
<file path=[Content_Types].xml><?xml version="1.0" encoding="utf-8"?>
<Types xmlns="http://schemas.openxmlformats.org/package/2006/content-types">
  <Default Extension="gif" ContentType="image/gif"/>
  <Default Extension="jpeg" ContentType="image/jpeg"/>
  <Default Extension="jpg" ContentType="image/jpeg"/>
  <Default Extension="mp3" ContentType="audio/mpeg"/>
  <Default Extension="png" ContentType="image/png"/>
  <Default Extension="rels" ContentType="application/vnd.openxmlformats-package.relationships+xml"/>
  <Default Extension="svg" ContentType="image/svg+xml"/>
  <Default Extension="wav" ContentType="audio/x-wav"/>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notesMasters/notesMaster1.xml" ContentType="application/vnd.openxmlformats-officedocument.presentationml.notesMaster+xml"/>
  <Override PartName="/ppt/tags/tag1.xml" ContentType="application/vnd.openxmlformats-officedocument.presentationml.tag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theme/theme2.xml" ContentType="application/vnd.openxmlformats-officedocument.theme+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tags/tag27.xml" ContentType="application/vnd.openxmlformats-officedocument.presentationml.tags+xml"/>
  <Override PartName="/ppt/tags/tag28.xml" ContentType="application/vnd.openxmlformats-officedocument.presentationml.tags+xml"/>
  <Override PartName="/ppt/tags/tag29.xml" ContentType="application/vnd.openxmlformats-officedocument.presentationml.tags+xml"/>
  <Override PartName="/ppt/tags/tag30.xml" ContentType="application/vnd.openxmlformats-officedocument.presentationml.tags+xml"/>
  <Override PartName="/ppt/tags/tag31.xml" ContentType="application/vnd.openxmlformats-officedocument.presentationml.tags+xml"/>
  <Override PartName="/ppt/tags/tag32.xml" ContentType="application/vnd.openxmlformats-officedocument.presentationml.tags+xml"/>
  <Override PartName="/ppt/tags/tag33.xml" ContentType="application/vnd.openxmlformats-officedocument.presentationml.tags+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tags/tag46.xml" ContentType="application/vnd.openxmlformats-officedocument.presentationml.tags+xml"/>
  <Override PartName="/ppt/tags/tag47.xml" ContentType="application/vnd.openxmlformats-officedocument.presentationml.tags+xml"/>
  <Override PartName="/ppt/tags/tag48.xml" ContentType="application/vnd.openxmlformats-officedocument.presentationml.tags+xml"/>
  <Override PartName="/ppt/tags/tag49.xml" ContentType="application/vnd.openxmlformats-officedocument.presentationml.tags+xml"/>
  <Override PartName="/ppt/tags/tag50.xml" ContentType="application/vnd.openxmlformats-officedocument.presentationml.tags+xml"/>
  <Override PartName="/ppt/tags/tag51.xml" ContentType="application/vnd.openxmlformats-officedocument.presentationml.tags+xml"/>
  <Override PartName="/ppt/tags/tag52.xml" ContentType="application/vnd.openxmlformats-officedocument.presentationml.tags+xml"/>
  <Override PartName="/ppt/tags/tag53.xml" ContentType="application/vnd.openxmlformats-officedocument.presentationml.tags+xml"/>
  <Override PartName="/ppt/tags/tag54.xml" ContentType="application/vnd.openxmlformats-officedocument.presentationml.tags+xml"/>
  <Override PartName="/ppt/tags/tag55.xml" ContentType="application/vnd.openxmlformats-officedocument.presentationml.tags+xml"/>
  <Override PartName="/ppt/tags/tag56.xml" ContentType="application/vnd.openxmlformats-officedocument.presentationml.tags+xml"/>
  <Override PartName="/ppt/tags/tag57.xml" ContentType="application/vnd.openxmlformats-officedocument.presentationml.tags+xml"/>
  <Override PartName="/ppt/tags/tag58.xml" ContentType="application/vnd.openxmlformats-officedocument.presentationml.tags+xml"/>
  <Override PartName="/ppt/tags/tag59.xml" ContentType="application/vnd.openxmlformats-officedocument.presentationml.tags+xml"/>
  <Override PartName="/ppt/tags/tag60.xml" ContentType="application/vnd.openxmlformats-officedocument.presentationml.tags+xml"/>
  <Override PartName="/ppt/tags/tag61.xml" ContentType="application/vnd.openxmlformats-officedocument.presentationml.tags+xml"/>
  <Override PartName="/ppt/tags/tag62.xml" ContentType="application/vnd.openxmlformats-officedocument.presentationml.tags+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4.xml" ContentType="application/vnd.openxmlformats-officedocument.theme+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5.xml" ContentType="application/vnd.openxmlformats-officedocument.theme+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theme/theme6.xml" ContentType="application/vnd.openxmlformats-officedocument.theme+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theme/theme7.xml" ContentType="application/vnd.openxmlformats-officedocument.theme+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theme/theme8.xml" ContentType="application/vnd.openxmlformats-officedocument.theme+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9.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theme/theme10.xml" ContentType="application/vnd.openxmlformats-officedocument.theme+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theme/theme11.xml" ContentType="application/vnd.openxmlformats-officedocument.theme+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theme/theme12.xml" ContentType="application/vnd.openxmlformats-officedocument.theme+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theme/theme13.xml" ContentType="application/vnd.openxmlformats-officedocument.theme+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theme/theme14.xml" ContentType="application/vnd.openxmlformats-officedocument.theme+xml"/>
  <Override PartName="/ppt/theme/theme15.xml" ContentType="application/vnd.openxmlformats-officedocument.theme+xml"/>
  <Override PartName="/ppt/tags/tag63.xml" ContentType="application/vnd.openxmlformats-officedocument.presentationml.tags+xml"/>
  <Override PartName="/ppt/notesSlides/notesSlide1.xml" ContentType="application/vnd.openxmlformats-officedocument.presentationml.notesSlide+xml"/>
  <Override PartName="/ppt/tags/tag64.xml" ContentType="application/vnd.openxmlformats-officedocument.presentationml.tags+xml"/>
  <Override PartName="/ppt/notesSlides/notesSlide2.xml" ContentType="application/vnd.openxmlformats-officedocument.presentationml.notesSlide+xml"/>
  <Override PartName="/ppt/tags/tag65.xml" ContentType="application/vnd.openxmlformats-officedocument.presentationml.tags+xml"/>
  <Override PartName="/ppt/notesSlides/notesSlide3.xml" ContentType="application/vnd.openxmlformats-officedocument.presentationml.notesSlide+xml"/>
  <Override PartName="/ppt/tags/tag66.xml" ContentType="application/vnd.openxmlformats-officedocument.presentationml.tags+xml"/>
  <Override PartName="/ppt/notesSlides/notesSlide4.xml" ContentType="application/vnd.openxmlformats-officedocument.presentationml.notesSlide+xml"/>
  <Override PartName="/ppt/tags/tag67.xml" ContentType="application/vnd.openxmlformats-officedocument.presentationml.tags+xml"/>
  <Override PartName="/ppt/notesSlides/notesSlide5.xml" ContentType="application/vnd.openxmlformats-officedocument.presentationml.notesSlide+xml"/>
  <Override PartName="/ppt/tags/tag68.xml" ContentType="application/vnd.openxmlformats-officedocument.presentationml.tags+xml"/>
  <Override PartName="/ppt/notesSlides/notesSlide6.xml" ContentType="application/vnd.openxmlformats-officedocument.presentationml.notesSlide+xml"/>
  <Override PartName="/ppt/tags/tag69.xml" ContentType="application/vnd.openxmlformats-officedocument.presentationml.tags+xml"/>
  <Override PartName="/ppt/notesSlides/notesSlide7.xml" ContentType="application/vnd.openxmlformats-officedocument.presentationml.notesSlide+xml"/>
  <Override PartName="/ppt/tags/tag70.xml" ContentType="application/vnd.openxmlformats-officedocument.presentationml.tags+xml"/>
  <Override PartName="/ppt/tags/tag71.xml" ContentType="application/vnd.openxmlformats-officedocument.presentationml.tags+xml"/>
  <Override PartName="/ppt/notesSlides/notesSlide8.xml" ContentType="application/vnd.openxmlformats-officedocument.presentationml.notesSlide+xml"/>
  <Override PartName="/ppt/tags/tag72.xml" ContentType="application/vnd.openxmlformats-officedocument.presentationml.tags+xml"/>
  <Override PartName="/ppt/notesSlides/notesSlide9.xml" ContentType="application/vnd.openxmlformats-officedocument.presentationml.notesSlide+xml"/>
  <Override PartName="/ppt/tags/tag73.xml" ContentType="application/vnd.openxmlformats-officedocument.presentationml.tags+xml"/>
  <Override PartName="/ppt/notesSlides/notesSlide10.xml" ContentType="application/vnd.openxmlformats-officedocument.presentationml.notesSlide+xml"/>
  <Override PartName="/ppt/tags/tag74.xml" ContentType="application/vnd.openxmlformats-officedocument.presentationml.tags+xml"/>
  <Override PartName="/ppt/notesSlides/notesSlide11.xml" ContentType="application/vnd.openxmlformats-officedocument.presentationml.notesSlide+xml"/>
  <Override PartName="/ppt/tags/tag75.xml" ContentType="application/vnd.openxmlformats-officedocument.presentationml.tags+xml"/>
  <Override PartName="/ppt/notesSlides/notesSlide12.xml" ContentType="application/vnd.openxmlformats-officedocument.presentationml.notesSlide+xml"/>
  <Override PartName="/ppt/tags/tag76.xml" ContentType="application/vnd.openxmlformats-officedocument.presentationml.tags+xml"/>
  <Override PartName="/ppt/notesSlides/notesSlide13.xml" ContentType="application/vnd.openxmlformats-officedocument.presentationml.notesSlide+xml"/>
  <Override PartName="/ppt/tags/tag77.xml" ContentType="application/vnd.openxmlformats-officedocument.presentationml.tags+xml"/>
  <Override PartName="/ppt/notesSlides/notesSlide14.xml" ContentType="application/vnd.openxmlformats-officedocument.presentationml.notesSlide+xml"/>
  <Override PartName="/ppt/tags/tag78.xml" ContentType="application/vnd.openxmlformats-officedocument.presentationml.tags+xml"/>
  <Override PartName="/ppt/notesSlides/notesSlide15.xml" ContentType="application/vnd.openxmlformats-officedocument.presentationml.notesSlide+xml"/>
  <Override PartName="/ppt/tags/tag79.xml" ContentType="application/vnd.openxmlformats-officedocument.presentationml.tags+xml"/>
  <Override PartName="/ppt/notesSlides/notesSlide16.xml" ContentType="application/vnd.openxmlformats-officedocument.presentationml.notesSlide+xml"/>
  <Override PartName="/ppt/tags/tag80.xml" ContentType="application/vnd.openxmlformats-officedocument.presentationml.tags+xml"/>
  <Override PartName="/ppt/tags/tag81.xml" ContentType="application/vnd.openxmlformats-officedocument.presentationml.tags+xml"/>
  <Override PartName="/ppt/tags/tag82.xml" ContentType="application/vnd.openxmlformats-officedocument.presentationml.tags+xml"/>
  <Override PartName="/ppt/notesSlides/notesSlide17.xml" ContentType="application/vnd.openxmlformats-officedocument.presentationml.notesSlide+xml"/>
  <Override PartName="/ppt/tags/tag83.xml" ContentType="application/vnd.openxmlformats-officedocument.presentationml.tags+xml"/>
  <Override PartName="/ppt/tags/tag84.xml" ContentType="application/vnd.openxmlformats-officedocument.presentationml.tags+xml"/>
  <Override PartName="/ppt/notesSlides/notesSlide18.xml" ContentType="application/vnd.openxmlformats-officedocument.presentationml.notesSlide+xml"/>
  <Override PartName="/ppt/tags/tag85.xml" ContentType="application/vnd.openxmlformats-officedocument.presentationml.tags+xml"/>
  <Override PartName="/ppt/notesSlides/notesSlide19.xml" ContentType="application/vnd.openxmlformats-officedocument.presentationml.notesSlide+xml"/>
  <Override PartName="/ppt/tags/tag86.xml" ContentType="application/vnd.openxmlformats-officedocument.presentationml.tags+xml"/>
  <Override PartName="/ppt/tags/tag87.xml" ContentType="application/vnd.openxmlformats-officedocument.presentationml.tags+xml"/>
  <Override PartName="/ppt/notesSlides/notesSlide20.xml" ContentType="application/vnd.openxmlformats-officedocument.presentationml.notesSlide+xml"/>
  <Override PartName="/ppt/tags/tag88.xml" ContentType="application/vnd.openxmlformats-officedocument.presentationml.tags+xml"/>
  <Override PartName="/ppt/tags/tag89.xml" ContentType="application/vnd.openxmlformats-officedocument.presentationml.tags+xml"/>
  <Override PartName="/ppt/notesSlides/notesSlide21.xml" ContentType="application/vnd.openxmlformats-officedocument.presentationml.notesSlide+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notesSlides/notesSlide22.xml" ContentType="application/vnd.openxmlformats-officedocument.presentationml.notesSlide+xml"/>
  <Override PartName="/ppt/tags/tag98.xml" ContentType="application/vnd.openxmlformats-officedocument.presentationml.tags+xml"/>
  <Override PartName="/ppt/notesSlides/notesSlide23.xml" ContentType="application/vnd.openxmlformats-officedocument.presentationml.notesSlide+xml"/>
  <Override PartName="/ppt/tags/tag99.xml" ContentType="application/vnd.openxmlformats-officedocument.presentationml.tags+xml"/>
  <Override PartName="/ppt/tags/tag100.xml" ContentType="application/vnd.openxmlformats-officedocument.presentationml.tags+xml"/>
  <Override PartName="/ppt/tags/tag101.xml" ContentType="application/vnd.openxmlformats-officedocument.presentationml.tags+xml"/>
  <Override PartName="/ppt/tags/tag102.xml" ContentType="application/vnd.openxmlformats-officedocument.presentationml.tags+xml"/>
  <Override PartName="/ppt/notesSlides/notesSlide24.xml" ContentType="application/vnd.openxmlformats-officedocument.presentationml.notesSlide+xml"/>
  <Override PartName="/ppt/tags/tag103.xml" ContentType="application/vnd.openxmlformats-officedocument.presentationml.tags+xml"/>
  <Override PartName="/ppt/tags/tag104.xml" ContentType="application/vnd.openxmlformats-officedocument.presentationml.tags+xml"/>
  <Override PartName="/ppt/tags/tag105.xml" ContentType="application/vnd.openxmlformats-officedocument.presentationml.tags+xml"/>
  <Override PartName="/ppt/notesSlides/notesSlide25.xml" ContentType="application/vnd.openxmlformats-officedocument.presentationml.notesSlide+xml"/>
  <Override PartName="/ppt/tags/tag106.xml" ContentType="application/vnd.openxmlformats-officedocument.presentationml.tags+xml"/>
  <Override PartName="/ppt/tags/tag107.xml" ContentType="application/vnd.openxmlformats-officedocument.presentationml.tags+xml"/>
  <Override PartName="/ppt/tags/tag108.xml" ContentType="application/vnd.openxmlformats-officedocument.presentationml.tags+xml"/>
  <Override PartName="/ppt/notesSlides/notesSlide26.xml" ContentType="application/vnd.openxmlformats-officedocument.presentationml.notesSlide+xml"/>
  <Override PartName="/ppt/tags/tag109.xml" ContentType="application/vnd.openxmlformats-officedocument.presentationml.tags+xml"/>
  <Override PartName="/ppt/notesSlides/notesSlide27.xml" ContentType="application/vnd.openxmlformats-officedocument.presentationml.notesSlide+xml"/>
  <Override PartName="/ppt/tags/tag110.xml" ContentType="application/vnd.openxmlformats-officedocument.presentationml.tags+xml"/>
  <Override PartName="/ppt/notesSlides/notesSlide28.xml" ContentType="application/vnd.openxmlformats-officedocument.presentationml.notesSlide+xml"/>
  <Override PartName="/ppt/tags/tag111.xml" ContentType="application/vnd.openxmlformats-officedocument.presentationml.tags+xml"/>
  <Override PartName="/ppt/notesSlides/notesSlide29.xml" ContentType="application/vnd.openxmlformats-officedocument.presentationml.notesSlide+xml"/>
  <Override PartName="/ppt/tags/tag112.xml" ContentType="application/vnd.openxmlformats-officedocument.presentationml.tags+xml"/>
  <Override PartName="/ppt/notesSlides/notesSlide30.xml" ContentType="application/vnd.openxmlformats-officedocument.presentationml.notesSlide+xml"/>
  <Override PartName="/ppt/tags/tag113.xml" ContentType="application/vnd.openxmlformats-officedocument.presentationml.tags+xml"/>
  <Override PartName="/ppt/tags/tag114.xml" ContentType="application/vnd.openxmlformats-officedocument.presentationml.tags+xml"/>
  <Override PartName="/ppt/notesSlides/notesSlide31.xml" ContentType="application/vnd.openxmlformats-officedocument.presentationml.notesSlide+xml"/>
  <Override PartName="/ppt/tags/tag115.xml" ContentType="application/vnd.openxmlformats-officedocument.presentationml.tags+xml"/>
  <Override PartName="/ppt/notesSlides/notesSlide32.xml" ContentType="application/vnd.openxmlformats-officedocument.presentationml.notesSlide+xml"/>
  <Override PartName="/ppt/tags/tag116.xml" ContentType="application/vnd.openxmlformats-officedocument.presentationml.tags+xml"/>
  <Override PartName="/ppt/tags/tag117.xml" ContentType="application/vnd.openxmlformats-officedocument.presentationml.tags+xml"/>
  <Override PartName="/ppt/notesSlides/notesSlide33.xml" ContentType="application/vnd.openxmlformats-officedocument.presentationml.notesSlide+xml"/>
  <Override PartName="/ppt/tags/tag118.xml" ContentType="application/vnd.openxmlformats-officedocument.presentationml.tags+xml"/>
  <Override PartName="/ppt/notesSlides/notesSlide34.xml" ContentType="application/vnd.openxmlformats-officedocument.presentationml.notesSlide+xml"/>
  <Override PartName="/ppt/tags/tag119.xml" ContentType="application/vnd.openxmlformats-officedocument.presentationml.tags+xml"/>
  <Override PartName="/ppt/notesSlides/notesSlide35.xml" ContentType="application/vnd.openxmlformats-officedocument.presentationml.notesSlide+xml"/>
  <Override PartName="/ppt/tags/tag120.xml" ContentType="application/vnd.openxmlformats-officedocument.presentationml.tags+xml"/>
  <Override PartName="/ppt/notesSlides/notesSlide36.xml" ContentType="application/vnd.openxmlformats-officedocument.presentationml.notesSlide+xml"/>
  <Override PartName="/ppt/tags/tag121.xml" ContentType="application/vnd.openxmlformats-officedocument.presentationml.tags+xml"/>
  <Override PartName="/ppt/notesSlides/notesSlide37.xml" ContentType="application/vnd.openxmlformats-officedocument.presentationml.notesSlide+xml"/>
  <Override PartName="/ppt/tags/tag122.xml" ContentType="application/vnd.openxmlformats-officedocument.presentationml.tags+xml"/>
  <Override PartName="/ppt/notesSlides/notesSlide38.xml" ContentType="application/vnd.openxmlformats-officedocument.presentationml.notesSlide+xml"/>
  <Override PartName="/ppt/tags/tag123.xml" ContentType="application/vnd.openxmlformats-officedocument.presentationml.tags+xml"/>
  <Override PartName="/ppt/notesSlides/notesSlide39.xml" ContentType="application/vnd.openxmlformats-officedocument.presentationml.notesSlide+xml"/>
  <Override PartName="/ppt/tags/tag124.xml" ContentType="application/vnd.openxmlformats-officedocument.presentationml.tags+xml"/>
  <Override PartName="/ppt/notesSlides/notesSlide40.xml" ContentType="application/vnd.openxmlformats-officedocument.presentationml.notesSlide+xml"/>
  <Override PartName="/ppt/tags/tag125.xml" ContentType="application/vnd.openxmlformats-officedocument.presentationml.tags+xml"/>
  <Override PartName="/ppt/notesSlides/notesSlide41.xml" ContentType="application/vnd.openxmlformats-officedocument.presentationml.notesSlide+xml"/>
  <Override PartName="/ppt/tags/tag126.xml" ContentType="application/vnd.openxmlformats-officedocument.presentationml.tags+xml"/>
  <Override PartName="/ppt/notesSlides/notesSlide42.xml" ContentType="application/vnd.openxmlformats-officedocument.presentationml.notesSlide+xml"/>
  <Override PartName="/ppt/tags/tag127.xml" ContentType="application/vnd.openxmlformats-officedocument.presentationml.tags+xml"/>
  <Override PartName="/ppt/notesSlides/notesSlide43.xml" ContentType="application/vnd.openxmlformats-officedocument.presentationml.notesSlide+xml"/>
  <Override PartName="/ppt/tags/tag128.xml" ContentType="application/vnd.openxmlformats-officedocument.presentationml.tags+xml"/>
  <Override PartName="/ppt/notesSlides/notesSlide44.xml" ContentType="application/vnd.openxmlformats-officedocument.presentationml.notesSlide+xml"/>
  <Override PartName="/ppt/tags/tag129.xml" ContentType="application/vnd.openxmlformats-officedocument.presentationml.tags+xml"/>
  <Override PartName="/ppt/notesSlides/notesSlide45.xml" ContentType="application/vnd.openxmlformats-officedocument.presentationml.notesSlide+xml"/>
  <Override PartName="/ppt/tags/tag130.xml" ContentType="application/vnd.openxmlformats-officedocument.presentationml.tags+xml"/>
  <Override PartName="/ppt/notesSlides/notesSlide46.xml" ContentType="application/vnd.openxmlformats-officedocument.presentationml.notesSlide+xml"/>
  <Override PartName="/ppt/tags/tag131.xml" ContentType="application/vnd.openxmlformats-officedocument.presentationml.tags+xml"/>
  <Override PartName="/ppt/notesSlides/notesSlide47.xml" ContentType="application/vnd.openxmlformats-officedocument.presentationml.notesSlide+xml"/>
  <Override PartName="/ppt/tags/tag132.xml" ContentType="application/vnd.openxmlformats-officedocument.presentationml.tags+xml"/>
  <Override PartName="/ppt/notesSlides/notesSlide48.xml" ContentType="application/vnd.openxmlformats-officedocument.presentationml.notesSlide+xml"/>
  <Override PartName="/ppt/tags/tag133.xml" ContentType="application/vnd.openxmlformats-officedocument.presentationml.tags+xml"/>
  <Override PartName="/ppt/notesSlides/notesSlide49.xml" ContentType="application/vnd.openxmlformats-officedocument.presentationml.notesSlide+xml"/>
  <Override PartName="/ppt/tags/tag134.xml" ContentType="application/vnd.openxmlformats-officedocument.presentationml.tags+xml"/>
  <Override PartName="/ppt/notesSlides/notesSlide50.xml" ContentType="application/vnd.openxmlformats-officedocument.presentationml.notesSlide+xml"/>
  <Override PartName="/ppt/tags/tag135.xml" ContentType="application/vnd.openxmlformats-officedocument.presentationml.tags+xml"/>
  <Override PartName="/ppt/notesSlides/notesSlide51.xml" ContentType="application/vnd.openxmlformats-officedocument.presentationml.notesSlide+xml"/>
  <Override PartName="/ppt/tags/tag136.xml" ContentType="application/vnd.openxmlformats-officedocument.presentationml.tags+xml"/>
  <Override PartName="/ppt/tags/tag137.xml" ContentType="application/vnd.openxmlformats-officedocument.presentationml.tags+xml"/>
  <Override PartName="/ppt/tags/tag138.xml" ContentType="application/vnd.openxmlformats-officedocument.presentationml.tags+xml"/>
  <Override PartName="/ppt/tags/tag139.xml" ContentType="application/vnd.openxmlformats-officedocument.presentationml.tags+xml"/>
  <Override PartName="/ppt/tags/tag140.xml" ContentType="application/vnd.openxmlformats-officedocument.presentationml.tags+xml"/>
  <Override PartName="/ppt/tags/tag141.xml" ContentType="application/vnd.openxmlformats-officedocument.presentationml.tags+xml"/>
  <Override PartName="/ppt/tags/tag142.xml" ContentType="application/vnd.openxmlformats-officedocument.presentationml.tags+xml"/>
  <Override PartName="/ppt/notesSlides/notesSlide52.xml" ContentType="application/vnd.openxmlformats-officedocument.presentationml.notesSlide+xml"/>
  <Override PartName="/ppt/tags/tag143.xml" ContentType="application/vnd.openxmlformats-officedocument.presentationml.tags+xml"/>
  <Override PartName="/ppt/notesSlides/notesSlide53.xml" ContentType="application/vnd.openxmlformats-officedocument.presentationml.notesSlide+xml"/>
  <Override PartName="/ppt/tags/tag144.xml" ContentType="application/vnd.openxmlformats-officedocument.presentationml.tags+xml"/>
  <Override PartName="/ppt/notesSlides/notesSlide54.xml" ContentType="application/vnd.openxmlformats-officedocument.presentationml.notesSlide+xml"/>
  <Override PartName="/ppt/tags/tag145.xml" ContentType="application/vnd.openxmlformats-officedocument.presentationml.tags+xml"/>
  <Override PartName="/ppt/notesSlides/notesSlide55.xml" ContentType="application/vnd.openxmlformats-officedocument.presentationml.notesSlide+xml"/>
  <Override PartName="/ppt/tags/tag146.xml" ContentType="application/vnd.openxmlformats-officedocument.presentationml.tags+xml"/>
  <Override PartName="/ppt/notesSlides/notesSlide56.xml" ContentType="application/vnd.openxmlformats-officedocument.presentationml.notesSlide+xml"/>
  <Override PartName="/ppt/tags/tag147.xml" ContentType="application/vnd.openxmlformats-officedocument.presentationml.tags+xml"/>
  <Override PartName="/ppt/tags/tag148.xml" ContentType="application/vnd.openxmlformats-officedocument.presentationml.tags+xml"/>
  <Override PartName="/ppt/tags/tag149.xml" ContentType="application/vnd.openxmlformats-officedocument.presentationml.tags+xml"/>
  <Override PartName="/ppt/notesSlides/notesSlide57.xml" ContentType="application/vnd.openxmlformats-officedocument.presentationml.notesSlide+xml"/>
  <Override PartName="/ppt/tags/tag150.xml" ContentType="application/vnd.openxmlformats-officedocument.presentationml.tags+xml"/>
  <Override PartName="/ppt/notesSlides/notesSlide58.xml" ContentType="application/vnd.openxmlformats-officedocument.presentationml.notesSlide+xml"/>
  <Override PartName="/ppt/tags/tag151.xml" ContentType="application/vnd.openxmlformats-officedocument.presentationml.tags+xml"/>
  <Override PartName="/ppt/notesSlides/notesSlide59.xml" ContentType="application/vnd.openxmlformats-officedocument.presentationml.notesSlide+xml"/>
  <Override PartName="/ppt/tags/tag152.xml" ContentType="application/vnd.openxmlformats-officedocument.presentationml.tags+xml"/>
  <Override PartName="/ppt/notesSlides/notesSlide60.xml" ContentType="application/vnd.openxmlformats-officedocument.presentationml.notesSlide+xml"/>
  <Override PartName="/ppt/tags/tag153.xml" ContentType="application/vnd.openxmlformats-officedocument.presentationml.tags+xml"/>
  <Override PartName="/ppt/notesSlides/notesSlide61.xml" ContentType="application/vnd.openxmlformats-officedocument.presentationml.notesSlide+xml"/>
  <Override PartName="/ppt/tags/tag154.xml" ContentType="application/vnd.openxmlformats-officedocument.presentationml.tags+xml"/>
  <Override PartName="/ppt/notesSlides/notesSlide62.xml" ContentType="application/vnd.openxmlformats-officedocument.presentationml.notesSlide+xml"/>
  <Override PartName="/ppt/tags/tag155.xml" ContentType="application/vnd.openxmlformats-officedocument.presentationml.tags+xml"/>
  <Override PartName="/ppt/notesSlides/notesSlide63.xml" ContentType="application/vnd.openxmlformats-officedocument.presentationml.notesSlide+xml"/>
  <Override PartName="/ppt/tags/tag156.xml" ContentType="application/vnd.openxmlformats-officedocument.presentationml.tags+xml"/>
  <Override PartName="/ppt/notesSlides/notesSlide64.xml" ContentType="application/vnd.openxmlformats-officedocument.presentationml.notesSlide+xml"/>
  <Override PartName="/ppt/tags/tag157.xml" ContentType="application/vnd.openxmlformats-officedocument.presentationml.tags+xml"/>
  <Override PartName="/ppt/notesSlides/notesSlide65.xml" ContentType="application/vnd.openxmlformats-officedocument.presentationml.notesSlide+xml"/>
  <Override PartName="/ppt/tags/tag158.xml" ContentType="application/vnd.openxmlformats-officedocument.presentationml.tags+xml"/>
  <Override PartName="/ppt/notesSlides/notesSlide66.xml" ContentType="application/vnd.openxmlformats-officedocument.presentationml.notesSlide+xml"/>
  <Override PartName="/ppt/tags/tag159.xml" ContentType="application/vnd.openxmlformats-officedocument.presentationml.tags+xml"/>
  <Override PartName="/ppt/tags/tag160.xml" ContentType="application/vnd.openxmlformats-officedocument.presentationml.tags+xml"/>
  <Override PartName="/ppt/tags/tag161.xml" ContentType="application/vnd.openxmlformats-officedocument.presentationml.tags+xml"/>
  <Override PartName="/ppt/tags/tag162.xml" ContentType="application/vnd.openxmlformats-officedocument.presentationml.tags+xml"/>
  <Override PartName="/ppt/tags/tag163.xml" ContentType="application/vnd.openxmlformats-officedocument.presentationml.tags+xml"/>
  <Override PartName="/ppt/tags/tag164.xml" ContentType="application/vnd.openxmlformats-officedocument.presentationml.tags+xml"/>
  <Override PartName="/ppt/tags/tag165.xml" ContentType="application/vnd.openxmlformats-officedocument.presentationml.tags+xml"/>
  <Override PartName="/ppt/tags/tag166.xml" ContentType="application/vnd.openxmlformats-officedocument.presentationml.tags+xml"/>
  <Override PartName="/ppt/tags/tag167.xml" ContentType="application/vnd.openxmlformats-officedocument.presentationml.tags+xml"/>
  <Override PartName="/ppt/tags/tag168.xml" ContentType="application/vnd.openxmlformats-officedocument.presentationml.tags+xml"/>
  <Override PartName="/ppt/notesSlides/notesSlide67.xml" ContentType="application/vnd.openxmlformats-officedocument.presentationml.notesSlide+xml"/>
  <Override PartName="/ppt/tags/tag169.xml" ContentType="application/vnd.openxmlformats-officedocument.presentationml.tags+xml"/>
  <Override PartName="/ppt/notesSlides/notesSlide6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1"/>
    <p:sldMasterId id="2147483678" r:id="rId2"/>
    <p:sldMasterId id="2147483690" r:id="rId3"/>
    <p:sldMasterId id="2147483702" r:id="rId4"/>
    <p:sldMasterId id="2147483720" r:id="rId5"/>
    <p:sldMasterId id="2147483733" r:id="rId6"/>
    <p:sldMasterId id="2147483801" r:id="rId7"/>
    <p:sldMasterId id="2147483813" r:id="rId8"/>
    <p:sldMasterId id="2147483825" r:id="rId9"/>
    <p:sldMasterId id="2147483832" r:id="rId10"/>
    <p:sldMasterId id="2147483844" r:id="rId11"/>
    <p:sldMasterId id="2147483874" r:id="rId12"/>
    <p:sldMasterId id="2147483886" r:id="rId13"/>
    <p:sldMasterId id="2147483898" r:id="rId14"/>
  </p:sldMasterIdLst>
  <p:notesMasterIdLst>
    <p:notesMasterId r:id="rId108"/>
  </p:notesMasterIdLst>
  <p:sldIdLst>
    <p:sldId id="336" r:id="rId15"/>
    <p:sldId id="294" r:id="rId16"/>
    <p:sldId id="2007577237" r:id="rId17"/>
    <p:sldId id="2007577238" r:id="rId18"/>
    <p:sldId id="330" r:id="rId19"/>
    <p:sldId id="2007577239" r:id="rId20"/>
    <p:sldId id="332" r:id="rId21"/>
    <p:sldId id="258" r:id="rId22"/>
    <p:sldId id="2007577240" r:id="rId23"/>
    <p:sldId id="2007578235" r:id="rId24"/>
    <p:sldId id="2007578238" r:id="rId25"/>
    <p:sldId id="2007578239" r:id="rId26"/>
    <p:sldId id="2007578236" r:id="rId27"/>
    <p:sldId id="331" r:id="rId28"/>
    <p:sldId id="2007578242" r:id="rId29"/>
    <p:sldId id="2007578243" r:id="rId30"/>
    <p:sldId id="2007578241" r:id="rId31"/>
    <p:sldId id="2007578240" r:id="rId32"/>
    <p:sldId id="2007578247" r:id="rId33"/>
    <p:sldId id="312" r:id="rId34"/>
    <p:sldId id="2007578244" r:id="rId35"/>
    <p:sldId id="2007578248" r:id="rId36"/>
    <p:sldId id="2007578265" r:id="rId37"/>
    <p:sldId id="2007578264" r:id="rId38"/>
    <p:sldId id="2007578266" r:id="rId39"/>
    <p:sldId id="2007578267" r:id="rId40"/>
    <p:sldId id="2007578269" r:id="rId41"/>
    <p:sldId id="2007578268" r:id="rId42"/>
    <p:sldId id="2007578270" r:id="rId43"/>
    <p:sldId id="2007578271" r:id="rId44"/>
    <p:sldId id="2007578176" r:id="rId45"/>
    <p:sldId id="2007578272" r:id="rId46"/>
    <p:sldId id="2007578273" r:id="rId47"/>
    <p:sldId id="2007578274" r:id="rId48"/>
    <p:sldId id="2007578275" r:id="rId49"/>
    <p:sldId id="2007578276" r:id="rId50"/>
    <p:sldId id="2007578246" r:id="rId51"/>
    <p:sldId id="2007578279" r:id="rId52"/>
    <p:sldId id="2007578280" r:id="rId53"/>
    <p:sldId id="2007578278" r:id="rId54"/>
    <p:sldId id="2007578281" r:id="rId55"/>
    <p:sldId id="2007578277" r:id="rId56"/>
    <p:sldId id="2007578250" r:id="rId57"/>
    <p:sldId id="2007578252" r:id="rId58"/>
    <p:sldId id="256" r:id="rId59"/>
    <p:sldId id="2007578253" r:id="rId60"/>
    <p:sldId id="2007578251" r:id="rId61"/>
    <p:sldId id="2007578224" r:id="rId62"/>
    <p:sldId id="2007578255" r:id="rId63"/>
    <p:sldId id="2007578257" r:id="rId64"/>
    <p:sldId id="2007578256" r:id="rId65"/>
    <p:sldId id="2007578249" r:id="rId66"/>
    <p:sldId id="313" r:id="rId67"/>
    <p:sldId id="291" r:id="rId68"/>
    <p:sldId id="2007578261" r:id="rId69"/>
    <p:sldId id="2007578161" r:id="rId70"/>
    <p:sldId id="2007578283" r:id="rId71"/>
    <p:sldId id="2007578258" r:id="rId72"/>
    <p:sldId id="2007578262" r:id="rId73"/>
    <p:sldId id="2007578286" r:id="rId74"/>
    <p:sldId id="2007578303" r:id="rId75"/>
    <p:sldId id="2007578285" r:id="rId76"/>
    <p:sldId id="2007578282" r:id="rId77"/>
    <p:sldId id="2007578259" r:id="rId78"/>
    <p:sldId id="2007578263" r:id="rId79"/>
    <p:sldId id="2007578292" r:id="rId80"/>
    <p:sldId id="2007578260" r:id="rId81"/>
    <p:sldId id="2007578287" r:id="rId82"/>
    <p:sldId id="2007578296" r:id="rId83"/>
    <p:sldId id="2007578297" r:id="rId84"/>
    <p:sldId id="2007578294" r:id="rId85"/>
    <p:sldId id="2007578293" r:id="rId86"/>
    <p:sldId id="2007578295" r:id="rId87"/>
    <p:sldId id="2007578290" r:id="rId88"/>
    <p:sldId id="2007578298" r:id="rId89"/>
    <p:sldId id="268" r:id="rId90"/>
    <p:sldId id="2007578299" r:id="rId91"/>
    <p:sldId id="2007578291" r:id="rId92"/>
    <p:sldId id="2007578289" r:id="rId93"/>
    <p:sldId id="2007578300" r:id="rId94"/>
    <p:sldId id="334" r:id="rId95"/>
    <p:sldId id="2007577641" r:id="rId96"/>
    <p:sldId id="770" r:id="rId97"/>
    <p:sldId id="771" r:id="rId98"/>
    <p:sldId id="772" r:id="rId99"/>
    <p:sldId id="773" r:id="rId100"/>
    <p:sldId id="774" r:id="rId101"/>
    <p:sldId id="775" r:id="rId102"/>
    <p:sldId id="776" r:id="rId103"/>
    <p:sldId id="777" r:id="rId104"/>
    <p:sldId id="2007578302" r:id="rId105"/>
    <p:sldId id="333" r:id="rId106"/>
    <p:sldId id="2007578301" r:id="rId107"/>
  </p:sldIdLst>
  <p:sldSz cx="12192000" cy="6858000"/>
  <p:notesSz cx="6858000" cy="9144000"/>
  <p:custDataLst>
    <p:tags r:id="rId109"/>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6E1BB"/>
    <a:srgbClr val="F7E3BD"/>
    <a:srgbClr val="FFDACC"/>
    <a:srgbClr val="FFF9F5"/>
    <a:srgbClr val="E7F5F1"/>
    <a:srgbClr val="FFF5CC"/>
    <a:srgbClr val="585858"/>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1E171933-4619-4E11-9A3F-F7608DF75F80}" styleName="Medium Style 1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995" autoAdjust="0"/>
    <p:restoredTop sz="88411" autoAdjust="0"/>
  </p:normalViewPr>
  <p:slideViewPr>
    <p:cSldViewPr snapToGrid="0">
      <p:cViewPr varScale="1">
        <p:scale>
          <a:sx n="57" d="100"/>
          <a:sy n="57" d="100"/>
        </p:scale>
        <p:origin x="1176" y="72"/>
      </p:cViewPr>
      <p:guideLst/>
    </p:cSldViewPr>
  </p:slideViewPr>
  <p:notesTextViewPr>
    <p:cViewPr>
      <p:scale>
        <a:sx n="1" d="1"/>
        <a:sy n="1" d="1"/>
      </p:scale>
      <p:origin x="0" y="0"/>
    </p:cViewPr>
  </p:notesTextViewPr>
  <p:sorterViewPr>
    <p:cViewPr>
      <p:scale>
        <a:sx n="104" d="100"/>
        <a:sy n="104" d="100"/>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12.xml"/><Relationship Id="rId21" Type="http://schemas.openxmlformats.org/officeDocument/2006/relationships/slide" Target="slides/slide7.xml"/><Relationship Id="rId42" Type="http://schemas.openxmlformats.org/officeDocument/2006/relationships/slide" Target="slides/slide28.xml"/><Relationship Id="rId47" Type="http://schemas.openxmlformats.org/officeDocument/2006/relationships/slide" Target="slides/slide33.xml"/><Relationship Id="rId63" Type="http://schemas.openxmlformats.org/officeDocument/2006/relationships/slide" Target="slides/slide49.xml"/><Relationship Id="rId68" Type="http://schemas.openxmlformats.org/officeDocument/2006/relationships/slide" Target="slides/slide54.xml"/><Relationship Id="rId84" Type="http://schemas.openxmlformats.org/officeDocument/2006/relationships/slide" Target="slides/slide70.xml"/><Relationship Id="rId89" Type="http://schemas.openxmlformats.org/officeDocument/2006/relationships/slide" Target="slides/slide75.xml"/><Relationship Id="rId112"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2.xml"/><Relationship Id="rId29" Type="http://schemas.openxmlformats.org/officeDocument/2006/relationships/slide" Target="slides/slide15.xml"/><Relationship Id="rId107" Type="http://schemas.openxmlformats.org/officeDocument/2006/relationships/slide" Target="slides/slide93.xml"/><Relationship Id="rId11" Type="http://schemas.openxmlformats.org/officeDocument/2006/relationships/slideMaster" Target="slideMasters/slideMaster11.xml"/><Relationship Id="rId24" Type="http://schemas.openxmlformats.org/officeDocument/2006/relationships/slide" Target="slides/slide10.xml"/><Relationship Id="rId32" Type="http://schemas.openxmlformats.org/officeDocument/2006/relationships/slide" Target="slides/slide18.xml"/><Relationship Id="rId37" Type="http://schemas.openxmlformats.org/officeDocument/2006/relationships/slide" Target="slides/slide23.xml"/><Relationship Id="rId40" Type="http://schemas.openxmlformats.org/officeDocument/2006/relationships/slide" Target="slides/slide26.xml"/><Relationship Id="rId45" Type="http://schemas.openxmlformats.org/officeDocument/2006/relationships/slide" Target="slides/slide31.xml"/><Relationship Id="rId53" Type="http://schemas.openxmlformats.org/officeDocument/2006/relationships/slide" Target="slides/slide39.xml"/><Relationship Id="rId58" Type="http://schemas.openxmlformats.org/officeDocument/2006/relationships/slide" Target="slides/slide44.xml"/><Relationship Id="rId66" Type="http://schemas.openxmlformats.org/officeDocument/2006/relationships/slide" Target="slides/slide52.xml"/><Relationship Id="rId74" Type="http://schemas.openxmlformats.org/officeDocument/2006/relationships/slide" Target="slides/slide60.xml"/><Relationship Id="rId79" Type="http://schemas.openxmlformats.org/officeDocument/2006/relationships/slide" Target="slides/slide65.xml"/><Relationship Id="rId87" Type="http://schemas.openxmlformats.org/officeDocument/2006/relationships/slide" Target="slides/slide73.xml"/><Relationship Id="rId102" Type="http://schemas.openxmlformats.org/officeDocument/2006/relationships/slide" Target="slides/slide88.xml"/><Relationship Id="rId110" Type="http://schemas.openxmlformats.org/officeDocument/2006/relationships/presProps" Target="presProps.xml"/><Relationship Id="rId5" Type="http://schemas.openxmlformats.org/officeDocument/2006/relationships/slideMaster" Target="slideMasters/slideMaster5.xml"/><Relationship Id="rId61" Type="http://schemas.openxmlformats.org/officeDocument/2006/relationships/slide" Target="slides/slide47.xml"/><Relationship Id="rId82" Type="http://schemas.openxmlformats.org/officeDocument/2006/relationships/slide" Target="slides/slide68.xml"/><Relationship Id="rId90" Type="http://schemas.openxmlformats.org/officeDocument/2006/relationships/slide" Target="slides/slide76.xml"/><Relationship Id="rId95" Type="http://schemas.openxmlformats.org/officeDocument/2006/relationships/slide" Target="slides/slide81.xml"/><Relationship Id="rId19" Type="http://schemas.openxmlformats.org/officeDocument/2006/relationships/slide" Target="slides/slide5.xml"/><Relationship Id="rId14" Type="http://schemas.openxmlformats.org/officeDocument/2006/relationships/slideMaster" Target="slideMasters/slideMaster14.xml"/><Relationship Id="rId22" Type="http://schemas.openxmlformats.org/officeDocument/2006/relationships/slide" Target="slides/slide8.xml"/><Relationship Id="rId27" Type="http://schemas.openxmlformats.org/officeDocument/2006/relationships/slide" Target="slides/slide13.xml"/><Relationship Id="rId30" Type="http://schemas.openxmlformats.org/officeDocument/2006/relationships/slide" Target="slides/slide16.xml"/><Relationship Id="rId35" Type="http://schemas.openxmlformats.org/officeDocument/2006/relationships/slide" Target="slides/slide21.xml"/><Relationship Id="rId43" Type="http://schemas.openxmlformats.org/officeDocument/2006/relationships/slide" Target="slides/slide29.xml"/><Relationship Id="rId48" Type="http://schemas.openxmlformats.org/officeDocument/2006/relationships/slide" Target="slides/slide34.xml"/><Relationship Id="rId56" Type="http://schemas.openxmlformats.org/officeDocument/2006/relationships/slide" Target="slides/slide42.xml"/><Relationship Id="rId64" Type="http://schemas.openxmlformats.org/officeDocument/2006/relationships/slide" Target="slides/slide50.xml"/><Relationship Id="rId69" Type="http://schemas.openxmlformats.org/officeDocument/2006/relationships/slide" Target="slides/slide55.xml"/><Relationship Id="rId77" Type="http://schemas.openxmlformats.org/officeDocument/2006/relationships/slide" Target="slides/slide63.xml"/><Relationship Id="rId100" Type="http://schemas.openxmlformats.org/officeDocument/2006/relationships/slide" Target="slides/slide86.xml"/><Relationship Id="rId105" Type="http://schemas.openxmlformats.org/officeDocument/2006/relationships/slide" Target="slides/slide91.xml"/><Relationship Id="rId113" Type="http://schemas.openxmlformats.org/officeDocument/2006/relationships/tableStyles" Target="tableStyles.xml"/><Relationship Id="rId8" Type="http://schemas.openxmlformats.org/officeDocument/2006/relationships/slideMaster" Target="slideMasters/slideMaster8.xml"/><Relationship Id="rId51" Type="http://schemas.openxmlformats.org/officeDocument/2006/relationships/slide" Target="slides/slide37.xml"/><Relationship Id="rId72" Type="http://schemas.openxmlformats.org/officeDocument/2006/relationships/slide" Target="slides/slide58.xml"/><Relationship Id="rId80" Type="http://schemas.openxmlformats.org/officeDocument/2006/relationships/slide" Target="slides/slide66.xml"/><Relationship Id="rId85" Type="http://schemas.openxmlformats.org/officeDocument/2006/relationships/slide" Target="slides/slide71.xml"/><Relationship Id="rId93" Type="http://schemas.openxmlformats.org/officeDocument/2006/relationships/slide" Target="slides/slide79.xml"/><Relationship Id="rId98" Type="http://schemas.openxmlformats.org/officeDocument/2006/relationships/slide" Target="slides/slide84.xml"/><Relationship Id="rId3" Type="http://schemas.openxmlformats.org/officeDocument/2006/relationships/slideMaster" Target="slideMasters/slideMaster3.xml"/><Relationship Id="rId12" Type="http://schemas.openxmlformats.org/officeDocument/2006/relationships/slideMaster" Target="slideMasters/slideMaster12.xml"/><Relationship Id="rId17" Type="http://schemas.openxmlformats.org/officeDocument/2006/relationships/slide" Target="slides/slide3.xml"/><Relationship Id="rId25" Type="http://schemas.openxmlformats.org/officeDocument/2006/relationships/slide" Target="slides/slide11.xml"/><Relationship Id="rId33" Type="http://schemas.openxmlformats.org/officeDocument/2006/relationships/slide" Target="slides/slide19.xml"/><Relationship Id="rId38" Type="http://schemas.openxmlformats.org/officeDocument/2006/relationships/slide" Target="slides/slide24.xml"/><Relationship Id="rId46" Type="http://schemas.openxmlformats.org/officeDocument/2006/relationships/slide" Target="slides/slide32.xml"/><Relationship Id="rId59" Type="http://schemas.openxmlformats.org/officeDocument/2006/relationships/slide" Target="slides/slide45.xml"/><Relationship Id="rId67" Type="http://schemas.openxmlformats.org/officeDocument/2006/relationships/slide" Target="slides/slide53.xml"/><Relationship Id="rId103" Type="http://schemas.openxmlformats.org/officeDocument/2006/relationships/slide" Target="slides/slide89.xml"/><Relationship Id="rId108" Type="http://schemas.openxmlformats.org/officeDocument/2006/relationships/notesMaster" Target="notesMasters/notesMaster1.xml"/><Relationship Id="rId20" Type="http://schemas.openxmlformats.org/officeDocument/2006/relationships/slide" Target="slides/slide6.xml"/><Relationship Id="rId41" Type="http://schemas.openxmlformats.org/officeDocument/2006/relationships/slide" Target="slides/slide27.xml"/><Relationship Id="rId54" Type="http://schemas.openxmlformats.org/officeDocument/2006/relationships/slide" Target="slides/slide40.xml"/><Relationship Id="rId62" Type="http://schemas.openxmlformats.org/officeDocument/2006/relationships/slide" Target="slides/slide48.xml"/><Relationship Id="rId70" Type="http://schemas.openxmlformats.org/officeDocument/2006/relationships/slide" Target="slides/slide56.xml"/><Relationship Id="rId75" Type="http://schemas.openxmlformats.org/officeDocument/2006/relationships/slide" Target="slides/slide61.xml"/><Relationship Id="rId83" Type="http://schemas.openxmlformats.org/officeDocument/2006/relationships/slide" Target="slides/slide69.xml"/><Relationship Id="rId88" Type="http://schemas.openxmlformats.org/officeDocument/2006/relationships/slide" Target="slides/slide74.xml"/><Relationship Id="rId91" Type="http://schemas.openxmlformats.org/officeDocument/2006/relationships/slide" Target="slides/slide77.xml"/><Relationship Id="rId96" Type="http://schemas.openxmlformats.org/officeDocument/2006/relationships/slide" Target="slides/slide82.xml"/><Relationship Id="rId111"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Master" Target="slideMasters/slideMaster6.xml"/><Relationship Id="rId15" Type="http://schemas.openxmlformats.org/officeDocument/2006/relationships/slide" Target="slides/slide1.xml"/><Relationship Id="rId23" Type="http://schemas.openxmlformats.org/officeDocument/2006/relationships/slide" Target="slides/slide9.xml"/><Relationship Id="rId28" Type="http://schemas.openxmlformats.org/officeDocument/2006/relationships/slide" Target="slides/slide14.xml"/><Relationship Id="rId36" Type="http://schemas.openxmlformats.org/officeDocument/2006/relationships/slide" Target="slides/slide22.xml"/><Relationship Id="rId49" Type="http://schemas.openxmlformats.org/officeDocument/2006/relationships/slide" Target="slides/slide35.xml"/><Relationship Id="rId57" Type="http://schemas.openxmlformats.org/officeDocument/2006/relationships/slide" Target="slides/slide43.xml"/><Relationship Id="rId106" Type="http://schemas.openxmlformats.org/officeDocument/2006/relationships/slide" Target="slides/slide92.xml"/><Relationship Id="rId10" Type="http://schemas.openxmlformats.org/officeDocument/2006/relationships/slideMaster" Target="slideMasters/slideMaster10.xml"/><Relationship Id="rId31" Type="http://schemas.openxmlformats.org/officeDocument/2006/relationships/slide" Target="slides/slide17.xml"/><Relationship Id="rId44" Type="http://schemas.openxmlformats.org/officeDocument/2006/relationships/slide" Target="slides/slide30.xml"/><Relationship Id="rId52" Type="http://schemas.openxmlformats.org/officeDocument/2006/relationships/slide" Target="slides/slide38.xml"/><Relationship Id="rId60" Type="http://schemas.openxmlformats.org/officeDocument/2006/relationships/slide" Target="slides/slide46.xml"/><Relationship Id="rId65" Type="http://schemas.openxmlformats.org/officeDocument/2006/relationships/slide" Target="slides/slide51.xml"/><Relationship Id="rId73" Type="http://schemas.openxmlformats.org/officeDocument/2006/relationships/slide" Target="slides/slide59.xml"/><Relationship Id="rId78" Type="http://schemas.openxmlformats.org/officeDocument/2006/relationships/slide" Target="slides/slide64.xml"/><Relationship Id="rId81" Type="http://schemas.openxmlformats.org/officeDocument/2006/relationships/slide" Target="slides/slide67.xml"/><Relationship Id="rId86" Type="http://schemas.openxmlformats.org/officeDocument/2006/relationships/slide" Target="slides/slide72.xml"/><Relationship Id="rId94" Type="http://schemas.openxmlformats.org/officeDocument/2006/relationships/slide" Target="slides/slide80.xml"/><Relationship Id="rId99" Type="http://schemas.openxmlformats.org/officeDocument/2006/relationships/slide" Target="slides/slide85.xml"/><Relationship Id="rId101" Type="http://schemas.openxmlformats.org/officeDocument/2006/relationships/slide" Target="slides/slide87.xml"/><Relationship Id="rId4" Type="http://schemas.openxmlformats.org/officeDocument/2006/relationships/slideMaster" Target="slideMasters/slideMaster4.xml"/><Relationship Id="rId9" Type="http://schemas.openxmlformats.org/officeDocument/2006/relationships/slideMaster" Target="slideMasters/slideMaster9.xml"/><Relationship Id="rId13" Type="http://schemas.openxmlformats.org/officeDocument/2006/relationships/slideMaster" Target="slideMasters/slideMaster13.xml"/><Relationship Id="rId18" Type="http://schemas.openxmlformats.org/officeDocument/2006/relationships/slide" Target="slides/slide4.xml"/><Relationship Id="rId39" Type="http://schemas.openxmlformats.org/officeDocument/2006/relationships/slide" Target="slides/slide25.xml"/><Relationship Id="rId109" Type="http://schemas.openxmlformats.org/officeDocument/2006/relationships/tags" Target="tags/tag1.xml"/><Relationship Id="rId34" Type="http://schemas.openxmlformats.org/officeDocument/2006/relationships/slide" Target="slides/slide20.xml"/><Relationship Id="rId50" Type="http://schemas.openxmlformats.org/officeDocument/2006/relationships/slide" Target="slides/slide36.xml"/><Relationship Id="rId55" Type="http://schemas.openxmlformats.org/officeDocument/2006/relationships/slide" Target="slides/slide41.xml"/><Relationship Id="rId76" Type="http://schemas.openxmlformats.org/officeDocument/2006/relationships/slide" Target="slides/slide62.xml"/><Relationship Id="rId97" Type="http://schemas.openxmlformats.org/officeDocument/2006/relationships/slide" Target="slides/slide83.xml"/><Relationship Id="rId104" Type="http://schemas.openxmlformats.org/officeDocument/2006/relationships/slide" Target="slides/slide90.xml"/><Relationship Id="rId7" Type="http://schemas.openxmlformats.org/officeDocument/2006/relationships/slideMaster" Target="slideMasters/slideMaster7.xml"/><Relationship Id="rId71" Type="http://schemas.openxmlformats.org/officeDocument/2006/relationships/slide" Target="slides/slide57.xml"/><Relationship Id="rId92" Type="http://schemas.openxmlformats.org/officeDocument/2006/relationships/slide" Target="slides/slide78.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SG"/>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F9D1F82-EB61-424A-982D-2EFA667FB54E}" type="datetimeFigureOut">
              <a:rPr lang="en-SG" smtClean="0"/>
              <a:t>25/8/2025</a:t>
            </a:fld>
            <a:endParaRPr lang="en-SG"/>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SG"/>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SG"/>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SG"/>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BA63A8FC-F600-47DD-BA91-8C110BBD9F1E}" type="slidenum">
              <a:rPr lang="en-SG" smtClean="0"/>
              <a:t>‹#›</a:t>
            </a:fld>
            <a:endParaRPr lang="en-SG"/>
          </a:p>
        </p:txBody>
      </p:sp>
    </p:spTree>
    <p:extLst>
      <p:ext uri="{BB962C8B-B14F-4D97-AF65-F5344CB8AC3E}">
        <p14:creationId xmlns:p14="http://schemas.microsoft.com/office/powerpoint/2010/main" val="409986157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BA63A8FC-F600-47DD-BA91-8C110BBD9F1E}" type="slidenum">
              <a:rPr lang="en-SG" smtClean="0"/>
              <a:t>1</a:t>
            </a:fld>
            <a:endParaRPr lang="en-SG"/>
          </a:p>
        </p:txBody>
      </p:sp>
    </p:spTree>
    <p:extLst>
      <p:ext uri="{BB962C8B-B14F-4D97-AF65-F5344CB8AC3E}">
        <p14:creationId xmlns:p14="http://schemas.microsoft.com/office/powerpoint/2010/main" val="426727706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9"/>
        <p:cNvGrpSpPr/>
        <p:nvPr/>
      </p:nvGrpSpPr>
      <p:grpSpPr>
        <a:xfrm>
          <a:off x="0" y="0"/>
          <a:ext cx="0" cy="0"/>
          <a:chOff x="0" y="0"/>
          <a:chExt cx="0" cy="0"/>
        </a:xfrm>
      </p:grpSpPr>
      <p:sp>
        <p:nvSpPr>
          <p:cNvPr id="2260" name="Google Shape;2260;g2082beb4e96_0_5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1" name="Google Shape;2261;g2082beb4e96_0_5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dirty="0"/>
          </a:p>
        </p:txBody>
      </p:sp>
    </p:spTree>
    <p:extLst>
      <p:ext uri="{BB962C8B-B14F-4D97-AF65-F5344CB8AC3E}">
        <p14:creationId xmlns:p14="http://schemas.microsoft.com/office/powerpoint/2010/main" val="367119677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9"/>
        <p:cNvGrpSpPr/>
        <p:nvPr/>
      </p:nvGrpSpPr>
      <p:grpSpPr>
        <a:xfrm>
          <a:off x="0" y="0"/>
          <a:ext cx="0" cy="0"/>
          <a:chOff x="0" y="0"/>
          <a:chExt cx="0" cy="0"/>
        </a:xfrm>
      </p:grpSpPr>
      <p:sp>
        <p:nvSpPr>
          <p:cNvPr id="2260" name="Google Shape;2260;g2082beb4e96_0_5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1" name="Google Shape;2261;g2082beb4e96_0_5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0629780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13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19798446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14</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102578424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391602787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2467248817"/>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17</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259797524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en-US" dirty="0"/>
          </a:p>
        </p:txBody>
      </p:sp>
      <p:sp>
        <p:nvSpPr>
          <p:cNvPr id="4" name="Slide Number Placeholder 3"/>
          <p:cNvSpPr>
            <a:spLocks noGrp="1"/>
          </p:cNvSpPr>
          <p:nvPr>
            <p:ph type="sldNum" sz="quarter" idx="10"/>
          </p:nvPr>
        </p:nvSpPr>
        <p:spPr/>
        <p:txBody>
          <a:bodyPr/>
          <a:lstStyle/>
          <a:p>
            <a:fld id="{BA63A8FC-F600-47DD-BA91-8C110BBD9F1E}" type="slidenum">
              <a:rPr lang="en-SG" smtClean="0"/>
              <a:t>20</a:t>
            </a:fld>
            <a:endParaRPr lang="en-SG"/>
          </a:p>
        </p:txBody>
      </p:sp>
    </p:spTree>
    <p:extLst>
      <p:ext uri="{BB962C8B-B14F-4D97-AF65-F5344CB8AC3E}">
        <p14:creationId xmlns:p14="http://schemas.microsoft.com/office/powerpoint/2010/main" val="214798962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22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1962172676"/>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23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129845018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lang="en-SG"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4FBA136-876A-4913-A8F4-39DC256C877A}"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2401872544"/>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en-US" dirty="0"/>
          </a:p>
        </p:txBody>
      </p:sp>
      <p:sp>
        <p:nvSpPr>
          <p:cNvPr id="4" name="Slide Number Placeholder 3"/>
          <p:cNvSpPr>
            <a:spLocks noGrp="1"/>
          </p:cNvSpPr>
          <p:nvPr>
            <p:ph type="sldNum" sz="quarter" idx="10"/>
          </p:nvPr>
        </p:nvSpPr>
        <p:spPr/>
        <p:txBody>
          <a:bodyPr/>
          <a:lstStyle/>
          <a:p>
            <a:fld id="{BA63A8FC-F600-47DD-BA91-8C110BBD9F1E}" type="slidenum">
              <a:rPr lang="en-SG" smtClean="0"/>
              <a:t>25</a:t>
            </a:fld>
            <a:endParaRPr lang="en-SG"/>
          </a:p>
        </p:txBody>
      </p:sp>
    </p:spTree>
    <p:extLst>
      <p:ext uri="{BB962C8B-B14F-4D97-AF65-F5344CB8AC3E}">
        <p14:creationId xmlns:p14="http://schemas.microsoft.com/office/powerpoint/2010/main" val="317784849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en-US" dirty="0"/>
          </a:p>
        </p:txBody>
      </p:sp>
      <p:sp>
        <p:nvSpPr>
          <p:cNvPr id="4" name="Slide Number Placeholder 3"/>
          <p:cNvSpPr>
            <a:spLocks noGrp="1"/>
          </p:cNvSpPr>
          <p:nvPr>
            <p:ph type="sldNum" sz="quarter" idx="10"/>
          </p:nvPr>
        </p:nvSpPr>
        <p:spPr/>
        <p:txBody>
          <a:bodyPr/>
          <a:lstStyle/>
          <a:p>
            <a:fld id="{BA63A8FC-F600-47DD-BA91-8C110BBD9F1E}" type="slidenum">
              <a:rPr lang="en-SG" smtClean="0"/>
              <a:t>27</a:t>
            </a:fld>
            <a:endParaRPr lang="en-SG"/>
          </a:p>
        </p:txBody>
      </p:sp>
    </p:spTree>
    <p:extLst>
      <p:ext uri="{BB962C8B-B14F-4D97-AF65-F5344CB8AC3E}">
        <p14:creationId xmlns:p14="http://schemas.microsoft.com/office/powerpoint/2010/main" val="87513025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29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366860290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30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853747345"/>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en-US" dirty="0"/>
          </a:p>
        </p:txBody>
      </p:sp>
      <p:sp>
        <p:nvSpPr>
          <p:cNvPr id="4" name="Slide Number Placeholder 3"/>
          <p:cNvSpPr>
            <a:spLocks noGrp="1"/>
          </p:cNvSpPr>
          <p:nvPr>
            <p:ph type="sldNum" sz="quarter" idx="10"/>
          </p:nvPr>
        </p:nvSpPr>
        <p:spPr/>
        <p:txBody>
          <a:bodyPr/>
          <a:lstStyle/>
          <a:p>
            <a:fld id="{BA63A8FC-F600-47DD-BA91-8C110BBD9F1E}" type="slidenum">
              <a:rPr lang="en-SG" smtClean="0"/>
              <a:t>34</a:t>
            </a:fld>
            <a:endParaRPr lang="en-SG"/>
          </a:p>
        </p:txBody>
      </p:sp>
    </p:spTree>
    <p:extLst>
      <p:ext uri="{BB962C8B-B14F-4D97-AF65-F5344CB8AC3E}">
        <p14:creationId xmlns:p14="http://schemas.microsoft.com/office/powerpoint/2010/main" val="308768189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37</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275180855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40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62535485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en-US" dirty="0"/>
          </a:p>
        </p:txBody>
      </p:sp>
      <p:sp>
        <p:nvSpPr>
          <p:cNvPr id="4" name="Slide Number Placeholder 3"/>
          <p:cNvSpPr>
            <a:spLocks noGrp="1"/>
          </p:cNvSpPr>
          <p:nvPr>
            <p:ph type="sldNum" sz="quarter" idx="10"/>
          </p:nvPr>
        </p:nvSpPr>
        <p:spPr/>
        <p:txBody>
          <a:bodyPr/>
          <a:lstStyle/>
          <a:p>
            <a:fld id="{BA63A8FC-F600-47DD-BA91-8C110BBD9F1E}" type="slidenum">
              <a:rPr lang="en-SG" smtClean="0"/>
              <a:t>41</a:t>
            </a:fld>
            <a:endParaRPr lang="en-SG"/>
          </a:p>
        </p:txBody>
      </p:sp>
    </p:spTree>
    <p:extLst>
      <p:ext uri="{BB962C8B-B14F-4D97-AF65-F5344CB8AC3E}">
        <p14:creationId xmlns:p14="http://schemas.microsoft.com/office/powerpoint/2010/main" val="1290700520"/>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42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96595949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43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2654718815"/>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en-US" dirty="0"/>
          </a:p>
        </p:txBody>
      </p:sp>
      <p:sp>
        <p:nvSpPr>
          <p:cNvPr id="4" name="Slide Number Placeholder 3"/>
          <p:cNvSpPr>
            <a:spLocks noGrp="1"/>
          </p:cNvSpPr>
          <p:nvPr>
            <p:ph type="sldNum" sz="quarter" idx="10"/>
          </p:nvPr>
        </p:nvSpPr>
        <p:spPr/>
        <p:txBody>
          <a:bodyPr/>
          <a:lstStyle/>
          <a:p>
            <a:fld id="{BA63A8FC-F600-47DD-BA91-8C110BBD9F1E}" type="slidenum">
              <a:rPr lang="en-SG" smtClean="0"/>
              <a:t>3</a:t>
            </a:fld>
            <a:endParaRPr lang="en-SG"/>
          </a:p>
        </p:txBody>
      </p:sp>
    </p:spTree>
    <p:extLst>
      <p:ext uri="{BB962C8B-B14F-4D97-AF65-F5344CB8AC3E}">
        <p14:creationId xmlns:p14="http://schemas.microsoft.com/office/powerpoint/2010/main" val="2593503826"/>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44</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1459820660"/>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46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1149002166"/>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47</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156403638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49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16112785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50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2109509691"/>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51</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101218080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en-US" dirty="0"/>
          </a:p>
        </p:txBody>
      </p:sp>
      <p:sp>
        <p:nvSpPr>
          <p:cNvPr id="4" name="Slide Number Placeholder 3"/>
          <p:cNvSpPr>
            <a:spLocks noGrp="1"/>
          </p:cNvSpPr>
          <p:nvPr>
            <p:ph type="sldNum" sz="quarter" idx="10"/>
          </p:nvPr>
        </p:nvSpPr>
        <p:spPr/>
        <p:txBody>
          <a:bodyPr/>
          <a:lstStyle/>
          <a:p>
            <a:fld id="{BA63A8FC-F600-47DD-BA91-8C110BBD9F1E}" type="slidenum">
              <a:rPr lang="en-SG" smtClean="0"/>
              <a:t>52</a:t>
            </a:fld>
            <a:endParaRPr lang="en-SG"/>
          </a:p>
        </p:txBody>
      </p:sp>
    </p:spTree>
    <p:extLst>
      <p:ext uri="{BB962C8B-B14F-4D97-AF65-F5344CB8AC3E}">
        <p14:creationId xmlns:p14="http://schemas.microsoft.com/office/powerpoint/2010/main" val="295990418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4FBA136-876A-4913-A8F4-39DC256C877A}"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53</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4110895112"/>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5D0DACE-38E0-42D2-9336-2B707D34BC6D}" type="slidenum">
              <a:rPr kumimoji="0" lang="zh-CN" altLang="en-US" sz="1200" b="0" i="0" u="none" strike="noStrike" kern="1200" cap="none" spc="0" normalizeH="0" baseline="0" noProof="0" smtClean="0">
                <a:ln>
                  <a:noFill/>
                </a:ln>
                <a:solidFill>
                  <a:prstClr val="black"/>
                </a:solidFill>
                <a:effectLst/>
                <a:uLnTx/>
                <a:uFillTx/>
                <a:latin typeface="微软雅黑" panose="020B0503020204020204" charset="-122"/>
                <a:ea typeface="微软雅黑" panose="020B050302020402020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54</a:t>
            </a:fld>
            <a:endParaRPr kumimoji="0" lang="zh-CN" altLang="en-US" sz="1200" b="0" i="0" u="none" strike="noStrike" kern="1200" cap="none" spc="0" normalizeH="0" baseline="0" noProof="0">
              <a:ln>
                <a:noFill/>
              </a:ln>
              <a:solidFill>
                <a:prstClr val="black"/>
              </a:solidFill>
              <a:effectLst/>
              <a:uLnTx/>
              <a:uFillTx/>
              <a:latin typeface="微软雅黑" panose="020B0503020204020204" charset="-122"/>
              <a:ea typeface="微软雅黑" panose="020B0503020204020204" charset="-122"/>
              <a:cs typeface="+mn-cs"/>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55</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26932190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4</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327111525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fld id="{BA63A8FC-F600-47DD-BA91-8C110BBD9F1E}" type="slidenum">
              <a:rPr lang="en-SG" smtClean="0"/>
              <a:t>56</a:t>
            </a:fld>
            <a:endParaRPr lang="en-SG"/>
          </a:p>
        </p:txBody>
      </p:sp>
    </p:spTree>
    <p:extLst>
      <p:ext uri="{BB962C8B-B14F-4D97-AF65-F5344CB8AC3E}">
        <p14:creationId xmlns:p14="http://schemas.microsoft.com/office/powerpoint/2010/main" val="2768146958"/>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en-SG" dirty="0"/>
          </a:p>
        </p:txBody>
      </p:sp>
      <p:sp>
        <p:nvSpPr>
          <p:cNvPr id="4" name="Slide Number Placeholder 3"/>
          <p:cNvSpPr>
            <a:spLocks noGrp="1"/>
          </p:cNvSpPr>
          <p:nvPr>
            <p:ph type="sldNum" sz="quarter" idx="5"/>
          </p:nvPr>
        </p:nvSpPr>
        <p:spPr/>
        <p:txBody>
          <a:bodyPr/>
          <a:lstStyle/>
          <a:p>
            <a:fld id="{BA63A8FC-F600-47DD-BA91-8C110BBD9F1E}" type="slidenum">
              <a:rPr lang="en-SG" smtClean="0"/>
              <a:t>57</a:t>
            </a:fld>
            <a:endParaRPr lang="en-SG"/>
          </a:p>
        </p:txBody>
      </p:sp>
    </p:spTree>
    <p:extLst>
      <p:ext uri="{BB962C8B-B14F-4D97-AF65-F5344CB8AC3E}">
        <p14:creationId xmlns:p14="http://schemas.microsoft.com/office/powerpoint/2010/main" val="375921369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5D0DACE-38E0-42D2-9336-2B707D34BC6D}" type="slidenum">
              <a:rPr kumimoji="0" lang="zh-CN" altLang="en-US" sz="1200" b="0" i="0" u="none" strike="noStrike" kern="1200" cap="none" spc="0" normalizeH="0" baseline="0" noProof="0" smtClean="0">
                <a:ln>
                  <a:noFill/>
                </a:ln>
                <a:solidFill>
                  <a:prstClr val="black"/>
                </a:solidFill>
                <a:effectLst/>
                <a:uLnTx/>
                <a:uFillTx/>
                <a:latin typeface="微软雅黑" panose="020B0503020204020204" charset="-122"/>
                <a:ea typeface="微软雅黑" panose="020B050302020402020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58</a:t>
            </a:fld>
            <a:endParaRPr kumimoji="0" lang="zh-CN" altLang="en-US" sz="1200" b="0" i="0" u="none" strike="noStrike" kern="1200" cap="none" spc="0" normalizeH="0" baseline="0" noProof="0">
              <a:ln>
                <a:noFill/>
              </a:ln>
              <a:solidFill>
                <a:prstClr val="black"/>
              </a:solidFill>
              <a:effectLst/>
              <a:uLnTx/>
              <a:uFillTx/>
              <a:latin typeface="微软雅黑" panose="020B0503020204020204" charset="-122"/>
              <a:ea typeface="微软雅黑" panose="020B0503020204020204" charset="-122"/>
              <a:cs typeface="+mn-cs"/>
            </a:endParaRPr>
          </a:p>
        </p:txBody>
      </p:sp>
    </p:spTree>
    <p:extLst>
      <p:ext uri="{BB962C8B-B14F-4D97-AF65-F5344CB8AC3E}">
        <p14:creationId xmlns:p14="http://schemas.microsoft.com/office/powerpoint/2010/main" val="318232239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59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287353865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4"/>
        <p:cNvGrpSpPr/>
        <p:nvPr/>
      </p:nvGrpSpPr>
      <p:grpSpPr>
        <a:xfrm>
          <a:off x="0" y="0"/>
          <a:ext cx="0" cy="0"/>
          <a:chOff x="0" y="0"/>
          <a:chExt cx="0" cy="0"/>
        </a:xfrm>
      </p:grpSpPr>
      <p:sp>
        <p:nvSpPr>
          <p:cNvPr id="1375" name="Google Shape;1375;g12635377fd5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6" name="Google Shape;1376;g12635377fd5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900482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4"/>
        <p:cNvGrpSpPr/>
        <p:nvPr/>
      </p:nvGrpSpPr>
      <p:grpSpPr>
        <a:xfrm>
          <a:off x="0" y="0"/>
          <a:ext cx="0" cy="0"/>
          <a:chOff x="0" y="0"/>
          <a:chExt cx="0" cy="0"/>
        </a:xfrm>
      </p:grpSpPr>
      <p:sp>
        <p:nvSpPr>
          <p:cNvPr id="1375" name="Google Shape;1375;g12635377fd5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6" name="Google Shape;1376;g12635377fd5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18408661"/>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182647490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en-SG"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4FBA136-876A-4913-A8F4-39DC256C877A}"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85749330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5D0DACE-38E0-42D2-9336-2B707D34BC6D}" type="slidenum">
              <a:rPr kumimoji="0" lang="zh-CN" altLang="en-US" sz="1200" b="0" i="0" u="none" strike="noStrike" kern="1200" cap="none" spc="0" normalizeH="0" baseline="0" noProof="0" smtClean="0">
                <a:ln>
                  <a:noFill/>
                </a:ln>
                <a:solidFill>
                  <a:prstClr val="black"/>
                </a:solidFill>
                <a:effectLst/>
                <a:uLnTx/>
                <a:uFillTx/>
                <a:latin typeface="微软雅黑" panose="020B0503020204020204" charset="-122"/>
                <a:ea typeface="微软雅黑" panose="020B050302020402020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64</a:t>
            </a:fld>
            <a:endParaRPr kumimoji="0" lang="zh-CN" altLang="en-US" sz="1200" b="0" i="0" u="none" strike="noStrike" kern="1200" cap="none" spc="0" normalizeH="0" baseline="0" noProof="0">
              <a:ln>
                <a:noFill/>
              </a:ln>
              <a:solidFill>
                <a:prstClr val="black"/>
              </a:solidFill>
              <a:effectLst/>
              <a:uLnTx/>
              <a:uFillTx/>
              <a:latin typeface="微软雅黑" panose="020B0503020204020204" charset="-122"/>
              <a:ea typeface="微软雅黑" panose="020B0503020204020204" charset="-122"/>
              <a:cs typeface="+mn-cs"/>
            </a:endParaRPr>
          </a:p>
        </p:txBody>
      </p:sp>
    </p:spTree>
    <p:extLst>
      <p:ext uri="{BB962C8B-B14F-4D97-AF65-F5344CB8AC3E}">
        <p14:creationId xmlns:p14="http://schemas.microsoft.com/office/powerpoint/2010/main" val="32298337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65</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3932004947"/>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5</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283546920"/>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66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1340746893"/>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5D0DACE-38E0-42D2-9336-2B707D34BC6D}" type="slidenum">
              <a:rPr kumimoji="0" lang="zh-CN" altLang="en-US" sz="1200" b="0" i="0" u="none" strike="noStrike" kern="1200" cap="none" spc="0" normalizeH="0" baseline="0" noProof="0" smtClean="0">
                <a:ln>
                  <a:noFill/>
                </a:ln>
                <a:solidFill>
                  <a:prstClr val="black"/>
                </a:solidFill>
                <a:effectLst/>
                <a:uLnTx/>
                <a:uFillTx/>
                <a:latin typeface="微软雅黑" panose="020B0503020204020204" charset="-122"/>
                <a:ea typeface="微软雅黑" panose="020B050302020402020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67</a:t>
            </a:fld>
            <a:endParaRPr kumimoji="0" lang="zh-CN" altLang="en-US" sz="1200" b="0" i="0" u="none" strike="noStrike" kern="1200" cap="none" spc="0" normalizeH="0" baseline="0" noProof="0">
              <a:ln>
                <a:noFill/>
              </a:ln>
              <a:solidFill>
                <a:prstClr val="black"/>
              </a:solidFill>
              <a:effectLst/>
              <a:uLnTx/>
              <a:uFillTx/>
              <a:latin typeface="微软雅黑" panose="020B0503020204020204" charset="-122"/>
              <a:ea typeface="微软雅黑" panose="020B0503020204020204" charset="-122"/>
              <a:cs typeface="+mn-cs"/>
            </a:endParaRPr>
          </a:p>
        </p:txBody>
      </p:sp>
    </p:spTree>
    <p:extLst>
      <p:ext uri="{BB962C8B-B14F-4D97-AF65-F5344CB8AC3E}">
        <p14:creationId xmlns:p14="http://schemas.microsoft.com/office/powerpoint/2010/main" val="39937862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68</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172582613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4"/>
        <p:cNvGrpSpPr/>
        <p:nvPr/>
      </p:nvGrpSpPr>
      <p:grpSpPr>
        <a:xfrm>
          <a:off x="0" y="0"/>
          <a:ext cx="0" cy="0"/>
          <a:chOff x="0" y="0"/>
          <a:chExt cx="0" cy="0"/>
        </a:xfrm>
      </p:grpSpPr>
      <p:sp>
        <p:nvSpPr>
          <p:cNvPr id="1375" name="Google Shape;1375;g12635377fd5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6" name="Google Shape;1376;g12635377fd5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98686615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4"/>
        <p:cNvGrpSpPr/>
        <p:nvPr/>
      </p:nvGrpSpPr>
      <p:grpSpPr>
        <a:xfrm>
          <a:off x="0" y="0"/>
          <a:ext cx="0" cy="0"/>
          <a:chOff x="0" y="0"/>
          <a:chExt cx="0" cy="0"/>
        </a:xfrm>
      </p:grpSpPr>
      <p:sp>
        <p:nvSpPr>
          <p:cNvPr id="1375" name="Google Shape;1375;g12635377fd5_0_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6" name="Google Shape;1376;g12635377fd5_0_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1684571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5D0DACE-38E0-42D2-9336-2B707D34BC6D}" type="slidenum">
              <a:rPr kumimoji="0" lang="zh-CN" altLang="en-US" sz="1200" b="0" i="0" u="none" strike="noStrike" kern="1200" cap="none" spc="0" normalizeH="0" baseline="0" noProof="0" smtClean="0">
                <a:ln>
                  <a:noFill/>
                </a:ln>
                <a:solidFill>
                  <a:prstClr val="black"/>
                </a:solidFill>
                <a:effectLst/>
                <a:uLnTx/>
                <a:uFillTx/>
                <a:latin typeface="微软雅黑" panose="020B0503020204020204" charset="-122"/>
                <a:ea typeface="微软雅黑" panose="020B0503020204020204" charset="-122"/>
                <a:cs typeface="+mn-cs"/>
              </a:rPr>
              <a:pPr marL="0" marR="0" lvl="0" indent="0" algn="r" defTabSz="914400" rtl="0" eaLnBrk="1" fontAlgn="auto" latinLnBrk="0" hangingPunct="1">
                <a:lnSpc>
                  <a:spcPct val="100000"/>
                </a:lnSpc>
                <a:spcBef>
                  <a:spcPts val="0"/>
                </a:spcBef>
                <a:spcAft>
                  <a:spcPts val="0"/>
                </a:spcAft>
                <a:buClrTx/>
                <a:buSzTx/>
                <a:buFontTx/>
                <a:buNone/>
                <a:tabLst/>
                <a:defRPr/>
              </a:pPr>
              <a:t>71</a:t>
            </a:fld>
            <a:endParaRPr kumimoji="0" lang="zh-CN" altLang="en-US" sz="1200" b="0" i="0" u="none" strike="noStrike" kern="1200" cap="none" spc="0" normalizeH="0" baseline="0" noProof="0">
              <a:ln>
                <a:noFill/>
              </a:ln>
              <a:solidFill>
                <a:prstClr val="black"/>
              </a:solidFill>
              <a:effectLst/>
              <a:uLnTx/>
              <a:uFillTx/>
              <a:latin typeface="微软雅黑" panose="020B0503020204020204" charset="-122"/>
              <a:ea typeface="微软雅黑" panose="020B0503020204020204" charset="-122"/>
              <a:cs typeface="+mn-cs"/>
            </a:endParaRPr>
          </a:p>
        </p:txBody>
      </p:sp>
    </p:spTree>
    <p:extLst>
      <p:ext uri="{BB962C8B-B14F-4D97-AF65-F5344CB8AC3E}">
        <p14:creationId xmlns:p14="http://schemas.microsoft.com/office/powerpoint/2010/main" val="883930152"/>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72</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1495564669"/>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73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353936849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4FBA136-876A-4913-A8F4-39DC256C877A}"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74</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544178450"/>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75</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107112777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6</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425909452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0"/>
        <p:cNvGrpSpPr/>
        <p:nvPr/>
      </p:nvGrpSpPr>
      <p:grpSpPr>
        <a:xfrm>
          <a:off x="0" y="0"/>
          <a:ext cx="0" cy="0"/>
          <a:chOff x="0" y="0"/>
          <a:chExt cx="0" cy="0"/>
        </a:xfrm>
      </p:grpSpPr>
      <p:sp>
        <p:nvSpPr>
          <p:cNvPr id="1231" name="Google Shape;1231;g98915e9a02_0_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2" name="Google Shape;1232;g98915e9a02_0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0"/>
        <p:cNvGrpSpPr/>
        <p:nvPr/>
      </p:nvGrpSpPr>
      <p:grpSpPr>
        <a:xfrm>
          <a:off x="0" y="0"/>
          <a:ext cx="0" cy="0"/>
          <a:chOff x="0" y="0"/>
          <a:chExt cx="0" cy="0"/>
        </a:xfrm>
      </p:grpSpPr>
      <p:sp>
        <p:nvSpPr>
          <p:cNvPr id="1231" name="Google Shape;1231;g98915e9a02_0_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32" name="Google Shape;1232;g98915e9a02_0_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85472536"/>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4FBA136-876A-4913-A8F4-39DC256C877A}"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78</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107900241"/>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79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3272105517"/>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80</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171061128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4FBA136-876A-4913-A8F4-39DC256C877A}"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81</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539766798"/>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Bấm vào số để đến slide câu hỏi</a:t>
            </a:r>
            <a:br>
              <a:rPr lang="en-US"/>
            </a:br>
            <a:r>
              <a:rPr lang="en-US"/>
              <a:t>bấm vào hình sau khi trả lời để số và hình câu hỏi đó biến mất</a:t>
            </a:r>
            <a:endParaRPr lang="en-US" dirty="0"/>
          </a:p>
        </p:txBody>
      </p:sp>
      <p:sp>
        <p:nvSpPr>
          <p:cNvPr id="4" name="Slide Number Placeholder 3"/>
          <p:cNvSpPr>
            <a:spLocks noGrp="1"/>
          </p:cNvSpPr>
          <p:nvPr>
            <p:ph type="sldNum" sz="quarter" idx="10"/>
          </p:nvPr>
        </p:nvSpPr>
        <p:spPr/>
        <p:txBody>
          <a:bodyPr/>
          <a:lstStyle/>
          <a:p>
            <a:fld id="{BA63A8FC-F600-47DD-BA91-8C110BBD9F1E}" type="slidenum">
              <a:rPr lang="en-SG" smtClean="0"/>
              <a:t>82</a:t>
            </a:fld>
            <a:endParaRPr lang="en-SG"/>
          </a:p>
        </p:txBody>
      </p:sp>
    </p:spTree>
    <p:extLst>
      <p:ext uri="{BB962C8B-B14F-4D97-AF65-F5344CB8AC3E}">
        <p14:creationId xmlns:p14="http://schemas.microsoft.com/office/powerpoint/2010/main" val="161246463"/>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4FBA136-876A-4913-A8F4-39DC256C877A}"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92</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1803377275"/>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endParaRPr lang="zh-CN" altLang="en-US"/>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93</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2125373988"/>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en-SG" dirty="0"/>
          </a:p>
        </p:txBody>
      </p:sp>
      <p:sp>
        <p:nvSpPr>
          <p:cNvPr id="4" name="Slide Number Placeholder 3"/>
          <p:cNvSpPr>
            <a:spLocks noGrp="1"/>
          </p:cNvSpPr>
          <p:nvPr>
            <p:ph type="sldNum" sz="quarter" idx="5"/>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4FBA136-876A-4913-A8F4-39DC256C877A}" type="slidenum">
              <a:rPr kumimoji="0" lang="en-SG" sz="1200" b="0" i="0" u="none" strike="noStrike" kern="1200" cap="none" spc="0" normalizeH="0" baseline="0" noProof="0" smtClean="0">
                <a:ln>
                  <a:noFill/>
                </a:ln>
                <a:solidFill>
                  <a:prstClr val="black"/>
                </a:solidFill>
                <a:effectLst/>
                <a:uLnTx/>
                <a:uFillTx/>
                <a:latin typeface="Aptos" panose="0211000402020202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SG" sz="1200" b="0" i="0" u="none" strike="noStrike" kern="1200" cap="none" spc="0" normalizeH="0" baseline="0" noProof="0">
              <a:ln>
                <a:noFill/>
              </a:ln>
              <a:solidFill>
                <a:prstClr val="black"/>
              </a:solidFill>
              <a:effectLst/>
              <a:uLnTx/>
              <a:uFillTx/>
              <a:latin typeface="Aptos" panose="02110004020202020204"/>
              <a:ea typeface="+mn-ea"/>
              <a:cs typeface="+mn-cs"/>
            </a:endParaRPr>
          </a:p>
        </p:txBody>
      </p:sp>
    </p:spTree>
    <p:extLst>
      <p:ext uri="{BB962C8B-B14F-4D97-AF65-F5344CB8AC3E}">
        <p14:creationId xmlns:p14="http://schemas.microsoft.com/office/powerpoint/2010/main" val="3065984364"/>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幻灯片图像占位符 1"/>
          <p:cNvSpPr>
            <a:spLocks noGrp="1" noRot="1" noChangeAspect="1"/>
          </p:cNvSpPr>
          <p:nvPr>
            <p:ph type="sldImg"/>
          </p:nvPr>
        </p:nvSpPr>
        <p:spPr/>
      </p:sp>
      <p:sp>
        <p:nvSpPr>
          <p:cNvPr id="3" name="备注占位符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t> </a:t>
            </a:r>
            <a:endParaRPr lang="zh-CN" altLang="en-US" dirty="0"/>
          </a:p>
        </p:txBody>
      </p:sp>
      <p:sp>
        <p:nvSpPr>
          <p:cNvPr id="4" name="灯片编号占位符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E6711F40-162D-4A41-AC08-790C84DBEE1C}" type="slidenum">
              <a:rPr kumimoji="0" lang="zh-CN" altLang="en-US" sz="1200" b="0" i="0" u="none" strike="noStrike" kern="1200" cap="none" spc="0" normalizeH="0" baseline="0" noProof="0" smtClean="0">
                <a:ln>
                  <a:noFill/>
                </a:ln>
                <a:solidFill>
                  <a:prstClr val="black"/>
                </a:solidFill>
                <a:effectLst/>
                <a:uLnTx/>
                <a:uFillTx/>
                <a:latin typeface="等线" panose="020F0502020204030204"/>
                <a:ea typeface="等线" panose="02010600030101010101" pitchFamily="2" charset="-122"/>
                <a:cs typeface="Arial"/>
              </a:rPr>
              <a:pPr marL="0" marR="0" lvl="0" indent="0" algn="r" defTabSz="914400" rtl="0" eaLnBrk="1" fontAlgn="auto" latinLnBrk="0" hangingPunct="1">
                <a:lnSpc>
                  <a:spcPct val="100000"/>
                </a:lnSpc>
                <a:spcBef>
                  <a:spcPts val="0"/>
                </a:spcBef>
                <a:spcAft>
                  <a:spcPts val="0"/>
                </a:spcAft>
                <a:buClrTx/>
                <a:buSzTx/>
                <a:buFontTx/>
                <a:buNone/>
                <a:tabLst/>
                <a:defRPr/>
              </a:pPr>
              <a:t>9</a:t>
            </a:fld>
            <a:endParaRPr kumimoji="0" lang="zh-CN" altLang="en-US" sz="1200" b="0" i="0" u="none" strike="noStrike" kern="1200" cap="none" spc="0" normalizeH="0" baseline="0" noProof="0">
              <a:ln>
                <a:noFill/>
              </a:ln>
              <a:solidFill>
                <a:prstClr val="black"/>
              </a:solidFill>
              <a:effectLst/>
              <a:uLnTx/>
              <a:uFillTx/>
              <a:latin typeface="等线" panose="020F0502020204030204"/>
              <a:ea typeface="等线" panose="02010600030101010101" pitchFamily="2" charset="-122"/>
              <a:cs typeface="Arial"/>
            </a:endParaRPr>
          </a:p>
        </p:txBody>
      </p:sp>
    </p:spTree>
    <p:extLst>
      <p:ext uri="{BB962C8B-B14F-4D97-AF65-F5344CB8AC3E}">
        <p14:creationId xmlns:p14="http://schemas.microsoft.com/office/powerpoint/2010/main" val="3410077942"/>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59"/>
        <p:cNvGrpSpPr/>
        <p:nvPr/>
      </p:nvGrpSpPr>
      <p:grpSpPr>
        <a:xfrm>
          <a:off x="0" y="0"/>
          <a:ext cx="0" cy="0"/>
          <a:chOff x="0" y="0"/>
          <a:chExt cx="0" cy="0"/>
        </a:xfrm>
      </p:grpSpPr>
      <p:sp>
        <p:nvSpPr>
          <p:cNvPr id="2260" name="Google Shape;2260;g2082beb4e96_0_50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61" name="Google Shape;2261;g2082beb4e96_0_5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4.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6.xml"/><Relationship Id="rId4" Type="http://schemas.openxmlformats.org/officeDocument/2006/relationships/hyperlink" Target="http://bit.ly/2TtBDfr" TargetMode="Externa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xml.rels><?xml version="1.0" encoding="UTF-8" standalone="yes"?>
<Relationships xmlns="http://schemas.openxmlformats.org/package/2006/relationships"><Relationship Id="rId3" Type="http://schemas.openxmlformats.org/officeDocument/2006/relationships/tags" Target="../tags/tag10.xml"/><Relationship Id="rId2" Type="http://schemas.openxmlformats.org/officeDocument/2006/relationships/tags" Target="../tags/tag9.xml"/><Relationship Id="rId1" Type="http://schemas.openxmlformats.org/officeDocument/2006/relationships/tags" Target="../tags/tag8.xml"/><Relationship Id="rId6" Type="http://schemas.openxmlformats.org/officeDocument/2006/relationships/slideMaster" Target="../slideMasters/slideMaster2.xml"/><Relationship Id="rId5" Type="http://schemas.openxmlformats.org/officeDocument/2006/relationships/tags" Target="../tags/tag12.xml"/><Relationship Id="rId4" Type="http://schemas.openxmlformats.org/officeDocument/2006/relationships/tags" Target="../tags/tag11.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xml.rels><?xml version="1.0" encoding="UTF-8" standalone="yes"?>
<Relationships xmlns="http://schemas.openxmlformats.org/package/2006/relationships"><Relationship Id="rId3" Type="http://schemas.openxmlformats.org/officeDocument/2006/relationships/tags" Target="../tags/tag15.xml"/><Relationship Id="rId2" Type="http://schemas.openxmlformats.org/officeDocument/2006/relationships/tags" Target="../tags/tag14.xml"/><Relationship Id="rId1" Type="http://schemas.openxmlformats.org/officeDocument/2006/relationships/tags" Target="../tags/tag13.xml"/><Relationship Id="rId6" Type="http://schemas.openxmlformats.org/officeDocument/2006/relationships/slideMaster" Target="../slideMasters/slideMaster2.xml"/><Relationship Id="rId5" Type="http://schemas.openxmlformats.org/officeDocument/2006/relationships/tags" Target="../tags/tag17.xml"/><Relationship Id="rId4" Type="http://schemas.openxmlformats.org/officeDocument/2006/relationships/tags" Target="../tags/tag16.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2.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bit.ly/2Tynxth" TargetMode="External"/><Relationship Id="rId1" Type="http://schemas.openxmlformats.org/officeDocument/2006/relationships/slideMaster" Target="../slideMasters/slideMaster11.xml"/><Relationship Id="rId4" Type="http://schemas.openxmlformats.org/officeDocument/2006/relationships/hyperlink" Target="http://bit.ly/2TtBDfr" TargetMode="Externa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xml.rels><?xml version="1.0" encoding="UTF-8" standalone="yes"?>
<Relationships xmlns="http://schemas.openxmlformats.org/package/2006/relationships"><Relationship Id="rId3" Type="http://schemas.openxmlformats.org/officeDocument/2006/relationships/tags" Target="../tags/tag20.xml"/><Relationship Id="rId2" Type="http://schemas.openxmlformats.org/officeDocument/2006/relationships/tags" Target="../tags/tag19.xml"/><Relationship Id="rId1" Type="http://schemas.openxmlformats.org/officeDocument/2006/relationships/tags" Target="../tags/tag18.xml"/><Relationship Id="rId6" Type="http://schemas.openxmlformats.org/officeDocument/2006/relationships/slideMaster" Target="../slideMasters/slideMaster2.xml"/><Relationship Id="rId5" Type="http://schemas.openxmlformats.org/officeDocument/2006/relationships/tags" Target="../tags/tag22.xml"/><Relationship Id="rId4" Type="http://schemas.openxmlformats.org/officeDocument/2006/relationships/tags" Target="../tags/tag2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xml.rels><?xml version="1.0" encoding="UTF-8" standalone="yes"?>
<Relationships xmlns="http://schemas.openxmlformats.org/package/2006/relationships"><Relationship Id="rId3" Type="http://schemas.openxmlformats.org/officeDocument/2006/relationships/tags" Target="../tags/tag25.xml"/><Relationship Id="rId7" Type="http://schemas.openxmlformats.org/officeDocument/2006/relationships/slideMaster" Target="../slideMasters/slideMaster2.xml"/><Relationship Id="rId2" Type="http://schemas.openxmlformats.org/officeDocument/2006/relationships/tags" Target="../tags/tag24.xml"/><Relationship Id="rId1" Type="http://schemas.openxmlformats.org/officeDocument/2006/relationships/tags" Target="../tags/tag23.xml"/><Relationship Id="rId6" Type="http://schemas.openxmlformats.org/officeDocument/2006/relationships/tags" Target="../tags/tag28.xml"/><Relationship Id="rId5" Type="http://schemas.openxmlformats.org/officeDocument/2006/relationships/tags" Target="../tags/tag27.xml"/><Relationship Id="rId4" Type="http://schemas.openxmlformats.org/officeDocument/2006/relationships/tags" Target="../tags/tag26.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8" Type="http://schemas.openxmlformats.org/officeDocument/2006/relationships/tags" Target="../tags/tag36.xml"/><Relationship Id="rId3" Type="http://schemas.openxmlformats.org/officeDocument/2006/relationships/tags" Target="../tags/tag31.xml"/><Relationship Id="rId7" Type="http://schemas.openxmlformats.org/officeDocument/2006/relationships/tags" Target="../tags/tag35.xml"/><Relationship Id="rId2" Type="http://schemas.openxmlformats.org/officeDocument/2006/relationships/tags" Target="../tags/tag30.xml"/><Relationship Id="rId1" Type="http://schemas.openxmlformats.org/officeDocument/2006/relationships/tags" Target="../tags/tag29.xml"/><Relationship Id="rId6" Type="http://schemas.openxmlformats.org/officeDocument/2006/relationships/tags" Target="../tags/tag34.xml"/><Relationship Id="rId5" Type="http://schemas.openxmlformats.org/officeDocument/2006/relationships/tags" Target="../tags/tag33.xml"/><Relationship Id="rId4" Type="http://schemas.openxmlformats.org/officeDocument/2006/relationships/tags" Target="../tags/tag32.xml"/><Relationship Id="rId9"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21.xml.rels><?xml version="1.0" encoding="UTF-8" standalone="yes"?>
<Relationships xmlns="http://schemas.openxmlformats.org/package/2006/relationships"><Relationship Id="rId3" Type="http://schemas.openxmlformats.org/officeDocument/2006/relationships/tags" Target="../tags/tag39.xml"/><Relationship Id="rId2" Type="http://schemas.openxmlformats.org/officeDocument/2006/relationships/tags" Target="../tags/tag38.xml"/><Relationship Id="rId1" Type="http://schemas.openxmlformats.org/officeDocument/2006/relationships/tags" Target="../tags/tag37.xml"/><Relationship Id="rId5" Type="http://schemas.openxmlformats.org/officeDocument/2006/relationships/slideMaster" Target="../slideMasters/slideMaster2.xml"/><Relationship Id="rId4" Type="http://schemas.openxmlformats.org/officeDocument/2006/relationships/tags" Target="../tags/tag40.xml"/></Relationships>
</file>

<file path=ppt/slideLayouts/_rels/slideLayout22.xml.rels><?xml version="1.0" encoding="UTF-8" standalone="yes"?>
<Relationships xmlns="http://schemas.openxmlformats.org/package/2006/relationships"><Relationship Id="rId3" Type="http://schemas.openxmlformats.org/officeDocument/2006/relationships/tags" Target="../tags/tag43.xml"/><Relationship Id="rId2" Type="http://schemas.openxmlformats.org/officeDocument/2006/relationships/tags" Target="../tags/tag42.xml"/><Relationship Id="rId1" Type="http://schemas.openxmlformats.org/officeDocument/2006/relationships/tags" Target="../tags/tag41.xml"/><Relationship Id="rId4"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3" Type="http://schemas.openxmlformats.org/officeDocument/2006/relationships/tags" Target="../tags/tag46.xml"/><Relationship Id="rId7" Type="http://schemas.openxmlformats.org/officeDocument/2006/relationships/slideMaster" Target="../slideMasters/slideMaster2.xml"/><Relationship Id="rId2" Type="http://schemas.openxmlformats.org/officeDocument/2006/relationships/tags" Target="../tags/tag45.xml"/><Relationship Id="rId1" Type="http://schemas.openxmlformats.org/officeDocument/2006/relationships/tags" Target="../tags/tag44.xml"/><Relationship Id="rId6" Type="http://schemas.openxmlformats.org/officeDocument/2006/relationships/tags" Target="../tags/tag49.xml"/><Relationship Id="rId5" Type="http://schemas.openxmlformats.org/officeDocument/2006/relationships/tags" Target="../tags/tag48.xml"/><Relationship Id="rId4" Type="http://schemas.openxmlformats.org/officeDocument/2006/relationships/tags" Target="../tags/tag47.xml"/></Relationships>
</file>

<file path=ppt/slideLayouts/_rels/slideLayout24.xml.rels><?xml version="1.0" encoding="UTF-8" standalone="yes"?>
<Relationships xmlns="http://schemas.openxmlformats.org/package/2006/relationships"><Relationship Id="rId3" Type="http://schemas.openxmlformats.org/officeDocument/2006/relationships/tags" Target="../tags/tag52.xml"/><Relationship Id="rId2" Type="http://schemas.openxmlformats.org/officeDocument/2006/relationships/tags" Target="../tags/tag51.xml"/><Relationship Id="rId1" Type="http://schemas.openxmlformats.org/officeDocument/2006/relationships/tags" Target="../tags/tag50.xml"/><Relationship Id="rId6" Type="http://schemas.openxmlformats.org/officeDocument/2006/relationships/slideMaster" Target="../slideMasters/slideMaster2.xml"/><Relationship Id="rId5" Type="http://schemas.openxmlformats.org/officeDocument/2006/relationships/tags" Target="../tags/tag54.xml"/><Relationship Id="rId4" Type="http://schemas.openxmlformats.org/officeDocument/2006/relationships/tags" Target="../tags/tag53.xml"/></Relationships>
</file>

<file path=ppt/slideLayouts/_rels/slideLayout25.xml.rels><?xml version="1.0" encoding="UTF-8" standalone="yes"?>
<Relationships xmlns="http://schemas.openxmlformats.org/package/2006/relationships"><Relationship Id="rId3" Type="http://schemas.openxmlformats.org/officeDocument/2006/relationships/tags" Target="../tags/tag57.xml"/><Relationship Id="rId2" Type="http://schemas.openxmlformats.org/officeDocument/2006/relationships/tags" Target="../tags/tag56.xml"/><Relationship Id="rId1" Type="http://schemas.openxmlformats.org/officeDocument/2006/relationships/tags" Target="../tags/tag55.xml"/><Relationship Id="rId5" Type="http://schemas.openxmlformats.org/officeDocument/2006/relationships/slideMaster" Target="../slideMasters/slideMaster2.xml"/><Relationship Id="rId4" Type="http://schemas.openxmlformats.org/officeDocument/2006/relationships/tags" Target="../tags/tag58.xml"/></Relationships>
</file>

<file path=ppt/slideLayouts/_rels/slideLayout26.xml.rels><?xml version="1.0" encoding="UTF-8" standalone="yes"?>
<Relationships xmlns="http://schemas.openxmlformats.org/package/2006/relationships"><Relationship Id="rId3" Type="http://schemas.openxmlformats.org/officeDocument/2006/relationships/tags" Target="../tags/tag61.xml"/><Relationship Id="rId2" Type="http://schemas.openxmlformats.org/officeDocument/2006/relationships/tags" Target="../tags/tag60.xml"/><Relationship Id="rId1" Type="http://schemas.openxmlformats.org/officeDocument/2006/relationships/tags" Target="../tags/tag59.xml"/><Relationship Id="rId5" Type="http://schemas.openxmlformats.org/officeDocument/2006/relationships/slideMaster" Target="../slideMasters/slideMaster2.xml"/><Relationship Id="rId4" Type="http://schemas.openxmlformats.org/officeDocument/2006/relationships/tags" Target="../tags/tag6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5.jpeg"/><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jpeg"/><Relationship Id="rId1" Type="http://schemas.openxmlformats.org/officeDocument/2006/relationships/slideMaster" Target="../slideMasters/slideMaster4.xml"/><Relationship Id="rId4" Type="http://schemas.openxmlformats.org/officeDocument/2006/relationships/image" Target="../media/image3.png"/></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标题幻灯片">
    <p:spTree>
      <p:nvGrpSpPr>
        <p:cNvPr id="1" name=""/>
        <p:cNvGrpSpPr/>
        <p:nvPr/>
      </p:nvGrpSpPr>
      <p:grpSpPr>
        <a:xfrm>
          <a:off x="0" y="0"/>
          <a:ext cx="0" cy="0"/>
          <a:chOff x="0" y="0"/>
          <a:chExt cx="0" cy="0"/>
        </a:xfrm>
      </p:grpSpPr>
      <p:pic>
        <p:nvPicPr>
          <p:cNvPr id="7" name="图片 6">
            <a:extLst>
              <a:ext uri="{FF2B5EF4-FFF2-40B4-BE49-F238E27FC236}">
                <a16:creationId xmlns:a16="http://schemas.microsoft.com/office/drawing/2014/main" id="{61F78101-1A04-4E3C-B1F7-CBC83658D68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81"/>
            <a:ext cx="12192000" cy="6857919"/>
          </a:xfrm>
          <a:prstGeom prst="rect">
            <a:avLst/>
          </a:prstGeom>
        </p:spPr>
      </p:pic>
      <p:pic>
        <p:nvPicPr>
          <p:cNvPr id="3" name="图片 2">
            <a:extLst>
              <a:ext uri="{FF2B5EF4-FFF2-40B4-BE49-F238E27FC236}">
                <a16:creationId xmlns:a16="http://schemas.microsoft.com/office/drawing/2014/main" id="{8F40DBBB-762C-4943-80D2-321AA8068D9D}"/>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7904193" y="2707924"/>
            <a:ext cx="4287807" cy="4150076"/>
          </a:xfrm>
          <a:prstGeom prst="rect">
            <a:avLst/>
          </a:prstGeom>
        </p:spPr>
      </p:pic>
      <p:pic>
        <p:nvPicPr>
          <p:cNvPr id="4" name="图片 3">
            <a:extLst>
              <a:ext uri="{FF2B5EF4-FFF2-40B4-BE49-F238E27FC236}">
                <a16:creationId xmlns:a16="http://schemas.microsoft.com/office/drawing/2014/main" id="{7CCB84E8-D286-42B6-8E04-5DBF7825391F}"/>
              </a:ext>
            </a:extLst>
          </p:cNvPr>
          <p:cNvPicPr>
            <a:picLocks noChangeAspect="1"/>
          </p:cNvPicPr>
          <p:nvPr userDrawn="1"/>
        </p:nvPicPr>
        <p:blipFill>
          <a:blip r:embed="rId4" cstate="hqprint">
            <a:extLst>
              <a:ext uri="{28A0092B-C50C-407E-A947-70E740481C1C}">
                <a14:useLocalDpi xmlns:a14="http://schemas.microsoft.com/office/drawing/2010/main" val="0"/>
              </a:ext>
            </a:extLst>
          </a:blip>
          <a:stretch>
            <a:fillRect/>
          </a:stretch>
        </p:blipFill>
        <p:spPr>
          <a:xfrm>
            <a:off x="-19050" y="0"/>
            <a:ext cx="4762500" cy="4074598"/>
          </a:xfrm>
          <a:prstGeom prst="rect">
            <a:avLst/>
          </a:prstGeom>
        </p:spPr>
      </p:pic>
    </p:spTree>
    <p:extLst>
      <p:ext uri="{BB962C8B-B14F-4D97-AF65-F5344CB8AC3E}">
        <p14:creationId xmlns:p14="http://schemas.microsoft.com/office/powerpoint/2010/main" val="180716112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814E8BF-BEF4-4EFA-9040-7E63181B1E68}"/>
              </a:ext>
            </a:extLst>
          </p:cNvPr>
          <p:cNvSpPr>
            <a:spLocks noGrp="1"/>
          </p:cNvSpPr>
          <p:nvPr>
            <p:ph type="title"/>
          </p:nvPr>
        </p:nvSpPr>
        <p:spPr>
          <a:xfrm>
            <a:off x="838200" y="365125"/>
            <a:ext cx="10515600" cy="1325563"/>
          </a:xfrm>
          <a:prstGeom prst="rect">
            <a:avLst/>
          </a:prstGeom>
        </p:spPr>
        <p:txBody>
          <a:bodyPr>
            <a:normAutofit/>
          </a:bodyPr>
          <a:lstStyle/>
          <a:p>
            <a:r>
              <a:rPr lang="en-US" altLang="en-US"/>
              <a:t>Click here to edit master header styles</a:t>
            </a:r>
          </a:p>
        </p:txBody>
      </p:sp>
      <p:sp>
        <p:nvSpPr>
          <p:cNvPr id="3" name="竖排文字占位符 2">
            <a:extLst>
              <a:ext uri="{FF2B5EF4-FFF2-40B4-BE49-F238E27FC236}">
                <a16:creationId xmlns:a16="http://schemas.microsoft.com/office/drawing/2014/main" id="{C99EBDDD-02C2-44D6-8874-C01B9C72CD79}"/>
              </a:ext>
            </a:extLst>
          </p:cNvPr>
          <p:cNvSpPr>
            <a:spLocks noGrp="1"/>
          </p:cNvSpPr>
          <p:nvPr>
            <p:ph type="body" orient="vert" idx="1"/>
          </p:nvPr>
        </p:nvSpPr>
        <p:spPr>
          <a:xfrm>
            <a:off x="838200" y="1825625"/>
            <a:ext cx="10515600" cy="4351338"/>
          </a:xfrm>
          <a:prstGeom prst="rect">
            <a:avLst/>
          </a:prstGeom>
        </p:spPr>
        <p:txBody>
          <a:bodyPr vert="vert">
            <a:normAutofit/>
          </a:bodyPr>
          <a:lstStyle/>
          <a:p>
            <a:pPr lvl="0"/>
            <a:r>
              <a:rPr lang="en-US" altLang="en-US"/>
              <a:t>Click here to edit master text styles</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4" name="日期占位符 3">
            <a:extLst>
              <a:ext uri="{FF2B5EF4-FFF2-40B4-BE49-F238E27FC236}">
                <a16:creationId xmlns:a16="http://schemas.microsoft.com/office/drawing/2014/main" id="{9B8BDFB8-C92B-4C06-848F-07D71293B54E}"/>
              </a:ext>
            </a:extLst>
          </p:cNvPr>
          <p:cNvSpPr>
            <a:spLocks noGrp="1"/>
          </p:cNvSpPr>
          <p:nvPr>
            <p:ph type="dt" sz="half" idx="10"/>
          </p:nvPr>
        </p:nvSpPr>
        <p:spPr>
          <a:xfrm>
            <a:off x="838200" y="6356350"/>
            <a:ext cx="2743200" cy="365125"/>
          </a:xfrm>
          <a:prstGeom prst="rect">
            <a:avLst/>
          </a:prstGeom>
        </p:spPr>
        <p:txBody>
          <a:bodyPr>
            <a:normAutofit/>
          </a:bodyPr>
          <a:lstStyle/>
          <a:p>
            <a:fld id="{BD4E93D0-AFD0-4C32-96A7-F021EE6CB207}" type="datetimeFigureOut">
              <a:rPr lang="en-US" altLang="en-US" sz="1700" smtClean="0"/>
              <a:t>8/25/2025</a:t>
            </a:fld>
            <a:endParaRPr lang="zh-CN" altLang="en-US"/>
          </a:p>
        </p:txBody>
      </p:sp>
      <p:sp>
        <p:nvSpPr>
          <p:cNvPr id="5" name="页脚占位符 4">
            <a:extLst>
              <a:ext uri="{FF2B5EF4-FFF2-40B4-BE49-F238E27FC236}">
                <a16:creationId xmlns:a16="http://schemas.microsoft.com/office/drawing/2014/main" id="{3B4DA18E-F029-4E1F-A472-553693B1FB7A}"/>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id="{E6F90125-AEEC-426C-BD86-E539B48F518C}"/>
              </a:ext>
            </a:extLst>
          </p:cNvPr>
          <p:cNvSpPr>
            <a:spLocks noGrp="1"/>
          </p:cNvSpPr>
          <p:nvPr>
            <p:ph type="sldNum" sz="quarter" idx="12"/>
          </p:nvPr>
        </p:nvSpPr>
        <p:spPr>
          <a:xfrm>
            <a:off x="8610600" y="6356350"/>
            <a:ext cx="2743200" cy="365125"/>
          </a:xfrm>
          <a:prstGeom prst="rect">
            <a:avLst/>
          </a:prstGeom>
        </p:spPr>
        <p:txBody>
          <a:bodyPr>
            <a:normAutofit lnSpcReduction="20000"/>
          </a:bodyPr>
          <a:lstStyle/>
          <a:p>
            <a:fld id="{1940618C-647D-4B95-B53F-55B2E86AD904}" type="slidenum">
              <a:rPr lang="en-US" altLang="en-US" smtClean="0"/>
              <a:t>‹#›</a:t>
            </a:fld>
            <a:endParaRPr lang="zh-CN" altLang="en-US"/>
          </a:p>
        </p:txBody>
      </p:sp>
    </p:spTree>
    <p:extLst>
      <p:ext uri="{BB962C8B-B14F-4D97-AF65-F5344CB8AC3E}">
        <p14:creationId xmlns:p14="http://schemas.microsoft.com/office/powerpoint/2010/main" val="141559573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Title and four columns 1">
  <p:cSld name="Title and four columns 1">
    <p:spTree>
      <p:nvGrpSpPr>
        <p:cNvPr id="1" name="Shape 451"/>
        <p:cNvGrpSpPr/>
        <p:nvPr/>
      </p:nvGrpSpPr>
      <p:grpSpPr>
        <a:xfrm>
          <a:off x="0" y="0"/>
          <a:ext cx="0" cy="0"/>
          <a:chOff x="0" y="0"/>
          <a:chExt cx="0" cy="0"/>
        </a:xfrm>
      </p:grpSpPr>
      <p:sp>
        <p:nvSpPr>
          <p:cNvPr id="452" name="Google Shape;452;p35"/>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53" name="Google Shape;453;p35"/>
          <p:cNvGrpSpPr/>
          <p:nvPr/>
        </p:nvGrpSpPr>
        <p:grpSpPr>
          <a:xfrm>
            <a:off x="1" y="6166767"/>
            <a:ext cx="12175047" cy="691479"/>
            <a:chOff x="0" y="4624737"/>
            <a:chExt cx="9131285" cy="518765"/>
          </a:xfrm>
        </p:grpSpPr>
        <p:sp>
          <p:nvSpPr>
            <p:cNvPr id="454" name="Google Shape;454;p35"/>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35"/>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35"/>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35"/>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35"/>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35"/>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60" name="Google Shape;460;p35"/>
          <p:cNvSpPr txBox="1">
            <a:spLocks noGrp="1"/>
          </p:cNvSpPr>
          <p:nvPr>
            <p:ph type="title"/>
          </p:nvPr>
        </p:nvSpPr>
        <p:spPr>
          <a:xfrm>
            <a:off x="960000" y="593367"/>
            <a:ext cx="10278400" cy="1002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461" name="Google Shape;461;p35"/>
          <p:cNvSpPr txBox="1">
            <a:spLocks noGrp="1"/>
          </p:cNvSpPr>
          <p:nvPr>
            <p:ph type="subTitle" idx="1"/>
          </p:nvPr>
        </p:nvSpPr>
        <p:spPr>
          <a:xfrm>
            <a:off x="960000" y="2031500"/>
            <a:ext cx="5026400" cy="1644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62" name="Google Shape;462;p35"/>
          <p:cNvSpPr txBox="1">
            <a:spLocks noGrp="1"/>
          </p:cNvSpPr>
          <p:nvPr>
            <p:ph type="subTitle" idx="2"/>
          </p:nvPr>
        </p:nvSpPr>
        <p:spPr>
          <a:xfrm>
            <a:off x="6211968" y="2031500"/>
            <a:ext cx="5026400" cy="1644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63" name="Google Shape;463;p35"/>
          <p:cNvSpPr txBox="1">
            <a:spLocks noGrp="1"/>
          </p:cNvSpPr>
          <p:nvPr>
            <p:ph type="subTitle" idx="3"/>
          </p:nvPr>
        </p:nvSpPr>
        <p:spPr>
          <a:xfrm>
            <a:off x="960000" y="4017167"/>
            <a:ext cx="5026400" cy="1644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64" name="Google Shape;464;p35"/>
          <p:cNvSpPr txBox="1">
            <a:spLocks noGrp="1"/>
          </p:cNvSpPr>
          <p:nvPr>
            <p:ph type="subTitle" idx="4"/>
          </p:nvPr>
        </p:nvSpPr>
        <p:spPr>
          <a:xfrm>
            <a:off x="6211968" y="4017167"/>
            <a:ext cx="5026400" cy="1644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65" name="Google Shape;465;p35"/>
          <p:cNvSpPr/>
          <p:nvPr/>
        </p:nvSpPr>
        <p:spPr>
          <a:xfrm rot="-776519">
            <a:off x="411116" y="1281879"/>
            <a:ext cx="539224" cy="66251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20616730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466"/>
        <p:cNvGrpSpPr/>
        <p:nvPr/>
      </p:nvGrpSpPr>
      <p:grpSpPr>
        <a:xfrm>
          <a:off x="0" y="0"/>
          <a:ext cx="0" cy="0"/>
          <a:chOff x="0" y="0"/>
          <a:chExt cx="0" cy="0"/>
        </a:xfrm>
      </p:grpSpPr>
      <p:sp>
        <p:nvSpPr>
          <p:cNvPr id="467" name="Google Shape;467;p36"/>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68" name="Google Shape;468;p36"/>
          <p:cNvGrpSpPr/>
          <p:nvPr/>
        </p:nvGrpSpPr>
        <p:grpSpPr>
          <a:xfrm>
            <a:off x="1" y="6166767"/>
            <a:ext cx="12175047" cy="691479"/>
            <a:chOff x="0" y="4624737"/>
            <a:chExt cx="9131285" cy="518765"/>
          </a:xfrm>
        </p:grpSpPr>
        <p:sp>
          <p:nvSpPr>
            <p:cNvPr id="469" name="Google Shape;469;p36"/>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36"/>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36"/>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36"/>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36"/>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36"/>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75" name="Google Shape;475;p36"/>
          <p:cNvSpPr txBox="1">
            <a:spLocks noGrp="1"/>
          </p:cNvSpPr>
          <p:nvPr>
            <p:ph type="title"/>
          </p:nvPr>
        </p:nvSpPr>
        <p:spPr>
          <a:xfrm>
            <a:off x="960000" y="593367"/>
            <a:ext cx="10272000" cy="948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
        <p:nvSpPr>
          <p:cNvPr id="476" name="Google Shape;476;p36"/>
          <p:cNvSpPr txBox="1">
            <a:spLocks noGrp="1"/>
          </p:cNvSpPr>
          <p:nvPr>
            <p:ph type="subTitle" idx="1"/>
          </p:nvPr>
        </p:nvSpPr>
        <p:spPr>
          <a:xfrm>
            <a:off x="2184800" y="2317467"/>
            <a:ext cx="3088800" cy="81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77" name="Google Shape;477;p36"/>
          <p:cNvSpPr txBox="1">
            <a:spLocks noGrp="1"/>
          </p:cNvSpPr>
          <p:nvPr>
            <p:ph type="subTitle" idx="2"/>
          </p:nvPr>
        </p:nvSpPr>
        <p:spPr>
          <a:xfrm>
            <a:off x="2184800" y="1747933"/>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78" name="Google Shape;478;p36"/>
          <p:cNvSpPr txBox="1">
            <a:spLocks noGrp="1"/>
          </p:cNvSpPr>
          <p:nvPr>
            <p:ph type="subTitle" idx="3"/>
          </p:nvPr>
        </p:nvSpPr>
        <p:spPr>
          <a:xfrm>
            <a:off x="2184800" y="3773033"/>
            <a:ext cx="3088800" cy="81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79" name="Google Shape;479;p36"/>
          <p:cNvSpPr txBox="1">
            <a:spLocks noGrp="1"/>
          </p:cNvSpPr>
          <p:nvPr>
            <p:ph type="subTitle" idx="4"/>
          </p:nvPr>
        </p:nvSpPr>
        <p:spPr>
          <a:xfrm>
            <a:off x="2184800" y="3203500"/>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80" name="Google Shape;480;p36"/>
          <p:cNvSpPr txBox="1">
            <a:spLocks noGrp="1"/>
          </p:cNvSpPr>
          <p:nvPr>
            <p:ph type="subTitle" idx="5"/>
          </p:nvPr>
        </p:nvSpPr>
        <p:spPr>
          <a:xfrm>
            <a:off x="2184800" y="5228600"/>
            <a:ext cx="3088800" cy="81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81" name="Google Shape;481;p36"/>
          <p:cNvSpPr txBox="1">
            <a:spLocks noGrp="1"/>
          </p:cNvSpPr>
          <p:nvPr>
            <p:ph type="subTitle" idx="6"/>
          </p:nvPr>
        </p:nvSpPr>
        <p:spPr>
          <a:xfrm>
            <a:off x="2184800" y="4659067"/>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82" name="Google Shape;482;p36"/>
          <p:cNvSpPr txBox="1">
            <a:spLocks noGrp="1"/>
          </p:cNvSpPr>
          <p:nvPr>
            <p:ph type="subTitle" idx="7"/>
          </p:nvPr>
        </p:nvSpPr>
        <p:spPr>
          <a:xfrm>
            <a:off x="6918367" y="2317467"/>
            <a:ext cx="3088800" cy="81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83" name="Google Shape;483;p36"/>
          <p:cNvSpPr txBox="1">
            <a:spLocks noGrp="1"/>
          </p:cNvSpPr>
          <p:nvPr>
            <p:ph type="subTitle" idx="8"/>
          </p:nvPr>
        </p:nvSpPr>
        <p:spPr>
          <a:xfrm>
            <a:off x="6918367" y="1747933"/>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84" name="Google Shape;484;p36"/>
          <p:cNvSpPr txBox="1">
            <a:spLocks noGrp="1"/>
          </p:cNvSpPr>
          <p:nvPr>
            <p:ph type="subTitle" idx="9"/>
          </p:nvPr>
        </p:nvSpPr>
        <p:spPr>
          <a:xfrm>
            <a:off x="6918367" y="3773033"/>
            <a:ext cx="3088800" cy="81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85" name="Google Shape;485;p36"/>
          <p:cNvSpPr txBox="1">
            <a:spLocks noGrp="1"/>
          </p:cNvSpPr>
          <p:nvPr>
            <p:ph type="subTitle" idx="13"/>
          </p:nvPr>
        </p:nvSpPr>
        <p:spPr>
          <a:xfrm>
            <a:off x="6918367" y="3203500"/>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86" name="Google Shape;486;p36"/>
          <p:cNvSpPr txBox="1">
            <a:spLocks noGrp="1"/>
          </p:cNvSpPr>
          <p:nvPr>
            <p:ph type="subTitle" idx="14"/>
          </p:nvPr>
        </p:nvSpPr>
        <p:spPr>
          <a:xfrm>
            <a:off x="6918367" y="5228600"/>
            <a:ext cx="3088800" cy="818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87" name="Google Shape;487;p36"/>
          <p:cNvSpPr txBox="1">
            <a:spLocks noGrp="1"/>
          </p:cNvSpPr>
          <p:nvPr>
            <p:ph type="subTitle" idx="15"/>
          </p:nvPr>
        </p:nvSpPr>
        <p:spPr>
          <a:xfrm>
            <a:off x="6918367" y="4659067"/>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88" name="Google Shape;488;p36"/>
          <p:cNvSpPr/>
          <p:nvPr/>
        </p:nvSpPr>
        <p:spPr>
          <a:xfrm rot="-150513">
            <a:off x="1269897" y="5131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229033102"/>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489"/>
        <p:cNvGrpSpPr/>
        <p:nvPr/>
      </p:nvGrpSpPr>
      <p:grpSpPr>
        <a:xfrm>
          <a:off x="0" y="0"/>
          <a:ext cx="0" cy="0"/>
          <a:chOff x="0" y="0"/>
          <a:chExt cx="0" cy="0"/>
        </a:xfrm>
      </p:grpSpPr>
      <p:sp>
        <p:nvSpPr>
          <p:cNvPr id="490" name="Google Shape;490;p37"/>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91" name="Google Shape;491;p37"/>
          <p:cNvGrpSpPr/>
          <p:nvPr/>
        </p:nvGrpSpPr>
        <p:grpSpPr>
          <a:xfrm>
            <a:off x="1" y="6166767"/>
            <a:ext cx="12175047" cy="691479"/>
            <a:chOff x="0" y="4624737"/>
            <a:chExt cx="9131285" cy="518765"/>
          </a:xfrm>
        </p:grpSpPr>
        <p:sp>
          <p:nvSpPr>
            <p:cNvPr id="492" name="Google Shape;492;p37"/>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37"/>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37"/>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37"/>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37"/>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37"/>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98" name="Google Shape;498;p37"/>
          <p:cNvSpPr txBox="1">
            <a:spLocks noGrp="1"/>
          </p:cNvSpPr>
          <p:nvPr>
            <p:ph type="title" hasCustomPrompt="1"/>
          </p:nvPr>
        </p:nvSpPr>
        <p:spPr>
          <a:xfrm>
            <a:off x="953467" y="1351551"/>
            <a:ext cx="35828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499" name="Google Shape;499;p37"/>
          <p:cNvSpPr txBox="1">
            <a:spLocks noGrp="1"/>
          </p:cNvSpPr>
          <p:nvPr>
            <p:ph type="subTitle" idx="1"/>
          </p:nvPr>
        </p:nvSpPr>
        <p:spPr>
          <a:xfrm>
            <a:off x="953467" y="2516417"/>
            <a:ext cx="3582800" cy="593600"/>
          </a:xfrm>
          <a:prstGeom prst="rect">
            <a:avLst/>
          </a:prstGeom>
          <a:solidFill>
            <a:schemeClr val="accen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accent6"/>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00" name="Google Shape;500;p37"/>
          <p:cNvSpPr txBox="1">
            <a:spLocks noGrp="1"/>
          </p:cNvSpPr>
          <p:nvPr>
            <p:ph type="title" idx="2" hasCustomPrompt="1"/>
          </p:nvPr>
        </p:nvSpPr>
        <p:spPr>
          <a:xfrm>
            <a:off x="953467" y="3747984"/>
            <a:ext cx="35828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501" name="Google Shape;501;p37"/>
          <p:cNvSpPr txBox="1">
            <a:spLocks noGrp="1"/>
          </p:cNvSpPr>
          <p:nvPr>
            <p:ph type="subTitle" idx="3"/>
          </p:nvPr>
        </p:nvSpPr>
        <p:spPr>
          <a:xfrm>
            <a:off x="953467" y="4912851"/>
            <a:ext cx="3582800" cy="593600"/>
          </a:xfrm>
          <a:prstGeom prst="rect">
            <a:avLst/>
          </a:prstGeom>
          <a:solidFill>
            <a:schemeClr val="accen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accent6"/>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02" name="Google Shape;502;p37"/>
          <p:cNvSpPr txBox="1">
            <a:spLocks noGrp="1"/>
          </p:cNvSpPr>
          <p:nvPr>
            <p:ph type="title" idx="4" hasCustomPrompt="1"/>
          </p:nvPr>
        </p:nvSpPr>
        <p:spPr>
          <a:xfrm>
            <a:off x="4909468" y="1351551"/>
            <a:ext cx="35828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503" name="Google Shape;503;p37"/>
          <p:cNvSpPr txBox="1">
            <a:spLocks noGrp="1"/>
          </p:cNvSpPr>
          <p:nvPr>
            <p:ph type="subTitle" idx="5"/>
          </p:nvPr>
        </p:nvSpPr>
        <p:spPr>
          <a:xfrm>
            <a:off x="4909468" y="2516417"/>
            <a:ext cx="3582800" cy="593600"/>
          </a:xfrm>
          <a:prstGeom prst="rect">
            <a:avLst/>
          </a:prstGeom>
          <a:solidFill>
            <a:schemeClr val="accen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accent6"/>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04" name="Google Shape;504;p37"/>
          <p:cNvSpPr txBox="1">
            <a:spLocks noGrp="1"/>
          </p:cNvSpPr>
          <p:nvPr>
            <p:ph type="title" idx="6" hasCustomPrompt="1"/>
          </p:nvPr>
        </p:nvSpPr>
        <p:spPr>
          <a:xfrm>
            <a:off x="4909468" y="3747984"/>
            <a:ext cx="3582800" cy="1104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505" name="Google Shape;505;p37"/>
          <p:cNvSpPr txBox="1">
            <a:spLocks noGrp="1"/>
          </p:cNvSpPr>
          <p:nvPr>
            <p:ph type="subTitle" idx="7"/>
          </p:nvPr>
        </p:nvSpPr>
        <p:spPr>
          <a:xfrm>
            <a:off x="4909468" y="4912851"/>
            <a:ext cx="3582800" cy="593600"/>
          </a:xfrm>
          <a:prstGeom prst="rect">
            <a:avLst/>
          </a:prstGeom>
          <a:solidFill>
            <a:schemeClr val="accen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accent6"/>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06" name="Google Shape;506;p37"/>
          <p:cNvSpPr/>
          <p:nvPr/>
        </p:nvSpPr>
        <p:spPr>
          <a:xfrm rot="-150513">
            <a:off x="1881397" y="187507"/>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07" name="Google Shape;507;p37"/>
          <p:cNvSpPr/>
          <p:nvPr/>
        </p:nvSpPr>
        <p:spPr>
          <a:xfrm rot="1763542">
            <a:off x="8829527" y="89689"/>
            <a:ext cx="539239" cy="662520"/>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59526425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508"/>
        <p:cNvGrpSpPr/>
        <p:nvPr/>
      </p:nvGrpSpPr>
      <p:grpSpPr>
        <a:xfrm>
          <a:off x="0" y="0"/>
          <a:ext cx="0" cy="0"/>
          <a:chOff x="0" y="0"/>
          <a:chExt cx="0" cy="0"/>
        </a:xfrm>
      </p:grpSpPr>
      <p:sp>
        <p:nvSpPr>
          <p:cNvPr id="509" name="Google Shape;509;p38"/>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10" name="Google Shape;510;p38"/>
          <p:cNvGrpSpPr/>
          <p:nvPr/>
        </p:nvGrpSpPr>
        <p:grpSpPr>
          <a:xfrm>
            <a:off x="1" y="6166767"/>
            <a:ext cx="12175047" cy="691479"/>
            <a:chOff x="0" y="4624737"/>
            <a:chExt cx="9131285" cy="518765"/>
          </a:xfrm>
        </p:grpSpPr>
        <p:sp>
          <p:nvSpPr>
            <p:cNvPr id="511" name="Google Shape;511;p38"/>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38"/>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38"/>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38"/>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38"/>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38"/>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17" name="Google Shape;517;p38"/>
          <p:cNvSpPr txBox="1">
            <a:spLocks noGrp="1"/>
          </p:cNvSpPr>
          <p:nvPr>
            <p:ph type="title" hasCustomPrompt="1"/>
          </p:nvPr>
        </p:nvSpPr>
        <p:spPr>
          <a:xfrm>
            <a:off x="1128033" y="2366617"/>
            <a:ext cx="3088800" cy="1104400"/>
          </a:xfrm>
          <a:prstGeom prst="rect">
            <a:avLst/>
          </a:prstGeom>
          <a:solidFill>
            <a:schemeClr val="accent3"/>
          </a:solidFill>
        </p:spPr>
        <p:txBody>
          <a:bodyPr spcFirstLastPara="1" wrap="square" lIns="91425" tIns="91425" rIns="91425" bIns="91425" anchor="ctr" anchorCtr="0">
            <a:noAutofit/>
          </a:bodyPr>
          <a:lstStyle>
            <a:lvl1pPr lvl="0" algn="ctr" rtl="0">
              <a:spcBef>
                <a:spcPts val="0"/>
              </a:spcBef>
              <a:spcAft>
                <a:spcPts val="0"/>
              </a:spcAft>
              <a:buSzPts val="6200"/>
              <a:buNone/>
              <a:defRPr sz="7066">
                <a:solidFill>
                  <a:schemeClr val="accent6"/>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518" name="Google Shape;518;p38"/>
          <p:cNvSpPr txBox="1">
            <a:spLocks noGrp="1"/>
          </p:cNvSpPr>
          <p:nvPr>
            <p:ph type="subTitle" idx="1"/>
          </p:nvPr>
        </p:nvSpPr>
        <p:spPr>
          <a:xfrm>
            <a:off x="1128233" y="4158933"/>
            <a:ext cx="3088800" cy="1044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19" name="Google Shape;519;p38"/>
          <p:cNvSpPr txBox="1">
            <a:spLocks noGrp="1"/>
          </p:cNvSpPr>
          <p:nvPr>
            <p:ph type="subTitle" idx="2"/>
          </p:nvPr>
        </p:nvSpPr>
        <p:spPr>
          <a:xfrm>
            <a:off x="1128217" y="3589400"/>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520" name="Google Shape;520;p38"/>
          <p:cNvSpPr txBox="1">
            <a:spLocks noGrp="1"/>
          </p:cNvSpPr>
          <p:nvPr>
            <p:ph type="title" idx="3"/>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
        <p:nvSpPr>
          <p:cNvPr id="521" name="Google Shape;521;p38"/>
          <p:cNvSpPr txBox="1">
            <a:spLocks noGrp="1"/>
          </p:cNvSpPr>
          <p:nvPr>
            <p:ph type="title" idx="4" hasCustomPrompt="1"/>
          </p:nvPr>
        </p:nvSpPr>
        <p:spPr>
          <a:xfrm>
            <a:off x="7974967" y="2366617"/>
            <a:ext cx="3088800" cy="11044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6200"/>
              <a:buNone/>
              <a:defRPr sz="7066">
                <a:solidFill>
                  <a:schemeClr val="accent6"/>
                </a:solidFill>
              </a:defRPr>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522" name="Google Shape;522;p38"/>
          <p:cNvSpPr txBox="1">
            <a:spLocks noGrp="1"/>
          </p:cNvSpPr>
          <p:nvPr>
            <p:ph type="subTitle" idx="5"/>
          </p:nvPr>
        </p:nvSpPr>
        <p:spPr>
          <a:xfrm>
            <a:off x="7975167" y="4158933"/>
            <a:ext cx="3088800" cy="10444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23" name="Google Shape;523;p38"/>
          <p:cNvSpPr txBox="1">
            <a:spLocks noGrp="1"/>
          </p:cNvSpPr>
          <p:nvPr>
            <p:ph type="subTitle" idx="6"/>
          </p:nvPr>
        </p:nvSpPr>
        <p:spPr>
          <a:xfrm>
            <a:off x="7975151" y="3589400"/>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524" name="Google Shape;524;p38"/>
          <p:cNvSpPr/>
          <p:nvPr/>
        </p:nvSpPr>
        <p:spPr>
          <a:xfrm rot="-150513">
            <a:off x="508763" y="936473"/>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25" name="Google Shape;525;p38"/>
          <p:cNvSpPr/>
          <p:nvPr/>
        </p:nvSpPr>
        <p:spPr>
          <a:xfrm rot="1642699">
            <a:off x="10799033" y="529403"/>
            <a:ext cx="539232" cy="662512"/>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94997327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526"/>
        <p:cNvGrpSpPr/>
        <p:nvPr/>
      </p:nvGrpSpPr>
      <p:grpSpPr>
        <a:xfrm>
          <a:off x="0" y="0"/>
          <a:ext cx="0" cy="0"/>
          <a:chOff x="0" y="0"/>
          <a:chExt cx="0" cy="0"/>
        </a:xfrm>
      </p:grpSpPr>
      <p:sp>
        <p:nvSpPr>
          <p:cNvPr id="527" name="Google Shape;527;p39"/>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28" name="Google Shape;528;p39"/>
          <p:cNvGrpSpPr/>
          <p:nvPr/>
        </p:nvGrpSpPr>
        <p:grpSpPr>
          <a:xfrm>
            <a:off x="1" y="6166767"/>
            <a:ext cx="12175047" cy="691479"/>
            <a:chOff x="0" y="4624737"/>
            <a:chExt cx="9131285" cy="518765"/>
          </a:xfrm>
        </p:grpSpPr>
        <p:sp>
          <p:nvSpPr>
            <p:cNvPr id="529" name="Google Shape;529;p39"/>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39"/>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39"/>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39"/>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39"/>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39"/>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35" name="Google Shape;535;p39"/>
          <p:cNvSpPr txBox="1">
            <a:spLocks noGrp="1"/>
          </p:cNvSpPr>
          <p:nvPr>
            <p:ph type="ctrTitle"/>
          </p:nvPr>
        </p:nvSpPr>
        <p:spPr>
          <a:xfrm>
            <a:off x="5975433" y="1068667"/>
            <a:ext cx="5132800" cy="1694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5200"/>
              <a:buNone/>
              <a:defRPr sz="11466"/>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536" name="Google Shape;536;p39"/>
          <p:cNvSpPr txBox="1">
            <a:spLocks noGrp="1"/>
          </p:cNvSpPr>
          <p:nvPr>
            <p:ph type="subTitle" idx="1"/>
          </p:nvPr>
        </p:nvSpPr>
        <p:spPr>
          <a:xfrm>
            <a:off x="5975433" y="3443233"/>
            <a:ext cx="5132800" cy="7540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37" name="Google Shape;537;p39"/>
          <p:cNvSpPr txBox="1">
            <a:spLocks noGrp="1"/>
          </p:cNvSpPr>
          <p:nvPr>
            <p:ph type="subTitle" idx="2"/>
          </p:nvPr>
        </p:nvSpPr>
        <p:spPr>
          <a:xfrm>
            <a:off x="5975443" y="2873700"/>
            <a:ext cx="5132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538" name="Google Shape;538;p39"/>
          <p:cNvSpPr txBox="1">
            <a:spLocks noGrp="1"/>
          </p:cNvSpPr>
          <p:nvPr>
            <p:ph type="subTitle" idx="3"/>
          </p:nvPr>
        </p:nvSpPr>
        <p:spPr>
          <a:xfrm>
            <a:off x="5975433" y="4254567"/>
            <a:ext cx="5132800" cy="530400"/>
          </a:xfrm>
          <a:prstGeom prst="rect">
            <a:avLst/>
          </a:prstGeom>
          <a:solidFill>
            <a:schemeClr val="accent2"/>
          </a:solid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b="1">
                <a:solidFill>
                  <a:schemeClr val="accent6"/>
                </a:solidFill>
                <a:latin typeface="Be Vietnam Pro"/>
                <a:ea typeface="Be Vietnam Pro"/>
                <a:cs typeface="Be Vietnam Pro"/>
                <a:sym typeface="Be Vietnam Pro"/>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39" name="Google Shape;539;p39"/>
          <p:cNvSpPr txBox="1"/>
          <p:nvPr/>
        </p:nvSpPr>
        <p:spPr>
          <a:xfrm>
            <a:off x="5975433" y="4955833"/>
            <a:ext cx="5132800" cy="820800"/>
          </a:xfrm>
          <a:prstGeom prst="rect">
            <a:avLst/>
          </a:prstGeom>
          <a:noFill/>
          <a:ln>
            <a:noFill/>
          </a:ln>
        </p:spPr>
        <p:txBody>
          <a:bodyPr spcFirstLastPara="1" wrap="square" lIns="121900" tIns="121900" rIns="121900" bIns="121900" anchor="ctr" anchorCtr="0">
            <a:noAutofit/>
          </a:bodyPr>
          <a:lstStyle/>
          <a:p>
            <a:pPr marL="0" marR="0" lvl="0" indent="0" algn="ctr" rtl="0">
              <a:lnSpc>
                <a:spcPct val="100000"/>
              </a:lnSpc>
              <a:spcBef>
                <a:spcPts val="0"/>
              </a:spcBef>
              <a:spcAft>
                <a:spcPts val="0"/>
              </a:spcAft>
              <a:buNone/>
            </a:pPr>
            <a:r>
              <a:rPr lang="en" sz="1333" b="1">
                <a:solidFill>
                  <a:schemeClr val="dk1"/>
                </a:solidFill>
                <a:latin typeface="Be Vietnam Pro"/>
                <a:ea typeface="Be Vietnam Pro"/>
                <a:cs typeface="Be Vietnam Pro"/>
                <a:sym typeface="Be Vietnam Pro"/>
              </a:rPr>
              <a:t>CREDITS: </a:t>
            </a:r>
            <a:r>
              <a:rPr lang="en" sz="1333">
                <a:solidFill>
                  <a:schemeClr val="dk1"/>
                </a:solidFill>
                <a:latin typeface="Be Vietnam Pro Medium"/>
                <a:ea typeface="Be Vietnam Pro Medium"/>
                <a:cs typeface="Be Vietnam Pro Medium"/>
                <a:sym typeface="Be Vietnam Pro Medium"/>
              </a:rPr>
              <a:t>This presentation template was created by </a:t>
            </a:r>
            <a:r>
              <a:rPr lang="en" sz="1333" b="1">
                <a:solidFill>
                  <a:schemeClr val="dk1"/>
                </a:solidFill>
                <a:uFill>
                  <a:noFill/>
                </a:uFill>
                <a:latin typeface="Be Vietnam Pro"/>
                <a:ea typeface="Be Vietnam Pro"/>
                <a:cs typeface="Be Vietnam Pro"/>
                <a:sym typeface="Be Vietnam Pro"/>
                <a:hlinkClick r:id="rId2">
                  <a:extLst>
                    <a:ext uri="{A12FA001-AC4F-418D-AE19-62706E023703}">
                      <ahyp:hlinkClr xmlns:ahyp="http://schemas.microsoft.com/office/drawing/2018/hyperlinkcolor" val="tx"/>
                    </a:ext>
                  </a:extLst>
                </a:hlinkClick>
              </a:rPr>
              <a:t>Slidesgo</a:t>
            </a:r>
            <a:r>
              <a:rPr lang="en" sz="1333">
                <a:solidFill>
                  <a:schemeClr val="dk1"/>
                </a:solidFill>
                <a:latin typeface="Be Vietnam Pro Medium"/>
                <a:ea typeface="Be Vietnam Pro Medium"/>
                <a:cs typeface="Be Vietnam Pro Medium"/>
                <a:sym typeface="Be Vietnam Pro Medium"/>
              </a:rPr>
              <a:t>, including icons by </a:t>
            </a:r>
            <a:r>
              <a:rPr lang="en" sz="1333" b="1">
                <a:solidFill>
                  <a:schemeClr val="dk1"/>
                </a:solidFill>
                <a:uFill>
                  <a:noFill/>
                </a:uFill>
                <a:latin typeface="Be Vietnam Pro"/>
                <a:ea typeface="Be Vietnam Pro"/>
                <a:cs typeface="Be Vietnam Pro"/>
                <a:sym typeface="Be Vietnam Pro"/>
                <a:hlinkClick r:id="rId3">
                  <a:extLst>
                    <a:ext uri="{A12FA001-AC4F-418D-AE19-62706E023703}">
                      <ahyp:hlinkClr xmlns:ahyp="http://schemas.microsoft.com/office/drawing/2018/hyperlinkcolor" val="tx"/>
                    </a:ext>
                  </a:extLst>
                </a:hlinkClick>
              </a:rPr>
              <a:t>Flaticon</a:t>
            </a:r>
            <a:r>
              <a:rPr lang="en" sz="1333">
                <a:solidFill>
                  <a:schemeClr val="dk1"/>
                </a:solidFill>
                <a:latin typeface="Be Vietnam Pro Medium"/>
                <a:ea typeface="Be Vietnam Pro Medium"/>
                <a:cs typeface="Be Vietnam Pro Medium"/>
                <a:sym typeface="Be Vietnam Pro Medium"/>
              </a:rPr>
              <a:t> and infographics &amp; images by </a:t>
            </a:r>
            <a:r>
              <a:rPr lang="en" sz="1333" b="1">
                <a:solidFill>
                  <a:schemeClr val="dk1"/>
                </a:solidFill>
                <a:uFill>
                  <a:noFill/>
                </a:uFill>
                <a:latin typeface="Be Vietnam Pro"/>
                <a:ea typeface="Be Vietnam Pro"/>
                <a:cs typeface="Be Vietnam Pro"/>
                <a:sym typeface="Be Vietnam Pro"/>
                <a:hlinkClick r:id="rId4">
                  <a:extLst>
                    <a:ext uri="{A12FA001-AC4F-418D-AE19-62706E023703}">
                      <ahyp:hlinkClr xmlns:ahyp="http://schemas.microsoft.com/office/drawing/2018/hyperlinkcolor" val="tx"/>
                    </a:ext>
                  </a:extLst>
                </a:hlinkClick>
              </a:rPr>
              <a:t>Freepik</a:t>
            </a:r>
            <a:endParaRPr sz="1333" b="1">
              <a:solidFill>
                <a:schemeClr val="dk1"/>
              </a:solidFill>
              <a:latin typeface="Be Vietnam Pro"/>
              <a:ea typeface="Be Vietnam Pro"/>
              <a:cs typeface="Be Vietnam Pro"/>
              <a:sym typeface="Be Vietnam Pro"/>
            </a:endParaRPr>
          </a:p>
        </p:txBody>
      </p:sp>
      <p:sp>
        <p:nvSpPr>
          <p:cNvPr id="540" name="Google Shape;540;p39"/>
          <p:cNvSpPr/>
          <p:nvPr/>
        </p:nvSpPr>
        <p:spPr>
          <a:xfrm rot="-150513">
            <a:off x="4627063" y="187473"/>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41" name="Google Shape;541;p39"/>
          <p:cNvSpPr/>
          <p:nvPr/>
        </p:nvSpPr>
        <p:spPr>
          <a:xfrm rot="977625">
            <a:off x="11440099" y="1537007"/>
            <a:ext cx="539245" cy="66252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48511809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542"/>
        <p:cNvGrpSpPr/>
        <p:nvPr/>
      </p:nvGrpSpPr>
      <p:grpSpPr>
        <a:xfrm>
          <a:off x="0" y="0"/>
          <a:ext cx="0" cy="0"/>
          <a:chOff x="0" y="0"/>
          <a:chExt cx="0" cy="0"/>
        </a:xfrm>
      </p:grpSpPr>
      <p:sp>
        <p:nvSpPr>
          <p:cNvPr id="543" name="Google Shape;543;p40"/>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44" name="Google Shape;544;p40"/>
          <p:cNvGrpSpPr/>
          <p:nvPr/>
        </p:nvGrpSpPr>
        <p:grpSpPr>
          <a:xfrm>
            <a:off x="1" y="6166767"/>
            <a:ext cx="12175047" cy="691479"/>
            <a:chOff x="0" y="4624737"/>
            <a:chExt cx="9131285" cy="518765"/>
          </a:xfrm>
        </p:grpSpPr>
        <p:sp>
          <p:nvSpPr>
            <p:cNvPr id="545" name="Google Shape;545;p40"/>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40"/>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40"/>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40"/>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40"/>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40"/>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1" name="Google Shape;551;p40"/>
          <p:cNvGrpSpPr/>
          <p:nvPr/>
        </p:nvGrpSpPr>
        <p:grpSpPr>
          <a:xfrm>
            <a:off x="8114774" y="5974489"/>
            <a:ext cx="1420885" cy="660736"/>
            <a:chOff x="1722925" y="3551225"/>
            <a:chExt cx="268700" cy="124950"/>
          </a:xfrm>
        </p:grpSpPr>
        <p:sp>
          <p:nvSpPr>
            <p:cNvPr id="552" name="Google Shape;552;p40"/>
            <p:cNvSpPr/>
            <p:nvPr/>
          </p:nvSpPr>
          <p:spPr>
            <a:xfrm>
              <a:off x="1722925" y="3551250"/>
              <a:ext cx="268700" cy="124925"/>
            </a:xfrm>
            <a:custGeom>
              <a:avLst/>
              <a:gdLst/>
              <a:ahLst/>
              <a:cxnLst/>
              <a:rect l="l" t="t" r="r" b="b"/>
              <a:pathLst>
                <a:path w="10748" h="4997" extrusionOk="0">
                  <a:moveTo>
                    <a:pt x="4952" y="1"/>
                  </a:moveTo>
                  <a:cubicBezTo>
                    <a:pt x="4500" y="1"/>
                    <a:pt x="3993" y="12"/>
                    <a:pt x="3430" y="39"/>
                  </a:cubicBezTo>
                  <a:cubicBezTo>
                    <a:pt x="2162" y="553"/>
                    <a:pt x="503" y="2778"/>
                    <a:pt x="503" y="2778"/>
                  </a:cubicBezTo>
                  <a:lnTo>
                    <a:pt x="0" y="4996"/>
                  </a:lnTo>
                  <a:lnTo>
                    <a:pt x="10747" y="4996"/>
                  </a:lnTo>
                  <a:cubicBezTo>
                    <a:pt x="10747" y="4996"/>
                    <a:pt x="10380" y="3498"/>
                    <a:pt x="10008" y="2890"/>
                  </a:cubicBezTo>
                  <a:cubicBezTo>
                    <a:pt x="9635" y="2275"/>
                    <a:pt x="7908" y="225"/>
                    <a:pt x="7908" y="225"/>
                  </a:cubicBezTo>
                  <a:cubicBezTo>
                    <a:pt x="7908" y="225"/>
                    <a:pt x="6985" y="1"/>
                    <a:pt x="4952" y="1"/>
                  </a:cubicBezTo>
                  <a:close/>
                </a:path>
              </a:pathLst>
            </a:custGeom>
            <a:solidFill>
              <a:srgbClr val="CBC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40"/>
            <p:cNvSpPr/>
            <p:nvPr/>
          </p:nvSpPr>
          <p:spPr>
            <a:xfrm>
              <a:off x="1893100" y="3556875"/>
              <a:ext cx="98525" cy="119300"/>
            </a:xfrm>
            <a:custGeom>
              <a:avLst/>
              <a:gdLst/>
              <a:ahLst/>
              <a:cxnLst/>
              <a:rect l="l" t="t" r="r" b="b"/>
              <a:pathLst>
                <a:path w="3941" h="4772" extrusionOk="0">
                  <a:moveTo>
                    <a:pt x="1101" y="0"/>
                  </a:moveTo>
                  <a:lnTo>
                    <a:pt x="1" y="826"/>
                  </a:lnTo>
                  <a:lnTo>
                    <a:pt x="275" y="3640"/>
                  </a:lnTo>
                  <a:lnTo>
                    <a:pt x="852" y="4771"/>
                  </a:lnTo>
                  <a:lnTo>
                    <a:pt x="3940" y="4771"/>
                  </a:lnTo>
                  <a:cubicBezTo>
                    <a:pt x="3940" y="4771"/>
                    <a:pt x="3573" y="3273"/>
                    <a:pt x="3201" y="2665"/>
                  </a:cubicBezTo>
                  <a:cubicBezTo>
                    <a:pt x="2828" y="2050"/>
                    <a:pt x="1101" y="0"/>
                    <a:pt x="1101" y="0"/>
                  </a:cubicBezTo>
                  <a:close/>
                </a:path>
              </a:pathLst>
            </a:custGeom>
            <a:solidFill>
              <a:srgbClr val="8E7E78">
                <a:alpha val="5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40"/>
            <p:cNvSpPr/>
            <p:nvPr/>
          </p:nvSpPr>
          <p:spPr>
            <a:xfrm>
              <a:off x="1872175" y="3577525"/>
              <a:ext cx="27825" cy="70350"/>
            </a:xfrm>
            <a:custGeom>
              <a:avLst/>
              <a:gdLst/>
              <a:ahLst/>
              <a:cxnLst/>
              <a:rect l="l" t="t" r="r" b="b"/>
              <a:pathLst>
                <a:path w="1113" h="2814" extrusionOk="0">
                  <a:moveTo>
                    <a:pt x="838" y="0"/>
                  </a:moveTo>
                  <a:lnTo>
                    <a:pt x="0" y="628"/>
                  </a:lnTo>
                  <a:lnTo>
                    <a:pt x="1112" y="2814"/>
                  </a:lnTo>
                  <a:lnTo>
                    <a:pt x="838" y="0"/>
                  </a:lnTo>
                  <a:close/>
                </a:path>
              </a:pathLst>
            </a:custGeom>
            <a:solidFill>
              <a:srgbClr val="E8E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40"/>
            <p:cNvSpPr/>
            <p:nvPr/>
          </p:nvSpPr>
          <p:spPr>
            <a:xfrm>
              <a:off x="1825875" y="3593200"/>
              <a:ext cx="88550" cy="82975"/>
            </a:xfrm>
            <a:custGeom>
              <a:avLst/>
              <a:gdLst/>
              <a:ahLst/>
              <a:cxnLst/>
              <a:rect l="l" t="t" r="r" b="b"/>
              <a:pathLst>
                <a:path w="3542" h="3319" extrusionOk="0">
                  <a:moveTo>
                    <a:pt x="1852" y="1"/>
                  </a:moveTo>
                  <a:lnTo>
                    <a:pt x="243" y="1212"/>
                  </a:lnTo>
                  <a:lnTo>
                    <a:pt x="0" y="3318"/>
                  </a:lnTo>
                  <a:lnTo>
                    <a:pt x="3541" y="3318"/>
                  </a:lnTo>
                  <a:lnTo>
                    <a:pt x="2964" y="2187"/>
                  </a:lnTo>
                  <a:lnTo>
                    <a:pt x="1852" y="1"/>
                  </a:lnTo>
                  <a:close/>
                </a:path>
              </a:pathLst>
            </a:custGeom>
            <a:solidFill>
              <a:srgbClr val="8E7E78">
                <a:alpha val="5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40"/>
            <p:cNvSpPr/>
            <p:nvPr/>
          </p:nvSpPr>
          <p:spPr>
            <a:xfrm>
              <a:off x="1722925" y="3620675"/>
              <a:ext cx="109050" cy="55500"/>
            </a:xfrm>
            <a:custGeom>
              <a:avLst/>
              <a:gdLst/>
              <a:ahLst/>
              <a:cxnLst/>
              <a:rect l="l" t="t" r="r" b="b"/>
              <a:pathLst>
                <a:path w="4362" h="2220" extrusionOk="0">
                  <a:moveTo>
                    <a:pt x="503" y="1"/>
                  </a:moveTo>
                  <a:lnTo>
                    <a:pt x="0" y="2219"/>
                  </a:lnTo>
                  <a:lnTo>
                    <a:pt x="4118" y="2219"/>
                  </a:lnTo>
                  <a:lnTo>
                    <a:pt x="4361" y="113"/>
                  </a:lnTo>
                  <a:lnTo>
                    <a:pt x="503" y="1"/>
                  </a:lnTo>
                  <a:close/>
                </a:path>
              </a:pathLst>
            </a:custGeom>
            <a:solidFill>
              <a:srgbClr val="8E7E78">
                <a:alpha val="5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40"/>
            <p:cNvSpPr/>
            <p:nvPr/>
          </p:nvSpPr>
          <p:spPr>
            <a:xfrm>
              <a:off x="1806925" y="3627975"/>
              <a:ext cx="24550" cy="48200"/>
            </a:xfrm>
            <a:custGeom>
              <a:avLst/>
              <a:gdLst/>
              <a:ahLst/>
              <a:cxnLst/>
              <a:rect l="l" t="t" r="r" b="b"/>
              <a:pathLst>
                <a:path w="982" h="1928" extrusionOk="0">
                  <a:moveTo>
                    <a:pt x="982" y="1"/>
                  </a:moveTo>
                  <a:lnTo>
                    <a:pt x="1" y="1927"/>
                  </a:lnTo>
                  <a:lnTo>
                    <a:pt x="758" y="1927"/>
                  </a:lnTo>
                  <a:lnTo>
                    <a:pt x="982" y="1"/>
                  </a:lnTo>
                  <a:close/>
                </a:path>
              </a:pathLst>
            </a:custGeom>
            <a:solidFill>
              <a:srgbClr val="E8E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40"/>
            <p:cNvSpPr/>
            <p:nvPr/>
          </p:nvSpPr>
          <p:spPr>
            <a:xfrm>
              <a:off x="1830075" y="3551225"/>
              <a:ext cx="90575" cy="44025"/>
            </a:xfrm>
            <a:custGeom>
              <a:avLst/>
              <a:gdLst/>
              <a:ahLst/>
              <a:cxnLst/>
              <a:rect l="l" t="t" r="r" b="b"/>
              <a:pathLst>
                <a:path w="3623" h="1761" extrusionOk="0">
                  <a:moveTo>
                    <a:pt x="666" y="1"/>
                  </a:moveTo>
                  <a:cubicBezTo>
                    <a:pt x="456" y="1"/>
                    <a:pt x="235" y="3"/>
                    <a:pt x="1" y="9"/>
                  </a:cubicBezTo>
                  <a:lnTo>
                    <a:pt x="1902" y="307"/>
                  </a:lnTo>
                  <a:lnTo>
                    <a:pt x="2473" y="524"/>
                  </a:lnTo>
                  <a:lnTo>
                    <a:pt x="1578" y="1760"/>
                  </a:lnTo>
                  <a:lnTo>
                    <a:pt x="1578" y="1760"/>
                  </a:lnTo>
                  <a:lnTo>
                    <a:pt x="3622" y="226"/>
                  </a:lnTo>
                  <a:cubicBezTo>
                    <a:pt x="3622" y="226"/>
                    <a:pt x="2699" y="1"/>
                    <a:pt x="666" y="1"/>
                  </a:cubicBezTo>
                  <a:close/>
                </a:path>
              </a:pathLst>
            </a:custGeom>
            <a:solidFill>
              <a:srgbClr val="E8E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59" name="Google Shape;559;p40"/>
          <p:cNvSpPr/>
          <p:nvPr/>
        </p:nvSpPr>
        <p:spPr>
          <a:xfrm rot="2214118">
            <a:off x="2269866" y="6021711"/>
            <a:ext cx="568745" cy="668941"/>
          </a:xfrm>
          <a:custGeom>
            <a:avLst/>
            <a:gdLst/>
            <a:ahLst/>
            <a:cxnLst/>
            <a:rect l="l" t="t" r="r" b="b"/>
            <a:pathLst>
              <a:path w="2929" h="3445" extrusionOk="0">
                <a:moveTo>
                  <a:pt x="2181" y="0"/>
                </a:moveTo>
                <a:cubicBezTo>
                  <a:pt x="1811" y="0"/>
                  <a:pt x="1616" y="938"/>
                  <a:pt x="1852" y="1127"/>
                </a:cubicBezTo>
                <a:cubicBezTo>
                  <a:pt x="1833" y="1220"/>
                  <a:pt x="1803" y="1306"/>
                  <a:pt x="1772" y="1394"/>
                </a:cubicBezTo>
                <a:cubicBezTo>
                  <a:pt x="1688" y="1129"/>
                  <a:pt x="1484" y="551"/>
                  <a:pt x="1239" y="551"/>
                </a:cubicBezTo>
                <a:cubicBezTo>
                  <a:pt x="1208" y="551"/>
                  <a:pt x="1176" y="560"/>
                  <a:pt x="1144" y="580"/>
                </a:cubicBezTo>
                <a:cubicBezTo>
                  <a:pt x="840" y="772"/>
                  <a:pt x="1411" y="1549"/>
                  <a:pt x="1603" y="1791"/>
                </a:cubicBezTo>
                <a:cubicBezTo>
                  <a:pt x="1554" y="1885"/>
                  <a:pt x="1505" y="1971"/>
                  <a:pt x="1448" y="2065"/>
                </a:cubicBezTo>
                <a:cubicBezTo>
                  <a:pt x="1316" y="1763"/>
                  <a:pt x="1001" y="1121"/>
                  <a:pt x="719" y="1121"/>
                </a:cubicBezTo>
                <a:cubicBezTo>
                  <a:pt x="682" y="1121"/>
                  <a:pt x="646" y="1133"/>
                  <a:pt x="610" y="1157"/>
                </a:cubicBezTo>
                <a:cubicBezTo>
                  <a:pt x="299" y="1375"/>
                  <a:pt x="914" y="2114"/>
                  <a:pt x="1230" y="2375"/>
                </a:cubicBezTo>
                <a:cubicBezTo>
                  <a:pt x="1138" y="2493"/>
                  <a:pt x="1032" y="2605"/>
                  <a:pt x="926" y="2711"/>
                </a:cubicBezTo>
                <a:cubicBezTo>
                  <a:pt x="868" y="2253"/>
                  <a:pt x="574" y="1982"/>
                  <a:pt x="368" y="1982"/>
                </a:cubicBezTo>
                <a:cubicBezTo>
                  <a:pt x="331" y="1982"/>
                  <a:pt x="297" y="1990"/>
                  <a:pt x="267" y="2008"/>
                </a:cubicBezTo>
                <a:cubicBezTo>
                  <a:pt x="75" y="2126"/>
                  <a:pt x="393" y="2661"/>
                  <a:pt x="648" y="2954"/>
                </a:cubicBezTo>
                <a:cubicBezTo>
                  <a:pt x="461" y="3089"/>
                  <a:pt x="267" y="3201"/>
                  <a:pt x="63" y="3289"/>
                </a:cubicBezTo>
                <a:cubicBezTo>
                  <a:pt x="26" y="3307"/>
                  <a:pt x="0" y="3350"/>
                  <a:pt x="20" y="3393"/>
                </a:cubicBezTo>
                <a:cubicBezTo>
                  <a:pt x="32" y="3425"/>
                  <a:pt x="63" y="3444"/>
                  <a:pt x="94" y="3444"/>
                </a:cubicBezTo>
                <a:cubicBezTo>
                  <a:pt x="106" y="3444"/>
                  <a:pt x="118" y="3444"/>
                  <a:pt x="126" y="3438"/>
                </a:cubicBezTo>
                <a:cubicBezTo>
                  <a:pt x="342" y="3350"/>
                  <a:pt x="560" y="3220"/>
                  <a:pt x="759" y="3071"/>
                </a:cubicBezTo>
                <a:cubicBezTo>
                  <a:pt x="1008" y="3299"/>
                  <a:pt x="1263" y="3378"/>
                  <a:pt x="1464" y="3378"/>
                </a:cubicBezTo>
                <a:cubicBezTo>
                  <a:pt x="1690" y="3378"/>
                  <a:pt x="1846" y="3279"/>
                  <a:pt x="1846" y="3183"/>
                </a:cubicBezTo>
                <a:cubicBezTo>
                  <a:pt x="1846" y="3003"/>
                  <a:pt x="1523" y="2934"/>
                  <a:pt x="1032" y="2834"/>
                </a:cubicBezTo>
                <a:cubicBezTo>
                  <a:pt x="1150" y="2722"/>
                  <a:pt x="1262" y="2599"/>
                  <a:pt x="1368" y="2469"/>
                </a:cubicBezTo>
                <a:cubicBezTo>
                  <a:pt x="1527" y="2548"/>
                  <a:pt x="1751" y="2587"/>
                  <a:pt x="1957" y="2587"/>
                </a:cubicBezTo>
                <a:cubicBezTo>
                  <a:pt x="2268" y="2587"/>
                  <a:pt x="2540" y="2499"/>
                  <a:pt x="2492" y="2332"/>
                </a:cubicBezTo>
                <a:cubicBezTo>
                  <a:pt x="2444" y="2175"/>
                  <a:pt x="2300" y="2143"/>
                  <a:pt x="2108" y="2143"/>
                </a:cubicBezTo>
                <a:cubicBezTo>
                  <a:pt x="1976" y="2143"/>
                  <a:pt x="1821" y="2158"/>
                  <a:pt x="1658" y="2158"/>
                </a:cubicBezTo>
                <a:cubicBezTo>
                  <a:pt x="1634" y="2158"/>
                  <a:pt x="1610" y="2158"/>
                  <a:pt x="1585" y="2157"/>
                </a:cubicBezTo>
                <a:cubicBezTo>
                  <a:pt x="1641" y="2071"/>
                  <a:pt x="1697" y="1977"/>
                  <a:pt x="1746" y="1879"/>
                </a:cubicBezTo>
                <a:cubicBezTo>
                  <a:pt x="1770" y="1881"/>
                  <a:pt x="1796" y="1883"/>
                  <a:pt x="1822" y="1883"/>
                </a:cubicBezTo>
                <a:cubicBezTo>
                  <a:pt x="2263" y="1883"/>
                  <a:pt x="2929" y="1501"/>
                  <a:pt x="2753" y="1208"/>
                </a:cubicBezTo>
                <a:cubicBezTo>
                  <a:pt x="2713" y="1142"/>
                  <a:pt x="2651" y="1116"/>
                  <a:pt x="2577" y="1116"/>
                </a:cubicBezTo>
                <a:cubicBezTo>
                  <a:pt x="2379" y="1116"/>
                  <a:pt x="2096" y="1308"/>
                  <a:pt x="1933" y="1431"/>
                </a:cubicBezTo>
                <a:cubicBezTo>
                  <a:pt x="1970" y="1331"/>
                  <a:pt x="1995" y="1232"/>
                  <a:pt x="2019" y="1133"/>
                </a:cubicBezTo>
                <a:cubicBezTo>
                  <a:pt x="2294" y="971"/>
                  <a:pt x="2647" y="113"/>
                  <a:pt x="2243" y="9"/>
                </a:cubicBezTo>
                <a:cubicBezTo>
                  <a:pt x="2222" y="3"/>
                  <a:pt x="2201" y="0"/>
                  <a:pt x="2181"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0" name="Google Shape;560;p40"/>
          <p:cNvSpPr/>
          <p:nvPr/>
        </p:nvSpPr>
        <p:spPr>
          <a:xfrm rot="-150513">
            <a:off x="1872830" y="234491"/>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61" name="Google Shape;561;p40"/>
          <p:cNvSpPr/>
          <p:nvPr/>
        </p:nvSpPr>
        <p:spPr>
          <a:xfrm rot="-1552466">
            <a:off x="8038717" y="244347"/>
            <a:ext cx="1267431" cy="642815"/>
          </a:xfrm>
          <a:custGeom>
            <a:avLst/>
            <a:gdLst/>
            <a:ahLst/>
            <a:cxnLst/>
            <a:rect l="l" t="t" r="r" b="b"/>
            <a:pathLst>
              <a:path w="12605" h="6393" extrusionOk="0">
                <a:moveTo>
                  <a:pt x="1886" y="1"/>
                </a:moveTo>
                <a:cubicBezTo>
                  <a:pt x="1541" y="1"/>
                  <a:pt x="1192" y="55"/>
                  <a:pt x="858" y="168"/>
                </a:cubicBezTo>
                <a:cubicBezTo>
                  <a:pt x="560" y="274"/>
                  <a:pt x="255" y="415"/>
                  <a:pt x="1" y="627"/>
                </a:cubicBezTo>
                <a:cubicBezTo>
                  <a:pt x="1274" y="1354"/>
                  <a:pt x="144" y="2398"/>
                  <a:pt x="144" y="2398"/>
                </a:cubicBezTo>
                <a:cubicBezTo>
                  <a:pt x="2335" y="2465"/>
                  <a:pt x="1994" y="4274"/>
                  <a:pt x="1994" y="4274"/>
                </a:cubicBezTo>
                <a:cubicBezTo>
                  <a:pt x="1994" y="4274"/>
                  <a:pt x="2350" y="4156"/>
                  <a:pt x="2887" y="4156"/>
                </a:cubicBezTo>
                <a:cubicBezTo>
                  <a:pt x="3347" y="4156"/>
                  <a:pt x="3938" y="4242"/>
                  <a:pt x="4554" y="4560"/>
                </a:cubicBezTo>
                <a:cubicBezTo>
                  <a:pt x="4609" y="5131"/>
                  <a:pt x="5299" y="5851"/>
                  <a:pt x="5299" y="5851"/>
                </a:cubicBezTo>
                <a:cubicBezTo>
                  <a:pt x="5299" y="5851"/>
                  <a:pt x="6274" y="5641"/>
                  <a:pt x="6635" y="5200"/>
                </a:cubicBezTo>
                <a:cubicBezTo>
                  <a:pt x="8126" y="5367"/>
                  <a:pt x="8921" y="6392"/>
                  <a:pt x="8921" y="6392"/>
                </a:cubicBezTo>
                <a:cubicBezTo>
                  <a:pt x="8921" y="6392"/>
                  <a:pt x="9322" y="5461"/>
                  <a:pt x="10284" y="5461"/>
                </a:cubicBezTo>
                <a:cubicBezTo>
                  <a:pt x="10619" y="5461"/>
                  <a:pt x="11022" y="5574"/>
                  <a:pt x="11499" y="5876"/>
                </a:cubicBezTo>
                <a:cubicBezTo>
                  <a:pt x="11499" y="5876"/>
                  <a:pt x="11169" y="4480"/>
                  <a:pt x="12462" y="4480"/>
                </a:cubicBezTo>
                <a:cubicBezTo>
                  <a:pt x="12507" y="4480"/>
                  <a:pt x="12555" y="4482"/>
                  <a:pt x="12605" y="4485"/>
                </a:cubicBezTo>
                <a:cubicBezTo>
                  <a:pt x="12518" y="4168"/>
                  <a:pt x="12344" y="3876"/>
                  <a:pt x="12152" y="3628"/>
                </a:cubicBezTo>
                <a:cubicBezTo>
                  <a:pt x="11722" y="3056"/>
                  <a:pt x="11095" y="2646"/>
                  <a:pt x="10431" y="2473"/>
                </a:cubicBezTo>
                <a:cubicBezTo>
                  <a:pt x="10237" y="2416"/>
                  <a:pt x="10045" y="2373"/>
                  <a:pt x="9847" y="2353"/>
                </a:cubicBezTo>
                <a:cubicBezTo>
                  <a:pt x="9688" y="2342"/>
                  <a:pt x="9531" y="2333"/>
                  <a:pt x="9373" y="2333"/>
                </a:cubicBezTo>
                <a:cubicBezTo>
                  <a:pt x="9288" y="2333"/>
                  <a:pt x="9204" y="2335"/>
                  <a:pt x="9119" y="2341"/>
                </a:cubicBezTo>
                <a:cubicBezTo>
                  <a:pt x="8778" y="2771"/>
                  <a:pt x="7902" y="3509"/>
                  <a:pt x="7051" y="3554"/>
                </a:cubicBezTo>
                <a:cubicBezTo>
                  <a:pt x="7045" y="3516"/>
                  <a:pt x="7039" y="3472"/>
                  <a:pt x="7026" y="3434"/>
                </a:cubicBezTo>
                <a:cubicBezTo>
                  <a:pt x="7057" y="3422"/>
                  <a:pt x="7082" y="3410"/>
                  <a:pt x="7114" y="3391"/>
                </a:cubicBezTo>
                <a:cubicBezTo>
                  <a:pt x="7200" y="3336"/>
                  <a:pt x="7275" y="3242"/>
                  <a:pt x="7324" y="3118"/>
                </a:cubicBezTo>
                <a:cubicBezTo>
                  <a:pt x="7442" y="2832"/>
                  <a:pt x="7616" y="2149"/>
                  <a:pt x="7616" y="2149"/>
                </a:cubicBezTo>
                <a:lnTo>
                  <a:pt x="7616" y="2149"/>
                </a:lnTo>
                <a:cubicBezTo>
                  <a:pt x="7616" y="2149"/>
                  <a:pt x="6951" y="2186"/>
                  <a:pt x="6604" y="2571"/>
                </a:cubicBezTo>
                <a:cubicBezTo>
                  <a:pt x="6547" y="2628"/>
                  <a:pt x="6510" y="2696"/>
                  <a:pt x="6480" y="2771"/>
                </a:cubicBezTo>
                <a:cubicBezTo>
                  <a:pt x="6412" y="2734"/>
                  <a:pt x="6343" y="2702"/>
                  <a:pt x="6268" y="2683"/>
                </a:cubicBezTo>
                <a:cubicBezTo>
                  <a:pt x="6188" y="2659"/>
                  <a:pt x="6113" y="2646"/>
                  <a:pt x="6039" y="2634"/>
                </a:cubicBezTo>
                <a:cubicBezTo>
                  <a:pt x="6057" y="2559"/>
                  <a:pt x="6063" y="2479"/>
                  <a:pt x="6051" y="2398"/>
                </a:cubicBezTo>
                <a:cubicBezTo>
                  <a:pt x="5976" y="1888"/>
                  <a:pt x="5442" y="1484"/>
                  <a:pt x="5442" y="1484"/>
                </a:cubicBezTo>
                <a:cubicBezTo>
                  <a:pt x="5442" y="1484"/>
                  <a:pt x="5205" y="2149"/>
                  <a:pt x="5144" y="2453"/>
                </a:cubicBezTo>
                <a:cubicBezTo>
                  <a:pt x="5119" y="2584"/>
                  <a:pt x="5125" y="2702"/>
                  <a:pt x="5168" y="2801"/>
                </a:cubicBezTo>
                <a:cubicBezTo>
                  <a:pt x="5182" y="2826"/>
                  <a:pt x="5199" y="2857"/>
                  <a:pt x="5219" y="2883"/>
                </a:cubicBezTo>
                <a:cubicBezTo>
                  <a:pt x="5187" y="2907"/>
                  <a:pt x="5156" y="2938"/>
                  <a:pt x="5125" y="2969"/>
                </a:cubicBezTo>
                <a:cubicBezTo>
                  <a:pt x="4448" y="2453"/>
                  <a:pt x="4132" y="1347"/>
                  <a:pt x="4095" y="801"/>
                </a:cubicBezTo>
                <a:cubicBezTo>
                  <a:pt x="3901" y="652"/>
                  <a:pt x="3697" y="527"/>
                  <a:pt x="3479" y="409"/>
                </a:cubicBezTo>
                <a:cubicBezTo>
                  <a:pt x="3304" y="317"/>
                  <a:pt x="3118" y="242"/>
                  <a:pt x="2932" y="174"/>
                </a:cubicBezTo>
                <a:cubicBezTo>
                  <a:pt x="2600" y="60"/>
                  <a:pt x="2244" y="1"/>
                  <a:pt x="1886" y="1"/>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62" name="Google Shape;562;p40"/>
          <p:cNvGrpSpPr/>
          <p:nvPr/>
        </p:nvGrpSpPr>
        <p:grpSpPr>
          <a:xfrm>
            <a:off x="1" y="4851732"/>
            <a:ext cx="2018047" cy="1598053"/>
            <a:chOff x="0" y="3927424"/>
            <a:chExt cx="1513535" cy="1198540"/>
          </a:xfrm>
        </p:grpSpPr>
        <p:sp>
          <p:nvSpPr>
            <p:cNvPr id="563" name="Google Shape;563;p40"/>
            <p:cNvSpPr/>
            <p:nvPr/>
          </p:nvSpPr>
          <p:spPr>
            <a:xfrm>
              <a:off x="0" y="3927424"/>
              <a:ext cx="1513535" cy="1198540"/>
            </a:xfrm>
            <a:custGeom>
              <a:avLst/>
              <a:gdLst/>
              <a:ahLst/>
              <a:cxnLst/>
              <a:rect l="l" t="t" r="r" b="b"/>
              <a:pathLst>
                <a:path w="13574" h="14048" extrusionOk="0">
                  <a:moveTo>
                    <a:pt x="78" y="1"/>
                  </a:moveTo>
                  <a:cubicBezTo>
                    <a:pt x="50" y="1"/>
                    <a:pt x="24" y="1"/>
                    <a:pt x="0" y="1"/>
                  </a:cubicBezTo>
                  <a:lnTo>
                    <a:pt x="0" y="14048"/>
                  </a:lnTo>
                  <a:lnTo>
                    <a:pt x="12604" y="14048"/>
                  </a:lnTo>
                  <a:cubicBezTo>
                    <a:pt x="12604" y="14048"/>
                    <a:pt x="13574" y="11910"/>
                    <a:pt x="11386" y="10350"/>
                  </a:cubicBezTo>
                  <a:cubicBezTo>
                    <a:pt x="11403" y="7427"/>
                    <a:pt x="9937" y="5967"/>
                    <a:pt x="7844" y="5967"/>
                  </a:cubicBezTo>
                  <a:cubicBezTo>
                    <a:pt x="7438" y="5967"/>
                    <a:pt x="7008" y="6022"/>
                    <a:pt x="6560" y="6132"/>
                  </a:cubicBezTo>
                  <a:cubicBezTo>
                    <a:pt x="5942" y="327"/>
                    <a:pt x="1209" y="1"/>
                    <a:pt x="78" y="1"/>
                  </a:cubicBezTo>
                  <a:close/>
                </a:path>
              </a:pathLst>
            </a:custGeom>
            <a:solidFill>
              <a:srgbClr val="395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40"/>
            <p:cNvSpPr/>
            <p:nvPr/>
          </p:nvSpPr>
          <p:spPr>
            <a:xfrm>
              <a:off x="0" y="4202484"/>
              <a:ext cx="1146469" cy="923477"/>
            </a:xfrm>
            <a:custGeom>
              <a:avLst/>
              <a:gdLst/>
              <a:ahLst/>
              <a:cxnLst/>
              <a:rect l="l" t="t" r="r" b="b"/>
              <a:pathLst>
                <a:path w="10282" h="10824" extrusionOk="0">
                  <a:moveTo>
                    <a:pt x="0" y="1"/>
                  </a:moveTo>
                  <a:lnTo>
                    <a:pt x="0" y="10824"/>
                  </a:lnTo>
                  <a:lnTo>
                    <a:pt x="10282" y="10824"/>
                  </a:lnTo>
                  <a:cubicBezTo>
                    <a:pt x="10256" y="9898"/>
                    <a:pt x="9424" y="8387"/>
                    <a:pt x="7641" y="7848"/>
                  </a:cubicBezTo>
                  <a:cubicBezTo>
                    <a:pt x="7759" y="6449"/>
                    <a:pt x="6715" y="4442"/>
                    <a:pt x="4398" y="4442"/>
                  </a:cubicBezTo>
                  <a:cubicBezTo>
                    <a:pt x="4012" y="1244"/>
                    <a:pt x="1485" y="1"/>
                    <a:pt x="0" y="1"/>
                  </a:cubicBezTo>
                  <a:close/>
                </a:path>
              </a:pathLst>
            </a:custGeom>
            <a:solidFill>
              <a:srgbClr val="538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40"/>
            <p:cNvSpPr/>
            <p:nvPr/>
          </p:nvSpPr>
          <p:spPr>
            <a:xfrm>
              <a:off x="0" y="4675137"/>
              <a:ext cx="569443" cy="450818"/>
            </a:xfrm>
            <a:custGeom>
              <a:avLst/>
              <a:gdLst/>
              <a:ahLst/>
              <a:cxnLst/>
              <a:rect l="l" t="t" r="r" b="b"/>
              <a:pathLst>
                <a:path w="5107" h="5284" extrusionOk="0">
                  <a:moveTo>
                    <a:pt x="328" y="0"/>
                  </a:moveTo>
                  <a:cubicBezTo>
                    <a:pt x="217" y="0"/>
                    <a:pt x="108" y="3"/>
                    <a:pt x="0" y="9"/>
                  </a:cubicBezTo>
                  <a:lnTo>
                    <a:pt x="0" y="5284"/>
                  </a:lnTo>
                  <a:lnTo>
                    <a:pt x="4981" y="5284"/>
                  </a:lnTo>
                  <a:cubicBezTo>
                    <a:pt x="5106" y="1107"/>
                    <a:pt x="2521" y="0"/>
                    <a:pt x="328" y="0"/>
                  </a:cubicBezTo>
                  <a:close/>
                </a:path>
              </a:pathLst>
            </a:custGeom>
            <a:solidFill>
              <a:srgbClr val="538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6" name="Google Shape;566;p40"/>
          <p:cNvGrpSpPr/>
          <p:nvPr/>
        </p:nvGrpSpPr>
        <p:grpSpPr>
          <a:xfrm flipH="1">
            <a:off x="10157001" y="4851732"/>
            <a:ext cx="2018047" cy="1598053"/>
            <a:chOff x="0" y="3927424"/>
            <a:chExt cx="1513535" cy="1198540"/>
          </a:xfrm>
        </p:grpSpPr>
        <p:sp>
          <p:nvSpPr>
            <p:cNvPr id="567" name="Google Shape;567;p40"/>
            <p:cNvSpPr/>
            <p:nvPr/>
          </p:nvSpPr>
          <p:spPr>
            <a:xfrm>
              <a:off x="0" y="3927424"/>
              <a:ext cx="1513535" cy="1198540"/>
            </a:xfrm>
            <a:custGeom>
              <a:avLst/>
              <a:gdLst/>
              <a:ahLst/>
              <a:cxnLst/>
              <a:rect l="l" t="t" r="r" b="b"/>
              <a:pathLst>
                <a:path w="13574" h="14048" extrusionOk="0">
                  <a:moveTo>
                    <a:pt x="78" y="1"/>
                  </a:moveTo>
                  <a:cubicBezTo>
                    <a:pt x="50" y="1"/>
                    <a:pt x="24" y="1"/>
                    <a:pt x="0" y="1"/>
                  </a:cubicBezTo>
                  <a:lnTo>
                    <a:pt x="0" y="14048"/>
                  </a:lnTo>
                  <a:lnTo>
                    <a:pt x="12604" y="14048"/>
                  </a:lnTo>
                  <a:cubicBezTo>
                    <a:pt x="12604" y="14048"/>
                    <a:pt x="13574" y="11910"/>
                    <a:pt x="11386" y="10350"/>
                  </a:cubicBezTo>
                  <a:cubicBezTo>
                    <a:pt x="11403" y="7427"/>
                    <a:pt x="9937" y="5967"/>
                    <a:pt x="7844" y="5967"/>
                  </a:cubicBezTo>
                  <a:cubicBezTo>
                    <a:pt x="7438" y="5967"/>
                    <a:pt x="7008" y="6022"/>
                    <a:pt x="6560" y="6132"/>
                  </a:cubicBezTo>
                  <a:cubicBezTo>
                    <a:pt x="5942" y="327"/>
                    <a:pt x="1209" y="1"/>
                    <a:pt x="78" y="1"/>
                  </a:cubicBezTo>
                  <a:close/>
                </a:path>
              </a:pathLst>
            </a:custGeom>
            <a:solidFill>
              <a:srgbClr val="395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40"/>
            <p:cNvSpPr/>
            <p:nvPr/>
          </p:nvSpPr>
          <p:spPr>
            <a:xfrm>
              <a:off x="0" y="4202484"/>
              <a:ext cx="1146469" cy="923477"/>
            </a:xfrm>
            <a:custGeom>
              <a:avLst/>
              <a:gdLst/>
              <a:ahLst/>
              <a:cxnLst/>
              <a:rect l="l" t="t" r="r" b="b"/>
              <a:pathLst>
                <a:path w="10282" h="10824" extrusionOk="0">
                  <a:moveTo>
                    <a:pt x="0" y="1"/>
                  </a:moveTo>
                  <a:lnTo>
                    <a:pt x="0" y="10824"/>
                  </a:lnTo>
                  <a:lnTo>
                    <a:pt x="10282" y="10824"/>
                  </a:lnTo>
                  <a:cubicBezTo>
                    <a:pt x="10256" y="9898"/>
                    <a:pt x="9424" y="8387"/>
                    <a:pt x="7641" y="7848"/>
                  </a:cubicBezTo>
                  <a:cubicBezTo>
                    <a:pt x="7759" y="6449"/>
                    <a:pt x="6715" y="4442"/>
                    <a:pt x="4398" y="4442"/>
                  </a:cubicBezTo>
                  <a:cubicBezTo>
                    <a:pt x="4012" y="1244"/>
                    <a:pt x="1485" y="1"/>
                    <a:pt x="0" y="1"/>
                  </a:cubicBezTo>
                  <a:close/>
                </a:path>
              </a:pathLst>
            </a:custGeom>
            <a:solidFill>
              <a:srgbClr val="538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40"/>
            <p:cNvSpPr/>
            <p:nvPr/>
          </p:nvSpPr>
          <p:spPr>
            <a:xfrm>
              <a:off x="0" y="4675137"/>
              <a:ext cx="569443" cy="450818"/>
            </a:xfrm>
            <a:custGeom>
              <a:avLst/>
              <a:gdLst/>
              <a:ahLst/>
              <a:cxnLst/>
              <a:rect l="l" t="t" r="r" b="b"/>
              <a:pathLst>
                <a:path w="5107" h="5284" extrusionOk="0">
                  <a:moveTo>
                    <a:pt x="328" y="0"/>
                  </a:moveTo>
                  <a:cubicBezTo>
                    <a:pt x="217" y="0"/>
                    <a:pt x="108" y="3"/>
                    <a:pt x="0" y="9"/>
                  </a:cubicBezTo>
                  <a:lnTo>
                    <a:pt x="0" y="5284"/>
                  </a:lnTo>
                  <a:lnTo>
                    <a:pt x="4981" y="5284"/>
                  </a:lnTo>
                  <a:cubicBezTo>
                    <a:pt x="5106" y="1107"/>
                    <a:pt x="2521" y="0"/>
                    <a:pt x="328" y="0"/>
                  </a:cubicBezTo>
                  <a:close/>
                </a:path>
              </a:pathLst>
            </a:custGeom>
            <a:solidFill>
              <a:srgbClr val="538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70" name="Google Shape;570;p40"/>
          <p:cNvSpPr/>
          <p:nvPr/>
        </p:nvSpPr>
        <p:spPr>
          <a:xfrm rot="-2376518">
            <a:off x="264936" y="1813861"/>
            <a:ext cx="539233" cy="662524"/>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71" name="Google Shape;571;p40"/>
          <p:cNvSpPr/>
          <p:nvPr/>
        </p:nvSpPr>
        <p:spPr>
          <a:xfrm rot="423768">
            <a:off x="11446138" y="1651064"/>
            <a:ext cx="539228" cy="662529"/>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99558748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572"/>
        <p:cNvGrpSpPr/>
        <p:nvPr/>
      </p:nvGrpSpPr>
      <p:grpSpPr>
        <a:xfrm>
          <a:off x="0" y="0"/>
          <a:ext cx="0" cy="0"/>
          <a:chOff x="0" y="0"/>
          <a:chExt cx="0" cy="0"/>
        </a:xfrm>
      </p:grpSpPr>
      <p:sp>
        <p:nvSpPr>
          <p:cNvPr id="573" name="Google Shape;573;p41"/>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74" name="Google Shape;574;p41"/>
          <p:cNvGrpSpPr/>
          <p:nvPr/>
        </p:nvGrpSpPr>
        <p:grpSpPr>
          <a:xfrm>
            <a:off x="1" y="6166767"/>
            <a:ext cx="12175047" cy="691479"/>
            <a:chOff x="0" y="4624737"/>
            <a:chExt cx="9131285" cy="518765"/>
          </a:xfrm>
        </p:grpSpPr>
        <p:sp>
          <p:nvSpPr>
            <p:cNvPr id="575" name="Google Shape;575;p41"/>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41"/>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41"/>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41"/>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41"/>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41"/>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1" name="Google Shape;581;p41"/>
          <p:cNvGrpSpPr/>
          <p:nvPr/>
        </p:nvGrpSpPr>
        <p:grpSpPr>
          <a:xfrm flipH="1">
            <a:off x="485937" y="5187251"/>
            <a:ext cx="1707553" cy="1363063"/>
            <a:chOff x="2464800" y="3473650"/>
            <a:chExt cx="269625" cy="215225"/>
          </a:xfrm>
        </p:grpSpPr>
        <p:sp>
          <p:nvSpPr>
            <p:cNvPr id="582" name="Google Shape;582;p41"/>
            <p:cNvSpPr/>
            <p:nvPr/>
          </p:nvSpPr>
          <p:spPr>
            <a:xfrm>
              <a:off x="2464800" y="3473650"/>
              <a:ext cx="269625" cy="215225"/>
            </a:xfrm>
            <a:custGeom>
              <a:avLst/>
              <a:gdLst/>
              <a:ahLst/>
              <a:cxnLst/>
              <a:rect l="l" t="t" r="r" b="b"/>
              <a:pathLst>
                <a:path w="10785" h="8609" extrusionOk="0">
                  <a:moveTo>
                    <a:pt x="9801" y="1"/>
                  </a:moveTo>
                  <a:cubicBezTo>
                    <a:pt x="9554" y="1"/>
                    <a:pt x="8555" y="257"/>
                    <a:pt x="7573" y="850"/>
                  </a:cubicBezTo>
                  <a:cubicBezTo>
                    <a:pt x="6518" y="1477"/>
                    <a:pt x="3020" y="3806"/>
                    <a:pt x="2324" y="4503"/>
                  </a:cubicBezTo>
                  <a:lnTo>
                    <a:pt x="1" y="8373"/>
                  </a:lnTo>
                  <a:lnTo>
                    <a:pt x="2902" y="8609"/>
                  </a:lnTo>
                  <a:lnTo>
                    <a:pt x="9822" y="8609"/>
                  </a:lnTo>
                  <a:cubicBezTo>
                    <a:pt x="9822" y="8609"/>
                    <a:pt x="10537" y="6547"/>
                    <a:pt x="10661" y="5348"/>
                  </a:cubicBezTo>
                  <a:cubicBezTo>
                    <a:pt x="10785" y="4149"/>
                    <a:pt x="10406" y="1205"/>
                    <a:pt x="10326" y="869"/>
                  </a:cubicBezTo>
                  <a:cubicBezTo>
                    <a:pt x="10239" y="534"/>
                    <a:pt x="9990" y="49"/>
                    <a:pt x="9841" y="4"/>
                  </a:cubicBezTo>
                  <a:cubicBezTo>
                    <a:pt x="9832" y="2"/>
                    <a:pt x="9818" y="1"/>
                    <a:pt x="9801" y="1"/>
                  </a:cubicBezTo>
                  <a:close/>
                </a:path>
              </a:pathLst>
            </a:custGeom>
            <a:solidFill>
              <a:srgbClr val="CBC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41"/>
            <p:cNvSpPr/>
            <p:nvPr/>
          </p:nvSpPr>
          <p:spPr>
            <a:xfrm>
              <a:off x="2587325" y="3488500"/>
              <a:ext cx="129750" cy="131575"/>
            </a:xfrm>
            <a:custGeom>
              <a:avLst/>
              <a:gdLst/>
              <a:ahLst/>
              <a:cxnLst/>
              <a:rect l="l" t="t" r="r" b="b"/>
              <a:pathLst>
                <a:path w="5190" h="5263" extrusionOk="0">
                  <a:moveTo>
                    <a:pt x="5189" y="1"/>
                  </a:moveTo>
                  <a:lnTo>
                    <a:pt x="4077" y="3145"/>
                  </a:lnTo>
                  <a:lnTo>
                    <a:pt x="2325" y="4158"/>
                  </a:lnTo>
                  <a:cubicBezTo>
                    <a:pt x="2325" y="4158"/>
                    <a:pt x="1741" y="4430"/>
                    <a:pt x="1586" y="4499"/>
                  </a:cubicBezTo>
                  <a:cubicBezTo>
                    <a:pt x="1436" y="4574"/>
                    <a:pt x="38" y="5244"/>
                    <a:pt x="1" y="5262"/>
                  </a:cubicBezTo>
                  <a:cubicBezTo>
                    <a:pt x="777" y="4958"/>
                    <a:pt x="517" y="5089"/>
                    <a:pt x="1641" y="4660"/>
                  </a:cubicBezTo>
                  <a:cubicBezTo>
                    <a:pt x="1909" y="4574"/>
                    <a:pt x="2162" y="4493"/>
                    <a:pt x="2400" y="4424"/>
                  </a:cubicBezTo>
                  <a:cubicBezTo>
                    <a:pt x="2400" y="4424"/>
                    <a:pt x="3586" y="3797"/>
                    <a:pt x="4232" y="3418"/>
                  </a:cubicBezTo>
                  <a:lnTo>
                    <a:pt x="5189" y="1"/>
                  </a:lnTo>
                  <a:close/>
                </a:path>
              </a:pathLst>
            </a:custGeom>
            <a:solidFill>
              <a:srgbClr val="E8E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41"/>
            <p:cNvSpPr/>
            <p:nvPr/>
          </p:nvSpPr>
          <p:spPr>
            <a:xfrm>
              <a:off x="2628325" y="3599100"/>
              <a:ext cx="19000" cy="80950"/>
            </a:xfrm>
            <a:custGeom>
              <a:avLst/>
              <a:gdLst/>
              <a:ahLst/>
              <a:cxnLst/>
              <a:rect l="l" t="t" r="r" b="b"/>
              <a:pathLst>
                <a:path w="760" h="3238" extrusionOk="0">
                  <a:moveTo>
                    <a:pt x="760" y="0"/>
                  </a:moveTo>
                  <a:lnTo>
                    <a:pt x="760" y="0"/>
                  </a:lnTo>
                  <a:cubicBezTo>
                    <a:pt x="522" y="69"/>
                    <a:pt x="269" y="150"/>
                    <a:pt x="1" y="236"/>
                  </a:cubicBezTo>
                  <a:lnTo>
                    <a:pt x="112" y="3237"/>
                  </a:lnTo>
                  <a:lnTo>
                    <a:pt x="760" y="0"/>
                  </a:lnTo>
                  <a:close/>
                </a:path>
              </a:pathLst>
            </a:custGeom>
            <a:solidFill>
              <a:srgbClr val="8E7E78">
                <a:alpha val="5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41"/>
            <p:cNvSpPr/>
            <p:nvPr/>
          </p:nvSpPr>
          <p:spPr>
            <a:xfrm>
              <a:off x="2464800" y="3605000"/>
              <a:ext cx="166350" cy="83875"/>
            </a:xfrm>
            <a:custGeom>
              <a:avLst/>
              <a:gdLst/>
              <a:ahLst/>
              <a:cxnLst/>
              <a:rect l="l" t="t" r="r" b="b"/>
              <a:pathLst>
                <a:path w="6654" h="3355" extrusionOk="0">
                  <a:moveTo>
                    <a:pt x="6542" y="0"/>
                  </a:moveTo>
                  <a:cubicBezTo>
                    <a:pt x="5163" y="461"/>
                    <a:pt x="3505" y="1156"/>
                    <a:pt x="2902" y="1497"/>
                  </a:cubicBezTo>
                  <a:lnTo>
                    <a:pt x="647" y="2044"/>
                  </a:lnTo>
                  <a:lnTo>
                    <a:pt x="1" y="3119"/>
                  </a:lnTo>
                  <a:lnTo>
                    <a:pt x="2902" y="3355"/>
                  </a:lnTo>
                  <a:lnTo>
                    <a:pt x="6579" y="3355"/>
                  </a:lnTo>
                  <a:lnTo>
                    <a:pt x="6653" y="3001"/>
                  </a:lnTo>
                  <a:lnTo>
                    <a:pt x="6542" y="0"/>
                  </a:lnTo>
                  <a:close/>
                </a:path>
              </a:pathLst>
            </a:custGeom>
            <a:solidFill>
              <a:srgbClr val="B8A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41"/>
            <p:cNvSpPr/>
            <p:nvPr/>
          </p:nvSpPr>
          <p:spPr>
            <a:xfrm>
              <a:off x="2692475" y="3483550"/>
              <a:ext cx="41950" cy="205325"/>
            </a:xfrm>
            <a:custGeom>
              <a:avLst/>
              <a:gdLst/>
              <a:ahLst/>
              <a:cxnLst/>
              <a:rect l="l" t="t" r="r" b="b"/>
              <a:pathLst>
                <a:path w="1678" h="8213" extrusionOk="0">
                  <a:moveTo>
                    <a:pt x="1038" y="1"/>
                  </a:moveTo>
                  <a:lnTo>
                    <a:pt x="26" y="3616"/>
                  </a:lnTo>
                  <a:cubicBezTo>
                    <a:pt x="26" y="3616"/>
                    <a:pt x="1" y="6294"/>
                    <a:pt x="26" y="6362"/>
                  </a:cubicBezTo>
                  <a:cubicBezTo>
                    <a:pt x="44" y="6716"/>
                    <a:pt x="94" y="7542"/>
                    <a:pt x="144" y="8213"/>
                  </a:cubicBezTo>
                  <a:lnTo>
                    <a:pt x="715" y="8213"/>
                  </a:lnTo>
                  <a:cubicBezTo>
                    <a:pt x="715" y="8213"/>
                    <a:pt x="1430" y="6151"/>
                    <a:pt x="1554" y="4952"/>
                  </a:cubicBezTo>
                  <a:cubicBezTo>
                    <a:pt x="1678" y="3753"/>
                    <a:pt x="1299" y="809"/>
                    <a:pt x="1219" y="473"/>
                  </a:cubicBezTo>
                  <a:cubicBezTo>
                    <a:pt x="1181" y="330"/>
                    <a:pt x="1113" y="156"/>
                    <a:pt x="1038" y="1"/>
                  </a:cubicBezTo>
                  <a:close/>
                </a:path>
              </a:pathLst>
            </a:custGeom>
            <a:solidFill>
              <a:srgbClr val="8E7E78">
                <a:alpha val="5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41"/>
            <p:cNvSpPr/>
            <p:nvPr/>
          </p:nvSpPr>
          <p:spPr>
            <a:xfrm>
              <a:off x="2629250" y="3573950"/>
              <a:ext cx="66825" cy="114925"/>
            </a:xfrm>
            <a:custGeom>
              <a:avLst/>
              <a:gdLst/>
              <a:ahLst/>
              <a:cxnLst/>
              <a:rect l="l" t="t" r="r" b="b"/>
              <a:pathLst>
                <a:path w="2673" h="4597" extrusionOk="0">
                  <a:moveTo>
                    <a:pt x="2555" y="0"/>
                  </a:moveTo>
                  <a:lnTo>
                    <a:pt x="2555" y="0"/>
                  </a:lnTo>
                  <a:cubicBezTo>
                    <a:pt x="1909" y="379"/>
                    <a:pt x="723" y="1006"/>
                    <a:pt x="723" y="1006"/>
                  </a:cubicBezTo>
                  <a:lnTo>
                    <a:pt x="75" y="4243"/>
                  </a:lnTo>
                  <a:lnTo>
                    <a:pt x="1" y="4597"/>
                  </a:lnTo>
                  <a:lnTo>
                    <a:pt x="2673" y="4597"/>
                  </a:lnTo>
                  <a:cubicBezTo>
                    <a:pt x="2623" y="3926"/>
                    <a:pt x="2573" y="3100"/>
                    <a:pt x="2555" y="2746"/>
                  </a:cubicBezTo>
                  <a:cubicBezTo>
                    <a:pt x="2530" y="2678"/>
                    <a:pt x="2555" y="0"/>
                    <a:pt x="2555" y="0"/>
                  </a:cubicBezTo>
                  <a:close/>
                </a:path>
              </a:pathLst>
            </a:custGeom>
            <a:solidFill>
              <a:srgbClr val="B8A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41"/>
            <p:cNvSpPr/>
            <p:nvPr/>
          </p:nvSpPr>
          <p:spPr>
            <a:xfrm>
              <a:off x="2688300" y="3636525"/>
              <a:ext cx="7775" cy="52350"/>
            </a:xfrm>
            <a:custGeom>
              <a:avLst/>
              <a:gdLst/>
              <a:ahLst/>
              <a:cxnLst/>
              <a:rect l="l" t="t" r="r" b="b"/>
              <a:pathLst>
                <a:path w="311" h="2094" extrusionOk="0">
                  <a:moveTo>
                    <a:pt x="187" y="0"/>
                  </a:moveTo>
                  <a:lnTo>
                    <a:pt x="1" y="2094"/>
                  </a:lnTo>
                  <a:lnTo>
                    <a:pt x="311" y="2094"/>
                  </a:lnTo>
                  <a:cubicBezTo>
                    <a:pt x="261" y="1423"/>
                    <a:pt x="211" y="597"/>
                    <a:pt x="193" y="243"/>
                  </a:cubicBezTo>
                  <a:cubicBezTo>
                    <a:pt x="187" y="230"/>
                    <a:pt x="187" y="138"/>
                    <a:pt x="187" y="0"/>
                  </a:cubicBezTo>
                  <a:close/>
                </a:path>
              </a:pathLst>
            </a:custGeom>
            <a:solidFill>
              <a:srgbClr val="E8E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9" name="Google Shape;589;p41"/>
          <p:cNvGrpSpPr/>
          <p:nvPr/>
        </p:nvGrpSpPr>
        <p:grpSpPr>
          <a:xfrm>
            <a:off x="10707337" y="4942811"/>
            <a:ext cx="1062379" cy="1507093"/>
            <a:chOff x="-2722704" y="-1888620"/>
            <a:chExt cx="644283" cy="913981"/>
          </a:xfrm>
        </p:grpSpPr>
        <p:sp>
          <p:nvSpPr>
            <p:cNvPr id="590" name="Google Shape;590;p41"/>
            <p:cNvSpPr/>
            <p:nvPr/>
          </p:nvSpPr>
          <p:spPr>
            <a:xfrm>
              <a:off x="-2707927" y="-1871966"/>
              <a:ext cx="629506" cy="897327"/>
            </a:xfrm>
            <a:custGeom>
              <a:avLst/>
              <a:gdLst/>
              <a:ahLst/>
              <a:cxnLst/>
              <a:rect l="l" t="t" r="r" b="b"/>
              <a:pathLst>
                <a:path w="5027" h="7166" extrusionOk="0">
                  <a:moveTo>
                    <a:pt x="1308" y="1"/>
                  </a:moveTo>
                  <a:cubicBezTo>
                    <a:pt x="1301" y="1"/>
                    <a:pt x="1294" y="2"/>
                    <a:pt x="1287" y="3"/>
                  </a:cubicBezTo>
                  <a:cubicBezTo>
                    <a:pt x="1236" y="17"/>
                    <a:pt x="1206" y="72"/>
                    <a:pt x="1218" y="121"/>
                  </a:cubicBezTo>
                  <a:cubicBezTo>
                    <a:pt x="1273" y="339"/>
                    <a:pt x="1385" y="917"/>
                    <a:pt x="1299" y="1277"/>
                  </a:cubicBezTo>
                  <a:cubicBezTo>
                    <a:pt x="1087" y="998"/>
                    <a:pt x="863" y="749"/>
                    <a:pt x="640" y="545"/>
                  </a:cubicBezTo>
                  <a:cubicBezTo>
                    <a:pt x="621" y="526"/>
                    <a:pt x="597" y="517"/>
                    <a:pt x="573" y="517"/>
                  </a:cubicBezTo>
                  <a:cubicBezTo>
                    <a:pt x="549" y="517"/>
                    <a:pt x="526" y="526"/>
                    <a:pt x="510" y="545"/>
                  </a:cubicBezTo>
                  <a:cubicBezTo>
                    <a:pt x="473" y="588"/>
                    <a:pt x="473" y="643"/>
                    <a:pt x="510" y="680"/>
                  </a:cubicBezTo>
                  <a:cubicBezTo>
                    <a:pt x="740" y="892"/>
                    <a:pt x="957" y="1141"/>
                    <a:pt x="1175" y="1426"/>
                  </a:cubicBezTo>
                  <a:cubicBezTo>
                    <a:pt x="1129" y="1436"/>
                    <a:pt x="1083" y="1441"/>
                    <a:pt x="1036" y="1441"/>
                  </a:cubicBezTo>
                  <a:cubicBezTo>
                    <a:pt x="657" y="1441"/>
                    <a:pt x="292" y="1134"/>
                    <a:pt x="286" y="1128"/>
                  </a:cubicBezTo>
                  <a:cubicBezTo>
                    <a:pt x="270" y="1114"/>
                    <a:pt x="247" y="1107"/>
                    <a:pt x="225" y="1107"/>
                  </a:cubicBezTo>
                  <a:cubicBezTo>
                    <a:pt x="199" y="1107"/>
                    <a:pt x="172" y="1117"/>
                    <a:pt x="155" y="1141"/>
                  </a:cubicBezTo>
                  <a:cubicBezTo>
                    <a:pt x="118" y="1178"/>
                    <a:pt x="125" y="1239"/>
                    <a:pt x="163" y="1271"/>
                  </a:cubicBezTo>
                  <a:cubicBezTo>
                    <a:pt x="187" y="1290"/>
                    <a:pt x="591" y="1632"/>
                    <a:pt x="1038" y="1632"/>
                  </a:cubicBezTo>
                  <a:cubicBezTo>
                    <a:pt x="1124" y="1632"/>
                    <a:pt x="1212" y="1620"/>
                    <a:pt x="1299" y="1588"/>
                  </a:cubicBezTo>
                  <a:cubicBezTo>
                    <a:pt x="1777" y="2253"/>
                    <a:pt x="2225" y="3054"/>
                    <a:pt x="2597" y="3856"/>
                  </a:cubicBezTo>
                  <a:cubicBezTo>
                    <a:pt x="2348" y="3774"/>
                    <a:pt x="1952" y="3595"/>
                    <a:pt x="1379" y="3154"/>
                  </a:cubicBezTo>
                  <a:cubicBezTo>
                    <a:pt x="1560" y="2787"/>
                    <a:pt x="1311" y="2091"/>
                    <a:pt x="1132" y="1924"/>
                  </a:cubicBezTo>
                  <a:cubicBezTo>
                    <a:pt x="1111" y="1907"/>
                    <a:pt x="1088" y="1899"/>
                    <a:pt x="1066" y="1899"/>
                  </a:cubicBezTo>
                  <a:cubicBezTo>
                    <a:pt x="1040" y="1899"/>
                    <a:pt x="1015" y="1910"/>
                    <a:pt x="995" y="1930"/>
                  </a:cubicBezTo>
                  <a:cubicBezTo>
                    <a:pt x="957" y="1967"/>
                    <a:pt x="963" y="2030"/>
                    <a:pt x="1001" y="2067"/>
                  </a:cubicBezTo>
                  <a:cubicBezTo>
                    <a:pt x="1118" y="2171"/>
                    <a:pt x="1293" y="2650"/>
                    <a:pt x="1250" y="2954"/>
                  </a:cubicBezTo>
                  <a:cubicBezTo>
                    <a:pt x="989" y="2514"/>
                    <a:pt x="535" y="2191"/>
                    <a:pt x="516" y="2179"/>
                  </a:cubicBezTo>
                  <a:cubicBezTo>
                    <a:pt x="500" y="2167"/>
                    <a:pt x="480" y="2161"/>
                    <a:pt x="461" y="2161"/>
                  </a:cubicBezTo>
                  <a:cubicBezTo>
                    <a:pt x="430" y="2161"/>
                    <a:pt x="398" y="2176"/>
                    <a:pt x="379" y="2203"/>
                  </a:cubicBezTo>
                  <a:cubicBezTo>
                    <a:pt x="355" y="2246"/>
                    <a:pt x="361" y="2302"/>
                    <a:pt x="404" y="2334"/>
                  </a:cubicBezTo>
                  <a:cubicBezTo>
                    <a:pt x="410" y="2340"/>
                    <a:pt x="820" y="2626"/>
                    <a:pt x="1063" y="3017"/>
                  </a:cubicBezTo>
                  <a:cubicBezTo>
                    <a:pt x="677" y="2874"/>
                    <a:pt x="281" y="2638"/>
                    <a:pt x="275" y="2638"/>
                  </a:cubicBezTo>
                  <a:cubicBezTo>
                    <a:pt x="259" y="2627"/>
                    <a:pt x="242" y="2623"/>
                    <a:pt x="225" y="2623"/>
                  </a:cubicBezTo>
                  <a:cubicBezTo>
                    <a:pt x="192" y="2623"/>
                    <a:pt x="160" y="2641"/>
                    <a:pt x="143" y="2669"/>
                  </a:cubicBezTo>
                  <a:cubicBezTo>
                    <a:pt x="118" y="2712"/>
                    <a:pt x="131" y="2775"/>
                    <a:pt x="175" y="2799"/>
                  </a:cubicBezTo>
                  <a:cubicBezTo>
                    <a:pt x="200" y="2812"/>
                    <a:pt x="616" y="3060"/>
                    <a:pt x="1026" y="3203"/>
                  </a:cubicBezTo>
                  <a:cubicBezTo>
                    <a:pt x="948" y="3224"/>
                    <a:pt x="853" y="3232"/>
                    <a:pt x="750" y="3232"/>
                  </a:cubicBezTo>
                  <a:cubicBezTo>
                    <a:pt x="541" y="3232"/>
                    <a:pt x="303" y="3197"/>
                    <a:pt x="131" y="3160"/>
                  </a:cubicBezTo>
                  <a:cubicBezTo>
                    <a:pt x="124" y="3158"/>
                    <a:pt x="116" y="3157"/>
                    <a:pt x="109" y="3157"/>
                  </a:cubicBezTo>
                  <a:cubicBezTo>
                    <a:pt x="65" y="3157"/>
                    <a:pt x="24" y="3185"/>
                    <a:pt x="14" y="3228"/>
                  </a:cubicBezTo>
                  <a:cubicBezTo>
                    <a:pt x="0" y="3278"/>
                    <a:pt x="32" y="3327"/>
                    <a:pt x="88" y="3340"/>
                  </a:cubicBezTo>
                  <a:cubicBezTo>
                    <a:pt x="143" y="3352"/>
                    <a:pt x="442" y="3421"/>
                    <a:pt x="740" y="3421"/>
                  </a:cubicBezTo>
                  <a:cubicBezTo>
                    <a:pt x="938" y="3421"/>
                    <a:pt x="1132" y="3395"/>
                    <a:pt x="1262" y="3303"/>
                  </a:cubicBezTo>
                  <a:cubicBezTo>
                    <a:pt x="1989" y="3862"/>
                    <a:pt x="2454" y="4029"/>
                    <a:pt x="2697" y="4080"/>
                  </a:cubicBezTo>
                  <a:cubicBezTo>
                    <a:pt x="2896" y="4508"/>
                    <a:pt x="3063" y="4937"/>
                    <a:pt x="3212" y="5340"/>
                  </a:cubicBezTo>
                  <a:cubicBezTo>
                    <a:pt x="2914" y="5088"/>
                    <a:pt x="2201" y="4572"/>
                    <a:pt x="1386" y="4572"/>
                  </a:cubicBezTo>
                  <a:cubicBezTo>
                    <a:pt x="1233" y="4572"/>
                    <a:pt x="1078" y="4590"/>
                    <a:pt x="920" y="4631"/>
                  </a:cubicBezTo>
                  <a:cubicBezTo>
                    <a:pt x="1603" y="5299"/>
                    <a:pt x="2530" y="5492"/>
                    <a:pt x="3077" y="5492"/>
                  </a:cubicBezTo>
                  <a:cubicBezTo>
                    <a:pt x="3148" y="5492"/>
                    <a:pt x="3212" y="5488"/>
                    <a:pt x="3268" y="5483"/>
                  </a:cubicBezTo>
                  <a:cubicBezTo>
                    <a:pt x="3398" y="5861"/>
                    <a:pt x="3504" y="6210"/>
                    <a:pt x="3584" y="6508"/>
                  </a:cubicBezTo>
                  <a:cubicBezTo>
                    <a:pt x="3313" y="6312"/>
                    <a:pt x="2608" y="5880"/>
                    <a:pt x="1719" y="5880"/>
                  </a:cubicBezTo>
                  <a:cubicBezTo>
                    <a:pt x="1533" y="5880"/>
                    <a:pt x="1338" y="5899"/>
                    <a:pt x="1138" y="5943"/>
                  </a:cubicBezTo>
                  <a:cubicBezTo>
                    <a:pt x="1766" y="6503"/>
                    <a:pt x="2650" y="6647"/>
                    <a:pt x="3224" y="6647"/>
                  </a:cubicBezTo>
                  <a:cubicBezTo>
                    <a:pt x="3382" y="6647"/>
                    <a:pt x="3517" y="6636"/>
                    <a:pt x="3616" y="6620"/>
                  </a:cubicBezTo>
                  <a:cubicBezTo>
                    <a:pt x="3659" y="6793"/>
                    <a:pt x="3690" y="6950"/>
                    <a:pt x="3710" y="7085"/>
                  </a:cubicBezTo>
                  <a:cubicBezTo>
                    <a:pt x="3716" y="7136"/>
                    <a:pt x="3759" y="7166"/>
                    <a:pt x="3802" y="7166"/>
                  </a:cubicBezTo>
                  <a:lnTo>
                    <a:pt x="3816" y="7166"/>
                  </a:lnTo>
                  <a:cubicBezTo>
                    <a:pt x="3871" y="7160"/>
                    <a:pt x="3908" y="7111"/>
                    <a:pt x="3896" y="7054"/>
                  </a:cubicBezTo>
                  <a:cubicBezTo>
                    <a:pt x="3877" y="6918"/>
                    <a:pt x="3845" y="6756"/>
                    <a:pt x="3796" y="6583"/>
                  </a:cubicBezTo>
                  <a:cubicBezTo>
                    <a:pt x="4287" y="6440"/>
                    <a:pt x="5026" y="5763"/>
                    <a:pt x="4926" y="4812"/>
                  </a:cubicBezTo>
                  <a:lnTo>
                    <a:pt x="4926" y="4812"/>
                  </a:lnTo>
                  <a:cubicBezTo>
                    <a:pt x="4249" y="5190"/>
                    <a:pt x="3890" y="6061"/>
                    <a:pt x="3759" y="6434"/>
                  </a:cubicBezTo>
                  <a:cubicBezTo>
                    <a:pt x="3578" y="5757"/>
                    <a:pt x="3262" y="4868"/>
                    <a:pt x="2852" y="3960"/>
                  </a:cubicBezTo>
                  <a:cubicBezTo>
                    <a:pt x="2846" y="3954"/>
                    <a:pt x="2846" y="3948"/>
                    <a:pt x="2846" y="3948"/>
                  </a:cubicBezTo>
                  <a:cubicBezTo>
                    <a:pt x="2653" y="3527"/>
                    <a:pt x="2442" y="3103"/>
                    <a:pt x="2219" y="2701"/>
                  </a:cubicBezTo>
                  <a:cubicBezTo>
                    <a:pt x="2535" y="2320"/>
                    <a:pt x="2735" y="1482"/>
                    <a:pt x="2474" y="755"/>
                  </a:cubicBezTo>
                  <a:lnTo>
                    <a:pt x="2474" y="755"/>
                  </a:lnTo>
                  <a:cubicBezTo>
                    <a:pt x="2101" y="1290"/>
                    <a:pt x="2101" y="2134"/>
                    <a:pt x="2125" y="2538"/>
                  </a:cubicBezTo>
                  <a:cubicBezTo>
                    <a:pt x="1921" y="2171"/>
                    <a:pt x="1697" y="1824"/>
                    <a:pt x="1467" y="1508"/>
                  </a:cubicBezTo>
                  <a:cubicBezTo>
                    <a:pt x="1982" y="1165"/>
                    <a:pt x="2001" y="233"/>
                    <a:pt x="2001" y="129"/>
                  </a:cubicBezTo>
                  <a:cubicBezTo>
                    <a:pt x="2001" y="72"/>
                    <a:pt x="1958" y="29"/>
                    <a:pt x="1907" y="29"/>
                  </a:cubicBezTo>
                  <a:cubicBezTo>
                    <a:pt x="1852" y="29"/>
                    <a:pt x="1809" y="72"/>
                    <a:pt x="1809" y="129"/>
                  </a:cubicBezTo>
                  <a:cubicBezTo>
                    <a:pt x="1809" y="427"/>
                    <a:pt x="1740" y="929"/>
                    <a:pt x="1505" y="1216"/>
                  </a:cubicBezTo>
                  <a:cubicBezTo>
                    <a:pt x="1579" y="737"/>
                    <a:pt x="1411" y="103"/>
                    <a:pt x="1399" y="72"/>
                  </a:cubicBezTo>
                  <a:cubicBezTo>
                    <a:pt x="1387" y="30"/>
                    <a:pt x="1350" y="1"/>
                    <a:pt x="1308" y="1"/>
                  </a:cubicBezTo>
                  <a:close/>
                </a:path>
              </a:pathLst>
            </a:custGeom>
            <a:solidFill>
              <a:srgbClr val="395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41"/>
            <p:cNvSpPr/>
            <p:nvPr/>
          </p:nvSpPr>
          <p:spPr>
            <a:xfrm>
              <a:off x="-2722704" y="-1493551"/>
              <a:ext cx="56852" cy="56850"/>
            </a:xfrm>
            <a:custGeom>
              <a:avLst/>
              <a:gdLst/>
              <a:ahLst/>
              <a:cxnLst/>
              <a:rect l="l" t="t" r="r" b="b"/>
              <a:pathLst>
                <a:path w="454" h="454" extrusionOk="0">
                  <a:moveTo>
                    <a:pt x="224" y="1"/>
                  </a:moveTo>
                  <a:cubicBezTo>
                    <a:pt x="100" y="1"/>
                    <a:pt x="0" y="101"/>
                    <a:pt x="0" y="230"/>
                  </a:cubicBezTo>
                  <a:cubicBezTo>
                    <a:pt x="0" y="355"/>
                    <a:pt x="100" y="454"/>
                    <a:pt x="224" y="454"/>
                  </a:cubicBezTo>
                  <a:cubicBezTo>
                    <a:pt x="348" y="454"/>
                    <a:pt x="454" y="355"/>
                    <a:pt x="454" y="230"/>
                  </a:cubicBezTo>
                  <a:cubicBezTo>
                    <a:pt x="454" y="101"/>
                    <a:pt x="348" y="1"/>
                    <a:pt x="224" y="1"/>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41"/>
            <p:cNvSpPr/>
            <p:nvPr/>
          </p:nvSpPr>
          <p:spPr>
            <a:xfrm>
              <a:off x="-2714063" y="-1563549"/>
              <a:ext cx="56101" cy="56850"/>
            </a:xfrm>
            <a:custGeom>
              <a:avLst/>
              <a:gdLst/>
              <a:ahLst/>
              <a:cxnLst/>
              <a:rect l="l" t="t" r="r" b="b"/>
              <a:pathLst>
                <a:path w="448" h="454" extrusionOk="0">
                  <a:moveTo>
                    <a:pt x="224" y="1"/>
                  </a:moveTo>
                  <a:cubicBezTo>
                    <a:pt x="100" y="1"/>
                    <a:pt x="0" y="106"/>
                    <a:pt x="0" y="230"/>
                  </a:cubicBezTo>
                  <a:cubicBezTo>
                    <a:pt x="0" y="355"/>
                    <a:pt x="100" y="454"/>
                    <a:pt x="224" y="454"/>
                  </a:cubicBezTo>
                  <a:cubicBezTo>
                    <a:pt x="347" y="454"/>
                    <a:pt x="447" y="355"/>
                    <a:pt x="447" y="230"/>
                  </a:cubicBezTo>
                  <a:cubicBezTo>
                    <a:pt x="447" y="106"/>
                    <a:pt x="347" y="1"/>
                    <a:pt x="224" y="1"/>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41"/>
            <p:cNvSpPr/>
            <p:nvPr/>
          </p:nvSpPr>
          <p:spPr>
            <a:xfrm>
              <a:off x="-2686138" y="-1622528"/>
              <a:ext cx="56852" cy="56850"/>
            </a:xfrm>
            <a:custGeom>
              <a:avLst/>
              <a:gdLst/>
              <a:ahLst/>
              <a:cxnLst/>
              <a:rect l="l" t="t" r="r" b="b"/>
              <a:pathLst>
                <a:path w="454" h="454" extrusionOk="0">
                  <a:moveTo>
                    <a:pt x="224" y="0"/>
                  </a:moveTo>
                  <a:cubicBezTo>
                    <a:pt x="101" y="0"/>
                    <a:pt x="1" y="105"/>
                    <a:pt x="1" y="230"/>
                  </a:cubicBezTo>
                  <a:cubicBezTo>
                    <a:pt x="1" y="354"/>
                    <a:pt x="101" y="454"/>
                    <a:pt x="224" y="454"/>
                  </a:cubicBezTo>
                  <a:cubicBezTo>
                    <a:pt x="348" y="454"/>
                    <a:pt x="454" y="354"/>
                    <a:pt x="454" y="230"/>
                  </a:cubicBezTo>
                  <a:cubicBezTo>
                    <a:pt x="454" y="105"/>
                    <a:pt x="348" y="0"/>
                    <a:pt x="224" y="0"/>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41"/>
            <p:cNvSpPr/>
            <p:nvPr/>
          </p:nvSpPr>
          <p:spPr>
            <a:xfrm>
              <a:off x="-2602864" y="-1653707"/>
              <a:ext cx="56852" cy="56850"/>
            </a:xfrm>
            <a:custGeom>
              <a:avLst/>
              <a:gdLst/>
              <a:ahLst/>
              <a:cxnLst/>
              <a:rect l="l" t="t" r="r" b="b"/>
              <a:pathLst>
                <a:path w="454" h="454" extrusionOk="0">
                  <a:moveTo>
                    <a:pt x="224" y="0"/>
                  </a:moveTo>
                  <a:cubicBezTo>
                    <a:pt x="99" y="0"/>
                    <a:pt x="1" y="100"/>
                    <a:pt x="1" y="224"/>
                  </a:cubicBezTo>
                  <a:cubicBezTo>
                    <a:pt x="1" y="354"/>
                    <a:pt x="99" y="454"/>
                    <a:pt x="224" y="454"/>
                  </a:cubicBezTo>
                  <a:cubicBezTo>
                    <a:pt x="348" y="454"/>
                    <a:pt x="454" y="354"/>
                    <a:pt x="454" y="224"/>
                  </a:cubicBezTo>
                  <a:cubicBezTo>
                    <a:pt x="454" y="100"/>
                    <a:pt x="348" y="0"/>
                    <a:pt x="224" y="0"/>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41"/>
            <p:cNvSpPr/>
            <p:nvPr/>
          </p:nvSpPr>
          <p:spPr>
            <a:xfrm>
              <a:off x="-2714063" y="-1751755"/>
              <a:ext cx="56101" cy="56850"/>
            </a:xfrm>
            <a:custGeom>
              <a:avLst/>
              <a:gdLst/>
              <a:ahLst/>
              <a:cxnLst/>
              <a:rect l="l" t="t" r="r" b="b"/>
              <a:pathLst>
                <a:path w="448" h="454" extrusionOk="0">
                  <a:moveTo>
                    <a:pt x="224" y="1"/>
                  </a:moveTo>
                  <a:cubicBezTo>
                    <a:pt x="100" y="1"/>
                    <a:pt x="0" y="107"/>
                    <a:pt x="0" y="230"/>
                  </a:cubicBezTo>
                  <a:cubicBezTo>
                    <a:pt x="0" y="354"/>
                    <a:pt x="100" y="454"/>
                    <a:pt x="224" y="454"/>
                  </a:cubicBezTo>
                  <a:cubicBezTo>
                    <a:pt x="347" y="454"/>
                    <a:pt x="447" y="354"/>
                    <a:pt x="447" y="230"/>
                  </a:cubicBezTo>
                  <a:cubicBezTo>
                    <a:pt x="447" y="107"/>
                    <a:pt x="347" y="1"/>
                    <a:pt x="224" y="1"/>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41"/>
            <p:cNvSpPr/>
            <p:nvPr/>
          </p:nvSpPr>
          <p:spPr>
            <a:xfrm>
              <a:off x="-2664224" y="-1827137"/>
              <a:ext cx="56852" cy="56099"/>
            </a:xfrm>
            <a:custGeom>
              <a:avLst/>
              <a:gdLst/>
              <a:ahLst/>
              <a:cxnLst/>
              <a:rect l="l" t="t" r="r" b="b"/>
              <a:pathLst>
                <a:path w="454" h="448" extrusionOk="0">
                  <a:moveTo>
                    <a:pt x="230" y="0"/>
                  </a:moveTo>
                  <a:cubicBezTo>
                    <a:pt x="104" y="0"/>
                    <a:pt x="0" y="99"/>
                    <a:pt x="0" y="224"/>
                  </a:cubicBezTo>
                  <a:cubicBezTo>
                    <a:pt x="0" y="348"/>
                    <a:pt x="104" y="448"/>
                    <a:pt x="230" y="448"/>
                  </a:cubicBezTo>
                  <a:cubicBezTo>
                    <a:pt x="353" y="448"/>
                    <a:pt x="453" y="348"/>
                    <a:pt x="453" y="224"/>
                  </a:cubicBezTo>
                  <a:cubicBezTo>
                    <a:pt x="453" y="99"/>
                    <a:pt x="353" y="0"/>
                    <a:pt x="230" y="0"/>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41"/>
            <p:cNvSpPr/>
            <p:nvPr/>
          </p:nvSpPr>
          <p:spPr>
            <a:xfrm>
              <a:off x="-2574813" y="-1888620"/>
              <a:ext cx="56852" cy="56975"/>
            </a:xfrm>
            <a:custGeom>
              <a:avLst/>
              <a:gdLst/>
              <a:ahLst/>
              <a:cxnLst/>
              <a:rect l="l" t="t" r="r" b="b"/>
              <a:pathLst>
                <a:path w="454" h="455" extrusionOk="0">
                  <a:moveTo>
                    <a:pt x="230" y="1"/>
                  </a:moveTo>
                  <a:cubicBezTo>
                    <a:pt x="106" y="1"/>
                    <a:pt x="0" y="99"/>
                    <a:pt x="0" y="224"/>
                  </a:cubicBezTo>
                  <a:cubicBezTo>
                    <a:pt x="0" y="348"/>
                    <a:pt x="106" y="454"/>
                    <a:pt x="230" y="454"/>
                  </a:cubicBezTo>
                  <a:cubicBezTo>
                    <a:pt x="354" y="454"/>
                    <a:pt x="453" y="348"/>
                    <a:pt x="453" y="224"/>
                  </a:cubicBezTo>
                  <a:cubicBezTo>
                    <a:pt x="453" y="99"/>
                    <a:pt x="354" y="1"/>
                    <a:pt x="230" y="1"/>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41"/>
            <p:cNvSpPr/>
            <p:nvPr/>
          </p:nvSpPr>
          <p:spPr>
            <a:xfrm>
              <a:off x="-2500930" y="-1888620"/>
              <a:ext cx="56101" cy="56975"/>
            </a:xfrm>
            <a:custGeom>
              <a:avLst/>
              <a:gdLst/>
              <a:ahLst/>
              <a:cxnLst/>
              <a:rect l="l" t="t" r="r" b="b"/>
              <a:pathLst>
                <a:path w="448" h="455" extrusionOk="0">
                  <a:moveTo>
                    <a:pt x="224" y="1"/>
                  </a:moveTo>
                  <a:cubicBezTo>
                    <a:pt x="99" y="1"/>
                    <a:pt x="1" y="99"/>
                    <a:pt x="1" y="224"/>
                  </a:cubicBezTo>
                  <a:cubicBezTo>
                    <a:pt x="1" y="348"/>
                    <a:pt x="99" y="454"/>
                    <a:pt x="224" y="454"/>
                  </a:cubicBezTo>
                  <a:cubicBezTo>
                    <a:pt x="348" y="454"/>
                    <a:pt x="448" y="348"/>
                    <a:pt x="448" y="224"/>
                  </a:cubicBezTo>
                  <a:cubicBezTo>
                    <a:pt x="448" y="99"/>
                    <a:pt x="348" y="1"/>
                    <a:pt x="224" y="1"/>
                  </a:cubicBezTo>
                  <a:close/>
                </a:path>
              </a:pathLst>
            </a:custGeom>
            <a:solidFill>
              <a:srgbClr val="D79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99" name="Google Shape;599;p41"/>
          <p:cNvSpPr/>
          <p:nvPr/>
        </p:nvSpPr>
        <p:spPr>
          <a:xfrm rot="-150513">
            <a:off x="3580397" y="250791"/>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0" name="Google Shape;600;p41"/>
          <p:cNvSpPr/>
          <p:nvPr/>
        </p:nvSpPr>
        <p:spPr>
          <a:xfrm rot="-1552466">
            <a:off x="319766" y="1905614"/>
            <a:ext cx="1267431" cy="642815"/>
          </a:xfrm>
          <a:custGeom>
            <a:avLst/>
            <a:gdLst/>
            <a:ahLst/>
            <a:cxnLst/>
            <a:rect l="l" t="t" r="r" b="b"/>
            <a:pathLst>
              <a:path w="12605" h="6393" extrusionOk="0">
                <a:moveTo>
                  <a:pt x="1886" y="1"/>
                </a:moveTo>
                <a:cubicBezTo>
                  <a:pt x="1541" y="1"/>
                  <a:pt x="1192" y="55"/>
                  <a:pt x="858" y="168"/>
                </a:cubicBezTo>
                <a:cubicBezTo>
                  <a:pt x="560" y="274"/>
                  <a:pt x="255" y="415"/>
                  <a:pt x="1" y="627"/>
                </a:cubicBezTo>
                <a:cubicBezTo>
                  <a:pt x="1274" y="1354"/>
                  <a:pt x="144" y="2398"/>
                  <a:pt x="144" y="2398"/>
                </a:cubicBezTo>
                <a:cubicBezTo>
                  <a:pt x="2335" y="2465"/>
                  <a:pt x="1994" y="4274"/>
                  <a:pt x="1994" y="4274"/>
                </a:cubicBezTo>
                <a:cubicBezTo>
                  <a:pt x="1994" y="4274"/>
                  <a:pt x="2350" y="4156"/>
                  <a:pt x="2887" y="4156"/>
                </a:cubicBezTo>
                <a:cubicBezTo>
                  <a:pt x="3347" y="4156"/>
                  <a:pt x="3938" y="4242"/>
                  <a:pt x="4554" y="4560"/>
                </a:cubicBezTo>
                <a:cubicBezTo>
                  <a:pt x="4609" y="5131"/>
                  <a:pt x="5299" y="5851"/>
                  <a:pt x="5299" y="5851"/>
                </a:cubicBezTo>
                <a:cubicBezTo>
                  <a:pt x="5299" y="5851"/>
                  <a:pt x="6274" y="5641"/>
                  <a:pt x="6635" y="5200"/>
                </a:cubicBezTo>
                <a:cubicBezTo>
                  <a:pt x="8126" y="5367"/>
                  <a:pt x="8921" y="6392"/>
                  <a:pt x="8921" y="6392"/>
                </a:cubicBezTo>
                <a:cubicBezTo>
                  <a:pt x="8921" y="6392"/>
                  <a:pt x="9322" y="5461"/>
                  <a:pt x="10284" y="5461"/>
                </a:cubicBezTo>
                <a:cubicBezTo>
                  <a:pt x="10619" y="5461"/>
                  <a:pt x="11022" y="5574"/>
                  <a:pt x="11499" y="5876"/>
                </a:cubicBezTo>
                <a:cubicBezTo>
                  <a:pt x="11499" y="5876"/>
                  <a:pt x="11169" y="4480"/>
                  <a:pt x="12462" y="4480"/>
                </a:cubicBezTo>
                <a:cubicBezTo>
                  <a:pt x="12507" y="4480"/>
                  <a:pt x="12555" y="4482"/>
                  <a:pt x="12605" y="4485"/>
                </a:cubicBezTo>
                <a:cubicBezTo>
                  <a:pt x="12518" y="4168"/>
                  <a:pt x="12344" y="3876"/>
                  <a:pt x="12152" y="3628"/>
                </a:cubicBezTo>
                <a:cubicBezTo>
                  <a:pt x="11722" y="3056"/>
                  <a:pt x="11095" y="2646"/>
                  <a:pt x="10431" y="2473"/>
                </a:cubicBezTo>
                <a:cubicBezTo>
                  <a:pt x="10237" y="2416"/>
                  <a:pt x="10045" y="2373"/>
                  <a:pt x="9847" y="2353"/>
                </a:cubicBezTo>
                <a:cubicBezTo>
                  <a:pt x="9688" y="2342"/>
                  <a:pt x="9531" y="2333"/>
                  <a:pt x="9373" y="2333"/>
                </a:cubicBezTo>
                <a:cubicBezTo>
                  <a:pt x="9288" y="2333"/>
                  <a:pt x="9204" y="2335"/>
                  <a:pt x="9119" y="2341"/>
                </a:cubicBezTo>
                <a:cubicBezTo>
                  <a:pt x="8778" y="2771"/>
                  <a:pt x="7902" y="3509"/>
                  <a:pt x="7051" y="3554"/>
                </a:cubicBezTo>
                <a:cubicBezTo>
                  <a:pt x="7045" y="3516"/>
                  <a:pt x="7039" y="3472"/>
                  <a:pt x="7026" y="3434"/>
                </a:cubicBezTo>
                <a:cubicBezTo>
                  <a:pt x="7057" y="3422"/>
                  <a:pt x="7082" y="3410"/>
                  <a:pt x="7114" y="3391"/>
                </a:cubicBezTo>
                <a:cubicBezTo>
                  <a:pt x="7200" y="3336"/>
                  <a:pt x="7275" y="3242"/>
                  <a:pt x="7324" y="3118"/>
                </a:cubicBezTo>
                <a:cubicBezTo>
                  <a:pt x="7442" y="2832"/>
                  <a:pt x="7616" y="2149"/>
                  <a:pt x="7616" y="2149"/>
                </a:cubicBezTo>
                <a:lnTo>
                  <a:pt x="7616" y="2149"/>
                </a:lnTo>
                <a:cubicBezTo>
                  <a:pt x="7616" y="2149"/>
                  <a:pt x="6951" y="2186"/>
                  <a:pt x="6604" y="2571"/>
                </a:cubicBezTo>
                <a:cubicBezTo>
                  <a:pt x="6547" y="2628"/>
                  <a:pt x="6510" y="2696"/>
                  <a:pt x="6480" y="2771"/>
                </a:cubicBezTo>
                <a:cubicBezTo>
                  <a:pt x="6412" y="2734"/>
                  <a:pt x="6343" y="2702"/>
                  <a:pt x="6268" y="2683"/>
                </a:cubicBezTo>
                <a:cubicBezTo>
                  <a:pt x="6188" y="2659"/>
                  <a:pt x="6113" y="2646"/>
                  <a:pt x="6039" y="2634"/>
                </a:cubicBezTo>
                <a:cubicBezTo>
                  <a:pt x="6057" y="2559"/>
                  <a:pt x="6063" y="2479"/>
                  <a:pt x="6051" y="2398"/>
                </a:cubicBezTo>
                <a:cubicBezTo>
                  <a:pt x="5976" y="1888"/>
                  <a:pt x="5442" y="1484"/>
                  <a:pt x="5442" y="1484"/>
                </a:cubicBezTo>
                <a:cubicBezTo>
                  <a:pt x="5442" y="1484"/>
                  <a:pt x="5205" y="2149"/>
                  <a:pt x="5144" y="2453"/>
                </a:cubicBezTo>
                <a:cubicBezTo>
                  <a:pt x="5119" y="2584"/>
                  <a:pt x="5125" y="2702"/>
                  <a:pt x="5168" y="2801"/>
                </a:cubicBezTo>
                <a:cubicBezTo>
                  <a:pt x="5182" y="2826"/>
                  <a:pt x="5199" y="2857"/>
                  <a:pt x="5219" y="2883"/>
                </a:cubicBezTo>
                <a:cubicBezTo>
                  <a:pt x="5187" y="2907"/>
                  <a:pt x="5156" y="2938"/>
                  <a:pt x="5125" y="2969"/>
                </a:cubicBezTo>
                <a:cubicBezTo>
                  <a:pt x="4448" y="2453"/>
                  <a:pt x="4132" y="1347"/>
                  <a:pt x="4095" y="801"/>
                </a:cubicBezTo>
                <a:cubicBezTo>
                  <a:pt x="3901" y="652"/>
                  <a:pt x="3697" y="527"/>
                  <a:pt x="3479" y="409"/>
                </a:cubicBezTo>
                <a:cubicBezTo>
                  <a:pt x="3304" y="317"/>
                  <a:pt x="3118" y="242"/>
                  <a:pt x="2932" y="174"/>
                </a:cubicBezTo>
                <a:cubicBezTo>
                  <a:pt x="2600" y="60"/>
                  <a:pt x="2244" y="1"/>
                  <a:pt x="1886" y="1"/>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1" name="Google Shape;601;p41"/>
          <p:cNvSpPr/>
          <p:nvPr/>
        </p:nvSpPr>
        <p:spPr>
          <a:xfrm rot="423768">
            <a:off x="10013305" y="250780"/>
            <a:ext cx="539228" cy="662529"/>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2" name="Google Shape;602;p41"/>
          <p:cNvSpPr/>
          <p:nvPr/>
        </p:nvSpPr>
        <p:spPr>
          <a:xfrm rot="1197144">
            <a:off x="10995382" y="2533548"/>
            <a:ext cx="884071" cy="448363"/>
          </a:xfrm>
          <a:custGeom>
            <a:avLst/>
            <a:gdLst/>
            <a:ahLst/>
            <a:cxnLst/>
            <a:rect l="l" t="t" r="r" b="b"/>
            <a:pathLst>
              <a:path w="12605" h="6393" extrusionOk="0">
                <a:moveTo>
                  <a:pt x="1886" y="1"/>
                </a:moveTo>
                <a:cubicBezTo>
                  <a:pt x="1541" y="1"/>
                  <a:pt x="1192" y="55"/>
                  <a:pt x="858" y="168"/>
                </a:cubicBezTo>
                <a:cubicBezTo>
                  <a:pt x="560" y="274"/>
                  <a:pt x="255" y="415"/>
                  <a:pt x="1" y="627"/>
                </a:cubicBezTo>
                <a:cubicBezTo>
                  <a:pt x="1274" y="1354"/>
                  <a:pt x="144" y="2398"/>
                  <a:pt x="144" y="2398"/>
                </a:cubicBezTo>
                <a:cubicBezTo>
                  <a:pt x="2335" y="2465"/>
                  <a:pt x="1994" y="4274"/>
                  <a:pt x="1994" y="4274"/>
                </a:cubicBezTo>
                <a:cubicBezTo>
                  <a:pt x="1994" y="4274"/>
                  <a:pt x="2350" y="4156"/>
                  <a:pt x="2887" y="4156"/>
                </a:cubicBezTo>
                <a:cubicBezTo>
                  <a:pt x="3347" y="4156"/>
                  <a:pt x="3938" y="4242"/>
                  <a:pt x="4554" y="4560"/>
                </a:cubicBezTo>
                <a:cubicBezTo>
                  <a:pt x="4609" y="5131"/>
                  <a:pt x="5299" y="5851"/>
                  <a:pt x="5299" y="5851"/>
                </a:cubicBezTo>
                <a:cubicBezTo>
                  <a:pt x="5299" y="5851"/>
                  <a:pt x="6274" y="5641"/>
                  <a:pt x="6635" y="5200"/>
                </a:cubicBezTo>
                <a:cubicBezTo>
                  <a:pt x="8126" y="5367"/>
                  <a:pt x="8921" y="6392"/>
                  <a:pt x="8921" y="6392"/>
                </a:cubicBezTo>
                <a:cubicBezTo>
                  <a:pt x="8921" y="6392"/>
                  <a:pt x="9322" y="5461"/>
                  <a:pt x="10284" y="5461"/>
                </a:cubicBezTo>
                <a:cubicBezTo>
                  <a:pt x="10619" y="5461"/>
                  <a:pt x="11022" y="5574"/>
                  <a:pt x="11499" y="5876"/>
                </a:cubicBezTo>
                <a:cubicBezTo>
                  <a:pt x="11499" y="5876"/>
                  <a:pt x="11169" y="4480"/>
                  <a:pt x="12462" y="4480"/>
                </a:cubicBezTo>
                <a:cubicBezTo>
                  <a:pt x="12507" y="4480"/>
                  <a:pt x="12555" y="4482"/>
                  <a:pt x="12605" y="4485"/>
                </a:cubicBezTo>
                <a:cubicBezTo>
                  <a:pt x="12518" y="4168"/>
                  <a:pt x="12344" y="3876"/>
                  <a:pt x="12152" y="3628"/>
                </a:cubicBezTo>
                <a:cubicBezTo>
                  <a:pt x="11722" y="3056"/>
                  <a:pt x="11095" y="2646"/>
                  <a:pt x="10431" y="2473"/>
                </a:cubicBezTo>
                <a:cubicBezTo>
                  <a:pt x="10237" y="2416"/>
                  <a:pt x="10045" y="2373"/>
                  <a:pt x="9847" y="2353"/>
                </a:cubicBezTo>
                <a:cubicBezTo>
                  <a:pt x="9688" y="2342"/>
                  <a:pt x="9531" y="2333"/>
                  <a:pt x="9373" y="2333"/>
                </a:cubicBezTo>
                <a:cubicBezTo>
                  <a:pt x="9288" y="2333"/>
                  <a:pt x="9204" y="2335"/>
                  <a:pt x="9119" y="2341"/>
                </a:cubicBezTo>
                <a:cubicBezTo>
                  <a:pt x="8778" y="2771"/>
                  <a:pt x="7902" y="3509"/>
                  <a:pt x="7051" y="3554"/>
                </a:cubicBezTo>
                <a:cubicBezTo>
                  <a:pt x="7045" y="3516"/>
                  <a:pt x="7039" y="3472"/>
                  <a:pt x="7026" y="3434"/>
                </a:cubicBezTo>
                <a:cubicBezTo>
                  <a:pt x="7057" y="3422"/>
                  <a:pt x="7082" y="3410"/>
                  <a:pt x="7114" y="3391"/>
                </a:cubicBezTo>
                <a:cubicBezTo>
                  <a:pt x="7200" y="3336"/>
                  <a:pt x="7275" y="3242"/>
                  <a:pt x="7324" y="3118"/>
                </a:cubicBezTo>
                <a:cubicBezTo>
                  <a:pt x="7442" y="2832"/>
                  <a:pt x="7616" y="2149"/>
                  <a:pt x="7616" y="2149"/>
                </a:cubicBezTo>
                <a:lnTo>
                  <a:pt x="7616" y="2149"/>
                </a:lnTo>
                <a:cubicBezTo>
                  <a:pt x="7616" y="2149"/>
                  <a:pt x="6951" y="2186"/>
                  <a:pt x="6604" y="2571"/>
                </a:cubicBezTo>
                <a:cubicBezTo>
                  <a:pt x="6547" y="2628"/>
                  <a:pt x="6510" y="2696"/>
                  <a:pt x="6480" y="2771"/>
                </a:cubicBezTo>
                <a:cubicBezTo>
                  <a:pt x="6412" y="2734"/>
                  <a:pt x="6343" y="2702"/>
                  <a:pt x="6268" y="2683"/>
                </a:cubicBezTo>
                <a:cubicBezTo>
                  <a:pt x="6188" y="2659"/>
                  <a:pt x="6113" y="2646"/>
                  <a:pt x="6039" y="2634"/>
                </a:cubicBezTo>
                <a:cubicBezTo>
                  <a:pt x="6057" y="2559"/>
                  <a:pt x="6063" y="2479"/>
                  <a:pt x="6051" y="2398"/>
                </a:cubicBezTo>
                <a:cubicBezTo>
                  <a:pt x="5976" y="1888"/>
                  <a:pt x="5442" y="1484"/>
                  <a:pt x="5442" y="1484"/>
                </a:cubicBezTo>
                <a:cubicBezTo>
                  <a:pt x="5442" y="1484"/>
                  <a:pt x="5205" y="2149"/>
                  <a:pt x="5144" y="2453"/>
                </a:cubicBezTo>
                <a:cubicBezTo>
                  <a:pt x="5119" y="2584"/>
                  <a:pt x="5125" y="2702"/>
                  <a:pt x="5168" y="2801"/>
                </a:cubicBezTo>
                <a:cubicBezTo>
                  <a:pt x="5182" y="2826"/>
                  <a:pt x="5199" y="2857"/>
                  <a:pt x="5219" y="2883"/>
                </a:cubicBezTo>
                <a:cubicBezTo>
                  <a:pt x="5187" y="2907"/>
                  <a:pt x="5156" y="2938"/>
                  <a:pt x="5125" y="2969"/>
                </a:cubicBezTo>
                <a:cubicBezTo>
                  <a:pt x="4448" y="2453"/>
                  <a:pt x="4132" y="1347"/>
                  <a:pt x="4095" y="801"/>
                </a:cubicBezTo>
                <a:cubicBezTo>
                  <a:pt x="3901" y="652"/>
                  <a:pt x="3697" y="527"/>
                  <a:pt x="3479" y="409"/>
                </a:cubicBezTo>
                <a:cubicBezTo>
                  <a:pt x="3304" y="317"/>
                  <a:pt x="3118" y="242"/>
                  <a:pt x="2932" y="174"/>
                </a:cubicBezTo>
                <a:cubicBezTo>
                  <a:pt x="2600" y="60"/>
                  <a:pt x="2244" y="1"/>
                  <a:pt x="1886" y="1"/>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03" name="Google Shape;603;p41"/>
          <p:cNvGrpSpPr/>
          <p:nvPr/>
        </p:nvGrpSpPr>
        <p:grpSpPr>
          <a:xfrm>
            <a:off x="5849179" y="5937626"/>
            <a:ext cx="984035" cy="612684"/>
            <a:chOff x="2083200" y="3519325"/>
            <a:chExt cx="280075" cy="174375"/>
          </a:xfrm>
        </p:grpSpPr>
        <p:sp>
          <p:nvSpPr>
            <p:cNvPr id="604" name="Google Shape;604;p41"/>
            <p:cNvSpPr/>
            <p:nvPr/>
          </p:nvSpPr>
          <p:spPr>
            <a:xfrm>
              <a:off x="2083200" y="3519325"/>
              <a:ext cx="280075" cy="174375"/>
            </a:xfrm>
            <a:custGeom>
              <a:avLst/>
              <a:gdLst/>
              <a:ahLst/>
              <a:cxnLst/>
              <a:rect l="l" t="t" r="r" b="b"/>
              <a:pathLst>
                <a:path w="11203" h="6975" extrusionOk="0">
                  <a:moveTo>
                    <a:pt x="4017" y="0"/>
                  </a:moveTo>
                  <a:cubicBezTo>
                    <a:pt x="3461" y="0"/>
                    <a:pt x="1693" y="934"/>
                    <a:pt x="163" y="3825"/>
                  </a:cubicBezTo>
                  <a:cubicBezTo>
                    <a:pt x="163" y="3825"/>
                    <a:pt x="1" y="5359"/>
                    <a:pt x="163" y="5620"/>
                  </a:cubicBezTo>
                  <a:cubicBezTo>
                    <a:pt x="324" y="5875"/>
                    <a:pt x="1425" y="6397"/>
                    <a:pt x="1841" y="6489"/>
                  </a:cubicBezTo>
                  <a:cubicBezTo>
                    <a:pt x="2263" y="6589"/>
                    <a:pt x="7102" y="6944"/>
                    <a:pt x="7655" y="6974"/>
                  </a:cubicBezTo>
                  <a:cubicBezTo>
                    <a:pt x="7667" y="6975"/>
                    <a:pt x="7679" y="6975"/>
                    <a:pt x="7692" y="6975"/>
                  </a:cubicBezTo>
                  <a:cubicBezTo>
                    <a:pt x="8306" y="6975"/>
                    <a:pt x="10759" y="6262"/>
                    <a:pt x="10979" y="6105"/>
                  </a:cubicBezTo>
                  <a:cubicBezTo>
                    <a:pt x="11202" y="5944"/>
                    <a:pt x="10624" y="3415"/>
                    <a:pt x="10363" y="2993"/>
                  </a:cubicBezTo>
                  <a:cubicBezTo>
                    <a:pt x="10109" y="2570"/>
                    <a:pt x="4556" y="66"/>
                    <a:pt x="4071" y="4"/>
                  </a:cubicBezTo>
                  <a:cubicBezTo>
                    <a:pt x="4054" y="2"/>
                    <a:pt x="4036" y="0"/>
                    <a:pt x="4017" y="0"/>
                  </a:cubicBezTo>
                  <a:close/>
                </a:path>
              </a:pathLst>
            </a:custGeom>
            <a:solidFill>
              <a:srgbClr val="CBC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41"/>
            <p:cNvSpPr/>
            <p:nvPr/>
          </p:nvSpPr>
          <p:spPr>
            <a:xfrm>
              <a:off x="2083200" y="3614950"/>
              <a:ext cx="71025" cy="66325"/>
            </a:xfrm>
            <a:custGeom>
              <a:avLst/>
              <a:gdLst/>
              <a:ahLst/>
              <a:cxnLst/>
              <a:rect l="l" t="t" r="r" b="b"/>
              <a:pathLst>
                <a:path w="2841" h="2653" extrusionOk="0">
                  <a:moveTo>
                    <a:pt x="163" y="0"/>
                  </a:moveTo>
                  <a:cubicBezTo>
                    <a:pt x="163" y="0"/>
                    <a:pt x="1" y="1534"/>
                    <a:pt x="163" y="1795"/>
                  </a:cubicBezTo>
                  <a:cubicBezTo>
                    <a:pt x="318" y="2044"/>
                    <a:pt x="1331" y="2529"/>
                    <a:pt x="1784" y="2653"/>
                  </a:cubicBezTo>
                  <a:lnTo>
                    <a:pt x="2841" y="857"/>
                  </a:lnTo>
                  <a:lnTo>
                    <a:pt x="163" y="0"/>
                  </a:lnTo>
                  <a:close/>
                </a:path>
              </a:pathLst>
            </a:custGeom>
            <a:solidFill>
              <a:srgbClr val="8E7E78">
                <a:alpha val="5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41"/>
            <p:cNvSpPr/>
            <p:nvPr/>
          </p:nvSpPr>
          <p:spPr>
            <a:xfrm>
              <a:off x="2127775" y="3636375"/>
              <a:ext cx="148350" cy="57300"/>
            </a:xfrm>
            <a:custGeom>
              <a:avLst/>
              <a:gdLst/>
              <a:ahLst/>
              <a:cxnLst/>
              <a:rect l="l" t="t" r="r" b="b"/>
              <a:pathLst>
                <a:path w="5934" h="2292" extrusionOk="0">
                  <a:moveTo>
                    <a:pt x="1058" y="0"/>
                  </a:moveTo>
                  <a:lnTo>
                    <a:pt x="1" y="1796"/>
                  </a:lnTo>
                  <a:cubicBezTo>
                    <a:pt x="20" y="1801"/>
                    <a:pt x="38" y="1807"/>
                    <a:pt x="58" y="1807"/>
                  </a:cubicBezTo>
                  <a:cubicBezTo>
                    <a:pt x="480" y="1907"/>
                    <a:pt x="5319" y="2262"/>
                    <a:pt x="5872" y="2292"/>
                  </a:cubicBezTo>
                  <a:lnTo>
                    <a:pt x="5933" y="2292"/>
                  </a:lnTo>
                  <a:lnTo>
                    <a:pt x="5611" y="230"/>
                  </a:lnTo>
                  <a:lnTo>
                    <a:pt x="1058" y="0"/>
                  </a:lnTo>
                  <a:close/>
                </a:path>
              </a:pathLst>
            </a:custGeom>
            <a:solidFill>
              <a:srgbClr val="B8A7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41"/>
            <p:cNvSpPr/>
            <p:nvPr/>
          </p:nvSpPr>
          <p:spPr>
            <a:xfrm>
              <a:off x="2268050" y="3594600"/>
              <a:ext cx="95225" cy="99075"/>
            </a:xfrm>
            <a:custGeom>
              <a:avLst/>
              <a:gdLst/>
              <a:ahLst/>
              <a:cxnLst/>
              <a:rect l="l" t="t" r="r" b="b"/>
              <a:pathLst>
                <a:path w="3809" h="3963" extrusionOk="0">
                  <a:moveTo>
                    <a:pt x="2982" y="0"/>
                  </a:moveTo>
                  <a:lnTo>
                    <a:pt x="0" y="1901"/>
                  </a:lnTo>
                  <a:lnTo>
                    <a:pt x="322" y="3963"/>
                  </a:lnTo>
                  <a:cubicBezTo>
                    <a:pt x="987" y="3945"/>
                    <a:pt x="3367" y="3249"/>
                    <a:pt x="3585" y="3094"/>
                  </a:cubicBezTo>
                  <a:cubicBezTo>
                    <a:pt x="3808" y="2933"/>
                    <a:pt x="3243" y="453"/>
                    <a:pt x="2982" y="0"/>
                  </a:cubicBezTo>
                  <a:close/>
                </a:path>
              </a:pathLst>
            </a:custGeom>
            <a:solidFill>
              <a:srgbClr val="8E7E78">
                <a:alpha val="534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41"/>
            <p:cNvSpPr/>
            <p:nvPr/>
          </p:nvSpPr>
          <p:spPr>
            <a:xfrm>
              <a:off x="2244425" y="3543625"/>
              <a:ext cx="98200" cy="74925"/>
            </a:xfrm>
            <a:custGeom>
              <a:avLst/>
              <a:gdLst/>
              <a:ahLst/>
              <a:cxnLst/>
              <a:rect l="l" t="t" r="r" b="b"/>
              <a:pathLst>
                <a:path w="3928" h="2997" extrusionOk="0">
                  <a:moveTo>
                    <a:pt x="0" y="1"/>
                  </a:moveTo>
                  <a:lnTo>
                    <a:pt x="2933" y="2021"/>
                  </a:lnTo>
                  <a:lnTo>
                    <a:pt x="2417" y="2996"/>
                  </a:lnTo>
                  <a:lnTo>
                    <a:pt x="3927" y="2039"/>
                  </a:lnTo>
                  <a:cubicBezTo>
                    <a:pt x="3921" y="2033"/>
                    <a:pt x="3921" y="2027"/>
                    <a:pt x="3914" y="2021"/>
                  </a:cubicBezTo>
                  <a:cubicBezTo>
                    <a:pt x="3765" y="1772"/>
                    <a:pt x="1722" y="778"/>
                    <a:pt x="0" y="1"/>
                  </a:cubicBezTo>
                  <a:close/>
                </a:path>
              </a:pathLst>
            </a:custGeom>
            <a:solidFill>
              <a:srgbClr val="E8E1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37794177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457200" y="1420283"/>
            <a:ext cx="5181600" cy="980017"/>
          </a:xfrm>
        </p:spPr>
        <p:txBody>
          <a:bodyPr/>
          <a:lstStyle/>
          <a:p>
            <a:r>
              <a:rPr lang="en-US"/>
              <a:t>Click to edit Master title style</a:t>
            </a:r>
          </a:p>
        </p:txBody>
      </p:sp>
      <p:sp>
        <p:nvSpPr>
          <p:cNvPr id="3" name="Subtitle 2"/>
          <p:cNvSpPr>
            <a:spLocks noGrp="1"/>
          </p:cNvSpPr>
          <p:nvPr>
            <p:ph type="subTitle" idx="1"/>
          </p:nvPr>
        </p:nvSpPr>
        <p:spPr>
          <a:xfrm>
            <a:off x="914400" y="2590800"/>
            <a:ext cx="4267200" cy="1168400"/>
          </a:xfrm>
        </p:spPr>
        <p:txBody>
          <a:bodyPr/>
          <a:lstStyle>
            <a:lvl1pPr marL="0" indent="0" algn="ctr">
              <a:buNone/>
              <a:defRPr>
                <a:solidFill>
                  <a:schemeClr val="tx1">
                    <a:tint val="75000"/>
                  </a:schemeClr>
                </a:solidFill>
              </a:defRPr>
            </a:lvl1pPr>
            <a:lvl2pPr marL="304815" indent="0" algn="ctr">
              <a:buNone/>
              <a:defRPr>
                <a:solidFill>
                  <a:schemeClr val="tx1">
                    <a:tint val="75000"/>
                  </a:schemeClr>
                </a:solidFill>
              </a:defRPr>
            </a:lvl2pPr>
            <a:lvl3pPr marL="609630" indent="0" algn="ctr">
              <a:buNone/>
              <a:defRPr>
                <a:solidFill>
                  <a:schemeClr val="tx1">
                    <a:tint val="75000"/>
                  </a:schemeClr>
                </a:solidFill>
              </a:defRPr>
            </a:lvl3pPr>
            <a:lvl4pPr marL="914446" indent="0" algn="ctr">
              <a:buNone/>
              <a:defRPr>
                <a:solidFill>
                  <a:schemeClr val="tx1">
                    <a:tint val="75000"/>
                  </a:schemeClr>
                </a:solidFill>
              </a:defRPr>
            </a:lvl4pPr>
            <a:lvl5pPr marL="1219261" indent="0" algn="ctr">
              <a:buNone/>
              <a:defRPr>
                <a:solidFill>
                  <a:schemeClr val="tx1">
                    <a:tint val="75000"/>
                  </a:schemeClr>
                </a:solidFill>
              </a:defRPr>
            </a:lvl5pPr>
            <a:lvl6pPr marL="1524076" indent="0" algn="ctr">
              <a:buNone/>
              <a:defRPr>
                <a:solidFill>
                  <a:schemeClr val="tx1">
                    <a:tint val="75000"/>
                  </a:schemeClr>
                </a:solidFill>
              </a:defRPr>
            </a:lvl6pPr>
            <a:lvl7pPr marL="1828891" indent="0" algn="ctr">
              <a:buNone/>
              <a:defRPr>
                <a:solidFill>
                  <a:schemeClr val="tx1">
                    <a:tint val="75000"/>
                  </a:schemeClr>
                </a:solidFill>
              </a:defRPr>
            </a:lvl7pPr>
            <a:lvl8pPr marL="2133707" indent="0" algn="ctr">
              <a:buNone/>
              <a:defRPr>
                <a:solidFill>
                  <a:schemeClr val="tx1">
                    <a:tint val="75000"/>
                  </a:schemeClr>
                </a:solidFill>
              </a:defRPr>
            </a:lvl8pPr>
            <a:lvl9pPr marL="2438522"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8/25/2025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73000489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8/25/2025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12850333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481542" y="2937934"/>
            <a:ext cx="5181600" cy="908050"/>
          </a:xfrm>
        </p:spPr>
        <p:txBody>
          <a:bodyPr anchor="t"/>
          <a:lstStyle>
            <a:lvl1pPr algn="l">
              <a:defRPr sz="2667" b="1" cap="all"/>
            </a:lvl1pPr>
          </a:lstStyle>
          <a:p>
            <a:r>
              <a:rPr lang="en-US"/>
              <a:t>Click to edit Master title style</a:t>
            </a:r>
          </a:p>
        </p:txBody>
      </p:sp>
      <p:sp>
        <p:nvSpPr>
          <p:cNvPr id="3" name="Text Placeholder 2"/>
          <p:cNvSpPr>
            <a:spLocks noGrp="1"/>
          </p:cNvSpPr>
          <p:nvPr>
            <p:ph type="body" idx="1"/>
          </p:nvPr>
        </p:nvSpPr>
        <p:spPr>
          <a:xfrm>
            <a:off x="481542" y="1937809"/>
            <a:ext cx="5181600" cy="1000125"/>
          </a:xfrm>
        </p:spPr>
        <p:txBody>
          <a:bodyPr anchor="b"/>
          <a:lstStyle>
            <a:lvl1pPr marL="0" indent="0">
              <a:buNone/>
              <a:defRPr sz="1333">
                <a:solidFill>
                  <a:schemeClr val="tx1">
                    <a:tint val="75000"/>
                  </a:schemeClr>
                </a:solidFill>
              </a:defRPr>
            </a:lvl1pPr>
            <a:lvl2pPr marL="304815" indent="0">
              <a:buNone/>
              <a:defRPr sz="1200">
                <a:solidFill>
                  <a:schemeClr val="tx1">
                    <a:tint val="75000"/>
                  </a:schemeClr>
                </a:solidFill>
              </a:defRPr>
            </a:lvl2pPr>
            <a:lvl3pPr marL="609630" indent="0">
              <a:buNone/>
              <a:defRPr sz="1067">
                <a:solidFill>
                  <a:schemeClr val="tx1">
                    <a:tint val="75000"/>
                  </a:schemeClr>
                </a:solidFill>
              </a:defRPr>
            </a:lvl3pPr>
            <a:lvl4pPr marL="914446" indent="0">
              <a:buNone/>
              <a:defRPr sz="933">
                <a:solidFill>
                  <a:schemeClr val="tx1">
                    <a:tint val="75000"/>
                  </a:schemeClr>
                </a:solidFill>
              </a:defRPr>
            </a:lvl4pPr>
            <a:lvl5pPr marL="1219261" indent="0">
              <a:buNone/>
              <a:defRPr sz="933">
                <a:solidFill>
                  <a:schemeClr val="tx1">
                    <a:tint val="75000"/>
                  </a:schemeClr>
                </a:solidFill>
              </a:defRPr>
            </a:lvl5pPr>
            <a:lvl6pPr marL="1524076" indent="0">
              <a:buNone/>
              <a:defRPr sz="933">
                <a:solidFill>
                  <a:schemeClr val="tx1">
                    <a:tint val="75000"/>
                  </a:schemeClr>
                </a:solidFill>
              </a:defRPr>
            </a:lvl6pPr>
            <a:lvl7pPr marL="1828891" indent="0">
              <a:buNone/>
              <a:defRPr sz="933">
                <a:solidFill>
                  <a:schemeClr val="tx1">
                    <a:tint val="75000"/>
                  </a:schemeClr>
                </a:solidFill>
              </a:defRPr>
            </a:lvl7pPr>
            <a:lvl8pPr marL="2133707" indent="0">
              <a:buNone/>
              <a:defRPr sz="933">
                <a:solidFill>
                  <a:schemeClr val="tx1">
                    <a:tint val="75000"/>
                  </a:schemeClr>
                </a:solidFill>
              </a:defRPr>
            </a:lvl8pPr>
            <a:lvl9pPr marL="2438522" indent="0">
              <a:buNone/>
              <a:defRPr sz="933">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8/25/2025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72415475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D73F6EF5-B46B-44FE-835E-F05E8E4F5248}"/>
              </a:ext>
            </a:extLst>
          </p:cNvPr>
          <p:cNvSpPr>
            <a:spLocks noGrp="1"/>
          </p:cNvSpPr>
          <p:nvPr>
            <p:ph type="title" orient="vert"/>
          </p:nvPr>
        </p:nvSpPr>
        <p:spPr>
          <a:xfrm>
            <a:off x="8724900" y="365125"/>
            <a:ext cx="2628900" cy="5811838"/>
          </a:xfrm>
          <a:prstGeom prst="rect">
            <a:avLst/>
          </a:prstGeom>
        </p:spPr>
        <p:txBody>
          <a:bodyPr vert="vert">
            <a:normAutofit/>
          </a:bodyPr>
          <a:lstStyle/>
          <a:p>
            <a:r>
              <a:rPr lang="en-US" altLang="en-US"/>
              <a:t>Click here to edit master header styles</a:t>
            </a:r>
          </a:p>
        </p:txBody>
      </p:sp>
      <p:sp>
        <p:nvSpPr>
          <p:cNvPr id="3" name="竖排文字占位符 2">
            <a:extLst>
              <a:ext uri="{FF2B5EF4-FFF2-40B4-BE49-F238E27FC236}">
                <a16:creationId xmlns:a16="http://schemas.microsoft.com/office/drawing/2014/main" id="{08D98FEA-6E9E-4BE5-9E0F-A6E0B5F735EA}"/>
              </a:ext>
            </a:extLst>
          </p:cNvPr>
          <p:cNvSpPr>
            <a:spLocks noGrp="1"/>
          </p:cNvSpPr>
          <p:nvPr>
            <p:ph type="body" orient="vert" idx="1"/>
          </p:nvPr>
        </p:nvSpPr>
        <p:spPr>
          <a:xfrm>
            <a:off x="838200" y="365125"/>
            <a:ext cx="7734300" cy="5811838"/>
          </a:xfrm>
          <a:prstGeom prst="rect">
            <a:avLst/>
          </a:prstGeom>
        </p:spPr>
        <p:txBody>
          <a:bodyPr vert="vert">
            <a:normAutofit/>
          </a:bodyPr>
          <a:lstStyle/>
          <a:p>
            <a:pPr lvl="0"/>
            <a:r>
              <a:rPr lang="en-US" altLang="en-US"/>
              <a:t>Click here to edit master</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4" name="日期占位符 3">
            <a:extLst>
              <a:ext uri="{FF2B5EF4-FFF2-40B4-BE49-F238E27FC236}">
                <a16:creationId xmlns:a16="http://schemas.microsoft.com/office/drawing/2014/main" id="{B5BCB7E7-E128-435F-9B60-03088A22B22C}"/>
              </a:ext>
            </a:extLst>
          </p:cNvPr>
          <p:cNvSpPr>
            <a:spLocks noGrp="1"/>
          </p:cNvSpPr>
          <p:nvPr>
            <p:ph type="dt" sz="half" idx="10"/>
          </p:nvPr>
        </p:nvSpPr>
        <p:spPr>
          <a:xfrm>
            <a:off x="838200" y="6356350"/>
            <a:ext cx="2743200" cy="365125"/>
          </a:xfrm>
          <a:prstGeom prst="rect">
            <a:avLst/>
          </a:prstGeom>
        </p:spPr>
        <p:txBody>
          <a:bodyPr>
            <a:normAutofit/>
          </a:bodyPr>
          <a:lstStyle/>
          <a:p>
            <a:fld id="{BD4E93D0-AFD0-4C32-96A7-F021EE6CB207}" type="datetimeFigureOut">
              <a:rPr lang="en-US" altLang="en-US" sz="1700" smtClean="0"/>
              <a:t>8/25/2025</a:t>
            </a:fld>
            <a:endParaRPr lang="zh-CN" altLang="en-US"/>
          </a:p>
        </p:txBody>
      </p:sp>
      <p:sp>
        <p:nvSpPr>
          <p:cNvPr id="5" name="页脚占位符 4">
            <a:extLst>
              <a:ext uri="{FF2B5EF4-FFF2-40B4-BE49-F238E27FC236}">
                <a16:creationId xmlns:a16="http://schemas.microsoft.com/office/drawing/2014/main" id="{7B331504-26DB-490E-9DE9-0AE832504665}"/>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id="{5DB76A4F-D036-40E4-B36D-93942E23E9D4}"/>
              </a:ext>
            </a:extLst>
          </p:cNvPr>
          <p:cNvSpPr>
            <a:spLocks noGrp="1"/>
          </p:cNvSpPr>
          <p:nvPr>
            <p:ph type="sldNum" sz="quarter" idx="12"/>
          </p:nvPr>
        </p:nvSpPr>
        <p:spPr>
          <a:xfrm>
            <a:off x="8610600" y="6356350"/>
            <a:ext cx="2743200" cy="365125"/>
          </a:xfrm>
          <a:prstGeom prst="rect">
            <a:avLst/>
          </a:prstGeom>
        </p:spPr>
        <p:txBody>
          <a:bodyPr>
            <a:normAutofit lnSpcReduction="20000"/>
          </a:bodyPr>
          <a:lstStyle/>
          <a:p>
            <a:fld id="{1940618C-647D-4B95-B53F-55B2E86AD904}" type="slidenum">
              <a:rPr lang="en-US" altLang="en-US" smtClean="0"/>
              <a:t>‹#›</a:t>
            </a:fld>
            <a:endParaRPr lang="zh-CN" altLang="en-US"/>
          </a:p>
        </p:txBody>
      </p:sp>
    </p:spTree>
    <p:extLst>
      <p:ext uri="{BB962C8B-B14F-4D97-AF65-F5344CB8AC3E}">
        <p14:creationId xmlns:p14="http://schemas.microsoft.com/office/powerpoint/2010/main" val="217190515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04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098800" y="1066800"/>
            <a:ext cx="2692400" cy="3017309"/>
          </a:xfrm>
        </p:spPr>
        <p:txBody>
          <a:bodyPr/>
          <a:lstStyle>
            <a:lvl1pPr>
              <a:defRPr sz="1867"/>
            </a:lvl1pPr>
            <a:lvl2pPr>
              <a:defRPr sz="1600"/>
            </a:lvl2pPr>
            <a:lvl3pPr>
              <a:defRPr sz="1333"/>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8/25/2025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95549897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304800" y="1023409"/>
            <a:ext cx="2693459"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4" name="Content Placeholder 3"/>
          <p:cNvSpPr>
            <a:spLocks noGrp="1"/>
          </p:cNvSpPr>
          <p:nvPr>
            <p:ph sz="half" idx="2"/>
          </p:nvPr>
        </p:nvSpPr>
        <p:spPr>
          <a:xfrm>
            <a:off x="304800" y="1449917"/>
            <a:ext cx="2693459"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3096684" y="1023409"/>
            <a:ext cx="2694517" cy="426508"/>
          </a:xfrm>
        </p:spPr>
        <p:txBody>
          <a:bodyPr anchor="b"/>
          <a:lstStyle>
            <a:lvl1pPr marL="0" indent="0">
              <a:buNone/>
              <a:defRPr sz="1600" b="1"/>
            </a:lvl1pPr>
            <a:lvl2pPr marL="304815" indent="0">
              <a:buNone/>
              <a:defRPr sz="1333" b="1"/>
            </a:lvl2pPr>
            <a:lvl3pPr marL="609630" indent="0">
              <a:buNone/>
              <a:defRPr sz="1200" b="1"/>
            </a:lvl3pPr>
            <a:lvl4pPr marL="914446" indent="0">
              <a:buNone/>
              <a:defRPr sz="1067" b="1"/>
            </a:lvl4pPr>
            <a:lvl5pPr marL="1219261" indent="0">
              <a:buNone/>
              <a:defRPr sz="1067" b="1"/>
            </a:lvl5pPr>
            <a:lvl6pPr marL="1524076" indent="0">
              <a:buNone/>
              <a:defRPr sz="1067" b="1"/>
            </a:lvl6pPr>
            <a:lvl7pPr marL="1828891" indent="0">
              <a:buNone/>
              <a:defRPr sz="1067" b="1"/>
            </a:lvl7pPr>
            <a:lvl8pPr marL="2133707" indent="0">
              <a:buNone/>
              <a:defRPr sz="1067" b="1"/>
            </a:lvl8pPr>
            <a:lvl9pPr marL="2438522" indent="0">
              <a:buNone/>
              <a:defRPr sz="1067" b="1"/>
            </a:lvl9pPr>
          </a:lstStyle>
          <a:p>
            <a:pPr lvl="0"/>
            <a:r>
              <a:rPr lang="en-US"/>
              <a:t>Click to edit Master text styles</a:t>
            </a:r>
          </a:p>
        </p:txBody>
      </p:sp>
      <p:sp>
        <p:nvSpPr>
          <p:cNvPr id="6" name="Content Placeholder 5"/>
          <p:cNvSpPr>
            <a:spLocks noGrp="1"/>
          </p:cNvSpPr>
          <p:nvPr>
            <p:ph sz="quarter" idx="4"/>
          </p:nvPr>
        </p:nvSpPr>
        <p:spPr>
          <a:xfrm>
            <a:off x="3096684" y="1449917"/>
            <a:ext cx="2694517" cy="2634192"/>
          </a:xfrm>
        </p:spPr>
        <p:txBody>
          <a:bodyPr/>
          <a:lstStyle>
            <a:lvl1pPr>
              <a:defRPr sz="1600"/>
            </a:lvl1pPr>
            <a:lvl2pPr>
              <a:defRPr sz="1333"/>
            </a:lvl2pPr>
            <a:lvl3pPr>
              <a:defRPr sz="1200"/>
            </a:lvl3pPr>
            <a:lvl4pPr>
              <a:defRPr sz="1067"/>
            </a:lvl4pPr>
            <a:lvl5pPr>
              <a:defRPr sz="1067"/>
            </a:lvl5pPr>
            <a:lvl6pPr>
              <a:defRPr sz="1067"/>
            </a:lvl6pPr>
            <a:lvl7pPr>
              <a:defRPr sz="1067"/>
            </a:lvl7pPr>
            <a:lvl8pPr>
              <a:defRPr sz="1067"/>
            </a:lvl8pPr>
            <a:lvl9pPr>
              <a:defRPr sz="1067"/>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8/25/2025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9115456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8/25/2025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8179423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8/25/2025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105568442"/>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304800" y="182033"/>
            <a:ext cx="2005542" cy="774700"/>
          </a:xfrm>
        </p:spPr>
        <p:txBody>
          <a:bodyPr anchor="b"/>
          <a:lstStyle>
            <a:lvl1pPr algn="l">
              <a:defRPr sz="1333" b="1"/>
            </a:lvl1pPr>
          </a:lstStyle>
          <a:p>
            <a:r>
              <a:rPr lang="en-US"/>
              <a:t>Click to edit Master title style</a:t>
            </a:r>
          </a:p>
        </p:txBody>
      </p:sp>
      <p:sp>
        <p:nvSpPr>
          <p:cNvPr id="3" name="Content Placeholder 2"/>
          <p:cNvSpPr>
            <a:spLocks noGrp="1"/>
          </p:cNvSpPr>
          <p:nvPr>
            <p:ph idx="1"/>
          </p:nvPr>
        </p:nvSpPr>
        <p:spPr>
          <a:xfrm>
            <a:off x="2383367" y="182034"/>
            <a:ext cx="3407833" cy="3902075"/>
          </a:xfrm>
        </p:spPr>
        <p:txBody>
          <a:bodyPr/>
          <a:lstStyle>
            <a:lvl1pPr>
              <a:defRPr sz="2133"/>
            </a:lvl1pPr>
            <a:lvl2pPr>
              <a:defRPr sz="1867"/>
            </a:lvl2pPr>
            <a:lvl3pPr>
              <a:defRPr sz="1600"/>
            </a:lvl3pPr>
            <a:lvl4pPr>
              <a:defRPr sz="1333"/>
            </a:lvl4pPr>
            <a:lvl5pPr>
              <a:defRPr sz="1333"/>
            </a:lvl5pPr>
            <a:lvl6pPr>
              <a:defRPr sz="1333"/>
            </a:lvl6pPr>
            <a:lvl7pPr>
              <a:defRPr sz="1333"/>
            </a:lvl7pPr>
            <a:lvl8pPr>
              <a:defRPr sz="1333"/>
            </a:lvl8pPr>
            <a:lvl9pPr>
              <a:defRPr sz="1333"/>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304800" y="956734"/>
            <a:ext cx="2005542" cy="31273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8/25/2025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93449765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194859" y="3200400"/>
            <a:ext cx="3657600" cy="377825"/>
          </a:xfrm>
        </p:spPr>
        <p:txBody>
          <a:bodyPr anchor="b"/>
          <a:lstStyle>
            <a:lvl1pPr algn="l">
              <a:defRPr sz="1333" b="1"/>
            </a:lvl1pPr>
          </a:lstStyle>
          <a:p>
            <a:r>
              <a:rPr lang="en-US"/>
              <a:t>Click to edit Master title style</a:t>
            </a:r>
          </a:p>
        </p:txBody>
      </p:sp>
      <p:sp>
        <p:nvSpPr>
          <p:cNvPr id="3" name="Picture Placeholder 2"/>
          <p:cNvSpPr>
            <a:spLocks noGrp="1"/>
          </p:cNvSpPr>
          <p:nvPr>
            <p:ph type="pic" idx="1"/>
          </p:nvPr>
        </p:nvSpPr>
        <p:spPr>
          <a:xfrm>
            <a:off x="1194859" y="408517"/>
            <a:ext cx="3657600" cy="2743200"/>
          </a:xfrm>
        </p:spPr>
        <p:txBody>
          <a:bodyPr/>
          <a:lstStyle>
            <a:lvl1pPr marL="0" indent="0">
              <a:buNone/>
              <a:defRPr sz="2133"/>
            </a:lvl1pPr>
            <a:lvl2pPr marL="304815" indent="0">
              <a:buNone/>
              <a:defRPr sz="1867"/>
            </a:lvl2pPr>
            <a:lvl3pPr marL="609630" indent="0">
              <a:buNone/>
              <a:defRPr sz="1600"/>
            </a:lvl3pPr>
            <a:lvl4pPr marL="914446" indent="0">
              <a:buNone/>
              <a:defRPr sz="1333"/>
            </a:lvl4pPr>
            <a:lvl5pPr marL="1219261" indent="0">
              <a:buNone/>
              <a:defRPr sz="1333"/>
            </a:lvl5pPr>
            <a:lvl6pPr marL="1524076" indent="0">
              <a:buNone/>
              <a:defRPr sz="1333"/>
            </a:lvl6pPr>
            <a:lvl7pPr marL="1828891" indent="0">
              <a:buNone/>
              <a:defRPr sz="1333"/>
            </a:lvl7pPr>
            <a:lvl8pPr marL="2133707" indent="0">
              <a:buNone/>
              <a:defRPr sz="1333"/>
            </a:lvl8pPr>
            <a:lvl9pPr marL="2438522" indent="0">
              <a:buNone/>
              <a:defRPr sz="1333"/>
            </a:lvl9pPr>
          </a:lstStyle>
          <a:p>
            <a:endParaRPr lang="en-US"/>
          </a:p>
        </p:txBody>
      </p:sp>
      <p:sp>
        <p:nvSpPr>
          <p:cNvPr id="4" name="Text Placeholder 3"/>
          <p:cNvSpPr>
            <a:spLocks noGrp="1"/>
          </p:cNvSpPr>
          <p:nvPr>
            <p:ph type="body" sz="half" idx="2"/>
          </p:nvPr>
        </p:nvSpPr>
        <p:spPr>
          <a:xfrm>
            <a:off x="1194859" y="3578225"/>
            <a:ext cx="3657600" cy="536575"/>
          </a:xfrm>
        </p:spPr>
        <p:txBody>
          <a:bodyPr/>
          <a:lstStyle>
            <a:lvl1pPr marL="0" indent="0">
              <a:buNone/>
              <a:defRPr sz="933"/>
            </a:lvl1pPr>
            <a:lvl2pPr marL="304815" indent="0">
              <a:buNone/>
              <a:defRPr sz="800"/>
            </a:lvl2pPr>
            <a:lvl3pPr marL="609630" indent="0">
              <a:buNone/>
              <a:defRPr sz="667"/>
            </a:lvl3pPr>
            <a:lvl4pPr marL="914446" indent="0">
              <a:buNone/>
              <a:defRPr sz="600"/>
            </a:lvl4pPr>
            <a:lvl5pPr marL="1219261" indent="0">
              <a:buNone/>
              <a:defRPr sz="600"/>
            </a:lvl5pPr>
            <a:lvl6pPr marL="1524076" indent="0">
              <a:buNone/>
              <a:defRPr sz="600"/>
            </a:lvl6pPr>
            <a:lvl7pPr marL="1828891" indent="0">
              <a:buNone/>
              <a:defRPr sz="600"/>
            </a:lvl7pPr>
            <a:lvl8pPr marL="2133707" indent="0">
              <a:buNone/>
              <a:defRPr sz="600"/>
            </a:lvl8pPr>
            <a:lvl9pPr marL="2438522" indent="0">
              <a:buNone/>
              <a:defRPr sz="6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8/25/2025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11671637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8/25/2025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46851670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419600" y="183092"/>
            <a:ext cx="1371600" cy="3901017"/>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183092"/>
            <a:ext cx="4013200" cy="3901017"/>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8/25/2025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96836353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D31E1A7-BE2A-4821-8BD1-246388A165D4}"/>
              </a:ext>
            </a:extLst>
          </p:cNvPr>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a:extLst>
              <a:ext uri="{FF2B5EF4-FFF2-40B4-BE49-F238E27FC236}">
                <a16:creationId xmlns:a16="http://schemas.microsoft.com/office/drawing/2014/main" id="{79BA4416-CAFA-4893-A486-5942232A5F69}"/>
              </a:ext>
            </a:extLst>
          </p:cNvPr>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a:extLst>
              <a:ext uri="{FF2B5EF4-FFF2-40B4-BE49-F238E27FC236}">
                <a16:creationId xmlns:a16="http://schemas.microsoft.com/office/drawing/2014/main" id="{3F49F51B-A2F2-482D-9C06-A092524DF03A}"/>
              </a:ext>
            </a:extLst>
          </p:cNvPr>
          <p:cNvSpPr>
            <a:spLocks noGrp="1"/>
          </p:cNvSpPr>
          <p:nvPr>
            <p:ph type="dt" sz="half" idx="10"/>
          </p:nvPr>
        </p:nvSpPr>
        <p:spPr/>
        <p:txBody>
          <a:bodyPr/>
          <a:lstStyle/>
          <a:p>
            <a:fld id="{A3C7057A-3CB6-4482-95B3-991E6705BD35}" type="datetimeFigureOut">
              <a:rPr lang="en-US" smtClean="0"/>
              <a:t>8/25/2025</a:t>
            </a:fld>
            <a:endParaRPr lang="en-US"/>
          </a:p>
        </p:txBody>
      </p:sp>
      <p:sp>
        <p:nvSpPr>
          <p:cNvPr id="5" name="Footer Placeholder 4">
            <a:extLst>
              <a:ext uri="{FF2B5EF4-FFF2-40B4-BE49-F238E27FC236}">
                <a16:creationId xmlns:a16="http://schemas.microsoft.com/office/drawing/2014/main" id="{4CA563D0-A6AD-47AD-BF54-151C9EB5911D}"/>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F7BA4C79-2347-4B61-AC85-31D06AB467DA}"/>
              </a:ext>
            </a:extLst>
          </p:cNvPr>
          <p:cNvSpPr>
            <a:spLocks noGrp="1"/>
          </p:cNvSpPr>
          <p:nvPr>
            <p:ph type="sldNum" sz="quarter" idx="12"/>
          </p:nvPr>
        </p:nvSpPr>
        <p:spPr/>
        <p:txBody>
          <a:bodyPr/>
          <a:lstStyle/>
          <a:p>
            <a:fld id="{98258438-8E98-4F0D-B134-7A50166EB272}" type="slidenum">
              <a:rPr lang="en-US" smtClean="0"/>
              <a:t>‹#›</a:t>
            </a:fld>
            <a:endParaRPr lang="en-US"/>
          </a:p>
        </p:txBody>
      </p:sp>
    </p:spTree>
    <p:extLst>
      <p:ext uri="{BB962C8B-B14F-4D97-AF65-F5344CB8AC3E}">
        <p14:creationId xmlns:p14="http://schemas.microsoft.com/office/powerpoint/2010/main" val="284538371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90B6A4-6B21-43B1-BEC1-315431077A1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4FF20D95-5629-4D8C-BAAF-9C808BC44B6E}"/>
              </a:ext>
            </a:extLst>
          </p:cNvPr>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F7F2A3B-F856-46AF-94E2-4D9A62074768}"/>
              </a:ext>
            </a:extLst>
          </p:cNvPr>
          <p:cNvSpPr>
            <a:spLocks noGrp="1"/>
          </p:cNvSpPr>
          <p:nvPr>
            <p:ph type="dt" sz="half" idx="10"/>
          </p:nvPr>
        </p:nvSpPr>
        <p:spPr/>
        <p:txBody>
          <a:bodyPr/>
          <a:lstStyle/>
          <a:p>
            <a:fld id="{A3C7057A-3CB6-4482-95B3-991E6705BD35}" type="datetimeFigureOut">
              <a:rPr lang="en-US" smtClean="0"/>
              <a:t>8/25/2025</a:t>
            </a:fld>
            <a:endParaRPr lang="en-US"/>
          </a:p>
        </p:txBody>
      </p:sp>
      <p:sp>
        <p:nvSpPr>
          <p:cNvPr id="5" name="Footer Placeholder 4">
            <a:extLst>
              <a:ext uri="{FF2B5EF4-FFF2-40B4-BE49-F238E27FC236}">
                <a16:creationId xmlns:a16="http://schemas.microsoft.com/office/drawing/2014/main" id="{C0190A9B-2595-499B-A0D8-015AEB7AEED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8768A7F1-8976-494B-AF2C-A110BC16559F}"/>
              </a:ext>
            </a:extLst>
          </p:cNvPr>
          <p:cNvSpPr>
            <a:spLocks noGrp="1"/>
          </p:cNvSpPr>
          <p:nvPr>
            <p:ph type="sldNum" sz="quarter" idx="12"/>
          </p:nvPr>
        </p:nvSpPr>
        <p:spPr/>
        <p:txBody>
          <a:bodyPr/>
          <a:lstStyle/>
          <a:p>
            <a:fld id="{98258438-8E98-4F0D-B134-7A50166EB272}" type="slidenum">
              <a:rPr lang="en-US" smtClean="0"/>
              <a:t>‹#›</a:t>
            </a:fld>
            <a:endParaRPr lang="en-US"/>
          </a:p>
        </p:txBody>
      </p:sp>
    </p:spTree>
    <p:extLst>
      <p:ext uri="{BB962C8B-B14F-4D97-AF65-F5344CB8AC3E}">
        <p14:creationId xmlns:p14="http://schemas.microsoft.com/office/powerpoint/2010/main" val="148163154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2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213811170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48018C9-42EB-4190-AF3F-B1CA323CBD64}"/>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21ECB7CF-63CF-41EB-8063-D363E1D0BDAC}"/>
              </a:ext>
            </a:extLst>
          </p:cNvPr>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a:extLst>
              <a:ext uri="{FF2B5EF4-FFF2-40B4-BE49-F238E27FC236}">
                <a16:creationId xmlns:a16="http://schemas.microsoft.com/office/drawing/2014/main" id="{921A4C4E-EACE-42A6-8D5F-EE4A117A09BA}"/>
              </a:ext>
            </a:extLst>
          </p:cNvPr>
          <p:cNvSpPr>
            <a:spLocks noGrp="1"/>
          </p:cNvSpPr>
          <p:nvPr>
            <p:ph type="dt" sz="half" idx="10"/>
          </p:nvPr>
        </p:nvSpPr>
        <p:spPr/>
        <p:txBody>
          <a:bodyPr/>
          <a:lstStyle/>
          <a:p>
            <a:fld id="{A3C7057A-3CB6-4482-95B3-991E6705BD35}" type="datetimeFigureOut">
              <a:rPr lang="en-US" smtClean="0"/>
              <a:t>8/25/2025</a:t>
            </a:fld>
            <a:endParaRPr lang="en-US"/>
          </a:p>
        </p:txBody>
      </p:sp>
      <p:sp>
        <p:nvSpPr>
          <p:cNvPr id="5" name="Footer Placeholder 4">
            <a:extLst>
              <a:ext uri="{FF2B5EF4-FFF2-40B4-BE49-F238E27FC236}">
                <a16:creationId xmlns:a16="http://schemas.microsoft.com/office/drawing/2014/main" id="{555A4612-D2C0-4707-8C7A-6377D8974F41}"/>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26AA644-A205-4BDE-BEC2-0F0B129B6DA2}"/>
              </a:ext>
            </a:extLst>
          </p:cNvPr>
          <p:cNvSpPr>
            <a:spLocks noGrp="1"/>
          </p:cNvSpPr>
          <p:nvPr>
            <p:ph type="sldNum" sz="quarter" idx="12"/>
          </p:nvPr>
        </p:nvSpPr>
        <p:spPr/>
        <p:txBody>
          <a:bodyPr/>
          <a:lstStyle/>
          <a:p>
            <a:fld id="{98258438-8E98-4F0D-B134-7A50166EB272}" type="slidenum">
              <a:rPr lang="en-US" smtClean="0"/>
              <a:t>‹#›</a:t>
            </a:fld>
            <a:endParaRPr lang="en-US"/>
          </a:p>
        </p:txBody>
      </p:sp>
    </p:spTree>
    <p:extLst>
      <p:ext uri="{BB962C8B-B14F-4D97-AF65-F5344CB8AC3E}">
        <p14:creationId xmlns:p14="http://schemas.microsoft.com/office/powerpoint/2010/main" val="367754954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58286E-2FC8-474D-9605-C724463B28B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D49E7086-50CB-4FDB-8059-6EBDA117B1D5}"/>
              </a:ext>
            </a:extLst>
          </p:cNvPr>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B8E87264-D1FA-40C4-8D2F-1E422BD9B796}"/>
              </a:ext>
            </a:extLst>
          </p:cNvPr>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8BE37009-E083-4E6D-8B1F-1D7B5BA48CA2}"/>
              </a:ext>
            </a:extLst>
          </p:cNvPr>
          <p:cNvSpPr>
            <a:spLocks noGrp="1"/>
          </p:cNvSpPr>
          <p:nvPr>
            <p:ph type="dt" sz="half" idx="10"/>
          </p:nvPr>
        </p:nvSpPr>
        <p:spPr/>
        <p:txBody>
          <a:bodyPr/>
          <a:lstStyle/>
          <a:p>
            <a:fld id="{A3C7057A-3CB6-4482-95B3-991E6705BD35}" type="datetimeFigureOut">
              <a:rPr lang="en-US" smtClean="0"/>
              <a:t>8/25/2025</a:t>
            </a:fld>
            <a:endParaRPr lang="en-US"/>
          </a:p>
        </p:txBody>
      </p:sp>
      <p:sp>
        <p:nvSpPr>
          <p:cNvPr id="6" name="Footer Placeholder 5">
            <a:extLst>
              <a:ext uri="{FF2B5EF4-FFF2-40B4-BE49-F238E27FC236}">
                <a16:creationId xmlns:a16="http://schemas.microsoft.com/office/drawing/2014/main" id="{BF07C21B-6526-4860-A19F-17AC4F5D37B2}"/>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02F21CA5-3FDC-4143-87D4-D130F08B7053}"/>
              </a:ext>
            </a:extLst>
          </p:cNvPr>
          <p:cNvSpPr>
            <a:spLocks noGrp="1"/>
          </p:cNvSpPr>
          <p:nvPr>
            <p:ph type="sldNum" sz="quarter" idx="12"/>
          </p:nvPr>
        </p:nvSpPr>
        <p:spPr/>
        <p:txBody>
          <a:bodyPr/>
          <a:lstStyle/>
          <a:p>
            <a:fld id="{98258438-8E98-4F0D-B134-7A50166EB272}" type="slidenum">
              <a:rPr lang="en-US" smtClean="0"/>
              <a:t>‹#›</a:t>
            </a:fld>
            <a:endParaRPr lang="en-US"/>
          </a:p>
        </p:txBody>
      </p:sp>
    </p:spTree>
    <p:extLst>
      <p:ext uri="{BB962C8B-B14F-4D97-AF65-F5344CB8AC3E}">
        <p14:creationId xmlns:p14="http://schemas.microsoft.com/office/powerpoint/2010/main" val="287994449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56EC685-EFF1-498C-9766-A24371084E55}"/>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69556CF2-235F-4889-9ACE-A55CCAFE1513}"/>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a:extLst>
              <a:ext uri="{FF2B5EF4-FFF2-40B4-BE49-F238E27FC236}">
                <a16:creationId xmlns:a16="http://schemas.microsoft.com/office/drawing/2014/main" id="{39773D81-1446-48F4-BE86-1AB02C72D257}"/>
              </a:ext>
            </a:extLst>
          </p:cNvPr>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20CC5920-D0CD-4A65-A44B-519785950BDD}"/>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a:extLst>
              <a:ext uri="{FF2B5EF4-FFF2-40B4-BE49-F238E27FC236}">
                <a16:creationId xmlns:a16="http://schemas.microsoft.com/office/drawing/2014/main" id="{313939DF-0A36-4D0A-9FE2-389AA2C8863A}"/>
              </a:ext>
            </a:extLst>
          </p:cNvPr>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382C1C1-98A9-4164-98F9-5F3CFFBD0C04}"/>
              </a:ext>
            </a:extLst>
          </p:cNvPr>
          <p:cNvSpPr>
            <a:spLocks noGrp="1"/>
          </p:cNvSpPr>
          <p:nvPr>
            <p:ph type="dt" sz="half" idx="10"/>
          </p:nvPr>
        </p:nvSpPr>
        <p:spPr/>
        <p:txBody>
          <a:bodyPr/>
          <a:lstStyle/>
          <a:p>
            <a:fld id="{A3C7057A-3CB6-4482-95B3-991E6705BD35}" type="datetimeFigureOut">
              <a:rPr lang="en-US" smtClean="0"/>
              <a:t>8/25/2025</a:t>
            </a:fld>
            <a:endParaRPr lang="en-US"/>
          </a:p>
        </p:txBody>
      </p:sp>
      <p:sp>
        <p:nvSpPr>
          <p:cNvPr id="8" name="Footer Placeholder 7">
            <a:extLst>
              <a:ext uri="{FF2B5EF4-FFF2-40B4-BE49-F238E27FC236}">
                <a16:creationId xmlns:a16="http://schemas.microsoft.com/office/drawing/2014/main" id="{6BEA244E-3674-471E-944C-2EA16748B767}"/>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C6CBB536-390B-4FB0-856D-8C7184548E4E}"/>
              </a:ext>
            </a:extLst>
          </p:cNvPr>
          <p:cNvSpPr>
            <a:spLocks noGrp="1"/>
          </p:cNvSpPr>
          <p:nvPr>
            <p:ph type="sldNum" sz="quarter" idx="12"/>
          </p:nvPr>
        </p:nvSpPr>
        <p:spPr/>
        <p:txBody>
          <a:bodyPr/>
          <a:lstStyle/>
          <a:p>
            <a:fld id="{98258438-8E98-4F0D-B134-7A50166EB272}" type="slidenum">
              <a:rPr lang="en-US" smtClean="0"/>
              <a:t>‹#›</a:t>
            </a:fld>
            <a:endParaRPr lang="en-US"/>
          </a:p>
        </p:txBody>
      </p:sp>
    </p:spTree>
    <p:extLst>
      <p:ext uri="{BB962C8B-B14F-4D97-AF65-F5344CB8AC3E}">
        <p14:creationId xmlns:p14="http://schemas.microsoft.com/office/powerpoint/2010/main" val="416058257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272E28-AB03-471A-B91A-A50E133A7073}"/>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958A5676-A4BE-45B3-B9B8-61CF14A544D1}"/>
              </a:ext>
            </a:extLst>
          </p:cNvPr>
          <p:cNvSpPr>
            <a:spLocks noGrp="1"/>
          </p:cNvSpPr>
          <p:nvPr>
            <p:ph type="dt" sz="half" idx="10"/>
          </p:nvPr>
        </p:nvSpPr>
        <p:spPr/>
        <p:txBody>
          <a:bodyPr/>
          <a:lstStyle/>
          <a:p>
            <a:fld id="{A3C7057A-3CB6-4482-95B3-991E6705BD35}" type="datetimeFigureOut">
              <a:rPr lang="en-US" smtClean="0"/>
              <a:t>8/25/2025</a:t>
            </a:fld>
            <a:endParaRPr lang="en-US"/>
          </a:p>
        </p:txBody>
      </p:sp>
      <p:sp>
        <p:nvSpPr>
          <p:cNvPr id="4" name="Footer Placeholder 3">
            <a:extLst>
              <a:ext uri="{FF2B5EF4-FFF2-40B4-BE49-F238E27FC236}">
                <a16:creationId xmlns:a16="http://schemas.microsoft.com/office/drawing/2014/main" id="{1D59EDE9-B984-4C49-B666-5223BBA92CEA}"/>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F221E185-B971-4F2E-B2D9-C86B0DB06823}"/>
              </a:ext>
            </a:extLst>
          </p:cNvPr>
          <p:cNvSpPr>
            <a:spLocks noGrp="1"/>
          </p:cNvSpPr>
          <p:nvPr>
            <p:ph type="sldNum" sz="quarter" idx="12"/>
          </p:nvPr>
        </p:nvSpPr>
        <p:spPr/>
        <p:txBody>
          <a:bodyPr/>
          <a:lstStyle/>
          <a:p>
            <a:fld id="{98258438-8E98-4F0D-B134-7A50166EB272}" type="slidenum">
              <a:rPr lang="en-US" smtClean="0"/>
              <a:t>‹#›</a:t>
            </a:fld>
            <a:endParaRPr lang="en-US"/>
          </a:p>
        </p:txBody>
      </p:sp>
    </p:spTree>
    <p:extLst>
      <p:ext uri="{BB962C8B-B14F-4D97-AF65-F5344CB8AC3E}">
        <p14:creationId xmlns:p14="http://schemas.microsoft.com/office/powerpoint/2010/main" val="1154408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37704910-9590-4BC3-BB88-5C62276CEB10}"/>
              </a:ext>
            </a:extLst>
          </p:cNvPr>
          <p:cNvSpPr>
            <a:spLocks noGrp="1"/>
          </p:cNvSpPr>
          <p:nvPr>
            <p:ph type="dt" sz="half" idx="10"/>
          </p:nvPr>
        </p:nvSpPr>
        <p:spPr/>
        <p:txBody>
          <a:bodyPr/>
          <a:lstStyle/>
          <a:p>
            <a:fld id="{A3C7057A-3CB6-4482-95B3-991E6705BD35}" type="datetimeFigureOut">
              <a:rPr lang="en-US" smtClean="0"/>
              <a:t>8/25/2025</a:t>
            </a:fld>
            <a:endParaRPr lang="en-US"/>
          </a:p>
        </p:txBody>
      </p:sp>
      <p:sp>
        <p:nvSpPr>
          <p:cNvPr id="3" name="Footer Placeholder 2">
            <a:extLst>
              <a:ext uri="{FF2B5EF4-FFF2-40B4-BE49-F238E27FC236}">
                <a16:creationId xmlns:a16="http://schemas.microsoft.com/office/drawing/2014/main" id="{59C27E7A-16D0-4841-A2F9-2BC249F37F0C}"/>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CF72985B-4DB1-4323-9E57-FAA7D82E11F5}"/>
              </a:ext>
            </a:extLst>
          </p:cNvPr>
          <p:cNvSpPr>
            <a:spLocks noGrp="1"/>
          </p:cNvSpPr>
          <p:nvPr>
            <p:ph type="sldNum" sz="quarter" idx="12"/>
          </p:nvPr>
        </p:nvSpPr>
        <p:spPr/>
        <p:txBody>
          <a:bodyPr/>
          <a:lstStyle/>
          <a:p>
            <a:fld id="{98258438-8E98-4F0D-B134-7A50166EB272}" type="slidenum">
              <a:rPr lang="en-US" smtClean="0"/>
              <a:t>‹#›</a:t>
            </a:fld>
            <a:endParaRPr lang="en-US"/>
          </a:p>
        </p:txBody>
      </p:sp>
    </p:spTree>
    <p:extLst>
      <p:ext uri="{BB962C8B-B14F-4D97-AF65-F5344CB8AC3E}">
        <p14:creationId xmlns:p14="http://schemas.microsoft.com/office/powerpoint/2010/main" val="342574067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1849D84-29D6-417F-81F2-20BBB5B6BCF7}"/>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FB40E798-AE75-466C-858F-2BE3F524895F}"/>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04807AA0-5EF6-4F80-AFB0-9DC09B09FCF8}"/>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C5A87F80-ECA2-4385-AC5B-BA85DBD61263}"/>
              </a:ext>
            </a:extLst>
          </p:cNvPr>
          <p:cNvSpPr>
            <a:spLocks noGrp="1"/>
          </p:cNvSpPr>
          <p:nvPr>
            <p:ph type="dt" sz="half" idx="10"/>
          </p:nvPr>
        </p:nvSpPr>
        <p:spPr/>
        <p:txBody>
          <a:bodyPr/>
          <a:lstStyle/>
          <a:p>
            <a:fld id="{A3C7057A-3CB6-4482-95B3-991E6705BD35}" type="datetimeFigureOut">
              <a:rPr lang="en-US" smtClean="0"/>
              <a:t>8/25/2025</a:t>
            </a:fld>
            <a:endParaRPr lang="en-US"/>
          </a:p>
        </p:txBody>
      </p:sp>
      <p:sp>
        <p:nvSpPr>
          <p:cNvPr id="6" name="Footer Placeholder 5">
            <a:extLst>
              <a:ext uri="{FF2B5EF4-FFF2-40B4-BE49-F238E27FC236}">
                <a16:creationId xmlns:a16="http://schemas.microsoft.com/office/drawing/2014/main" id="{200B74E1-5124-4579-8F9C-6F62519474D4}"/>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9C9EBF02-625D-48A4-9A48-C10170B20BB1}"/>
              </a:ext>
            </a:extLst>
          </p:cNvPr>
          <p:cNvSpPr>
            <a:spLocks noGrp="1"/>
          </p:cNvSpPr>
          <p:nvPr>
            <p:ph type="sldNum" sz="quarter" idx="12"/>
          </p:nvPr>
        </p:nvSpPr>
        <p:spPr/>
        <p:txBody>
          <a:bodyPr/>
          <a:lstStyle/>
          <a:p>
            <a:fld id="{98258438-8E98-4F0D-B134-7A50166EB272}" type="slidenum">
              <a:rPr lang="en-US" smtClean="0"/>
              <a:t>‹#›</a:t>
            </a:fld>
            <a:endParaRPr lang="en-US"/>
          </a:p>
        </p:txBody>
      </p:sp>
    </p:spTree>
    <p:extLst>
      <p:ext uri="{BB962C8B-B14F-4D97-AF65-F5344CB8AC3E}">
        <p14:creationId xmlns:p14="http://schemas.microsoft.com/office/powerpoint/2010/main" val="187339446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E365FCC-6926-4633-A72C-7319DFC70B46}"/>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AF5A419E-1C5B-4A4C-9806-2540F72440AD}"/>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F4ED372A-0E41-4E8C-9CFF-FA8B0D17A3F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a:extLst>
              <a:ext uri="{FF2B5EF4-FFF2-40B4-BE49-F238E27FC236}">
                <a16:creationId xmlns:a16="http://schemas.microsoft.com/office/drawing/2014/main" id="{29070A92-E8EB-4772-8E24-FA577A6553FC}"/>
              </a:ext>
            </a:extLst>
          </p:cNvPr>
          <p:cNvSpPr>
            <a:spLocks noGrp="1"/>
          </p:cNvSpPr>
          <p:nvPr>
            <p:ph type="dt" sz="half" idx="10"/>
          </p:nvPr>
        </p:nvSpPr>
        <p:spPr/>
        <p:txBody>
          <a:bodyPr/>
          <a:lstStyle/>
          <a:p>
            <a:fld id="{A3C7057A-3CB6-4482-95B3-991E6705BD35}" type="datetimeFigureOut">
              <a:rPr lang="en-US" smtClean="0"/>
              <a:t>8/25/2025</a:t>
            </a:fld>
            <a:endParaRPr lang="en-US"/>
          </a:p>
        </p:txBody>
      </p:sp>
      <p:sp>
        <p:nvSpPr>
          <p:cNvPr id="6" name="Footer Placeholder 5">
            <a:extLst>
              <a:ext uri="{FF2B5EF4-FFF2-40B4-BE49-F238E27FC236}">
                <a16:creationId xmlns:a16="http://schemas.microsoft.com/office/drawing/2014/main" id="{ADC8457D-0CA3-4938-B534-82A4C887A839}"/>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26B34EF-44E3-4BEF-BCBF-BD257F3CEF76}"/>
              </a:ext>
            </a:extLst>
          </p:cNvPr>
          <p:cNvSpPr>
            <a:spLocks noGrp="1"/>
          </p:cNvSpPr>
          <p:nvPr>
            <p:ph type="sldNum" sz="quarter" idx="12"/>
          </p:nvPr>
        </p:nvSpPr>
        <p:spPr/>
        <p:txBody>
          <a:bodyPr/>
          <a:lstStyle/>
          <a:p>
            <a:fld id="{98258438-8E98-4F0D-B134-7A50166EB272}" type="slidenum">
              <a:rPr lang="en-US" smtClean="0"/>
              <a:t>‹#›</a:t>
            </a:fld>
            <a:endParaRPr lang="en-US"/>
          </a:p>
        </p:txBody>
      </p:sp>
    </p:spTree>
    <p:extLst>
      <p:ext uri="{BB962C8B-B14F-4D97-AF65-F5344CB8AC3E}">
        <p14:creationId xmlns:p14="http://schemas.microsoft.com/office/powerpoint/2010/main" val="96202382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47945B-4394-405E-9CD0-93E3B0C41724}"/>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FB160DC9-EA05-465D-A8C7-6032F8FBEA64}"/>
              </a:ext>
            </a:extLst>
          </p:cNvPr>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8FB7ABC-73FC-4185-9238-2377C477B14A}"/>
              </a:ext>
            </a:extLst>
          </p:cNvPr>
          <p:cNvSpPr>
            <a:spLocks noGrp="1"/>
          </p:cNvSpPr>
          <p:nvPr>
            <p:ph type="dt" sz="half" idx="10"/>
          </p:nvPr>
        </p:nvSpPr>
        <p:spPr/>
        <p:txBody>
          <a:bodyPr/>
          <a:lstStyle/>
          <a:p>
            <a:fld id="{A3C7057A-3CB6-4482-95B3-991E6705BD35}" type="datetimeFigureOut">
              <a:rPr lang="en-US" smtClean="0"/>
              <a:t>8/25/2025</a:t>
            </a:fld>
            <a:endParaRPr lang="en-US"/>
          </a:p>
        </p:txBody>
      </p:sp>
      <p:sp>
        <p:nvSpPr>
          <p:cNvPr id="5" name="Footer Placeholder 4">
            <a:extLst>
              <a:ext uri="{FF2B5EF4-FFF2-40B4-BE49-F238E27FC236}">
                <a16:creationId xmlns:a16="http://schemas.microsoft.com/office/drawing/2014/main" id="{2522FF99-8EC3-423D-B8B9-100DD7E6B3D9}"/>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4CA971E0-E9CC-44ED-8D84-2EBC525AE3FB}"/>
              </a:ext>
            </a:extLst>
          </p:cNvPr>
          <p:cNvSpPr>
            <a:spLocks noGrp="1"/>
          </p:cNvSpPr>
          <p:nvPr>
            <p:ph type="sldNum" sz="quarter" idx="12"/>
          </p:nvPr>
        </p:nvSpPr>
        <p:spPr/>
        <p:txBody>
          <a:bodyPr/>
          <a:lstStyle/>
          <a:p>
            <a:fld id="{98258438-8E98-4F0D-B134-7A50166EB272}" type="slidenum">
              <a:rPr lang="en-US" smtClean="0"/>
              <a:t>‹#›</a:t>
            </a:fld>
            <a:endParaRPr lang="en-US"/>
          </a:p>
        </p:txBody>
      </p:sp>
    </p:spTree>
    <p:extLst>
      <p:ext uri="{BB962C8B-B14F-4D97-AF65-F5344CB8AC3E}">
        <p14:creationId xmlns:p14="http://schemas.microsoft.com/office/powerpoint/2010/main" val="283339347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DDA0DD7F-B25C-4A41-AF41-DCBE3153C909}"/>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E752D5DC-F4B9-491F-B696-ED598291C770}"/>
              </a:ext>
            </a:extLst>
          </p:cNvPr>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8FAE70A-32DE-4FD3-BF12-0372F98449BB}"/>
              </a:ext>
            </a:extLst>
          </p:cNvPr>
          <p:cNvSpPr>
            <a:spLocks noGrp="1"/>
          </p:cNvSpPr>
          <p:nvPr>
            <p:ph type="dt" sz="half" idx="10"/>
          </p:nvPr>
        </p:nvSpPr>
        <p:spPr/>
        <p:txBody>
          <a:bodyPr/>
          <a:lstStyle/>
          <a:p>
            <a:fld id="{A3C7057A-3CB6-4482-95B3-991E6705BD35}" type="datetimeFigureOut">
              <a:rPr lang="en-US" smtClean="0"/>
              <a:t>8/25/2025</a:t>
            </a:fld>
            <a:endParaRPr lang="en-US"/>
          </a:p>
        </p:txBody>
      </p:sp>
      <p:sp>
        <p:nvSpPr>
          <p:cNvPr id="5" name="Footer Placeholder 4">
            <a:extLst>
              <a:ext uri="{FF2B5EF4-FFF2-40B4-BE49-F238E27FC236}">
                <a16:creationId xmlns:a16="http://schemas.microsoft.com/office/drawing/2014/main" id="{20F44A2A-8EE7-41E5-91CF-1166C5C1967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3A8FD15-11B8-45D1-A628-3957418EC03B}"/>
              </a:ext>
            </a:extLst>
          </p:cNvPr>
          <p:cNvSpPr>
            <a:spLocks noGrp="1"/>
          </p:cNvSpPr>
          <p:nvPr>
            <p:ph type="sldNum" sz="quarter" idx="12"/>
          </p:nvPr>
        </p:nvSpPr>
        <p:spPr/>
        <p:txBody>
          <a:bodyPr/>
          <a:lstStyle/>
          <a:p>
            <a:fld id="{98258438-8E98-4F0D-B134-7A50166EB272}" type="slidenum">
              <a:rPr lang="en-US" smtClean="0"/>
              <a:t>‹#›</a:t>
            </a:fld>
            <a:endParaRPr lang="en-US"/>
          </a:p>
        </p:txBody>
      </p:sp>
    </p:spTree>
    <p:extLst>
      <p:ext uri="{BB962C8B-B14F-4D97-AF65-F5344CB8AC3E}">
        <p14:creationId xmlns:p14="http://schemas.microsoft.com/office/powerpoint/2010/main" val="1097412002"/>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grpSp>
        <p:nvGrpSpPr>
          <p:cNvPr id="9" name="Google Shape;9;p2"/>
          <p:cNvGrpSpPr/>
          <p:nvPr/>
        </p:nvGrpSpPr>
        <p:grpSpPr>
          <a:xfrm>
            <a:off x="-66100" y="6033"/>
            <a:ext cx="12338000" cy="6852000"/>
            <a:chOff x="-49575" y="4525"/>
            <a:chExt cx="9253500" cy="5139000"/>
          </a:xfrm>
        </p:grpSpPr>
        <p:grpSp>
          <p:nvGrpSpPr>
            <p:cNvPr id="10" name="Google Shape;10;p2"/>
            <p:cNvGrpSpPr/>
            <p:nvPr/>
          </p:nvGrpSpPr>
          <p:grpSpPr>
            <a:xfrm>
              <a:off x="-49575" y="4525"/>
              <a:ext cx="9253500" cy="5139000"/>
              <a:chOff x="-49575" y="4525"/>
              <a:chExt cx="9253500" cy="5139000"/>
            </a:xfrm>
          </p:grpSpPr>
          <p:cxnSp>
            <p:nvCxnSpPr>
              <p:cNvPr id="11" name="Google Shape;11;p2"/>
              <p:cNvCxnSpPr/>
              <p:nvPr/>
            </p:nvCxnSpPr>
            <p:spPr>
              <a:xfrm>
                <a:off x="13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2" name="Google Shape;12;p2"/>
              <p:cNvCxnSpPr/>
              <p:nvPr/>
            </p:nvCxnSpPr>
            <p:spPr>
              <a:xfrm>
                <a:off x="29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3" name="Google Shape;13;p2"/>
              <p:cNvCxnSpPr/>
              <p:nvPr/>
            </p:nvCxnSpPr>
            <p:spPr>
              <a:xfrm>
                <a:off x="45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4" name="Google Shape;14;p2"/>
              <p:cNvCxnSpPr/>
              <p:nvPr/>
            </p:nvCxnSpPr>
            <p:spPr>
              <a:xfrm>
                <a:off x="61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5" name="Google Shape;15;p2"/>
              <p:cNvCxnSpPr/>
              <p:nvPr/>
            </p:nvCxnSpPr>
            <p:spPr>
              <a:xfrm>
                <a:off x="77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6" name="Google Shape;16;p2"/>
              <p:cNvCxnSpPr/>
              <p:nvPr/>
            </p:nvCxnSpPr>
            <p:spPr>
              <a:xfrm>
                <a:off x="92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 name="Google Shape;17;p2"/>
              <p:cNvCxnSpPr/>
              <p:nvPr/>
            </p:nvCxnSpPr>
            <p:spPr>
              <a:xfrm>
                <a:off x="108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 name="Google Shape;18;p2"/>
              <p:cNvCxnSpPr/>
              <p:nvPr/>
            </p:nvCxnSpPr>
            <p:spPr>
              <a:xfrm>
                <a:off x="1246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9" name="Google Shape;19;p2"/>
              <p:cNvCxnSpPr/>
              <p:nvPr/>
            </p:nvCxnSpPr>
            <p:spPr>
              <a:xfrm>
                <a:off x="1404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0" name="Google Shape;20;p2"/>
              <p:cNvCxnSpPr/>
              <p:nvPr/>
            </p:nvCxnSpPr>
            <p:spPr>
              <a:xfrm>
                <a:off x="1563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1" name="Google Shape;21;p2"/>
              <p:cNvCxnSpPr/>
              <p:nvPr/>
            </p:nvCxnSpPr>
            <p:spPr>
              <a:xfrm>
                <a:off x="1721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2" name="Google Shape;22;p2"/>
              <p:cNvCxnSpPr/>
              <p:nvPr/>
            </p:nvCxnSpPr>
            <p:spPr>
              <a:xfrm>
                <a:off x="1880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3" name="Google Shape;23;p2"/>
              <p:cNvCxnSpPr/>
              <p:nvPr/>
            </p:nvCxnSpPr>
            <p:spPr>
              <a:xfrm>
                <a:off x="2039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 name="Google Shape;24;p2"/>
              <p:cNvCxnSpPr/>
              <p:nvPr/>
            </p:nvCxnSpPr>
            <p:spPr>
              <a:xfrm>
                <a:off x="2197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 name="Google Shape;25;p2"/>
              <p:cNvCxnSpPr/>
              <p:nvPr/>
            </p:nvCxnSpPr>
            <p:spPr>
              <a:xfrm>
                <a:off x="2356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 name="Google Shape;26;p2"/>
              <p:cNvCxnSpPr/>
              <p:nvPr/>
            </p:nvCxnSpPr>
            <p:spPr>
              <a:xfrm>
                <a:off x="2514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 name="Google Shape;27;p2"/>
              <p:cNvCxnSpPr/>
              <p:nvPr/>
            </p:nvCxnSpPr>
            <p:spPr>
              <a:xfrm>
                <a:off x="2673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 name="Google Shape;28;p2"/>
              <p:cNvCxnSpPr/>
              <p:nvPr/>
            </p:nvCxnSpPr>
            <p:spPr>
              <a:xfrm>
                <a:off x="2832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9" name="Google Shape;29;p2"/>
              <p:cNvCxnSpPr/>
              <p:nvPr/>
            </p:nvCxnSpPr>
            <p:spPr>
              <a:xfrm>
                <a:off x="2990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0" name="Google Shape;30;p2"/>
              <p:cNvCxnSpPr/>
              <p:nvPr/>
            </p:nvCxnSpPr>
            <p:spPr>
              <a:xfrm>
                <a:off x="3149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1" name="Google Shape;31;p2"/>
              <p:cNvCxnSpPr/>
              <p:nvPr/>
            </p:nvCxnSpPr>
            <p:spPr>
              <a:xfrm>
                <a:off x="3307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2" name="Google Shape;32;p2"/>
              <p:cNvCxnSpPr/>
              <p:nvPr/>
            </p:nvCxnSpPr>
            <p:spPr>
              <a:xfrm>
                <a:off x="3466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3" name="Google Shape;33;p2"/>
              <p:cNvCxnSpPr/>
              <p:nvPr/>
            </p:nvCxnSpPr>
            <p:spPr>
              <a:xfrm>
                <a:off x="3625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4" name="Google Shape;34;p2"/>
              <p:cNvCxnSpPr/>
              <p:nvPr/>
            </p:nvCxnSpPr>
            <p:spPr>
              <a:xfrm>
                <a:off x="3783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5" name="Google Shape;35;p2"/>
              <p:cNvCxnSpPr/>
              <p:nvPr/>
            </p:nvCxnSpPr>
            <p:spPr>
              <a:xfrm>
                <a:off x="3942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6" name="Google Shape;36;p2"/>
              <p:cNvCxnSpPr/>
              <p:nvPr/>
            </p:nvCxnSpPr>
            <p:spPr>
              <a:xfrm>
                <a:off x="4100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7" name="Google Shape;37;p2"/>
              <p:cNvCxnSpPr/>
              <p:nvPr/>
            </p:nvCxnSpPr>
            <p:spPr>
              <a:xfrm>
                <a:off x="4259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8" name="Google Shape;38;p2"/>
              <p:cNvCxnSpPr/>
              <p:nvPr/>
            </p:nvCxnSpPr>
            <p:spPr>
              <a:xfrm>
                <a:off x="4418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39" name="Google Shape;39;p2"/>
              <p:cNvCxnSpPr/>
              <p:nvPr/>
            </p:nvCxnSpPr>
            <p:spPr>
              <a:xfrm>
                <a:off x="4576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0" name="Google Shape;40;p2"/>
              <p:cNvCxnSpPr/>
              <p:nvPr/>
            </p:nvCxnSpPr>
            <p:spPr>
              <a:xfrm>
                <a:off x="4735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 name="Google Shape;41;p2"/>
              <p:cNvCxnSpPr/>
              <p:nvPr/>
            </p:nvCxnSpPr>
            <p:spPr>
              <a:xfrm>
                <a:off x="4893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 name="Google Shape;42;p2"/>
              <p:cNvCxnSpPr/>
              <p:nvPr/>
            </p:nvCxnSpPr>
            <p:spPr>
              <a:xfrm>
                <a:off x="5052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3" name="Google Shape;43;p2"/>
              <p:cNvCxnSpPr/>
              <p:nvPr/>
            </p:nvCxnSpPr>
            <p:spPr>
              <a:xfrm>
                <a:off x="5211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4" name="Google Shape;44;p2"/>
              <p:cNvCxnSpPr/>
              <p:nvPr/>
            </p:nvCxnSpPr>
            <p:spPr>
              <a:xfrm>
                <a:off x="5369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5" name="Google Shape;45;p2"/>
              <p:cNvCxnSpPr/>
              <p:nvPr/>
            </p:nvCxnSpPr>
            <p:spPr>
              <a:xfrm>
                <a:off x="5528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6" name="Google Shape;46;p2"/>
              <p:cNvCxnSpPr/>
              <p:nvPr/>
            </p:nvCxnSpPr>
            <p:spPr>
              <a:xfrm>
                <a:off x="5686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7" name="Google Shape;47;p2"/>
              <p:cNvCxnSpPr/>
              <p:nvPr/>
            </p:nvCxnSpPr>
            <p:spPr>
              <a:xfrm>
                <a:off x="5845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8" name="Google Shape;48;p2"/>
              <p:cNvCxnSpPr/>
              <p:nvPr/>
            </p:nvCxnSpPr>
            <p:spPr>
              <a:xfrm>
                <a:off x="6004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9" name="Google Shape;49;p2"/>
              <p:cNvCxnSpPr/>
              <p:nvPr/>
            </p:nvCxnSpPr>
            <p:spPr>
              <a:xfrm>
                <a:off x="6162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0" name="Google Shape;50;p2"/>
              <p:cNvCxnSpPr/>
              <p:nvPr/>
            </p:nvCxnSpPr>
            <p:spPr>
              <a:xfrm>
                <a:off x="6321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1" name="Google Shape;51;p2"/>
              <p:cNvCxnSpPr/>
              <p:nvPr/>
            </p:nvCxnSpPr>
            <p:spPr>
              <a:xfrm>
                <a:off x="6479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2" name="Google Shape;52;p2"/>
              <p:cNvCxnSpPr/>
              <p:nvPr/>
            </p:nvCxnSpPr>
            <p:spPr>
              <a:xfrm>
                <a:off x="6638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3" name="Google Shape;53;p2"/>
              <p:cNvCxnSpPr/>
              <p:nvPr/>
            </p:nvCxnSpPr>
            <p:spPr>
              <a:xfrm>
                <a:off x="6797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4" name="Google Shape;54;p2"/>
              <p:cNvCxnSpPr/>
              <p:nvPr/>
            </p:nvCxnSpPr>
            <p:spPr>
              <a:xfrm>
                <a:off x="6955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5" name="Google Shape;55;p2"/>
              <p:cNvCxnSpPr/>
              <p:nvPr/>
            </p:nvCxnSpPr>
            <p:spPr>
              <a:xfrm>
                <a:off x="7114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6" name="Google Shape;56;p2"/>
              <p:cNvCxnSpPr/>
              <p:nvPr/>
            </p:nvCxnSpPr>
            <p:spPr>
              <a:xfrm>
                <a:off x="7272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7" name="Google Shape;57;p2"/>
              <p:cNvCxnSpPr/>
              <p:nvPr/>
            </p:nvCxnSpPr>
            <p:spPr>
              <a:xfrm>
                <a:off x="7431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8" name="Google Shape;58;p2"/>
              <p:cNvCxnSpPr/>
              <p:nvPr/>
            </p:nvCxnSpPr>
            <p:spPr>
              <a:xfrm>
                <a:off x="7590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59" name="Google Shape;59;p2"/>
              <p:cNvCxnSpPr/>
              <p:nvPr/>
            </p:nvCxnSpPr>
            <p:spPr>
              <a:xfrm>
                <a:off x="7748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0" name="Google Shape;60;p2"/>
              <p:cNvCxnSpPr/>
              <p:nvPr/>
            </p:nvCxnSpPr>
            <p:spPr>
              <a:xfrm>
                <a:off x="7907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1" name="Google Shape;61;p2"/>
              <p:cNvCxnSpPr/>
              <p:nvPr/>
            </p:nvCxnSpPr>
            <p:spPr>
              <a:xfrm>
                <a:off x="806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2" name="Google Shape;62;p2"/>
              <p:cNvCxnSpPr/>
              <p:nvPr/>
            </p:nvCxnSpPr>
            <p:spPr>
              <a:xfrm>
                <a:off x="822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3" name="Google Shape;63;p2"/>
              <p:cNvCxnSpPr/>
              <p:nvPr/>
            </p:nvCxnSpPr>
            <p:spPr>
              <a:xfrm>
                <a:off x="838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4" name="Google Shape;64;p2"/>
              <p:cNvCxnSpPr/>
              <p:nvPr/>
            </p:nvCxnSpPr>
            <p:spPr>
              <a:xfrm>
                <a:off x="854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5" name="Google Shape;65;p2"/>
              <p:cNvCxnSpPr/>
              <p:nvPr/>
            </p:nvCxnSpPr>
            <p:spPr>
              <a:xfrm>
                <a:off x="870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6" name="Google Shape;66;p2"/>
              <p:cNvCxnSpPr/>
              <p:nvPr/>
            </p:nvCxnSpPr>
            <p:spPr>
              <a:xfrm>
                <a:off x="885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7" name="Google Shape;67;p2"/>
              <p:cNvCxnSpPr/>
              <p:nvPr/>
            </p:nvCxnSpPr>
            <p:spPr>
              <a:xfrm>
                <a:off x="901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68" name="Google Shape;68;p2"/>
              <p:cNvCxnSpPr/>
              <p:nvPr/>
            </p:nvCxnSpPr>
            <p:spPr>
              <a:xfrm rot="10800000">
                <a:off x="-49575" y="170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69" name="Google Shape;69;p2"/>
              <p:cNvCxnSpPr/>
              <p:nvPr/>
            </p:nvCxnSpPr>
            <p:spPr>
              <a:xfrm rot="10800000">
                <a:off x="-49575" y="329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0" name="Google Shape;70;p2"/>
              <p:cNvCxnSpPr/>
              <p:nvPr/>
            </p:nvCxnSpPr>
            <p:spPr>
              <a:xfrm rot="10800000">
                <a:off x="-49575" y="487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1" name="Google Shape;71;p2"/>
              <p:cNvCxnSpPr/>
              <p:nvPr/>
            </p:nvCxnSpPr>
            <p:spPr>
              <a:xfrm rot="10800000">
                <a:off x="-49575" y="646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2" name="Google Shape;72;p2"/>
              <p:cNvCxnSpPr/>
              <p:nvPr/>
            </p:nvCxnSpPr>
            <p:spPr>
              <a:xfrm rot="10800000">
                <a:off x="-49575" y="805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3" name="Google Shape;73;p2"/>
              <p:cNvCxnSpPr/>
              <p:nvPr/>
            </p:nvCxnSpPr>
            <p:spPr>
              <a:xfrm rot="10800000">
                <a:off x="-49575" y="963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4" name="Google Shape;74;p2"/>
              <p:cNvCxnSpPr/>
              <p:nvPr/>
            </p:nvCxnSpPr>
            <p:spPr>
              <a:xfrm rot="10800000">
                <a:off x="-49575" y="1122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5" name="Google Shape;75;p2"/>
              <p:cNvCxnSpPr/>
              <p:nvPr/>
            </p:nvCxnSpPr>
            <p:spPr>
              <a:xfrm rot="10800000">
                <a:off x="-49575" y="1281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6" name="Google Shape;76;p2"/>
              <p:cNvCxnSpPr/>
              <p:nvPr/>
            </p:nvCxnSpPr>
            <p:spPr>
              <a:xfrm rot="10800000">
                <a:off x="-49575" y="1439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7" name="Google Shape;77;p2"/>
              <p:cNvCxnSpPr/>
              <p:nvPr/>
            </p:nvCxnSpPr>
            <p:spPr>
              <a:xfrm rot="10800000">
                <a:off x="-49575" y="1598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8" name="Google Shape;78;p2"/>
              <p:cNvCxnSpPr/>
              <p:nvPr/>
            </p:nvCxnSpPr>
            <p:spPr>
              <a:xfrm rot="10800000">
                <a:off x="-49575" y="1756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79" name="Google Shape;79;p2"/>
              <p:cNvCxnSpPr/>
              <p:nvPr/>
            </p:nvCxnSpPr>
            <p:spPr>
              <a:xfrm rot="10800000">
                <a:off x="-49575" y="1915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0" name="Google Shape;80;p2"/>
              <p:cNvCxnSpPr/>
              <p:nvPr/>
            </p:nvCxnSpPr>
            <p:spPr>
              <a:xfrm rot="10800000">
                <a:off x="-49575" y="2074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1" name="Google Shape;81;p2"/>
              <p:cNvCxnSpPr/>
              <p:nvPr/>
            </p:nvCxnSpPr>
            <p:spPr>
              <a:xfrm rot="10800000">
                <a:off x="-49575" y="2232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2" name="Google Shape;82;p2"/>
              <p:cNvCxnSpPr/>
              <p:nvPr/>
            </p:nvCxnSpPr>
            <p:spPr>
              <a:xfrm rot="10800000">
                <a:off x="-49575" y="2391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3" name="Google Shape;83;p2"/>
              <p:cNvCxnSpPr/>
              <p:nvPr/>
            </p:nvCxnSpPr>
            <p:spPr>
              <a:xfrm rot="10800000">
                <a:off x="-49575" y="2550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4" name="Google Shape;84;p2"/>
              <p:cNvCxnSpPr/>
              <p:nvPr/>
            </p:nvCxnSpPr>
            <p:spPr>
              <a:xfrm rot="10800000">
                <a:off x="-49575" y="2708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5" name="Google Shape;85;p2"/>
              <p:cNvCxnSpPr/>
              <p:nvPr/>
            </p:nvCxnSpPr>
            <p:spPr>
              <a:xfrm rot="10800000">
                <a:off x="-49575" y="2867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6" name="Google Shape;86;p2"/>
              <p:cNvCxnSpPr/>
              <p:nvPr/>
            </p:nvCxnSpPr>
            <p:spPr>
              <a:xfrm rot="10800000">
                <a:off x="-49575" y="3025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7" name="Google Shape;87;p2"/>
              <p:cNvCxnSpPr/>
              <p:nvPr/>
            </p:nvCxnSpPr>
            <p:spPr>
              <a:xfrm rot="10800000">
                <a:off x="-49575" y="3184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8" name="Google Shape;88;p2"/>
              <p:cNvCxnSpPr/>
              <p:nvPr/>
            </p:nvCxnSpPr>
            <p:spPr>
              <a:xfrm rot="10800000">
                <a:off x="-49575" y="3343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89" name="Google Shape;89;p2"/>
              <p:cNvCxnSpPr/>
              <p:nvPr/>
            </p:nvCxnSpPr>
            <p:spPr>
              <a:xfrm rot="10800000">
                <a:off x="-49575" y="3501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0" name="Google Shape;90;p2"/>
              <p:cNvCxnSpPr/>
              <p:nvPr/>
            </p:nvCxnSpPr>
            <p:spPr>
              <a:xfrm rot="10800000">
                <a:off x="-49575" y="3660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1" name="Google Shape;91;p2"/>
              <p:cNvCxnSpPr/>
              <p:nvPr/>
            </p:nvCxnSpPr>
            <p:spPr>
              <a:xfrm rot="10800000">
                <a:off x="-49575" y="3819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2" name="Google Shape;92;p2"/>
              <p:cNvCxnSpPr/>
              <p:nvPr/>
            </p:nvCxnSpPr>
            <p:spPr>
              <a:xfrm rot="10800000">
                <a:off x="-49575" y="3977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3" name="Google Shape;93;p2"/>
              <p:cNvCxnSpPr/>
              <p:nvPr/>
            </p:nvCxnSpPr>
            <p:spPr>
              <a:xfrm rot="10800000">
                <a:off x="-49575" y="4136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4" name="Google Shape;94;p2"/>
              <p:cNvCxnSpPr/>
              <p:nvPr/>
            </p:nvCxnSpPr>
            <p:spPr>
              <a:xfrm rot="10800000">
                <a:off x="-49575" y="4294900"/>
                <a:ext cx="9253500" cy="0"/>
              </a:xfrm>
              <a:prstGeom prst="straightConnector1">
                <a:avLst/>
              </a:prstGeom>
              <a:noFill/>
              <a:ln w="9525" cap="flat" cmpd="sng">
                <a:solidFill>
                  <a:srgbClr val="E3EAFF"/>
                </a:solidFill>
                <a:prstDash val="solid"/>
                <a:round/>
                <a:headEnd type="none" w="med" len="med"/>
                <a:tailEnd type="none" w="med" len="med"/>
              </a:ln>
            </p:spPr>
          </p:cxnSp>
        </p:grpSp>
        <p:cxnSp>
          <p:nvCxnSpPr>
            <p:cNvPr id="95" name="Google Shape;95;p2"/>
            <p:cNvCxnSpPr/>
            <p:nvPr/>
          </p:nvCxnSpPr>
          <p:spPr>
            <a:xfrm rot="10800000">
              <a:off x="-49575" y="4453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6" name="Google Shape;96;p2"/>
            <p:cNvCxnSpPr/>
            <p:nvPr/>
          </p:nvCxnSpPr>
          <p:spPr>
            <a:xfrm rot="10800000">
              <a:off x="-49575" y="4612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7" name="Google Shape;97;p2"/>
            <p:cNvCxnSpPr/>
            <p:nvPr/>
          </p:nvCxnSpPr>
          <p:spPr>
            <a:xfrm rot="10800000">
              <a:off x="-49575" y="4770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8" name="Google Shape;98;p2"/>
            <p:cNvCxnSpPr/>
            <p:nvPr/>
          </p:nvCxnSpPr>
          <p:spPr>
            <a:xfrm rot="10800000">
              <a:off x="-49575" y="4929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99" name="Google Shape;99;p2"/>
            <p:cNvCxnSpPr/>
            <p:nvPr/>
          </p:nvCxnSpPr>
          <p:spPr>
            <a:xfrm rot="10800000">
              <a:off x="-49575" y="5088025"/>
              <a:ext cx="9253500" cy="0"/>
            </a:xfrm>
            <a:prstGeom prst="straightConnector1">
              <a:avLst/>
            </a:prstGeom>
            <a:noFill/>
            <a:ln w="9525" cap="flat" cmpd="sng">
              <a:solidFill>
                <a:srgbClr val="E3EAFF"/>
              </a:solidFill>
              <a:prstDash val="solid"/>
              <a:round/>
              <a:headEnd type="none" w="med" len="med"/>
              <a:tailEnd type="none" w="med" len="med"/>
            </a:ln>
          </p:spPr>
        </p:cxnSp>
      </p:grpSp>
      <p:grpSp>
        <p:nvGrpSpPr>
          <p:cNvPr id="100" name="Google Shape;100;p2"/>
          <p:cNvGrpSpPr/>
          <p:nvPr/>
        </p:nvGrpSpPr>
        <p:grpSpPr>
          <a:xfrm>
            <a:off x="297668" y="229631"/>
            <a:ext cx="11664133" cy="6362700"/>
            <a:chOff x="223250" y="172221"/>
            <a:chExt cx="8748100" cy="4772025"/>
          </a:xfrm>
        </p:grpSpPr>
        <p:sp>
          <p:nvSpPr>
            <p:cNvPr id="101" name="Google Shape;101;p2"/>
            <p:cNvSpPr/>
            <p:nvPr/>
          </p:nvSpPr>
          <p:spPr>
            <a:xfrm>
              <a:off x="848050" y="707200"/>
              <a:ext cx="7436055" cy="3660214"/>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3072938" y="245850"/>
              <a:ext cx="113100" cy="113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223250" y="4084331"/>
              <a:ext cx="195900" cy="1959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287300" y="840833"/>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4783063" y="4571746"/>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8661613" y="3211025"/>
              <a:ext cx="113100" cy="113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6899575" y="172221"/>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8465375" y="265646"/>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664275" y="3839112"/>
              <a:ext cx="523800" cy="5238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8231800" y="535001"/>
              <a:ext cx="394200" cy="3942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8801850" y="365499"/>
              <a:ext cx="169500" cy="169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2026738" y="4870746"/>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466638" y="4562871"/>
              <a:ext cx="73500" cy="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4" name="Google Shape;114;p2"/>
          <p:cNvSpPr txBox="1">
            <a:spLocks noGrp="1"/>
          </p:cNvSpPr>
          <p:nvPr>
            <p:ph type="ctrTitle"/>
          </p:nvPr>
        </p:nvSpPr>
        <p:spPr>
          <a:xfrm>
            <a:off x="1385600" y="1579800"/>
            <a:ext cx="9420800" cy="2907200"/>
          </a:xfrm>
          <a:prstGeom prst="rect">
            <a:avLst/>
          </a:prstGeom>
        </p:spPr>
        <p:txBody>
          <a:bodyPr spcFirstLastPara="1" wrap="square" lIns="91425" tIns="91425" rIns="91425" bIns="91425" anchor="ctr" anchorCtr="0">
            <a:noAutofit/>
          </a:bodyPr>
          <a:lstStyle>
            <a:lvl1pPr lvl="0" algn="ctr">
              <a:lnSpc>
                <a:spcPct val="90000"/>
              </a:lnSpc>
              <a:spcBef>
                <a:spcPts val="0"/>
              </a:spcBef>
              <a:spcAft>
                <a:spcPts val="0"/>
              </a:spcAft>
              <a:buClr>
                <a:srgbClr val="191919"/>
              </a:buClr>
              <a:buSzPts val="5200"/>
              <a:buNone/>
              <a:defRPr sz="11333">
                <a:solidFill>
                  <a:srgbClr val="191919"/>
                </a:solidFill>
              </a:defRPr>
            </a:lvl1pPr>
            <a:lvl2pPr lvl="1" algn="ctr">
              <a:spcBef>
                <a:spcPts val="0"/>
              </a:spcBef>
              <a:spcAft>
                <a:spcPts val="0"/>
              </a:spcAft>
              <a:buClr>
                <a:srgbClr val="191919"/>
              </a:buClr>
              <a:buSzPts val="5200"/>
              <a:buNone/>
              <a:defRPr sz="6933">
                <a:solidFill>
                  <a:srgbClr val="191919"/>
                </a:solidFill>
              </a:defRPr>
            </a:lvl2pPr>
            <a:lvl3pPr lvl="2" algn="ctr">
              <a:spcBef>
                <a:spcPts val="0"/>
              </a:spcBef>
              <a:spcAft>
                <a:spcPts val="0"/>
              </a:spcAft>
              <a:buClr>
                <a:srgbClr val="191919"/>
              </a:buClr>
              <a:buSzPts val="5200"/>
              <a:buNone/>
              <a:defRPr sz="6933">
                <a:solidFill>
                  <a:srgbClr val="191919"/>
                </a:solidFill>
              </a:defRPr>
            </a:lvl3pPr>
            <a:lvl4pPr lvl="3" algn="ctr">
              <a:spcBef>
                <a:spcPts val="0"/>
              </a:spcBef>
              <a:spcAft>
                <a:spcPts val="0"/>
              </a:spcAft>
              <a:buClr>
                <a:srgbClr val="191919"/>
              </a:buClr>
              <a:buSzPts val="5200"/>
              <a:buNone/>
              <a:defRPr sz="6933">
                <a:solidFill>
                  <a:srgbClr val="191919"/>
                </a:solidFill>
              </a:defRPr>
            </a:lvl4pPr>
            <a:lvl5pPr lvl="4" algn="ctr">
              <a:spcBef>
                <a:spcPts val="0"/>
              </a:spcBef>
              <a:spcAft>
                <a:spcPts val="0"/>
              </a:spcAft>
              <a:buClr>
                <a:srgbClr val="191919"/>
              </a:buClr>
              <a:buSzPts val="5200"/>
              <a:buNone/>
              <a:defRPr sz="6933">
                <a:solidFill>
                  <a:srgbClr val="191919"/>
                </a:solidFill>
              </a:defRPr>
            </a:lvl5pPr>
            <a:lvl6pPr lvl="5" algn="ctr">
              <a:spcBef>
                <a:spcPts val="0"/>
              </a:spcBef>
              <a:spcAft>
                <a:spcPts val="0"/>
              </a:spcAft>
              <a:buClr>
                <a:srgbClr val="191919"/>
              </a:buClr>
              <a:buSzPts val="5200"/>
              <a:buNone/>
              <a:defRPr sz="6933">
                <a:solidFill>
                  <a:srgbClr val="191919"/>
                </a:solidFill>
              </a:defRPr>
            </a:lvl6pPr>
            <a:lvl7pPr lvl="6" algn="ctr">
              <a:spcBef>
                <a:spcPts val="0"/>
              </a:spcBef>
              <a:spcAft>
                <a:spcPts val="0"/>
              </a:spcAft>
              <a:buClr>
                <a:srgbClr val="191919"/>
              </a:buClr>
              <a:buSzPts val="5200"/>
              <a:buNone/>
              <a:defRPr sz="6933">
                <a:solidFill>
                  <a:srgbClr val="191919"/>
                </a:solidFill>
              </a:defRPr>
            </a:lvl7pPr>
            <a:lvl8pPr lvl="7" algn="ctr">
              <a:spcBef>
                <a:spcPts val="0"/>
              </a:spcBef>
              <a:spcAft>
                <a:spcPts val="0"/>
              </a:spcAft>
              <a:buClr>
                <a:srgbClr val="191919"/>
              </a:buClr>
              <a:buSzPts val="5200"/>
              <a:buNone/>
              <a:defRPr sz="6933">
                <a:solidFill>
                  <a:srgbClr val="191919"/>
                </a:solidFill>
              </a:defRPr>
            </a:lvl8pPr>
            <a:lvl9pPr lvl="8" algn="ctr">
              <a:spcBef>
                <a:spcPts val="0"/>
              </a:spcBef>
              <a:spcAft>
                <a:spcPts val="0"/>
              </a:spcAft>
              <a:buClr>
                <a:srgbClr val="191919"/>
              </a:buClr>
              <a:buSzPts val="5200"/>
              <a:buNone/>
              <a:defRPr sz="6933">
                <a:solidFill>
                  <a:srgbClr val="191919"/>
                </a:solidFill>
              </a:defRPr>
            </a:lvl9pPr>
          </a:lstStyle>
          <a:p>
            <a:endParaRPr/>
          </a:p>
        </p:txBody>
      </p:sp>
      <p:sp>
        <p:nvSpPr>
          <p:cNvPr id="115" name="Google Shape;115;p2"/>
          <p:cNvSpPr txBox="1">
            <a:spLocks noGrp="1"/>
          </p:cNvSpPr>
          <p:nvPr>
            <p:ph type="subTitle" idx="1"/>
          </p:nvPr>
        </p:nvSpPr>
        <p:spPr>
          <a:xfrm>
            <a:off x="3190100" y="4816689"/>
            <a:ext cx="5812000" cy="220000"/>
          </a:xfrm>
          <a:prstGeom prst="rect">
            <a:avLst/>
          </a:prstGeom>
        </p:spPr>
        <p:txBody>
          <a:bodyPr spcFirstLastPara="1" wrap="square" lIns="91425" tIns="91425" rIns="91425" bIns="91425" anchor="ctr" anchorCtr="0">
            <a:noAutofit/>
          </a:bodyPr>
          <a:lstStyle>
            <a:lvl1pPr lvl="0" algn="ctr">
              <a:lnSpc>
                <a:spcPct val="100000"/>
              </a:lnSpc>
              <a:spcBef>
                <a:spcPts val="0"/>
              </a:spcBef>
              <a:spcAft>
                <a:spcPts val="0"/>
              </a:spcAft>
              <a:buSzPts val="14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16" name="Google Shape;116;p2"/>
          <p:cNvSpPr/>
          <p:nvPr/>
        </p:nvSpPr>
        <p:spPr>
          <a:xfrm>
            <a:off x="3481544" y="1573579"/>
            <a:ext cx="5812181" cy="619593"/>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chemeClr val="accent5"/>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7" name="Google Shape;117;p2"/>
          <p:cNvGrpSpPr/>
          <p:nvPr/>
        </p:nvGrpSpPr>
        <p:grpSpPr>
          <a:xfrm rot="-564852">
            <a:off x="550971" y="4633852"/>
            <a:ext cx="240444" cy="360157"/>
            <a:chOff x="1459800" y="1512500"/>
            <a:chExt cx="131625" cy="197100"/>
          </a:xfrm>
        </p:grpSpPr>
        <p:sp>
          <p:nvSpPr>
            <p:cNvPr id="118" name="Google Shape;118;p2"/>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2" name="Google Shape;122;p2"/>
          <p:cNvGrpSpPr/>
          <p:nvPr/>
        </p:nvGrpSpPr>
        <p:grpSpPr>
          <a:xfrm>
            <a:off x="9002112" y="6118562"/>
            <a:ext cx="296133" cy="331191"/>
            <a:chOff x="4791500" y="4541438"/>
            <a:chExt cx="163225" cy="182575"/>
          </a:xfrm>
        </p:grpSpPr>
        <p:sp>
          <p:nvSpPr>
            <p:cNvPr id="123" name="Google Shape;123;p2"/>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5" name="Google Shape;125;p2"/>
          <p:cNvGrpSpPr/>
          <p:nvPr/>
        </p:nvGrpSpPr>
        <p:grpSpPr>
          <a:xfrm>
            <a:off x="9041539" y="483480"/>
            <a:ext cx="256688" cy="303621"/>
            <a:chOff x="1824250" y="1008625"/>
            <a:chExt cx="144250" cy="170625"/>
          </a:xfrm>
        </p:grpSpPr>
        <p:sp>
          <p:nvSpPr>
            <p:cNvPr id="126" name="Google Shape;126;p2"/>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8" name="Google Shape;128;p2"/>
          <p:cNvGrpSpPr/>
          <p:nvPr/>
        </p:nvGrpSpPr>
        <p:grpSpPr>
          <a:xfrm>
            <a:off x="657348" y="1579811"/>
            <a:ext cx="296133" cy="331191"/>
            <a:chOff x="4791500" y="4541438"/>
            <a:chExt cx="163225" cy="182575"/>
          </a:xfrm>
        </p:grpSpPr>
        <p:sp>
          <p:nvSpPr>
            <p:cNvPr id="129" name="Google Shape;129;p2"/>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1" name="Google Shape;131;p2"/>
          <p:cNvGrpSpPr/>
          <p:nvPr/>
        </p:nvGrpSpPr>
        <p:grpSpPr>
          <a:xfrm>
            <a:off x="11495889" y="5393280"/>
            <a:ext cx="256688" cy="303621"/>
            <a:chOff x="1824250" y="1008625"/>
            <a:chExt cx="144250" cy="170625"/>
          </a:xfrm>
        </p:grpSpPr>
        <p:sp>
          <p:nvSpPr>
            <p:cNvPr id="132" name="Google Shape;132;p2"/>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4" name="Google Shape;134;p2"/>
          <p:cNvGrpSpPr/>
          <p:nvPr/>
        </p:nvGrpSpPr>
        <p:grpSpPr>
          <a:xfrm rot="-564885">
            <a:off x="2891809" y="249644"/>
            <a:ext cx="205025" cy="307120"/>
            <a:chOff x="1459800" y="1512500"/>
            <a:chExt cx="131625" cy="197100"/>
          </a:xfrm>
        </p:grpSpPr>
        <p:sp>
          <p:nvSpPr>
            <p:cNvPr id="135" name="Google Shape;135;p2"/>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9" name="Google Shape;139;p2"/>
          <p:cNvGrpSpPr/>
          <p:nvPr/>
        </p:nvGrpSpPr>
        <p:grpSpPr>
          <a:xfrm>
            <a:off x="10088099" y="907424"/>
            <a:ext cx="418640" cy="468195"/>
            <a:chOff x="4791500" y="4541438"/>
            <a:chExt cx="163225" cy="182575"/>
          </a:xfrm>
        </p:grpSpPr>
        <p:sp>
          <p:nvSpPr>
            <p:cNvPr id="140" name="Google Shape;140;p2"/>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2" name="Google Shape;142;p2"/>
          <p:cNvGrpSpPr/>
          <p:nvPr/>
        </p:nvGrpSpPr>
        <p:grpSpPr>
          <a:xfrm>
            <a:off x="2858243" y="5971878"/>
            <a:ext cx="272132" cy="321889"/>
            <a:chOff x="1824250" y="1008625"/>
            <a:chExt cx="144250" cy="170625"/>
          </a:xfrm>
        </p:grpSpPr>
        <p:sp>
          <p:nvSpPr>
            <p:cNvPr id="143" name="Google Shape;143;p2"/>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45" name="Google Shape;145;p2"/>
          <p:cNvGrpSpPr/>
          <p:nvPr/>
        </p:nvGrpSpPr>
        <p:grpSpPr>
          <a:xfrm rot="-5110898">
            <a:off x="7953015" y="602943"/>
            <a:ext cx="682215" cy="566900"/>
            <a:chOff x="3478568" y="540468"/>
            <a:chExt cx="511644" cy="425160"/>
          </a:xfrm>
        </p:grpSpPr>
        <p:sp>
          <p:nvSpPr>
            <p:cNvPr id="146" name="Google Shape;146;p2"/>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2"/>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2"/>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1" name="Google Shape;161;p2"/>
          <p:cNvGrpSpPr/>
          <p:nvPr/>
        </p:nvGrpSpPr>
        <p:grpSpPr>
          <a:xfrm>
            <a:off x="466583" y="250131"/>
            <a:ext cx="973796" cy="926404"/>
            <a:chOff x="435062" y="187598"/>
            <a:chExt cx="730347" cy="694803"/>
          </a:xfrm>
        </p:grpSpPr>
        <p:sp>
          <p:nvSpPr>
            <p:cNvPr id="162" name="Google Shape;162;p2"/>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rgbClr val="FFB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2"/>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2"/>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2"/>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2"/>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9" name="Google Shape;189;p2"/>
          <p:cNvGrpSpPr/>
          <p:nvPr/>
        </p:nvGrpSpPr>
        <p:grpSpPr>
          <a:xfrm rot="3257869">
            <a:off x="10772803" y="2158501"/>
            <a:ext cx="682224" cy="566907"/>
            <a:chOff x="3478568" y="540468"/>
            <a:chExt cx="511644" cy="425160"/>
          </a:xfrm>
        </p:grpSpPr>
        <p:sp>
          <p:nvSpPr>
            <p:cNvPr id="190" name="Google Shape;190;p2"/>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2"/>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2" name="Google Shape;202;p2"/>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3" name="Google Shape;203;p2"/>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5" name="Google Shape;205;p2"/>
          <p:cNvGrpSpPr/>
          <p:nvPr/>
        </p:nvGrpSpPr>
        <p:grpSpPr>
          <a:xfrm rot="-5130198">
            <a:off x="1342040" y="5810433"/>
            <a:ext cx="973775" cy="926383"/>
            <a:chOff x="435062" y="187598"/>
            <a:chExt cx="730347" cy="694803"/>
          </a:xfrm>
        </p:grpSpPr>
        <p:sp>
          <p:nvSpPr>
            <p:cNvPr id="206" name="Google Shape;206;p2"/>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60471838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2_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48635321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33"/>
        <p:cNvGrpSpPr/>
        <p:nvPr/>
      </p:nvGrpSpPr>
      <p:grpSpPr>
        <a:xfrm>
          <a:off x="0" y="0"/>
          <a:ext cx="0" cy="0"/>
          <a:chOff x="0" y="0"/>
          <a:chExt cx="0" cy="0"/>
        </a:xfrm>
      </p:grpSpPr>
      <p:grpSp>
        <p:nvGrpSpPr>
          <p:cNvPr id="234" name="Google Shape;234;p3"/>
          <p:cNvGrpSpPr/>
          <p:nvPr/>
        </p:nvGrpSpPr>
        <p:grpSpPr>
          <a:xfrm>
            <a:off x="-66100" y="6033"/>
            <a:ext cx="12338000" cy="6852000"/>
            <a:chOff x="-49575" y="4525"/>
            <a:chExt cx="9253500" cy="5139000"/>
          </a:xfrm>
        </p:grpSpPr>
        <p:grpSp>
          <p:nvGrpSpPr>
            <p:cNvPr id="235" name="Google Shape;235;p3"/>
            <p:cNvGrpSpPr/>
            <p:nvPr/>
          </p:nvGrpSpPr>
          <p:grpSpPr>
            <a:xfrm>
              <a:off x="-49575" y="4525"/>
              <a:ext cx="9253500" cy="5139000"/>
              <a:chOff x="-49575" y="4525"/>
              <a:chExt cx="9253500" cy="5139000"/>
            </a:xfrm>
          </p:grpSpPr>
          <p:cxnSp>
            <p:nvCxnSpPr>
              <p:cNvPr id="236" name="Google Shape;236;p3"/>
              <p:cNvCxnSpPr/>
              <p:nvPr/>
            </p:nvCxnSpPr>
            <p:spPr>
              <a:xfrm>
                <a:off x="13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37" name="Google Shape;237;p3"/>
              <p:cNvCxnSpPr/>
              <p:nvPr/>
            </p:nvCxnSpPr>
            <p:spPr>
              <a:xfrm>
                <a:off x="29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38" name="Google Shape;238;p3"/>
              <p:cNvCxnSpPr/>
              <p:nvPr/>
            </p:nvCxnSpPr>
            <p:spPr>
              <a:xfrm>
                <a:off x="45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39" name="Google Shape;239;p3"/>
              <p:cNvCxnSpPr/>
              <p:nvPr/>
            </p:nvCxnSpPr>
            <p:spPr>
              <a:xfrm>
                <a:off x="61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0" name="Google Shape;240;p3"/>
              <p:cNvCxnSpPr/>
              <p:nvPr/>
            </p:nvCxnSpPr>
            <p:spPr>
              <a:xfrm>
                <a:off x="77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1" name="Google Shape;241;p3"/>
              <p:cNvCxnSpPr/>
              <p:nvPr/>
            </p:nvCxnSpPr>
            <p:spPr>
              <a:xfrm>
                <a:off x="92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2" name="Google Shape;242;p3"/>
              <p:cNvCxnSpPr/>
              <p:nvPr/>
            </p:nvCxnSpPr>
            <p:spPr>
              <a:xfrm>
                <a:off x="108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3" name="Google Shape;243;p3"/>
              <p:cNvCxnSpPr/>
              <p:nvPr/>
            </p:nvCxnSpPr>
            <p:spPr>
              <a:xfrm>
                <a:off x="1246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4" name="Google Shape;244;p3"/>
              <p:cNvCxnSpPr/>
              <p:nvPr/>
            </p:nvCxnSpPr>
            <p:spPr>
              <a:xfrm>
                <a:off x="1404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5" name="Google Shape;245;p3"/>
              <p:cNvCxnSpPr/>
              <p:nvPr/>
            </p:nvCxnSpPr>
            <p:spPr>
              <a:xfrm>
                <a:off x="1563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6" name="Google Shape;246;p3"/>
              <p:cNvCxnSpPr/>
              <p:nvPr/>
            </p:nvCxnSpPr>
            <p:spPr>
              <a:xfrm>
                <a:off x="1721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7" name="Google Shape;247;p3"/>
              <p:cNvCxnSpPr/>
              <p:nvPr/>
            </p:nvCxnSpPr>
            <p:spPr>
              <a:xfrm>
                <a:off x="1880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8" name="Google Shape;248;p3"/>
              <p:cNvCxnSpPr/>
              <p:nvPr/>
            </p:nvCxnSpPr>
            <p:spPr>
              <a:xfrm>
                <a:off x="2039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49" name="Google Shape;249;p3"/>
              <p:cNvCxnSpPr/>
              <p:nvPr/>
            </p:nvCxnSpPr>
            <p:spPr>
              <a:xfrm>
                <a:off x="2197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0" name="Google Shape;250;p3"/>
              <p:cNvCxnSpPr/>
              <p:nvPr/>
            </p:nvCxnSpPr>
            <p:spPr>
              <a:xfrm>
                <a:off x="2356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1" name="Google Shape;251;p3"/>
              <p:cNvCxnSpPr/>
              <p:nvPr/>
            </p:nvCxnSpPr>
            <p:spPr>
              <a:xfrm>
                <a:off x="2514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2" name="Google Shape;252;p3"/>
              <p:cNvCxnSpPr/>
              <p:nvPr/>
            </p:nvCxnSpPr>
            <p:spPr>
              <a:xfrm>
                <a:off x="2673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3" name="Google Shape;253;p3"/>
              <p:cNvCxnSpPr/>
              <p:nvPr/>
            </p:nvCxnSpPr>
            <p:spPr>
              <a:xfrm>
                <a:off x="2832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4" name="Google Shape;254;p3"/>
              <p:cNvCxnSpPr/>
              <p:nvPr/>
            </p:nvCxnSpPr>
            <p:spPr>
              <a:xfrm>
                <a:off x="2990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5" name="Google Shape;255;p3"/>
              <p:cNvCxnSpPr/>
              <p:nvPr/>
            </p:nvCxnSpPr>
            <p:spPr>
              <a:xfrm>
                <a:off x="3149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6" name="Google Shape;256;p3"/>
              <p:cNvCxnSpPr/>
              <p:nvPr/>
            </p:nvCxnSpPr>
            <p:spPr>
              <a:xfrm>
                <a:off x="3307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7" name="Google Shape;257;p3"/>
              <p:cNvCxnSpPr/>
              <p:nvPr/>
            </p:nvCxnSpPr>
            <p:spPr>
              <a:xfrm>
                <a:off x="3466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8" name="Google Shape;258;p3"/>
              <p:cNvCxnSpPr/>
              <p:nvPr/>
            </p:nvCxnSpPr>
            <p:spPr>
              <a:xfrm>
                <a:off x="3625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59" name="Google Shape;259;p3"/>
              <p:cNvCxnSpPr/>
              <p:nvPr/>
            </p:nvCxnSpPr>
            <p:spPr>
              <a:xfrm>
                <a:off x="3783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0" name="Google Shape;260;p3"/>
              <p:cNvCxnSpPr/>
              <p:nvPr/>
            </p:nvCxnSpPr>
            <p:spPr>
              <a:xfrm>
                <a:off x="3942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1" name="Google Shape;261;p3"/>
              <p:cNvCxnSpPr/>
              <p:nvPr/>
            </p:nvCxnSpPr>
            <p:spPr>
              <a:xfrm>
                <a:off x="4100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2" name="Google Shape;262;p3"/>
              <p:cNvCxnSpPr/>
              <p:nvPr/>
            </p:nvCxnSpPr>
            <p:spPr>
              <a:xfrm>
                <a:off x="4259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3" name="Google Shape;263;p3"/>
              <p:cNvCxnSpPr/>
              <p:nvPr/>
            </p:nvCxnSpPr>
            <p:spPr>
              <a:xfrm>
                <a:off x="4418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4" name="Google Shape;264;p3"/>
              <p:cNvCxnSpPr/>
              <p:nvPr/>
            </p:nvCxnSpPr>
            <p:spPr>
              <a:xfrm>
                <a:off x="4576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5" name="Google Shape;265;p3"/>
              <p:cNvCxnSpPr/>
              <p:nvPr/>
            </p:nvCxnSpPr>
            <p:spPr>
              <a:xfrm>
                <a:off x="4735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6" name="Google Shape;266;p3"/>
              <p:cNvCxnSpPr/>
              <p:nvPr/>
            </p:nvCxnSpPr>
            <p:spPr>
              <a:xfrm>
                <a:off x="4893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7" name="Google Shape;267;p3"/>
              <p:cNvCxnSpPr/>
              <p:nvPr/>
            </p:nvCxnSpPr>
            <p:spPr>
              <a:xfrm>
                <a:off x="5052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8" name="Google Shape;268;p3"/>
              <p:cNvCxnSpPr/>
              <p:nvPr/>
            </p:nvCxnSpPr>
            <p:spPr>
              <a:xfrm>
                <a:off x="5211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69" name="Google Shape;269;p3"/>
              <p:cNvCxnSpPr/>
              <p:nvPr/>
            </p:nvCxnSpPr>
            <p:spPr>
              <a:xfrm>
                <a:off x="5369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0" name="Google Shape;270;p3"/>
              <p:cNvCxnSpPr/>
              <p:nvPr/>
            </p:nvCxnSpPr>
            <p:spPr>
              <a:xfrm>
                <a:off x="5528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1" name="Google Shape;271;p3"/>
              <p:cNvCxnSpPr/>
              <p:nvPr/>
            </p:nvCxnSpPr>
            <p:spPr>
              <a:xfrm>
                <a:off x="5686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2" name="Google Shape;272;p3"/>
              <p:cNvCxnSpPr/>
              <p:nvPr/>
            </p:nvCxnSpPr>
            <p:spPr>
              <a:xfrm>
                <a:off x="5845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3" name="Google Shape;273;p3"/>
              <p:cNvCxnSpPr/>
              <p:nvPr/>
            </p:nvCxnSpPr>
            <p:spPr>
              <a:xfrm>
                <a:off x="6004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4" name="Google Shape;274;p3"/>
              <p:cNvCxnSpPr/>
              <p:nvPr/>
            </p:nvCxnSpPr>
            <p:spPr>
              <a:xfrm>
                <a:off x="6162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5" name="Google Shape;275;p3"/>
              <p:cNvCxnSpPr/>
              <p:nvPr/>
            </p:nvCxnSpPr>
            <p:spPr>
              <a:xfrm>
                <a:off x="6321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6" name="Google Shape;276;p3"/>
              <p:cNvCxnSpPr/>
              <p:nvPr/>
            </p:nvCxnSpPr>
            <p:spPr>
              <a:xfrm>
                <a:off x="6479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7" name="Google Shape;277;p3"/>
              <p:cNvCxnSpPr/>
              <p:nvPr/>
            </p:nvCxnSpPr>
            <p:spPr>
              <a:xfrm>
                <a:off x="6638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8" name="Google Shape;278;p3"/>
              <p:cNvCxnSpPr/>
              <p:nvPr/>
            </p:nvCxnSpPr>
            <p:spPr>
              <a:xfrm>
                <a:off x="6797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79" name="Google Shape;279;p3"/>
              <p:cNvCxnSpPr/>
              <p:nvPr/>
            </p:nvCxnSpPr>
            <p:spPr>
              <a:xfrm>
                <a:off x="6955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0" name="Google Shape;280;p3"/>
              <p:cNvCxnSpPr/>
              <p:nvPr/>
            </p:nvCxnSpPr>
            <p:spPr>
              <a:xfrm>
                <a:off x="7114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1" name="Google Shape;281;p3"/>
              <p:cNvCxnSpPr/>
              <p:nvPr/>
            </p:nvCxnSpPr>
            <p:spPr>
              <a:xfrm>
                <a:off x="7272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2" name="Google Shape;282;p3"/>
              <p:cNvCxnSpPr/>
              <p:nvPr/>
            </p:nvCxnSpPr>
            <p:spPr>
              <a:xfrm>
                <a:off x="7431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3" name="Google Shape;283;p3"/>
              <p:cNvCxnSpPr/>
              <p:nvPr/>
            </p:nvCxnSpPr>
            <p:spPr>
              <a:xfrm>
                <a:off x="7590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4" name="Google Shape;284;p3"/>
              <p:cNvCxnSpPr/>
              <p:nvPr/>
            </p:nvCxnSpPr>
            <p:spPr>
              <a:xfrm>
                <a:off x="7748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5" name="Google Shape;285;p3"/>
              <p:cNvCxnSpPr/>
              <p:nvPr/>
            </p:nvCxnSpPr>
            <p:spPr>
              <a:xfrm>
                <a:off x="7907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6" name="Google Shape;286;p3"/>
              <p:cNvCxnSpPr/>
              <p:nvPr/>
            </p:nvCxnSpPr>
            <p:spPr>
              <a:xfrm>
                <a:off x="806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7" name="Google Shape;287;p3"/>
              <p:cNvCxnSpPr/>
              <p:nvPr/>
            </p:nvCxnSpPr>
            <p:spPr>
              <a:xfrm>
                <a:off x="822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8" name="Google Shape;288;p3"/>
              <p:cNvCxnSpPr/>
              <p:nvPr/>
            </p:nvCxnSpPr>
            <p:spPr>
              <a:xfrm>
                <a:off x="838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89" name="Google Shape;289;p3"/>
              <p:cNvCxnSpPr/>
              <p:nvPr/>
            </p:nvCxnSpPr>
            <p:spPr>
              <a:xfrm>
                <a:off x="854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90" name="Google Shape;290;p3"/>
              <p:cNvCxnSpPr/>
              <p:nvPr/>
            </p:nvCxnSpPr>
            <p:spPr>
              <a:xfrm>
                <a:off x="870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91" name="Google Shape;291;p3"/>
              <p:cNvCxnSpPr/>
              <p:nvPr/>
            </p:nvCxnSpPr>
            <p:spPr>
              <a:xfrm>
                <a:off x="885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92" name="Google Shape;292;p3"/>
              <p:cNvCxnSpPr/>
              <p:nvPr/>
            </p:nvCxnSpPr>
            <p:spPr>
              <a:xfrm>
                <a:off x="901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293" name="Google Shape;293;p3"/>
              <p:cNvCxnSpPr/>
              <p:nvPr/>
            </p:nvCxnSpPr>
            <p:spPr>
              <a:xfrm rot="10800000">
                <a:off x="-49575" y="170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4" name="Google Shape;294;p3"/>
              <p:cNvCxnSpPr/>
              <p:nvPr/>
            </p:nvCxnSpPr>
            <p:spPr>
              <a:xfrm rot="10800000">
                <a:off x="-49575" y="329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5" name="Google Shape;295;p3"/>
              <p:cNvCxnSpPr/>
              <p:nvPr/>
            </p:nvCxnSpPr>
            <p:spPr>
              <a:xfrm rot="10800000">
                <a:off x="-49575" y="487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6" name="Google Shape;296;p3"/>
              <p:cNvCxnSpPr/>
              <p:nvPr/>
            </p:nvCxnSpPr>
            <p:spPr>
              <a:xfrm rot="10800000">
                <a:off x="-49575" y="646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7" name="Google Shape;297;p3"/>
              <p:cNvCxnSpPr/>
              <p:nvPr/>
            </p:nvCxnSpPr>
            <p:spPr>
              <a:xfrm rot="10800000">
                <a:off x="-49575" y="805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8" name="Google Shape;298;p3"/>
              <p:cNvCxnSpPr/>
              <p:nvPr/>
            </p:nvCxnSpPr>
            <p:spPr>
              <a:xfrm rot="10800000">
                <a:off x="-49575" y="963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299" name="Google Shape;299;p3"/>
              <p:cNvCxnSpPr/>
              <p:nvPr/>
            </p:nvCxnSpPr>
            <p:spPr>
              <a:xfrm rot="10800000">
                <a:off x="-49575" y="1122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0" name="Google Shape;300;p3"/>
              <p:cNvCxnSpPr/>
              <p:nvPr/>
            </p:nvCxnSpPr>
            <p:spPr>
              <a:xfrm rot="10800000">
                <a:off x="-49575" y="1281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1" name="Google Shape;301;p3"/>
              <p:cNvCxnSpPr/>
              <p:nvPr/>
            </p:nvCxnSpPr>
            <p:spPr>
              <a:xfrm rot="10800000">
                <a:off x="-49575" y="1439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2" name="Google Shape;302;p3"/>
              <p:cNvCxnSpPr/>
              <p:nvPr/>
            </p:nvCxnSpPr>
            <p:spPr>
              <a:xfrm rot="10800000">
                <a:off x="-49575" y="1598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3" name="Google Shape;303;p3"/>
              <p:cNvCxnSpPr/>
              <p:nvPr/>
            </p:nvCxnSpPr>
            <p:spPr>
              <a:xfrm rot="10800000">
                <a:off x="-49575" y="1756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4" name="Google Shape;304;p3"/>
              <p:cNvCxnSpPr/>
              <p:nvPr/>
            </p:nvCxnSpPr>
            <p:spPr>
              <a:xfrm rot="10800000">
                <a:off x="-49575" y="1915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5" name="Google Shape;305;p3"/>
              <p:cNvCxnSpPr/>
              <p:nvPr/>
            </p:nvCxnSpPr>
            <p:spPr>
              <a:xfrm rot="10800000">
                <a:off x="-49575" y="2074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6" name="Google Shape;306;p3"/>
              <p:cNvCxnSpPr/>
              <p:nvPr/>
            </p:nvCxnSpPr>
            <p:spPr>
              <a:xfrm rot="10800000">
                <a:off x="-49575" y="2232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7" name="Google Shape;307;p3"/>
              <p:cNvCxnSpPr/>
              <p:nvPr/>
            </p:nvCxnSpPr>
            <p:spPr>
              <a:xfrm rot="10800000">
                <a:off x="-49575" y="2391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8" name="Google Shape;308;p3"/>
              <p:cNvCxnSpPr/>
              <p:nvPr/>
            </p:nvCxnSpPr>
            <p:spPr>
              <a:xfrm rot="10800000">
                <a:off x="-49575" y="2550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09" name="Google Shape;309;p3"/>
              <p:cNvCxnSpPr/>
              <p:nvPr/>
            </p:nvCxnSpPr>
            <p:spPr>
              <a:xfrm rot="10800000">
                <a:off x="-49575" y="2708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0" name="Google Shape;310;p3"/>
              <p:cNvCxnSpPr/>
              <p:nvPr/>
            </p:nvCxnSpPr>
            <p:spPr>
              <a:xfrm rot="10800000">
                <a:off x="-49575" y="2867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1" name="Google Shape;311;p3"/>
              <p:cNvCxnSpPr/>
              <p:nvPr/>
            </p:nvCxnSpPr>
            <p:spPr>
              <a:xfrm rot="10800000">
                <a:off x="-49575" y="3025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2" name="Google Shape;312;p3"/>
              <p:cNvCxnSpPr/>
              <p:nvPr/>
            </p:nvCxnSpPr>
            <p:spPr>
              <a:xfrm rot="10800000">
                <a:off x="-49575" y="3184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3" name="Google Shape;313;p3"/>
              <p:cNvCxnSpPr/>
              <p:nvPr/>
            </p:nvCxnSpPr>
            <p:spPr>
              <a:xfrm rot="10800000">
                <a:off x="-49575" y="3343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4" name="Google Shape;314;p3"/>
              <p:cNvCxnSpPr/>
              <p:nvPr/>
            </p:nvCxnSpPr>
            <p:spPr>
              <a:xfrm rot="10800000">
                <a:off x="-49575" y="3501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5" name="Google Shape;315;p3"/>
              <p:cNvCxnSpPr/>
              <p:nvPr/>
            </p:nvCxnSpPr>
            <p:spPr>
              <a:xfrm rot="10800000">
                <a:off x="-49575" y="3660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6" name="Google Shape;316;p3"/>
              <p:cNvCxnSpPr/>
              <p:nvPr/>
            </p:nvCxnSpPr>
            <p:spPr>
              <a:xfrm rot="10800000">
                <a:off x="-49575" y="3819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7" name="Google Shape;317;p3"/>
              <p:cNvCxnSpPr/>
              <p:nvPr/>
            </p:nvCxnSpPr>
            <p:spPr>
              <a:xfrm rot="10800000">
                <a:off x="-49575" y="3977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8" name="Google Shape;318;p3"/>
              <p:cNvCxnSpPr/>
              <p:nvPr/>
            </p:nvCxnSpPr>
            <p:spPr>
              <a:xfrm rot="10800000">
                <a:off x="-49575" y="4136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19" name="Google Shape;319;p3"/>
              <p:cNvCxnSpPr/>
              <p:nvPr/>
            </p:nvCxnSpPr>
            <p:spPr>
              <a:xfrm rot="10800000">
                <a:off x="-49575" y="4294900"/>
                <a:ext cx="9253500" cy="0"/>
              </a:xfrm>
              <a:prstGeom prst="straightConnector1">
                <a:avLst/>
              </a:prstGeom>
              <a:noFill/>
              <a:ln w="9525" cap="flat" cmpd="sng">
                <a:solidFill>
                  <a:srgbClr val="E3EAFF"/>
                </a:solidFill>
                <a:prstDash val="solid"/>
                <a:round/>
                <a:headEnd type="none" w="med" len="med"/>
                <a:tailEnd type="none" w="med" len="med"/>
              </a:ln>
            </p:spPr>
          </p:cxnSp>
        </p:grpSp>
        <p:cxnSp>
          <p:nvCxnSpPr>
            <p:cNvPr id="320" name="Google Shape;320;p3"/>
            <p:cNvCxnSpPr/>
            <p:nvPr/>
          </p:nvCxnSpPr>
          <p:spPr>
            <a:xfrm rot="10800000">
              <a:off x="-49575" y="4453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21" name="Google Shape;321;p3"/>
            <p:cNvCxnSpPr/>
            <p:nvPr/>
          </p:nvCxnSpPr>
          <p:spPr>
            <a:xfrm rot="10800000">
              <a:off x="-49575" y="4612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22" name="Google Shape;322;p3"/>
            <p:cNvCxnSpPr/>
            <p:nvPr/>
          </p:nvCxnSpPr>
          <p:spPr>
            <a:xfrm rot="10800000">
              <a:off x="-49575" y="4770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23" name="Google Shape;323;p3"/>
            <p:cNvCxnSpPr/>
            <p:nvPr/>
          </p:nvCxnSpPr>
          <p:spPr>
            <a:xfrm rot="10800000">
              <a:off x="-49575" y="4929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324" name="Google Shape;324;p3"/>
            <p:cNvCxnSpPr/>
            <p:nvPr/>
          </p:nvCxnSpPr>
          <p:spPr>
            <a:xfrm rot="10800000">
              <a:off x="-49575" y="5088025"/>
              <a:ext cx="9253500" cy="0"/>
            </a:xfrm>
            <a:prstGeom prst="straightConnector1">
              <a:avLst/>
            </a:prstGeom>
            <a:noFill/>
            <a:ln w="9525" cap="flat" cmpd="sng">
              <a:solidFill>
                <a:srgbClr val="E3EAFF"/>
              </a:solidFill>
              <a:prstDash val="solid"/>
              <a:round/>
              <a:headEnd type="none" w="med" len="med"/>
              <a:tailEnd type="none" w="med" len="med"/>
            </a:ln>
          </p:spPr>
        </p:cxnSp>
      </p:grpSp>
      <p:grpSp>
        <p:nvGrpSpPr>
          <p:cNvPr id="325" name="Google Shape;325;p3"/>
          <p:cNvGrpSpPr/>
          <p:nvPr/>
        </p:nvGrpSpPr>
        <p:grpSpPr>
          <a:xfrm flipH="1">
            <a:off x="599756" y="518635"/>
            <a:ext cx="10926269" cy="4608716"/>
            <a:chOff x="449815" y="388975"/>
            <a:chExt cx="8194702" cy="3456537"/>
          </a:xfrm>
        </p:grpSpPr>
        <p:sp>
          <p:nvSpPr>
            <p:cNvPr id="326" name="Google Shape;326;p3"/>
            <p:cNvSpPr/>
            <p:nvPr/>
          </p:nvSpPr>
          <p:spPr>
            <a:xfrm rot="10800000">
              <a:off x="853970" y="642557"/>
              <a:ext cx="7436055" cy="2879268"/>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3"/>
            <p:cNvSpPr/>
            <p:nvPr/>
          </p:nvSpPr>
          <p:spPr>
            <a:xfrm rot="-630953">
              <a:off x="7628857" y="442091"/>
              <a:ext cx="641067" cy="641067"/>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3"/>
            <p:cNvSpPr/>
            <p:nvPr/>
          </p:nvSpPr>
          <p:spPr>
            <a:xfrm rot="-635415">
              <a:off x="8290482" y="1071402"/>
              <a:ext cx="215470" cy="21547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3"/>
            <p:cNvSpPr/>
            <p:nvPr/>
          </p:nvSpPr>
          <p:spPr>
            <a:xfrm rot="-631667">
              <a:off x="8532497" y="638241"/>
              <a:ext cx="103441" cy="103441"/>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3"/>
            <p:cNvSpPr/>
            <p:nvPr/>
          </p:nvSpPr>
          <p:spPr>
            <a:xfrm rot="10169047">
              <a:off x="824409" y="3151328"/>
              <a:ext cx="641067" cy="641067"/>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3"/>
            <p:cNvSpPr/>
            <p:nvPr/>
          </p:nvSpPr>
          <p:spPr>
            <a:xfrm rot="10164585">
              <a:off x="588380" y="2947615"/>
              <a:ext cx="215470" cy="21547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3"/>
            <p:cNvSpPr/>
            <p:nvPr/>
          </p:nvSpPr>
          <p:spPr>
            <a:xfrm rot="10168333">
              <a:off x="458395" y="3492805"/>
              <a:ext cx="103441" cy="103441"/>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3" name="Google Shape;333;p3"/>
          <p:cNvSpPr txBox="1">
            <a:spLocks noGrp="1"/>
          </p:cNvSpPr>
          <p:nvPr>
            <p:ph type="title"/>
          </p:nvPr>
        </p:nvSpPr>
        <p:spPr>
          <a:xfrm>
            <a:off x="2036700" y="2985333"/>
            <a:ext cx="8118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334" name="Google Shape;334;p3"/>
          <p:cNvSpPr txBox="1">
            <a:spLocks noGrp="1"/>
          </p:cNvSpPr>
          <p:nvPr>
            <p:ph type="title" idx="2" hasCustomPrompt="1"/>
          </p:nvPr>
        </p:nvSpPr>
        <p:spPr>
          <a:xfrm>
            <a:off x="3995400" y="1783767"/>
            <a:ext cx="42012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12666">
                <a:solidFill>
                  <a:schemeClr val="accen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35" name="Google Shape;335;p3"/>
          <p:cNvSpPr txBox="1">
            <a:spLocks noGrp="1"/>
          </p:cNvSpPr>
          <p:nvPr>
            <p:ph type="subTitle" idx="1"/>
          </p:nvPr>
        </p:nvSpPr>
        <p:spPr>
          <a:xfrm>
            <a:off x="3189233" y="5153900"/>
            <a:ext cx="5813600" cy="56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36" name="Google Shape;336;p3"/>
          <p:cNvGrpSpPr/>
          <p:nvPr/>
        </p:nvGrpSpPr>
        <p:grpSpPr>
          <a:xfrm rot="-564852">
            <a:off x="981307" y="3002584"/>
            <a:ext cx="240444" cy="360157"/>
            <a:chOff x="1459800" y="1512500"/>
            <a:chExt cx="131625" cy="197100"/>
          </a:xfrm>
        </p:grpSpPr>
        <p:sp>
          <p:nvSpPr>
            <p:cNvPr id="337" name="Google Shape;337;p3"/>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3"/>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3"/>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3"/>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1" name="Google Shape;341;p3"/>
          <p:cNvGrpSpPr/>
          <p:nvPr/>
        </p:nvGrpSpPr>
        <p:grpSpPr>
          <a:xfrm>
            <a:off x="10840848" y="3136029"/>
            <a:ext cx="296133" cy="331191"/>
            <a:chOff x="4791500" y="4541438"/>
            <a:chExt cx="163225" cy="182575"/>
          </a:xfrm>
        </p:grpSpPr>
        <p:sp>
          <p:nvSpPr>
            <p:cNvPr id="342" name="Google Shape;342;p3"/>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3"/>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4" name="Google Shape;344;p3"/>
          <p:cNvGrpSpPr/>
          <p:nvPr/>
        </p:nvGrpSpPr>
        <p:grpSpPr>
          <a:xfrm>
            <a:off x="2160923" y="4075780"/>
            <a:ext cx="256688" cy="303621"/>
            <a:chOff x="1824250" y="1008625"/>
            <a:chExt cx="144250" cy="170625"/>
          </a:xfrm>
        </p:grpSpPr>
        <p:sp>
          <p:nvSpPr>
            <p:cNvPr id="345" name="Google Shape;345;p3"/>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3"/>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47" name="Google Shape;347;p3"/>
          <p:cNvGrpSpPr/>
          <p:nvPr/>
        </p:nvGrpSpPr>
        <p:grpSpPr>
          <a:xfrm rot="-7762275">
            <a:off x="8431197" y="336305"/>
            <a:ext cx="1252552" cy="2191955"/>
            <a:chOff x="7354581" y="3323800"/>
            <a:chExt cx="939478" cy="1644077"/>
          </a:xfrm>
        </p:grpSpPr>
        <p:sp>
          <p:nvSpPr>
            <p:cNvPr id="348" name="Google Shape;348;p3"/>
            <p:cNvSpPr/>
            <p:nvPr/>
          </p:nvSpPr>
          <p:spPr>
            <a:xfrm>
              <a:off x="7507061" y="4467103"/>
              <a:ext cx="781494" cy="491850"/>
            </a:xfrm>
            <a:custGeom>
              <a:avLst/>
              <a:gdLst/>
              <a:ahLst/>
              <a:cxnLst/>
              <a:rect l="l" t="t" r="r" b="b"/>
              <a:pathLst>
                <a:path w="29253" h="18411" extrusionOk="0">
                  <a:moveTo>
                    <a:pt x="26615" y="1"/>
                  </a:moveTo>
                  <a:cubicBezTo>
                    <a:pt x="26615" y="1"/>
                    <a:pt x="24400" y="694"/>
                    <a:pt x="21190" y="1631"/>
                  </a:cubicBezTo>
                  <a:cubicBezTo>
                    <a:pt x="14867" y="3461"/>
                    <a:pt x="4699" y="6279"/>
                    <a:pt x="0" y="6722"/>
                  </a:cubicBezTo>
                  <a:cubicBezTo>
                    <a:pt x="0" y="6722"/>
                    <a:pt x="58" y="7376"/>
                    <a:pt x="199" y="8352"/>
                  </a:cubicBezTo>
                  <a:cubicBezTo>
                    <a:pt x="527" y="10592"/>
                    <a:pt x="1303" y="14649"/>
                    <a:pt x="2966" y="17256"/>
                  </a:cubicBezTo>
                  <a:cubicBezTo>
                    <a:pt x="3489" y="18076"/>
                    <a:pt x="4855" y="18411"/>
                    <a:pt x="6693" y="18411"/>
                  </a:cubicBezTo>
                  <a:cubicBezTo>
                    <a:pt x="9889" y="18411"/>
                    <a:pt x="14513" y="17397"/>
                    <a:pt x="18610" y="16158"/>
                  </a:cubicBezTo>
                  <a:cubicBezTo>
                    <a:pt x="22872" y="14874"/>
                    <a:pt x="26570" y="13346"/>
                    <a:pt x="27507" y="12473"/>
                  </a:cubicBezTo>
                  <a:cubicBezTo>
                    <a:pt x="29253" y="10830"/>
                    <a:pt x="27892" y="4700"/>
                    <a:pt x="27096" y="1682"/>
                  </a:cubicBezTo>
                  <a:cubicBezTo>
                    <a:pt x="26820" y="649"/>
                    <a:pt x="26615" y="1"/>
                    <a:pt x="26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3"/>
            <p:cNvSpPr/>
            <p:nvPr/>
          </p:nvSpPr>
          <p:spPr>
            <a:xfrm>
              <a:off x="7498139" y="4458341"/>
              <a:ext cx="795920" cy="509535"/>
            </a:xfrm>
            <a:custGeom>
              <a:avLst/>
              <a:gdLst/>
              <a:ahLst/>
              <a:cxnLst/>
              <a:rect l="l" t="t" r="r" b="b"/>
              <a:pathLst>
                <a:path w="29793" h="19073" extrusionOk="0">
                  <a:moveTo>
                    <a:pt x="26730" y="739"/>
                  </a:moveTo>
                  <a:cubicBezTo>
                    <a:pt x="26814" y="1022"/>
                    <a:pt x="26949" y="1497"/>
                    <a:pt x="27109" y="2094"/>
                  </a:cubicBezTo>
                  <a:cubicBezTo>
                    <a:pt x="28579" y="7666"/>
                    <a:pt x="28759" y="11485"/>
                    <a:pt x="27616" y="12564"/>
                  </a:cubicBezTo>
                  <a:cubicBezTo>
                    <a:pt x="26730" y="13392"/>
                    <a:pt x="23039" y="14913"/>
                    <a:pt x="18847" y="16171"/>
                  </a:cubicBezTo>
                  <a:cubicBezTo>
                    <a:pt x="14562" y="17473"/>
                    <a:pt x="10025" y="18419"/>
                    <a:pt x="6982" y="18419"/>
                  </a:cubicBezTo>
                  <a:cubicBezTo>
                    <a:pt x="5267" y="18419"/>
                    <a:pt x="4027" y="18118"/>
                    <a:pt x="3576" y="17410"/>
                  </a:cubicBezTo>
                  <a:cubicBezTo>
                    <a:pt x="1946" y="14849"/>
                    <a:pt x="1175" y="10811"/>
                    <a:pt x="854" y="8635"/>
                  </a:cubicBezTo>
                  <a:cubicBezTo>
                    <a:pt x="771" y="8077"/>
                    <a:pt x="720" y="7621"/>
                    <a:pt x="694" y="7345"/>
                  </a:cubicBezTo>
                  <a:cubicBezTo>
                    <a:pt x="5296" y="6831"/>
                    <a:pt x="14566" y="4315"/>
                    <a:pt x="21608" y="2274"/>
                  </a:cubicBezTo>
                  <a:cubicBezTo>
                    <a:pt x="24098" y="1548"/>
                    <a:pt x="26005" y="964"/>
                    <a:pt x="26730" y="739"/>
                  </a:cubicBezTo>
                  <a:close/>
                  <a:moveTo>
                    <a:pt x="26945" y="0"/>
                  </a:moveTo>
                  <a:cubicBezTo>
                    <a:pt x="26914" y="0"/>
                    <a:pt x="26883" y="5"/>
                    <a:pt x="26852" y="14"/>
                  </a:cubicBezTo>
                  <a:cubicBezTo>
                    <a:pt x="26827" y="27"/>
                    <a:pt x="24599" y="727"/>
                    <a:pt x="21434" y="1645"/>
                  </a:cubicBezTo>
                  <a:cubicBezTo>
                    <a:pt x="14238" y="3731"/>
                    <a:pt x="4744" y="6305"/>
                    <a:pt x="309" y="6722"/>
                  </a:cubicBezTo>
                  <a:cubicBezTo>
                    <a:pt x="129" y="6741"/>
                    <a:pt x="1" y="6896"/>
                    <a:pt x="13" y="7075"/>
                  </a:cubicBezTo>
                  <a:cubicBezTo>
                    <a:pt x="13" y="7101"/>
                    <a:pt x="65" y="7749"/>
                    <a:pt x="212" y="8725"/>
                  </a:cubicBezTo>
                  <a:cubicBezTo>
                    <a:pt x="533" y="10959"/>
                    <a:pt x="1329" y="15099"/>
                    <a:pt x="3030" y="17757"/>
                  </a:cubicBezTo>
                  <a:cubicBezTo>
                    <a:pt x="3640" y="18720"/>
                    <a:pt x="5162" y="19073"/>
                    <a:pt x="7055" y="19073"/>
                  </a:cubicBezTo>
                  <a:cubicBezTo>
                    <a:pt x="11087" y="19073"/>
                    <a:pt x="16813" y="17468"/>
                    <a:pt x="19046" y="16800"/>
                  </a:cubicBezTo>
                  <a:cubicBezTo>
                    <a:pt x="23392" y="15491"/>
                    <a:pt x="27103" y="13944"/>
                    <a:pt x="28066" y="13039"/>
                  </a:cubicBezTo>
                  <a:cubicBezTo>
                    <a:pt x="29792" y="11415"/>
                    <a:pt x="28842" y="6100"/>
                    <a:pt x="27745" y="1927"/>
                  </a:cubicBezTo>
                  <a:cubicBezTo>
                    <a:pt x="27475" y="900"/>
                    <a:pt x="27270" y="258"/>
                    <a:pt x="27257" y="226"/>
                  </a:cubicBezTo>
                  <a:cubicBezTo>
                    <a:pt x="27215" y="90"/>
                    <a:pt x="27083" y="0"/>
                    <a:pt x="26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3"/>
            <p:cNvSpPr/>
            <p:nvPr/>
          </p:nvSpPr>
          <p:spPr>
            <a:xfrm>
              <a:off x="7372264" y="3332749"/>
              <a:ext cx="869653" cy="1358912"/>
            </a:xfrm>
            <a:custGeom>
              <a:avLst/>
              <a:gdLst/>
              <a:ahLst/>
              <a:cxnLst/>
              <a:rect l="l" t="t" r="r" b="b"/>
              <a:pathLst>
                <a:path w="32553" h="50867" extrusionOk="0">
                  <a:moveTo>
                    <a:pt x="9655" y="0"/>
                  </a:moveTo>
                  <a:cubicBezTo>
                    <a:pt x="9655" y="0"/>
                    <a:pt x="9187" y="39"/>
                    <a:pt x="8635" y="109"/>
                  </a:cubicBezTo>
                  <a:cubicBezTo>
                    <a:pt x="7890" y="206"/>
                    <a:pt x="6991" y="360"/>
                    <a:pt x="6991" y="552"/>
                  </a:cubicBezTo>
                  <a:lnTo>
                    <a:pt x="5688" y="5392"/>
                  </a:lnTo>
                  <a:lnTo>
                    <a:pt x="5553" y="5887"/>
                  </a:lnTo>
                  <a:cubicBezTo>
                    <a:pt x="3243" y="11388"/>
                    <a:pt x="1387" y="17076"/>
                    <a:pt x="1" y="22879"/>
                  </a:cubicBezTo>
                  <a:lnTo>
                    <a:pt x="2934" y="40409"/>
                  </a:lnTo>
                  <a:lnTo>
                    <a:pt x="4674" y="50866"/>
                  </a:lnTo>
                  <a:lnTo>
                    <a:pt x="5233" y="50809"/>
                  </a:lnTo>
                  <a:cubicBezTo>
                    <a:pt x="13744" y="49859"/>
                    <a:pt x="21589" y="47702"/>
                    <a:pt x="26666" y="46071"/>
                  </a:cubicBezTo>
                  <a:cubicBezTo>
                    <a:pt x="29388" y="45192"/>
                    <a:pt x="31320" y="44473"/>
                    <a:pt x="32129" y="44145"/>
                  </a:cubicBezTo>
                  <a:lnTo>
                    <a:pt x="32553" y="43979"/>
                  </a:lnTo>
                  <a:lnTo>
                    <a:pt x="29221" y="34074"/>
                  </a:lnTo>
                  <a:lnTo>
                    <a:pt x="23540" y="17101"/>
                  </a:lnTo>
                  <a:cubicBezTo>
                    <a:pt x="21383" y="13327"/>
                    <a:pt x="13308" y="4776"/>
                    <a:pt x="13308" y="4776"/>
                  </a:cubicBezTo>
                  <a:lnTo>
                    <a:pt x="12878" y="4218"/>
                  </a:lnTo>
                  <a:lnTo>
                    <a:pt x="96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3"/>
            <p:cNvSpPr/>
            <p:nvPr/>
          </p:nvSpPr>
          <p:spPr>
            <a:xfrm>
              <a:off x="7363368" y="3323800"/>
              <a:ext cx="888167" cy="1376437"/>
            </a:xfrm>
            <a:custGeom>
              <a:avLst/>
              <a:gdLst/>
              <a:ahLst/>
              <a:cxnLst/>
              <a:rect l="l" t="t" r="r" b="b"/>
              <a:pathLst>
                <a:path w="33246" h="51523" extrusionOk="0">
                  <a:moveTo>
                    <a:pt x="9834" y="669"/>
                  </a:moveTo>
                  <a:lnTo>
                    <a:pt x="13378" y="5304"/>
                  </a:lnTo>
                  <a:cubicBezTo>
                    <a:pt x="13391" y="5310"/>
                    <a:pt x="13397" y="5323"/>
                    <a:pt x="13403" y="5329"/>
                  </a:cubicBezTo>
                  <a:cubicBezTo>
                    <a:pt x="13480" y="5413"/>
                    <a:pt x="21434" y="13848"/>
                    <a:pt x="23572" y="17565"/>
                  </a:cubicBezTo>
                  <a:lnTo>
                    <a:pt x="29240" y="34505"/>
                  </a:lnTo>
                  <a:lnTo>
                    <a:pt x="32469" y="44127"/>
                  </a:lnTo>
                  <a:lnTo>
                    <a:pt x="32334" y="44179"/>
                  </a:lnTo>
                  <a:cubicBezTo>
                    <a:pt x="31403" y="44558"/>
                    <a:pt x="29419" y="45283"/>
                    <a:pt x="26897" y="46092"/>
                  </a:cubicBezTo>
                  <a:cubicBezTo>
                    <a:pt x="21793" y="47729"/>
                    <a:pt x="13955" y="49879"/>
                    <a:pt x="5527" y="50810"/>
                  </a:cubicBezTo>
                  <a:lnTo>
                    <a:pt x="5270" y="50842"/>
                  </a:lnTo>
                  <a:lnTo>
                    <a:pt x="3588" y="40687"/>
                  </a:lnTo>
                  <a:lnTo>
                    <a:pt x="661" y="23220"/>
                  </a:lnTo>
                  <a:cubicBezTo>
                    <a:pt x="2048" y="17455"/>
                    <a:pt x="3890" y="11813"/>
                    <a:pt x="6182" y="6344"/>
                  </a:cubicBezTo>
                  <a:cubicBezTo>
                    <a:pt x="6188" y="6331"/>
                    <a:pt x="6195" y="6318"/>
                    <a:pt x="6195" y="6305"/>
                  </a:cubicBezTo>
                  <a:lnTo>
                    <a:pt x="7613" y="1041"/>
                  </a:lnTo>
                  <a:cubicBezTo>
                    <a:pt x="7722" y="990"/>
                    <a:pt x="8063" y="881"/>
                    <a:pt x="9006" y="765"/>
                  </a:cubicBezTo>
                  <a:cubicBezTo>
                    <a:pt x="9340" y="720"/>
                    <a:pt x="9648" y="688"/>
                    <a:pt x="9834" y="669"/>
                  </a:cubicBezTo>
                  <a:close/>
                  <a:moveTo>
                    <a:pt x="9978" y="1"/>
                  </a:moveTo>
                  <a:cubicBezTo>
                    <a:pt x="9971" y="1"/>
                    <a:pt x="9964" y="1"/>
                    <a:pt x="9956" y="1"/>
                  </a:cubicBezTo>
                  <a:cubicBezTo>
                    <a:pt x="9937" y="8"/>
                    <a:pt x="9475" y="46"/>
                    <a:pt x="8929" y="117"/>
                  </a:cubicBezTo>
                  <a:cubicBezTo>
                    <a:pt x="7369" y="316"/>
                    <a:pt x="7029" y="509"/>
                    <a:pt x="7003" y="830"/>
                  </a:cubicBezTo>
                  <a:lnTo>
                    <a:pt x="5578" y="6113"/>
                  </a:lnTo>
                  <a:cubicBezTo>
                    <a:pt x="3267" y="11627"/>
                    <a:pt x="1406" y="17321"/>
                    <a:pt x="13" y="23130"/>
                  </a:cubicBezTo>
                  <a:cubicBezTo>
                    <a:pt x="6" y="23175"/>
                    <a:pt x="0" y="23220"/>
                    <a:pt x="13" y="23265"/>
                  </a:cubicBezTo>
                  <a:lnTo>
                    <a:pt x="2940" y="40796"/>
                  </a:lnTo>
                  <a:lnTo>
                    <a:pt x="4686" y="51253"/>
                  </a:lnTo>
                  <a:cubicBezTo>
                    <a:pt x="4712" y="51407"/>
                    <a:pt x="4847" y="51522"/>
                    <a:pt x="5007" y="51522"/>
                  </a:cubicBezTo>
                  <a:lnTo>
                    <a:pt x="5039" y="51522"/>
                  </a:lnTo>
                  <a:lnTo>
                    <a:pt x="5604" y="51458"/>
                  </a:lnTo>
                  <a:cubicBezTo>
                    <a:pt x="14077" y="50521"/>
                    <a:pt x="21967" y="48358"/>
                    <a:pt x="27096" y="46714"/>
                  </a:cubicBezTo>
                  <a:cubicBezTo>
                    <a:pt x="29638" y="45899"/>
                    <a:pt x="31641" y="45161"/>
                    <a:pt x="32578" y="44782"/>
                  </a:cubicBezTo>
                  <a:lnTo>
                    <a:pt x="33001" y="44615"/>
                  </a:lnTo>
                  <a:cubicBezTo>
                    <a:pt x="33162" y="44551"/>
                    <a:pt x="33245" y="44371"/>
                    <a:pt x="33188" y="44211"/>
                  </a:cubicBezTo>
                  <a:lnTo>
                    <a:pt x="29862" y="34300"/>
                  </a:lnTo>
                  <a:lnTo>
                    <a:pt x="24181" y="17327"/>
                  </a:lnTo>
                  <a:cubicBezTo>
                    <a:pt x="24175" y="17308"/>
                    <a:pt x="24162" y="17289"/>
                    <a:pt x="24156" y="17269"/>
                  </a:cubicBezTo>
                  <a:cubicBezTo>
                    <a:pt x="22024" y="13540"/>
                    <a:pt x="14360" y="5387"/>
                    <a:pt x="13891" y="4893"/>
                  </a:cubicBezTo>
                  <a:lnTo>
                    <a:pt x="10245" y="130"/>
                  </a:lnTo>
                  <a:cubicBezTo>
                    <a:pt x="10179" y="46"/>
                    <a:pt x="10085" y="1"/>
                    <a:pt x="99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3"/>
            <p:cNvSpPr/>
            <p:nvPr/>
          </p:nvSpPr>
          <p:spPr>
            <a:xfrm>
              <a:off x="7450642" y="4242813"/>
              <a:ext cx="791272" cy="448652"/>
            </a:xfrm>
            <a:custGeom>
              <a:avLst/>
              <a:gdLst/>
              <a:ahLst/>
              <a:cxnLst/>
              <a:rect l="l" t="t" r="r" b="b"/>
              <a:pathLst>
                <a:path w="29619" h="16794" extrusionOk="0">
                  <a:moveTo>
                    <a:pt x="26307" y="0"/>
                  </a:moveTo>
                  <a:cubicBezTo>
                    <a:pt x="13654" y="5463"/>
                    <a:pt x="0" y="6336"/>
                    <a:pt x="0" y="6336"/>
                  </a:cubicBezTo>
                  <a:lnTo>
                    <a:pt x="508" y="9385"/>
                  </a:lnTo>
                  <a:lnTo>
                    <a:pt x="1015" y="12454"/>
                  </a:lnTo>
                  <a:lnTo>
                    <a:pt x="1740" y="16793"/>
                  </a:lnTo>
                  <a:cubicBezTo>
                    <a:pt x="16626" y="15240"/>
                    <a:pt x="29619" y="9912"/>
                    <a:pt x="29619" y="9912"/>
                  </a:cubicBezTo>
                  <a:lnTo>
                    <a:pt x="28117" y="5431"/>
                  </a:lnTo>
                  <a:lnTo>
                    <a:pt x="27359" y="3152"/>
                  </a:lnTo>
                  <a:lnTo>
                    <a:pt x="263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3"/>
            <p:cNvSpPr/>
            <p:nvPr/>
          </p:nvSpPr>
          <p:spPr>
            <a:xfrm>
              <a:off x="7442414" y="4234799"/>
              <a:ext cx="808423" cy="464707"/>
            </a:xfrm>
            <a:custGeom>
              <a:avLst/>
              <a:gdLst/>
              <a:ahLst/>
              <a:cxnLst/>
              <a:rect l="l" t="t" r="r" b="b"/>
              <a:pathLst>
                <a:path w="30261" h="17395" extrusionOk="0">
                  <a:moveTo>
                    <a:pt x="26428" y="698"/>
                  </a:moveTo>
                  <a:lnTo>
                    <a:pt x="29548" y="10038"/>
                  </a:lnTo>
                  <a:cubicBezTo>
                    <a:pt x="27667" y="10783"/>
                    <a:pt x="15715" y="15328"/>
                    <a:pt x="2292" y="16772"/>
                  </a:cubicBezTo>
                  <a:lnTo>
                    <a:pt x="649" y="6912"/>
                  </a:lnTo>
                  <a:cubicBezTo>
                    <a:pt x="2793" y="6732"/>
                    <a:pt x="15041" y="5551"/>
                    <a:pt x="26428" y="698"/>
                  </a:cubicBezTo>
                  <a:close/>
                  <a:moveTo>
                    <a:pt x="26615" y="0"/>
                  </a:moveTo>
                  <a:cubicBezTo>
                    <a:pt x="26573" y="0"/>
                    <a:pt x="26531" y="8"/>
                    <a:pt x="26493" y="24"/>
                  </a:cubicBezTo>
                  <a:cubicBezTo>
                    <a:pt x="14039" y="5410"/>
                    <a:pt x="424" y="6334"/>
                    <a:pt x="289" y="6347"/>
                  </a:cubicBezTo>
                  <a:cubicBezTo>
                    <a:pt x="199" y="6347"/>
                    <a:pt x="122" y="6392"/>
                    <a:pt x="71" y="6456"/>
                  </a:cubicBezTo>
                  <a:cubicBezTo>
                    <a:pt x="20" y="6521"/>
                    <a:pt x="0" y="6604"/>
                    <a:pt x="13" y="6687"/>
                  </a:cubicBezTo>
                  <a:lnTo>
                    <a:pt x="1753" y="17144"/>
                  </a:lnTo>
                  <a:cubicBezTo>
                    <a:pt x="1778" y="17292"/>
                    <a:pt x="1900" y="17395"/>
                    <a:pt x="2048" y="17395"/>
                  </a:cubicBezTo>
                  <a:lnTo>
                    <a:pt x="2080" y="17395"/>
                  </a:lnTo>
                  <a:cubicBezTo>
                    <a:pt x="16838" y="15848"/>
                    <a:pt x="29908" y="10539"/>
                    <a:pt x="30042" y="10488"/>
                  </a:cubicBezTo>
                  <a:cubicBezTo>
                    <a:pt x="30184" y="10423"/>
                    <a:pt x="30261" y="10263"/>
                    <a:pt x="30209" y="10115"/>
                  </a:cubicBezTo>
                  <a:lnTo>
                    <a:pt x="26897" y="204"/>
                  </a:lnTo>
                  <a:cubicBezTo>
                    <a:pt x="26865" y="127"/>
                    <a:pt x="26807" y="63"/>
                    <a:pt x="26736" y="24"/>
                  </a:cubicBezTo>
                  <a:cubicBezTo>
                    <a:pt x="26698" y="8"/>
                    <a:pt x="26656" y="0"/>
                    <a:pt x="266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3"/>
            <p:cNvSpPr/>
            <p:nvPr/>
          </p:nvSpPr>
          <p:spPr>
            <a:xfrm>
              <a:off x="7372104" y="3445749"/>
              <a:ext cx="629218" cy="498555"/>
            </a:xfrm>
            <a:custGeom>
              <a:avLst/>
              <a:gdLst/>
              <a:ahLst/>
              <a:cxnLst/>
              <a:rect l="l" t="t" r="r" b="b"/>
              <a:pathLst>
                <a:path w="23553" h="18662" extrusionOk="0">
                  <a:moveTo>
                    <a:pt x="12877" y="1"/>
                  </a:moveTo>
                  <a:lnTo>
                    <a:pt x="5675" y="1182"/>
                  </a:lnTo>
                  <a:lnTo>
                    <a:pt x="5540" y="1670"/>
                  </a:lnTo>
                  <a:cubicBezTo>
                    <a:pt x="3236" y="7177"/>
                    <a:pt x="1387" y="12858"/>
                    <a:pt x="0" y="18661"/>
                  </a:cubicBezTo>
                  <a:cubicBezTo>
                    <a:pt x="1111" y="18642"/>
                    <a:pt x="4359" y="13975"/>
                    <a:pt x="5893" y="13776"/>
                  </a:cubicBezTo>
                  <a:cubicBezTo>
                    <a:pt x="5946" y="13769"/>
                    <a:pt x="6001" y="13766"/>
                    <a:pt x="6057" y="13766"/>
                  </a:cubicBezTo>
                  <a:cubicBezTo>
                    <a:pt x="7580" y="13766"/>
                    <a:pt x="10460" y="16231"/>
                    <a:pt x="11677" y="16231"/>
                  </a:cubicBezTo>
                  <a:cubicBezTo>
                    <a:pt x="11732" y="16231"/>
                    <a:pt x="11783" y="16226"/>
                    <a:pt x="11831" y="16216"/>
                  </a:cubicBezTo>
                  <a:cubicBezTo>
                    <a:pt x="12980" y="15965"/>
                    <a:pt x="14412" y="12139"/>
                    <a:pt x="15464" y="11754"/>
                  </a:cubicBezTo>
                  <a:cubicBezTo>
                    <a:pt x="15542" y="11726"/>
                    <a:pt x="15642" y="11713"/>
                    <a:pt x="15762" y="11713"/>
                  </a:cubicBezTo>
                  <a:cubicBezTo>
                    <a:pt x="16990" y="11713"/>
                    <a:pt x="20254" y="13093"/>
                    <a:pt x="22378" y="13093"/>
                  </a:cubicBezTo>
                  <a:cubicBezTo>
                    <a:pt x="22832" y="13093"/>
                    <a:pt x="23234" y="13030"/>
                    <a:pt x="23553" y="12878"/>
                  </a:cubicBezTo>
                  <a:cubicBezTo>
                    <a:pt x="21409" y="9116"/>
                    <a:pt x="13301" y="565"/>
                    <a:pt x="13301" y="565"/>
                  </a:cubicBezTo>
                  <a:lnTo>
                    <a:pt x="128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3"/>
            <p:cNvSpPr/>
            <p:nvPr/>
          </p:nvSpPr>
          <p:spPr>
            <a:xfrm>
              <a:off x="7361124" y="3436319"/>
              <a:ext cx="652380" cy="516909"/>
            </a:xfrm>
            <a:custGeom>
              <a:avLst/>
              <a:gdLst/>
              <a:ahLst/>
              <a:cxnLst/>
              <a:rect l="l" t="t" r="r" b="b"/>
              <a:pathLst>
                <a:path w="24420" h="19349" extrusionOk="0">
                  <a:moveTo>
                    <a:pt x="13147" y="707"/>
                  </a:moveTo>
                  <a:lnTo>
                    <a:pt x="13455" y="1111"/>
                  </a:lnTo>
                  <a:lnTo>
                    <a:pt x="13481" y="1137"/>
                  </a:lnTo>
                  <a:cubicBezTo>
                    <a:pt x="13558" y="1220"/>
                    <a:pt x="21113" y="9212"/>
                    <a:pt x="23476" y="13051"/>
                  </a:cubicBezTo>
                  <a:cubicBezTo>
                    <a:pt x="23272" y="13098"/>
                    <a:pt x="23043" y="13119"/>
                    <a:pt x="22793" y="13119"/>
                  </a:cubicBezTo>
                  <a:cubicBezTo>
                    <a:pt x="21641" y="13119"/>
                    <a:pt x="20068" y="12674"/>
                    <a:pt x="18738" y="12300"/>
                  </a:cubicBezTo>
                  <a:cubicBezTo>
                    <a:pt x="17530" y="11958"/>
                    <a:pt x="16712" y="11739"/>
                    <a:pt x="16171" y="11739"/>
                  </a:cubicBezTo>
                  <a:cubicBezTo>
                    <a:pt x="16010" y="11739"/>
                    <a:pt x="15874" y="11758"/>
                    <a:pt x="15760" y="11799"/>
                  </a:cubicBezTo>
                  <a:cubicBezTo>
                    <a:pt x="15156" y="12024"/>
                    <a:pt x="14579" y="12967"/>
                    <a:pt x="13911" y="14065"/>
                  </a:cubicBezTo>
                  <a:cubicBezTo>
                    <a:pt x="13340" y="14989"/>
                    <a:pt x="12634" y="16145"/>
                    <a:pt x="12171" y="16248"/>
                  </a:cubicBezTo>
                  <a:cubicBezTo>
                    <a:pt x="12142" y="16254"/>
                    <a:pt x="12108" y="16258"/>
                    <a:pt x="12073" y="16258"/>
                  </a:cubicBezTo>
                  <a:cubicBezTo>
                    <a:pt x="11593" y="16258"/>
                    <a:pt x="10604" y="15683"/>
                    <a:pt x="9726" y="15169"/>
                  </a:cubicBezTo>
                  <a:cubicBezTo>
                    <a:pt x="8558" y="14490"/>
                    <a:pt x="7352" y="13789"/>
                    <a:pt x="6461" y="13789"/>
                  </a:cubicBezTo>
                  <a:cubicBezTo>
                    <a:pt x="6392" y="13789"/>
                    <a:pt x="6325" y="13793"/>
                    <a:pt x="6259" y="13802"/>
                  </a:cubicBezTo>
                  <a:cubicBezTo>
                    <a:pt x="5341" y="13924"/>
                    <a:pt x="4102" y="15227"/>
                    <a:pt x="2787" y="16601"/>
                  </a:cubicBezTo>
                  <a:cubicBezTo>
                    <a:pt x="2183" y="17230"/>
                    <a:pt x="1413" y="18032"/>
                    <a:pt x="893" y="18437"/>
                  </a:cubicBezTo>
                  <a:cubicBezTo>
                    <a:pt x="2254" y="12878"/>
                    <a:pt x="4045" y="7428"/>
                    <a:pt x="6253" y="2145"/>
                  </a:cubicBezTo>
                  <a:lnTo>
                    <a:pt x="6349" y="1824"/>
                  </a:lnTo>
                  <a:lnTo>
                    <a:pt x="13147" y="707"/>
                  </a:lnTo>
                  <a:close/>
                  <a:moveTo>
                    <a:pt x="13430" y="1"/>
                  </a:moveTo>
                  <a:lnTo>
                    <a:pt x="5829" y="1246"/>
                  </a:lnTo>
                  <a:lnTo>
                    <a:pt x="5650" y="1913"/>
                  </a:lnTo>
                  <a:cubicBezTo>
                    <a:pt x="3339" y="7434"/>
                    <a:pt x="1483" y="13128"/>
                    <a:pt x="97" y="18937"/>
                  </a:cubicBezTo>
                  <a:lnTo>
                    <a:pt x="1" y="19348"/>
                  </a:lnTo>
                  <a:lnTo>
                    <a:pt x="418" y="19348"/>
                  </a:lnTo>
                  <a:cubicBezTo>
                    <a:pt x="1047" y="19335"/>
                    <a:pt x="1907" y="18469"/>
                    <a:pt x="3255" y="17056"/>
                  </a:cubicBezTo>
                  <a:cubicBezTo>
                    <a:pt x="4321" y="15940"/>
                    <a:pt x="5656" y="14547"/>
                    <a:pt x="6343" y="14457"/>
                  </a:cubicBezTo>
                  <a:cubicBezTo>
                    <a:pt x="6382" y="14452"/>
                    <a:pt x="6423" y="14449"/>
                    <a:pt x="6465" y="14449"/>
                  </a:cubicBezTo>
                  <a:cubicBezTo>
                    <a:pt x="7177" y="14449"/>
                    <a:pt x="8350" y="15135"/>
                    <a:pt x="9392" y="15741"/>
                  </a:cubicBezTo>
                  <a:cubicBezTo>
                    <a:pt x="10469" y="16362"/>
                    <a:pt x="11416" y="16912"/>
                    <a:pt x="12087" y="16912"/>
                  </a:cubicBezTo>
                  <a:cubicBezTo>
                    <a:pt x="12164" y="16912"/>
                    <a:pt x="12237" y="16905"/>
                    <a:pt x="12306" y="16890"/>
                  </a:cubicBezTo>
                  <a:cubicBezTo>
                    <a:pt x="13045" y="16729"/>
                    <a:pt x="13731" y="15599"/>
                    <a:pt x="14463" y="14405"/>
                  </a:cubicBezTo>
                  <a:cubicBezTo>
                    <a:pt x="14970" y="13584"/>
                    <a:pt x="15593" y="12557"/>
                    <a:pt x="15985" y="12415"/>
                  </a:cubicBezTo>
                  <a:cubicBezTo>
                    <a:pt x="16031" y="12398"/>
                    <a:pt x="16096" y="12390"/>
                    <a:pt x="16176" y="12390"/>
                  </a:cubicBezTo>
                  <a:cubicBezTo>
                    <a:pt x="16651" y="12390"/>
                    <a:pt x="17657" y="12676"/>
                    <a:pt x="18559" y="12929"/>
                  </a:cubicBezTo>
                  <a:cubicBezTo>
                    <a:pt x="19981" y="13331"/>
                    <a:pt x="21541" y="13773"/>
                    <a:pt x="22782" y="13773"/>
                  </a:cubicBezTo>
                  <a:cubicBezTo>
                    <a:pt x="23282" y="13773"/>
                    <a:pt x="23731" y="13701"/>
                    <a:pt x="24098" y="13526"/>
                  </a:cubicBezTo>
                  <a:lnTo>
                    <a:pt x="24419" y="13372"/>
                  </a:lnTo>
                  <a:lnTo>
                    <a:pt x="24246" y="13070"/>
                  </a:lnTo>
                  <a:cubicBezTo>
                    <a:pt x="22128" y="9353"/>
                    <a:pt x="14437" y="1201"/>
                    <a:pt x="13969" y="700"/>
                  </a:cubicBezTo>
                  <a:lnTo>
                    <a:pt x="13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3"/>
            <p:cNvSpPr/>
            <p:nvPr/>
          </p:nvSpPr>
          <p:spPr>
            <a:xfrm>
              <a:off x="7463838" y="4327336"/>
              <a:ext cx="737601" cy="248530"/>
            </a:xfrm>
            <a:custGeom>
              <a:avLst/>
              <a:gdLst/>
              <a:ahLst/>
              <a:cxnLst/>
              <a:rect l="l" t="t" r="r" b="b"/>
              <a:pathLst>
                <a:path w="27610" h="9303" extrusionOk="0">
                  <a:moveTo>
                    <a:pt x="26852" y="1"/>
                  </a:moveTo>
                  <a:cubicBezTo>
                    <a:pt x="14592" y="5258"/>
                    <a:pt x="1" y="6234"/>
                    <a:pt x="1" y="6234"/>
                  </a:cubicBezTo>
                  <a:lnTo>
                    <a:pt x="508" y="9302"/>
                  </a:lnTo>
                  <a:cubicBezTo>
                    <a:pt x="17506" y="7698"/>
                    <a:pt x="27610" y="2267"/>
                    <a:pt x="27610" y="2267"/>
                  </a:cubicBezTo>
                  <a:lnTo>
                    <a:pt x="2685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3"/>
            <p:cNvSpPr/>
            <p:nvPr/>
          </p:nvSpPr>
          <p:spPr>
            <a:xfrm>
              <a:off x="7454916" y="4318654"/>
              <a:ext cx="756302" cy="265948"/>
            </a:xfrm>
            <a:custGeom>
              <a:avLst/>
              <a:gdLst/>
              <a:ahLst/>
              <a:cxnLst/>
              <a:rect l="l" t="t" r="r" b="b"/>
              <a:pathLst>
                <a:path w="28310" h="9955" extrusionOk="0">
                  <a:moveTo>
                    <a:pt x="26994" y="762"/>
                  </a:moveTo>
                  <a:lnTo>
                    <a:pt x="27552" y="2431"/>
                  </a:lnTo>
                  <a:cubicBezTo>
                    <a:pt x="25922" y="3247"/>
                    <a:pt x="16242" y="7804"/>
                    <a:pt x="1118" y="9274"/>
                  </a:cubicBezTo>
                  <a:lnTo>
                    <a:pt x="713" y="6854"/>
                  </a:lnTo>
                  <a:cubicBezTo>
                    <a:pt x="3018" y="6668"/>
                    <a:pt x="15953" y="5410"/>
                    <a:pt x="26994" y="762"/>
                  </a:cubicBezTo>
                  <a:close/>
                  <a:moveTo>
                    <a:pt x="27184" y="0"/>
                  </a:moveTo>
                  <a:cubicBezTo>
                    <a:pt x="27142" y="0"/>
                    <a:pt x="27100" y="8"/>
                    <a:pt x="27058" y="24"/>
                  </a:cubicBezTo>
                  <a:cubicBezTo>
                    <a:pt x="14990" y="5198"/>
                    <a:pt x="457" y="6225"/>
                    <a:pt x="315" y="6232"/>
                  </a:cubicBezTo>
                  <a:cubicBezTo>
                    <a:pt x="219" y="6238"/>
                    <a:pt x="136" y="6283"/>
                    <a:pt x="78" y="6360"/>
                  </a:cubicBezTo>
                  <a:cubicBezTo>
                    <a:pt x="20" y="6431"/>
                    <a:pt x="1" y="6521"/>
                    <a:pt x="14" y="6610"/>
                  </a:cubicBezTo>
                  <a:lnTo>
                    <a:pt x="521" y="9685"/>
                  </a:lnTo>
                  <a:cubicBezTo>
                    <a:pt x="547" y="9839"/>
                    <a:pt x="681" y="9955"/>
                    <a:pt x="842" y="9955"/>
                  </a:cubicBezTo>
                  <a:lnTo>
                    <a:pt x="874" y="9955"/>
                  </a:lnTo>
                  <a:cubicBezTo>
                    <a:pt x="17744" y="8363"/>
                    <a:pt x="28002" y="2932"/>
                    <a:pt x="28104" y="2881"/>
                  </a:cubicBezTo>
                  <a:cubicBezTo>
                    <a:pt x="28239" y="2804"/>
                    <a:pt x="28310" y="2643"/>
                    <a:pt x="28258" y="2489"/>
                  </a:cubicBezTo>
                  <a:lnTo>
                    <a:pt x="27495" y="223"/>
                  </a:lnTo>
                  <a:cubicBezTo>
                    <a:pt x="27450" y="85"/>
                    <a:pt x="27322" y="0"/>
                    <a:pt x="271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3"/>
            <p:cNvSpPr/>
            <p:nvPr/>
          </p:nvSpPr>
          <p:spPr>
            <a:xfrm>
              <a:off x="7603604" y="3332909"/>
              <a:ext cx="684946" cy="1565900"/>
            </a:xfrm>
            <a:custGeom>
              <a:avLst/>
              <a:gdLst/>
              <a:ahLst/>
              <a:cxnLst/>
              <a:rect l="l" t="t" r="r" b="b"/>
              <a:pathLst>
                <a:path w="25639" h="58615" extrusionOk="0">
                  <a:moveTo>
                    <a:pt x="1021" y="1"/>
                  </a:moveTo>
                  <a:cubicBezTo>
                    <a:pt x="1021" y="1"/>
                    <a:pt x="552" y="39"/>
                    <a:pt x="0" y="110"/>
                  </a:cubicBezTo>
                  <a:cubicBezTo>
                    <a:pt x="1149" y="1939"/>
                    <a:pt x="2202" y="3827"/>
                    <a:pt x="3261" y="5714"/>
                  </a:cubicBezTo>
                  <a:cubicBezTo>
                    <a:pt x="6940" y="12287"/>
                    <a:pt x="10631" y="18905"/>
                    <a:pt x="13038" y="26044"/>
                  </a:cubicBezTo>
                  <a:cubicBezTo>
                    <a:pt x="14367" y="29998"/>
                    <a:pt x="15291" y="34074"/>
                    <a:pt x="16209" y="38144"/>
                  </a:cubicBezTo>
                  <a:cubicBezTo>
                    <a:pt x="16658" y="40127"/>
                    <a:pt x="17108" y="42111"/>
                    <a:pt x="17557" y="44095"/>
                  </a:cubicBezTo>
                  <a:cubicBezTo>
                    <a:pt x="17705" y="44762"/>
                    <a:pt x="17852" y="45423"/>
                    <a:pt x="18006" y="46078"/>
                  </a:cubicBezTo>
                  <a:cubicBezTo>
                    <a:pt x="18058" y="46309"/>
                    <a:pt x="18109" y="46540"/>
                    <a:pt x="18167" y="46778"/>
                  </a:cubicBezTo>
                  <a:cubicBezTo>
                    <a:pt x="18751" y="49384"/>
                    <a:pt x="19322" y="52196"/>
                    <a:pt x="18282" y="54654"/>
                  </a:cubicBezTo>
                  <a:cubicBezTo>
                    <a:pt x="17602" y="56246"/>
                    <a:pt x="16325" y="57498"/>
                    <a:pt x="14996" y="58615"/>
                  </a:cubicBezTo>
                  <a:cubicBezTo>
                    <a:pt x="19258" y="57331"/>
                    <a:pt x="22956" y="55803"/>
                    <a:pt x="23893" y="54930"/>
                  </a:cubicBezTo>
                  <a:cubicBezTo>
                    <a:pt x="25639" y="53287"/>
                    <a:pt x="24278" y="47157"/>
                    <a:pt x="23476" y="44152"/>
                  </a:cubicBezTo>
                  <a:lnTo>
                    <a:pt x="23906" y="43985"/>
                  </a:lnTo>
                  <a:lnTo>
                    <a:pt x="20581" y="34074"/>
                  </a:lnTo>
                  <a:lnTo>
                    <a:pt x="14906" y="17102"/>
                  </a:lnTo>
                  <a:cubicBezTo>
                    <a:pt x="12749" y="13327"/>
                    <a:pt x="4674" y="4777"/>
                    <a:pt x="4674" y="4777"/>
                  </a:cubicBezTo>
                  <a:lnTo>
                    <a:pt x="4244" y="4218"/>
                  </a:lnTo>
                  <a:lnTo>
                    <a:pt x="1021"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3"/>
            <p:cNvSpPr/>
            <p:nvPr/>
          </p:nvSpPr>
          <p:spPr>
            <a:xfrm>
              <a:off x="7521299" y="3812211"/>
              <a:ext cx="134457" cy="577605"/>
            </a:xfrm>
            <a:custGeom>
              <a:avLst/>
              <a:gdLst/>
              <a:ahLst/>
              <a:cxnLst/>
              <a:rect l="l" t="t" r="r" b="b"/>
              <a:pathLst>
                <a:path w="5033" h="21621" extrusionOk="0">
                  <a:moveTo>
                    <a:pt x="642" y="1"/>
                  </a:moveTo>
                  <a:lnTo>
                    <a:pt x="0" y="110"/>
                  </a:lnTo>
                  <a:cubicBezTo>
                    <a:pt x="26" y="257"/>
                    <a:pt x="2497" y="14746"/>
                    <a:pt x="4404" y="21621"/>
                  </a:cubicBezTo>
                  <a:lnTo>
                    <a:pt x="5033" y="21447"/>
                  </a:lnTo>
                  <a:cubicBezTo>
                    <a:pt x="3133" y="14604"/>
                    <a:pt x="668" y="148"/>
                    <a:pt x="6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3"/>
            <p:cNvSpPr/>
            <p:nvPr/>
          </p:nvSpPr>
          <p:spPr>
            <a:xfrm>
              <a:off x="7777136" y="3757340"/>
              <a:ext cx="165873" cy="566118"/>
            </a:xfrm>
            <a:custGeom>
              <a:avLst/>
              <a:gdLst/>
              <a:ahLst/>
              <a:cxnLst/>
              <a:rect l="l" t="t" r="r" b="b"/>
              <a:pathLst>
                <a:path w="6209" h="21191" extrusionOk="0">
                  <a:moveTo>
                    <a:pt x="630" y="0"/>
                  </a:moveTo>
                  <a:lnTo>
                    <a:pt x="1" y="187"/>
                  </a:lnTo>
                  <a:cubicBezTo>
                    <a:pt x="46" y="328"/>
                    <a:pt x="4173" y="14264"/>
                    <a:pt x="5566" y="21190"/>
                  </a:cubicBezTo>
                  <a:lnTo>
                    <a:pt x="6208" y="21062"/>
                  </a:lnTo>
                  <a:cubicBezTo>
                    <a:pt x="4809" y="14103"/>
                    <a:pt x="668" y="142"/>
                    <a:pt x="6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3"/>
            <p:cNvSpPr/>
            <p:nvPr/>
          </p:nvSpPr>
          <p:spPr>
            <a:xfrm>
              <a:off x="7679898" y="3877206"/>
              <a:ext cx="114260" cy="484664"/>
            </a:xfrm>
            <a:custGeom>
              <a:avLst/>
              <a:gdLst/>
              <a:ahLst/>
              <a:cxnLst/>
              <a:rect l="l" t="t" r="r" b="b"/>
              <a:pathLst>
                <a:path w="4277" h="18142" extrusionOk="0">
                  <a:moveTo>
                    <a:pt x="643" y="0"/>
                  </a:moveTo>
                  <a:lnTo>
                    <a:pt x="1" y="129"/>
                  </a:lnTo>
                  <a:cubicBezTo>
                    <a:pt x="27" y="257"/>
                    <a:pt x="2594" y="12929"/>
                    <a:pt x="3634" y="18141"/>
                  </a:cubicBezTo>
                  <a:lnTo>
                    <a:pt x="4276" y="18013"/>
                  </a:lnTo>
                  <a:cubicBezTo>
                    <a:pt x="3236" y="12800"/>
                    <a:pt x="669" y="129"/>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3"/>
            <p:cNvSpPr/>
            <p:nvPr/>
          </p:nvSpPr>
          <p:spPr>
            <a:xfrm>
              <a:off x="7410518" y="3908248"/>
              <a:ext cx="104803" cy="501120"/>
            </a:xfrm>
            <a:custGeom>
              <a:avLst/>
              <a:gdLst/>
              <a:ahLst/>
              <a:cxnLst/>
              <a:rect l="l" t="t" r="r" b="b"/>
              <a:pathLst>
                <a:path w="3923" h="18758" extrusionOk="0">
                  <a:moveTo>
                    <a:pt x="642" y="0"/>
                  </a:moveTo>
                  <a:lnTo>
                    <a:pt x="0" y="97"/>
                  </a:lnTo>
                  <a:cubicBezTo>
                    <a:pt x="26" y="238"/>
                    <a:pt x="2157" y="14322"/>
                    <a:pt x="3293" y="18757"/>
                  </a:cubicBezTo>
                  <a:lnTo>
                    <a:pt x="3922" y="18597"/>
                  </a:lnTo>
                  <a:cubicBezTo>
                    <a:pt x="2793" y="14193"/>
                    <a:pt x="668" y="142"/>
                    <a:pt x="6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3"/>
            <p:cNvSpPr/>
            <p:nvPr/>
          </p:nvSpPr>
          <p:spPr>
            <a:xfrm>
              <a:off x="7925984" y="3789397"/>
              <a:ext cx="144582" cy="491342"/>
            </a:xfrm>
            <a:custGeom>
              <a:avLst/>
              <a:gdLst/>
              <a:ahLst/>
              <a:cxnLst/>
              <a:rect l="l" t="t" r="r" b="b"/>
              <a:pathLst>
                <a:path w="5412" h="18392" extrusionOk="0">
                  <a:moveTo>
                    <a:pt x="630" y="1"/>
                  </a:moveTo>
                  <a:lnTo>
                    <a:pt x="1" y="181"/>
                  </a:lnTo>
                  <a:cubicBezTo>
                    <a:pt x="46" y="335"/>
                    <a:pt x="4237" y="15131"/>
                    <a:pt x="4770" y="18392"/>
                  </a:cubicBezTo>
                  <a:lnTo>
                    <a:pt x="5412" y="18289"/>
                  </a:lnTo>
                  <a:cubicBezTo>
                    <a:pt x="4879" y="14990"/>
                    <a:pt x="803" y="61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3"/>
            <p:cNvSpPr/>
            <p:nvPr/>
          </p:nvSpPr>
          <p:spPr>
            <a:xfrm rot="5012803">
              <a:off x="7408865" y="4024822"/>
              <a:ext cx="335451" cy="266849"/>
            </a:xfrm>
            <a:custGeom>
              <a:avLst/>
              <a:gdLst/>
              <a:ahLst/>
              <a:cxnLst/>
              <a:rect l="l" t="t" r="r" b="b"/>
              <a:pathLst>
                <a:path w="12557" h="9989" extrusionOk="0">
                  <a:moveTo>
                    <a:pt x="5817" y="1"/>
                  </a:moveTo>
                  <a:cubicBezTo>
                    <a:pt x="5448" y="1"/>
                    <a:pt x="5060" y="44"/>
                    <a:pt x="4654" y="137"/>
                  </a:cubicBezTo>
                  <a:cubicBezTo>
                    <a:pt x="4539" y="162"/>
                    <a:pt x="4417" y="188"/>
                    <a:pt x="4301" y="227"/>
                  </a:cubicBezTo>
                  <a:cubicBezTo>
                    <a:pt x="655" y="1254"/>
                    <a:pt x="0" y="4605"/>
                    <a:pt x="1239" y="7095"/>
                  </a:cubicBezTo>
                  <a:cubicBezTo>
                    <a:pt x="2076" y="8885"/>
                    <a:pt x="3870" y="9989"/>
                    <a:pt x="5790" y="9989"/>
                  </a:cubicBezTo>
                  <a:cubicBezTo>
                    <a:pt x="6121" y="9989"/>
                    <a:pt x="6457" y="9956"/>
                    <a:pt x="6792" y="9888"/>
                  </a:cubicBezTo>
                  <a:cubicBezTo>
                    <a:pt x="12557" y="8838"/>
                    <a:pt x="11090" y="1"/>
                    <a:pt x="5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3"/>
            <p:cNvSpPr/>
            <p:nvPr/>
          </p:nvSpPr>
          <p:spPr>
            <a:xfrm rot="5749646">
              <a:off x="7435127" y="4004162"/>
              <a:ext cx="285910" cy="275544"/>
            </a:xfrm>
            <a:custGeom>
              <a:avLst/>
              <a:gdLst/>
              <a:ahLst/>
              <a:cxnLst/>
              <a:rect l="l" t="t" r="r" b="b"/>
              <a:pathLst>
                <a:path w="10702" h="10314" extrusionOk="0">
                  <a:moveTo>
                    <a:pt x="5517" y="318"/>
                  </a:moveTo>
                  <a:cubicBezTo>
                    <a:pt x="6703" y="318"/>
                    <a:pt x="7837" y="837"/>
                    <a:pt x="8622" y="1731"/>
                  </a:cubicBezTo>
                  <a:cubicBezTo>
                    <a:pt x="9893" y="3137"/>
                    <a:pt x="10348" y="5358"/>
                    <a:pt x="9745" y="7129"/>
                  </a:cubicBezTo>
                  <a:cubicBezTo>
                    <a:pt x="9244" y="8612"/>
                    <a:pt x="8070" y="9588"/>
                    <a:pt x="6446" y="9883"/>
                  </a:cubicBezTo>
                  <a:cubicBezTo>
                    <a:pt x="6118" y="9951"/>
                    <a:pt x="5789" y="9984"/>
                    <a:pt x="5464" y="9984"/>
                  </a:cubicBezTo>
                  <a:cubicBezTo>
                    <a:pt x="3608" y="9984"/>
                    <a:pt x="1876" y="8912"/>
                    <a:pt x="1073" y="7181"/>
                  </a:cubicBezTo>
                  <a:cubicBezTo>
                    <a:pt x="405" y="5839"/>
                    <a:pt x="334" y="4305"/>
                    <a:pt x="887" y="3066"/>
                  </a:cubicBezTo>
                  <a:cubicBezTo>
                    <a:pt x="1426" y="1846"/>
                    <a:pt x="2511" y="973"/>
                    <a:pt x="4038" y="543"/>
                  </a:cubicBezTo>
                  <a:cubicBezTo>
                    <a:pt x="4147" y="505"/>
                    <a:pt x="4263" y="479"/>
                    <a:pt x="4379" y="453"/>
                  </a:cubicBezTo>
                  <a:cubicBezTo>
                    <a:pt x="4744" y="370"/>
                    <a:pt x="5117" y="325"/>
                    <a:pt x="5496" y="325"/>
                  </a:cubicBezTo>
                  <a:lnTo>
                    <a:pt x="5496" y="318"/>
                  </a:lnTo>
                  <a:cubicBezTo>
                    <a:pt x="5503" y="318"/>
                    <a:pt x="5510" y="318"/>
                    <a:pt x="5517" y="318"/>
                  </a:cubicBezTo>
                  <a:close/>
                  <a:moveTo>
                    <a:pt x="5503" y="0"/>
                  </a:moveTo>
                  <a:cubicBezTo>
                    <a:pt x="5115" y="0"/>
                    <a:pt x="4716" y="46"/>
                    <a:pt x="4308" y="139"/>
                  </a:cubicBezTo>
                  <a:cubicBezTo>
                    <a:pt x="4186" y="164"/>
                    <a:pt x="4058" y="197"/>
                    <a:pt x="3942" y="229"/>
                  </a:cubicBezTo>
                  <a:cubicBezTo>
                    <a:pt x="2331" y="684"/>
                    <a:pt x="1169" y="1622"/>
                    <a:pt x="585" y="2931"/>
                  </a:cubicBezTo>
                  <a:cubicBezTo>
                    <a:pt x="1" y="4260"/>
                    <a:pt x="71" y="5903"/>
                    <a:pt x="777" y="7322"/>
                  </a:cubicBezTo>
                  <a:cubicBezTo>
                    <a:pt x="1625" y="9145"/>
                    <a:pt x="3454" y="10313"/>
                    <a:pt x="5470" y="10313"/>
                  </a:cubicBezTo>
                  <a:cubicBezTo>
                    <a:pt x="5816" y="10307"/>
                    <a:pt x="6170" y="10275"/>
                    <a:pt x="6510" y="10204"/>
                  </a:cubicBezTo>
                  <a:cubicBezTo>
                    <a:pt x="8256" y="9890"/>
                    <a:pt x="9514" y="8830"/>
                    <a:pt x="10060" y="7232"/>
                  </a:cubicBezTo>
                  <a:cubicBezTo>
                    <a:pt x="10702" y="5358"/>
                    <a:pt x="10214" y="3002"/>
                    <a:pt x="8872" y="1512"/>
                  </a:cubicBezTo>
                  <a:cubicBezTo>
                    <a:pt x="7977" y="518"/>
                    <a:pt x="6806" y="0"/>
                    <a:pt x="55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3"/>
            <p:cNvSpPr/>
            <p:nvPr/>
          </p:nvSpPr>
          <p:spPr>
            <a:xfrm rot="5012803">
              <a:off x="7530312" y="3970713"/>
              <a:ext cx="148692" cy="183527"/>
            </a:xfrm>
            <a:custGeom>
              <a:avLst/>
              <a:gdLst/>
              <a:ahLst/>
              <a:cxnLst/>
              <a:rect l="l" t="t" r="r" b="b"/>
              <a:pathLst>
                <a:path w="5566" h="6870" extrusionOk="0">
                  <a:moveTo>
                    <a:pt x="4301" y="1"/>
                  </a:moveTo>
                  <a:cubicBezTo>
                    <a:pt x="655" y="1028"/>
                    <a:pt x="0" y="4378"/>
                    <a:pt x="1239" y="6869"/>
                  </a:cubicBezTo>
                  <a:cubicBezTo>
                    <a:pt x="5566" y="4558"/>
                    <a:pt x="4301" y="1"/>
                    <a:pt x="43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3"/>
            <p:cNvSpPr/>
            <p:nvPr/>
          </p:nvSpPr>
          <p:spPr>
            <a:xfrm rot="4723234">
              <a:off x="7757752" y="3964617"/>
              <a:ext cx="318291" cy="253351"/>
            </a:xfrm>
            <a:custGeom>
              <a:avLst/>
              <a:gdLst/>
              <a:ahLst/>
              <a:cxnLst/>
              <a:rect l="l" t="t" r="r" b="b"/>
              <a:pathLst>
                <a:path w="11915" h="9484" extrusionOk="0">
                  <a:moveTo>
                    <a:pt x="5539" y="0"/>
                  </a:moveTo>
                  <a:cubicBezTo>
                    <a:pt x="5181" y="0"/>
                    <a:pt x="4804" y="43"/>
                    <a:pt x="4410" y="135"/>
                  </a:cubicBezTo>
                  <a:cubicBezTo>
                    <a:pt x="4301" y="161"/>
                    <a:pt x="4192" y="187"/>
                    <a:pt x="4083" y="219"/>
                  </a:cubicBezTo>
                  <a:cubicBezTo>
                    <a:pt x="617" y="1201"/>
                    <a:pt x="0" y="4372"/>
                    <a:pt x="1175" y="6741"/>
                  </a:cubicBezTo>
                  <a:cubicBezTo>
                    <a:pt x="1973" y="8440"/>
                    <a:pt x="3668" y="9483"/>
                    <a:pt x="5489" y="9483"/>
                  </a:cubicBezTo>
                  <a:cubicBezTo>
                    <a:pt x="5807" y="9483"/>
                    <a:pt x="6130" y="9451"/>
                    <a:pt x="6452" y="9385"/>
                  </a:cubicBezTo>
                  <a:cubicBezTo>
                    <a:pt x="11914" y="8379"/>
                    <a:pt x="10536" y="0"/>
                    <a:pt x="55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3"/>
            <p:cNvSpPr/>
            <p:nvPr/>
          </p:nvSpPr>
          <p:spPr>
            <a:xfrm rot="5547389">
              <a:off x="7779374" y="3944655"/>
              <a:ext cx="272195" cy="262016"/>
            </a:xfrm>
            <a:custGeom>
              <a:avLst/>
              <a:gdLst/>
              <a:ahLst/>
              <a:cxnLst/>
              <a:rect l="l" t="t" r="r" b="b"/>
              <a:pathLst>
                <a:path w="10189" h="9808" extrusionOk="0">
                  <a:moveTo>
                    <a:pt x="5267" y="320"/>
                  </a:moveTo>
                  <a:cubicBezTo>
                    <a:pt x="6383" y="320"/>
                    <a:pt x="7452" y="801"/>
                    <a:pt x="8192" y="1642"/>
                  </a:cubicBezTo>
                  <a:cubicBezTo>
                    <a:pt x="9392" y="2965"/>
                    <a:pt x="9835" y="5070"/>
                    <a:pt x="9264" y="6758"/>
                  </a:cubicBezTo>
                  <a:cubicBezTo>
                    <a:pt x="8789" y="8171"/>
                    <a:pt x="7678" y="9101"/>
                    <a:pt x="6138" y="9384"/>
                  </a:cubicBezTo>
                  <a:cubicBezTo>
                    <a:pt x="5824" y="9449"/>
                    <a:pt x="5509" y="9481"/>
                    <a:pt x="5199" y="9481"/>
                  </a:cubicBezTo>
                  <a:cubicBezTo>
                    <a:pt x="3440" y="9481"/>
                    <a:pt x="1804" y="8465"/>
                    <a:pt x="1041" y="6823"/>
                  </a:cubicBezTo>
                  <a:cubicBezTo>
                    <a:pt x="405" y="5552"/>
                    <a:pt x="341" y="4094"/>
                    <a:pt x="861" y="2926"/>
                  </a:cubicBezTo>
                  <a:cubicBezTo>
                    <a:pt x="1374" y="1771"/>
                    <a:pt x="2402" y="943"/>
                    <a:pt x="3846" y="538"/>
                  </a:cubicBezTo>
                  <a:cubicBezTo>
                    <a:pt x="3955" y="506"/>
                    <a:pt x="4064" y="474"/>
                    <a:pt x="4160" y="448"/>
                  </a:cubicBezTo>
                  <a:cubicBezTo>
                    <a:pt x="4513" y="365"/>
                    <a:pt x="4879" y="320"/>
                    <a:pt x="5245" y="320"/>
                  </a:cubicBezTo>
                  <a:cubicBezTo>
                    <a:pt x="5253" y="320"/>
                    <a:pt x="5260" y="320"/>
                    <a:pt x="5267" y="320"/>
                  </a:cubicBezTo>
                  <a:close/>
                  <a:moveTo>
                    <a:pt x="5256" y="0"/>
                  </a:moveTo>
                  <a:cubicBezTo>
                    <a:pt x="4877" y="0"/>
                    <a:pt x="4484" y="46"/>
                    <a:pt x="4083" y="140"/>
                  </a:cubicBezTo>
                  <a:cubicBezTo>
                    <a:pt x="3981" y="166"/>
                    <a:pt x="3865" y="192"/>
                    <a:pt x="3756" y="224"/>
                  </a:cubicBezTo>
                  <a:cubicBezTo>
                    <a:pt x="2222" y="654"/>
                    <a:pt x="1118" y="1533"/>
                    <a:pt x="559" y="2791"/>
                  </a:cubicBezTo>
                  <a:cubicBezTo>
                    <a:pt x="1" y="4050"/>
                    <a:pt x="71" y="5616"/>
                    <a:pt x="745" y="6964"/>
                  </a:cubicBezTo>
                  <a:cubicBezTo>
                    <a:pt x="1548" y="8697"/>
                    <a:pt x="3287" y="9808"/>
                    <a:pt x="5200" y="9808"/>
                  </a:cubicBezTo>
                  <a:cubicBezTo>
                    <a:pt x="5534" y="9808"/>
                    <a:pt x="5868" y="9776"/>
                    <a:pt x="6202" y="9711"/>
                  </a:cubicBezTo>
                  <a:cubicBezTo>
                    <a:pt x="7864" y="9403"/>
                    <a:pt x="9065" y="8389"/>
                    <a:pt x="9578" y="6868"/>
                  </a:cubicBezTo>
                  <a:cubicBezTo>
                    <a:pt x="10188" y="5070"/>
                    <a:pt x="9719" y="2836"/>
                    <a:pt x="8436" y="1424"/>
                  </a:cubicBezTo>
                  <a:cubicBezTo>
                    <a:pt x="7587" y="487"/>
                    <a:pt x="6487" y="0"/>
                    <a:pt x="52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3"/>
            <p:cNvSpPr/>
            <p:nvPr/>
          </p:nvSpPr>
          <p:spPr>
            <a:xfrm rot="4723234">
              <a:off x="7862039" y="3910751"/>
              <a:ext cx="141234" cy="174252"/>
            </a:xfrm>
            <a:custGeom>
              <a:avLst/>
              <a:gdLst/>
              <a:ahLst/>
              <a:cxnLst/>
              <a:rect l="l" t="t" r="r" b="b"/>
              <a:pathLst>
                <a:path w="5287" h="6523" extrusionOk="0">
                  <a:moveTo>
                    <a:pt x="4083" y="1"/>
                  </a:moveTo>
                  <a:cubicBezTo>
                    <a:pt x="4083" y="1"/>
                    <a:pt x="4083" y="1"/>
                    <a:pt x="4083" y="1"/>
                  </a:cubicBezTo>
                  <a:cubicBezTo>
                    <a:pt x="617" y="983"/>
                    <a:pt x="0" y="4154"/>
                    <a:pt x="1175" y="6523"/>
                  </a:cubicBezTo>
                  <a:cubicBezTo>
                    <a:pt x="5287" y="4329"/>
                    <a:pt x="4085" y="1"/>
                    <a:pt x="40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3"/>
            <p:cNvSpPr/>
            <p:nvPr/>
          </p:nvSpPr>
          <p:spPr>
            <a:xfrm rot="9160486" flipH="1">
              <a:off x="7544928" y="4264139"/>
              <a:ext cx="146335" cy="80781"/>
            </a:xfrm>
            <a:custGeom>
              <a:avLst/>
              <a:gdLst/>
              <a:ahLst/>
              <a:cxnLst/>
              <a:rect l="l" t="t" r="r" b="b"/>
              <a:pathLst>
                <a:path w="5478" h="3024" extrusionOk="0">
                  <a:moveTo>
                    <a:pt x="2626" y="0"/>
                  </a:moveTo>
                  <a:cubicBezTo>
                    <a:pt x="2522" y="0"/>
                    <a:pt x="2423" y="17"/>
                    <a:pt x="2331" y="53"/>
                  </a:cubicBezTo>
                  <a:cubicBezTo>
                    <a:pt x="1214" y="490"/>
                    <a:pt x="1" y="2589"/>
                    <a:pt x="206" y="2980"/>
                  </a:cubicBezTo>
                  <a:cubicBezTo>
                    <a:pt x="222" y="3011"/>
                    <a:pt x="252" y="3024"/>
                    <a:pt x="294" y="3024"/>
                  </a:cubicBezTo>
                  <a:cubicBezTo>
                    <a:pt x="597" y="3024"/>
                    <a:pt x="1539"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72" y="0"/>
                    <a:pt x="2626" y="0"/>
                  </a:cubicBezTo>
                  <a:close/>
                </a:path>
              </a:pathLst>
            </a:custGeom>
            <a:solidFill>
              <a:srgbClr val="7F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3"/>
            <p:cNvSpPr/>
            <p:nvPr/>
          </p:nvSpPr>
          <p:spPr>
            <a:xfrm rot="9160486" flipH="1">
              <a:off x="7540012" y="4254986"/>
              <a:ext cx="157448" cy="98305"/>
            </a:xfrm>
            <a:custGeom>
              <a:avLst/>
              <a:gdLst/>
              <a:ahLst/>
              <a:cxnLst/>
              <a:rect l="l" t="t" r="r" b="b"/>
              <a:pathLst>
                <a:path w="5894" h="3680" extrusionOk="0">
                  <a:moveTo>
                    <a:pt x="2800" y="649"/>
                  </a:moveTo>
                  <a:cubicBezTo>
                    <a:pt x="2992" y="662"/>
                    <a:pt x="3172" y="720"/>
                    <a:pt x="3339" y="809"/>
                  </a:cubicBezTo>
                  <a:cubicBezTo>
                    <a:pt x="4007" y="1130"/>
                    <a:pt x="4668" y="1830"/>
                    <a:pt x="4982" y="2241"/>
                  </a:cubicBezTo>
                  <a:cubicBezTo>
                    <a:pt x="4880" y="2234"/>
                    <a:pt x="4770" y="2222"/>
                    <a:pt x="4674" y="2215"/>
                  </a:cubicBezTo>
                  <a:cubicBezTo>
                    <a:pt x="4353" y="2187"/>
                    <a:pt x="3962" y="2152"/>
                    <a:pt x="3544" y="2152"/>
                  </a:cubicBezTo>
                  <a:cubicBezTo>
                    <a:pt x="3286" y="2152"/>
                    <a:pt x="3018" y="2166"/>
                    <a:pt x="2748" y="2202"/>
                  </a:cubicBezTo>
                  <a:cubicBezTo>
                    <a:pt x="2036" y="2305"/>
                    <a:pt x="1400" y="2607"/>
                    <a:pt x="938" y="2825"/>
                  </a:cubicBezTo>
                  <a:cubicBezTo>
                    <a:pt x="880" y="2851"/>
                    <a:pt x="823" y="2883"/>
                    <a:pt x="758" y="2909"/>
                  </a:cubicBezTo>
                  <a:cubicBezTo>
                    <a:pt x="1002" y="2286"/>
                    <a:pt x="1837" y="996"/>
                    <a:pt x="2626" y="681"/>
                  </a:cubicBezTo>
                  <a:cubicBezTo>
                    <a:pt x="2684" y="662"/>
                    <a:pt x="2742" y="649"/>
                    <a:pt x="2800" y="649"/>
                  </a:cubicBezTo>
                  <a:close/>
                  <a:moveTo>
                    <a:pt x="2808" y="1"/>
                  </a:moveTo>
                  <a:cubicBezTo>
                    <a:pt x="2664" y="1"/>
                    <a:pt x="2524" y="25"/>
                    <a:pt x="2389" y="78"/>
                  </a:cubicBezTo>
                  <a:cubicBezTo>
                    <a:pt x="1426" y="456"/>
                    <a:pt x="476" y="1830"/>
                    <a:pt x="155" y="2677"/>
                  </a:cubicBezTo>
                  <a:cubicBezTo>
                    <a:pt x="20" y="3030"/>
                    <a:pt x="1" y="3281"/>
                    <a:pt x="97" y="3461"/>
                  </a:cubicBezTo>
                  <a:cubicBezTo>
                    <a:pt x="159" y="3591"/>
                    <a:pt x="287" y="3679"/>
                    <a:pt x="435" y="3679"/>
                  </a:cubicBezTo>
                  <a:cubicBezTo>
                    <a:pt x="440" y="3679"/>
                    <a:pt x="445" y="3679"/>
                    <a:pt x="450" y="3679"/>
                  </a:cubicBezTo>
                  <a:cubicBezTo>
                    <a:pt x="662" y="3679"/>
                    <a:pt x="925" y="3550"/>
                    <a:pt x="1221" y="3409"/>
                  </a:cubicBezTo>
                  <a:cubicBezTo>
                    <a:pt x="1651" y="3210"/>
                    <a:pt x="2228" y="2934"/>
                    <a:pt x="2838" y="2844"/>
                  </a:cubicBezTo>
                  <a:cubicBezTo>
                    <a:pt x="3075" y="2811"/>
                    <a:pt x="3315" y="2799"/>
                    <a:pt x="3549" y="2799"/>
                  </a:cubicBezTo>
                  <a:cubicBezTo>
                    <a:pt x="3942" y="2799"/>
                    <a:pt x="4314" y="2833"/>
                    <a:pt x="4616" y="2857"/>
                  </a:cubicBezTo>
                  <a:cubicBezTo>
                    <a:pt x="4859" y="2880"/>
                    <a:pt x="5053" y="2899"/>
                    <a:pt x="5212" y="2899"/>
                  </a:cubicBezTo>
                  <a:cubicBezTo>
                    <a:pt x="5410" y="2899"/>
                    <a:pt x="5552" y="2869"/>
                    <a:pt x="5663" y="2780"/>
                  </a:cubicBezTo>
                  <a:cubicBezTo>
                    <a:pt x="5785" y="2677"/>
                    <a:pt x="5894" y="2485"/>
                    <a:pt x="5682" y="2119"/>
                  </a:cubicBezTo>
                  <a:cubicBezTo>
                    <a:pt x="5345" y="1537"/>
                    <a:pt x="3963" y="1"/>
                    <a:pt x="2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3"/>
            <p:cNvSpPr/>
            <p:nvPr/>
          </p:nvSpPr>
          <p:spPr>
            <a:xfrm rot="9160486" flipH="1">
              <a:off x="7877421" y="4201967"/>
              <a:ext cx="146335" cy="80781"/>
            </a:xfrm>
            <a:custGeom>
              <a:avLst/>
              <a:gdLst/>
              <a:ahLst/>
              <a:cxnLst/>
              <a:rect l="l" t="t" r="r" b="b"/>
              <a:pathLst>
                <a:path w="5478" h="3024" extrusionOk="0">
                  <a:moveTo>
                    <a:pt x="2634" y="0"/>
                  </a:moveTo>
                  <a:cubicBezTo>
                    <a:pt x="2532" y="0"/>
                    <a:pt x="2435" y="17"/>
                    <a:pt x="2344" y="53"/>
                  </a:cubicBezTo>
                  <a:cubicBezTo>
                    <a:pt x="1246" y="490"/>
                    <a:pt x="1" y="2602"/>
                    <a:pt x="206" y="2980"/>
                  </a:cubicBezTo>
                  <a:cubicBezTo>
                    <a:pt x="221" y="3010"/>
                    <a:pt x="250" y="3024"/>
                    <a:pt x="292" y="3024"/>
                  </a:cubicBezTo>
                  <a:cubicBezTo>
                    <a:pt x="591" y="3024"/>
                    <a:pt x="1533"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66" y="0"/>
                    <a:pt x="2634" y="0"/>
                  </a:cubicBezTo>
                  <a:close/>
                </a:path>
              </a:pathLst>
            </a:custGeom>
            <a:solidFill>
              <a:srgbClr val="7F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3"/>
            <p:cNvSpPr/>
            <p:nvPr/>
          </p:nvSpPr>
          <p:spPr>
            <a:xfrm rot="9160486" flipH="1">
              <a:off x="7872520" y="4192876"/>
              <a:ext cx="157288" cy="98278"/>
            </a:xfrm>
            <a:custGeom>
              <a:avLst/>
              <a:gdLst/>
              <a:ahLst/>
              <a:cxnLst/>
              <a:rect l="l" t="t" r="r" b="b"/>
              <a:pathLst>
                <a:path w="5888" h="3679" extrusionOk="0">
                  <a:moveTo>
                    <a:pt x="2812" y="649"/>
                  </a:moveTo>
                  <a:cubicBezTo>
                    <a:pt x="2992" y="662"/>
                    <a:pt x="3172" y="713"/>
                    <a:pt x="3332" y="796"/>
                  </a:cubicBezTo>
                  <a:cubicBezTo>
                    <a:pt x="3974" y="1111"/>
                    <a:pt x="4661" y="1817"/>
                    <a:pt x="4976" y="2234"/>
                  </a:cubicBezTo>
                  <a:cubicBezTo>
                    <a:pt x="4879" y="2228"/>
                    <a:pt x="4770" y="2222"/>
                    <a:pt x="4668" y="2209"/>
                  </a:cubicBezTo>
                  <a:cubicBezTo>
                    <a:pt x="4350" y="2181"/>
                    <a:pt x="3961" y="2146"/>
                    <a:pt x="3542" y="2146"/>
                  </a:cubicBezTo>
                  <a:cubicBezTo>
                    <a:pt x="3284" y="2146"/>
                    <a:pt x="3014" y="2159"/>
                    <a:pt x="2742" y="2196"/>
                  </a:cubicBezTo>
                  <a:cubicBezTo>
                    <a:pt x="2036" y="2299"/>
                    <a:pt x="1400" y="2600"/>
                    <a:pt x="938" y="2825"/>
                  </a:cubicBezTo>
                  <a:lnTo>
                    <a:pt x="765" y="2902"/>
                  </a:lnTo>
                  <a:cubicBezTo>
                    <a:pt x="1022" y="2273"/>
                    <a:pt x="1856" y="995"/>
                    <a:pt x="2639" y="681"/>
                  </a:cubicBezTo>
                  <a:cubicBezTo>
                    <a:pt x="2697" y="662"/>
                    <a:pt x="2755" y="649"/>
                    <a:pt x="2812" y="649"/>
                  </a:cubicBezTo>
                  <a:close/>
                  <a:moveTo>
                    <a:pt x="2815" y="1"/>
                  </a:moveTo>
                  <a:cubicBezTo>
                    <a:pt x="2672" y="1"/>
                    <a:pt x="2534" y="25"/>
                    <a:pt x="2402" y="77"/>
                  </a:cubicBezTo>
                  <a:cubicBezTo>
                    <a:pt x="1458" y="450"/>
                    <a:pt x="450" y="1875"/>
                    <a:pt x="136" y="2729"/>
                  </a:cubicBezTo>
                  <a:cubicBezTo>
                    <a:pt x="14" y="3062"/>
                    <a:pt x="1" y="3287"/>
                    <a:pt x="97" y="3460"/>
                  </a:cubicBezTo>
                  <a:cubicBezTo>
                    <a:pt x="153" y="3591"/>
                    <a:pt x="287" y="3679"/>
                    <a:pt x="429" y="3679"/>
                  </a:cubicBezTo>
                  <a:cubicBezTo>
                    <a:pt x="434" y="3679"/>
                    <a:pt x="439" y="3679"/>
                    <a:pt x="444" y="3679"/>
                  </a:cubicBezTo>
                  <a:cubicBezTo>
                    <a:pt x="656" y="3679"/>
                    <a:pt x="925" y="3550"/>
                    <a:pt x="1214" y="3409"/>
                  </a:cubicBezTo>
                  <a:cubicBezTo>
                    <a:pt x="1644" y="3210"/>
                    <a:pt x="2222" y="2928"/>
                    <a:pt x="2832" y="2844"/>
                  </a:cubicBezTo>
                  <a:cubicBezTo>
                    <a:pt x="3076" y="2810"/>
                    <a:pt x="3325" y="2797"/>
                    <a:pt x="3565" y="2797"/>
                  </a:cubicBezTo>
                  <a:cubicBezTo>
                    <a:pt x="3950" y="2797"/>
                    <a:pt x="4314" y="2829"/>
                    <a:pt x="4610" y="2857"/>
                  </a:cubicBezTo>
                  <a:cubicBezTo>
                    <a:pt x="4852" y="2880"/>
                    <a:pt x="5047" y="2899"/>
                    <a:pt x="5205" y="2899"/>
                  </a:cubicBezTo>
                  <a:cubicBezTo>
                    <a:pt x="5403" y="2899"/>
                    <a:pt x="5546" y="2869"/>
                    <a:pt x="5656" y="2780"/>
                  </a:cubicBezTo>
                  <a:cubicBezTo>
                    <a:pt x="5785" y="2677"/>
                    <a:pt x="5887" y="2485"/>
                    <a:pt x="5669" y="2112"/>
                  </a:cubicBezTo>
                  <a:cubicBezTo>
                    <a:pt x="5338" y="1531"/>
                    <a:pt x="3953" y="1"/>
                    <a:pt x="28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3"/>
            <p:cNvSpPr/>
            <p:nvPr/>
          </p:nvSpPr>
          <p:spPr>
            <a:xfrm rot="9160486" flipH="1">
              <a:off x="7360478" y="3962374"/>
              <a:ext cx="134635" cy="58422"/>
            </a:xfrm>
            <a:custGeom>
              <a:avLst/>
              <a:gdLst/>
              <a:ahLst/>
              <a:cxnLst/>
              <a:rect l="l" t="t" r="r" b="b"/>
              <a:pathLst>
                <a:path w="5040" h="2187" extrusionOk="0">
                  <a:moveTo>
                    <a:pt x="3218" y="0"/>
                  </a:moveTo>
                  <a:cubicBezTo>
                    <a:pt x="2949" y="0"/>
                    <a:pt x="2661" y="22"/>
                    <a:pt x="2363" y="67"/>
                  </a:cubicBezTo>
                  <a:cubicBezTo>
                    <a:pt x="1015" y="266"/>
                    <a:pt x="1" y="914"/>
                    <a:pt x="84" y="1473"/>
                  </a:cubicBezTo>
                  <a:cubicBezTo>
                    <a:pt x="155" y="1910"/>
                    <a:pt x="872" y="2186"/>
                    <a:pt x="1831" y="2186"/>
                  </a:cubicBezTo>
                  <a:cubicBezTo>
                    <a:pt x="2095" y="2186"/>
                    <a:pt x="2378" y="2165"/>
                    <a:pt x="2671" y="2121"/>
                  </a:cubicBezTo>
                  <a:cubicBezTo>
                    <a:pt x="4026" y="1922"/>
                    <a:pt x="5040" y="1293"/>
                    <a:pt x="4956" y="722"/>
                  </a:cubicBezTo>
                  <a:cubicBezTo>
                    <a:pt x="4886" y="271"/>
                    <a:pt x="4172" y="0"/>
                    <a:pt x="3218"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3"/>
            <p:cNvSpPr/>
            <p:nvPr/>
          </p:nvSpPr>
          <p:spPr>
            <a:xfrm rot="9160486" flipH="1">
              <a:off x="7872255" y="3817212"/>
              <a:ext cx="134635" cy="58369"/>
            </a:xfrm>
            <a:custGeom>
              <a:avLst/>
              <a:gdLst/>
              <a:ahLst/>
              <a:cxnLst/>
              <a:rect l="l" t="t" r="r" b="b"/>
              <a:pathLst>
                <a:path w="5040" h="2185" extrusionOk="0">
                  <a:moveTo>
                    <a:pt x="3209" y="1"/>
                  </a:moveTo>
                  <a:cubicBezTo>
                    <a:pt x="2943" y="1"/>
                    <a:pt x="2658" y="21"/>
                    <a:pt x="2363" y="65"/>
                  </a:cubicBezTo>
                  <a:cubicBezTo>
                    <a:pt x="1015" y="270"/>
                    <a:pt x="0" y="912"/>
                    <a:pt x="84" y="1471"/>
                  </a:cubicBezTo>
                  <a:cubicBezTo>
                    <a:pt x="149" y="1908"/>
                    <a:pt x="873" y="2184"/>
                    <a:pt x="1832" y="2184"/>
                  </a:cubicBezTo>
                  <a:cubicBezTo>
                    <a:pt x="2097" y="2184"/>
                    <a:pt x="2379" y="2163"/>
                    <a:pt x="2671" y="2119"/>
                  </a:cubicBezTo>
                  <a:cubicBezTo>
                    <a:pt x="4019" y="1920"/>
                    <a:pt x="5039" y="1291"/>
                    <a:pt x="4950" y="719"/>
                  </a:cubicBezTo>
                  <a:cubicBezTo>
                    <a:pt x="4874" y="268"/>
                    <a:pt x="4163" y="1"/>
                    <a:pt x="3209"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3"/>
            <p:cNvSpPr/>
            <p:nvPr/>
          </p:nvSpPr>
          <p:spPr>
            <a:xfrm rot="9160486" flipH="1">
              <a:off x="7614350" y="3845025"/>
              <a:ext cx="112116" cy="163459"/>
            </a:xfrm>
            <a:custGeom>
              <a:avLst/>
              <a:gdLst/>
              <a:ahLst/>
              <a:cxnLst/>
              <a:rect l="l" t="t" r="r" b="b"/>
              <a:pathLst>
                <a:path w="4197" h="6119" extrusionOk="0">
                  <a:moveTo>
                    <a:pt x="1831" y="0"/>
                  </a:moveTo>
                  <a:cubicBezTo>
                    <a:pt x="1813" y="0"/>
                    <a:pt x="1796" y="1"/>
                    <a:pt x="1778" y="2"/>
                  </a:cubicBezTo>
                  <a:cubicBezTo>
                    <a:pt x="0" y="92"/>
                    <a:pt x="77" y="3070"/>
                    <a:pt x="1021" y="4835"/>
                  </a:cubicBezTo>
                  <a:cubicBezTo>
                    <a:pt x="1423" y="5591"/>
                    <a:pt x="1991" y="6119"/>
                    <a:pt x="2631" y="6119"/>
                  </a:cubicBezTo>
                  <a:cubicBezTo>
                    <a:pt x="2737" y="6119"/>
                    <a:pt x="2844" y="6104"/>
                    <a:pt x="2953" y="6074"/>
                  </a:cubicBezTo>
                  <a:cubicBezTo>
                    <a:pt x="3730" y="5856"/>
                    <a:pt x="4063" y="5118"/>
                    <a:pt x="4108" y="4226"/>
                  </a:cubicBezTo>
                  <a:cubicBezTo>
                    <a:pt x="4197" y="2428"/>
                    <a:pt x="3069" y="0"/>
                    <a:pt x="18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3"/>
            <p:cNvSpPr/>
            <p:nvPr/>
          </p:nvSpPr>
          <p:spPr>
            <a:xfrm rot="9160486" flipH="1">
              <a:off x="7608120" y="3836827"/>
              <a:ext cx="125740" cy="179433"/>
            </a:xfrm>
            <a:custGeom>
              <a:avLst/>
              <a:gdLst/>
              <a:ahLst/>
              <a:cxnLst/>
              <a:rect l="l" t="t" r="r" b="b"/>
              <a:pathLst>
                <a:path w="4707" h="6717" extrusionOk="0">
                  <a:moveTo>
                    <a:pt x="2062" y="593"/>
                  </a:moveTo>
                  <a:cubicBezTo>
                    <a:pt x="2357" y="599"/>
                    <a:pt x="2633" y="804"/>
                    <a:pt x="2813" y="991"/>
                  </a:cubicBezTo>
                  <a:cubicBezTo>
                    <a:pt x="3551" y="1722"/>
                    <a:pt x="4103" y="3308"/>
                    <a:pt x="4045" y="4515"/>
                  </a:cubicBezTo>
                  <a:cubicBezTo>
                    <a:pt x="4019" y="5125"/>
                    <a:pt x="3833" y="5882"/>
                    <a:pt x="3108" y="6087"/>
                  </a:cubicBezTo>
                  <a:cubicBezTo>
                    <a:pt x="3024" y="6110"/>
                    <a:pt x="2943" y="6121"/>
                    <a:pt x="2864" y="6121"/>
                  </a:cubicBezTo>
                  <a:cubicBezTo>
                    <a:pt x="2193" y="6121"/>
                    <a:pt x="1705" y="5358"/>
                    <a:pt x="1516" y="4996"/>
                  </a:cubicBezTo>
                  <a:cubicBezTo>
                    <a:pt x="835" y="3732"/>
                    <a:pt x="688" y="1998"/>
                    <a:pt x="1176" y="1138"/>
                  </a:cubicBezTo>
                  <a:cubicBezTo>
                    <a:pt x="1368" y="792"/>
                    <a:pt x="1651" y="612"/>
                    <a:pt x="2029" y="593"/>
                  </a:cubicBezTo>
                  <a:close/>
                  <a:moveTo>
                    <a:pt x="2055" y="1"/>
                  </a:moveTo>
                  <a:cubicBezTo>
                    <a:pt x="2036" y="1"/>
                    <a:pt x="2017" y="1"/>
                    <a:pt x="1997" y="2"/>
                  </a:cubicBezTo>
                  <a:cubicBezTo>
                    <a:pt x="1413" y="34"/>
                    <a:pt x="951" y="329"/>
                    <a:pt x="656" y="849"/>
                  </a:cubicBezTo>
                  <a:cubicBezTo>
                    <a:pt x="1" y="2005"/>
                    <a:pt x="315" y="4008"/>
                    <a:pt x="989" y="5279"/>
                  </a:cubicBezTo>
                  <a:cubicBezTo>
                    <a:pt x="1490" y="6209"/>
                    <a:pt x="2151" y="6717"/>
                    <a:pt x="2857" y="6717"/>
                  </a:cubicBezTo>
                  <a:cubicBezTo>
                    <a:pt x="2992" y="6717"/>
                    <a:pt x="3134" y="6691"/>
                    <a:pt x="3268" y="6659"/>
                  </a:cubicBezTo>
                  <a:cubicBezTo>
                    <a:pt x="4096" y="6428"/>
                    <a:pt x="4584" y="5677"/>
                    <a:pt x="4636" y="4540"/>
                  </a:cubicBezTo>
                  <a:cubicBezTo>
                    <a:pt x="4706" y="3141"/>
                    <a:pt x="4103" y="1433"/>
                    <a:pt x="3236" y="567"/>
                  </a:cubicBezTo>
                  <a:cubicBezTo>
                    <a:pt x="2862" y="193"/>
                    <a:pt x="2459" y="1"/>
                    <a:pt x="2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3"/>
            <p:cNvSpPr/>
            <p:nvPr/>
          </p:nvSpPr>
          <p:spPr>
            <a:xfrm rot="9160486" flipH="1">
              <a:off x="7615374" y="3845345"/>
              <a:ext cx="82517" cy="55270"/>
            </a:xfrm>
            <a:custGeom>
              <a:avLst/>
              <a:gdLst/>
              <a:ahLst/>
              <a:cxnLst/>
              <a:rect l="l" t="t" r="r" b="b"/>
              <a:pathLst>
                <a:path w="3089" h="2069" extrusionOk="0">
                  <a:moveTo>
                    <a:pt x="2060" y="1"/>
                  </a:moveTo>
                  <a:cubicBezTo>
                    <a:pt x="1312" y="1"/>
                    <a:pt x="576" y="271"/>
                    <a:pt x="1" y="785"/>
                  </a:cubicBezTo>
                  <a:cubicBezTo>
                    <a:pt x="403" y="1541"/>
                    <a:pt x="971" y="2069"/>
                    <a:pt x="1611" y="2069"/>
                  </a:cubicBezTo>
                  <a:cubicBezTo>
                    <a:pt x="1717" y="2069"/>
                    <a:pt x="1824" y="2054"/>
                    <a:pt x="1933" y="2024"/>
                  </a:cubicBezTo>
                  <a:cubicBezTo>
                    <a:pt x="2710" y="1806"/>
                    <a:pt x="3043" y="1068"/>
                    <a:pt x="3088" y="176"/>
                  </a:cubicBezTo>
                  <a:cubicBezTo>
                    <a:pt x="2752" y="58"/>
                    <a:pt x="2405" y="1"/>
                    <a:pt x="2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3"/>
            <p:cNvSpPr/>
            <p:nvPr/>
          </p:nvSpPr>
          <p:spPr>
            <a:xfrm rot="9160486" flipH="1">
              <a:off x="7609603" y="3840300"/>
              <a:ext cx="93657" cy="65688"/>
            </a:xfrm>
            <a:custGeom>
              <a:avLst/>
              <a:gdLst/>
              <a:ahLst/>
              <a:cxnLst/>
              <a:rect l="l" t="t" r="r" b="b"/>
              <a:pathLst>
                <a:path w="3506" h="2459" extrusionOk="0">
                  <a:moveTo>
                    <a:pt x="2276" y="394"/>
                  </a:moveTo>
                  <a:cubicBezTo>
                    <a:pt x="2552" y="394"/>
                    <a:pt x="2829" y="433"/>
                    <a:pt x="3101" y="514"/>
                  </a:cubicBezTo>
                  <a:cubicBezTo>
                    <a:pt x="3043" y="1124"/>
                    <a:pt x="2825" y="1830"/>
                    <a:pt x="2100" y="2029"/>
                  </a:cubicBezTo>
                  <a:cubicBezTo>
                    <a:pt x="2007" y="2054"/>
                    <a:pt x="1917" y="2066"/>
                    <a:pt x="1830" y="2066"/>
                  </a:cubicBezTo>
                  <a:cubicBezTo>
                    <a:pt x="1189" y="2066"/>
                    <a:pt x="712" y="1434"/>
                    <a:pt x="469" y="1027"/>
                  </a:cubicBezTo>
                  <a:cubicBezTo>
                    <a:pt x="987" y="613"/>
                    <a:pt x="1626" y="394"/>
                    <a:pt x="2276" y="394"/>
                  </a:cubicBezTo>
                  <a:close/>
                  <a:moveTo>
                    <a:pt x="2281" y="0"/>
                  </a:moveTo>
                  <a:cubicBezTo>
                    <a:pt x="1484" y="0"/>
                    <a:pt x="700" y="289"/>
                    <a:pt x="84" y="835"/>
                  </a:cubicBezTo>
                  <a:cubicBezTo>
                    <a:pt x="20" y="893"/>
                    <a:pt x="0" y="995"/>
                    <a:pt x="45" y="1072"/>
                  </a:cubicBezTo>
                  <a:cubicBezTo>
                    <a:pt x="527" y="1971"/>
                    <a:pt x="1156" y="2459"/>
                    <a:pt x="1823" y="2459"/>
                  </a:cubicBezTo>
                  <a:cubicBezTo>
                    <a:pt x="1952" y="2459"/>
                    <a:pt x="2080" y="2440"/>
                    <a:pt x="2209" y="2407"/>
                  </a:cubicBezTo>
                  <a:cubicBezTo>
                    <a:pt x="2992" y="2189"/>
                    <a:pt x="3454" y="1470"/>
                    <a:pt x="3505" y="379"/>
                  </a:cubicBezTo>
                  <a:cubicBezTo>
                    <a:pt x="3505" y="296"/>
                    <a:pt x="3454" y="212"/>
                    <a:pt x="3371" y="186"/>
                  </a:cubicBezTo>
                  <a:cubicBezTo>
                    <a:pt x="3015" y="61"/>
                    <a:pt x="2647" y="0"/>
                    <a:pt x="22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3"/>
            <p:cNvSpPr/>
            <p:nvPr/>
          </p:nvSpPr>
          <p:spPr>
            <a:xfrm>
              <a:off x="7598982" y="3367424"/>
              <a:ext cx="57117" cy="69272"/>
            </a:xfrm>
            <a:custGeom>
              <a:avLst/>
              <a:gdLst/>
              <a:ahLst/>
              <a:cxnLst/>
              <a:rect l="l" t="t" r="r" b="b"/>
              <a:pathLst>
                <a:path w="2138" h="2593" extrusionOk="0">
                  <a:moveTo>
                    <a:pt x="52" y="1"/>
                  </a:moveTo>
                  <a:cubicBezTo>
                    <a:pt x="41" y="1"/>
                    <a:pt x="29" y="4"/>
                    <a:pt x="19" y="12"/>
                  </a:cubicBezTo>
                  <a:cubicBezTo>
                    <a:pt x="0" y="31"/>
                    <a:pt x="0" y="63"/>
                    <a:pt x="19" y="82"/>
                  </a:cubicBezTo>
                  <a:cubicBezTo>
                    <a:pt x="167" y="307"/>
                    <a:pt x="308" y="525"/>
                    <a:pt x="462" y="750"/>
                  </a:cubicBezTo>
                  <a:cubicBezTo>
                    <a:pt x="610" y="975"/>
                    <a:pt x="764" y="1193"/>
                    <a:pt x="937" y="1398"/>
                  </a:cubicBezTo>
                  <a:cubicBezTo>
                    <a:pt x="1104" y="1604"/>
                    <a:pt x="1278" y="1809"/>
                    <a:pt x="1457" y="2008"/>
                  </a:cubicBezTo>
                  <a:cubicBezTo>
                    <a:pt x="1631" y="2201"/>
                    <a:pt x="1823" y="2393"/>
                    <a:pt x="2009" y="2573"/>
                  </a:cubicBezTo>
                  <a:cubicBezTo>
                    <a:pt x="2022" y="2586"/>
                    <a:pt x="2038" y="2592"/>
                    <a:pt x="2054" y="2592"/>
                  </a:cubicBezTo>
                  <a:cubicBezTo>
                    <a:pt x="2070" y="2592"/>
                    <a:pt x="2086" y="2586"/>
                    <a:pt x="2099" y="2573"/>
                  </a:cubicBezTo>
                  <a:cubicBezTo>
                    <a:pt x="2131" y="2554"/>
                    <a:pt x="2138" y="2515"/>
                    <a:pt x="2118" y="2483"/>
                  </a:cubicBezTo>
                  <a:cubicBezTo>
                    <a:pt x="1977" y="2271"/>
                    <a:pt x="1842" y="2040"/>
                    <a:pt x="1676" y="1828"/>
                  </a:cubicBezTo>
                  <a:cubicBezTo>
                    <a:pt x="1515" y="1617"/>
                    <a:pt x="1361" y="1405"/>
                    <a:pt x="1188" y="1199"/>
                  </a:cubicBezTo>
                  <a:cubicBezTo>
                    <a:pt x="1014" y="1000"/>
                    <a:pt x="841" y="801"/>
                    <a:pt x="661" y="602"/>
                  </a:cubicBezTo>
                  <a:cubicBezTo>
                    <a:pt x="482" y="410"/>
                    <a:pt x="289" y="217"/>
                    <a:pt x="96" y="38"/>
                  </a:cubicBezTo>
                  <a:cubicBezTo>
                    <a:pt x="96" y="31"/>
                    <a:pt x="96" y="31"/>
                    <a:pt x="96" y="25"/>
                  </a:cubicBezTo>
                  <a:cubicBezTo>
                    <a:pt x="85" y="9"/>
                    <a:pt x="68" y="1"/>
                    <a:pt x="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3"/>
            <p:cNvSpPr/>
            <p:nvPr/>
          </p:nvSpPr>
          <p:spPr>
            <a:xfrm>
              <a:off x="7692587" y="3518384"/>
              <a:ext cx="179926" cy="184146"/>
            </a:xfrm>
            <a:custGeom>
              <a:avLst/>
              <a:gdLst/>
              <a:ahLst/>
              <a:cxnLst/>
              <a:rect l="l" t="t" r="r" b="b"/>
              <a:pathLst>
                <a:path w="6735" h="6893" extrusionOk="0">
                  <a:moveTo>
                    <a:pt x="137" y="0"/>
                  </a:moveTo>
                  <a:cubicBezTo>
                    <a:pt x="126" y="0"/>
                    <a:pt x="115" y="1"/>
                    <a:pt x="104" y="3"/>
                  </a:cubicBezTo>
                  <a:lnTo>
                    <a:pt x="91" y="3"/>
                  </a:lnTo>
                  <a:cubicBezTo>
                    <a:pt x="33" y="16"/>
                    <a:pt x="1" y="74"/>
                    <a:pt x="14" y="138"/>
                  </a:cubicBezTo>
                  <a:cubicBezTo>
                    <a:pt x="27" y="157"/>
                    <a:pt x="52" y="170"/>
                    <a:pt x="78" y="170"/>
                  </a:cubicBezTo>
                  <a:cubicBezTo>
                    <a:pt x="72" y="145"/>
                    <a:pt x="84" y="119"/>
                    <a:pt x="117" y="106"/>
                  </a:cubicBezTo>
                  <a:cubicBezTo>
                    <a:pt x="118" y="106"/>
                    <a:pt x="119" y="106"/>
                    <a:pt x="121" y="106"/>
                  </a:cubicBezTo>
                  <a:cubicBezTo>
                    <a:pt x="160" y="106"/>
                    <a:pt x="228" y="192"/>
                    <a:pt x="283" y="260"/>
                  </a:cubicBezTo>
                  <a:lnTo>
                    <a:pt x="482" y="478"/>
                  </a:lnTo>
                  <a:lnTo>
                    <a:pt x="868" y="915"/>
                  </a:lnTo>
                  <a:lnTo>
                    <a:pt x="1651" y="1788"/>
                  </a:lnTo>
                  <a:lnTo>
                    <a:pt x="3243" y="3495"/>
                  </a:lnTo>
                  <a:lnTo>
                    <a:pt x="4867" y="5171"/>
                  </a:lnTo>
                  <a:cubicBezTo>
                    <a:pt x="5412" y="5716"/>
                    <a:pt x="5971" y="6262"/>
                    <a:pt x="6529" y="6801"/>
                  </a:cubicBezTo>
                  <a:cubicBezTo>
                    <a:pt x="6586" y="6853"/>
                    <a:pt x="6639" y="6892"/>
                    <a:pt x="6677" y="6892"/>
                  </a:cubicBezTo>
                  <a:cubicBezTo>
                    <a:pt x="6687" y="6892"/>
                    <a:pt x="6695" y="6890"/>
                    <a:pt x="6703" y="6885"/>
                  </a:cubicBezTo>
                  <a:cubicBezTo>
                    <a:pt x="6735" y="6866"/>
                    <a:pt x="6703" y="6782"/>
                    <a:pt x="6632" y="6705"/>
                  </a:cubicBezTo>
                  <a:cubicBezTo>
                    <a:pt x="6112" y="6121"/>
                    <a:pt x="5599" y="5543"/>
                    <a:pt x="5072" y="4965"/>
                  </a:cubicBezTo>
                  <a:lnTo>
                    <a:pt x="3474" y="3264"/>
                  </a:lnTo>
                  <a:lnTo>
                    <a:pt x="1843" y="1602"/>
                  </a:lnTo>
                  <a:lnTo>
                    <a:pt x="1015" y="780"/>
                  </a:lnTo>
                  <a:lnTo>
                    <a:pt x="598" y="376"/>
                  </a:lnTo>
                  <a:lnTo>
                    <a:pt x="386" y="170"/>
                  </a:lnTo>
                  <a:lnTo>
                    <a:pt x="283" y="68"/>
                  </a:lnTo>
                  <a:cubicBezTo>
                    <a:pt x="241" y="25"/>
                    <a:pt x="190" y="0"/>
                    <a:pt x="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3"/>
            <p:cNvSpPr/>
            <p:nvPr/>
          </p:nvSpPr>
          <p:spPr>
            <a:xfrm>
              <a:off x="7699292" y="3617466"/>
              <a:ext cx="67509" cy="86102"/>
            </a:xfrm>
            <a:custGeom>
              <a:avLst/>
              <a:gdLst/>
              <a:ahLst/>
              <a:cxnLst/>
              <a:rect l="l" t="t" r="r" b="b"/>
              <a:pathLst>
                <a:path w="2527" h="3223" extrusionOk="0">
                  <a:moveTo>
                    <a:pt x="43" y="1"/>
                  </a:moveTo>
                  <a:cubicBezTo>
                    <a:pt x="35" y="1"/>
                    <a:pt x="27" y="2"/>
                    <a:pt x="20" y="5"/>
                  </a:cubicBezTo>
                  <a:cubicBezTo>
                    <a:pt x="0" y="24"/>
                    <a:pt x="0" y="62"/>
                    <a:pt x="20" y="88"/>
                  </a:cubicBezTo>
                  <a:lnTo>
                    <a:pt x="591" y="878"/>
                  </a:lnTo>
                  <a:lnTo>
                    <a:pt x="1169" y="1661"/>
                  </a:lnTo>
                  <a:lnTo>
                    <a:pt x="1759" y="2431"/>
                  </a:lnTo>
                  <a:lnTo>
                    <a:pt x="2375" y="3195"/>
                  </a:lnTo>
                  <a:cubicBezTo>
                    <a:pt x="2390" y="3215"/>
                    <a:pt x="2409" y="3223"/>
                    <a:pt x="2428" y="3223"/>
                  </a:cubicBezTo>
                  <a:cubicBezTo>
                    <a:pt x="2478" y="3223"/>
                    <a:pt x="2526" y="3167"/>
                    <a:pt x="2485" y="3112"/>
                  </a:cubicBezTo>
                  <a:cubicBezTo>
                    <a:pt x="2331" y="2829"/>
                    <a:pt x="2170" y="2540"/>
                    <a:pt x="1990" y="2264"/>
                  </a:cubicBezTo>
                  <a:cubicBezTo>
                    <a:pt x="1817" y="1982"/>
                    <a:pt x="1631" y="1719"/>
                    <a:pt x="1425" y="1462"/>
                  </a:cubicBezTo>
                  <a:cubicBezTo>
                    <a:pt x="1207" y="1205"/>
                    <a:pt x="995" y="955"/>
                    <a:pt x="771" y="711"/>
                  </a:cubicBezTo>
                  <a:cubicBezTo>
                    <a:pt x="552" y="473"/>
                    <a:pt x="321" y="242"/>
                    <a:pt x="84" y="18"/>
                  </a:cubicBezTo>
                  <a:cubicBezTo>
                    <a:pt x="72" y="5"/>
                    <a:pt x="57" y="1"/>
                    <a:pt x="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3"/>
            <p:cNvSpPr/>
            <p:nvPr/>
          </p:nvSpPr>
          <p:spPr>
            <a:xfrm>
              <a:off x="7700841" y="3678748"/>
              <a:ext cx="44427" cy="57384"/>
            </a:xfrm>
            <a:custGeom>
              <a:avLst/>
              <a:gdLst/>
              <a:ahLst/>
              <a:cxnLst/>
              <a:rect l="l" t="t" r="r" b="b"/>
              <a:pathLst>
                <a:path w="1663" h="2148" extrusionOk="0">
                  <a:moveTo>
                    <a:pt x="58" y="1"/>
                  </a:moveTo>
                  <a:cubicBezTo>
                    <a:pt x="43" y="1"/>
                    <a:pt x="29" y="6"/>
                    <a:pt x="19" y="15"/>
                  </a:cubicBezTo>
                  <a:cubicBezTo>
                    <a:pt x="0" y="34"/>
                    <a:pt x="0" y="67"/>
                    <a:pt x="19" y="86"/>
                  </a:cubicBezTo>
                  <a:cubicBezTo>
                    <a:pt x="129" y="272"/>
                    <a:pt x="225" y="458"/>
                    <a:pt x="340" y="638"/>
                  </a:cubicBezTo>
                  <a:cubicBezTo>
                    <a:pt x="462" y="818"/>
                    <a:pt x="578" y="997"/>
                    <a:pt x="700" y="1171"/>
                  </a:cubicBezTo>
                  <a:cubicBezTo>
                    <a:pt x="828" y="1344"/>
                    <a:pt x="969" y="1511"/>
                    <a:pt x="1104" y="1671"/>
                  </a:cubicBezTo>
                  <a:cubicBezTo>
                    <a:pt x="1239" y="1832"/>
                    <a:pt x="1393" y="1986"/>
                    <a:pt x="1547" y="2134"/>
                  </a:cubicBezTo>
                  <a:cubicBezTo>
                    <a:pt x="1560" y="2143"/>
                    <a:pt x="1574" y="2148"/>
                    <a:pt x="1588" y="2148"/>
                  </a:cubicBezTo>
                  <a:cubicBezTo>
                    <a:pt x="1602" y="2148"/>
                    <a:pt x="1615" y="2143"/>
                    <a:pt x="1624" y="2134"/>
                  </a:cubicBezTo>
                  <a:cubicBezTo>
                    <a:pt x="1650" y="2121"/>
                    <a:pt x="1663" y="2082"/>
                    <a:pt x="1656" y="2057"/>
                  </a:cubicBezTo>
                  <a:cubicBezTo>
                    <a:pt x="1554" y="1864"/>
                    <a:pt x="1444" y="1678"/>
                    <a:pt x="1329" y="1498"/>
                  </a:cubicBezTo>
                  <a:cubicBezTo>
                    <a:pt x="1220" y="1318"/>
                    <a:pt x="1091" y="1145"/>
                    <a:pt x="963" y="978"/>
                  </a:cubicBezTo>
                  <a:cubicBezTo>
                    <a:pt x="822" y="818"/>
                    <a:pt x="687" y="651"/>
                    <a:pt x="546" y="490"/>
                  </a:cubicBezTo>
                  <a:cubicBezTo>
                    <a:pt x="405" y="330"/>
                    <a:pt x="250" y="176"/>
                    <a:pt x="103" y="28"/>
                  </a:cubicBezTo>
                  <a:lnTo>
                    <a:pt x="96" y="15"/>
                  </a:lnTo>
                  <a:cubicBezTo>
                    <a:pt x="87" y="6"/>
                    <a:pt x="72" y="1"/>
                    <a:pt x="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3"/>
            <p:cNvSpPr/>
            <p:nvPr/>
          </p:nvSpPr>
          <p:spPr>
            <a:xfrm>
              <a:off x="7447890" y="3548811"/>
              <a:ext cx="104643" cy="269447"/>
            </a:xfrm>
            <a:custGeom>
              <a:avLst/>
              <a:gdLst/>
              <a:ahLst/>
              <a:cxnLst/>
              <a:rect l="l" t="t" r="r" b="b"/>
              <a:pathLst>
                <a:path w="3917" h="10086" extrusionOk="0">
                  <a:moveTo>
                    <a:pt x="3875" y="1"/>
                  </a:moveTo>
                  <a:cubicBezTo>
                    <a:pt x="3841" y="1"/>
                    <a:pt x="3778" y="55"/>
                    <a:pt x="3724" y="142"/>
                  </a:cubicBezTo>
                  <a:cubicBezTo>
                    <a:pt x="3506" y="527"/>
                    <a:pt x="3326" y="925"/>
                    <a:pt x="3172" y="1342"/>
                  </a:cubicBezTo>
                  <a:cubicBezTo>
                    <a:pt x="3005" y="1740"/>
                    <a:pt x="2832" y="2138"/>
                    <a:pt x="2652" y="2530"/>
                  </a:cubicBezTo>
                  <a:lnTo>
                    <a:pt x="1541" y="4898"/>
                  </a:lnTo>
                  <a:cubicBezTo>
                    <a:pt x="1169" y="5694"/>
                    <a:pt x="848" y="6510"/>
                    <a:pt x="566" y="7338"/>
                  </a:cubicBezTo>
                  <a:cubicBezTo>
                    <a:pt x="290" y="8172"/>
                    <a:pt x="103" y="9032"/>
                    <a:pt x="7" y="9905"/>
                  </a:cubicBezTo>
                  <a:cubicBezTo>
                    <a:pt x="1" y="9995"/>
                    <a:pt x="7" y="10079"/>
                    <a:pt x="33" y="10085"/>
                  </a:cubicBezTo>
                  <a:cubicBezTo>
                    <a:pt x="34" y="10085"/>
                    <a:pt x="35" y="10086"/>
                    <a:pt x="37" y="10086"/>
                  </a:cubicBezTo>
                  <a:cubicBezTo>
                    <a:pt x="67" y="10086"/>
                    <a:pt x="98" y="10011"/>
                    <a:pt x="116" y="9925"/>
                  </a:cubicBezTo>
                  <a:cubicBezTo>
                    <a:pt x="270" y="9071"/>
                    <a:pt x="501" y="8230"/>
                    <a:pt x="810" y="7421"/>
                  </a:cubicBezTo>
                  <a:cubicBezTo>
                    <a:pt x="1111" y="6612"/>
                    <a:pt x="1477" y="5823"/>
                    <a:pt x="1837" y="5033"/>
                  </a:cubicBezTo>
                  <a:cubicBezTo>
                    <a:pt x="2196" y="4237"/>
                    <a:pt x="2581" y="3448"/>
                    <a:pt x="2909" y="2645"/>
                  </a:cubicBezTo>
                  <a:cubicBezTo>
                    <a:pt x="3082" y="2241"/>
                    <a:pt x="3236" y="1836"/>
                    <a:pt x="3384" y="1419"/>
                  </a:cubicBezTo>
                  <a:cubicBezTo>
                    <a:pt x="3506" y="1008"/>
                    <a:pt x="3666" y="604"/>
                    <a:pt x="3846" y="206"/>
                  </a:cubicBezTo>
                  <a:cubicBezTo>
                    <a:pt x="3891" y="116"/>
                    <a:pt x="3916" y="33"/>
                    <a:pt x="3891" y="7"/>
                  </a:cubicBezTo>
                  <a:cubicBezTo>
                    <a:pt x="3887" y="3"/>
                    <a:pt x="3881" y="1"/>
                    <a:pt x="38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3"/>
            <p:cNvSpPr/>
            <p:nvPr/>
          </p:nvSpPr>
          <p:spPr>
            <a:xfrm>
              <a:off x="8102775" y="4281896"/>
              <a:ext cx="76351" cy="208350"/>
            </a:xfrm>
            <a:custGeom>
              <a:avLst/>
              <a:gdLst/>
              <a:ahLst/>
              <a:cxnLst/>
              <a:rect l="l" t="t" r="r" b="b"/>
              <a:pathLst>
                <a:path w="2858" h="7799" extrusionOk="0">
                  <a:moveTo>
                    <a:pt x="86" y="1"/>
                  </a:moveTo>
                  <a:cubicBezTo>
                    <a:pt x="58" y="1"/>
                    <a:pt x="31" y="12"/>
                    <a:pt x="14" y="33"/>
                  </a:cubicBezTo>
                  <a:cubicBezTo>
                    <a:pt x="1" y="59"/>
                    <a:pt x="46" y="97"/>
                    <a:pt x="104" y="136"/>
                  </a:cubicBezTo>
                  <a:cubicBezTo>
                    <a:pt x="354" y="347"/>
                    <a:pt x="514" y="636"/>
                    <a:pt x="566" y="957"/>
                  </a:cubicBezTo>
                  <a:lnTo>
                    <a:pt x="797" y="1933"/>
                  </a:lnTo>
                  <a:lnTo>
                    <a:pt x="1291" y="3891"/>
                  </a:lnTo>
                  <a:cubicBezTo>
                    <a:pt x="1477" y="4539"/>
                    <a:pt x="1651" y="5194"/>
                    <a:pt x="1850" y="5842"/>
                  </a:cubicBezTo>
                  <a:cubicBezTo>
                    <a:pt x="2036" y="6497"/>
                    <a:pt x="2318" y="7126"/>
                    <a:pt x="2684" y="7704"/>
                  </a:cubicBezTo>
                  <a:cubicBezTo>
                    <a:pt x="2722" y="7758"/>
                    <a:pt x="2769" y="7798"/>
                    <a:pt x="2806" y="7798"/>
                  </a:cubicBezTo>
                  <a:cubicBezTo>
                    <a:pt x="2813" y="7798"/>
                    <a:pt x="2819" y="7797"/>
                    <a:pt x="2825" y="7794"/>
                  </a:cubicBezTo>
                  <a:cubicBezTo>
                    <a:pt x="2857" y="7781"/>
                    <a:pt x="2845" y="7704"/>
                    <a:pt x="2806" y="7627"/>
                  </a:cubicBezTo>
                  <a:cubicBezTo>
                    <a:pt x="2504" y="7030"/>
                    <a:pt x="2273" y="6407"/>
                    <a:pt x="2119" y="5759"/>
                  </a:cubicBezTo>
                  <a:lnTo>
                    <a:pt x="1606" y="3801"/>
                  </a:lnTo>
                  <a:lnTo>
                    <a:pt x="1047" y="1850"/>
                  </a:lnTo>
                  <a:cubicBezTo>
                    <a:pt x="951" y="1522"/>
                    <a:pt x="855" y="1195"/>
                    <a:pt x="745" y="874"/>
                  </a:cubicBezTo>
                  <a:cubicBezTo>
                    <a:pt x="662" y="527"/>
                    <a:pt x="450" y="226"/>
                    <a:pt x="155" y="27"/>
                  </a:cubicBezTo>
                  <a:cubicBezTo>
                    <a:pt x="134" y="9"/>
                    <a:pt x="110" y="1"/>
                    <a:pt x="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3"/>
            <p:cNvSpPr/>
            <p:nvPr/>
          </p:nvSpPr>
          <p:spPr>
            <a:xfrm>
              <a:off x="8092997" y="4388083"/>
              <a:ext cx="51667" cy="117653"/>
            </a:xfrm>
            <a:custGeom>
              <a:avLst/>
              <a:gdLst/>
              <a:ahLst/>
              <a:cxnLst/>
              <a:rect l="l" t="t" r="r" b="b"/>
              <a:pathLst>
                <a:path w="1934" h="4404" extrusionOk="0">
                  <a:moveTo>
                    <a:pt x="47" y="1"/>
                  </a:moveTo>
                  <a:cubicBezTo>
                    <a:pt x="38" y="1"/>
                    <a:pt x="29" y="2"/>
                    <a:pt x="20" y="6"/>
                  </a:cubicBezTo>
                  <a:cubicBezTo>
                    <a:pt x="1" y="12"/>
                    <a:pt x="1" y="57"/>
                    <a:pt x="20" y="96"/>
                  </a:cubicBezTo>
                  <a:cubicBezTo>
                    <a:pt x="213" y="436"/>
                    <a:pt x="373" y="783"/>
                    <a:pt x="534" y="1129"/>
                  </a:cubicBezTo>
                  <a:cubicBezTo>
                    <a:pt x="701" y="1476"/>
                    <a:pt x="848" y="1822"/>
                    <a:pt x="1002" y="2175"/>
                  </a:cubicBezTo>
                  <a:cubicBezTo>
                    <a:pt x="1150" y="2529"/>
                    <a:pt x="1291" y="2882"/>
                    <a:pt x="1420" y="3241"/>
                  </a:cubicBezTo>
                  <a:cubicBezTo>
                    <a:pt x="1548" y="3607"/>
                    <a:pt x="1683" y="3966"/>
                    <a:pt x="1798" y="4332"/>
                  </a:cubicBezTo>
                  <a:cubicBezTo>
                    <a:pt x="1804" y="4373"/>
                    <a:pt x="1821" y="4404"/>
                    <a:pt x="1863" y="4404"/>
                  </a:cubicBezTo>
                  <a:cubicBezTo>
                    <a:pt x="1867" y="4404"/>
                    <a:pt x="1871" y="4404"/>
                    <a:pt x="1875" y="4403"/>
                  </a:cubicBezTo>
                  <a:cubicBezTo>
                    <a:pt x="1933" y="4403"/>
                    <a:pt x="1933" y="4358"/>
                    <a:pt x="1933" y="4300"/>
                  </a:cubicBezTo>
                  <a:cubicBezTo>
                    <a:pt x="1875" y="3915"/>
                    <a:pt x="1792" y="3530"/>
                    <a:pt x="1689" y="3158"/>
                  </a:cubicBezTo>
                  <a:cubicBezTo>
                    <a:pt x="1580" y="2779"/>
                    <a:pt x="1445" y="2413"/>
                    <a:pt x="1298" y="2054"/>
                  </a:cubicBezTo>
                  <a:cubicBezTo>
                    <a:pt x="1137" y="1694"/>
                    <a:pt x="957" y="1347"/>
                    <a:pt x="765" y="1007"/>
                  </a:cubicBezTo>
                  <a:cubicBezTo>
                    <a:pt x="566" y="667"/>
                    <a:pt x="348" y="346"/>
                    <a:pt x="110" y="31"/>
                  </a:cubicBezTo>
                  <a:cubicBezTo>
                    <a:pt x="96" y="13"/>
                    <a:pt x="72"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3"/>
            <p:cNvSpPr/>
            <p:nvPr/>
          </p:nvSpPr>
          <p:spPr>
            <a:xfrm>
              <a:off x="8055785" y="4428689"/>
              <a:ext cx="43946" cy="102078"/>
            </a:xfrm>
            <a:custGeom>
              <a:avLst/>
              <a:gdLst/>
              <a:ahLst/>
              <a:cxnLst/>
              <a:rect l="l" t="t" r="r" b="b"/>
              <a:pathLst>
                <a:path w="1645" h="3821" extrusionOk="0">
                  <a:moveTo>
                    <a:pt x="1541" y="3632"/>
                  </a:moveTo>
                  <a:cubicBezTo>
                    <a:pt x="1543" y="3633"/>
                    <a:pt x="1545" y="3633"/>
                    <a:pt x="1546" y="3633"/>
                  </a:cubicBezTo>
                  <a:lnTo>
                    <a:pt x="1546" y="3633"/>
                  </a:lnTo>
                  <a:cubicBezTo>
                    <a:pt x="1545" y="3634"/>
                    <a:pt x="1543" y="3635"/>
                    <a:pt x="1542" y="3636"/>
                  </a:cubicBezTo>
                  <a:lnTo>
                    <a:pt x="1542" y="3636"/>
                  </a:lnTo>
                  <a:lnTo>
                    <a:pt x="1542" y="3634"/>
                  </a:lnTo>
                  <a:cubicBezTo>
                    <a:pt x="1541" y="3633"/>
                    <a:pt x="1541" y="3633"/>
                    <a:pt x="1541" y="3632"/>
                  </a:cubicBezTo>
                  <a:close/>
                  <a:moveTo>
                    <a:pt x="20" y="1"/>
                  </a:moveTo>
                  <a:cubicBezTo>
                    <a:pt x="1" y="26"/>
                    <a:pt x="1" y="65"/>
                    <a:pt x="20" y="91"/>
                  </a:cubicBezTo>
                  <a:cubicBezTo>
                    <a:pt x="174" y="392"/>
                    <a:pt x="309" y="726"/>
                    <a:pt x="437" y="1021"/>
                  </a:cubicBezTo>
                  <a:cubicBezTo>
                    <a:pt x="572" y="1323"/>
                    <a:pt x="688" y="1644"/>
                    <a:pt x="797" y="1971"/>
                  </a:cubicBezTo>
                  <a:cubicBezTo>
                    <a:pt x="912" y="2299"/>
                    <a:pt x="1015" y="2626"/>
                    <a:pt x="1105" y="2947"/>
                  </a:cubicBezTo>
                  <a:cubicBezTo>
                    <a:pt x="1150" y="3114"/>
                    <a:pt x="1195" y="3281"/>
                    <a:pt x="1233" y="3441"/>
                  </a:cubicBezTo>
                  <a:cubicBezTo>
                    <a:pt x="1253" y="3538"/>
                    <a:pt x="1285" y="3628"/>
                    <a:pt x="1330" y="3717"/>
                  </a:cubicBezTo>
                  <a:cubicBezTo>
                    <a:pt x="1368" y="3782"/>
                    <a:pt x="1439" y="3820"/>
                    <a:pt x="1509" y="3820"/>
                  </a:cubicBezTo>
                  <a:cubicBezTo>
                    <a:pt x="1567" y="3814"/>
                    <a:pt x="1619" y="3775"/>
                    <a:pt x="1631" y="3724"/>
                  </a:cubicBezTo>
                  <a:cubicBezTo>
                    <a:pt x="1644" y="3685"/>
                    <a:pt x="1644" y="3647"/>
                    <a:pt x="1631" y="3615"/>
                  </a:cubicBezTo>
                  <a:cubicBezTo>
                    <a:pt x="1626" y="3594"/>
                    <a:pt x="1564" y="3551"/>
                    <a:pt x="1532" y="3551"/>
                  </a:cubicBezTo>
                  <a:cubicBezTo>
                    <a:pt x="1528" y="3551"/>
                    <a:pt x="1525" y="3551"/>
                    <a:pt x="1523" y="3552"/>
                  </a:cubicBezTo>
                  <a:lnTo>
                    <a:pt x="1523" y="3552"/>
                  </a:lnTo>
                  <a:cubicBezTo>
                    <a:pt x="1514" y="3505"/>
                    <a:pt x="1509" y="3457"/>
                    <a:pt x="1509" y="3409"/>
                  </a:cubicBezTo>
                  <a:cubicBezTo>
                    <a:pt x="1490" y="3242"/>
                    <a:pt x="1465" y="3069"/>
                    <a:pt x="1426" y="2896"/>
                  </a:cubicBezTo>
                  <a:cubicBezTo>
                    <a:pt x="1362" y="2549"/>
                    <a:pt x="1266" y="2215"/>
                    <a:pt x="1156" y="1882"/>
                  </a:cubicBezTo>
                  <a:cubicBezTo>
                    <a:pt x="1028" y="1554"/>
                    <a:pt x="887" y="1240"/>
                    <a:pt x="720" y="932"/>
                  </a:cubicBezTo>
                  <a:cubicBezTo>
                    <a:pt x="553" y="630"/>
                    <a:pt x="367" y="335"/>
                    <a:pt x="161" y="59"/>
                  </a:cubicBezTo>
                  <a:cubicBezTo>
                    <a:pt x="136" y="20"/>
                    <a:pt x="104" y="2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3"/>
            <p:cNvSpPr/>
            <p:nvPr/>
          </p:nvSpPr>
          <p:spPr>
            <a:xfrm>
              <a:off x="8109827" y="4591724"/>
              <a:ext cx="110787" cy="226971"/>
            </a:xfrm>
            <a:custGeom>
              <a:avLst/>
              <a:gdLst/>
              <a:ahLst/>
              <a:cxnLst/>
              <a:rect l="l" t="t" r="r" b="b"/>
              <a:pathLst>
                <a:path w="4147" h="8496" extrusionOk="0">
                  <a:moveTo>
                    <a:pt x="2931" y="1"/>
                  </a:moveTo>
                  <a:cubicBezTo>
                    <a:pt x="2928" y="1"/>
                    <a:pt x="2924" y="1"/>
                    <a:pt x="2921" y="2"/>
                  </a:cubicBezTo>
                  <a:cubicBezTo>
                    <a:pt x="2882" y="15"/>
                    <a:pt x="2895" y="105"/>
                    <a:pt x="2946" y="208"/>
                  </a:cubicBezTo>
                  <a:cubicBezTo>
                    <a:pt x="3325" y="965"/>
                    <a:pt x="3576" y="1768"/>
                    <a:pt x="3704" y="2602"/>
                  </a:cubicBezTo>
                  <a:cubicBezTo>
                    <a:pt x="3832" y="3424"/>
                    <a:pt x="3781" y="4265"/>
                    <a:pt x="3556" y="5067"/>
                  </a:cubicBezTo>
                  <a:cubicBezTo>
                    <a:pt x="3344" y="5876"/>
                    <a:pt x="2914" y="6601"/>
                    <a:pt x="2317" y="7186"/>
                  </a:cubicBezTo>
                  <a:cubicBezTo>
                    <a:pt x="1720" y="7776"/>
                    <a:pt x="969" y="8187"/>
                    <a:pt x="154" y="8386"/>
                  </a:cubicBezTo>
                  <a:cubicBezTo>
                    <a:pt x="71" y="8412"/>
                    <a:pt x="6" y="8444"/>
                    <a:pt x="0" y="8469"/>
                  </a:cubicBezTo>
                  <a:cubicBezTo>
                    <a:pt x="0" y="8495"/>
                    <a:pt x="77" y="8495"/>
                    <a:pt x="173" y="8495"/>
                  </a:cubicBezTo>
                  <a:cubicBezTo>
                    <a:pt x="1034" y="8347"/>
                    <a:pt x="1842" y="7956"/>
                    <a:pt x="2491" y="7372"/>
                  </a:cubicBezTo>
                  <a:cubicBezTo>
                    <a:pt x="3152" y="6781"/>
                    <a:pt x="3627" y="6017"/>
                    <a:pt x="3871" y="5164"/>
                  </a:cubicBezTo>
                  <a:cubicBezTo>
                    <a:pt x="4102" y="4316"/>
                    <a:pt x="4147" y="3424"/>
                    <a:pt x="3986" y="2557"/>
                  </a:cubicBezTo>
                  <a:cubicBezTo>
                    <a:pt x="3826" y="1704"/>
                    <a:pt x="3518" y="888"/>
                    <a:pt x="3075" y="144"/>
                  </a:cubicBezTo>
                  <a:cubicBezTo>
                    <a:pt x="3022" y="61"/>
                    <a:pt x="2969" y="1"/>
                    <a:pt x="29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3"/>
            <p:cNvSpPr/>
            <p:nvPr/>
          </p:nvSpPr>
          <p:spPr>
            <a:xfrm>
              <a:off x="8114796" y="4626505"/>
              <a:ext cx="32592" cy="124679"/>
            </a:xfrm>
            <a:custGeom>
              <a:avLst/>
              <a:gdLst/>
              <a:ahLst/>
              <a:cxnLst/>
              <a:rect l="l" t="t" r="r" b="b"/>
              <a:pathLst>
                <a:path w="1220" h="4667" extrusionOk="0">
                  <a:moveTo>
                    <a:pt x="717" y="0"/>
                  </a:moveTo>
                  <a:cubicBezTo>
                    <a:pt x="709" y="0"/>
                    <a:pt x="701" y="1"/>
                    <a:pt x="693" y="4"/>
                  </a:cubicBezTo>
                  <a:cubicBezTo>
                    <a:pt x="661" y="23"/>
                    <a:pt x="649" y="74"/>
                    <a:pt x="661" y="113"/>
                  </a:cubicBezTo>
                  <a:cubicBezTo>
                    <a:pt x="892" y="857"/>
                    <a:pt x="950" y="1640"/>
                    <a:pt x="841" y="2404"/>
                  </a:cubicBezTo>
                  <a:cubicBezTo>
                    <a:pt x="796" y="2789"/>
                    <a:pt x="700" y="3168"/>
                    <a:pt x="565" y="3528"/>
                  </a:cubicBezTo>
                  <a:cubicBezTo>
                    <a:pt x="430" y="3894"/>
                    <a:pt x="251" y="4240"/>
                    <a:pt x="32" y="4568"/>
                  </a:cubicBezTo>
                  <a:cubicBezTo>
                    <a:pt x="7" y="4600"/>
                    <a:pt x="0" y="4632"/>
                    <a:pt x="19" y="4657"/>
                  </a:cubicBezTo>
                  <a:cubicBezTo>
                    <a:pt x="25" y="4663"/>
                    <a:pt x="33" y="4666"/>
                    <a:pt x="42" y="4666"/>
                  </a:cubicBezTo>
                  <a:cubicBezTo>
                    <a:pt x="62" y="4666"/>
                    <a:pt x="87" y="4652"/>
                    <a:pt x="109" y="4625"/>
                  </a:cubicBezTo>
                  <a:cubicBezTo>
                    <a:pt x="392" y="4330"/>
                    <a:pt x="623" y="3990"/>
                    <a:pt x="796" y="3624"/>
                  </a:cubicBezTo>
                  <a:cubicBezTo>
                    <a:pt x="969" y="3252"/>
                    <a:pt x="1098" y="2860"/>
                    <a:pt x="1162" y="2456"/>
                  </a:cubicBezTo>
                  <a:cubicBezTo>
                    <a:pt x="1220" y="2045"/>
                    <a:pt x="1220" y="1634"/>
                    <a:pt x="1162" y="1223"/>
                  </a:cubicBezTo>
                  <a:cubicBezTo>
                    <a:pt x="1098" y="819"/>
                    <a:pt x="976" y="427"/>
                    <a:pt x="790" y="61"/>
                  </a:cubicBezTo>
                  <a:cubicBezTo>
                    <a:pt x="784" y="24"/>
                    <a:pt x="753" y="0"/>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3"/>
            <p:cNvSpPr/>
            <p:nvPr/>
          </p:nvSpPr>
          <p:spPr>
            <a:xfrm>
              <a:off x="7576516" y="4730850"/>
              <a:ext cx="146131" cy="170228"/>
            </a:xfrm>
            <a:custGeom>
              <a:avLst/>
              <a:gdLst/>
              <a:ahLst/>
              <a:cxnLst/>
              <a:rect l="l" t="t" r="r" b="b"/>
              <a:pathLst>
                <a:path w="5470" h="6372" extrusionOk="0">
                  <a:moveTo>
                    <a:pt x="150" y="0"/>
                  </a:moveTo>
                  <a:cubicBezTo>
                    <a:pt x="119" y="0"/>
                    <a:pt x="90" y="62"/>
                    <a:pt x="90" y="142"/>
                  </a:cubicBezTo>
                  <a:cubicBezTo>
                    <a:pt x="0" y="912"/>
                    <a:pt x="71" y="1689"/>
                    <a:pt x="295" y="2427"/>
                  </a:cubicBezTo>
                  <a:cubicBezTo>
                    <a:pt x="520" y="3165"/>
                    <a:pt x="880" y="3852"/>
                    <a:pt x="1355" y="4462"/>
                  </a:cubicBezTo>
                  <a:cubicBezTo>
                    <a:pt x="1842" y="5065"/>
                    <a:pt x="2439" y="5566"/>
                    <a:pt x="3120" y="5945"/>
                  </a:cubicBezTo>
                  <a:cubicBezTo>
                    <a:pt x="3293" y="6022"/>
                    <a:pt x="3460" y="6112"/>
                    <a:pt x="3646" y="6182"/>
                  </a:cubicBezTo>
                  <a:cubicBezTo>
                    <a:pt x="3826" y="6259"/>
                    <a:pt x="4019" y="6311"/>
                    <a:pt x="4211" y="6336"/>
                  </a:cubicBezTo>
                  <a:cubicBezTo>
                    <a:pt x="4316" y="6360"/>
                    <a:pt x="4422" y="6372"/>
                    <a:pt x="4527" y="6372"/>
                  </a:cubicBezTo>
                  <a:cubicBezTo>
                    <a:pt x="4823" y="6372"/>
                    <a:pt x="5114" y="6280"/>
                    <a:pt x="5360" y="6105"/>
                  </a:cubicBezTo>
                  <a:cubicBezTo>
                    <a:pt x="5444" y="6041"/>
                    <a:pt x="5469" y="5964"/>
                    <a:pt x="5444" y="5932"/>
                  </a:cubicBezTo>
                  <a:cubicBezTo>
                    <a:pt x="5437" y="5926"/>
                    <a:pt x="5429" y="5923"/>
                    <a:pt x="5418" y="5923"/>
                  </a:cubicBezTo>
                  <a:cubicBezTo>
                    <a:pt x="5384" y="5923"/>
                    <a:pt x="5329" y="5951"/>
                    <a:pt x="5270" y="5990"/>
                  </a:cubicBezTo>
                  <a:cubicBezTo>
                    <a:pt x="5070" y="6111"/>
                    <a:pt x="4846" y="6172"/>
                    <a:pt x="4620" y="6172"/>
                  </a:cubicBezTo>
                  <a:cubicBezTo>
                    <a:pt x="4498" y="6172"/>
                    <a:pt x="4375" y="6154"/>
                    <a:pt x="4256" y="6118"/>
                  </a:cubicBezTo>
                  <a:cubicBezTo>
                    <a:pt x="4083" y="6079"/>
                    <a:pt x="3909" y="6022"/>
                    <a:pt x="3743" y="5945"/>
                  </a:cubicBezTo>
                  <a:cubicBezTo>
                    <a:pt x="3589" y="5874"/>
                    <a:pt x="3422" y="5771"/>
                    <a:pt x="3261" y="5694"/>
                  </a:cubicBezTo>
                  <a:cubicBezTo>
                    <a:pt x="2632" y="5316"/>
                    <a:pt x="2074" y="4828"/>
                    <a:pt x="1611" y="4256"/>
                  </a:cubicBezTo>
                  <a:cubicBezTo>
                    <a:pt x="1149" y="3685"/>
                    <a:pt x="790" y="3037"/>
                    <a:pt x="546" y="2343"/>
                  </a:cubicBezTo>
                  <a:cubicBezTo>
                    <a:pt x="289" y="1644"/>
                    <a:pt x="173" y="906"/>
                    <a:pt x="199" y="161"/>
                  </a:cubicBezTo>
                  <a:cubicBezTo>
                    <a:pt x="206" y="84"/>
                    <a:pt x="180" y="7"/>
                    <a:pt x="154" y="0"/>
                  </a:cubicBezTo>
                  <a:cubicBezTo>
                    <a:pt x="153" y="0"/>
                    <a:pt x="151"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3"/>
            <p:cNvSpPr/>
            <p:nvPr/>
          </p:nvSpPr>
          <p:spPr>
            <a:xfrm>
              <a:off x="7622464" y="4763067"/>
              <a:ext cx="91953" cy="95239"/>
            </a:xfrm>
            <a:custGeom>
              <a:avLst/>
              <a:gdLst/>
              <a:ahLst/>
              <a:cxnLst/>
              <a:rect l="l" t="t" r="r" b="b"/>
              <a:pathLst>
                <a:path w="3442" h="3565" extrusionOk="0">
                  <a:moveTo>
                    <a:pt x="28" y="0"/>
                  </a:moveTo>
                  <a:cubicBezTo>
                    <a:pt x="25" y="0"/>
                    <a:pt x="22" y="0"/>
                    <a:pt x="20" y="1"/>
                  </a:cubicBezTo>
                  <a:cubicBezTo>
                    <a:pt x="1" y="8"/>
                    <a:pt x="1" y="46"/>
                    <a:pt x="1" y="91"/>
                  </a:cubicBezTo>
                  <a:cubicBezTo>
                    <a:pt x="135" y="489"/>
                    <a:pt x="302" y="874"/>
                    <a:pt x="501" y="1247"/>
                  </a:cubicBezTo>
                  <a:cubicBezTo>
                    <a:pt x="707" y="1612"/>
                    <a:pt x="938" y="1966"/>
                    <a:pt x="1195" y="2293"/>
                  </a:cubicBezTo>
                  <a:cubicBezTo>
                    <a:pt x="1464" y="2627"/>
                    <a:pt x="1772" y="2928"/>
                    <a:pt x="2125" y="3172"/>
                  </a:cubicBezTo>
                  <a:cubicBezTo>
                    <a:pt x="2471" y="3424"/>
                    <a:pt x="2890" y="3564"/>
                    <a:pt x="3316" y="3564"/>
                  </a:cubicBezTo>
                  <a:cubicBezTo>
                    <a:pt x="3326" y="3564"/>
                    <a:pt x="3335" y="3564"/>
                    <a:pt x="3345" y="3564"/>
                  </a:cubicBezTo>
                  <a:cubicBezTo>
                    <a:pt x="3403" y="3558"/>
                    <a:pt x="3441" y="3538"/>
                    <a:pt x="3441" y="3500"/>
                  </a:cubicBezTo>
                  <a:cubicBezTo>
                    <a:pt x="3441" y="3458"/>
                    <a:pt x="3403" y="3422"/>
                    <a:pt x="3361" y="3422"/>
                  </a:cubicBezTo>
                  <a:cubicBezTo>
                    <a:pt x="3358" y="3422"/>
                    <a:pt x="3355" y="3422"/>
                    <a:pt x="3351" y="3423"/>
                  </a:cubicBezTo>
                  <a:cubicBezTo>
                    <a:pt x="2960" y="3365"/>
                    <a:pt x="2587" y="3198"/>
                    <a:pt x="2292" y="2941"/>
                  </a:cubicBezTo>
                  <a:cubicBezTo>
                    <a:pt x="1978" y="2691"/>
                    <a:pt x="1695" y="2402"/>
                    <a:pt x="1451" y="2088"/>
                  </a:cubicBezTo>
                  <a:cubicBezTo>
                    <a:pt x="1188" y="1773"/>
                    <a:pt x="944" y="1452"/>
                    <a:pt x="719" y="1105"/>
                  </a:cubicBezTo>
                  <a:cubicBezTo>
                    <a:pt x="488" y="765"/>
                    <a:pt x="283" y="412"/>
                    <a:pt x="90" y="53"/>
                  </a:cubicBezTo>
                  <a:cubicBezTo>
                    <a:pt x="74" y="19"/>
                    <a:pt x="4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3"/>
            <p:cNvSpPr/>
            <p:nvPr/>
          </p:nvSpPr>
          <p:spPr>
            <a:xfrm>
              <a:off x="7790679" y="4828650"/>
              <a:ext cx="222616" cy="63074"/>
            </a:xfrm>
            <a:custGeom>
              <a:avLst/>
              <a:gdLst/>
              <a:ahLst/>
              <a:cxnLst/>
              <a:rect l="l" t="t" r="r" b="b"/>
              <a:pathLst>
                <a:path w="8333" h="2361" extrusionOk="0">
                  <a:moveTo>
                    <a:pt x="8269" y="0"/>
                  </a:moveTo>
                  <a:cubicBezTo>
                    <a:pt x="8237" y="0"/>
                    <a:pt x="8195" y="8"/>
                    <a:pt x="8153" y="24"/>
                  </a:cubicBezTo>
                  <a:cubicBezTo>
                    <a:pt x="7498" y="274"/>
                    <a:pt x="6857" y="499"/>
                    <a:pt x="6195" y="717"/>
                  </a:cubicBezTo>
                  <a:cubicBezTo>
                    <a:pt x="5534" y="942"/>
                    <a:pt x="4873" y="1141"/>
                    <a:pt x="4205" y="1327"/>
                  </a:cubicBezTo>
                  <a:cubicBezTo>
                    <a:pt x="3538" y="1520"/>
                    <a:pt x="2870" y="1687"/>
                    <a:pt x="2190" y="1841"/>
                  </a:cubicBezTo>
                  <a:cubicBezTo>
                    <a:pt x="1509" y="2001"/>
                    <a:pt x="829" y="2142"/>
                    <a:pt x="148" y="2258"/>
                  </a:cubicBezTo>
                  <a:cubicBezTo>
                    <a:pt x="65" y="2271"/>
                    <a:pt x="1" y="2284"/>
                    <a:pt x="1" y="2322"/>
                  </a:cubicBezTo>
                  <a:cubicBezTo>
                    <a:pt x="1" y="2361"/>
                    <a:pt x="59" y="2361"/>
                    <a:pt x="142" y="2361"/>
                  </a:cubicBezTo>
                  <a:cubicBezTo>
                    <a:pt x="842" y="2297"/>
                    <a:pt x="1535" y="2219"/>
                    <a:pt x="2228" y="2091"/>
                  </a:cubicBezTo>
                  <a:cubicBezTo>
                    <a:pt x="2915" y="1963"/>
                    <a:pt x="3608" y="1828"/>
                    <a:pt x="4276" y="1635"/>
                  </a:cubicBezTo>
                  <a:cubicBezTo>
                    <a:pt x="4950" y="1449"/>
                    <a:pt x="5624" y="1237"/>
                    <a:pt x="6279" y="987"/>
                  </a:cubicBezTo>
                  <a:cubicBezTo>
                    <a:pt x="6940" y="743"/>
                    <a:pt x="7582" y="461"/>
                    <a:pt x="8205" y="146"/>
                  </a:cubicBezTo>
                  <a:cubicBezTo>
                    <a:pt x="8282" y="108"/>
                    <a:pt x="8333" y="56"/>
                    <a:pt x="8327" y="24"/>
                  </a:cubicBezTo>
                  <a:cubicBezTo>
                    <a:pt x="8323" y="8"/>
                    <a:pt x="8301" y="0"/>
                    <a:pt x="82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3"/>
            <p:cNvSpPr/>
            <p:nvPr/>
          </p:nvSpPr>
          <p:spPr>
            <a:xfrm>
              <a:off x="7550951" y="4570112"/>
              <a:ext cx="332041" cy="59013"/>
            </a:xfrm>
            <a:custGeom>
              <a:avLst/>
              <a:gdLst/>
              <a:ahLst/>
              <a:cxnLst/>
              <a:rect l="l" t="t" r="r" b="b"/>
              <a:pathLst>
                <a:path w="12429" h="2209" extrusionOk="0">
                  <a:moveTo>
                    <a:pt x="12344" y="0"/>
                  </a:moveTo>
                  <a:cubicBezTo>
                    <a:pt x="12300" y="0"/>
                    <a:pt x="12242" y="7"/>
                    <a:pt x="12178" y="22"/>
                  </a:cubicBezTo>
                  <a:lnTo>
                    <a:pt x="9206" y="702"/>
                  </a:lnTo>
                  <a:cubicBezTo>
                    <a:pt x="8211" y="933"/>
                    <a:pt x="7216" y="1132"/>
                    <a:pt x="6227" y="1331"/>
                  </a:cubicBezTo>
                  <a:cubicBezTo>
                    <a:pt x="5232" y="1530"/>
                    <a:pt x="4237" y="1697"/>
                    <a:pt x="3230" y="1839"/>
                  </a:cubicBezTo>
                  <a:cubicBezTo>
                    <a:pt x="2222" y="1973"/>
                    <a:pt x="1208" y="2070"/>
                    <a:pt x="200" y="2108"/>
                  </a:cubicBezTo>
                  <a:cubicBezTo>
                    <a:pt x="91" y="2115"/>
                    <a:pt x="14" y="2127"/>
                    <a:pt x="7" y="2153"/>
                  </a:cubicBezTo>
                  <a:cubicBezTo>
                    <a:pt x="1" y="2179"/>
                    <a:pt x="91" y="2204"/>
                    <a:pt x="206" y="2204"/>
                  </a:cubicBezTo>
                  <a:cubicBezTo>
                    <a:pt x="362" y="2207"/>
                    <a:pt x="517" y="2209"/>
                    <a:pt x="673" y="2209"/>
                  </a:cubicBezTo>
                  <a:cubicBezTo>
                    <a:pt x="1538" y="2209"/>
                    <a:pt x="2403" y="2164"/>
                    <a:pt x="3268" y="2082"/>
                  </a:cubicBezTo>
                  <a:cubicBezTo>
                    <a:pt x="4282" y="1973"/>
                    <a:pt x="5297" y="1839"/>
                    <a:pt x="6298" y="1646"/>
                  </a:cubicBezTo>
                  <a:cubicBezTo>
                    <a:pt x="7299" y="1447"/>
                    <a:pt x="8307" y="1222"/>
                    <a:pt x="9283" y="965"/>
                  </a:cubicBezTo>
                  <a:cubicBezTo>
                    <a:pt x="10259" y="715"/>
                    <a:pt x="11241" y="433"/>
                    <a:pt x="12217" y="144"/>
                  </a:cubicBezTo>
                  <a:cubicBezTo>
                    <a:pt x="12338" y="112"/>
                    <a:pt x="12428" y="48"/>
                    <a:pt x="12428" y="22"/>
                  </a:cubicBezTo>
                  <a:cubicBezTo>
                    <a:pt x="12425" y="8"/>
                    <a:pt x="12393" y="0"/>
                    <a:pt x="123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3"/>
            <p:cNvSpPr/>
            <p:nvPr/>
          </p:nvSpPr>
          <p:spPr>
            <a:xfrm>
              <a:off x="7547879" y="4336873"/>
              <a:ext cx="513542" cy="104028"/>
            </a:xfrm>
            <a:custGeom>
              <a:avLst/>
              <a:gdLst/>
              <a:ahLst/>
              <a:cxnLst/>
              <a:rect l="l" t="t" r="r" b="b"/>
              <a:pathLst>
                <a:path w="19223" h="3894" extrusionOk="0">
                  <a:moveTo>
                    <a:pt x="19116" y="0"/>
                  </a:moveTo>
                  <a:cubicBezTo>
                    <a:pt x="19049" y="0"/>
                    <a:pt x="18956" y="10"/>
                    <a:pt x="18853" y="29"/>
                  </a:cubicBezTo>
                  <a:cubicBezTo>
                    <a:pt x="17287" y="305"/>
                    <a:pt x="15740" y="671"/>
                    <a:pt x="14219" y="1075"/>
                  </a:cubicBezTo>
                  <a:lnTo>
                    <a:pt x="9635" y="2321"/>
                  </a:lnTo>
                  <a:cubicBezTo>
                    <a:pt x="8114" y="2732"/>
                    <a:pt x="6580" y="3104"/>
                    <a:pt x="5020" y="3361"/>
                  </a:cubicBezTo>
                  <a:cubicBezTo>
                    <a:pt x="3564" y="3619"/>
                    <a:pt x="2091" y="3754"/>
                    <a:pt x="611" y="3754"/>
                  </a:cubicBezTo>
                  <a:cubicBezTo>
                    <a:pt x="513" y="3754"/>
                    <a:pt x="414" y="3753"/>
                    <a:pt x="315" y="3752"/>
                  </a:cubicBezTo>
                  <a:cubicBezTo>
                    <a:pt x="298" y="3751"/>
                    <a:pt x="282" y="3751"/>
                    <a:pt x="266" y="3751"/>
                  </a:cubicBezTo>
                  <a:cubicBezTo>
                    <a:pt x="182" y="3751"/>
                    <a:pt x="100" y="3766"/>
                    <a:pt x="19" y="3804"/>
                  </a:cubicBezTo>
                  <a:cubicBezTo>
                    <a:pt x="0" y="3829"/>
                    <a:pt x="141" y="3861"/>
                    <a:pt x="328" y="3861"/>
                  </a:cubicBezTo>
                  <a:cubicBezTo>
                    <a:pt x="738" y="3883"/>
                    <a:pt x="1148" y="3894"/>
                    <a:pt x="1559" y="3894"/>
                  </a:cubicBezTo>
                  <a:cubicBezTo>
                    <a:pt x="2735" y="3894"/>
                    <a:pt x="3910" y="3805"/>
                    <a:pt x="5071" y="3624"/>
                  </a:cubicBezTo>
                  <a:cubicBezTo>
                    <a:pt x="6644" y="3380"/>
                    <a:pt x="8198" y="3053"/>
                    <a:pt x="9725" y="2648"/>
                  </a:cubicBezTo>
                  <a:cubicBezTo>
                    <a:pt x="11253" y="2231"/>
                    <a:pt x="12774" y="1775"/>
                    <a:pt x="14289" y="1345"/>
                  </a:cubicBezTo>
                  <a:cubicBezTo>
                    <a:pt x="15811" y="915"/>
                    <a:pt x="17332" y="498"/>
                    <a:pt x="18879" y="170"/>
                  </a:cubicBezTo>
                  <a:cubicBezTo>
                    <a:pt x="19065" y="125"/>
                    <a:pt x="19213" y="68"/>
                    <a:pt x="19219" y="29"/>
                  </a:cubicBezTo>
                  <a:cubicBezTo>
                    <a:pt x="19223" y="10"/>
                    <a:pt x="19182" y="0"/>
                    <a:pt x="1911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3"/>
            <p:cNvSpPr/>
            <p:nvPr/>
          </p:nvSpPr>
          <p:spPr>
            <a:xfrm>
              <a:off x="7756219" y="4431066"/>
              <a:ext cx="171163" cy="45335"/>
            </a:xfrm>
            <a:custGeom>
              <a:avLst/>
              <a:gdLst/>
              <a:ahLst/>
              <a:cxnLst/>
              <a:rect l="l" t="t" r="r" b="b"/>
              <a:pathLst>
                <a:path w="6407" h="1697" extrusionOk="0">
                  <a:moveTo>
                    <a:pt x="6310" y="1"/>
                  </a:moveTo>
                  <a:cubicBezTo>
                    <a:pt x="6293" y="1"/>
                    <a:pt x="6276" y="5"/>
                    <a:pt x="6259" y="14"/>
                  </a:cubicBezTo>
                  <a:cubicBezTo>
                    <a:pt x="5759" y="194"/>
                    <a:pt x="5251" y="355"/>
                    <a:pt x="4751" y="515"/>
                  </a:cubicBezTo>
                  <a:cubicBezTo>
                    <a:pt x="4244" y="682"/>
                    <a:pt x="3737" y="817"/>
                    <a:pt x="3223" y="952"/>
                  </a:cubicBezTo>
                  <a:cubicBezTo>
                    <a:pt x="2709" y="1086"/>
                    <a:pt x="2190" y="1202"/>
                    <a:pt x="1676" y="1311"/>
                  </a:cubicBezTo>
                  <a:cubicBezTo>
                    <a:pt x="1156" y="1414"/>
                    <a:pt x="636" y="1510"/>
                    <a:pt x="110" y="1587"/>
                  </a:cubicBezTo>
                  <a:cubicBezTo>
                    <a:pt x="52" y="1594"/>
                    <a:pt x="1" y="1626"/>
                    <a:pt x="1" y="1651"/>
                  </a:cubicBezTo>
                  <a:cubicBezTo>
                    <a:pt x="1" y="1677"/>
                    <a:pt x="52" y="1696"/>
                    <a:pt x="110" y="1696"/>
                  </a:cubicBezTo>
                  <a:cubicBezTo>
                    <a:pt x="642" y="1683"/>
                    <a:pt x="1182" y="1645"/>
                    <a:pt x="1714" y="1574"/>
                  </a:cubicBezTo>
                  <a:cubicBezTo>
                    <a:pt x="2247" y="1497"/>
                    <a:pt x="2774" y="1401"/>
                    <a:pt x="3300" y="1279"/>
                  </a:cubicBezTo>
                  <a:cubicBezTo>
                    <a:pt x="3820" y="1138"/>
                    <a:pt x="4334" y="977"/>
                    <a:pt x="4841" y="798"/>
                  </a:cubicBezTo>
                  <a:cubicBezTo>
                    <a:pt x="5341" y="605"/>
                    <a:pt x="5836" y="387"/>
                    <a:pt x="6311" y="143"/>
                  </a:cubicBezTo>
                  <a:cubicBezTo>
                    <a:pt x="6368" y="111"/>
                    <a:pt x="6407" y="53"/>
                    <a:pt x="6394" y="34"/>
                  </a:cubicBezTo>
                  <a:cubicBezTo>
                    <a:pt x="6370" y="13"/>
                    <a:pt x="6340" y="1"/>
                    <a:pt x="6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6" name="Google Shape;396;p3"/>
          <p:cNvGrpSpPr/>
          <p:nvPr/>
        </p:nvGrpSpPr>
        <p:grpSpPr>
          <a:xfrm rot="-3257869" flipH="1">
            <a:off x="760420" y="3944117"/>
            <a:ext cx="682224" cy="566907"/>
            <a:chOff x="3478568" y="540468"/>
            <a:chExt cx="511644" cy="425160"/>
          </a:xfrm>
        </p:grpSpPr>
        <p:sp>
          <p:nvSpPr>
            <p:cNvPr id="397" name="Google Shape;397;p3"/>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3"/>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3"/>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3"/>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3"/>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3"/>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3"/>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3"/>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3"/>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3"/>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3"/>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3"/>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3"/>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3"/>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3"/>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12" name="Google Shape;412;p3"/>
          <p:cNvGrpSpPr/>
          <p:nvPr/>
        </p:nvGrpSpPr>
        <p:grpSpPr>
          <a:xfrm rot="-5130198">
            <a:off x="1304307" y="4813066"/>
            <a:ext cx="973775" cy="926383"/>
            <a:chOff x="435062" y="187598"/>
            <a:chExt cx="730347" cy="694803"/>
          </a:xfrm>
        </p:grpSpPr>
        <p:sp>
          <p:nvSpPr>
            <p:cNvPr id="413" name="Google Shape;413;p3"/>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3"/>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3"/>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3"/>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3"/>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3"/>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3"/>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3"/>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3"/>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3"/>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3"/>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3"/>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3"/>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3"/>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3"/>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3"/>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3"/>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3"/>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3"/>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3"/>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3"/>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3"/>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3"/>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3"/>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3"/>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3"/>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3"/>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0" name="Google Shape;440;p3"/>
          <p:cNvGrpSpPr/>
          <p:nvPr/>
        </p:nvGrpSpPr>
        <p:grpSpPr>
          <a:xfrm>
            <a:off x="5310289" y="713344"/>
            <a:ext cx="256688" cy="303621"/>
            <a:chOff x="1824250" y="1008625"/>
            <a:chExt cx="144250" cy="170625"/>
          </a:xfrm>
        </p:grpSpPr>
        <p:sp>
          <p:nvSpPr>
            <p:cNvPr id="441" name="Google Shape;441;p3"/>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3"/>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43" name="Google Shape;443;p3"/>
          <p:cNvGrpSpPr/>
          <p:nvPr/>
        </p:nvGrpSpPr>
        <p:grpSpPr>
          <a:xfrm rot="1156882">
            <a:off x="10589831" y="4935522"/>
            <a:ext cx="240444" cy="360156"/>
            <a:chOff x="1459800" y="1512500"/>
            <a:chExt cx="131625" cy="197100"/>
          </a:xfrm>
        </p:grpSpPr>
        <p:sp>
          <p:nvSpPr>
            <p:cNvPr id="444" name="Google Shape;444;p3"/>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3"/>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3"/>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3"/>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98759495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589"/>
        <p:cNvGrpSpPr/>
        <p:nvPr/>
      </p:nvGrpSpPr>
      <p:grpSpPr>
        <a:xfrm>
          <a:off x="0" y="0"/>
          <a:ext cx="0" cy="0"/>
          <a:chOff x="0" y="0"/>
          <a:chExt cx="0" cy="0"/>
        </a:xfrm>
      </p:grpSpPr>
    </p:spTree>
    <p:extLst>
      <p:ext uri="{BB962C8B-B14F-4D97-AF65-F5344CB8AC3E}">
        <p14:creationId xmlns:p14="http://schemas.microsoft.com/office/powerpoint/2010/main" val="201765950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764"/>
        <p:cNvGrpSpPr/>
        <p:nvPr/>
      </p:nvGrpSpPr>
      <p:grpSpPr>
        <a:xfrm>
          <a:off x="0" y="0"/>
          <a:ext cx="0" cy="0"/>
          <a:chOff x="0" y="0"/>
          <a:chExt cx="0" cy="0"/>
        </a:xfrm>
      </p:grpSpPr>
      <p:grpSp>
        <p:nvGrpSpPr>
          <p:cNvPr id="1765" name="Google Shape;1765;p14"/>
          <p:cNvGrpSpPr/>
          <p:nvPr/>
        </p:nvGrpSpPr>
        <p:grpSpPr>
          <a:xfrm>
            <a:off x="-66100" y="6033"/>
            <a:ext cx="12338000" cy="6852000"/>
            <a:chOff x="-49575" y="4525"/>
            <a:chExt cx="9253500" cy="5139000"/>
          </a:xfrm>
        </p:grpSpPr>
        <p:grpSp>
          <p:nvGrpSpPr>
            <p:cNvPr id="1766" name="Google Shape;1766;p14"/>
            <p:cNvGrpSpPr/>
            <p:nvPr/>
          </p:nvGrpSpPr>
          <p:grpSpPr>
            <a:xfrm>
              <a:off x="-49575" y="4525"/>
              <a:ext cx="9253500" cy="5139000"/>
              <a:chOff x="-49575" y="4525"/>
              <a:chExt cx="9253500" cy="5139000"/>
            </a:xfrm>
          </p:grpSpPr>
          <p:cxnSp>
            <p:nvCxnSpPr>
              <p:cNvPr id="1767" name="Google Shape;1767;p14"/>
              <p:cNvCxnSpPr/>
              <p:nvPr/>
            </p:nvCxnSpPr>
            <p:spPr>
              <a:xfrm>
                <a:off x="13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68" name="Google Shape;1768;p14"/>
              <p:cNvCxnSpPr/>
              <p:nvPr/>
            </p:nvCxnSpPr>
            <p:spPr>
              <a:xfrm>
                <a:off x="29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69" name="Google Shape;1769;p14"/>
              <p:cNvCxnSpPr/>
              <p:nvPr/>
            </p:nvCxnSpPr>
            <p:spPr>
              <a:xfrm>
                <a:off x="45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0" name="Google Shape;1770;p14"/>
              <p:cNvCxnSpPr/>
              <p:nvPr/>
            </p:nvCxnSpPr>
            <p:spPr>
              <a:xfrm>
                <a:off x="61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1" name="Google Shape;1771;p14"/>
              <p:cNvCxnSpPr/>
              <p:nvPr/>
            </p:nvCxnSpPr>
            <p:spPr>
              <a:xfrm>
                <a:off x="77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2" name="Google Shape;1772;p14"/>
              <p:cNvCxnSpPr/>
              <p:nvPr/>
            </p:nvCxnSpPr>
            <p:spPr>
              <a:xfrm>
                <a:off x="92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3" name="Google Shape;1773;p14"/>
              <p:cNvCxnSpPr/>
              <p:nvPr/>
            </p:nvCxnSpPr>
            <p:spPr>
              <a:xfrm>
                <a:off x="108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4" name="Google Shape;1774;p14"/>
              <p:cNvCxnSpPr/>
              <p:nvPr/>
            </p:nvCxnSpPr>
            <p:spPr>
              <a:xfrm>
                <a:off x="1246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5" name="Google Shape;1775;p14"/>
              <p:cNvCxnSpPr/>
              <p:nvPr/>
            </p:nvCxnSpPr>
            <p:spPr>
              <a:xfrm>
                <a:off x="1404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6" name="Google Shape;1776;p14"/>
              <p:cNvCxnSpPr/>
              <p:nvPr/>
            </p:nvCxnSpPr>
            <p:spPr>
              <a:xfrm>
                <a:off x="1563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7" name="Google Shape;1777;p14"/>
              <p:cNvCxnSpPr/>
              <p:nvPr/>
            </p:nvCxnSpPr>
            <p:spPr>
              <a:xfrm>
                <a:off x="1721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8" name="Google Shape;1778;p14"/>
              <p:cNvCxnSpPr/>
              <p:nvPr/>
            </p:nvCxnSpPr>
            <p:spPr>
              <a:xfrm>
                <a:off x="1880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79" name="Google Shape;1779;p14"/>
              <p:cNvCxnSpPr/>
              <p:nvPr/>
            </p:nvCxnSpPr>
            <p:spPr>
              <a:xfrm>
                <a:off x="2039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0" name="Google Shape;1780;p14"/>
              <p:cNvCxnSpPr/>
              <p:nvPr/>
            </p:nvCxnSpPr>
            <p:spPr>
              <a:xfrm>
                <a:off x="2197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1" name="Google Shape;1781;p14"/>
              <p:cNvCxnSpPr/>
              <p:nvPr/>
            </p:nvCxnSpPr>
            <p:spPr>
              <a:xfrm>
                <a:off x="2356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2" name="Google Shape;1782;p14"/>
              <p:cNvCxnSpPr/>
              <p:nvPr/>
            </p:nvCxnSpPr>
            <p:spPr>
              <a:xfrm>
                <a:off x="2514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3" name="Google Shape;1783;p14"/>
              <p:cNvCxnSpPr/>
              <p:nvPr/>
            </p:nvCxnSpPr>
            <p:spPr>
              <a:xfrm>
                <a:off x="2673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4" name="Google Shape;1784;p14"/>
              <p:cNvCxnSpPr/>
              <p:nvPr/>
            </p:nvCxnSpPr>
            <p:spPr>
              <a:xfrm>
                <a:off x="2832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5" name="Google Shape;1785;p14"/>
              <p:cNvCxnSpPr/>
              <p:nvPr/>
            </p:nvCxnSpPr>
            <p:spPr>
              <a:xfrm>
                <a:off x="2990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6" name="Google Shape;1786;p14"/>
              <p:cNvCxnSpPr/>
              <p:nvPr/>
            </p:nvCxnSpPr>
            <p:spPr>
              <a:xfrm>
                <a:off x="3149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7" name="Google Shape;1787;p14"/>
              <p:cNvCxnSpPr/>
              <p:nvPr/>
            </p:nvCxnSpPr>
            <p:spPr>
              <a:xfrm>
                <a:off x="3307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8" name="Google Shape;1788;p14"/>
              <p:cNvCxnSpPr/>
              <p:nvPr/>
            </p:nvCxnSpPr>
            <p:spPr>
              <a:xfrm>
                <a:off x="3466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89" name="Google Shape;1789;p14"/>
              <p:cNvCxnSpPr/>
              <p:nvPr/>
            </p:nvCxnSpPr>
            <p:spPr>
              <a:xfrm>
                <a:off x="3625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0" name="Google Shape;1790;p14"/>
              <p:cNvCxnSpPr/>
              <p:nvPr/>
            </p:nvCxnSpPr>
            <p:spPr>
              <a:xfrm>
                <a:off x="3783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1" name="Google Shape;1791;p14"/>
              <p:cNvCxnSpPr/>
              <p:nvPr/>
            </p:nvCxnSpPr>
            <p:spPr>
              <a:xfrm>
                <a:off x="3942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2" name="Google Shape;1792;p14"/>
              <p:cNvCxnSpPr/>
              <p:nvPr/>
            </p:nvCxnSpPr>
            <p:spPr>
              <a:xfrm>
                <a:off x="4100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3" name="Google Shape;1793;p14"/>
              <p:cNvCxnSpPr/>
              <p:nvPr/>
            </p:nvCxnSpPr>
            <p:spPr>
              <a:xfrm>
                <a:off x="4259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4" name="Google Shape;1794;p14"/>
              <p:cNvCxnSpPr/>
              <p:nvPr/>
            </p:nvCxnSpPr>
            <p:spPr>
              <a:xfrm>
                <a:off x="4418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5" name="Google Shape;1795;p14"/>
              <p:cNvCxnSpPr/>
              <p:nvPr/>
            </p:nvCxnSpPr>
            <p:spPr>
              <a:xfrm>
                <a:off x="4576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6" name="Google Shape;1796;p14"/>
              <p:cNvCxnSpPr/>
              <p:nvPr/>
            </p:nvCxnSpPr>
            <p:spPr>
              <a:xfrm>
                <a:off x="4735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7" name="Google Shape;1797;p14"/>
              <p:cNvCxnSpPr/>
              <p:nvPr/>
            </p:nvCxnSpPr>
            <p:spPr>
              <a:xfrm>
                <a:off x="4893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8" name="Google Shape;1798;p14"/>
              <p:cNvCxnSpPr/>
              <p:nvPr/>
            </p:nvCxnSpPr>
            <p:spPr>
              <a:xfrm>
                <a:off x="5052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799" name="Google Shape;1799;p14"/>
              <p:cNvCxnSpPr/>
              <p:nvPr/>
            </p:nvCxnSpPr>
            <p:spPr>
              <a:xfrm>
                <a:off x="5211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0" name="Google Shape;1800;p14"/>
              <p:cNvCxnSpPr/>
              <p:nvPr/>
            </p:nvCxnSpPr>
            <p:spPr>
              <a:xfrm>
                <a:off x="5369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1" name="Google Shape;1801;p14"/>
              <p:cNvCxnSpPr/>
              <p:nvPr/>
            </p:nvCxnSpPr>
            <p:spPr>
              <a:xfrm>
                <a:off x="5528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2" name="Google Shape;1802;p14"/>
              <p:cNvCxnSpPr/>
              <p:nvPr/>
            </p:nvCxnSpPr>
            <p:spPr>
              <a:xfrm>
                <a:off x="5686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3" name="Google Shape;1803;p14"/>
              <p:cNvCxnSpPr/>
              <p:nvPr/>
            </p:nvCxnSpPr>
            <p:spPr>
              <a:xfrm>
                <a:off x="5845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4" name="Google Shape;1804;p14"/>
              <p:cNvCxnSpPr/>
              <p:nvPr/>
            </p:nvCxnSpPr>
            <p:spPr>
              <a:xfrm>
                <a:off x="6004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5" name="Google Shape;1805;p14"/>
              <p:cNvCxnSpPr/>
              <p:nvPr/>
            </p:nvCxnSpPr>
            <p:spPr>
              <a:xfrm>
                <a:off x="6162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6" name="Google Shape;1806;p14"/>
              <p:cNvCxnSpPr/>
              <p:nvPr/>
            </p:nvCxnSpPr>
            <p:spPr>
              <a:xfrm>
                <a:off x="6321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7" name="Google Shape;1807;p14"/>
              <p:cNvCxnSpPr/>
              <p:nvPr/>
            </p:nvCxnSpPr>
            <p:spPr>
              <a:xfrm>
                <a:off x="6479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8" name="Google Shape;1808;p14"/>
              <p:cNvCxnSpPr/>
              <p:nvPr/>
            </p:nvCxnSpPr>
            <p:spPr>
              <a:xfrm>
                <a:off x="6638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09" name="Google Shape;1809;p14"/>
              <p:cNvCxnSpPr/>
              <p:nvPr/>
            </p:nvCxnSpPr>
            <p:spPr>
              <a:xfrm>
                <a:off x="6797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0" name="Google Shape;1810;p14"/>
              <p:cNvCxnSpPr/>
              <p:nvPr/>
            </p:nvCxnSpPr>
            <p:spPr>
              <a:xfrm>
                <a:off x="6955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1" name="Google Shape;1811;p14"/>
              <p:cNvCxnSpPr/>
              <p:nvPr/>
            </p:nvCxnSpPr>
            <p:spPr>
              <a:xfrm>
                <a:off x="7114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2" name="Google Shape;1812;p14"/>
              <p:cNvCxnSpPr/>
              <p:nvPr/>
            </p:nvCxnSpPr>
            <p:spPr>
              <a:xfrm>
                <a:off x="7272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3" name="Google Shape;1813;p14"/>
              <p:cNvCxnSpPr/>
              <p:nvPr/>
            </p:nvCxnSpPr>
            <p:spPr>
              <a:xfrm>
                <a:off x="7431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4" name="Google Shape;1814;p14"/>
              <p:cNvCxnSpPr/>
              <p:nvPr/>
            </p:nvCxnSpPr>
            <p:spPr>
              <a:xfrm>
                <a:off x="7590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5" name="Google Shape;1815;p14"/>
              <p:cNvCxnSpPr/>
              <p:nvPr/>
            </p:nvCxnSpPr>
            <p:spPr>
              <a:xfrm>
                <a:off x="7748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6" name="Google Shape;1816;p14"/>
              <p:cNvCxnSpPr/>
              <p:nvPr/>
            </p:nvCxnSpPr>
            <p:spPr>
              <a:xfrm>
                <a:off x="7907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7" name="Google Shape;1817;p14"/>
              <p:cNvCxnSpPr/>
              <p:nvPr/>
            </p:nvCxnSpPr>
            <p:spPr>
              <a:xfrm>
                <a:off x="806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8" name="Google Shape;1818;p14"/>
              <p:cNvCxnSpPr/>
              <p:nvPr/>
            </p:nvCxnSpPr>
            <p:spPr>
              <a:xfrm>
                <a:off x="822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19" name="Google Shape;1819;p14"/>
              <p:cNvCxnSpPr/>
              <p:nvPr/>
            </p:nvCxnSpPr>
            <p:spPr>
              <a:xfrm>
                <a:off x="838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20" name="Google Shape;1820;p14"/>
              <p:cNvCxnSpPr/>
              <p:nvPr/>
            </p:nvCxnSpPr>
            <p:spPr>
              <a:xfrm>
                <a:off x="854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21" name="Google Shape;1821;p14"/>
              <p:cNvCxnSpPr/>
              <p:nvPr/>
            </p:nvCxnSpPr>
            <p:spPr>
              <a:xfrm>
                <a:off x="870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22" name="Google Shape;1822;p14"/>
              <p:cNvCxnSpPr/>
              <p:nvPr/>
            </p:nvCxnSpPr>
            <p:spPr>
              <a:xfrm>
                <a:off x="885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23" name="Google Shape;1823;p14"/>
              <p:cNvCxnSpPr/>
              <p:nvPr/>
            </p:nvCxnSpPr>
            <p:spPr>
              <a:xfrm>
                <a:off x="901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1824" name="Google Shape;1824;p14"/>
              <p:cNvCxnSpPr/>
              <p:nvPr/>
            </p:nvCxnSpPr>
            <p:spPr>
              <a:xfrm rot="10800000">
                <a:off x="-49575" y="170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25" name="Google Shape;1825;p14"/>
              <p:cNvCxnSpPr/>
              <p:nvPr/>
            </p:nvCxnSpPr>
            <p:spPr>
              <a:xfrm rot="10800000">
                <a:off x="-49575" y="329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26" name="Google Shape;1826;p14"/>
              <p:cNvCxnSpPr/>
              <p:nvPr/>
            </p:nvCxnSpPr>
            <p:spPr>
              <a:xfrm rot="10800000">
                <a:off x="-49575" y="487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27" name="Google Shape;1827;p14"/>
              <p:cNvCxnSpPr/>
              <p:nvPr/>
            </p:nvCxnSpPr>
            <p:spPr>
              <a:xfrm rot="10800000">
                <a:off x="-49575" y="646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28" name="Google Shape;1828;p14"/>
              <p:cNvCxnSpPr/>
              <p:nvPr/>
            </p:nvCxnSpPr>
            <p:spPr>
              <a:xfrm rot="10800000">
                <a:off x="-49575" y="805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29" name="Google Shape;1829;p14"/>
              <p:cNvCxnSpPr/>
              <p:nvPr/>
            </p:nvCxnSpPr>
            <p:spPr>
              <a:xfrm rot="10800000">
                <a:off x="-49575" y="963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0" name="Google Shape;1830;p14"/>
              <p:cNvCxnSpPr/>
              <p:nvPr/>
            </p:nvCxnSpPr>
            <p:spPr>
              <a:xfrm rot="10800000">
                <a:off x="-49575" y="1122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1" name="Google Shape;1831;p14"/>
              <p:cNvCxnSpPr/>
              <p:nvPr/>
            </p:nvCxnSpPr>
            <p:spPr>
              <a:xfrm rot="10800000">
                <a:off x="-49575" y="1281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2" name="Google Shape;1832;p14"/>
              <p:cNvCxnSpPr/>
              <p:nvPr/>
            </p:nvCxnSpPr>
            <p:spPr>
              <a:xfrm rot="10800000">
                <a:off x="-49575" y="1439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3" name="Google Shape;1833;p14"/>
              <p:cNvCxnSpPr/>
              <p:nvPr/>
            </p:nvCxnSpPr>
            <p:spPr>
              <a:xfrm rot="10800000">
                <a:off x="-49575" y="1598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4" name="Google Shape;1834;p14"/>
              <p:cNvCxnSpPr/>
              <p:nvPr/>
            </p:nvCxnSpPr>
            <p:spPr>
              <a:xfrm rot="10800000">
                <a:off x="-49575" y="1756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5" name="Google Shape;1835;p14"/>
              <p:cNvCxnSpPr/>
              <p:nvPr/>
            </p:nvCxnSpPr>
            <p:spPr>
              <a:xfrm rot="10800000">
                <a:off x="-49575" y="1915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6" name="Google Shape;1836;p14"/>
              <p:cNvCxnSpPr/>
              <p:nvPr/>
            </p:nvCxnSpPr>
            <p:spPr>
              <a:xfrm rot="10800000">
                <a:off x="-49575" y="2074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7" name="Google Shape;1837;p14"/>
              <p:cNvCxnSpPr/>
              <p:nvPr/>
            </p:nvCxnSpPr>
            <p:spPr>
              <a:xfrm rot="10800000">
                <a:off x="-49575" y="2232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8" name="Google Shape;1838;p14"/>
              <p:cNvCxnSpPr/>
              <p:nvPr/>
            </p:nvCxnSpPr>
            <p:spPr>
              <a:xfrm rot="10800000">
                <a:off x="-49575" y="2391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39" name="Google Shape;1839;p14"/>
              <p:cNvCxnSpPr/>
              <p:nvPr/>
            </p:nvCxnSpPr>
            <p:spPr>
              <a:xfrm rot="10800000">
                <a:off x="-49575" y="2550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0" name="Google Shape;1840;p14"/>
              <p:cNvCxnSpPr/>
              <p:nvPr/>
            </p:nvCxnSpPr>
            <p:spPr>
              <a:xfrm rot="10800000">
                <a:off x="-49575" y="2708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1" name="Google Shape;1841;p14"/>
              <p:cNvCxnSpPr/>
              <p:nvPr/>
            </p:nvCxnSpPr>
            <p:spPr>
              <a:xfrm rot="10800000">
                <a:off x="-49575" y="2867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2" name="Google Shape;1842;p14"/>
              <p:cNvCxnSpPr/>
              <p:nvPr/>
            </p:nvCxnSpPr>
            <p:spPr>
              <a:xfrm rot="10800000">
                <a:off x="-49575" y="3025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3" name="Google Shape;1843;p14"/>
              <p:cNvCxnSpPr/>
              <p:nvPr/>
            </p:nvCxnSpPr>
            <p:spPr>
              <a:xfrm rot="10800000">
                <a:off x="-49575" y="3184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4" name="Google Shape;1844;p14"/>
              <p:cNvCxnSpPr/>
              <p:nvPr/>
            </p:nvCxnSpPr>
            <p:spPr>
              <a:xfrm rot="10800000">
                <a:off x="-49575" y="3343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5" name="Google Shape;1845;p14"/>
              <p:cNvCxnSpPr/>
              <p:nvPr/>
            </p:nvCxnSpPr>
            <p:spPr>
              <a:xfrm rot="10800000">
                <a:off x="-49575" y="3501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6" name="Google Shape;1846;p14"/>
              <p:cNvCxnSpPr/>
              <p:nvPr/>
            </p:nvCxnSpPr>
            <p:spPr>
              <a:xfrm rot="10800000">
                <a:off x="-49575" y="3660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7" name="Google Shape;1847;p14"/>
              <p:cNvCxnSpPr/>
              <p:nvPr/>
            </p:nvCxnSpPr>
            <p:spPr>
              <a:xfrm rot="10800000">
                <a:off x="-49575" y="3819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8" name="Google Shape;1848;p14"/>
              <p:cNvCxnSpPr/>
              <p:nvPr/>
            </p:nvCxnSpPr>
            <p:spPr>
              <a:xfrm rot="10800000">
                <a:off x="-49575" y="3977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49" name="Google Shape;1849;p14"/>
              <p:cNvCxnSpPr/>
              <p:nvPr/>
            </p:nvCxnSpPr>
            <p:spPr>
              <a:xfrm rot="10800000">
                <a:off x="-49575" y="4136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50" name="Google Shape;1850;p14"/>
              <p:cNvCxnSpPr/>
              <p:nvPr/>
            </p:nvCxnSpPr>
            <p:spPr>
              <a:xfrm rot="10800000">
                <a:off x="-49575" y="4294900"/>
                <a:ext cx="9253500" cy="0"/>
              </a:xfrm>
              <a:prstGeom prst="straightConnector1">
                <a:avLst/>
              </a:prstGeom>
              <a:noFill/>
              <a:ln w="9525" cap="flat" cmpd="sng">
                <a:solidFill>
                  <a:srgbClr val="E3EAFF"/>
                </a:solidFill>
                <a:prstDash val="solid"/>
                <a:round/>
                <a:headEnd type="none" w="med" len="med"/>
                <a:tailEnd type="none" w="med" len="med"/>
              </a:ln>
            </p:spPr>
          </p:cxnSp>
        </p:grpSp>
        <p:cxnSp>
          <p:nvCxnSpPr>
            <p:cNvPr id="1851" name="Google Shape;1851;p14"/>
            <p:cNvCxnSpPr/>
            <p:nvPr/>
          </p:nvCxnSpPr>
          <p:spPr>
            <a:xfrm rot="10800000">
              <a:off x="-49575" y="4453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52" name="Google Shape;1852;p14"/>
            <p:cNvCxnSpPr/>
            <p:nvPr/>
          </p:nvCxnSpPr>
          <p:spPr>
            <a:xfrm rot="10800000">
              <a:off x="-49575" y="4612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53" name="Google Shape;1853;p14"/>
            <p:cNvCxnSpPr/>
            <p:nvPr/>
          </p:nvCxnSpPr>
          <p:spPr>
            <a:xfrm rot="10800000">
              <a:off x="-49575" y="4770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54" name="Google Shape;1854;p14"/>
            <p:cNvCxnSpPr/>
            <p:nvPr/>
          </p:nvCxnSpPr>
          <p:spPr>
            <a:xfrm rot="10800000">
              <a:off x="-49575" y="4929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1855" name="Google Shape;1855;p14"/>
            <p:cNvCxnSpPr/>
            <p:nvPr/>
          </p:nvCxnSpPr>
          <p:spPr>
            <a:xfrm rot="10800000">
              <a:off x="-49575" y="5088025"/>
              <a:ext cx="9253500" cy="0"/>
            </a:xfrm>
            <a:prstGeom prst="straightConnector1">
              <a:avLst/>
            </a:prstGeom>
            <a:noFill/>
            <a:ln w="9525" cap="flat" cmpd="sng">
              <a:solidFill>
                <a:srgbClr val="E3EAFF"/>
              </a:solidFill>
              <a:prstDash val="solid"/>
              <a:round/>
              <a:headEnd type="none" w="med" len="med"/>
              <a:tailEnd type="none" w="med" len="med"/>
            </a:ln>
          </p:spPr>
        </p:cxnSp>
      </p:grpSp>
      <p:sp>
        <p:nvSpPr>
          <p:cNvPr id="1857" name="Google Shape;1857;p14"/>
          <p:cNvSpPr/>
          <p:nvPr/>
        </p:nvSpPr>
        <p:spPr>
          <a:xfrm rot="10800000">
            <a:off x="6272278" y="413635"/>
            <a:ext cx="5326204" cy="4282133"/>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58" name="Google Shape;1858;p14"/>
          <p:cNvSpPr/>
          <p:nvPr/>
        </p:nvSpPr>
        <p:spPr>
          <a:xfrm rot="10800000" flipH="1">
            <a:off x="2179297" y="621645"/>
            <a:ext cx="2896099" cy="2343531"/>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59" name="Google Shape;1859;p14"/>
          <p:cNvSpPr/>
          <p:nvPr/>
        </p:nvSpPr>
        <p:spPr>
          <a:xfrm rot="630953" flipH="1">
            <a:off x="1099215" y="589455"/>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0" name="Google Shape;1860;p14"/>
          <p:cNvSpPr/>
          <p:nvPr/>
        </p:nvSpPr>
        <p:spPr>
          <a:xfrm rot="635415" flipH="1">
            <a:off x="7845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1" name="Google Shape;1861;p14"/>
          <p:cNvSpPr/>
          <p:nvPr/>
        </p:nvSpPr>
        <p:spPr>
          <a:xfrm rot="631667" flipH="1">
            <a:off x="6111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2" name="Google Shape;1862;p14"/>
          <p:cNvSpPr/>
          <p:nvPr/>
        </p:nvSpPr>
        <p:spPr>
          <a:xfrm rot="-10164585" flipH="1">
            <a:off x="11053976" y="3930155"/>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3" name="Google Shape;1863;p14"/>
          <p:cNvSpPr/>
          <p:nvPr/>
        </p:nvSpPr>
        <p:spPr>
          <a:xfrm rot="-10168333" flipH="1">
            <a:off x="11376666" y="4657077"/>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64" name="Google Shape;1864;p14"/>
          <p:cNvSpPr txBox="1">
            <a:spLocks noGrp="1"/>
          </p:cNvSpPr>
          <p:nvPr>
            <p:ph type="title"/>
          </p:nvPr>
        </p:nvSpPr>
        <p:spPr>
          <a:xfrm>
            <a:off x="7119967" y="2324567"/>
            <a:ext cx="3606400" cy="11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8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865" name="Google Shape;1865;p14"/>
          <p:cNvSpPr txBox="1">
            <a:spLocks noGrp="1"/>
          </p:cNvSpPr>
          <p:nvPr>
            <p:ph type="title" idx="2" hasCustomPrompt="1"/>
          </p:nvPr>
        </p:nvSpPr>
        <p:spPr>
          <a:xfrm>
            <a:off x="2001033" y="2324567"/>
            <a:ext cx="2698400" cy="1122400"/>
          </a:xfrm>
          <a:prstGeom prst="rect">
            <a:avLst/>
          </a:prstGeom>
        </p:spPr>
        <p:txBody>
          <a:bodyPr spcFirstLastPara="1" wrap="square" lIns="91425" tIns="0" rIns="91425" bIns="182875" anchor="ctr" anchorCtr="0">
            <a:noAutofit/>
          </a:bodyPr>
          <a:lstStyle>
            <a:lvl1pPr lvl="0" algn="ctr" rtl="0">
              <a:spcBef>
                <a:spcPts val="0"/>
              </a:spcBef>
              <a:spcAft>
                <a:spcPts val="0"/>
              </a:spcAft>
              <a:buSzPts val="6000"/>
              <a:buNone/>
              <a:defRPr sz="12666">
                <a:solidFill>
                  <a:schemeClr val="lt1"/>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866" name="Google Shape;1866;p14"/>
          <p:cNvSpPr txBox="1">
            <a:spLocks noGrp="1"/>
          </p:cNvSpPr>
          <p:nvPr>
            <p:ph type="subTitle" idx="1"/>
          </p:nvPr>
        </p:nvSpPr>
        <p:spPr>
          <a:xfrm>
            <a:off x="3189233" y="5153900"/>
            <a:ext cx="5813600" cy="560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2133"/>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867" name="Google Shape;1867;p14"/>
          <p:cNvGrpSpPr/>
          <p:nvPr/>
        </p:nvGrpSpPr>
        <p:grpSpPr>
          <a:xfrm rot="-564852">
            <a:off x="590367" y="826296"/>
            <a:ext cx="240444" cy="360157"/>
            <a:chOff x="1459800" y="1512500"/>
            <a:chExt cx="131625" cy="197100"/>
          </a:xfrm>
        </p:grpSpPr>
        <p:sp>
          <p:nvSpPr>
            <p:cNvPr id="1868" name="Google Shape;1868;p14"/>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9" name="Google Shape;1869;p14"/>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0" name="Google Shape;1870;p14"/>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1" name="Google Shape;1871;p14"/>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72" name="Google Shape;1872;p14"/>
          <p:cNvGrpSpPr/>
          <p:nvPr/>
        </p:nvGrpSpPr>
        <p:grpSpPr>
          <a:xfrm>
            <a:off x="10840848" y="3136029"/>
            <a:ext cx="296133" cy="331191"/>
            <a:chOff x="4791500" y="4541438"/>
            <a:chExt cx="163225" cy="182575"/>
          </a:xfrm>
        </p:grpSpPr>
        <p:sp>
          <p:nvSpPr>
            <p:cNvPr id="1873" name="Google Shape;1873;p14"/>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4" name="Google Shape;1874;p14"/>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75" name="Google Shape;1875;p14"/>
          <p:cNvGrpSpPr/>
          <p:nvPr/>
        </p:nvGrpSpPr>
        <p:grpSpPr>
          <a:xfrm>
            <a:off x="2160923" y="4075780"/>
            <a:ext cx="256688" cy="303621"/>
            <a:chOff x="1824250" y="1008625"/>
            <a:chExt cx="144250" cy="170625"/>
          </a:xfrm>
        </p:grpSpPr>
        <p:sp>
          <p:nvSpPr>
            <p:cNvPr id="1876" name="Google Shape;1876;p14"/>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7" name="Google Shape;1877;p14"/>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78" name="Google Shape;1878;p14"/>
          <p:cNvGrpSpPr/>
          <p:nvPr/>
        </p:nvGrpSpPr>
        <p:grpSpPr>
          <a:xfrm rot="7762257" flipH="1">
            <a:off x="5506135" y="156016"/>
            <a:ext cx="959908" cy="1679829"/>
            <a:chOff x="7354581" y="3323800"/>
            <a:chExt cx="939478" cy="1644077"/>
          </a:xfrm>
        </p:grpSpPr>
        <p:sp>
          <p:nvSpPr>
            <p:cNvPr id="1879" name="Google Shape;1879;p14"/>
            <p:cNvSpPr/>
            <p:nvPr/>
          </p:nvSpPr>
          <p:spPr>
            <a:xfrm>
              <a:off x="7507061" y="4467103"/>
              <a:ext cx="781494" cy="491850"/>
            </a:xfrm>
            <a:custGeom>
              <a:avLst/>
              <a:gdLst/>
              <a:ahLst/>
              <a:cxnLst/>
              <a:rect l="l" t="t" r="r" b="b"/>
              <a:pathLst>
                <a:path w="29253" h="18411" extrusionOk="0">
                  <a:moveTo>
                    <a:pt x="26615" y="1"/>
                  </a:moveTo>
                  <a:cubicBezTo>
                    <a:pt x="26615" y="1"/>
                    <a:pt x="24400" y="694"/>
                    <a:pt x="21190" y="1631"/>
                  </a:cubicBezTo>
                  <a:cubicBezTo>
                    <a:pt x="14867" y="3461"/>
                    <a:pt x="4699" y="6279"/>
                    <a:pt x="0" y="6722"/>
                  </a:cubicBezTo>
                  <a:cubicBezTo>
                    <a:pt x="0" y="6722"/>
                    <a:pt x="58" y="7376"/>
                    <a:pt x="199" y="8352"/>
                  </a:cubicBezTo>
                  <a:cubicBezTo>
                    <a:pt x="527" y="10592"/>
                    <a:pt x="1303" y="14649"/>
                    <a:pt x="2966" y="17256"/>
                  </a:cubicBezTo>
                  <a:cubicBezTo>
                    <a:pt x="3489" y="18076"/>
                    <a:pt x="4855" y="18411"/>
                    <a:pt x="6693" y="18411"/>
                  </a:cubicBezTo>
                  <a:cubicBezTo>
                    <a:pt x="9889" y="18411"/>
                    <a:pt x="14513" y="17397"/>
                    <a:pt x="18610" y="16158"/>
                  </a:cubicBezTo>
                  <a:cubicBezTo>
                    <a:pt x="22872" y="14874"/>
                    <a:pt x="26570" y="13346"/>
                    <a:pt x="27507" y="12473"/>
                  </a:cubicBezTo>
                  <a:cubicBezTo>
                    <a:pt x="29253" y="10830"/>
                    <a:pt x="27892" y="4700"/>
                    <a:pt x="27096" y="1682"/>
                  </a:cubicBezTo>
                  <a:cubicBezTo>
                    <a:pt x="26820" y="649"/>
                    <a:pt x="26615" y="1"/>
                    <a:pt x="266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0" name="Google Shape;1880;p14"/>
            <p:cNvSpPr/>
            <p:nvPr/>
          </p:nvSpPr>
          <p:spPr>
            <a:xfrm>
              <a:off x="7498139" y="4458341"/>
              <a:ext cx="795920" cy="509535"/>
            </a:xfrm>
            <a:custGeom>
              <a:avLst/>
              <a:gdLst/>
              <a:ahLst/>
              <a:cxnLst/>
              <a:rect l="l" t="t" r="r" b="b"/>
              <a:pathLst>
                <a:path w="29793" h="19073" extrusionOk="0">
                  <a:moveTo>
                    <a:pt x="26730" y="739"/>
                  </a:moveTo>
                  <a:cubicBezTo>
                    <a:pt x="26814" y="1022"/>
                    <a:pt x="26949" y="1497"/>
                    <a:pt x="27109" y="2094"/>
                  </a:cubicBezTo>
                  <a:cubicBezTo>
                    <a:pt x="28579" y="7666"/>
                    <a:pt x="28759" y="11485"/>
                    <a:pt x="27616" y="12564"/>
                  </a:cubicBezTo>
                  <a:cubicBezTo>
                    <a:pt x="26730" y="13392"/>
                    <a:pt x="23039" y="14913"/>
                    <a:pt x="18847" y="16171"/>
                  </a:cubicBezTo>
                  <a:cubicBezTo>
                    <a:pt x="14562" y="17473"/>
                    <a:pt x="10025" y="18419"/>
                    <a:pt x="6982" y="18419"/>
                  </a:cubicBezTo>
                  <a:cubicBezTo>
                    <a:pt x="5267" y="18419"/>
                    <a:pt x="4027" y="18118"/>
                    <a:pt x="3576" y="17410"/>
                  </a:cubicBezTo>
                  <a:cubicBezTo>
                    <a:pt x="1946" y="14849"/>
                    <a:pt x="1175" y="10811"/>
                    <a:pt x="854" y="8635"/>
                  </a:cubicBezTo>
                  <a:cubicBezTo>
                    <a:pt x="771" y="8077"/>
                    <a:pt x="720" y="7621"/>
                    <a:pt x="694" y="7345"/>
                  </a:cubicBezTo>
                  <a:cubicBezTo>
                    <a:pt x="5296" y="6831"/>
                    <a:pt x="14566" y="4315"/>
                    <a:pt x="21608" y="2274"/>
                  </a:cubicBezTo>
                  <a:cubicBezTo>
                    <a:pt x="24098" y="1548"/>
                    <a:pt x="26005" y="964"/>
                    <a:pt x="26730" y="739"/>
                  </a:cubicBezTo>
                  <a:close/>
                  <a:moveTo>
                    <a:pt x="26945" y="0"/>
                  </a:moveTo>
                  <a:cubicBezTo>
                    <a:pt x="26914" y="0"/>
                    <a:pt x="26883" y="5"/>
                    <a:pt x="26852" y="14"/>
                  </a:cubicBezTo>
                  <a:cubicBezTo>
                    <a:pt x="26827" y="27"/>
                    <a:pt x="24599" y="727"/>
                    <a:pt x="21434" y="1645"/>
                  </a:cubicBezTo>
                  <a:cubicBezTo>
                    <a:pt x="14238" y="3731"/>
                    <a:pt x="4744" y="6305"/>
                    <a:pt x="309" y="6722"/>
                  </a:cubicBezTo>
                  <a:cubicBezTo>
                    <a:pt x="129" y="6741"/>
                    <a:pt x="1" y="6896"/>
                    <a:pt x="13" y="7075"/>
                  </a:cubicBezTo>
                  <a:cubicBezTo>
                    <a:pt x="13" y="7101"/>
                    <a:pt x="65" y="7749"/>
                    <a:pt x="212" y="8725"/>
                  </a:cubicBezTo>
                  <a:cubicBezTo>
                    <a:pt x="533" y="10959"/>
                    <a:pt x="1329" y="15099"/>
                    <a:pt x="3030" y="17757"/>
                  </a:cubicBezTo>
                  <a:cubicBezTo>
                    <a:pt x="3640" y="18720"/>
                    <a:pt x="5162" y="19073"/>
                    <a:pt x="7055" y="19073"/>
                  </a:cubicBezTo>
                  <a:cubicBezTo>
                    <a:pt x="11087" y="19073"/>
                    <a:pt x="16813" y="17468"/>
                    <a:pt x="19046" y="16800"/>
                  </a:cubicBezTo>
                  <a:cubicBezTo>
                    <a:pt x="23392" y="15491"/>
                    <a:pt x="27103" y="13944"/>
                    <a:pt x="28066" y="13039"/>
                  </a:cubicBezTo>
                  <a:cubicBezTo>
                    <a:pt x="29792" y="11415"/>
                    <a:pt x="28842" y="6100"/>
                    <a:pt x="27745" y="1927"/>
                  </a:cubicBezTo>
                  <a:cubicBezTo>
                    <a:pt x="27475" y="900"/>
                    <a:pt x="27270" y="258"/>
                    <a:pt x="27257" y="226"/>
                  </a:cubicBezTo>
                  <a:cubicBezTo>
                    <a:pt x="27215" y="90"/>
                    <a:pt x="27083" y="0"/>
                    <a:pt x="269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1" name="Google Shape;1881;p14"/>
            <p:cNvSpPr/>
            <p:nvPr/>
          </p:nvSpPr>
          <p:spPr>
            <a:xfrm>
              <a:off x="7372264" y="3332749"/>
              <a:ext cx="869653" cy="1358912"/>
            </a:xfrm>
            <a:custGeom>
              <a:avLst/>
              <a:gdLst/>
              <a:ahLst/>
              <a:cxnLst/>
              <a:rect l="l" t="t" r="r" b="b"/>
              <a:pathLst>
                <a:path w="32553" h="50867" extrusionOk="0">
                  <a:moveTo>
                    <a:pt x="9655" y="0"/>
                  </a:moveTo>
                  <a:cubicBezTo>
                    <a:pt x="9655" y="0"/>
                    <a:pt x="9187" y="39"/>
                    <a:pt x="8635" y="109"/>
                  </a:cubicBezTo>
                  <a:cubicBezTo>
                    <a:pt x="7890" y="206"/>
                    <a:pt x="6991" y="360"/>
                    <a:pt x="6991" y="552"/>
                  </a:cubicBezTo>
                  <a:lnTo>
                    <a:pt x="5688" y="5392"/>
                  </a:lnTo>
                  <a:lnTo>
                    <a:pt x="5553" y="5887"/>
                  </a:lnTo>
                  <a:cubicBezTo>
                    <a:pt x="3243" y="11388"/>
                    <a:pt x="1387" y="17076"/>
                    <a:pt x="1" y="22879"/>
                  </a:cubicBezTo>
                  <a:lnTo>
                    <a:pt x="2934" y="40409"/>
                  </a:lnTo>
                  <a:lnTo>
                    <a:pt x="4674" y="50866"/>
                  </a:lnTo>
                  <a:lnTo>
                    <a:pt x="5233" y="50809"/>
                  </a:lnTo>
                  <a:cubicBezTo>
                    <a:pt x="13744" y="49859"/>
                    <a:pt x="21589" y="47702"/>
                    <a:pt x="26666" y="46071"/>
                  </a:cubicBezTo>
                  <a:cubicBezTo>
                    <a:pt x="29388" y="45192"/>
                    <a:pt x="31320" y="44473"/>
                    <a:pt x="32129" y="44145"/>
                  </a:cubicBezTo>
                  <a:lnTo>
                    <a:pt x="32553" y="43979"/>
                  </a:lnTo>
                  <a:lnTo>
                    <a:pt x="29221" y="34074"/>
                  </a:lnTo>
                  <a:lnTo>
                    <a:pt x="23540" y="17101"/>
                  </a:lnTo>
                  <a:cubicBezTo>
                    <a:pt x="21383" y="13327"/>
                    <a:pt x="13308" y="4776"/>
                    <a:pt x="13308" y="4776"/>
                  </a:cubicBezTo>
                  <a:lnTo>
                    <a:pt x="12878" y="4218"/>
                  </a:lnTo>
                  <a:lnTo>
                    <a:pt x="96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2" name="Google Shape;1882;p14"/>
            <p:cNvSpPr/>
            <p:nvPr/>
          </p:nvSpPr>
          <p:spPr>
            <a:xfrm>
              <a:off x="7363368" y="3323800"/>
              <a:ext cx="888167" cy="1376437"/>
            </a:xfrm>
            <a:custGeom>
              <a:avLst/>
              <a:gdLst/>
              <a:ahLst/>
              <a:cxnLst/>
              <a:rect l="l" t="t" r="r" b="b"/>
              <a:pathLst>
                <a:path w="33246" h="51523" extrusionOk="0">
                  <a:moveTo>
                    <a:pt x="9834" y="669"/>
                  </a:moveTo>
                  <a:lnTo>
                    <a:pt x="13378" y="5304"/>
                  </a:lnTo>
                  <a:cubicBezTo>
                    <a:pt x="13391" y="5310"/>
                    <a:pt x="13397" y="5323"/>
                    <a:pt x="13403" y="5329"/>
                  </a:cubicBezTo>
                  <a:cubicBezTo>
                    <a:pt x="13480" y="5413"/>
                    <a:pt x="21434" y="13848"/>
                    <a:pt x="23572" y="17565"/>
                  </a:cubicBezTo>
                  <a:lnTo>
                    <a:pt x="29240" y="34505"/>
                  </a:lnTo>
                  <a:lnTo>
                    <a:pt x="32469" y="44127"/>
                  </a:lnTo>
                  <a:lnTo>
                    <a:pt x="32334" y="44179"/>
                  </a:lnTo>
                  <a:cubicBezTo>
                    <a:pt x="31403" y="44558"/>
                    <a:pt x="29419" y="45283"/>
                    <a:pt x="26897" y="46092"/>
                  </a:cubicBezTo>
                  <a:cubicBezTo>
                    <a:pt x="21793" y="47729"/>
                    <a:pt x="13955" y="49879"/>
                    <a:pt x="5527" y="50810"/>
                  </a:cubicBezTo>
                  <a:lnTo>
                    <a:pt x="5270" y="50842"/>
                  </a:lnTo>
                  <a:lnTo>
                    <a:pt x="3588" y="40687"/>
                  </a:lnTo>
                  <a:lnTo>
                    <a:pt x="661" y="23220"/>
                  </a:lnTo>
                  <a:cubicBezTo>
                    <a:pt x="2048" y="17455"/>
                    <a:pt x="3890" y="11813"/>
                    <a:pt x="6182" y="6344"/>
                  </a:cubicBezTo>
                  <a:cubicBezTo>
                    <a:pt x="6188" y="6331"/>
                    <a:pt x="6195" y="6318"/>
                    <a:pt x="6195" y="6305"/>
                  </a:cubicBezTo>
                  <a:lnTo>
                    <a:pt x="7613" y="1041"/>
                  </a:lnTo>
                  <a:cubicBezTo>
                    <a:pt x="7722" y="990"/>
                    <a:pt x="8063" y="881"/>
                    <a:pt x="9006" y="765"/>
                  </a:cubicBezTo>
                  <a:cubicBezTo>
                    <a:pt x="9340" y="720"/>
                    <a:pt x="9648" y="688"/>
                    <a:pt x="9834" y="669"/>
                  </a:cubicBezTo>
                  <a:close/>
                  <a:moveTo>
                    <a:pt x="9978" y="1"/>
                  </a:moveTo>
                  <a:cubicBezTo>
                    <a:pt x="9971" y="1"/>
                    <a:pt x="9964" y="1"/>
                    <a:pt x="9956" y="1"/>
                  </a:cubicBezTo>
                  <a:cubicBezTo>
                    <a:pt x="9937" y="8"/>
                    <a:pt x="9475" y="46"/>
                    <a:pt x="8929" y="117"/>
                  </a:cubicBezTo>
                  <a:cubicBezTo>
                    <a:pt x="7369" y="316"/>
                    <a:pt x="7029" y="509"/>
                    <a:pt x="7003" y="830"/>
                  </a:cubicBezTo>
                  <a:lnTo>
                    <a:pt x="5578" y="6113"/>
                  </a:lnTo>
                  <a:cubicBezTo>
                    <a:pt x="3267" y="11627"/>
                    <a:pt x="1406" y="17321"/>
                    <a:pt x="13" y="23130"/>
                  </a:cubicBezTo>
                  <a:cubicBezTo>
                    <a:pt x="6" y="23175"/>
                    <a:pt x="0" y="23220"/>
                    <a:pt x="13" y="23265"/>
                  </a:cubicBezTo>
                  <a:lnTo>
                    <a:pt x="2940" y="40796"/>
                  </a:lnTo>
                  <a:lnTo>
                    <a:pt x="4686" y="51253"/>
                  </a:lnTo>
                  <a:cubicBezTo>
                    <a:pt x="4712" y="51407"/>
                    <a:pt x="4847" y="51522"/>
                    <a:pt x="5007" y="51522"/>
                  </a:cubicBezTo>
                  <a:lnTo>
                    <a:pt x="5039" y="51522"/>
                  </a:lnTo>
                  <a:lnTo>
                    <a:pt x="5604" y="51458"/>
                  </a:lnTo>
                  <a:cubicBezTo>
                    <a:pt x="14077" y="50521"/>
                    <a:pt x="21967" y="48358"/>
                    <a:pt x="27096" y="46714"/>
                  </a:cubicBezTo>
                  <a:cubicBezTo>
                    <a:pt x="29638" y="45899"/>
                    <a:pt x="31641" y="45161"/>
                    <a:pt x="32578" y="44782"/>
                  </a:cubicBezTo>
                  <a:lnTo>
                    <a:pt x="33001" y="44615"/>
                  </a:lnTo>
                  <a:cubicBezTo>
                    <a:pt x="33162" y="44551"/>
                    <a:pt x="33245" y="44371"/>
                    <a:pt x="33188" y="44211"/>
                  </a:cubicBezTo>
                  <a:lnTo>
                    <a:pt x="29862" y="34300"/>
                  </a:lnTo>
                  <a:lnTo>
                    <a:pt x="24181" y="17327"/>
                  </a:lnTo>
                  <a:cubicBezTo>
                    <a:pt x="24175" y="17308"/>
                    <a:pt x="24162" y="17289"/>
                    <a:pt x="24156" y="17269"/>
                  </a:cubicBezTo>
                  <a:cubicBezTo>
                    <a:pt x="22024" y="13540"/>
                    <a:pt x="14360" y="5387"/>
                    <a:pt x="13891" y="4893"/>
                  </a:cubicBezTo>
                  <a:lnTo>
                    <a:pt x="10245" y="130"/>
                  </a:lnTo>
                  <a:cubicBezTo>
                    <a:pt x="10179" y="46"/>
                    <a:pt x="10085" y="1"/>
                    <a:pt x="99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3" name="Google Shape;1883;p14"/>
            <p:cNvSpPr/>
            <p:nvPr/>
          </p:nvSpPr>
          <p:spPr>
            <a:xfrm>
              <a:off x="7450642" y="4242813"/>
              <a:ext cx="791272" cy="448652"/>
            </a:xfrm>
            <a:custGeom>
              <a:avLst/>
              <a:gdLst/>
              <a:ahLst/>
              <a:cxnLst/>
              <a:rect l="l" t="t" r="r" b="b"/>
              <a:pathLst>
                <a:path w="29619" h="16794" extrusionOk="0">
                  <a:moveTo>
                    <a:pt x="26307" y="0"/>
                  </a:moveTo>
                  <a:cubicBezTo>
                    <a:pt x="13654" y="5463"/>
                    <a:pt x="0" y="6336"/>
                    <a:pt x="0" y="6336"/>
                  </a:cubicBezTo>
                  <a:lnTo>
                    <a:pt x="508" y="9385"/>
                  </a:lnTo>
                  <a:lnTo>
                    <a:pt x="1015" y="12454"/>
                  </a:lnTo>
                  <a:lnTo>
                    <a:pt x="1740" y="16793"/>
                  </a:lnTo>
                  <a:cubicBezTo>
                    <a:pt x="16626" y="15240"/>
                    <a:pt x="29619" y="9912"/>
                    <a:pt x="29619" y="9912"/>
                  </a:cubicBezTo>
                  <a:lnTo>
                    <a:pt x="28117" y="5431"/>
                  </a:lnTo>
                  <a:lnTo>
                    <a:pt x="27359" y="3152"/>
                  </a:lnTo>
                  <a:lnTo>
                    <a:pt x="263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4" name="Google Shape;1884;p14"/>
            <p:cNvSpPr/>
            <p:nvPr/>
          </p:nvSpPr>
          <p:spPr>
            <a:xfrm>
              <a:off x="7442414" y="4234799"/>
              <a:ext cx="808423" cy="464707"/>
            </a:xfrm>
            <a:custGeom>
              <a:avLst/>
              <a:gdLst/>
              <a:ahLst/>
              <a:cxnLst/>
              <a:rect l="l" t="t" r="r" b="b"/>
              <a:pathLst>
                <a:path w="30261" h="17395" extrusionOk="0">
                  <a:moveTo>
                    <a:pt x="26428" y="698"/>
                  </a:moveTo>
                  <a:lnTo>
                    <a:pt x="29548" y="10038"/>
                  </a:lnTo>
                  <a:cubicBezTo>
                    <a:pt x="27667" y="10783"/>
                    <a:pt x="15715" y="15328"/>
                    <a:pt x="2292" y="16772"/>
                  </a:cubicBezTo>
                  <a:lnTo>
                    <a:pt x="649" y="6912"/>
                  </a:lnTo>
                  <a:cubicBezTo>
                    <a:pt x="2793" y="6732"/>
                    <a:pt x="15041" y="5551"/>
                    <a:pt x="26428" y="698"/>
                  </a:cubicBezTo>
                  <a:close/>
                  <a:moveTo>
                    <a:pt x="26615" y="0"/>
                  </a:moveTo>
                  <a:cubicBezTo>
                    <a:pt x="26573" y="0"/>
                    <a:pt x="26531" y="8"/>
                    <a:pt x="26493" y="24"/>
                  </a:cubicBezTo>
                  <a:cubicBezTo>
                    <a:pt x="14039" y="5410"/>
                    <a:pt x="424" y="6334"/>
                    <a:pt x="289" y="6347"/>
                  </a:cubicBezTo>
                  <a:cubicBezTo>
                    <a:pt x="199" y="6347"/>
                    <a:pt x="122" y="6392"/>
                    <a:pt x="71" y="6456"/>
                  </a:cubicBezTo>
                  <a:cubicBezTo>
                    <a:pt x="20" y="6521"/>
                    <a:pt x="0" y="6604"/>
                    <a:pt x="13" y="6687"/>
                  </a:cubicBezTo>
                  <a:lnTo>
                    <a:pt x="1753" y="17144"/>
                  </a:lnTo>
                  <a:cubicBezTo>
                    <a:pt x="1778" y="17292"/>
                    <a:pt x="1900" y="17395"/>
                    <a:pt x="2048" y="17395"/>
                  </a:cubicBezTo>
                  <a:lnTo>
                    <a:pt x="2080" y="17395"/>
                  </a:lnTo>
                  <a:cubicBezTo>
                    <a:pt x="16838" y="15848"/>
                    <a:pt x="29908" y="10539"/>
                    <a:pt x="30042" y="10488"/>
                  </a:cubicBezTo>
                  <a:cubicBezTo>
                    <a:pt x="30184" y="10423"/>
                    <a:pt x="30261" y="10263"/>
                    <a:pt x="30209" y="10115"/>
                  </a:cubicBezTo>
                  <a:lnTo>
                    <a:pt x="26897" y="204"/>
                  </a:lnTo>
                  <a:cubicBezTo>
                    <a:pt x="26865" y="127"/>
                    <a:pt x="26807" y="63"/>
                    <a:pt x="26736" y="24"/>
                  </a:cubicBezTo>
                  <a:cubicBezTo>
                    <a:pt x="26698" y="8"/>
                    <a:pt x="26656" y="0"/>
                    <a:pt x="266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5" name="Google Shape;1885;p14"/>
            <p:cNvSpPr/>
            <p:nvPr/>
          </p:nvSpPr>
          <p:spPr>
            <a:xfrm>
              <a:off x="7372104" y="3445749"/>
              <a:ext cx="629218" cy="498555"/>
            </a:xfrm>
            <a:custGeom>
              <a:avLst/>
              <a:gdLst/>
              <a:ahLst/>
              <a:cxnLst/>
              <a:rect l="l" t="t" r="r" b="b"/>
              <a:pathLst>
                <a:path w="23553" h="18662" extrusionOk="0">
                  <a:moveTo>
                    <a:pt x="12877" y="1"/>
                  </a:moveTo>
                  <a:lnTo>
                    <a:pt x="5675" y="1182"/>
                  </a:lnTo>
                  <a:lnTo>
                    <a:pt x="5540" y="1670"/>
                  </a:lnTo>
                  <a:cubicBezTo>
                    <a:pt x="3236" y="7177"/>
                    <a:pt x="1387" y="12858"/>
                    <a:pt x="0" y="18661"/>
                  </a:cubicBezTo>
                  <a:cubicBezTo>
                    <a:pt x="1111" y="18642"/>
                    <a:pt x="4359" y="13975"/>
                    <a:pt x="5893" y="13776"/>
                  </a:cubicBezTo>
                  <a:cubicBezTo>
                    <a:pt x="5946" y="13769"/>
                    <a:pt x="6001" y="13766"/>
                    <a:pt x="6057" y="13766"/>
                  </a:cubicBezTo>
                  <a:cubicBezTo>
                    <a:pt x="7580" y="13766"/>
                    <a:pt x="10460" y="16231"/>
                    <a:pt x="11677" y="16231"/>
                  </a:cubicBezTo>
                  <a:cubicBezTo>
                    <a:pt x="11732" y="16231"/>
                    <a:pt x="11783" y="16226"/>
                    <a:pt x="11831" y="16216"/>
                  </a:cubicBezTo>
                  <a:cubicBezTo>
                    <a:pt x="12980" y="15965"/>
                    <a:pt x="14412" y="12139"/>
                    <a:pt x="15464" y="11754"/>
                  </a:cubicBezTo>
                  <a:cubicBezTo>
                    <a:pt x="15542" y="11726"/>
                    <a:pt x="15642" y="11713"/>
                    <a:pt x="15762" y="11713"/>
                  </a:cubicBezTo>
                  <a:cubicBezTo>
                    <a:pt x="16990" y="11713"/>
                    <a:pt x="20254" y="13093"/>
                    <a:pt x="22378" y="13093"/>
                  </a:cubicBezTo>
                  <a:cubicBezTo>
                    <a:pt x="22832" y="13093"/>
                    <a:pt x="23234" y="13030"/>
                    <a:pt x="23553" y="12878"/>
                  </a:cubicBezTo>
                  <a:cubicBezTo>
                    <a:pt x="21409" y="9116"/>
                    <a:pt x="13301" y="565"/>
                    <a:pt x="13301" y="565"/>
                  </a:cubicBezTo>
                  <a:lnTo>
                    <a:pt x="1287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6" name="Google Shape;1886;p14"/>
            <p:cNvSpPr/>
            <p:nvPr/>
          </p:nvSpPr>
          <p:spPr>
            <a:xfrm>
              <a:off x="7361124" y="3436319"/>
              <a:ext cx="652380" cy="516909"/>
            </a:xfrm>
            <a:custGeom>
              <a:avLst/>
              <a:gdLst/>
              <a:ahLst/>
              <a:cxnLst/>
              <a:rect l="l" t="t" r="r" b="b"/>
              <a:pathLst>
                <a:path w="24420" h="19349" extrusionOk="0">
                  <a:moveTo>
                    <a:pt x="13147" y="707"/>
                  </a:moveTo>
                  <a:lnTo>
                    <a:pt x="13455" y="1111"/>
                  </a:lnTo>
                  <a:lnTo>
                    <a:pt x="13481" y="1137"/>
                  </a:lnTo>
                  <a:cubicBezTo>
                    <a:pt x="13558" y="1220"/>
                    <a:pt x="21113" y="9212"/>
                    <a:pt x="23476" y="13051"/>
                  </a:cubicBezTo>
                  <a:cubicBezTo>
                    <a:pt x="23272" y="13098"/>
                    <a:pt x="23043" y="13119"/>
                    <a:pt x="22793" y="13119"/>
                  </a:cubicBezTo>
                  <a:cubicBezTo>
                    <a:pt x="21641" y="13119"/>
                    <a:pt x="20068" y="12674"/>
                    <a:pt x="18738" y="12300"/>
                  </a:cubicBezTo>
                  <a:cubicBezTo>
                    <a:pt x="17530" y="11958"/>
                    <a:pt x="16712" y="11739"/>
                    <a:pt x="16171" y="11739"/>
                  </a:cubicBezTo>
                  <a:cubicBezTo>
                    <a:pt x="16010" y="11739"/>
                    <a:pt x="15874" y="11758"/>
                    <a:pt x="15760" y="11799"/>
                  </a:cubicBezTo>
                  <a:cubicBezTo>
                    <a:pt x="15156" y="12024"/>
                    <a:pt x="14579" y="12967"/>
                    <a:pt x="13911" y="14065"/>
                  </a:cubicBezTo>
                  <a:cubicBezTo>
                    <a:pt x="13340" y="14989"/>
                    <a:pt x="12634" y="16145"/>
                    <a:pt x="12171" y="16248"/>
                  </a:cubicBezTo>
                  <a:cubicBezTo>
                    <a:pt x="12142" y="16254"/>
                    <a:pt x="12108" y="16258"/>
                    <a:pt x="12073" y="16258"/>
                  </a:cubicBezTo>
                  <a:cubicBezTo>
                    <a:pt x="11593" y="16258"/>
                    <a:pt x="10604" y="15683"/>
                    <a:pt x="9726" y="15169"/>
                  </a:cubicBezTo>
                  <a:cubicBezTo>
                    <a:pt x="8558" y="14490"/>
                    <a:pt x="7352" y="13789"/>
                    <a:pt x="6461" y="13789"/>
                  </a:cubicBezTo>
                  <a:cubicBezTo>
                    <a:pt x="6392" y="13789"/>
                    <a:pt x="6325" y="13793"/>
                    <a:pt x="6259" y="13802"/>
                  </a:cubicBezTo>
                  <a:cubicBezTo>
                    <a:pt x="5341" y="13924"/>
                    <a:pt x="4102" y="15227"/>
                    <a:pt x="2787" y="16601"/>
                  </a:cubicBezTo>
                  <a:cubicBezTo>
                    <a:pt x="2183" y="17230"/>
                    <a:pt x="1413" y="18032"/>
                    <a:pt x="893" y="18437"/>
                  </a:cubicBezTo>
                  <a:cubicBezTo>
                    <a:pt x="2254" y="12878"/>
                    <a:pt x="4045" y="7428"/>
                    <a:pt x="6253" y="2145"/>
                  </a:cubicBezTo>
                  <a:lnTo>
                    <a:pt x="6349" y="1824"/>
                  </a:lnTo>
                  <a:lnTo>
                    <a:pt x="13147" y="707"/>
                  </a:lnTo>
                  <a:close/>
                  <a:moveTo>
                    <a:pt x="13430" y="1"/>
                  </a:moveTo>
                  <a:lnTo>
                    <a:pt x="5829" y="1246"/>
                  </a:lnTo>
                  <a:lnTo>
                    <a:pt x="5650" y="1913"/>
                  </a:lnTo>
                  <a:cubicBezTo>
                    <a:pt x="3339" y="7434"/>
                    <a:pt x="1483" y="13128"/>
                    <a:pt x="97" y="18937"/>
                  </a:cubicBezTo>
                  <a:lnTo>
                    <a:pt x="1" y="19348"/>
                  </a:lnTo>
                  <a:lnTo>
                    <a:pt x="418" y="19348"/>
                  </a:lnTo>
                  <a:cubicBezTo>
                    <a:pt x="1047" y="19335"/>
                    <a:pt x="1907" y="18469"/>
                    <a:pt x="3255" y="17056"/>
                  </a:cubicBezTo>
                  <a:cubicBezTo>
                    <a:pt x="4321" y="15940"/>
                    <a:pt x="5656" y="14547"/>
                    <a:pt x="6343" y="14457"/>
                  </a:cubicBezTo>
                  <a:cubicBezTo>
                    <a:pt x="6382" y="14452"/>
                    <a:pt x="6423" y="14449"/>
                    <a:pt x="6465" y="14449"/>
                  </a:cubicBezTo>
                  <a:cubicBezTo>
                    <a:pt x="7177" y="14449"/>
                    <a:pt x="8350" y="15135"/>
                    <a:pt x="9392" y="15741"/>
                  </a:cubicBezTo>
                  <a:cubicBezTo>
                    <a:pt x="10469" y="16362"/>
                    <a:pt x="11416" y="16912"/>
                    <a:pt x="12087" y="16912"/>
                  </a:cubicBezTo>
                  <a:cubicBezTo>
                    <a:pt x="12164" y="16912"/>
                    <a:pt x="12237" y="16905"/>
                    <a:pt x="12306" y="16890"/>
                  </a:cubicBezTo>
                  <a:cubicBezTo>
                    <a:pt x="13045" y="16729"/>
                    <a:pt x="13731" y="15599"/>
                    <a:pt x="14463" y="14405"/>
                  </a:cubicBezTo>
                  <a:cubicBezTo>
                    <a:pt x="14970" y="13584"/>
                    <a:pt x="15593" y="12557"/>
                    <a:pt x="15985" y="12415"/>
                  </a:cubicBezTo>
                  <a:cubicBezTo>
                    <a:pt x="16031" y="12398"/>
                    <a:pt x="16096" y="12390"/>
                    <a:pt x="16176" y="12390"/>
                  </a:cubicBezTo>
                  <a:cubicBezTo>
                    <a:pt x="16651" y="12390"/>
                    <a:pt x="17657" y="12676"/>
                    <a:pt x="18559" y="12929"/>
                  </a:cubicBezTo>
                  <a:cubicBezTo>
                    <a:pt x="19981" y="13331"/>
                    <a:pt x="21541" y="13773"/>
                    <a:pt x="22782" y="13773"/>
                  </a:cubicBezTo>
                  <a:cubicBezTo>
                    <a:pt x="23282" y="13773"/>
                    <a:pt x="23731" y="13701"/>
                    <a:pt x="24098" y="13526"/>
                  </a:cubicBezTo>
                  <a:lnTo>
                    <a:pt x="24419" y="13372"/>
                  </a:lnTo>
                  <a:lnTo>
                    <a:pt x="24246" y="13070"/>
                  </a:lnTo>
                  <a:cubicBezTo>
                    <a:pt x="22128" y="9353"/>
                    <a:pt x="14437" y="1201"/>
                    <a:pt x="13969" y="700"/>
                  </a:cubicBezTo>
                  <a:lnTo>
                    <a:pt x="1343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7" name="Google Shape;1887;p14"/>
            <p:cNvSpPr/>
            <p:nvPr/>
          </p:nvSpPr>
          <p:spPr>
            <a:xfrm>
              <a:off x="7463838" y="4327336"/>
              <a:ext cx="737601" cy="248530"/>
            </a:xfrm>
            <a:custGeom>
              <a:avLst/>
              <a:gdLst/>
              <a:ahLst/>
              <a:cxnLst/>
              <a:rect l="l" t="t" r="r" b="b"/>
              <a:pathLst>
                <a:path w="27610" h="9303" extrusionOk="0">
                  <a:moveTo>
                    <a:pt x="26852" y="1"/>
                  </a:moveTo>
                  <a:cubicBezTo>
                    <a:pt x="14592" y="5258"/>
                    <a:pt x="1" y="6234"/>
                    <a:pt x="1" y="6234"/>
                  </a:cubicBezTo>
                  <a:lnTo>
                    <a:pt x="508" y="9302"/>
                  </a:lnTo>
                  <a:cubicBezTo>
                    <a:pt x="17506" y="7698"/>
                    <a:pt x="27610" y="2267"/>
                    <a:pt x="27610" y="2267"/>
                  </a:cubicBezTo>
                  <a:lnTo>
                    <a:pt x="26852"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8" name="Google Shape;1888;p14"/>
            <p:cNvSpPr/>
            <p:nvPr/>
          </p:nvSpPr>
          <p:spPr>
            <a:xfrm>
              <a:off x="7454916" y="4318654"/>
              <a:ext cx="756302" cy="265948"/>
            </a:xfrm>
            <a:custGeom>
              <a:avLst/>
              <a:gdLst/>
              <a:ahLst/>
              <a:cxnLst/>
              <a:rect l="l" t="t" r="r" b="b"/>
              <a:pathLst>
                <a:path w="28310" h="9955" extrusionOk="0">
                  <a:moveTo>
                    <a:pt x="26994" y="762"/>
                  </a:moveTo>
                  <a:lnTo>
                    <a:pt x="27552" y="2431"/>
                  </a:lnTo>
                  <a:cubicBezTo>
                    <a:pt x="25922" y="3247"/>
                    <a:pt x="16242" y="7804"/>
                    <a:pt x="1118" y="9274"/>
                  </a:cubicBezTo>
                  <a:lnTo>
                    <a:pt x="713" y="6854"/>
                  </a:lnTo>
                  <a:cubicBezTo>
                    <a:pt x="3018" y="6668"/>
                    <a:pt x="15953" y="5410"/>
                    <a:pt x="26994" y="762"/>
                  </a:cubicBezTo>
                  <a:close/>
                  <a:moveTo>
                    <a:pt x="27184" y="0"/>
                  </a:moveTo>
                  <a:cubicBezTo>
                    <a:pt x="27142" y="0"/>
                    <a:pt x="27100" y="8"/>
                    <a:pt x="27058" y="24"/>
                  </a:cubicBezTo>
                  <a:cubicBezTo>
                    <a:pt x="14990" y="5198"/>
                    <a:pt x="457" y="6225"/>
                    <a:pt x="315" y="6232"/>
                  </a:cubicBezTo>
                  <a:cubicBezTo>
                    <a:pt x="219" y="6238"/>
                    <a:pt x="136" y="6283"/>
                    <a:pt x="78" y="6360"/>
                  </a:cubicBezTo>
                  <a:cubicBezTo>
                    <a:pt x="20" y="6431"/>
                    <a:pt x="1" y="6521"/>
                    <a:pt x="14" y="6610"/>
                  </a:cubicBezTo>
                  <a:lnTo>
                    <a:pt x="521" y="9685"/>
                  </a:lnTo>
                  <a:cubicBezTo>
                    <a:pt x="547" y="9839"/>
                    <a:pt x="681" y="9955"/>
                    <a:pt x="842" y="9955"/>
                  </a:cubicBezTo>
                  <a:lnTo>
                    <a:pt x="874" y="9955"/>
                  </a:lnTo>
                  <a:cubicBezTo>
                    <a:pt x="17744" y="8363"/>
                    <a:pt x="28002" y="2932"/>
                    <a:pt x="28104" y="2881"/>
                  </a:cubicBezTo>
                  <a:cubicBezTo>
                    <a:pt x="28239" y="2804"/>
                    <a:pt x="28310" y="2643"/>
                    <a:pt x="28258" y="2489"/>
                  </a:cubicBezTo>
                  <a:lnTo>
                    <a:pt x="27495" y="223"/>
                  </a:lnTo>
                  <a:cubicBezTo>
                    <a:pt x="27450" y="85"/>
                    <a:pt x="27322" y="0"/>
                    <a:pt x="271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9" name="Google Shape;1889;p14"/>
            <p:cNvSpPr/>
            <p:nvPr/>
          </p:nvSpPr>
          <p:spPr>
            <a:xfrm>
              <a:off x="7603604" y="3332909"/>
              <a:ext cx="684946" cy="1565900"/>
            </a:xfrm>
            <a:custGeom>
              <a:avLst/>
              <a:gdLst/>
              <a:ahLst/>
              <a:cxnLst/>
              <a:rect l="l" t="t" r="r" b="b"/>
              <a:pathLst>
                <a:path w="25639" h="58615" extrusionOk="0">
                  <a:moveTo>
                    <a:pt x="1021" y="1"/>
                  </a:moveTo>
                  <a:cubicBezTo>
                    <a:pt x="1021" y="1"/>
                    <a:pt x="552" y="39"/>
                    <a:pt x="0" y="110"/>
                  </a:cubicBezTo>
                  <a:cubicBezTo>
                    <a:pt x="1149" y="1939"/>
                    <a:pt x="2202" y="3827"/>
                    <a:pt x="3261" y="5714"/>
                  </a:cubicBezTo>
                  <a:cubicBezTo>
                    <a:pt x="6940" y="12287"/>
                    <a:pt x="10631" y="18905"/>
                    <a:pt x="13038" y="26044"/>
                  </a:cubicBezTo>
                  <a:cubicBezTo>
                    <a:pt x="14367" y="29998"/>
                    <a:pt x="15291" y="34074"/>
                    <a:pt x="16209" y="38144"/>
                  </a:cubicBezTo>
                  <a:cubicBezTo>
                    <a:pt x="16658" y="40127"/>
                    <a:pt x="17108" y="42111"/>
                    <a:pt x="17557" y="44095"/>
                  </a:cubicBezTo>
                  <a:cubicBezTo>
                    <a:pt x="17705" y="44762"/>
                    <a:pt x="17852" y="45423"/>
                    <a:pt x="18006" y="46078"/>
                  </a:cubicBezTo>
                  <a:cubicBezTo>
                    <a:pt x="18058" y="46309"/>
                    <a:pt x="18109" y="46540"/>
                    <a:pt x="18167" y="46778"/>
                  </a:cubicBezTo>
                  <a:cubicBezTo>
                    <a:pt x="18751" y="49384"/>
                    <a:pt x="19322" y="52196"/>
                    <a:pt x="18282" y="54654"/>
                  </a:cubicBezTo>
                  <a:cubicBezTo>
                    <a:pt x="17602" y="56246"/>
                    <a:pt x="16325" y="57498"/>
                    <a:pt x="14996" y="58615"/>
                  </a:cubicBezTo>
                  <a:cubicBezTo>
                    <a:pt x="19258" y="57331"/>
                    <a:pt x="22956" y="55803"/>
                    <a:pt x="23893" y="54930"/>
                  </a:cubicBezTo>
                  <a:cubicBezTo>
                    <a:pt x="25639" y="53287"/>
                    <a:pt x="24278" y="47157"/>
                    <a:pt x="23476" y="44152"/>
                  </a:cubicBezTo>
                  <a:lnTo>
                    <a:pt x="23906" y="43985"/>
                  </a:lnTo>
                  <a:lnTo>
                    <a:pt x="20581" y="34074"/>
                  </a:lnTo>
                  <a:lnTo>
                    <a:pt x="14906" y="17102"/>
                  </a:lnTo>
                  <a:cubicBezTo>
                    <a:pt x="12749" y="13327"/>
                    <a:pt x="4674" y="4777"/>
                    <a:pt x="4674" y="4777"/>
                  </a:cubicBezTo>
                  <a:lnTo>
                    <a:pt x="4244" y="4218"/>
                  </a:lnTo>
                  <a:lnTo>
                    <a:pt x="1021" y="1"/>
                  </a:ln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0" name="Google Shape;1890;p14"/>
            <p:cNvSpPr/>
            <p:nvPr/>
          </p:nvSpPr>
          <p:spPr>
            <a:xfrm>
              <a:off x="7521299" y="3812211"/>
              <a:ext cx="134457" cy="577605"/>
            </a:xfrm>
            <a:custGeom>
              <a:avLst/>
              <a:gdLst/>
              <a:ahLst/>
              <a:cxnLst/>
              <a:rect l="l" t="t" r="r" b="b"/>
              <a:pathLst>
                <a:path w="5033" h="21621" extrusionOk="0">
                  <a:moveTo>
                    <a:pt x="642" y="1"/>
                  </a:moveTo>
                  <a:lnTo>
                    <a:pt x="0" y="110"/>
                  </a:lnTo>
                  <a:cubicBezTo>
                    <a:pt x="26" y="257"/>
                    <a:pt x="2497" y="14746"/>
                    <a:pt x="4404" y="21621"/>
                  </a:cubicBezTo>
                  <a:lnTo>
                    <a:pt x="5033" y="21447"/>
                  </a:lnTo>
                  <a:cubicBezTo>
                    <a:pt x="3133" y="14604"/>
                    <a:pt x="668" y="148"/>
                    <a:pt x="6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1" name="Google Shape;1891;p14"/>
            <p:cNvSpPr/>
            <p:nvPr/>
          </p:nvSpPr>
          <p:spPr>
            <a:xfrm>
              <a:off x="7777136" y="3757340"/>
              <a:ext cx="165873" cy="566118"/>
            </a:xfrm>
            <a:custGeom>
              <a:avLst/>
              <a:gdLst/>
              <a:ahLst/>
              <a:cxnLst/>
              <a:rect l="l" t="t" r="r" b="b"/>
              <a:pathLst>
                <a:path w="6209" h="21191" extrusionOk="0">
                  <a:moveTo>
                    <a:pt x="630" y="0"/>
                  </a:moveTo>
                  <a:lnTo>
                    <a:pt x="1" y="187"/>
                  </a:lnTo>
                  <a:cubicBezTo>
                    <a:pt x="46" y="328"/>
                    <a:pt x="4173" y="14264"/>
                    <a:pt x="5566" y="21190"/>
                  </a:cubicBezTo>
                  <a:lnTo>
                    <a:pt x="6208" y="21062"/>
                  </a:lnTo>
                  <a:cubicBezTo>
                    <a:pt x="4809" y="14103"/>
                    <a:pt x="668" y="142"/>
                    <a:pt x="6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2" name="Google Shape;1892;p14"/>
            <p:cNvSpPr/>
            <p:nvPr/>
          </p:nvSpPr>
          <p:spPr>
            <a:xfrm>
              <a:off x="7679898" y="3877206"/>
              <a:ext cx="114260" cy="484664"/>
            </a:xfrm>
            <a:custGeom>
              <a:avLst/>
              <a:gdLst/>
              <a:ahLst/>
              <a:cxnLst/>
              <a:rect l="l" t="t" r="r" b="b"/>
              <a:pathLst>
                <a:path w="4277" h="18142" extrusionOk="0">
                  <a:moveTo>
                    <a:pt x="643" y="0"/>
                  </a:moveTo>
                  <a:lnTo>
                    <a:pt x="1" y="129"/>
                  </a:lnTo>
                  <a:cubicBezTo>
                    <a:pt x="27" y="257"/>
                    <a:pt x="2594" y="12929"/>
                    <a:pt x="3634" y="18141"/>
                  </a:cubicBezTo>
                  <a:lnTo>
                    <a:pt x="4276" y="18013"/>
                  </a:lnTo>
                  <a:cubicBezTo>
                    <a:pt x="3236" y="12800"/>
                    <a:pt x="669" y="129"/>
                    <a:pt x="6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3" name="Google Shape;1893;p14"/>
            <p:cNvSpPr/>
            <p:nvPr/>
          </p:nvSpPr>
          <p:spPr>
            <a:xfrm>
              <a:off x="7410518" y="3908248"/>
              <a:ext cx="104803" cy="501120"/>
            </a:xfrm>
            <a:custGeom>
              <a:avLst/>
              <a:gdLst/>
              <a:ahLst/>
              <a:cxnLst/>
              <a:rect l="l" t="t" r="r" b="b"/>
              <a:pathLst>
                <a:path w="3923" h="18758" extrusionOk="0">
                  <a:moveTo>
                    <a:pt x="642" y="0"/>
                  </a:moveTo>
                  <a:lnTo>
                    <a:pt x="0" y="97"/>
                  </a:lnTo>
                  <a:cubicBezTo>
                    <a:pt x="26" y="238"/>
                    <a:pt x="2157" y="14322"/>
                    <a:pt x="3293" y="18757"/>
                  </a:cubicBezTo>
                  <a:lnTo>
                    <a:pt x="3922" y="18597"/>
                  </a:lnTo>
                  <a:cubicBezTo>
                    <a:pt x="2793" y="14193"/>
                    <a:pt x="668" y="142"/>
                    <a:pt x="64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4" name="Google Shape;1894;p14"/>
            <p:cNvSpPr/>
            <p:nvPr/>
          </p:nvSpPr>
          <p:spPr>
            <a:xfrm>
              <a:off x="7925984" y="3789397"/>
              <a:ext cx="144582" cy="491342"/>
            </a:xfrm>
            <a:custGeom>
              <a:avLst/>
              <a:gdLst/>
              <a:ahLst/>
              <a:cxnLst/>
              <a:rect l="l" t="t" r="r" b="b"/>
              <a:pathLst>
                <a:path w="5412" h="18392" extrusionOk="0">
                  <a:moveTo>
                    <a:pt x="630" y="1"/>
                  </a:moveTo>
                  <a:lnTo>
                    <a:pt x="1" y="181"/>
                  </a:lnTo>
                  <a:cubicBezTo>
                    <a:pt x="46" y="335"/>
                    <a:pt x="4237" y="15131"/>
                    <a:pt x="4770" y="18392"/>
                  </a:cubicBezTo>
                  <a:lnTo>
                    <a:pt x="5412" y="18289"/>
                  </a:lnTo>
                  <a:cubicBezTo>
                    <a:pt x="4879" y="14990"/>
                    <a:pt x="803" y="611"/>
                    <a:pt x="63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5" name="Google Shape;1895;p14"/>
            <p:cNvSpPr/>
            <p:nvPr/>
          </p:nvSpPr>
          <p:spPr>
            <a:xfrm rot="5012803">
              <a:off x="7408865" y="4024822"/>
              <a:ext cx="335451" cy="266849"/>
            </a:xfrm>
            <a:custGeom>
              <a:avLst/>
              <a:gdLst/>
              <a:ahLst/>
              <a:cxnLst/>
              <a:rect l="l" t="t" r="r" b="b"/>
              <a:pathLst>
                <a:path w="12557" h="9989" extrusionOk="0">
                  <a:moveTo>
                    <a:pt x="5817" y="1"/>
                  </a:moveTo>
                  <a:cubicBezTo>
                    <a:pt x="5448" y="1"/>
                    <a:pt x="5060" y="44"/>
                    <a:pt x="4654" y="137"/>
                  </a:cubicBezTo>
                  <a:cubicBezTo>
                    <a:pt x="4539" y="162"/>
                    <a:pt x="4417" y="188"/>
                    <a:pt x="4301" y="227"/>
                  </a:cubicBezTo>
                  <a:cubicBezTo>
                    <a:pt x="655" y="1254"/>
                    <a:pt x="0" y="4605"/>
                    <a:pt x="1239" y="7095"/>
                  </a:cubicBezTo>
                  <a:cubicBezTo>
                    <a:pt x="2076" y="8885"/>
                    <a:pt x="3870" y="9989"/>
                    <a:pt x="5790" y="9989"/>
                  </a:cubicBezTo>
                  <a:cubicBezTo>
                    <a:pt x="6121" y="9989"/>
                    <a:pt x="6457" y="9956"/>
                    <a:pt x="6792" y="9888"/>
                  </a:cubicBezTo>
                  <a:cubicBezTo>
                    <a:pt x="12557" y="8838"/>
                    <a:pt x="11090" y="1"/>
                    <a:pt x="581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6" name="Google Shape;1896;p14"/>
            <p:cNvSpPr/>
            <p:nvPr/>
          </p:nvSpPr>
          <p:spPr>
            <a:xfrm rot="5749646">
              <a:off x="7435127" y="4004162"/>
              <a:ext cx="285910" cy="275544"/>
            </a:xfrm>
            <a:custGeom>
              <a:avLst/>
              <a:gdLst/>
              <a:ahLst/>
              <a:cxnLst/>
              <a:rect l="l" t="t" r="r" b="b"/>
              <a:pathLst>
                <a:path w="10702" h="10314" extrusionOk="0">
                  <a:moveTo>
                    <a:pt x="5517" y="318"/>
                  </a:moveTo>
                  <a:cubicBezTo>
                    <a:pt x="6703" y="318"/>
                    <a:pt x="7837" y="837"/>
                    <a:pt x="8622" y="1731"/>
                  </a:cubicBezTo>
                  <a:cubicBezTo>
                    <a:pt x="9893" y="3137"/>
                    <a:pt x="10348" y="5358"/>
                    <a:pt x="9745" y="7129"/>
                  </a:cubicBezTo>
                  <a:cubicBezTo>
                    <a:pt x="9244" y="8612"/>
                    <a:pt x="8070" y="9588"/>
                    <a:pt x="6446" y="9883"/>
                  </a:cubicBezTo>
                  <a:cubicBezTo>
                    <a:pt x="6118" y="9951"/>
                    <a:pt x="5789" y="9984"/>
                    <a:pt x="5464" y="9984"/>
                  </a:cubicBezTo>
                  <a:cubicBezTo>
                    <a:pt x="3608" y="9984"/>
                    <a:pt x="1876" y="8912"/>
                    <a:pt x="1073" y="7181"/>
                  </a:cubicBezTo>
                  <a:cubicBezTo>
                    <a:pt x="405" y="5839"/>
                    <a:pt x="334" y="4305"/>
                    <a:pt x="887" y="3066"/>
                  </a:cubicBezTo>
                  <a:cubicBezTo>
                    <a:pt x="1426" y="1846"/>
                    <a:pt x="2511" y="973"/>
                    <a:pt x="4038" y="543"/>
                  </a:cubicBezTo>
                  <a:cubicBezTo>
                    <a:pt x="4147" y="505"/>
                    <a:pt x="4263" y="479"/>
                    <a:pt x="4379" y="453"/>
                  </a:cubicBezTo>
                  <a:cubicBezTo>
                    <a:pt x="4744" y="370"/>
                    <a:pt x="5117" y="325"/>
                    <a:pt x="5496" y="325"/>
                  </a:cubicBezTo>
                  <a:lnTo>
                    <a:pt x="5496" y="318"/>
                  </a:lnTo>
                  <a:cubicBezTo>
                    <a:pt x="5503" y="318"/>
                    <a:pt x="5510" y="318"/>
                    <a:pt x="5517" y="318"/>
                  </a:cubicBezTo>
                  <a:close/>
                  <a:moveTo>
                    <a:pt x="5503" y="0"/>
                  </a:moveTo>
                  <a:cubicBezTo>
                    <a:pt x="5115" y="0"/>
                    <a:pt x="4716" y="46"/>
                    <a:pt x="4308" y="139"/>
                  </a:cubicBezTo>
                  <a:cubicBezTo>
                    <a:pt x="4186" y="164"/>
                    <a:pt x="4058" y="197"/>
                    <a:pt x="3942" y="229"/>
                  </a:cubicBezTo>
                  <a:cubicBezTo>
                    <a:pt x="2331" y="684"/>
                    <a:pt x="1169" y="1622"/>
                    <a:pt x="585" y="2931"/>
                  </a:cubicBezTo>
                  <a:cubicBezTo>
                    <a:pt x="1" y="4260"/>
                    <a:pt x="71" y="5903"/>
                    <a:pt x="777" y="7322"/>
                  </a:cubicBezTo>
                  <a:cubicBezTo>
                    <a:pt x="1625" y="9145"/>
                    <a:pt x="3454" y="10313"/>
                    <a:pt x="5470" y="10313"/>
                  </a:cubicBezTo>
                  <a:cubicBezTo>
                    <a:pt x="5816" y="10307"/>
                    <a:pt x="6170" y="10275"/>
                    <a:pt x="6510" y="10204"/>
                  </a:cubicBezTo>
                  <a:cubicBezTo>
                    <a:pt x="8256" y="9890"/>
                    <a:pt x="9514" y="8830"/>
                    <a:pt x="10060" y="7232"/>
                  </a:cubicBezTo>
                  <a:cubicBezTo>
                    <a:pt x="10702" y="5358"/>
                    <a:pt x="10214" y="3002"/>
                    <a:pt x="8872" y="1512"/>
                  </a:cubicBezTo>
                  <a:cubicBezTo>
                    <a:pt x="7977" y="518"/>
                    <a:pt x="6806" y="0"/>
                    <a:pt x="55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7" name="Google Shape;1897;p14"/>
            <p:cNvSpPr/>
            <p:nvPr/>
          </p:nvSpPr>
          <p:spPr>
            <a:xfrm rot="5012803">
              <a:off x="7530312" y="3970713"/>
              <a:ext cx="148692" cy="183527"/>
            </a:xfrm>
            <a:custGeom>
              <a:avLst/>
              <a:gdLst/>
              <a:ahLst/>
              <a:cxnLst/>
              <a:rect l="l" t="t" r="r" b="b"/>
              <a:pathLst>
                <a:path w="5566" h="6870" extrusionOk="0">
                  <a:moveTo>
                    <a:pt x="4301" y="1"/>
                  </a:moveTo>
                  <a:cubicBezTo>
                    <a:pt x="655" y="1028"/>
                    <a:pt x="0" y="4378"/>
                    <a:pt x="1239" y="6869"/>
                  </a:cubicBezTo>
                  <a:cubicBezTo>
                    <a:pt x="5566" y="4558"/>
                    <a:pt x="4301" y="1"/>
                    <a:pt x="43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8" name="Google Shape;1898;p14"/>
            <p:cNvSpPr/>
            <p:nvPr/>
          </p:nvSpPr>
          <p:spPr>
            <a:xfrm rot="4723234">
              <a:off x="7757752" y="3964617"/>
              <a:ext cx="318291" cy="253351"/>
            </a:xfrm>
            <a:custGeom>
              <a:avLst/>
              <a:gdLst/>
              <a:ahLst/>
              <a:cxnLst/>
              <a:rect l="l" t="t" r="r" b="b"/>
              <a:pathLst>
                <a:path w="11915" h="9484" extrusionOk="0">
                  <a:moveTo>
                    <a:pt x="5539" y="0"/>
                  </a:moveTo>
                  <a:cubicBezTo>
                    <a:pt x="5181" y="0"/>
                    <a:pt x="4804" y="43"/>
                    <a:pt x="4410" y="135"/>
                  </a:cubicBezTo>
                  <a:cubicBezTo>
                    <a:pt x="4301" y="161"/>
                    <a:pt x="4192" y="187"/>
                    <a:pt x="4083" y="219"/>
                  </a:cubicBezTo>
                  <a:cubicBezTo>
                    <a:pt x="617" y="1201"/>
                    <a:pt x="0" y="4372"/>
                    <a:pt x="1175" y="6741"/>
                  </a:cubicBezTo>
                  <a:cubicBezTo>
                    <a:pt x="1973" y="8440"/>
                    <a:pt x="3668" y="9483"/>
                    <a:pt x="5489" y="9483"/>
                  </a:cubicBezTo>
                  <a:cubicBezTo>
                    <a:pt x="5807" y="9483"/>
                    <a:pt x="6130" y="9451"/>
                    <a:pt x="6452" y="9385"/>
                  </a:cubicBezTo>
                  <a:cubicBezTo>
                    <a:pt x="11914" y="8379"/>
                    <a:pt x="10536" y="0"/>
                    <a:pt x="55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9" name="Google Shape;1899;p14"/>
            <p:cNvSpPr/>
            <p:nvPr/>
          </p:nvSpPr>
          <p:spPr>
            <a:xfrm rot="5547389">
              <a:off x="7779374" y="3944655"/>
              <a:ext cx="272195" cy="262016"/>
            </a:xfrm>
            <a:custGeom>
              <a:avLst/>
              <a:gdLst/>
              <a:ahLst/>
              <a:cxnLst/>
              <a:rect l="l" t="t" r="r" b="b"/>
              <a:pathLst>
                <a:path w="10189" h="9808" extrusionOk="0">
                  <a:moveTo>
                    <a:pt x="5267" y="320"/>
                  </a:moveTo>
                  <a:cubicBezTo>
                    <a:pt x="6383" y="320"/>
                    <a:pt x="7452" y="801"/>
                    <a:pt x="8192" y="1642"/>
                  </a:cubicBezTo>
                  <a:cubicBezTo>
                    <a:pt x="9392" y="2965"/>
                    <a:pt x="9835" y="5070"/>
                    <a:pt x="9264" y="6758"/>
                  </a:cubicBezTo>
                  <a:cubicBezTo>
                    <a:pt x="8789" y="8171"/>
                    <a:pt x="7678" y="9101"/>
                    <a:pt x="6138" y="9384"/>
                  </a:cubicBezTo>
                  <a:cubicBezTo>
                    <a:pt x="5824" y="9449"/>
                    <a:pt x="5509" y="9481"/>
                    <a:pt x="5199" y="9481"/>
                  </a:cubicBezTo>
                  <a:cubicBezTo>
                    <a:pt x="3440" y="9481"/>
                    <a:pt x="1804" y="8465"/>
                    <a:pt x="1041" y="6823"/>
                  </a:cubicBezTo>
                  <a:cubicBezTo>
                    <a:pt x="405" y="5552"/>
                    <a:pt x="341" y="4094"/>
                    <a:pt x="861" y="2926"/>
                  </a:cubicBezTo>
                  <a:cubicBezTo>
                    <a:pt x="1374" y="1771"/>
                    <a:pt x="2402" y="943"/>
                    <a:pt x="3846" y="538"/>
                  </a:cubicBezTo>
                  <a:cubicBezTo>
                    <a:pt x="3955" y="506"/>
                    <a:pt x="4064" y="474"/>
                    <a:pt x="4160" y="448"/>
                  </a:cubicBezTo>
                  <a:cubicBezTo>
                    <a:pt x="4513" y="365"/>
                    <a:pt x="4879" y="320"/>
                    <a:pt x="5245" y="320"/>
                  </a:cubicBezTo>
                  <a:cubicBezTo>
                    <a:pt x="5253" y="320"/>
                    <a:pt x="5260" y="320"/>
                    <a:pt x="5267" y="320"/>
                  </a:cubicBezTo>
                  <a:close/>
                  <a:moveTo>
                    <a:pt x="5256" y="0"/>
                  </a:moveTo>
                  <a:cubicBezTo>
                    <a:pt x="4877" y="0"/>
                    <a:pt x="4484" y="46"/>
                    <a:pt x="4083" y="140"/>
                  </a:cubicBezTo>
                  <a:cubicBezTo>
                    <a:pt x="3981" y="166"/>
                    <a:pt x="3865" y="192"/>
                    <a:pt x="3756" y="224"/>
                  </a:cubicBezTo>
                  <a:cubicBezTo>
                    <a:pt x="2222" y="654"/>
                    <a:pt x="1118" y="1533"/>
                    <a:pt x="559" y="2791"/>
                  </a:cubicBezTo>
                  <a:cubicBezTo>
                    <a:pt x="1" y="4050"/>
                    <a:pt x="71" y="5616"/>
                    <a:pt x="745" y="6964"/>
                  </a:cubicBezTo>
                  <a:cubicBezTo>
                    <a:pt x="1548" y="8697"/>
                    <a:pt x="3287" y="9808"/>
                    <a:pt x="5200" y="9808"/>
                  </a:cubicBezTo>
                  <a:cubicBezTo>
                    <a:pt x="5534" y="9808"/>
                    <a:pt x="5868" y="9776"/>
                    <a:pt x="6202" y="9711"/>
                  </a:cubicBezTo>
                  <a:cubicBezTo>
                    <a:pt x="7864" y="9403"/>
                    <a:pt x="9065" y="8389"/>
                    <a:pt x="9578" y="6868"/>
                  </a:cubicBezTo>
                  <a:cubicBezTo>
                    <a:pt x="10188" y="5070"/>
                    <a:pt x="9719" y="2836"/>
                    <a:pt x="8436" y="1424"/>
                  </a:cubicBezTo>
                  <a:cubicBezTo>
                    <a:pt x="7587" y="487"/>
                    <a:pt x="6487" y="0"/>
                    <a:pt x="52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0" name="Google Shape;1900;p14"/>
            <p:cNvSpPr/>
            <p:nvPr/>
          </p:nvSpPr>
          <p:spPr>
            <a:xfrm rot="4723234">
              <a:off x="7862039" y="3910751"/>
              <a:ext cx="141234" cy="174252"/>
            </a:xfrm>
            <a:custGeom>
              <a:avLst/>
              <a:gdLst/>
              <a:ahLst/>
              <a:cxnLst/>
              <a:rect l="l" t="t" r="r" b="b"/>
              <a:pathLst>
                <a:path w="5287" h="6523" extrusionOk="0">
                  <a:moveTo>
                    <a:pt x="4083" y="1"/>
                  </a:moveTo>
                  <a:cubicBezTo>
                    <a:pt x="4083" y="1"/>
                    <a:pt x="4083" y="1"/>
                    <a:pt x="4083" y="1"/>
                  </a:cubicBezTo>
                  <a:cubicBezTo>
                    <a:pt x="617" y="983"/>
                    <a:pt x="0" y="4154"/>
                    <a:pt x="1175" y="6523"/>
                  </a:cubicBezTo>
                  <a:cubicBezTo>
                    <a:pt x="5287" y="4329"/>
                    <a:pt x="4085" y="1"/>
                    <a:pt x="40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1" name="Google Shape;1901;p14"/>
            <p:cNvSpPr/>
            <p:nvPr/>
          </p:nvSpPr>
          <p:spPr>
            <a:xfrm rot="9160486" flipH="1">
              <a:off x="7544928" y="4264139"/>
              <a:ext cx="146335" cy="80781"/>
            </a:xfrm>
            <a:custGeom>
              <a:avLst/>
              <a:gdLst/>
              <a:ahLst/>
              <a:cxnLst/>
              <a:rect l="l" t="t" r="r" b="b"/>
              <a:pathLst>
                <a:path w="5478" h="3024" extrusionOk="0">
                  <a:moveTo>
                    <a:pt x="2626" y="0"/>
                  </a:moveTo>
                  <a:cubicBezTo>
                    <a:pt x="2522" y="0"/>
                    <a:pt x="2423" y="17"/>
                    <a:pt x="2331" y="53"/>
                  </a:cubicBezTo>
                  <a:cubicBezTo>
                    <a:pt x="1214" y="490"/>
                    <a:pt x="1" y="2589"/>
                    <a:pt x="206" y="2980"/>
                  </a:cubicBezTo>
                  <a:cubicBezTo>
                    <a:pt x="222" y="3011"/>
                    <a:pt x="252" y="3024"/>
                    <a:pt x="294" y="3024"/>
                  </a:cubicBezTo>
                  <a:cubicBezTo>
                    <a:pt x="597" y="3024"/>
                    <a:pt x="1539"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72" y="0"/>
                    <a:pt x="2626" y="0"/>
                  </a:cubicBezTo>
                  <a:close/>
                </a:path>
              </a:pathLst>
            </a:custGeom>
            <a:solidFill>
              <a:srgbClr val="7F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2" name="Google Shape;1902;p14"/>
            <p:cNvSpPr/>
            <p:nvPr/>
          </p:nvSpPr>
          <p:spPr>
            <a:xfrm rot="9160486" flipH="1">
              <a:off x="7540012" y="4254986"/>
              <a:ext cx="157448" cy="98305"/>
            </a:xfrm>
            <a:custGeom>
              <a:avLst/>
              <a:gdLst/>
              <a:ahLst/>
              <a:cxnLst/>
              <a:rect l="l" t="t" r="r" b="b"/>
              <a:pathLst>
                <a:path w="5894" h="3680" extrusionOk="0">
                  <a:moveTo>
                    <a:pt x="2800" y="649"/>
                  </a:moveTo>
                  <a:cubicBezTo>
                    <a:pt x="2992" y="662"/>
                    <a:pt x="3172" y="720"/>
                    <a:pt x="3339" y="809"/>
                  </a:cubicBezTo>
                  <a:cubicBezTo>
                    <a:pt x="4007" y="1130"/>
                    <a:pt x="4668" y="1830"/>
                    <a:pt x="4982" y="2241"/>
                  </a:cubicBezTo>
                  <a:cubicBezTo>
                    <a:pt x="4880" y="2234"/>
                    <a:pt x="4770" y="2222"/>
                    <a:pt x="4674" y="2215"/>
                  </a:cubicBezTo>
                  <a:cubicBezTo>
                    <a:pt x="4353" y="2187"/>
                    <a:pt x="3962" y="2152"/>
                    <a:pt x="3544" y="2152"/>
                  </a:cubicBezTo>
                  <a:cubicBezTo>
                    <a:pt x="3286" y="2152"/>
                    <a:pt x="3018" y="2166"/>
                    <a:pt x="2748" y="2202"/>
                  </a:cubicBezTo>
                  <a:cubicBezTo>
                    <a:pt x="2036" y="2305"/>
                    <a:pt x="1400" y="2607"/>
                    <a:pt x="938" y="2825"/>
                  </a:cubicBezTo>
                  <a:cubicBezTo>
                    <a:pt x="880" y="2851"/>
                    <a:pt x="823" y="2883"/>
                    <a:pt x="758" y="2909"/>
                  </a:cubicBezTo>
                  <a:cubicBezTo>
                    <a:pt x="1002" y="2286"/>
                    <a:pt x="1837" y="996"/>
                    <a:pt x="2626" y="681"/>
                  </a:cubicBezTo>
                  <a:cubicBezTo>
                    <a:pt x="2684" y="662"/>
                    <a:pt x="2742" y="649"/>
                    <a:pt x="2800" y="649"/>
                  </a:cubicBezTo>
                  <a:close/>
                  <a:moveTo>
                    <a:pt x="2808" y="1"/>
                  </a:moveTo>
                  <a:cubicBezTo>
                    <a:pt x="2664" y="1"/>
                    <a:pt x="2524" y="25"/>
                    <a:pt x="2389" y="78"/>
                  </a:cubicBezTo>
                  <a:cubicBezTo>
                    <a:pt x="1426" y="456"/>
                    <a:pt x="476" y="1830"/>
                    <a:pt x="155" y="2677"/>
                  </a:cubicBezTo>
                  <a:cubicBezTo>
                    <a:pt x="20" y="3030"/>
                    <a:pt x="1" y="3281"/>
                    <a:pt x="97" y="3461"/>
                  </a:cubicBezTo>
                  <a:cubicBezTo>
                    <a:pt x="159" y="3591"/>
                    <a:pt x="287" y="3679"/>
                    <a:pt x="435" y="3679"/>
                  </a:cubicBezTo>
                  <a:cubicBezTo>
                    <a:pt x="440" y="3679"/>
                    <a:pt x="445" y="3679"/>
                    <a:pt x="450" y="3679"/>
                  </a:cubicBezTo>
                  <a:cubicBezTo>
                    <a:pt x="662" y="3679"/>
                    <a:pt x="925" y="3550"/>
                    <a:pt x="1221" y="3409"/>
                  </a:cubicBezTo>
                  <a:cubicBezTo>
                    <a:pt x="1651" y="3210"/>
                    <a:pt x="2228" y="2934"/>
                    <a:pt x="2838" y="2844"/>
                  </a:cubicBezTo>
                  <a:cubicBezTo>
                    <a:pt x="3075" y="2811"/>
                    <a:pt x="3315" y="2799"/>
                    <a:pt x="3549" y="2799"/>
                  </a:cubicBezTo>
                  <a:cubicBezTo>
                    <a:pt x="3942" y="2799"/>
                    <a:pt x="4314" y="2833"/>
                    <a:pt x="4616" y="2857"/>
                  </a:cubicBezTo>
                  <a:cubicBezTo>
                    <a:pt x="4859" y="2880"/>
                    <a:pt x="5053" y="2899"/>
                    <a:pt x="5212" y="2899"/>
                  </a:cubicBezTo>
                  <a:cubicBezTo>
                    <a:pt x="5410" y="2899"/>
                    <a:pt x="5552" y="2869"/>
                    <a:pt x="5663" y="2780"/>
                  </a:cubicBezTo>
                  <a:cubicBezTo>
                    <a:pt x="5785" y="2677"/>
                    <a:pt x="5894" y="2485"/>
                    <a:pt x="5682" y="2119"/>
                  </a:cubicBezTo>
                  <a:cubicBezTo>
                    <a:pt x="5345" y="1537"/>
                    <a:pt x="3963" y="1"/>
                    <a:pt x="280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3" name="Google Shape;1903;p14"/>
            <p:cNvSpPr/>
            <p:nvPr/>
          </p:nvSpPr>
          <p:spPr>
            <a:xfrm rot="9160486" flipH="1">
              <a:off x="7877421" y="4201967"/>
              <a:ext cx="146335" cy="80781"/>
            </a:xfrm>
            <a:custGeom>
              <a:avLst/>
              <a:gdLst/>
              <a:ahLst/>
              <a:cxnLst/>
              <a:rect l="l" t="t" r="r" b="b"/>
              <a:pathLst>
                <a:path w="5478" h="3024" extrusionOk="0">
                  <a:moveTo>
                    <a:pt x="2634" y="0"/>
                  </a:moveTo>
                  <a:cubicBezTo>
                    <a:pt x="2532" y="0"/>
                    <a:pt x="2435" y="17"/>
                    <a:pt x="2344" y="53"/>
                  </a:cubicBezTo>
                  <a:cubicBezTo>
                    <a:pt x="1246" y="490"/>
                    <a:pt x="1" y="2602"/>
                    <a:pt x="206" y="2980"/>
                  </a:cubicBezTo>
                  <a:cubicBezTo>
                    <a:pt x="221" y="3010"/>
                    <a:pt x="250" y="3024"/>
                    <a:pt x="292" y="3024"/>
                  </a:cubicBezTo>
                  <a:cubicBezTo>
                    <a:pt x="591" y="3024"/>
                    <a:pt x="1533"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66" y="0"/>
                    <a:pt x="2634" y="0"/>
                  </a:cubicBezTo>
                  <a:close/>
                </a:path>
              </a:pathLst>
            </a:custGeom>
            <a:solidFill>
              <a:srgbClr val="7F33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4" name="Google Shape;1904;p14"/>
            <p:cNvSpPr/>
            <p:nvPr/>
          </p:nvSpPr>
          <p:spPr>
            <a:xfrm rot="9160486" flipH="1">
              <a:off x="7872520" y="4192876"/>
              <a:ext cx="157288" cy="98278"/>
            </a:xfrm>
            <a:custGeom>
              <a:avLst/>
              <a:gdLst/>
              <a:ahLst/>
              <a:cxnLst/>
              <a:rect l="l" t="t" r="r" b="b"/>
              <a:pathLst>
                <a:path w="5888" h="3679" extrusionOk="0">
                  <a:moveTo>
                    <a:pt x="2812" y="649"/>
                  </a:moveTo>
                  <a:cubicBezTo>
                    <a:pt x="2992" y="662"/>
                    <a:pt x="3172" y="713"/>
                    <a:pt x="3332" y="796"/>
                  </a:cubicBezTo>
                  <a:cubicBezTo>
                    <a:pt x="3974" y="1111"/>
                    <a:pt x="4661" y="1817"/>
                    <a:pt x="4976" y="2234"/>
                  </a:cubicBezTo>
                  <a:cubicBezTo>
                    <a:pt x="4879" y="2228"/>
                    <a:pt x="4770" y="2222"/>
                    <a:pt x="4668" y="2209"/>
                  </a:cubicBezTo>
                  <a:cubicBezTo>
                    <a:pt x="4350" y="2181"/>
                    <a:pt x="3961" y="2146"/>
                    <a:pt x="3542" y="2146"/>
                  </a:cubicBezTo>
                  <a:cubicBezTo>
                    <a:pt x="3284" y="2146"/>
                    <a:pt x="3014" y="2159"/>
                    <a:pt x="2742" y="2196"/>
                  </a:cubicBezTo>
                  <a:cubicBezTo>
                    <a:pt x="2036" y="2299"/>
                    <a:pt x="1400" y="2600"/>
                    <a:pt x="938" y="2825"/>
                  </a:cubicBezTo>
                  <a:lnTo>
                    <a:pt x="765" y="2902"/>
                  </a:lnTo>
                  <a:cubicBezTo>
                    <a:pt x="1022" y="2273"/>
                    <a:pt x="1856" y="995"/>
                    <a:pt x="2639" y="681"/>
                  </a:cubicBezTo>
                  <a:cubicBezTo>
                    <a:pt x="2697" y="662"/>
                    <a:pt x="2755" y="649"/>
                    <a:pt x="2812" y="649"/>
                  </a:cubicBezTo>
                  <a:close/>
                  <a:moveTo>
                    <a:pt x="2815" y="1"/>
                  </a:moveTo>
                  <a:cubicBezTo>
                    <a:pt x="2672" y="1"/>
                    <a:pt x="2534" y="25"/>
                    <a:pt x="2402" y="77"/>
                  </a:cubicBezTo>
                  <a:cubicBezTo>
                    <a:pt x="1458" y="450"/>
                    <a:pt x="450" y="1875"/>
                    <a:pt x="136" y="2729"/>
                  </a:cubicBezTo>
                  <a:cubicBezTo>
                    <a:pt x="14" y="3062"/>
                    <a:pt x="1" y="3287"/>
                    <a:pt x="97" y="3460"/>
                  </a:cubicBezTo>
                  <a:cubicBezTo>
                    <a:pt x="153" y="3591"/>
                    <a:pt x="287" y="3679"/>
                    <a:pt x="429" y="3679"/>
                  </a:cubicBezTo>
                  <a:cubicBezTo>
                    <a:pt x="434" y="3679"/>
                    <a:pt x="439" y="3679"/>
                    <a:pt x="444" y="3679"/>
                  </a:cubicBezTo>
                  <a:cubicBezTo>
                    <a:pt x="656" y="3679"/>
                    <a:pt x="925" y="3550"/>
                    <a:pt x="1214" y="3409"/>
                  </a:cubicBezTo>
                  <a:cubicBezTo>
                    <a:pt x="1644" y="3210"/>
                    <a:pt x="2222" y="2928"/>
                    <a:pt x="2832" y="2844"/>
                  </a:cubicBezTo>
                  <a:cubicBezTo>
                    <a:pt x="3076" y="2810"/>
                    <a:pt x="3325" y="2797"/>
                    <a:pt x="3565" y="2797"/>
                  </a:cubicBezTo>
                  <a:cubicBezTo>
                    <a:pt x="3950" y="2797"/>
                    <a:pt x="4314" y="2829"/>
                    <a:pt x="4610" y="2857"/>
                  </a:cubicBezTo>
                  <a:cubicBezTo>
                    <a:pt x="4852" y="2880"/>
                    <a:pt x="5047" y="2899"/>
                    <a:pt x="5205" y="2899"/>
                  </a:cubicBezTo>
                  <a:cubicBezTo>
                    <a:pt x="5403" y="2899"/>
                    <a:pt x="5546" y="2869"/>
                    <a:pt x="5656" y="2780"/>
                  </a:cubicBezTo>
                  <a:cubicBezTo>
                    <a:pt x="5785" y="2677"/>
                    <a:pt x="5887" y="2485"/>
                    <a:pt x="5669" y="2112"/>
                  </a:cubicBezTo>
                  <a:cubicBezTo>
                    <a:pt x="5338" y="1531"/>
                    <a:pt x="3953" y="1"/>
                    <a:pt x="28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5" name="Google Shape;1905;p14"/>
            <p:cNvSpPr/>
            <p:nvPr/>
          </p:nvSpPr>
          <p:spPr>
            <a:xfrm rot="9160486" flipH="1">
              <a:off x="7360478" y="3962374"/>
              <a:ext cx="134635" cy="58422"/>
            </a:xfrm>
            <a:custGeom>
              <a:avLst/>
              <a:gdLst/>
              <a:ahLst/>
              <a:cxnLst/>
              <a:rect l="l" t="t" r="r" b="b"/>
              <a:pathLst>
                <a:path w="5040" h="2187" extrusionOk="0">
                  <a:moveTo>
                    <a:pt x="3218" y="0"/>
                  </a:moveTo>
                  <a:cubicBezTo>
                    <a:pt x="2949" y="0"/>
                    <a:pt x="2661" y="22"/>
                    <a:pt x="2363" y="67"/>
                  </a:cubicBezTo>
                  <a:cubicBezTo>
                    <a:pt x="1015" y="266"/>
                    <a:pt x="1" y="914"/>
                    <a:pt x="84" y="1473"/>
                  </a:cubicBezTo>
                  <a:cubicBezTo>
                    <a:pt x="155" y="1910"/>
                    <a:pt x="872" y="2186"/>
                    <a:pt x="1831" y="2186"/>
                  </a:cubicBezTo>
                  <a:cubicBezTo>
                    <a:pt x="2095" y="2186"/>
                    <a:pt x="2378" y="2165"/>
                    <a:pt x="2671" y="2121"/>
                  </a:cubicBezTo>
                  <a:cubicBezTo>
                    <a:pt x="4026" y="1922"/>
                    <a:pt x="5040" y="1293"/>
                    <a:pt x="4956" y="722"/>
                  </a:cubicBezTo>
                  <a:cubicBezTo>
                    <a:pt x="4886" y="271"/>
                    <a:pt x="4172" y="0"/>
                    <a:pt x="3218"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6" name="Google Shape;1906;p14"/>
            <p:cNvSpPr/>
            <p:nvPr/>
          </p:nvSpPr>
          <p:spPr>
            <a:xfrm rot="9160486" flipH="1">
              <a:off x="7872255" y="3817212"/>
              <a:ext cx="134635" cy="58369"/>
            </a:xfrm>
            <a:custGeom>
              <a:avLst/>
              <a:gdLst/>
              <a:ahLst/>
              <a:cxnLst/>
              <a:rect l="l" t="t" r="r" b="b"/>
              <a:pathLst>
                <a:path w="5040" h="2185" extrusionOk="0">
                  <a:moveTo>
                    <a:pt x="3209" y="1"/>
                  </a:moveTo>
                  <a:cubicBezTo>
                    <a:pt x="2943" y="1"/>
                    <a:pt x="2658" y="21"/>
                    <a:pt x="2363" y="65"/>
                  </a:cubicBezTo>
                  <a:cubicBezTo>
                    <a:pt x="1015" y="270"/>
                    <a:pt x="0" y="912"/>
                    <a:pt x="84" y="1471"/>
                  </a:cubicBezTo>
                  <a:cubicBezTo>
                    <a:pt x="149" y="1908"/>
                    <a:pt x="873" y="2184"/>
                    <a:pt x="1832" y="2184"/>
                  </a:cubicBezTo>
                  <a:cubicBezTo>
                    <a:pt x="2097" y="2184"/>
                    <a:pt x="2379" y="2163"/>
                    <a:pt x="2671" y="2119"/>
                  </a:cubicBezTo>
                  <a:cubicBezTo>
                    <a:pt x="4019" y="1920"/>
                    <a:pt x="5039" y="1291"/>
                    <a:pt x="4950" y="719"/>
                  </a:cubicBezTo>
                  <a:cubicBezTo>
                    <a:pt x="4874" y="268"/>
                    <a:pt x="4163" y="1"/>
                    <a:pt x="3209"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7" name="Google Shape;1907;p14"/>
            <p:cNvSpPr/>
            <p:nvPr/>
          </p:nvSpPr>
          <p:spPr>
            <a:xfrm rot="9160486" flipH="1">
              <a:off x="7614350" y="3845025"/>
              <a:ext cx="112116" cy="163459"/>
            </a:xfrm>
            <a:custGeom>
              <a:avLst/>
              <a:gdLst/>
              <a:ahLst/>
              <a:cxnLst/>
              <a:rect l="l" t="t" r="r" b="b"/>
              <a:pathLst>
                <a:path w="4197" h="6119" extrusionOk="0">
                  <a:moveTo>
                    <a:pt x="1831" y="0"/>
                  </a:moveTo>
                  <a:cubicBezTo>
                    <a:pt x="1813" y="0"/>
                    <a:pt x="1796" y="1"/>
                    <a:pt x="1778" y="2"/>
                  </a:cubicBezTo>
                  <a:cubicBezTo>
                    <a:pt x="0" y="92"/>
                    <a:pt x="77" y="3070"/>
                    <a:pt x="1021" y="4835"/>
                  </a:cubicBezTo>
                  <a:cubicBezTo>
                    <a:pt x="1423" y="5591"/>
                    <a:pt x="1991" y="6119"/>
                    <a:pt x="2631" y="6119"/>
                  </a:cubicBezTo>
                  <a:cubicBezTo>
                    <a:pt x="2737" y="6119"/>
                    <a:pt x="2844" y="6104"/>
                    <a:pt x="2953" y="6074"/>
                  </a:cubicBezTo>
                  <a:cubicBezTo>
                    <a:pt x="3730" y="5856"/>
                    <a:pt x="4063" y="5118"/>
                    <a:pt x="4108" y="4226"/>
                  </a:cubicBezTo>
                  <a:cubicBezTo>
                    <a:pt x="4197" y="2428"/>
                    <a:pt x="3069" y="0"/>
                    <a:pt x="183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8" name="Google Shape;1908;p14"/>
            <p:cNvSpPr/>
            <p:nvPr/>
          </p:nvSpPr>
          <p:spPr>
            <a:xfrm rot="9160486" flipH="1">
              <a:off x="7608120" y="3836827"/>
              <a:ext cx="125740" cy="179433"/>
            </a:xfrm>
            <a:custGeom>
              <a:avLst/>
              <a:gdLst/>
              <a:ahLst/>
              <a:cxnLst/>
              <a:rect l="l" t="t" r="r" b="b"/>
              <a:pathLst>
                <a:path w="4707" h="6717" extrusionOk="0">
                  <a:moveTo>
                    <a:pt x="2062" y="593"/>
                  </a:moveTo>
                  <a:cubicBezTo>
                    <a:pt x="2357" y="599"/>
                    <a:pt x="2633" y="804"/>
                    <a:pt x="2813" y="991"/>
                  </a:cubicBezTo>
                  <a:cubicBezTo>
                    <a:pt x="3551" y="1722"/>
                    <a:pt x="4103" y="3308"/>
                    <a:pt x="4045" y="4515"/>
                  </a:cubicBezTo>
                  <a:cubicBezTo>
                    <a:pt x="4019" y="5125"/>
                    <a:pt x="3833" y="5882"/>
                    <a:pt x="3108" y="6087"/>
                  </a:cubicBezTo>
                  <a:cubicBezTo>
                    <a:pt x="3024" y="6110"/>
                    <a:pt x="2943" y="6121"/>
                    <a:pt x="2864" y="6121"/>
                  </a:cubicBezTo>
                  <a:cubicBezTo>
                    <a:pt x="2193" y="6121"/>
                    <a:pt x="1705" y="5358"/>
                    <a:pt x="1516" y="4996"/>
                  </a:cubicBezTo>
                  <a:cubicBezTo>
                    <a:pt x="835" y="3732"/>
                    <a:pt x="688" y="1998"/>
                    <a:pt x="1176" y="1138"/>
                  </a:cubicBezTo>
                  <a:cubicBezTo>
                    <a:pt x="1368" y="792"/>
                    <a:pt x="1651" y="612"/>
                    <a:pt x="2029" y="593"/>
                  </a:cubicBezTo>
                  <a:close/>
                  <a:moveTo>
                    <a:pt x="2055" y="1"/>
                  </a:moveTo>
                  <a:cubicBezTo>
                    <a:pt x="2036" y="1"/>
                    <a:pt x="2017" y="1"/>
                    <a:pt x="1997" y="2"/>
                  </a:cubicBezTo>
                  <a:cubicBezTo>
                    <a:pt x="1413" y="34"/>
                    <a:pt x="951" y="329"/>
                    <a:pt x="656" y="849"/>
                  </a:cubicBezTo>
                  <a:cubicBezTo>
                    <a:pt x="1" y="2005"/>
                    <a:pt x="315" y="4008"/>
                    <a:pt x="989" y="5279"/>
                  </a:cubicBezTo>
                  <a:cubicBezTo>
                    <a:pt x="1490" y="6209"/>
                    <a:pt x="2151" y="6717"/>
                    <a:pt x="2857" y="6717"/>
                  </a:cubicBezTo>
                  <a:cubicBezTo>
                    <a:pt x="2992" y="6717"/>
                    <a:pt x="3134" y="6691"/>
                    <a:pt x="3268" y="6659"/>
                  </a:cubicBezTo>
                  <a:cubicBezTo>
                    <a:pt x="4096" y="6428"/>
                    <a:pt x="4584" y="5677"/>
                    <a:pt x="4636" y="4540"/>
                  </a:cubicBezTo>
                  <a:cubicBezTo>
                    <a:pt x="4706" y="3141"/>
                    <a:pt x="4103" y="1433"/>
                    <a:pt x="3236" y="567"/>
                  </a:cubicBezTo>
                  <a:cubicBezTo>
                    <a:pt x="2862" y="193"/>
                    <a:pt x="2459" y="1"/>
                    <a:pt x="20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9" name="Google Shape;1909;p14"/>
            <p:cNvSpPr/>
            <p:nvPr/>
          </p:nvSpPr>
          <p:spPr>
            <a:xfrm rot="9160486" flipH="1">
              <a:off x="7615374" y="3845345"/>
              <a:ext cx="82517" cy="55270"/>
            </a:xfrm>
            <a:custGeom>
              <a:avLst/>
              <a:gdLst/>
              <a:ahLst/>
              <a:cxnLst/>
              <a:rect l="l" t="t" r="r" b="b"/>
              <a:pathLst>
                <a:path w="3089" h="2069" extrusionOk="0">
                  <a:moveTo>
                    <a:pt x="2060" y="1"/>
                  </a:moveTo>
                  <a:cubicBezTo>
                    <a:pt x="1312" y="1"/>
                    <a:pt x="576" y="271"/>
                    <a:pt x="1" y="785"/>
                  </a:cubicBezTo>
                  <a:cubicBezTo>
                    <a:pt x="403" y="1541"/>
                    <a:pt x="971" y="2069"/>
                    <a:pt x="1611" y="2069"/>
                  </a:cubicBezTo>
                  <a:cubicBezTo>
                    <a:pt x="1717" y="2069"/>
                    <a:pt x="1824" y="2054"/>
                    <a:pt x="1933" y="2024"/>
                  </a:cubicBezTo>
                  <a:cubicBezTo>
                    <a:pt x="2710" y="1806"/>
                    <a:pt x="3043" y="1068"/>
                    <a:pt x="3088" y="176"/>
                  </a:cubicBezTo>
                  <a:cubicBezTo>
                    <a:pt x="2752" y="58"/>
                    <a:pt x="2405" y="1"/>
                    <a:pt x="20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0" name="Google Shape;1910;p14"/>
            <p:cNvSpPr/>
            <p:nvPr/>
          </p:nvSpPr>
          <p:spPr>
            <a:xfrm rot="9160486" flipH="1">
              <a:off x="7609603" y="3840300"/>
              <a:ext cx="93657" cy="65688"/>
            </a:xfrm>
            <a:custGeom>
              <a:avLst/>
              <a:gdLst/>
              <a:ahLst/>
              <a:cxnLst/>
              <a:rect l="l" t="t" r="r" b="b"/>
              <a:pathLst>
                <a:path w="3506" h="2459" extrusionOk="0">
                  <a:moveTo>
                    <a:pt x="2276" y="394"/>
                  </a:moveTo>
                  <a:cubicBezTo>
                    <a:pt x="2552" y="394"/>
                    <a:pt x="2829" y="433"/>
                    <a:pt x="3101" y="514"/>
                  </a:cubicBezTo>
                  <a:cubicBezTo>
                    <a:pt x="3043" y="1124"/>
                    <a:pt x="2825" y="1830"/>
                    <a:pt x="2100" y="2029"/>
                  </a:cubicBezTo>
                  <a:cubicBezTo>
                    <a:pt x="2007" y="2054"/>
                    <a:pt x="1917" y="2066"/>
                    <a:pt x="1830" y="2066"/>
                  </a:cubicBezTo>
                  <a:cubicBezTo>
                    <a:pt x="1189" y="2066"/>
                    <a:pt x="712" y="1434"/>
                    <a:pt x="469" y="1027"/>
                  </a:cubicBezTo>
                  <a:cubicBezTo>
                    <a:pt x="987" y="613"/>
                    <a:pt x="1626" y="394"/>
                    <a:pt x="2276" y="394"/>
                  </a:cubicBezTo>
                  <a:close/>
                  <a:moveTo>
                    <a:pt x="2281" y="0"/>
                  </a:moveTo>
                  <a:cubicBezTo>
                    <a:pt x="1484" y="0"/>
                    <a:pt x="700" y="289"/>
                    <a:pt x="84" y="835"/>
                  </a:cubicBezTo>
                  <a:cubicBezTo>
                    <a:pt x="20" y="893"/>
                    <a:pt x="0" y="995"/>
                    <a:pt x="45" y="1072"/>
                  </a:cubicBezTo>
                  <a:cubicBezTo>
                    <a:pt x="527" y="1971"/>
                    <a:pt x="1156" y="2459"/>
                    <a:pt x="1823" y="2459"/>
                  </a:cubicBezTo>
                  <a:cubicBezTo>
                    <a:pt x="1952" y="2459"/>
                    <a:pt x="2080" y="2440"/>
                    <a:pt x="2209" y="2407"/>
                  </a:cubicBezTo>
                  <a:cubicBezTo>
                    <a:pt x="2992" y="2189"/>
                    <a:pt x="3454" y="1470"/>
                    <a:pt x="3505" y="379"/>
                  </a:cubicBezTo>
                  <a:cubicBezTo>
                    <a:pt x="3505" y="296"/>
                    <a:pt x="3454" y="212"/>
                    <a:pt x="3371" y="186"/>
                  </a:cubicBezTo>
                  <a:cubicBezTo>
                    <a:pt x="3015" y="61"/>
                    <a:pt x="2647" y="0"/>
                    <a:pt x="228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1" name="Google Shape;1911;p14"/>
            <p:cNvSpPr/>
            <p:nvPr/>
          </p:nvSpPr>
          <p:spPr>
            <a:xfrm>
              <a:off x="7598982" y="3367424"/>
              <a:ext cx="57117" cy="69272"/>
            </a:xfrm>
            <a:custGeom>
              <a:avLst/>
              <a:gdLst/>
              <a:ahLst/>
              <a:cxnLst/>
              <a:rect l="l" t="t" r="r" b="b"/>
              <a:pathLst>
                <a:path w="2138" h="2593" extrusionOk="0">
                  <a:moveTo>
                    <a:pt x="52" y="1"/>
                  </a:moveTo>
                  <a:cubicBezTo>
                    <a:pt x="41" y="1"/>
                    <a:pt x="29" y="4"/>
                    <a:pt x="19" y="12"/>
                  </a:cubicBezTo>
                  <a:cubicBezTo>
                    <a:pt x="0" y="31"/>
                    <a:pt x="0" y="63"/>
                    <a:pt x="19" y="82"/>
                  </a:cubicBezTo>
                  <a:cubicBezTo>
                    <a:pt x="167" y="307"/>
                    <a:pt x="308" y="525"/>
                    <a:pt x="462" y="750"/>
                  </a:cubicBezTo>
                  <a:cubicBezTo>
                    <a:pt x="610" y="975"/>
                    <a:pt x="764" y="1193"/>
                    <a:pt x="937" y="1398"/>
                  </a:cubicBezTo>
                  <a:cubicBezTo>
                    <a:pt x="1104" y="1604"/>
                    <a:pt x="1278" y="1809"/>
                    <a:pt x="1457" y="2008"/>
                  </a:cubicBezTo>
                  <a:cubicBezTo>
                    <a:pt x="1631" y="2201"/>
                    <a:pt x="1823" y="2393"/>
                    <a:pt x="2009" y="2573"/>
                  </a:cubicBezTo>
                  <a:cubicBezTo>
                    <a:pt x="2022" y="2586"/>
                    <a:pt x="2038" y="2592"/>
                    <a:pt x="2054" y="2592"/>
                  </a:cubicBezTo>
                  <a:cubicBezTo>
                    <a:pt x="2070" y="2592"/>
                    <a:pt x="2086" y="2586"/>
                    <a:pt x="2099" y="2573"/>
                  </a:cubicBezTo>
                  <a:cubicBezTo>
                    <a:pt x="2131" y="2554"/>
                    <a:pt x="2138" y="2515"/>
                    <a:pt x="2118" y="2483"/>
                  </a:cubicBezTo>
                  <a:cubicBezTo>
                    <a:pt x="1977" y="2271"/>
                    <a:pt x="1842" y="2040"/>
                    <a:pt x="1676" y="1828"/>
                  </a:cubicBezTo>
                  <a:cubicBezTo>
                    <a:pt x="1515" y="1617"/>
                    <a:pt x="1361" y="1405"/>
                    <a:pt x="1188" y="1199"/>
                  </a:cubicBezTo>
                  <a:cubicBezTo>
                    <a:pt x="1014" y="1000"/>
                    <a:pt x="841" y="801"/>
                    <a:pt x="661" y="602"/>
                  </a:cubicBezTo>
                  <a:cubicBezTo>
                    <a:pt x="482" y="410"/>
                    <a:pt x="289" y="217"/>
                    <a:pt x="96" y="38"/>
                  </a:cubicBezTo>
                  <a:cubicBezTo>
                    <a:pt x="96" y="31"/>
                    <a:pt x="96" y="31"/>
                    <a:pt x="96" y="25"/>
                  </a:cubicBezTo>
                  <a:cubicBezTo>
                    <a:pt x="85" y="9"/>
                    <a:pt x="68" y="1"/>
                    <a:pt x="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2" name="Google Shape;1912;p14"/>
            <p:cNvSpPr/>
            <p:nvPr/>
          </p:nvSpPr>
          <p:spPr>
            <a:xfrm>
              <a:off x="7692587" y="3518384"/>
              <a:ext cx="179926" cy="184146"/>
            </a:xfrm>
            <a:custGeom>
              <a:avLst/>
              <a:gdLst/>
              <a:ahLst/>
              <a:cxnLst/>
              <a:rect l="l" t="t" r="r" b="b"/>
              <a:pathLst>
                <a:path w="6735" h="6893" extrusionOk="0">
                  <a:moveTo>
                    <a:pt x="137" y="0"/>
                  </a:moveTo>
                  <a:cubicBezTo>
                    <a:pt x="126" y="0"/>
                    <a:pt x="115" y="1"/>
                    <a:pt x="104" y="3"/>
                  </a:cubicBezTo>
                  <a:lnTo>
                    <a:pt x="91" y="3"/>
                  </a:lnTo>
                  <a:cubicBezTo>
                    <a:pt x="33" y="16"/>
                    <a:pt x="1" y="74"/>
                    <a:pt x="14" y="138"/>
                  </a:cubicBezTo>
                  <a:cubicBezTo>
                    <a:pt x="27" y="157"/>
                    <a:pt x="52" y="170"/>
                    <a:pt x="78" y="170"/>
                  </a:cubicBezTo>
                  <a:cubicBezTo>
                    <a:pt x="72" y="145"/>
                    <a:pt x="84" y="119"/>
                    <a:pt x="117" y="106"/>
                  </a:cubicBezTo>
                  <a:cubicBezTo>
                    <a:pt x="118" y="106"/>
                    <a:pt x="119" y="106"/>
                    <a:pt x="121" y="106"/>
                  </a:cubicBezTo>
                  <a:cubicBezTo>
                    <a:pt x="160" y="106"/>
                    <a:pt x="228" y="192"/>
                    <a:pt x="283" y="260"/>
                  </a:cubicBezTo>
                  <a:lnTo>
                    <a:pt x="482" y="478"/>
                  </a:lnTo>
                  <a:lnTo>
                    <a:pt x="868" y="915"/>
                  </a:lnTo>
                  <a:lnTo>
                    <a:pt x="1651" y="1788"/>
                  </a:lnTo>
                  <a:lnTo>
                    <a:pt x="3243" y="3495"/>
                  </a:lnTo>
                  <a:lnTo>
                    <a:pt x="4867" y="5171"/>
                  </a:lnTo>
                  <a:cubicBezTo>
                    <a:pt x="5412" y="5716"/>
                    <a:pt x="5971" y="6262"/>
                    <a:pt x="6529" y="6801"/>
                  </a:cubicBezTo>
                  <a:cubicBezTo>
                    <a:pt x="6586" y="6853"/>
                    <a:pt x="6639" y="6892"/>
                    <a:pt x="6677" y="6892"/>
                  </a:cubicBezTo>
                  <a:cubicBezTo>
                    <a:pt x="6687" y="6892"/>
                    <a:pt x="6695" y="6890"/>
                    <a:pt x="6703" y="6885"/>
                  </a:cubicBezTo>
                  <a:cubicBezTo>
                    <a:pt x="6735" y="6866"/>
                    <a:pt x="6703" y="6782"/>
                    <a:pt x="6632" y="6705"/>
                  </a:cubicBezTo>
                  <a:cubicBezTo>
                    <a:pt x="6112" y="6121"/>
                    <a:pt x="5599" y="5543"/>
                    <a:pt x="5072" y="4965"/>
                  </a:cubicBezTo>
                  <a:lnTo>
                    <a:pt x="3474" y="3264"/>
                  </a:lnTo>
                  <a:lnTo>
                    <a:pt x="1843" y="1602"/>
                  </a:lnTo>
                  <a:lnTo>
                    <a:pt x="1015" y="780"/>
                  </a:lnTo>
                  <a:lnTo>
                    <a:pt x="598" y="376"/>
                  </a:lnTo>
                  <a:lnTo>
                    <a:pt x="386" y="170"/>
                  </a:lnTo>
                  <a:lnTo>
                    <a:pt x="283" y="68"/>
                  </a:lnTo>
                  <a:cubicBezTo>
                    <a:pt x="241" y="25"/>
                    <a:pt x="190" y="0"/>
                    <a:pt x="1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3" name="Google Shape;1913;p14"/>
            <p:cNvSpPr/>
            <p:nvPr/>
          </p:nvSpPr>
          <p:spPr>
            <a:xfrm>
              <a:off x="7699292" y="3617466"/>
              <a:ext cx="67509" cy="86102"/>
            </a:xfrm>
            <a:custGeom>
              <a:avLst/>
              <a:gdLst/>
              <a:ahLst/>
              <a:cxnLst/>
              <a:rect l="l" t="t" r="r" b="b"/>
              <a:pathLst>
                <a:path w="2527" h="3223" extrusionOk="0">
                  <a:moveTo>
                    <a:pt x="43" y="1"/>
                  </a:moveTo>
                  <a:cubicBezTo>
                    <a:pt x="35" y="1"/>
                    <a:pt x="27" y="2"/>
                    <a:pt x="20" y="5"/>
                  </a:cubicBezTo>
                  <a:cubicBezTo>
                    <a:pt x="0" y="24"/>
                    <a:pt x="0" y="62"/>
                    <a:pt x="20" y="88"/>
                  </a:cubicBezTo>
                  <a:lnTo>
                    <a:pt x="591" y="878"/>
                  </a:lnTo>
                  <a:lnTo>
                    <a:pt x="1169" y="1661"/>
                  </a:lnTo>
                  <a:lnTo>
                    <a:pt x="1759" y="2431"/>
                  </a:lnTo>
                  <a:lnTo>
                    <a:pt x="2375" y="3195"/>
                  </a:lnTo>
                  <a:cubicBezTo>
                    <a:pt x="2390" y="3215"/>
                    <a:pt x="2409" y="3223"/>
                    <a:pt x="2428" y="3223"/>
                  </a:cubicBezTo>
                  <a:cubicBezTo>
                    <a:pt x="2478" y="3223"/>
                    <a:pt x="2526" y="3167"/>
                    <a:pt x="2485" y="3112"/>
                  </a:cubicBezTo>
                  <a:cubicBezTo>
                    <a:pt x="2331" y="2829"/>
                    <a:pt x="2170" y="2540"/>
                    <a:pt x="1990" y="2264"/>
                  </a:cubicBezTo>
                  <a:cubicBezTo>
                    <a:pt x="1817" y="1982"/>
                    <a:pt x="1631" y="1719"/>
                    <a:pt x="1425" y="1462"/>
                  </a:cubicBezTo>
                  <a:cubicBezTo>
                    <a:pt x="1207" y="1205"/>
                    <a:pt x="995" y="955"/>
                    <a:pt x="771" y="711"/>
                  </a:cubicBezTo>
                  <a:cubicBezTo>
                    <a:pt x="552" y="473"/>
                    <a:pt x="321" y="242"/>
                    <a:pt x="84" y="18"/>
                  </a:cubicBezTo>
                  <a:cubicBezTo>
                    <a:pt x="72" y="5"/>
                    <a:pt x="57" y="1"/>
                    <a:pt x="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4" name="Google Shape;1914;p14"/>
            <p:cNvSpPr/>
            <p:nvPr/>
          </p:nvSpPr>
          <p:spPr>
            <a:xfrm>
              <a:off x="7700841" y="3678748"/>
              <a:ext cx="44427" cy="57384"/>
            </a:xfrm>
            <a:custGeom>
              <a:avLst/>
              <a:gdLst/>
              <a:ahLst/>
              <a:cxnLst/>
              <a:rect l="l" t="t" r="r" b="b"/>
              <a:pathLst>
                <a:path w="1663" h="2148" extrusionOk="0">
                  <a:moveTo>
                    <a:pt x="58" y="1"/>
                  </a:moveTo>
                  <a:cubicBezTo>
                    <a:pt x="43" y="1"/>
                    <a:pt x="29" y="6"/>
                    <a:pt x="19" y="15"/>
                  </a:cubicBezTo>
                  <a:cubicBezTo>
                    <a:pt x="0" y="34"/>
                    <a:pt x="0" y="67"/>
                    <a:pt x="19" y="86"/>
                  </a:cubicBezTo>
                  <a:cubicBezTo>
                    <a:pt x="129" y="272"/>
                    <a:pt x="225" y="458"/>
                    <a:pt x="340" y="638"/>
                  </a:cubicBezTo>
                  <a:cubicBezTo>
                    <a:pt x="462" y="818"/>
                    <a:pt x="578" y="997"/>
                    <a:pt x="700" y="1171"/>
                  </a:cubicBezTo>
                  <a:cubicBezTo>
                    <a:pt x="828" y="1344"/>
                    <a:pt x="969" y="1511"/>
                    <a:pt x="1104" y="1671"/>
                  </a:cubicBezTo>
                  <a:cubicBezTo>
                    <a:pt x="1239" y="1832"/>
                    <a:pt x="1393" y="1986"/>
                    <a:pt x="1547" y="2134"/>
                  </a:cubicBezTo>
                  <a:cubicBezTo>
                    <a:pt x="1560" y="2143"/>
                    <a:pt x="1574" y="2148"/>
                    <a:pt x="1588" y="2148"/>
                  </a:cubicBezTo>
                  <a:cubicBezTo>
                    <a:pt x="1602" y="2148"/>
                    <a:pt x="1615" y="2143"/>
                    <a:pt x="1624" y="2134"/>
                  </a:cubicBezTo>
                  <a:cubicBezTo>
                    <a:pt x="1650" y="2121"/>
                    <a:pt x="1663" y="2082"/>
                    <a:pt x="1656" y="2057"/>
                  </a:cubicBezTo>
                  <a:cubicBezTo>
                    <a:pt x="1554" y="1864"/>
                    <a:pt x="1444" y="1678"/>
                    <a:pt x="1329" y="1498"/>
                  </a:cubicBezTo>
                  <a:cubicBezTo>
                    <a:pt x="1220" y="1318"/>
                    <a:pt x="1091" y="1145"/>
                    <a:pt x="963" y="978"/>
                  </a:cubicBezTo>
                  <a:cubicBezTo>
                    <a:pt x="822" y="818"/>
                    <a:pt x="687" y="651"/>
                    <a:pt x="546" y="490"/>
                  </a:cubicBezTo>
                  <a:cubicBezTo>
                    <a:pt x="405" y="330"/>
                    <a:pt x="250" y="176"/>
                    <a:pt x="103" y="28"/>
                  </a:cubicBezTo>
                  <a:lnTo>
                    <a:pt x="96" y="15"/>
                  </a:lnTo>
                  <a:cubicBezTo>
                    <a:pt x="87" y="6"/>
                    <a:pt x="72" y="1"/>
                    <a:pt x="5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5" name="Google Shape;1915;p14"/>
            <p:cNvSpPr/>
            <p:nvPr/>
          </p:nvSpPr>
          <p:spPr>
            <a:xfrm>
              <a:off x="7447890" y="3548811"/>
              <a:ext cx="104643" cy="269447"/>
            </a:xfrm>
            <a:custGeom>
              <a:avLst/>
              <a:gdLst/>
              <a:ahLst/>
              <a:cxnLst/>
              <a:rect l="l" t="t" r="r" b="b"/>
              <a:pathLst>
                <a:path w="3917" h="10086" extrusionOk="0">
                  <a:moveTo>
                    <a:pt x="3875" y="1"/>
                  </a:moveTo>
                  <a:cubicBezTo>
                    <a:pt x="3841" y="1"/>
                    <a:pt x="3778" y="55"/>
                    <a:pt x="3724" y="142"/>
                  </a:cubicBezTo>
                  <a:cubicBezTo>
                    <a:pt x="3506" y="527"/>
                    <a:pt x="3326" y="925"/>
                    <a:pt x="3172" y="1342"/>
                  </a:cubicBezTo>
                  <a:cubicBezTo>
                    <a:pt x="3005" y="1740"/>
                    <a:pt x="2832" y="2138"/>
                    <a:pt x="2652" y="2530"/>
                  </a:cubicBezTo>
                  <a:lnTo>
                    <a:pt x="1541" y="4898"/>
                  </a:lnTo>
                  <a:cubicBezTo>
                    <a:pt x="1169" y="5694"/>
                    <a:pt x="848" y="6510"/>
                    <a:pt x="566" y="7338"/>
                  </a:cubicBezTo>
                  <a:cubicBezTo>
                    <a:pt x="290" y="8172"/>
                    <a:pt x="103" y="9032"/>
                    <a:pt x="7" y="9905"/>
                  </a:cubicBezTo>
                  <a:cubicBezTo>
                    <a:pt x="1" y="9995"/>
                    <a:pt x="7" y="10079"/>
                    <a:pt x="33" y="10085"/>
                  </a:cubicBezTo>
                  <a:cubicBezTo>
                    <a:pt x="34" y="10085"/>
                    <a:pt x="35" y="10086"/>
                    <a:pt x="37" y="10086"/>
                  </a:cubicBezTo>
                  <a:cubicBezTo>
                    <a:pt x="67" y="10086"/>
                    <a:pt x="98" y="10011"/>
                    <a:pt x="116" y="9925"/>
                  </a:cubicBezTo>
                  <a:cubicBezTo>
                    <a:pt x="270" y="9071"/>
                    <a:pt x="501" y="8230"/>
                    <a:pt x="810" y="7421"/>
                  </a:cubicBezTo>
                  <a:cubicBezTo>
                    <a:pt x="1111" y="6612"/>
                    <a:pt x="1477" y="5823"/>
                    <a:pt x="1837" y="5033"/>
                  </a:cubicBezTo>
                  <a:cubicBezTo>
                    <a:pt x="2196" y="4237"/>
                    <a:pt x="2581" y="3448"/>
                    <a:pt x="2909" y="2645"/>
                  </a:cubicBezTo>
                  <a:cubicBezTo>
                    <a:pt x="3082" y="2241"/>
                    <a:pt x="3236" y="1836"/>
                    <a:pt x="3384" y="1419"/>
                  </a:cubicBezTo>
                  <a:cubicBezTo>
                    <a:pt x="3506" y="1008"/>
                    <a:pt x="3666" y="604"/>
                    <a:pt x="3846" y="206"/>
                  </a:cubicBezTo>
                  <a:cubicBezTo>
                    <a:pt x="3891" y="116"/>
                    <a:pt x="3916" y="33"/>
                    <a:pt x="3891" y="7"/>
                  </a:cubicBezTo>
                  <a:cubicBezTo>
                    <a:pt x="3887" y="3"/>
                    <a:pt x="3881" y="1"/>
                    <a:pt x="387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6" name="Google Shape;1916;p14"/>
            <p:cNvSpPr/>
            <p:nvPr/>
          </p:nvSpPr>
          <p:spPr>
            <a:xfrm>
              <a:off x="8102775" y="4281896"/>
              <a:ext cx="76351" cy="208350"/>
            </a:xfrm>
            <a:custGeom>
              <a:avLst/>
              <a:gdLst/>
              <a:ahLst/>
              <a:cxnLst/>
              <a:rect l="l" t="t" r="r" b="b"/>
              <a:pathLst>
                <a:path w="2858" h="7799" extrusionOk="0">
                  <a:moveTo>
                    <a:pt x="86" y="1"/>
                  </a:moveTo>
                  <a:cubicBezTo>
                    <a:pt x="58" y="1"/>
                    <a:pt x="31" y="12"/>
                    <a:pt x="14" y="33"/>
                  </a:cubicBezTo>
                  <a:cubicBezTo>
                    <a:pt x="1" y="59"/>
                    <a:pt x="46" y="97"/>
                    <a:pt x="104" y="136"/>
                  </a:cubicBezTo>
                  <a:cubicBezTo>
                    <a:pt x="354" y="347"/>
                    <a:pt x="514" y="636"/>
                    <a:pt x="566" y="957"/>
                  </a:cubicBezTo>
                  <a:lnTo>
                    <a:pt x="797" y="1933"/>
                  </a:lnTo>
                  <a:lnTo>
                    <a:pt x="1291" y="3891"/>
                  </a:lnTo>
                  <a:cubicBezTo>
                    <a:pt x="1477" y="4539"/>
                    <a:pt x="1651" y="5194"/>
                    <a:pt x="1850" y="5842"/>
                  </a:cubicBezTo>
                  <a:cubicBezTo>
                    <a:pt x="2036" y="6497"/>
                    <a:pt x="2318" y="7126"/>
                    <a:pt x="2684" y="7704"/>
                  </a:cubicBezTo>
                  <a:cubicBezTo>
                    <a:pt x="2722" y="7758"/>
                    <a:pt x="2769" y="7798"/>
                    <a:pt x="2806" y="7798"/>
                  </a:cubicBezTo>
                  <a:cubicBezTo>
                    <a:pt x="2813" y="7798"/>
                    <a:pt x="2819" y="7797"/>
                    <a:pt x="2825" y="7794"/>
                  </a:cubicBezTo>
                  <a:cubicBezTo>
                    <a:pt x="2857" y="7781"/>
                    <a:pt x="2845" y="7704"/>
                    <a:pt x="2806" y="7627"/>
                  </a:cubicBezTo>
                  <a:cubicBezTo>
                    <a:pt x="2504" y="7030"/>
                    <a:pt x="2273" y="6407"/>
                    <a:pt x="2119" y="5759"/>
                  </a:cubicBezTo>
                  <a:lnTo>
                    <a:pt x="1606" y="3801"/>
                  </a:lnTo>
                  <a:lnTo>
                    <a:pt x="1047" y="1850"/>
                  </a:lnTo>
                  <a:cubicBezTo>
                    <a:pt x="951" y="1522"/>
                    <a:pt x="855" y="1195"/>
                    <a:pt x="745" y="874"/>
                  </a:cubicBezTo>
                  <a:cubicBezTo>
                    <a:pt x="662" y="527"/>
                    <a:pt x="450" y="226"/>
                    <a:pt x="155" y="27"/>
                  </a:cubicBezTo>
                  <a:cubicBezTo>
                    <a:pt x="134" y="9"/>
                    <a:pt x="110" y="1"/>
                    <a:pt x="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7" name="Google Shape;1917;p14"/>
            <p:cNvSpPr/>
            <p:nvPr/>
          </p:nvSpPr>
          <p:spPr>
            <a:xfrm>
              <a:off x="8092997" y="4388083"/>
              <a:ext cx="51667" cy="117653"/>
            </a:xfrm>
            <a:custGeom>
              <a:avLst/>
              <a:gdLst/>
              <a:ahLst/>
              <a:cxnLst/>
              <a:rect l="l" t="t" r="r" b="b"/>
              <a:pathLst>
                <a:path w="1934" h="4404" extrusionOk="0">
                  <a:moveTo>
                    <a:pt x="47" y="1"/>
                  </a:moveTo>
                  <a:cubicBezTo>
                    <a:pt x="38" y="1"/>
                    <a:pt x="29" y="2"/>
                    <a:pt x="20" y="6"/>
                  </a:cubicBezTo>
                  <a:cubicBezTo>
                    <a:pt x="1" y="12"/>
                    <a:pt x="1" y="57"/>
                    <a:pt x="20" y="96"/>
                  </a:cubicBezTo>
                  <a:cubicBezTo>
                    <a:pt x="213" y="436"/>
                    <a:pt x="373" y="783"/>
                    <a:pt x="534" y="1129"/>
                  </a:cubicBezTo>
                  <a:cubicBezTo>
                    <a:pt x="701" y="1476"/>
                    <a:pt x="848" y="1822"/>
                    <a:pt x="1002" y="2175"/>
                  </a:cubicBezTo>
                  <a:cubicBezTo>
                    <a:pt x="1150" y="2529"/>
                    <a:pt x="1291" y="2882"/>
                    <a:pt x="1420" y="3241"/>
                  </a:cubicBezTo>
                  <a:cubicBezTo>
                    <a:pt x="1548" y="3607"/>
                    <a:pt x="1683" y="3966"/>
                    <a:pt x="1798" y="4332"/>
                  </a:cubicBezTo>
                  <a:cubicBezTo>
                    <a:pt x="1804" y="4373"/>
                    <a:pt x="1821" y="4404"/>
                    <a:pt x="1863" y="4404"/>
                  </a:cubicBezTo>
                  <a:cubicBezTo>
                    <a:pt x="1867" y="4404"/>
                    <a:pt x="1871" y="4404"/>
                    <a:pt x="1875" y="4403"/>
                  </a:cubicBezTo>
                  <a:cubicBezTo>
                    <a:pt x="1933" y="4403"/>
                    <a:pt x="1933" y="4358"/>
                    <a:pt x="1933" y="4300"/>
                  </a:cubicBezTo>
                  <a:cubicBezTo>
                    <a:pt x="1875" y="3915"/>
                    <a:pt x="1792" y="3530"/>
                    <a:pt x="1689" y="3158"/>
                  </a:cubicBezTo>
                  <a:cubicBezTo>
                    <a:pt x="1580" y="2779"/>
                    <a:pt x="1445" y="2413"/>
                    <a:pt x="1298" y="2054"/>
                  </a:cubicBezTo>
                  <a:cubicBezTo>
                    <a:pt x="1137" y="1694"/>
                    <a:pt x="957" y="1347"/>
                    <a:pt x="765" y="1007"/>
                  </a:cubicBezTo>
                  <a:cubicBezTo>
                    <a:pt x="566" y="667"/>
                    <a:pt x="348" y="346"/>
                    <a:pt x="110" y="31"/>
                  </a:cubicBezTo>
                  <a:cubicBezTo>
                    <a:pt x="96" y="13"/>
                    <a:pt x="72"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8" name="Google Shape;1918;p14"/>
            <p:cNvSpPr/>
            <p:nvPr/>
          </p:nvSpPr>
          <p:spPr>
            <a:xfrm>
              <a:off x="8055785" y="4428689"/>
              <a:ext cx="43946" cy="102078"/>
            </a:xfrm>
            <a:custGeom>
              <a:avLst/>
              <a:gdLst/>
              <a:ahLst/>
              <a:cxnLst/>
              <a:rect l="l" t="t" r="r" b="b"/>
              <a:pathLst>
                <a:path w="1645" h="3821" extrusionOk="0">
                  <a:moveTo>
                    <a:pt x="1541" y="3632"/>
                  </a:moveTo>
                  <a:cubicBezTo>
                    <a:pt x="1543" y="3633"/>
                    <a:pt x="1545" y="3633"/>
                    <a:pt x="1546" y="3633"/>
                  </a:cubicBezTo>
                  <a:lnTo>
                    <a:pt x="1546" y="3633"/>
                  </a:lnTo>
                  <a:cubicBezTo>
                    <a:pt x="1545" y="3634"/>
                    <a:pt x="1543" y="3635"/>
                    <a:pt x="1542" y="3636"/>
                  </a:cubicBezTo>
                  <a:lnTo>
                    <a:pt x="1542" y="3636"/>
                  </a:lnTo>
                  <a:lnTo>
                    <a:pt x="1542" y="3634"/>
                  </a:lnTo>
                  <a:cubicBezTo>
                    <a:pt x="1541" y="3633"/>
                    <a:pt x="1541" y="3633"/>
                    <a:pt x="1541" y="3632"/>
                  </a:cubicBezTo>
                  <a:close/>
                  <a:moveTo>
                    <a:pt x="20" y="1"/>
                  </a:moveTo>
                  <a:cubicBezTo>
                    <a:pt x="1" y="26"/>
                    <a:pt x="1" y="65"/>
                    <a:pt x="20" y="91"/>
                  </a:cubicBezTo>
                  <a:cubicBezTo>
                    <a:pt x="174" y="392"/>
                    <a:pt x="309" y="726"/>
                    <a:pt x="437" y="1021"/>
                  </a:cubicBezTo>
                  <a:cubicBezTo>
                    <a:pt x="572" y="1323"/>
                    <a:pt x="688" y="1644"/>
                    <a:pt x="797" y="1971"/>
                  </a:cubicBezTo>
                  <a:cubicBezTo>
                    <a:pt x="912" y="2299"/>
                    <a:pt x="1015" y="2626"/>
                    <a:pt x="1105" y="2947"/>
                  </a:cubicBezTo>
                  <a:cubicBezTo>
                    <a:pt x="1150" y="3114"/>
                    <a:pt x="1195" y="3281"/>
                    <a:pt x="1233" y="3441"/>
                  </a:cubicBezTo>
                  <a:cubicBezTo>
                    <a:pt x="1253" y="3538"/>
                    <a:pt x="1285" y="3628"/>
                    <a:pt x="1330" y="3717"/>
                  </a:cubicBezTo>
                  <a:cubicBezTo>
                    <a:pt x="1368" y="3782"/>
                    <a:pt x="1439" y="3820"/>
                    <a:pt x="1509" y="3820"/>
                  </a:cubicBezTo>
                  <a:cubicBezTo>
                    <a:pt x="1567" y="3814"/>
                    <a:pt x="1619" y="3775"/>
                    <a:pt x="1631" y="3724"/>
                  </a:cubicBezTo>
                  <a:cubicBezTo>
                    <a:pt x="1644" y="3685"/>
                    <a:pt x="1644" y="3647"/>
                    <a:pt x="1631" y="3615"/>
                  </a:cubicBezTo>
                  <a:cubicBezTo>
                    <a:pt x="1626" y="3594"/>
                    <a:pt x="1564" y="3551"/>
                    <a:pt x="1532" y="3551"/>
                  </a:cubicBezTo>
                  <a:cubicBezTo>
                    <a:pt x="1528" y="3551"/>
                    <a:pt x="1525" y="3551"/>
                    <a:pt x="1523" y="3552"/>
                  </a:cubicBezTo>
                  <a:lnTo>
                    <a:pt x="1523" y="3552"/>
                  </a:lnTo>
                  <a:cubicBezTo>
                    <a:pt x="1514" y="3505"/>
                    <a:pt x="1509" y="3457"/>
                    <a:pt x="1509" y="3409"/>
                  </a:cubicBezTo>
                  <a:cubicBezTo>
                    <a:pt x="1490" y="3242"/>
                    <a:pt x="1465" y="3069"/>
                    <a:pt x="1426" y="2896"/>
                  </a:cubicBezTo>
                  <a:cubicBezTo>
                    <a:pt x="1362" y="2549"/>
                    <a:pt x="1266" y="2215"/>
                    <a:pt x="1156" y="1882"/>
                  </a:cubicBezTo>
                  <a:cubicBezTo>
                    <a:pt x="1028" y="1554"/>
                    <a:pt x="887" y="1240"/>
                    <a:pt x="720" y="932"/>
                  </a:cubicBezTo>
                  <a:cubicBezTo>
                    <a:pt x="553" y="630"/>
                    <a:pt x="367" y="335"/>
                    <a:pt x="161" y="59"/>
                  </a:cubicBezTo>
                  <a:cubicBezTo>
                    <a:pt x="136" y="20"/>
                    <a:pt x="104" y="20"/>
                    <a:pt x="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9" name="Google Shape;1919;p14"/>
            <p:cNvSpPr/>
            <p:nvPr/>
          </p:nvSpPr>
          <p:spPr>
            <a:xfrm>
              <a:off x="8109827" y="4591724"/>
              <a:ext cx="110787" cy="226971"/>
            </a:xfrm>
            <a:custGeom>
              <a:avLst/>
              <a:gdLst/>
              <a:ahLst/>
              <a:cxnLst/>
              <a:rect l="l" t="t" r="r" b="b"/>
              <a:pathLst>
                <a:path w="4147" h="8496" extrusionOk="0">
                  <a:moveTo>
                    <a:pt x="2931" y="1"/>
                  </a:moveTo>
                  <a:cubicBezTo>
                    <a:pt x="2928" y="1"/>
                    <a:pt x="2924" y="1"/>
                    <a:pt x="2921" y="2"/>
                  </a:cubicBezTo>
                  <a:cubicBezTo>
                    <a:pt x="2882" y="15"/>
                    <a:pt x="2895" y="105"/>
                    <a:pt x="2946" y="208"/>
                  </a:cubicBezTo>
                  <a:cubicBezTo>
                    <a:pt x="3325" y="965"/>
                    <a:pt x="3576" y="1768"/>
                    <a:pt x="3704" y="2602"/>
                  </a:cubicBezTo>
                  <a:cubicBezTo>
                    <a:pt x="3832" y="3424"/>
                    <a:pt x="3781" y="4265"/>
                    <a:pt x="3556" y="5067"/>
                  </a:cubicBezTo>
                  <a:cubicBezTo>
                    <a:pt x="3344" y="5876"/>
                    <a:pt x="2914" y="6601"/>
                    <a:pt x="2317" y="7186"/>
                  </a:cubicBezTo>
                  <a:cubicBezTo>
                    <a:pt x="1720" y="7776"/>
                    <a:pt x="969" y="8187"/>
                    <a:pt x="154" y="8386"/>
                  </a:cubicBezTo>
                  <a:cubicBezTo>
                    <a:pt x="71" y="8412"/>
                    <a:pt x="6" y="8444"/>
                    <a:pt x="0" y="8469"/>
                  </a:cubicBezTo>
                  <a:cubicBezTo>
                    <a:pt x="0" y="8495"/>
                    <a:pt x="77" y="8495"/>
                    <a:pt x="173" y="8495"/>
                  </a:cubicBezTo>
                  <a:cubicBezTo>
                    <a:pt x="1034" y="8347"/>
                    <a:pt x="1842" y="7956"/>
                    <a:pt x="2491" y="7372"/>
                  </a:cubicBezTo>
                  <a:cubicBezTo>
                    <a:pt x="3152" y="6781"/>
                    <a:pt x="3627" y="6017"/>
                    <a:pt x="3871" y="5164"/>
                  </a:cubicBezTo>
                  <a:cubicBezTo>
                    <a:pt x="4102" y="4316"/>
                    <a:pt x="4147" y="3424"/>
                    <a:pt x="3986" y="2557"/>
                  </a:cubicBezTo>
                  <a:cubicBezTo>
                    <a:pt x="3826" y="1704"/>
                    <a:pt x="3518" y="888"/>
                    <a:pt x="3075" y="144"/>
                  </a:cubicBezTo>
                  <a:cubicBezTo>
                    <a:pt x="3022" y="61"/>
                    <a:pt x="2969" y="1"/>
                    <a:pt x="29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0" name="Google Shape;1920;p14"/>
            <p:cNvSpPr/>
            <p:nvPr/>
          </p:nvSpPr>
          <p:spPr>
            <a:xfrm>
              <a:off x="8114796" y="4626505"/>
              <a:ext cx="32592" cy="124679"/>
            </a:xfrm>
            <a:custGeom>
              <a:avLst/>
              <a:gdLst/>
              <a:ahLst/>
              <a:cxnLst/>
              <a:rect l="l" t="t" r="r" b="b"/>
              <a:pathLst>
                <a:path w="1220" h="4667" extrusionOk="0">
                  <a:moveTo>
                    <a:pt x="717" y="0"/>
                  </a:moveTo>
                  <a:cubicBezTo>
                    <a:pt x="709" y="0"/>
                    <a:pt x="701" y="1"/>
                    <a:pt x="693" y="4"/>
                  </a:cubicBezTo>
                  <a:cubicBezTo>
                    <a:pt x="661" y="23"/>
                    <a:pt x="649" y="74"/>
                    <a:pt x="661" y="113"/>
                  </a:cubicBezTo>
                  <a:cubicBezTo>
                    <a:pt x="892" y="857"/>
                    <a:pt x="950" y="1640"/>
                    <a:pt x="841" y="2404"/>
                  </a:cubicBezTo>
                  <a:cubicBezTo>
                    <a:pt x="796" y="2789"/>
                    <a:pt x="700" y="3168"/>
                    <a:pt x="565" y="3528"/>
                  </a:cubicBezTo>
                  <a:cubicBezTo>
                    <a:pt x="430" y="3894"/>
                    <a:pt x="251" y="4240"/>
                    <a:pt x="32" y="4568"/>
                  </a:cubicBezTo>
                  <a:cubicBezTo>
                    <a:pt x="7" y="4600"/>
                    <a:pt x="0" y="4632"/>
                    <a:pt x="19" y="4657"/>
                  </a:cubicBezTo>
                  <a:cubicBezTo>
                    <a:pt x="25" y="4663"/>
                    <a:pt x="33" y="4666"/>
                    <a:pt x="42" y="4666"/>
                  </a:cubicBezTo>
                  <a:cubicBezTo>
                    <a:pt x="62" y="4666"/>
                    <a:pt x="87" y="4652"/>
                    <a:pt x="109" y="4625"/>
                  </a:cubicBezTo>
                  <a:cubicBezTo>
                    <a:pt x="392" y="4330"/>
                    <a:pt x="623" y="3990"/>
                    <a:pt x="796" y="3624"/>
                  </a:cubicBezTo>
                  <a:cubicBezTo>
                    <a:pt x="969" y="3252"/>
                    <a:pt x="1098" y="2860"/>
                    <a:pt x="1162" y="2456"/>
                  </a:cubicBezTo>
                  <a:cubicBezTo>
                    <a:pt x="1220" y="2045"/>
                    <a:pt x="1220" y="1634"/>
                    <a:pt x="1162" y="1223"/>
                  </a:cubicBezTo>
                  <a:cubicBezTo>
                    <a:pt x="1098" y="819"/>
                    <a:pt x="976" y="427"/>
                    <a:pt x="790" y="61"/>
                  </a:cubicBezTo>
                  <a:cubicBezTo>
                    <a:pt x="784" y="24"/>
                    <a:pt x="753" y="0"/>
                    <a:pt x="71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1" name="Google Shape;1921;p14"/>
            <p:cNvSpPr/>
            <p:nvPr/>
          </p:nvSpPr>
          <p:spPr>
            <a:xfrm>
              <a:off x="7576516" y="4730850"/>
              <a:ext cx="146131" cy="170228"/>
            </a:xfrm>
            <a:custGeom>
              <a:avLst/>
              <a:gdLst/>
              <a:ahLst/>
              <a:cxnLst/>
              <a:rect l="l" t="t" r="r" b="b"/>
              <a:pathLst>
                <a:path w="5470" h="6372" extrusionOk="0">
                  <a:moveTo>
                    <a:pt x="150" y="0"/>
                  </a:moveTo>
                  <a:cubicBezTo>
                    <a:pt x="119" y="0"/>
                    <a:pt x="90" y="62"/>
                    <a:pt x="90" y="142"/>
                  </a:cubicBezTo>
                  <a:cubicBezTo>
                    <a:pt x="0" y="912"/>
                    <a:pt x="71" y="1689"/>
                    <a:pt x="295" y="2427"/>
                  </a:cubicBezTo>
                  <a:cubicBezTo>
                    <a:pt x="520" y="3165"/>
                    <a:pt x="880" y="3852"/>
                    <a:pt x="1355" y="4462"/>
                  </a:cubicBezTo>
                  <a:cubicBezTo>
                    <a:pt x="1842" y="5065"/>
                    <a:pt x="2439" y="5566"/>
                    <a:pt x="3120" y="5945"/>
                  </a:cubicBezTo>
                  <a:cubicBezTo>
                    <a:pt x="3293" y="6022"/>
                    <a:pt x="3460" y="6112"/>
                    <a:pt x="3646" y="6182"/>
                  </a:cubicBezTo>
                  <a:cubicBezTo>
                    <a:pt x="3826" y="6259"/>
                    <a:pt x="4019" y="6311"/>
                    <a:pt x="4211" y="6336"/>
                  </a:cubicBezTo>
                  <a:cubicBezTo>
                    <a:pt x="4316" y="6360"/>
                    <a:pt x="4422" y="6372"/>
                    <a:pt x="4527" y="6372"/>
                  </a:cubicBezTo>
                  <a:cubicBezTo>
                    <a:pt x="4823" y="6372"/>
                    <a:pt x="5114" y="6280"/>
                    <a:pt x="5360" y="6105"/>
                  </a:cubicBezTo>
                  <a:cubicBezTo>
                    <a:pt x="5444" y="6041"/>
                    <a:pt x="5469" y="5964"/>
                    <a:pt x="5444" y="5932"/>
                  </a:cubicBezTo>
                  <a:cubicBezTo>
                    <a:pt x="5437" y="5926"/>
                    <a:pt x="5429" y="5923"/>
                    <a:pt x="5418" y="5923"/>
                  </a:cubicBezTo>
                  <a:cubicBezTo>
                    <a:pt x="5384" y="5923"/>
                    <a:pt x="5329" y="5951"/>
                    <a:pt x="5270" y="5990"/>
                  </a:cubicBezTo>
                  <a:cubicBezTo>
                    <a:pt x="5070" y="6111"/>
                    <a:pt x="4846" y="6172"/>
                    <a:pt x="4620" y="6172"/>
                  </a:cubicBezTo>
                  <a:cubicBezTo>
                    <a:pt x="4498" y="6172"/>
                    <a:pt x="4375" y="6154"/>
                    <a:pt x="4256" y="6118"/>
                  </a:cubicBezTo>
                  <a:cubicBezTo>
                    <a:pt x="4083" y="6079"/>
                    <a:pt x="3909" y="6022"/>
                    <a:pt x="3743" y="5945"/>
                  </a:cubicBezTo>
                  <a:cubicBezTo>
                    <a:pt x="3589" y="5874"/>
                    <a:pt x="3422" y="5771"/>
                    <a:pt x="3261" y="5694"/>
                  </a:cubicBezTo>
                  <a:cubicBezTo>
                    <a:pt x="2632" y="5316"/>
                    <a:pt x="2074" y="4828"/>
                    <a:pt x="1611" y="4256"/>
                  </a:cubicBezTo>
                  <a:cubicBezTo>
                    <a:pt x="1149" y="3685"/>
                    <a:pt x="790" y="3037"/>
                    <a:pt x="546" y="2343"/>
                  </a:cubicBezTo>
                  <a:cubicBezTo>
                    <a:pt x="289" y="1644"/>
                    <a:pt x="173" y="906"/>
                    <a:pt x="199" y="161"/>
                  </a:cubicBezTo>
                  <a:cubicBezTo>
                    <a:pt x="206" y="84"/>
                    <a:pt x="180" y="7"/>
                    <a:pt x="154" y="0"/>
                  </a:cubicBezTo>
                  <a:cubicBezTo>
                    <a:pt x="153" y="0"/>
                    <a:pt x="151" y="0"/>
                    <a:pt x="1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2" name="Google Shape;1922;p14"/>
            <p:cNvSpPr/>
            <p:nvPr/>
          </p:nvSpPr>
          <p:spPr>
            <a:xfrm>
              <a:off x="7622464" y="4763067"/>
              <a:ext cx="91953" cy="95239"/>
            </a:xfrm>
            <a:custGeom>
              <a:avLst/>
              <a:gdLst/>
              <a:ahLst/>
              <a:cxnLst/>
              <a:rect l="l" t="t" r="r" b="b"/>
              <a:pathLst>
                <a:path w="3442" h="3565" extrusionOk="0">
                  <a:moveTo>
                    <a:pt x="28" y="0"/>
                  </a:moveTo>
                  <a:cubicBezTo>
                    <a:pt x="25" y="0"/>
                    <a:pt x="22" y="0"/>
                    <a:pt x="20" y="1"/>
                  </a:cubicBezTo>
                  <a:cubicBezTo>
                    <a:pt x="1" y="8"/>
                    <a:pt x="1" y="46"/>
                    <a:pt x="1" y="91"/>
                  </a:cubicBezTo>
                  <a:cubicBezTo>
                    <a:pt x="135" y="489"/>
                    <a:pt x="302" y="874"/>
                    <a:pt x="501" y="1247"/>
                  </a:cubicBezTo>
                  <a:cubicBezTo>
                    <a:pt x="707" y="1612"/>
                    <a:pt x="938" y="1966"/>
                    <a:pt x="1195" y="2293"/>
                  </a:cubicBezTo>
                  <a:cubicBezTo>
                    <a:pt x="1464" y="2627"/>
                    <a:pt x="1772" y="2928"/>
                    <a:pt x="2125" y="3172"/>
                  </a:cubicBezTo>
                  <a:cubicBezTo>
                    <a:pt x="2471" y="3424"/>
                    <a:pt x="2890" y="3564"/>
                    <a:pt x="3316" y="3564"/>
                  </a:cubicBezTo>
                  <a:cubicBezTo>
                    <a:pt x="3326" y="3564"/>
                    <a:pt x="3335" y="3564"/>
                    <a:pt x="3345" y="3564"/>
                  </a:cubicBezTo>
                  <a:cubicBezTo>
                    <a:pt x="3403" y="3558"/>
                    <a:pt x="3441" y="3538"/>
                    <a:pt x="3441" y="3500"/>
                  </a:cubicBezTo>
                  <a:cubicBezTo>
                    <a:pt x="3441" y="3458"/>
                    <a:pt x="3403" y="3422"/>
                    <a:pt x="3361" y="3422"/>
                  </a:cubicBezTo>
                  <a:cubicBezTo>
                    <a:pt x="3358" y="3422"/>
                    <a:pt x="3355" y="3422"/>
                    <a:pt x="3351" y="3423"/>
                  </a:cubicBezTo>
                  <a:cubicBezTo>
                    <a:pt x="2960" y="3365"/>
                    <a:pt x="2587" y="3198"/>
                    <a:pt x="2292" y="2941"/>
                  </a:cubicBezTo>
                  <a:cubicBezTo>
                    <a:pt x="1978" y="2691"/>
                    <a:pt x="1695" y="2402"/>
                    <a:pt x="1451" y="2088"/>
                  </a:cubicBezTo>
                  <a:cubicBezTo>
                    <a:pt x="1188" y="1773"/>
                    <a:pt x="944" y="1452"/>
                    <a:pt x="719" y="1105"/>
                  </a:cubicBezTo>
                  <a:cubicBezTo>
                    <a:pt x="488" y="765"/>
                    <a:pt x="283" y="412"/>
                    <a:pt x="90" y="53"/>
                  </a:cubicBezTo>
                  <a:cubicBezTo>
                    <a:pt x="74" y="19"/>
                    <a:pt x="47"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3" name="Google Shape;1923;p14"/>
            <p:cNvSpPr/>
            <p:nvPr/>
          </p:nvSpPr>
          <p:spPr>
            <a:xfrm>
              <a:off x="7790679" y="4828650"/>
              <a:ext cx="222616" cy="63074"/>
            </a:xfrm>
            <a:custGeom>
              <a:avLst/>
              <a:gdLst/>
              <a:ahLst/>
              <a:cxnLst/>
              <a:rect l="l" t="t" r="r" b="b"/>
              <a:pathLst>
                <a:path w="8333" h="2361" extrusionOk="0">
                  <a:moveTo>
                    <a:pt x="8269" y="0"/>
                  </a:moveTo>
                  <a:cubicBezTo>
                    <a:pt x="8237" y="0"/>
                    <a:pt x="8195" y="8"/>
                    <a:pt x="8153" y="24"/>
                  </a:cubicBezTo>
                  <a:cubicBezTo>
                    <a:pt x="7498" y="274"/>
                    <a:pt x="6857" y="499"/>
                    <a:pt x="6195" y="717"/>
                  </a:cubicBezTo>
                  <a:cubicBezTo>
                    <a:pt x="5534" y="942"/>
                    <a:pt x="4873" y="1141"/>
                    <a:pt x="4205" y="1327"/>
                  </a:cubicBezTo>
                  <a:cubicBezTo>
                    <a:pt x="3538" y="1520"/>
                    <a:pt x="2870" y="1687"/>
                    <a:pt x="2190" y="1841"/>
                  </a:cubicBezTo>
                  <a:cubicBezTo>
                    <a:pt x="1509" y="2001"/>
                    <a:pt x="829" y="2142"/>
                    <a:pt x="148" y="2258"/>
                  </a:cubicBezTo>
                  <a:cubicBezTo>
                    <a:pt x="65" y="2271"/>
                    <a:pt x="1" y="2284"/>
                    <a:pt x="1" y="2322"/>
                  </a:cubicBezTo>
                  <a:cubicBezTo>
                    <a:pt x="1" y="2361"/>
                    <a:pt x="59" y="2361"/>
                    <a:pt x="142" y="2361"/>
                  </a:cubicBezTo>
                  <a:cubicBezTo>
                    <a:pt x="842" y="2297"/>
                    <a:pt x="1535" y="2219"/>
                    <a:pt x="2228" y="2091"/>
                  </a:cubicBezTo>
                  <a:cubicBezTo>
                    <a:pt x="2915" y="1963"/>
                    <a:pt x="3608" y="1828"/>
                    <a:pt x="4276" y="1635"/>
                  </a:cubicBezTo>
                  <a:cubicBezTo>
                    <a:pt x="4950" y="1449"/>
                    <a:pt x="5624" y="1237"/>
                    <a:pt x="6279" y="987"/>
                  </a:cubicBezTo>
                  <a:cubicBezTo>
                    <a:pt x="6940" y="743"/>
                    <a:pt x="7582" y="461"/>
                    <a:pt x="8205" y="146"/>
                  </a:cubicBezTo>
                  <a:cubicBezTo>
                    <a:pt x="8282" y="108"/>
                    <a:pt x="8333" y="56"/>
                    <a:pt x="8327" y="24"/>
                  </a:cubicBezTo>
                  <a:cubicBezTo>
                    <a:pt x="8323" y="8"/>
                    <a:pt x="8301" y="0"/>
                    <a:pt x="826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4" name="Google Shape;1924;p14"/>
            <p:cNvSpPr/>
            <p:nvPr/>
          </p:nvSpPr>
          <p:spPr>
            <a:xfrm>
              <a:off x="7550951" y="4570112"/>
              <a:ext cx="332041" cy="59013"/>
            </a:xfrm>
            <a:custGeom>
              <a:avLst/>
              <a:gdLst/>
              <a:ahLst/>
              <a:cxnLst/>
              <a:rect l="l" t="t" r="r" b="b"/>
              <a:pathLst>
                <a:path w="12429" h="2209" extrusionOk="0">
                  <a:moveTo>
                    <a:pt x="12344" y="0"/>
                  </a:moveTo>
                  <a:cubicBezTo>
                    <a:pt x="12300" y="0"/>
                    <a:pt x="12242" y="7"/>
                    <a:pt x="12178" y="22"/>
                  </a:cubicBezTo>
                  <a:lnTo>
                    <a:pt x="9206" y="702"/>
                  </a:lnTo>
                  <a:cubicBezTo>
                    <a:pt x="8211" y="933"/>
                    <a:pt x="7216" y="1132"/>
                    <a:pt x="6227" y="1331"/>
                  </a:cubicBezTo>
                  <a:cubicBezTo>
                    <a:pt x="5232" y="1530"/>
                    <a:pt x="4237" y="1697"/>
                    <a:pt x="3230" y="1839"/>
                  </a:cubicBezTo>
                  <a:cubicBezTo>
                    <a:pt x="2222" y="1973"/>
                    <a:pt x="1208" y="2070"/>
                    <a:pt x="200" y="2108"/>
                  </a:cubicBezTo>
                  <a:cubicBezTo>
                    <a:pt x="91" y="2115"/>
                    <a:pt x="14" y="2127"/>
                    <a:pt x="7" y="2153"/>
                  </a:cubicBezTo>
                  <a:cubicBezTo>
                    <a:pt x="1" y="2179"/>
                    <a:pt x="91" y="2204"/>
                    <a:pt x="206" y="2204"/>
                  </a:cubicBezTo>
                  <a:cubicBezTo>
                    <a:pt x="362" y="2207"/>
                    <a:pt x="517" y="2209"/>
                    <a:pt x="673" y="2209"/>
                  </a:cubicBezTo>
                  <a:cubicBezTo>
                    <a:pt x="1538" y="2209"/>
                    <a:pt x="2403" y="2164"/>
                    <a:pt x="3268" y="2082"/>
                  </a:cubicBezTo>
                  <a:cubicBezTo>
                    <a:pt x="4282" y="1973"/>
                    <a:pt x="5297" y="1839"/>
                    <a:pt x="6298" y="1646"/>
                  </a:cubicBezTo>
                  <a:cubicBezTo>
                    <a:pt x="7299" y="1447"/>
                    <a:pt x="8307" y="1222"/>
                    <a:pt x="9283" y="965"/>
                  </a:cubicBezTo>
                  <a:cubicBezTo>
                    <a:pt x="10259" y="715"/>
                    <a:pt x="11241" y="433"/>
                    <a:pt x="12217" y="144"/>
                  </a:cubicBezTo>
                  <a:cubicBezTo>
                    <a:pt x="12338" y="112"/>
                    <a:pt x="12428" y="48"/>
                    <a:pt x="12428" y="22"/>
                  </a:cubicBezTo>
                  <a:cubicBezTo>
                    <a:pt x="12425" y="8"/>
                    <a:pt x="12393" y="0"/>
                    <a:pt x="123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5" name="Google Shape;1925;p14"/>
            <p:cNvSpPr/>
            <p:nvPr/>
          </p:nvSpPr>
          <p:spPr>
            <a:xfrm>
              <a:off x="7547879" y="4336873"/>
              <a:ext cx="513542" cy="104028"/>
            </a:xfrm>
            <a:custGeom>
              <a:avLst/>
              <a:gdLst/>
              <a:ahLst/>
              <a:cxnLst/>
              <a:rect l="l" t="t" r="r" b="b"/>
              <a:pathLst>
                <a:path w="19223" h="3894" extrusionOk="0">
                  <a:moveTo>
                    <a:pt x="19116" y="0"/>
                  </a:moveTo>
                  <a:cubicBezTo>
                    <a:pt x="19049" y="0"/>
                    <a:pt x="18956" y="10"/>
                    <a:pt x="18853" y="29"/>
                  </a:cubicBezTo>
                  <a:cubicBezTo>
                    <a:pt x="17287" y="305"/>
                    <a:pt x="15740" y="671"/>
                    <a:pt x="14219" y="1075"/>
                  </a:cubicBezTo>
                  <a:lnTo>
                    <a:pt x="9635" y="2321"/>
                  </a:lnTo>
                  <a:cubicBezTo>
                    <a:pt x="8114" y="2732"/>
                    <a:pt x="6580" y="3104"/>
                    <a:pt x="5020" y="3361"/>
                  </a:cubicBezTo>
                  <a:cubicBezTo>
                    <a:pt x="3564" y="3619"/>
                    <a:pt x="2091" y="3754"/>
                    <a:pt x="611" y="3754"/>
                  </a:cubicBezTo>
                  <a:cubicBezTo>
                    <a:pt x="513" y="3754"/>
                    <a:pt x="414" y="3753"/>
                    <a:pt x="315" y="3752"/>
                  </a:cubicBezTo>
                  <a:cubicBezTo>
                    <a:pt x="298" y="3751"/>
                    <a:pt x="282" y="3751"/>
                    <a:pt x="266" y="3751"/>
                  </a:cubicBezTo>
                  <a:cubicBezTo>
                    <a:pt x="182" y="3751"/>
                    <a:pt x="100" y="3766"/>
                    <a:pt x="19" y="3804"/>
                  </a:cubicBezTo>
                  <a:cubicBezTo>
                    <a:pt x="0" y="3829"/>
                    <a:pt x="141" y="3861"/>
                    <a:pt x="328" y="3861"/>
                  </a:cubicBezTo>
                  <a:cubicBezTo>
                    <a:pt x="738" y="3883"/>
                    <a:pt x="1148" y="3894"/>
                    <a:pt x="1559" y="3894"/>
                  </a:cubicBezTo>
                  <a:cubicBezTo>
                    <a:pt x="2735" y="3894"/>
                    <a:pt x="3910" y="3805"/>
                    <a:pt x="5071" y="3624"/>
                  </a:cubicBezTo>
                  <a:cubicBezTo>
                    <a:pt x="6644" y="3380"/>
                    <a:pt x="8198" y="3053"/>
                    <a:pt x="9725" y="2648"/>
                  </a:cubicBezTo>
                  <a:cubicBezTo>
                    <a:pt x="11253" y="2231"/>
                    <a:pt x="12774" y="1775"/>
                    <a:pt x="14289" y="1345"/>
                  </a:cubicBezTo>
                  <a:cubicBezTo>
                    <a:pt x="15811" y="915"/>
                    <a:pt x="17332" y="498"/>
                    <a:pt x="18879" y="170"/>
                  </a:cubicBezTo>
                  <a:cubicBezTo>
                    <a:pt x="19065" y="125"/>
                    <a:pt x="19213" y="68"/>
                    <a:pt x="19219" y="29"/>
                  </a:cubicBezTo>
                  <a:cubicBezTo>
                    <a:pt x="19223" y="10"/>
                    <a:pt x="19182" y="0"/>
                    <a:pt x="1911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6" name="Google Shape;1926;p14"/>
            <p:cNvSpPr/>
            <p:nvPr/>
          </p:nvSpPr>
          <p:spPr>
            <a:xfrm>
              <a:off x="7756219" y="4431066"/>
              <a:ext cx="171163" cy="45335"/>
            </a:xfrm>
            <a:custGeom>
              <a:avLst/>
              <a:gdLst/>
              <a:ahLst/>
              <a:cxnLst/>
              <a:rect l="l" t="t" r="r" b="b"/>
              <a:pathLst>
                <a:path w="6407" h="1697" extrusionOk="0">
                  <a:moveTo>
                    <a:pt x="6310" y="1"/>
                  </a:moveTo>
                  <a:cubicBezTo>
                    <a:pt x="6293" y="1"/>
                    <a:pt x="6276" y="5"/>
                    <a:pt x="6259" y="14"/>
                  </a:cubicBezTo>
                  <a:cubicBezTo>
                    <a:pt x="5759" y="194"/>
                    <a:pt x="5251" y="355"/>
                    <a:pt x="4751" y="515"/>
                  </a:cubicBezTo>
                  <a:cubicBezTo>
                    <a:pt x="4244" y="682"/>
                    <a:pt x="3737" y="817"/>
                    <a:pt x="3223" y="952"/>
                  </a:cubicBezTo>
                  <a:cubicBezTo>
                    <a:pt x="2709" y="1086"/>
                    <a:pt x="2190" y="1202"/>
                    <a:pt x="1676" y="1311"/>
                  </a:cubicBezTo>
                  <a:cubicBezTo>
                    <a:pt x="1156" y="1414"/>
                    <a:pt x="636" y="1510"/>
                    <a:pt x="110" y="1587"/>
                  </a:cubicBezTo>
                  <a:cubicBezTo>
                    <a:pt x="52" y="1594"/>
                    <a:pt x="1" y="1626"/>
                    <a:pt x="1" y="1651"/>
                  </a:cubicBezTo>
                  <a:cubicBezTo>
                    <a:pt x="1" y="1677"/>
                    <a:pt x="52" y="1696"/>
                    <a:pt x="110" y="1696"/>
                  </a:cubicBezTo>
                  <a:cubicBezTo>
                    <a:pt x="642" y="1683"/>
                    <a:pt x="1182" y="1645"/>
                    <a:pt x="1714" y="1574"/>
                  </a:cubicBezTo>
                  <a:cubicBezTo>
                    <a:pt x="2247" y="1497"/>
                    <a:pt x="2774" y="1401"/>
                    <a:pt x="3300" y="1279"/>
                  </a:cubicBezTo>
                  <a:cubicBezTo>
                    <a:pt x="3820" y="1138"/>
                    <a:pt x="4334" y="977"/>
                    <a:pt x="4841" y="798"/>
                  </a:cubicBezTo>
                  <a:cubicBezTo>
                    <a:pt x="5341" y="605"/>
                    <a:pt x="5836" y="387"/>
                    <a:pt x="6311" y="143"/>
                  </a:cubicBezTo>
                  <a:cubicBezTo>
                    <a:pt x="6368" y="111"/>
                    <a:pt x="6407" y="53"/>
                    <a:pt x="6394" y="34"/>
                  </a:cubicBezTo>
                  <a:cubicBezTo>
                    <a:pt x="6370" y="13"/>
                    <a:pt x="6340" y="1"/>
                    <a:pt x="63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27" name="Google Shape;1927;p14"/>
          <p:cNvGrpSpPr/>
          <p:nvPr/>
        </p:nvGrpSpPr>
        <p:grpSpPr>
          <a:xfrm rot="-3257869" flipH="1">
            <a:off x="369481" y="1780893"/>
            <a:ext cx="682224" cy="566907"/>
            <a:chOff x="3478568" y="540468"/>
            <a:chExt cx="511644" cy="425160"/>
          </a:xfrm>
        </p:grpSpPr>
        <p:sp>
          <p:nvSpPr>
            <p:cNvPr id="1928" name="Google Shape;1928;p14"/>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9" name="Google Shape;1929;p14"/>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0" name="Google Shape;1930;p14"/>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1" name="Google Shape;1931;p14"/>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2" name="Google Shape;1932;p14"/>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3" name="Google Shape;1933;p14"/>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4" name="Google Shape;1934;p14"/>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5" name="Google Shape;1935;p14"/>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6" name="Google Shape;1936;p14"/>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7" name="Google Shape;1937;p14"/>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8" name="Google Shape;1938;p14"/>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9" name="Google Shape;1939;p14"/>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0" name="Google Shape;1940;p14"/>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1" name="Google Shape;1941;p14"/>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2" name="Google Shape;1942;p14"/>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43" name="Google Shape;1943;p14"/>
          <p:cNvGrpSpPr/>
          <p:nvPr/>
        </p:nvGrpSpPr>
        <p:grpSpPr>
          <a:xfrm rot="-5130198">
            <a:off x="913369" y="2636777"/>
            <a:ext cx="973775" cy="926383"/>
            <a:chOff x="435062" y="187598"/>
            <a:chExt cx="730347" cy="694803"/>
          </a:xfrm>
        </p:grpSpPr>
        <p:sp>
          <p:nvSpPr>
            <p:cNvPr id="1944" name="Google Shape;1944;p14"/>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5" name="Google Shape;1945;p14"/>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6" name="Google Shape;1946;p14"/>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7" name="Google Shape;1947;p14"/>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8" name="Google Shape;1948;p14"/>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9" name="Google Shape;1949;p14"/>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0" name="Google Shape;1950;p14"/>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1" name="Google Shape;1951;p14"/>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2" name="Google Shape;1952;p14"/>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3" name="Google Shape;1953;p14"/>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4" name="Google Shape;1954;p14"/>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5" name="Google Shape;1955;p14"/>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6" name="Google Shape;1956;p14"/>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7" name="Google Shape;1957;p14"/>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8" name="Google Shape;1958;p14"/>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9" name="Google Shape;1959;p14"/>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0" name="Google Shape;1960;p14"/>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1" name="Google Shape;1961;p14"/>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2" name="Google Shape;1962;p14"/>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3" name="Google Shape;1963;p14"/>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4" name="Google Shape;1964;p14"/>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5" name="Google Shape;1965;p14"/>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6" name="Google Shape;1966;p14"/>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7" name="Google Shape;1967;p14"/>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8" name="Google Shape;1968;p14"/>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9" name="Google Shape;1969;p14"/>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0" name="Google Shape;1970;p14"/>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71" name="Google Shape;1971;p14"/>
          <p:cNvGrpSpPr/>
          <p:nvPr/>
        </p:nvGrpSpPr>
        <p:grpSpPr>
          <a:xfrm>
            <a:off x="5310289" y="713344"/>
            <a:ext cx="256688" cy="303621"/>
            <a:chOff x="1824250" y="1008625"/>
            <a:chExt cx="144250" cy="170625"/>
          </a:xfrm>
        </p:grpSpPr>
        <p:sp>
          <p:nvSpPr>
            <p:cNvPr id="1972" name="Google Shape;1972;p14"/>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3" name="Google Shape;1973;p14"/>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74" name="Google Shape;1974;p14"/>
          <p:cNvGrpSpPr/>
          <p:nvPr/>
        </p:nvGrpSpPr>
        <p:grpSpPr>
          <a:xfrm rot="1156882">
            <a:off x="10589831" y="4935522"/>
            <a:ext cx="240444" cy="360156"/>
            <a:chOff x="1459800" y="1512500"/>
            <a:chExt cx="131625" cy="197100"/>
          </a:xfrm>
        </p:grpSpPr>
        <p:sp>
          <p:nvSpPr>
            <p:cNvPr id="1975" name="Google Shape;1975;p14"/>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6" name="Google Shape;1976;p14"/>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7" name="Google Shape;1977;p14"/>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8" name="Google Shape;1978;p14"/>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79" name="Google Shape;1979;p14"/>
          <p:cNvSpPr/>
          <p:nvPr/>
        </p:nvSpPr>
        <p:spPr>
          <a:xfrm rot="-10164585" flipH="1">
            <a:off x="4119544" y="4830388"/>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0" name="Google Shape;1980;p14"/>
          <p:cNvSpPr/>
          <p:nvPr/>
        </p:nvSpPr>
        <p:spPr>
          <a:xfrm rot="-630953">
            <a:off x="10225907" y="3980355"/>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1" name="Google Shape;1981;p14"/>
          <p:cNvSpPr/>
          <p:nvPr/>
        </p:nvSpPr>
        <p:spPr>
          <a:xfrm rot="-635415">
            <a:off x="111304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2" name="Google Shape;1982;p14"/>
          <p:cNvSpPr/>
          <p:nvPr/>
        </p:nvSpPr>
        <p:spPr>
          <a:xfrm rot="-631667">
            <a:off x="114530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3" name="Google Shape;1983;p14"/>
          <p:cNvSpPr/>
          <p:nvPr/>
        </p:nvSpPr>
        <p:spPr>
          <a:xfrm rot="10169047">
            <a:off x="6104243" y="2001307"/>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74905925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4129"/>
        <p:cNvGrpSpPr/>
        <p:nvPr/>
      </p:nvGrpSpPr>
      <p:grpSpPr>
        <a:xfrm>
          <a:off x="0" y="0"/>
          <a:ext cx="0" cy="0"/>
          <a:chOff x="0" y="0"/>
          <a:chExt cx="0" cy="0"/>
        </a:xfrm>
      </p:grpSpPr>
      <p:grpSp>
        <p:nvGrpSpPr>
          <p:cNvPr id="4130" name="Google Shape;4130;p28"/>
          <p:cNvGrpSpPr/>
          <p:nvPr/>
        </p:nvGrpSpPr>
        <p:grpSpPr>
          <a:xfrm>
            <a:off x="-66100" y="6033"/>
            <a:ext cx="12338000" cy="6852000"/>
            <a:chOff x="-49575" y="4525"/>
            <a:chExt cx="9253500" cy="5139000"/>
          </a:xfrm>
        </p:grpSpPr>
        <p:grpSp>
          <p:nvGrpSpPr>
            <p:cNvPr id="4131" name="Google Shape;4131;p28"/>
            <p:cNvGrpSpPr/>
            <p:nvPr/>
          </p:nvGrpSpPr>
          <p:grpSpPr>
            <a:xfrm>
              <a:off x="-49575" y="4525"/>
              <a:ext cx="9253500" cy="5139000"/>
              <a:chOff x="-49575" y="4525"/>
              <a:chExt cx="9253500" cy="5139000"/>
            </a:xfrm>
          </p:grpSpPr>
          <p:cxnSp>
            <p:nvCxnSpPr>
              <p:cNvPr id="4132" name="Google Shape;4132;p28"/>
              <p:cNvCxnSpPr/>
              <p:nvPr/>
            </p:nvCxnSpPr>
            <p:spPr>
              <a:xfrm>
                <a:off x="13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3" name="Google Shape;4133;p28"/>
              <p:cNvCxnSpPr/>
              <p:nvPr/>
            </p:nvCxnSpPr>
            <p:spPr>
              <a:xfrm>
                <a:off x="29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4" name="Google Shape;4134;p28"/>
              <p:cNvCxnSpPr/>
              <p:nvPr/>
            </p:nvCxnSpPr>
            <p:spPr>
              <a:xfrm>
                <a:off x="45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5" name="Google Shape;4135;p28"/>
              <p:cNvCxnSpPr/>
              <p:nvPr/>
            </p:nvCxnSpPr>
            <p:spPr>
              <a:xfrm>
                <a:off x="61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6" name="Google Shape;4136;p28"/>
              <p:cNvCxnSpPr/>
              <p:nvPr/>
            </p:nvCxnSpPr>
            <p:spPr>
              <a:xfrm>
                <a:off x="77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7" name="Google Shape;4137;p28"/>
              <p:cNvCxnSpPr/>
              <p:nvPr/>
            </p:nvCxnSpPr>
            <p:spPr>
              <a:xfrm>
                <a:off x="92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8" name="Google Shape;4138;p28"/>
              <p:cNvCxnSpPr/>
              <p:nvPr/>
            </p:nvCxnSpPr>
            <p:spPr>
              <a:xfrm>
                <a:off x="108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39" name="Google Shape;4139;p28"/>
              <p:cNvCxnSpPr/>
              <p:nvPr/>
            </p:nvCxnSpPr>
            <p:spPr>
              <a:xfrm>
                <a:off x="1246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0" name="Google Shape;4140;p28"/>
              <p:cNvCxnSpPr/>
              <p:nvPr/>
            </p:nvCxnSpPr>
            <p:spPr>
              <a:xfrm>
                <a:off x="1404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1" name="Google Shape;4141;p28"/>
              <p:cNvCxnSpPr/>
              <p:nvPr/>
            </p:nvCxnSpPr>
            <p:spPr>
              <a:xfrm>
                <a:off x="1563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2" name="Google Shape;4142;p28"/>
              <p:cNvCxnSpPr/>
              <p:nvPr/>
            </p:nvCxnSpPr>
            <p:spPr>
              <a:xfrm>
                <a:off x="1721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3" name="Google Shape;4143;p28"/>
              <p:cNvCxnSpPr/>
              <p:nvPr/>
            </p:nvCxnSpPr>
            <p:spPr>
              <a:xfrm>
                <a:off x="1880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4" name="Google Shape;4144;p28"/>
              <p:cNvCxnSpPr/>
              <p:nvPr/>
            </p:nvCxnSpPr>
            <p:spPr>
              <a:xfrm>
                <a:off x="2039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5" name="Google Shape;4145;p28"/>
              <p:cNvCxnSpPr/>
              <p:nvPr/>
            </p:nvCxnSpPr>
            <p:spPr>
              <a:xfrm>
                <a:off x="2197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6" name="Google Shape;4146;p28"/>
              <p:cNvCxnSpPr/>
              <p:nvPr/>
            </p:nvCxnSpPr>
            <p:spPr>
              <a:xfrm>
                <a:off x="2356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7" name="Google Shape;4147;p28"/>
              <p:cNvCxnSpPr/>
              <p:nvPr/>
            </p:nvCxnSpPr>
            <p:spPr>
              <a:xfrm>
                <a:off x="2514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8" name="Google Shape;4148;p28"/>
              <p:cNvCxnSpPr/>
              <p:nvPr/>
            </p:nvCxnSpPr>
            <p:spPr>
              <a:xfrm>
                <a:off x="2673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49" name="Google Shape;4149;p28"/>
              <p:cNvCxnSpPr/>
              <p:nvPr/>
            </p:nvCxnSpPr>
            <p:spPr>
              <a:xfrm>
                <a:off x="2832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0" name="Google Shape;4150;p28"/>
              <p:cNvCxnSpPr/>
              <p:nvPr/>
            </p:nvCxnSpPr>
            <p:spPr>
              <a:xfrm>
                <a:off x="2990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1" name="Google Shape;4151;p28"/>
              <p:cNvCxnSpPr/>
              <p:nvPr/>
            </p:nvCxnSpPr>
            <p:spPr>
              <a:xfrm>
                <a:off x="3149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2" name="Google Shape;4152;p28"/>
              <p:cNvCxnSpPr/>
              <p:nvPr/>
            </p:nvCxnSpPr>
            <p:spPr>
              <a:xfrm>
                <a:off x="3307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3" name="Google Shape;4153;p28"/>
              <p:cNvCxnSpPr/>
              <p:nvPr/>
            </p:nvCxnSpPr>
            <p:spPr>
              <a:xfrm>
                <a:off x="3466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4" name="Google Shape;4154;p28"/>
              <p:cNvCxnSpPr/>
              <p:nvPr/>
            </p:nvCxnSpPr>
            <p:spPr>
              <a:xfrm>
                <a:off x="3625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5" name="Google Shape;4155;p28"/>
              <p:cNvCxnSpPr/>
              <p:nvPr/>
            </p:nvCxnSpPr>
            <p:spPr>
              <a:xfrm>
                <a:off x="3783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6" name="Google Shape;4156;p28"/>
              <p:cNvCxnSpPr/>
              <p:nvPr/>
            </p:nvCxnSpPr>
            <p:spPr>
              <a:xfrm>
                <a:off x="3942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7" name="Google Shape;4157;p28"/>
              <p:cNvCxnSpPr/>
              <p:nvPr/>
            </p:nvCxnSpPr>
            <p:spPr>
              <a:xfrm>
                <a:off x="4100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8" name="Google Shape;4158;p28"/>
              <p:cNvCxnSpPr/>
              <p:nvPr/>
            </p:nvCxnSpPr>
            <p:spPr>
              <a:xfrm>
                <a:off x="4259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59" name="Google Shape;4159;p28"/>
              <p:cNvCxnSpPr/>
              <p:nvPr/>
            </p:nvCxnSpPr>
            <p:spPr>
              <a:xfrm>
                <a:off x="4418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0" name="Google Shape;4160;p28"/>
              <p:cNvCxnSpPr/>
              <p:nvPr/>
            </p:nvCxnSpPr>
            <p:spPr>
              <a:xfrm>
                <a:off x="4576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1" name="Google Shape;4161;p28"/>
              <p:cNvCxnSpPr/>
              <p:nvPr/>
            </p:nvCxnSpPr>
            <p:spPr>
              <a:xfrm>
                <a:off x="4735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2" name="Google Shape;4162;p28"/>
              <p:cNvCxnSpPr/>
              <p:nvPr/>
            </p:nvCxnSpPr>
            <p:spPr>
              <a:xfrm>
                <a:off x="4893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3" name="Google Shape;4163;p28"/>
              <p:cNvCxnSpPr/>
              <p:nvPr/>
            </p:nvCxnSpPr>
            <p:spPr>
              <a:xfrm>
                <a:off x="5052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4" name="Google Shape;4164;p28"/>
              <p:cNvCxnSpPr/>
              <p:nvPr/>
            </p:nvCxnSpPr>
            <p:spPr>
              <a:xfrm>
                <a:off x="5211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5" name="Google Shape;4165;p28"/>
              <p:cNvCxnSpPr/>
              <p:nvPr/>
            </p:nvCxnSpPr>
            <p:spPr>
              <a:xfrm>
                <a:off x="5369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6" name="Google Shape;4166;p28"/>
              <p:cNvCxnSpPr/>
              <p:nvPr/>
            </p:nvCxnSpPr>
            <p:spPr>
              <a:xfrm>
                <a:off x="5528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7" name="Google Shape;4167;p28"/>
              <p:cNvCxnSpPr/>
              <p:nvPr/>
            </p:nvCxnSpPr>
            <p:spPr>
              <a:xfrm>
                <a:off x="5686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8" name="Google Shape;4168;p28"/>
              <p:cNvCxnSpPr/>
              <p:nvPr/>
            </p:nvCxnSpPr>
            <p:spPr>
              <a:xfrm>
                <a:off x="5845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69" name="Google Shape;4169;p28"/>
              <p:cNvCxnSpPr/>
              <p:nvPr/>
            </p:nvCxnSpPr>
            <p:spPr>
              <a:xfrm>
                <a:off x="6004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0" name="Google Shape;4170;p28"/>
              <p:cNvCxnSpPr/>
              <p:nvPr/>
            </p:nvCxnSpPr>
            <p:spPr>
              <a:xfrm>
                <a:off x="6162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1" name="Google Shape;4171;p28"/>
              <p:cNvCxnSpPr/>
              <p:nvPr/>
            </p:nvCxnSpPr>
            <p:spPr>
              <a:xfrm>
                <a:off x="6321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2" name="Google Shape;4172;p28"/>
              <p:cNvCxnSpPr/>
              <p:nvPr/>
            </p:nvCxnSpPr>
            <p:spPr>
              <a:xfrm>
                <a:off x="6479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3" name="Google Shape;4173;p28"/>
              <p:cNvCxnSpPr/>
              <p:nvPr/>
            </p:nvCxnSpPr>
            <p:spPr>
              <a:xfrm>
                <a:off x="6638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4" name="Google Shape;4174;p28"/>
              <p:cNvCxnSpPr/>
              <p:nvPr/>
            </p:nvCxnSpPr>
            <p:spPr>
              <a:xfrm>
                <a:off x="6797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5" name="Google Shape;4175;p28"/>
              <p:cNvCxnSpPr/>
              <p:nvPr/>
            </p:nvCxnSpPr>
            <p:spPr>
              <a:xfrm>
                <a:off x="6955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6" name="Google Shape;4176;p28"/>
              <p:cNvCxnSpPr/>
              <p:nvPr/>
            </p:nvCxnSpPr>
            <p:spPr>
              <a:xfrm>
                <a:off x="7114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7" name="Google Shape;4177;p28"/>
              <p:cNvCxnSpPr/>
              <p:nvPr/>
            </p:nvCxnSpPr>
            <p:spPr>
              <a:xfrm>
                <a:off x="7272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8" name="Google Shape;4178;p28"/>
              <p:cNvCxnSpPr/>
              <p:nvPr/>
            </p:nvCxnSpPr>
            <p:spPr>
              <a:xfrm>
                <a:off x="7431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79" name="Google Shape;4179;p28"/>
              <p:cNvCxnSpPr/>
              <p:nvPr/>
            </p:nvCxnSpPr>
            <p:spPr>
              <a:xfrm>
                <a:off x="7590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0" name="Google Shape;4180;p28"/>
              <p:cNvCxnSpPr/>
              <p:nvPr/>
            </p:nvCxnSpPr>
            <p:spPr>
              <a:xfrm>
                <a:off x="7748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1" name="Google Shape;4181;p28"/>
              <p:cNvCxnSpPr/>
              <p:nvPr/>
            </p:nvCxnSpPr>
            <p:spPr>
              <a:xfrm>
                <a:off x="7907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2" name="Google Shape;4182;p28"/>
              <p:cNvCxnSpPr/>
              <p:nvPr/>
            </p:nvCxnSpPr>
            <p:spPr>
              <a:xfrm>
                <a:off x="806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3" name="Google Shape;4183;p28"/>
              <p:cNvCxnSpPr/>
              <p:nvPr/>
            </p:nvCxnSpPr>
            <p:spPr>
              <a:xfrm>
                <a:off x="822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4" name="Google Shape;4184;p28"/>
              <p:cNvCxnSpPr/>
              <p:nvPr/>
            </p:nvCxnSpPr>
            <p:spPr>
              <a:xfrm>
                <a:off x="838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5" name="Google Shape;4185;p28"/>
              <p:cNvCxnSpPr/>
              <p:nvPr/>
            </p:nvCxnSpPr>
            <p:spPr>
              <a:xfrm>
                <a:off x="854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6" name="Google Shape;4186;p28"/>
              <p:cNvCxnSpPr/>
              <p:nvPr/>
            </p:nvCxnSpPr>
            <p:spPr>
              <a:xfrm>
                <a:off x="870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7" name="Google Shape;4187;p28"/>
              <p:cNvCxnSpPr/>
              <p:nvPr/>
            </p:nvCxnSpPr>
            <p:spPr>
              <a:xfrm>
                <a:off x="885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8" name="Google Shape;4188;p28"/>
              <p:cNvCxnSpPr/>
              <p:nvPr/>
            </p:nvCxnSpPr>
            <p:spPr>
              <a:xfrm>
                <a:off x="901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189" name="Google Shape;4189;p28"/>
              <p:cNvCxnSpPr/>
              <p:nvPr/>
            </p:nvCxnSpPr>
            <p:spPr>
              <a:xfrm rot="10800000">
                <a:off x="-49575" y="170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0" name="Google Shape;4190;p28"/>
              <p:cNvCxnSpPr/>
              <p:nvPr/>
            </p:nvCxnSpPr>
            <p:spPr>
              <a:xfrm rot="10800000">
                <a:off x="-49575" y="329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1" name="Google Shape;4191;p28"/>
              <p:cNvCxnSpPr/>
              <p:nvPr/>
            </p:nvCxnSpPr>
            <p:spPr>
              <a:xfrm rot="10800000">
                <a:off x="-49575" y="487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2" name="Google Shape;4192;p28"/>
              <p:cNvCxnSpPr/>
              <p:nvPr/>
            </p:nvCxnSpPr>
            <p:spPr>
              <a:xfrm rot="10800000">
                <a:off x="-49575" y="646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3" name="Google Shape;4193;p28"/>
              <p:cNvCxnSpPr/>
              <p:nvPr/>
            </p:nvCxnSpPr>
            <p:spPr>
              <a:xfrm rot="10800000">
                <a:off x="-49575" y="805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4" name="Google Shape;4194;p28"/>
              <p:cNvCxnSpPr/>
              <p:nvPr/>
            </p:nvCxnSpPr>
            <p:spPr>
              <a:xfrm rot="10800000">
                <a:off x="-49575" y="963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5" name="Google Shape;4195;p28"/>
              <p:cNvCxnSpPr/>
              <p:nvPr/>
            </p:nvCxnSpPr>
            <p:spPr>
              <a:xfrm rot="10800000">
                <a:off x="-49575" y="1122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6" name="Google Shape;4196;p28"/>
              <p:cNvCxnSpPr/>
              <p:nvPr/>
            </p:nvCxnSpPr>
            <p:spPr>
              <a:xfrm rot="10800000">
                <a:off x="-49575" y="1281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7" name="Google Shape;4197;p28"/>
              <p:cNvCxnSpPr/>
              <p:nvPr/>
            </p:nvCxnSpPr>
            <p:spPr>
              <a:xfrm rot="10800000">
                <a:off x="-49575" y="1439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8" name="Google Shape;4198;p28"/>
              <p:cNvCxnSpPr/>
              <p:nvPr/>
            </p:nvCxnSpPr>
            <p:spPr>
              <a:xfrm rot="10800000">
                <a:off x="-49575" y="1598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199" name="Google Shape;4199;p28"/>
              <p:cNvCxnSpPr/>
              <p:nvPr/>
            </p:nvCxnSpPr>
            <p:spPr>
              <a:xfrm rot="10800000">
                <a:off x="-49575" y="1756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0" name="Google Shape;4200;p28"/>
              <p:cNvCxnSpPr/>
              <p:nvPr/>
            </p:nvCxnSpPr>
            <p:spPr>
              <a:xfrm rot="10800000">
                <a:off x="-49575" y="1915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1" name="Google Shape;4201;p28"/>
              <p:cNvCxnSpPr/>
              <p:nvPr/>
            </p:nvCxnSpPr>
            <p:spPr>
              <a:xfrm rot="10800000">
                <a:off x="-49575" y="2074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2" name="Google Shape;4202;p28"/>
              <p:cNvCxnSpPr/>
              <p:nvPr/>
            </p:nvCxnSpPr>
            <p:spPr>
              <a:xfrm rot="10800000">
                <a:off x="-49575" y="2232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3" name="Google Shape;4203;p28"/>
              <p:cNvCxnSpPr/>
              <p:nvPr/>
            </p:nvCxnSpPr>
            <p:spPr>
              <a:xfrm rot="10800000">
                <a:off x="-49575" y="2391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4" name="Google Shape;4204;p28"/>
              <p:cNvCxnSpPr/>
              <p:nvPr/>
            </p:nvCxnSpPr>
            <p:spPr>
              <a:xfrm rot="10800000">
                <a:off x="-49575" y="2550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5" name="Google Shape;4205;p28"/>
              <p:cNvCxnSpPr/>
              <p:nvPr/>
            </p:nvCxnSpPr>
            <p:spPr>
              <a:xfrm rot="10800000">
                <a:off x="-49575" y="2708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6" name="Google Shape;4206;p28"/>
              <p:cNvCxnSpPr/>
              <p:nvPr/>
            </p:nvCxnSpPr>
            <p:spPr>
              <a:xfrm rot="10800000">
                <a:off x="-49575" y="2867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7" name="Google Shape;4207;p28"/>
              <p:cNvCxnSpPr/>
              <p:nvPr/>
            </p:nvCxnSpPr>
            <p:spPr>
              <a:xfrm rot="10800000">
                <a:off x="-49575" y="3025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8" name="Google Shape;4208;p28"/>
              <p:cNvCxnSpPr/>
              <p:nvPr/>
            </p:nvCxnSpPr>
            <p:spPr>
              <a:xfrm rot="10800000">
                <a:off x="-49575" y="3184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09" name="Google Shape;4209;p28"/>
              <p:cNvCxnSpPr/>
              <p:nvPr/>
            </p:nvCxnSpPr>
            <p:spPr>
              <a:xfrm rot="10800000">
                <a:off x="-49575" y="3343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0" name="Google Shape;4210;p28"/>
              <p:cNvCxnSpPr/>
              <p:nvPr/>
            </p:nvCxnSpPr>
            <p:spPr>
              <a:xfrm rot="10800000">
                <a:off x="-49575" y="3501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1" name="Google Shape;4211;p28"/>
              <p:cNvCxnSpPr/>
              <p:nvPr/>
            </p:nvCxnSpPr>
            <p:spPr>
              <a:xfrm rot="10800000">
                <a:off x="-49575" y="3660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2" name="Google Shape;4212;p28"/>
              <p:cNvCxnSpPr/>
              <p:nvPr/>
            </p:nvCxnSpPr>
            <p:spPr>
              <a:xfrm rot="10800000">
                <a:off x="-49575" y="3819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3" name="Google Shape;4213;p28"/>
              <p:cNvCxnSpPr/>
              <p:nvPr/>
            </p:nvCxnSpPr>
            <p:spPr>
              <a:xfrm rot="10800000">
                <a:off x="-49575" y="3977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4" name="Google Shape;4214;p28"/>
              <p:cNvCxnSpPr/>
              <p:nvPr/>
            </p:nvCxnSpPr>
            <p:spPr>
              <a:xfrm rot="10800000">
                <a:off x="-49575" y="4136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5" name="Google Shape;4215;p28"/>
              <p:cNvCxnSpPr/>
              <p:nvPr/>
            </p:nvCxnSpPr>
            <p:spPr>
              <a:xfrm rot="10800000">
                <a:off x="-49575" y="4294900"/>
                <a:ext cx="9253500" cy="0"/>
              </a:xfrm>
              <a:prstGeom prst="straightConnector1">
                <a:avLst/>
              </a:prstGeom>
              <a:noFill/>
              <a:ln w="9525" cap="flat" cmpd="sng">
                <a:solidFill>
                  <a:srgbClr val="E3EAFF"/>
                </a:solidFill>
                <a:prstDash val="solid"/>
                <a:round/>
                <a:headEnd type="none" w="med" len="med"/>
                <a:tailEnd type="none" w="med" len="med"/>
              </a:ln>
            </p:spPr>
          </p:cxnSp>
        </p:grpSp>
        <p:cxnSp>
          <p:nvCxnSpPr>
            <p:cNvPr id="4216" name="Google Shape;4216;p28"/>
            <p:cNvCxnSpPr/>
            <p:nvPr/>
          </p:nvCxnSpPr>
          <p:spPr>
            <a:xfrm rot="10800000">
              <a:off x="-49575" y="4453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7" name="Google Shape;4217;p28"/>
            <p:cNvCxnSpPr/>
            <p:nvPr/>
          </p:nvCxnSpPr>
          <p:spPr>
            <a:xfrm rot="10800000">
              <a:off x="-49575" y="4612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8" name="Google Shape;4218;p28"/>
            <p:cNvCxnSpPr/>
            <p:nvPr/>
          </p:nvCxnSpPr>
          <p:spPr>
            <a:xfrm rot="10800000">
              <a:off x="-49575" y="4770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19" name="Google Shape;4219;p28"/>
            <p:cNvCxnSpPr/>
            <p:nvPr/>
          </p:nvCxnSpPr>
          <p:spPr>
            <a:xfrm rot="10800000">
              <a:off x="-49575" y="4929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20" name="Google Shape;4220;p28"/>
            <p:cNvCxnSpPr/>
            <p:nvPr/>
          </p:nvCxnSpPr>
          <p:spPr>
            <a:xfrm rot="10800000">
              <a:off x="-49575" y="5088025"/>
              <a:ext cx="9253500" cy="0"/>
            </a:xfrm>
            <a:prstGeom prst="straightConnector1">
              <a:avLst/>
            </a:prstGeom>
            <a:noFill/>
            <a:ln w="9525" cap="flat" cmpd="sng">
              <a:solidFill>
                <a:srgbClr val="E3EAFF"/>
              </a:solidFill>
              <a:prstDash val="solid"/>
              <a:round/>
              <a:headEnd type="none" w="med" len="med"/>
              <a:tailEnd type="none" w="med" len="med"/>
            </a:ln>
          </p:spPr>
        </p:cxnSp>
      </p:grpSp>
    </p:spTree>
    <p:extLst>
      <p:ext uri="{BB962C8B-B14F-4D97-AF65-F5344CB8AC3E}">
        <p14:creationId xmlns:p14="http://schemas.microsoft.com/office/powerpoint/2010/main" val="116960764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4221"/>
        <p:cNvGrpSpPr/>
        <p:nvPr/>
      </p:nvGrpSpPr>
      <p:grpSpPr>
        <a:xfrm>
          <a:off x="0" y="0"/>
          <a:ext cx="0" cy="0"/>
          <a:chOff x="0" y="0"/>
          <a:chExt cx="0" cy="0"/>
        </a:xfrm>
      </p:grpSpPr>
      <p:grpSp>
        <p:nvGrpSpPr>
          <p:cNvPr id="4222" name="Google Shape;4222;p29"/>
          <p:cNvGrpSpPr/>
          <p:nvPr/>
        </p:nvGrpSpPr>
        <p:grpSpPr>
          <a:xfrm>
            <a:off x="-66100" y="6033"/>
            <a:ext cx="12338000" cy="6852000"/>
            <a:chOff x="-49575" y="4525"/>
            <a:chExt cx="9253500" cy="5139000"/>
          </a:xfrm>
        </p:grpSpPr>
        <p:grpSp>
          <p:nvGrpSpPr>
            <p:cNvPr id="4223" name="Google Shape;4223;p29"/>
            <p:cNvGrpSpPr/>
            <p:nvPr/>
          </p:nvGrpSpPr>
          <p:grpSpPr>
            <a:xfrm>
              <a:off x="-49575" y="4525"/>
              <a:ext cx="9253500" cy="5139000"/>
              <a:chOff x="-49575" y="4525"/>
              <a:chExt cx="9253500" cy="5139000"/>
            </a:xfrm>
          </p:grpSpPr>
          <p:cxnSp>
            <p:nvCxnSpPr>
              <p:cNvPr id="4224" name="Google Shape;4224;p29"/>
              <p:cNvCxnSpPr/>
              <p:nvPr/>
            </p:nvCxnSpPr>
            <p:spPr>
              <a:xfrm>
                <a:off x="13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25" name="Google Shape;4225;p29"/>
              <p:cNvCxnSpPr/>
              <p:nvPr/>
            </p:nvCxnSpPr>
            <p:spPr>
              <a:xfrm>
                <a:off x="29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26" name="Google Shape;4226;p29"/>
              <p:cNvCxnSpPr/>
              <p:nvPr/>
            </p:nvCxnSpPr>
            <p:spPr>
              <a:xfrm>
                <a:off x="45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27" name="Google Shape;4227;p29"/>
              <p:cNvCxnSpPr/>
              <p:nvPr/>
            </p:nvCxnSpPr>
            <p:spPr>
              <a:xfrm>
                <a:off x="61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28" name="Google Shape;4228;p29"/>
              <p:cNvCxnSpPr/>
              <p:nvPr/>
            </p:nvCxnSpPr>
            <p:spPr>
              <a:xfrm>
                <a:off x="77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29" name="Google Shape;4229;p29"/>
              <p:cNvCxnSpPr/>
              <p:nvPr/>
            </p:nvCxnSpPr>
            <p:spPr>
              <a:xfrm>
                <a:off x="92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0" name="Google Shape;4230;p29"/>
              <p:cNvCxnSpPr/>
              <p:nvPr/>
            </p:nvCxnSpPr>
            <p:spPr>
              <a:xfrm>
                <a:off x="108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1" name="Google Shape;4231;p29"/>
              <p:cNvCxnSpPr/>
              <p:nvPr/>
            </p:nvCxnSpPr>
            <p:spPr>
              <a:xfrm>
                <a:off x="1246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2" name="Google Shape;4232;p29"/>
              <p:cNvCxnSpPr/>
              <p:nvPr/>
            </p:nvCxnSpPr>
            <p:spPr>
              <a:xfrm>
                <a:off x="1404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3" name="Google Shape;4233;p29"/>
              <p:cNvCxnSpPr/>
              <p:nvPr/>
            </p:nvCxnSpPr>
            <p:spPr>
              <a:xfrm>
                <a:off x="1563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4" name="Google Shape;4234;p29"/>
              <p:cNvCxnSpPr/>
              <p:nvPr/>
            </p:nvCxnSpPr>
            <p:spPr>
              <a:xfrm>
                <a:off x="1721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5" name="Google Shape;4235;p29"/>
              <p:cNvCxnSpPr/>
              <p:nvPr/>
            </p:nvCxnSpPr>
            <p:spPr>
              <a:xfrm>
                <a:off x="1880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6" name="Google Shape;4236;p29"/>
              <p:cNvCxnSpPr/>
              <p:nvPr/>
            </p:nvCxnSpPr>
            <p:spPr>
              <a:xfrm>
                <a:off x="2039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7" name="Google Shape;4237;p29"/>
              <p:cNvCxnSpPr/>
              <p:nvPr/>
            </p:nvCxnSpPr>
            <p:spPr>
              <a:xfrm>
                <a:off x="2197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8" name="Google Shape;4238;p29"/>
              <p:cNvCxnSpPr/>
              <p:nvPr/>
            </p:nvCxnSpPr>
            <p:spPr>
              <a:xfrm>
                <a:off x="2356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39" name="Google Shape;4239;p29"/>
              <p:cNvCxnSpPr/>
              <p:nvPr/>
            </p:nvCxnSpPr>
            <p:spPr>
              <a:xfrm>
                <a:off x="2514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0" name="Google Shape;4240;p29"/>
              <p:cNvCxnSpPr/>
              <p:nvPr/>
            </p:nvCxnSpPr>
            <p:spPr>
              <a:xfrm>
                <a:off x="2673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1" name="Google Shape;4241;p29"/>
              <p:cNvCxnSpPr/>
              <p:nvPr/>
            </p:nvCxnSpPr>
            <p:spPr>
              <a:xfrm>
                <a:off x="2832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2" name="Google Shape;4242;p29"/>
              <p:cNvCxnSpPr/>
              <p:nvPr/>
            </p:nvCxnSpPr>
            <p:spPr>
              <a:xfrm>
                <a:off x="2990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3" name="Google Shape;4243;p29"/>
              <p:cNvCxnSpPr/>
              <p:nvPr/>
            </p:nvCxnSpPr>
            <p:spPr>
              <a:xfrm>
                <a:off x="3149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4" name="Google Shape;4244;p29"/>
              <p:cNvCxnSpPr/>
              <p:nvPr/>
            </p:nvCxnSpPr>
            <p:spPr>
              <a:xfrm>
                <a:off x="3307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5" name="Google Shape;4245;p29"/>
              <p:cNvCxnSpPr/>
              <p:nvPr/>
            </p:nvCxnSpPr>
            <p:spPr>
              <a:xfrm>
                <a:off x="3466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6" name="Google Shape;4246;p29"/>
              <p:cNvCxnSpPr/>
              <p:nvPr/>
            </p:nvCxnSpPr>
            <p:spPr>
              <a:xfrm>
                <a:off x="3625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7" name="Google Shape;4247;p29"/>
              <p:cNvCxnSpPr/>
              <p:nvPr/>
            </p:nvCxnSpPr>
            <p:spPr>
              <a:xfrm>
                <a:off x="3783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8" name="Google Shape;4248;p29"/>
              <p:cNvCxnSpPr/>
              <p:nvPr/>
            </p:nvCxnSpPr>
            <p:spPr>
              <a:xfrm>
                <a:off x="3942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49" name="Google Shape;4249;p29"/>
              <p:cNvCxnSpPr/>
              <p:nvPr/>
            </p:nvCxnSpPr>
            <p:spPr>
              <a:xfrm>
                <a:off x="4100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0" name="Google Shape;4250;p29"/>
              <p:cNvCxnSpPr/>
              <p:nvPr/>
            </p:nvCxnSpPr>
            <p:spPr>
              <a:xfrm>
                <a:off x="4259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1" name="Google Shape;4251;p29"/>
              <p:cNvCxnSpPr/>
              <p:nvPr/>
            </p:nvCxnSpPr>
            <p:spPr>
              <a:xfrm>
                <a:off x="4418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2" name="Google Shape;4252;p29"/>
              <p:cNvCxnSpPr/>
              <p:nvPr/>
            </p:nvCxnSpPr>
            <p:spPr>
              <a:xfrm>
                <a:off x="4576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3" name="Google Shape;4253;p29"/>
              <p:cNvCxnSpPr/>
              <p:nvPr/>
            </p:nvCxnSpPr>
            <p:spPr>
              <a:xfrm>
                <a:off x="4735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4" name="Google Shape;4254;p29"/>
              <p:cNvCxnSpPr/>
              <p:nvPr/>
            </p:nvCxnSpPr>
            <p:spPr>
              <a:xfrm>
                <a:off x="4893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5" name="Google Shape;4255;p29"/>
              <p:cNvCxnSpPr/>
              <p:nvPr/>
            </p:nvCxnSpPr>
            <p:spPr>
              <a:xfrm>
                <a:off x="5052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6" name="Google Shape;4256;p29"/>
              <p:cNvCxnSpPr/>
              <p:nvPr/>
            </p:nvCxnSpPr>
            <p:spPr>
              <a:xfrm>
                <a:off x="5211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7" name="Google Shape;4257;p29"/>
              <p:cNvCxnSpPr/>
              <p:nvPr/>
            </p:nvCxnSpPr>
            <p:spPr>
              <a:xfrm>
                <a:off x="5369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8" name="Google Shape;4258;p29"/>
              <p:cNvCxnSpPr/>
              <p:nvPr/>
            </p:nvCxnSpPr>
            <p:spPr>
              <a:xfrm>
                <a:off x="5528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59" name="Google Shape;4259;p29"/>
              <p:cNvCxnSpPr/>
              <p:nvPr/>
            </p:nvCxnSpPr>
            <p:spPr>
              <a:xfrm>
                <a:off x="5686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0" name="Google Shape;4260;p29"/>
              <p:cNvCxnSpPr/>
              <p:nvPr/>
            </p:nvCxnSpPr>
            <p:spPr>
              <a:xfrm>
                <a:off x="5845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1" name="Google Shape;4261;p29"/>
              <p:cNvCxnSpPr/>
              <p:nvPr/>
            </p:nvCxnSpPr>
            <p:spPr>
              <a:xfrm>
                <a:off x="6004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2" name="Google Shape;4262;p29"/>
              <p:cNvCxnSpPr/>
              <p:nvPr/>
            </p:nvCxnSpPr>
            <p:spPr>
              <a:xfrm>
                <a:off x="6162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3" name="Google Shape;4263;p29"/>
              <p:cNvCxnSpPr/>
              <p:nvPr/>
            </p:nvCxnSpPr>
            <p:spPr>
              <a:xfrm>
                <a:off x="6321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4" name="Google Shape;4264;p29"/>
              <p:cNvCxnSpPr/>
              <p:nvPr/>
            </p:nvCxnSpPr>
            <p:spPr>
              <a:xfrm>
                <a:off x="6479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5" name="Google Shape;4265;p29"/>
              <p:cNvCxnSpPr/>
              <p:nvPr/>
            </p:nvCxnSpPr>
            <p:spPr>
              <a:xfrm>
                <a:off x="6638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6" name="Google Shape;4266;p29"/>
              <p:cNvCxnSpPr/>
              <p:nvPr/>
            </p:nvCxnSpPr>
            <p:spPr>
              <a:xfrm>
                <a:off x="6797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7" name="Google Shape;4267;p29"/>
              <p:cNvCxnSpPr/>
              <p:nvPr/>
            </p:nvCxnSpPr>
            <p:spPr>
              <a:xfrm>
                <a:off x="6955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8" name="Google Shape;4268;p29"/>
              <p:cNvCxnSpPr/>
              <p:nvPr/>
            </p:nvCxnSpPr>
            <p:spPr>
              <a:xfrm>
                <a:off x="7114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69" name="Google Shape;4269;p29"/>
              <p:cNvCxnSpPr/>
              <p:nvPr/>
            </p:nvCxnSpPr>
            <p:spPr>
              <a:xfrm>
                <a:off x="7272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0" name="Google Shape;4270;p29"/>
              <p:cNvCxnSpPr/>
              <p:nvPr/>
            </p:nvCxnSpPr>
            <p:spPr>
              <a:xfrm>
                <a:off x="7431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1" name="Google Shape;4271;p29"/>
              <p:cNvCxnSpPr/>
              <p:nvPr/>
            </p:nvCxnSpPr>
            <p:spPr>
              <a:xfrm>
                <a:off x="7590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2" name="Google Shape;4272;p29"/>
              <p:cNvCxnSpPr/>
              <p:nvPr/>
            </p:nvCxnSpPr>
            <p:spPr>
              <a:xfrm>
                <a:off x="7748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3" name="Google Shape;4273;p29"/>
              <p:cNvCxnSpPr/>
              <p:nvPr/>
            </p:nvCxnSpPr>
            <p:spPr>
              <a:xfrm>
                <a:off x="7907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4" name="Google Shape;4274;p29"/>
              <p:cNvCxnSpPr/>
              <p:nvPr/>
            </p:nvCxnSpPr>
            <p:spPr>
              <a:xfrm>
                <a:off x="8065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5" name="Google Shape;4275;p29"/>
              <p:cNvCxnSpPr/>
              <p:nvPr/>
            </p:nvCxnSpPr>
            <p:spPr>
              <a:xfrm>
                <a:off x="8224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6" name="Google Shape;4276;p29"/>
              <p:cNvCxnSpPr/>
              <p:nvPr/>
            </p:nvCxnSpPr>
            <p:spPr>
              <a:xfrm>
                <a:off x="83831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7" name="Google Shape;4277;p29"/>
              <p:cNvCxnSpPr/>
              <p:nvPr/>
            </p:nvCxnSpPr>
            <p:spPr>
              <a:xfrm>
                <a:off x="85417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8" name="Google Shape;4278;p29"/>
              <p:cNvCxnSpPr/>
              <p:nvPr/>
            </p:nvCxnSpPr>
            <p:spPr>
              <a:xfrm>
                <a:off x="87003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79" name="Google Shape;4279;p29"/>
              <p:cNvCxnSpPr/>
              <p:nvPr/>
            </p:nvCxnSpPr>
            <p:spPr>
              <a:xfrm>
                <a:off x="88589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80" name="Google Shape;4280;p29"/>
              <p:cNvCxnSpPr/>
              <p:nvPr/>
            </p:nvCxnSpPr>
            <p:spPr>
              <a:xfrm>
                <a:off x="9017550" y="4525"/>
                <a:ext cx="0" cy="5139000"/>
              </a:xfrm>
              <a:prstGeom prst="straightConnector1">
                <a:avLst/>
              </a:prstGeom>
              <a:noFill/>
              <a:ln w="9525" cap="flat" cmpd="sng">
                <a:solidFill>
                  <a:srgbClr val="E3EAFF"/>
                </a:solidFill>
                <a:prstDash val="solid"/>
                <a:round/>
                <a:headEnd type="none" w="med" len="med"/>
                <a:tailEnd type="none" w="med" len="med"/>
              </a:ln>
            </p:spPr>
          </p:cxnSp>
          <p:cxnSp>
            <p:nvCxnSpPr>
              <p:cNvPr id="4281" name="Google Shape;4281;p29"/>
              <p:cNvCxnSpPr/>
              <p:nvPr/>
            </p:nvCxnSpPr>
            <p:spPr>
              <a:xfrm rot="10800000">
                <a:off x="-49575" y="170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2" name="Google Shape;4282;p29"/>
              <p:cNvCxnSpPr/>
              <p:nvPr/>
            </p:nvCxnSpPr>
            <p:spPr>
              <a:xfrm rot="10800000">
                <a:off x="-49575" y="329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3" name="Google Shape;4283;p29"/>
              <p:cNvCxnSpPr/>
              <p:nvPr/>
            </p:nvCxnSpPr>
            <p:spPr>
              <a:xfrm rot="10800000">
                <a:off x="-49575" y="487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4" name="Google Shape;4284;p29"/>
              <p:cNvCxnSpPr/>
              <p:nvPr/>
            </p:nvCxnSpPr>
            <p:spPr>
              <a:xfrm rot="10800000">
                <a:off x="-49575" y="646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5" name="Google Shape;4285;p29"/>
              <p:cNvCxnSpPr/>
              <p:nvPr/>
            </p:nvCxnSpPr>
            <p:spPr>
              <a:xfrm rot="10800000">
                <a:off x="-49575" y="805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6" name="Google Shape;4286;p29"/>
              <p:cNvCxnSpPr/>
              <p:nvPr/>
            </p:nvCxnSpPr>
            <p:spPr>
              <a:xfrm rot="10800000">
                <a:off x="-49575" y="963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7" name="Google Shape;4287;p29"/>
              <p:cNvCxnSpPr/>
              <p:nvPr/>
            </p:nvCxnSpPr>
            <p:spPr>
              <a:xfrm rot="10800000">
                <a:off x="-49575" y="1122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8" name="Google Shape;4288;p29"/>
              <p:cNvCxnSpPr/>
              <p:nvPr/>
            </p:nvCxnSpPr>
            <p:spPr>
              <a:xfrm rot="10800000">
                <a:off x="-49575" y="1281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89" name="Google Shape;4289;p29"/>
              <p:cNvCxnSpPr/>
              <p:nvPr/>
            </p:nvCxnSpPr>
            <p:spPr>
              <a:xfrm rot="10800000">
                <a:off x="-49575" y="1439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0" name="Google Shape;4290;p29"/>
              <p:cNvCxnSpPr/>
              <p:nvPr/>
            </p:nvCxnSpPr>
            <p:spPr>
              <a:xfrm rot="10800000">
                <a:off x="-49575" y="1598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1" name="Google Shape;4291;p29"/>
              <p:cNvCxnSpPr/>
              <p:nvPr/>
            </p:nvCxnSpPr>
            <p:spPr>
              <a:xfrm rot="10800000">
                <a:off x="-49575" y="1756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2" name="Google Shape;4292;p29"/>
              <p:cNvCxnSpPr/>
              <p:nvPr/>
            </p:nvCxnSpPr>
            <p:spPr>
              <a:xfrm rot="10800000">
                <a:off x="-49575" y="1915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3" name="Google Shape;4293;p29"/>
              <p:cNvCxnSpPr/>
              <p:nvPr/>
            </p:nvCxnSpPr>
            <p:spPr>
              <a:xfrm rot="10800000">
                <a:off x="-49575" y="2074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4" name="Google Shape;4294;p29"/>
              <p:cNvCxnSpPr/>
              <p:nvPr/>
            </p:nvCxnSpPr>
            <p:spPr>
              <a:xfrm rot="10800000">
                <a:off x="-49575" y="2232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5" name="Google Shape;4295;p29"/>
              <p:cNvCxnSpPr/>
              <p:nvPr/>
            </p:nvCxnSpPr>
            <p:spPr>
              <a:xfrm rot="10800000">
                <a:off x="-49575" y="2391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6" name="Google Shape;4296;p29"/>
              <p:cNvCxnSpPr/>
              <p:nvPr/>
            </p:nvCxnSpPr>
            <p:spPr>
              <a:xfrm rot="10800000">
                <a:off x="-49575" y="2550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7" name="Google Shape;4297;p29"/>
              <p:cNvCxnSpPr/>
              <p:nvPr/>
            </p:nvCxnSpPr>
            <p:spPr>
              <a:xfrm rot="10800000">
                <a:off x="-49575" y="2708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8" name="Google Shape;4298;p29"/>
              <p:cNvCxnSpPr/>
              <p:nvPr/>
            </p:nvCxnSpPr>
            <p:spPr>
              <a:xfrm rot="10800000">
                <a:off x="-49575" y="2867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299" name="Google Shape;4299;p29"/>
              <p:cNvCxnSpPr/>
              <p:nvPr/>
            </p:nvCxnSpPr>
            <p:spPr>
              <a:xfrm rot="10800000">
                <a:off x="-49575" y="30259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0" name="Google Shape;4300;p29"/>
              <p:cNvCxnSpPr/>
              <p:nvPr/>
            </p:nvCxnSpPr>
            <p:spPr>
              <a:xfrm rot="10800000">
                <a:off x="-49575" y="3184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1" name="Google Shape;4301;p29"/>
              <p:cNvCxnSpPr/>
              <p:nvPr/>
            </p:nvCxnSpPr>
            <p:spPr>
              <a:xfrm rot="10800000">
                <a:off x="-49575" y="3343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2" name="Google Shape;4302;p29"/>
              <p:cNvCxnSpPr/>
              <p:nvPr/>
            </p:nvCxnSpPr>
            <p:spPr>
              <a:xfrm rot="10800000">
                <a:off x="-49575" y="3501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3" name="Google Shape;4303;p29"/>
              <p:cNvCxnSpPr/>
              <p:nvPr/>
            </p:nvCxnSpPr>
            <p:spPr>
              <a:xfrm rot="10800000">
                <a:off x="-49575" y="3660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4" name="Google Shape;4304;p29"/>
              <p:cNvCxnSpPr/>
              <p:nvPr/>
            </p:nvCxnSpPr>
            <p:spPr>
              <a:xfrm rot="10800000">
                <a:off x="-49575" y="38190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5" name="Google Shape;4305;p29"/>
              <p:cNvCxnSpPr/>
              <p:nvPr/>
            </p:nvCxnSpPr>
            <p:spPr>
              <a:xfrm rot="10800000">
                <a:off x="-49575" y="39776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6" name="Google Shape;4306;p29"/>
              <p:cNvCxnSpPr/>
              <p:nvPr/>
            </p:nvCxnSpPr>
            <p:spPr>
              <a:xfrm rot="10800000">
                <a:off x="-49575" y="41362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7" name="Google Shape;4307;p29"/>
              <p:cNvCxnSpPr/>
              <p:nvPr/>
            </p:nvCxnSpPr>
            <p:spPr>
              <a:xfrm rot="10800000">
                <a:off x="-49575" y="4294900"/>
                <a:ext cx="9253500" cy="0"/>
              </a:xfrm>
              <a:prstGeom prst="straightConnector1">
                <a:avLst/>
              </a:prstGeom>
              <a:noFill/>
              <a:ln w="9525" cap="flat" cmpd="sng">
                <a:solidFill>
                  <a:srgbClr val="E3EAFF"/>
                </a:solidFill>
                <a:prstDash val="solid"/>
                <a:round/>
                <a:headEnd type="none" w="med" len="med"/>
                <a:tailEnd type="none" w="med" len="med"/>
              </a:ln>
            </p:spPr>
          </p:cxnSp>
        </p:grpSp>
        <p:cxnSp>
          <p:nvCxnSpPr>
            <p:cNvPr id="4308" name="Google Shape;4308;p29"/>
            <p:cNvCxnSpPr/>
            <p:nvPr/>
          </p:nvCxnSpPr>
          <p:spPr>
            <a:xfrm rot="10800000">
              <a:off x="-49575" y="445352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09" name="Google Shape;4309;p29"/>
            <p:cNvCxnSpPr/>
            <p:nvPr/>
          </p:nvCxnSpPr>
          <p:spPr>
            <a:xfrm rot="10800000">
              <a:off x="-49575" y="461215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10" name="Google Shape;4310;p29"/>
            <p:cNvCxnSpPr/>
            <p:nvPr/>
          </p:nvCxnSpPr>
          <p:spPr>
            <a:xfrm rot="10800000">
              <a:off x="-49575" y="4770775"/>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11" name="Google Shape;4311;p29"/>
            <p:cNvCxnSpPr/>
            <p:nvPr/>
          </p:nvCxnSpPr>
          <p:spPr>
            <a:xfrm rot="10800000">
              <a:off x="-49575" y="4929400"/>
              <a:ext cx="9253500" cy="0"/>
            </a:xfrm>
            <a:prstGeom prst="straightConnector1">
              <a:avLst/>
            </a:prstGeom>
            <a:noFill/>
            <a:ln w="9525" cap="flat" cmpd="sng">
              <a:solidFill>
                <a:srgbClr val="E3EAFF"/>
              </a:solidFill>
              <a:prstDash val="solid"/>
              <a:round/>
              <a:headEnd type="none" w="med" len="med"/>
              <a:tailEnd type="none" w="med" len="med"/>
            </a:ln>
          </p:spPr>
        </p:cxnSp>
        <p:cxnSp>
          <p:nvCxnSpPr>
            <p:cNvPr id="4312" name="Google Shape;4312;p29"/>
            <p:cNvCxnSpPr/>
            <p:nvPr/>
          </p:nvCxnSpPr>
          <p:spPr>
            <a:xfrm rot="10800000">
              <a:off x="-49575" y="5088025"/>
              <a:ext cx="9253500" cy="0"/>
            </a:xfrm>
            <a:prstGeom prst="straightConnector1">
              <a:avLst/>
            </a:prstGeom>
            <a:noFill/>
            <a:ln w="9525" cap="flat" cmpd="sng">
              <a:solidFill>
                <a:srgbClr val="E3EAFF"/>
              </a:solidFill>
              <a:prstDash val="solid"/>
              <a:round/>
              <a:headEnd type="none" w="med" len="med"/>
              <a:tailEnd type="none" w="med" len="med"/>
            </a:ln>
          </p:spPr>
        </p:cxnSp>
      </p:grpSp>
      <p:grpSp>
        <p:nvGrpSpPr>
          <p:cNvPr id="4313" name="Google Shape;4313;p29"/>
          <p:cNvGrpSpPr/>
          <p:nvPr/>
        </p:nvGrpSpPr>
        <p:grpSpPr>
          <a:xfrm>
            <a:off x="127529" y="122636"/>
            <a:ext cx="11913547" cy="6577533"/>
            <a:chOff x="95646" y="91975"/>
            <a:chExt cx="8935160" cy="4933150"/>
          </a:xfrm>
        </p:grpSpPr>
        <p:sp>
          <p:nvSpPr>
            <p:cNvPr id="4314" name="Google Shape;4314;p29"/>
            <p:cNvSpPr/>
            <p:nvPr/>
          </p:nvSpPr>
          <p:spPr>
            <a:xfrm>
              <a:off x="172000" y="205075"/>
              <a:ext cx="8788120" cy="466453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5" name="Google Shape;4315;p29"/>
            <p:cNvSpPr/>
            <p:nvPr/>
          </p:nvSpPr>
          <p:spPr>
            <a:xfrm>
              <a:off x="658538" y="91975"/>
              <a:ext cx="113100" cy="113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6" name="Google Shape;4316;p29"/>
            <p:cNvSpPr/>
            <p:nvPr/>
          </p:nvSpPr>
          <p:spPr>
            <a:xfrm>
              <a:off x="95646" y="619875"/>
              <a:ext cx="65100" cy="65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7" name="Google Shape;4317;p29"/>
            <p:cNvSpPr/>
            <p:nvPr/>
          </p:nvSpPr>
          <p:spPr>
            <a:xfrm>
              <a:off x="8924746" y="4543400"/>
              <a:ext cx="65100" cy="65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8" name="Google Shape;4318;p29"/>
            <p:cNvSpPr/>
            <p:nvPr/>
          </p:nvSpPr>
          <p:spPr>
            <a:xfrm>
              <a:off x="8315788" y="4912025"/>
              <a:ext cx="113100" cy="1131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9" name="Google Shape;4319;p29"/>
            <p:cNvSpPr/>
            <p:nvPr/>
          </p:nvSpPr>
          <p:spPr>
            <a:xfrm>
              <a:off x="8883806" y="657875"/>
              <a:ext cx="147000" cy="1470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0" name="Google Shape;4320;p29"/>
            <p:cNvSpPr/>
            <p:nvPr/>
          </p:nvSpPr>
          <p:spPr>
            <a:xfrm>
              <a:off x="8488250" y="205075"/>
              <a:ext cx="436500" cy="436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1" name="Google Shape;4321;p29"/>
            <p:cNvSpPr/>
            <p:nvPr/>
          </p:nvSpPr>
          <p:spPr>
            <a:xfrm>
              <a:off x="172000" y="4543400"/>
              <a:ext cx="373500" cy="3735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2" name="Google Shape;4322;p29"/>
            <p:cNvSpPr/>
            <p:nvPr/>
          </p:nvSpPr>
          <p:spPr>
            <a:xfrm>
              <a:off x="661103" y="4804034"/>
              <a:ext cx="108000" cy="108000"/>
            </a:xfrm>
            <a:prstGeom prst="ellipse">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4323" name="Google Shape;4323;p29"/>
            <p:cNvGrpSpPr/>
            <p:nvPr/>
          </p:nvGrpSpPr>
          <p:grpSpPr>
            <a:xfrm>
              <a:off x="7797484" y="4640881"/>
              <a:ext cx="222100" cy="248393"/>
              <a:chOff x="4791500" y="4541438"/>
              <a:chExt cx="163225" cy="182575"/>
            </a:xfrm>
          </p:grpSpPr>
          <p:sp>
            <p:nvSpPr>
              <p:cNvPr id="4324" name="Google Shape;4324;p29"/>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5" name="Google Shape;4325;p29"/>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26" name="Google Shape;4326;p29"/>
            <p:cNvGrpSpPr/>
            <p:nvPr/>
          </p:nvGrpSpPr>
          <p:grpSpPr>
            <a:xfrm>
              <a:off x="172009" y="954081"/>
              <a:ext cx="222100" cy="248393"/>
              <a:chOff x="4791500" y="4541438"/>
              <a:chExt cx="163225" cy="182575"/>
            </a:xfrm>
          </p:grpSpPr>
          <p:sp>
            <p:nvSpPr>
              <p:cNvPr id="4327" name="Google Shape;4327;p29"/>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8" name="Google Shape;4328;p29"/>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29" name="Google Shape;4329;p29"/>
            <p:cNvGrpSpPr/>
            <p:nvPr/>
          </p:nvGrpSpPr>
          <p:grpSpPr>
            <a:xfrm>
              <a:off x="8797342" y="3964408"/>
              <a:ext cx="192516" cy="227716"/>
              <a:chOff x="1824250" y="1008625"/>
              <a:chExt cx="144250" cy="170625"/>
            </a:xfrm>
          </p:grpSpPr>
          <p:sp>
            <p:nvSpPr>
              <p:cNvPr id="4330" name="Google Shape;4330;p29"/>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1" name="Google Shape;4331;p29"/>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32" name="Google Shape;4332;p29"/>
            <p:cNvGrpSpPr/>
            <p:nvPr/>
          </p:nvGrpSpPr>
          <p:grpSpPr>
            <a:xfrm rot="-564885">
              <a:off x="1023204" y="216108"/>
              <a:ext cx="153769" cy="230340"/>
              <a:chOff x="1459800" y="1512500"/>
              <a:chExt cx="131625" cy="197100"/>
            </a:xfrm>
          </p:grpSpPr>
          <p:sp>
            <p:nvSpPr>
              <p:cNvPr id="4333" name="Google Shape;4333;p29"/>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4" name="Google Shape;4334;p29"/>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5" name="Google Shape;4335;p29"/>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6" name="Google Shape;4336;p29"/>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37" name="Google Shape;4337;p29"/>
            <p:cNvGrpSpPr/>
            <p:nvPr/>
          </p:nvGrpSpPr>
          <p:grpSpPr>
            <a:xfrm>
              <a:off x="155449" y="233126"/>
              <a:ext cx="530524" cy="504705"/>
              <a:chOff x="435062" y="187598"/>
              <a:chExt cx="730347" cy="694803"/>
            </a:xfrm>
          </p:grpSpPr>
          <p:sp>
            <p:nvSpPr>
              <p:cNvPr id="4338" name="Google Shape;4338;p29"/>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rgbClr val="FFBE4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9" name="Google Shape;4339;p29"/>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0" name="Google Shape;4340;p29"/>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1" name="Google Shape;4341;p29"/>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2" name="Google Shape;4342;p29"/>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3" name="Google Shape;4343;p29"/>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4" name="Google Shape;4344;p29"/>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5" name="Google Shape;4345;p29"/>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6" name="Google Shape;4346;p29"/>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7" name="Google Shape;4347;p29"/>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8" name="Google Shape;4348;p29"/>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9" name="Google Shape;4349;p29"/>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0" name="Google Shape;4350;p29"/>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1" name="Google Shape;4351;p29"/>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2" name="Google Shape;4352;p29"/>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3" name="Google Shape;4353;p29"/>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4" name="Google Shape;4354;p29"/>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5" name="Google Shape;4355;p29"/>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6" name="Google Shape;4356;p29"/>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7" name="Google Shape;4357;p29"/>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8" name="Google Shape;4358;p29"/>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9" name="Google Shape;4359;p29"/>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0" name="Google Shape;4360;p29"/>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1" name="Google Shape;4361;p29"/>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2" name="Google Shape;4362;p29"/>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3" name="Google Shape;4363;p29"/>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4" name="Google Shape;4364;p29"/>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365" name="Google Shape;4365;p29"/>
            <p:cNvGrpSpPr/>
            <p:nvPr/>
          </p:nvGrpSpPr>
          <p:grpSpPr>
            <a:xfrm rot="4301295">
              <a:off x="8342174" y="4443784"/>
              <a:ext cx="511665" cy="425178"/>
              <a:chOff x="3478568" y="540468"/>
              <a:chExt cx="511644" cy="425160"/>
            </a:xfrm>
          </p:grpSpPr>
          <p:sp>
            <p:nvSpPr>
              <p:cNvPr id="4366" name="Google Shape;4366;p29"/>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7" name="Google Shape;4367;p29"/>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8" name="Google Shape;4368;p29"/>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9" name="Google Shape;4369;p29"/>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0" name="Google Shape;4370;p29"/>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1" name="Google Shape;4371;p29"/>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2" name="Google Shape;4372;p29"/>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3" name="Google Shape;4373;p29"/>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4" name="Google Shape;4374;p29"/>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5" name="Google Shape;4375;p29"/>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6" name="Google Shape;4376;p29"/>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7" name="Google Shape;4377;p29"/>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8" name="Google Shape;4378;p29"/>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9" name="Google Shape;4379;p29"/>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0" name="Google Shape;4380;p29"/>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spTree>
    <p:extLst>
      <p:ext uri="{BB962C8B-B14F-4D97-AF65-F5344CB8AC3E}">
        <p14:creationId xmlns:p14="http://schemas.microsoft.com/office/powerpoint/2010/main" val="105072385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29"/>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178" indent="0" algn="ctr">
              <a:buNone/>
              <a:defRPr>
                <a:solidFill>
                  <a:schemeClr val="tx1">
                    <a:tint val="75000"/>
                  </a:schemeClr>
                </a:solidFill>
              </a:defRPr>
            </a:lvl2pPr>
            <a:lvl3pPr marL="914354" indent="0" algn="ctr">
              <a:buNone/>
              <a:defRPr>
                <a:solidFill>
                  <a:schemeClr val="tx1">
                    <a:tint val="75000"/>
                  </a:schemeClr>
                </a:solidFill>
              </a:defRPr>
            </a:lvl3pPr>
            <a:lvl4pPr marL="1371532" indent="0" algn="ctr">
              <a:buNone/>
              <a:defRPr>
                <a:solidFill>
                  <a:schemeClr val="tx1">
                    <a:tint val="75000"/>
                  </a:schemeClr>
                </a:solidFill>
              </a:defRPr>
            </a:lvl4pPr>
            <a:lvl5pPr marL="1828709" indent="0" algn="ctr">
              <a:buNone/>
              <a:defRPr>
                <a:solidFill>
                  <a:schemeClr val="tx1">
                    <a:tint val="75000"/>
                  </a:schemeClr>
                </a:solidFill>
              </a:defRPr>
            </a:lvl5pPr>
            <a:lvl6pPr marL="2285886" indent="0" algn="ctr">
              <a:buNone/>
              <a:defRPr>
                <a:solidFill>
                  <a:schemeClr val="tx1">
                    <a:tint val="75000"/>
                  </a:schemeClr>
                </a:solidFill>
              </a:defRPr>
            </a:lvl6pPr>
            <a:lvl7pPr marL="2743062" indent="0" algn="ctr">
              <a:buNone/>
              <a:defRPr>
                <a:solidFill>
                  <a:schemeClr val="tx1">
                    <a:tint val="75000"/>
                  </a:schemeClr>
                </a:solidFill>
              </a:defRPr>
            </a:lvl7pPr>
            <a:lvl8pPr marL="3200240" indent="0" algn="ctr">
              <a:buNone/>
              <a:defRPr>
                <a:solidFill>
                  <a:schemeClr val="tx1">
                    <a:tint val="75000"/>
                  </a:schemeClr>
                </a:solidFill>
              </a:defRPr>
            </a:lvl8pPr>
            <a:lvl9pPr marL="3657418"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1D8BD707-D9CF-40AE-B4C6-C98DA3205C09}" type="datetimeFigureOut">
              <a:rPr lang="en-US" smtClean="0"/>
              <a:pPr/>
              <a:t>8/25/2025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36424266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8/25/2025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95831559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1"/>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178" indent="0">
              <a:buNone/>
              <a:defRPr sz="1800">
                <a:solidFill>
                  <a:schemeClr val="tx1">
                    <a:tint val="75000"/>
                  </a:schemeClr>
                </a:solidFill>
              </a:defRPr>
            </a:lvl2pPr>
            <a:lvl3pPr marL="914354" indent="0">
              <a:buNone/>
              <a:defRPr sz="1600">
                <a:solidFill>
                  <a:schemeClr val="tx1">
                    <a:tint val="75000"/>
                  </a:schemeClr>
                </a:solidFill>
              </a:defRPr>
            </a:lvl3pPr>
            <a:lvl4pPr marL="1371532" indent="0">
              <a:buNone/>
              <a:defRPr sz="1400">
                <a:solidFill>
                  <a:schemeClr val="tx1">
                    <a:tint val="75000"/>
                  </a:schemeClr>
                </a:solidFill>
              </a:defRPr>
            </a:lvl4pPr>
            <a:lvl5pPr marL="1828709" indent="0">
              <a:buNone/>
              <a:defRPr sz="1400">
                <a:solidFill>
                  <a:schemeClr val="tx1">
                    <a:tint val="75000"/>
                  </a:schemeClr>
                </a:solidFill>
              </a:defRPr>
            </a:lvl5pPr>
            <a:lvl6pPr marL="2285886" indent="0">
              <a:buNone/>
              <a:defRPr sz="1400">
                <a:solidFill>
                  <a:schemeClr val="tx1">
                    <a:tint val="75000"/>
                  </a:schemeClr>
                </a:solidFill>
              </a:defRPr>
            </a:lvl6pPr>
            <a:lvl7pPr marL="2743062" indent="0">
              <a:buNone/>
              <a:defRPr sz="1400">
                <a:solidFill>
                  <a:schemeClr val="tx1">
                    <a:tint val="75000"/>
                  </a:schemeClr>
                </a:solidFill>
              </a:defRPr>
            </a:lvl7pPr>
            <a:lvl8pPr marL="3200240" indent="0">
              <a:buNone/>
              <a:defRPr sz="1400">
                <a:solidFill>
                  <a:schemeClr val="tx1">
                    <a:tint val="75000"/>
                  </a:schemeClr>
                </a:solidFill>
              </a:defRPr>
            </a:lvl8pPr>
            <a:lvl9pPr marL="3657418"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1D8BD707-D9CF-40AE-B4C6-C98DA3205C09}" type="datetimeFigureOut">
              <a:rPr lang="en-US" smtClean="0"/>
              <a:pPr/>
              <a:t>8/25/2025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79094992"/>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1"/>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1D8BD707-D9CF-40AE-B4C6-C98DA3205C09}" type="datetimeFigureOut">
              <a:rPr lang="en-US" smtClean="0"/>
              <a:pPr/>
              <a:t>8/25/2025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97154507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0" y="1535113"/>
            <a:ext cx="5389033" cy="639763"/>
          </a:xfrm>
        </p:spPr>
        <p:txBody>
          <a:bodyPr anchor="b"/>
          <a:lstStyle>
            <a:lvl1pPr marL="0" indent="0">
              <a:buNone/>
              <a:defRPr sz="2400" b="1"/>
            </a:lvl1pPr>
            <a:lvl2pPr marL="457178" indent="0">
              <a:buNone/>
              <a:defRPr sz="2000" b="1"/>
            </a:lvl2pPr>
            <a:lvl3pPr marL="914354" indent="0">
              <a:buNone/>
              <a:defRPr sz="1800" b="1"/>
            </a:lvl3pPr>
            <a:lvl4pPr marL="1371532" indent="0">
              <a:buNone/>
              <a:defRPr sz="1600" b="1"/>
            </a:lvl4pPr>
            <a:lvl5pPr marL="1828709" indent="0">
              <a:buNone/>
              <a:defRPr sz="1600" b="1"/>
            </a:lvl5pPr>
            <a:lvl6pPr marL="2285886" indent="0">
              <a:buNone/>
              <a:defRPr sz="1600" b="1"/>
            </a:lvl6pPr>
            <a:lvl7pPr marL="2743062" indent="0">
              <a:buNone/>
              <a:defRPr sz="1600" b="1"/>
            </a:lvl7pPr>
            <a:lvl8pPr marL="3200240" indent="0">
              <a:buNone/>
              <a:defRPr sz="1600" b="1"/>
            </a:lvl8pPr>
            <a:lvl9pPr marL="3657418"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0"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1D8BD707-D9CF-40AE-B4C6-C98DA3205C09}" type="datetimeFigureOut">
              <a:rPr lang="en-US" smtClean="0"/>
              <a:pPr/>
              <a:t>8/25/2025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80084902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359995742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1D8BD707-D9CF-40AE-B4C6-C98DA3205C09}" type="datetimeFigureOut">
              <a:rPr lang="en-US" smtClean="0"/>
              <a:pPr/>
              <a:t>8/25/2025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38633765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1D8BD707-D9CF-40AE-B4C6-C98DA3205C09}" type="datetimeFigureOut">
              <a:rPr lang="en-US" smtClean="0"/>
              <a:pPr/>
              <a:t>8/25/2025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15411405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49"/>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4"/>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3" y="1435103"/>
            <a:ext cx="4011084" cy="4691063"/>
          </a:xfrm>
        </p:spPr>
        <p:txBody>
          <a:bodyPr/>
          <a:lstStyle>
            <a:lvl1pPr marL="0" indent="0">
              <a:buNone/>
              <a:defRPr sz="1400"/>
            </a:lvl1pPr>
            <a:lvl2pPr marL="457178" indent="0">
              <a:buNone/>
              <a:defRPr sz="1200"/>
            </a:lvl2pPr>
            <a:lvl3pPr marL="914354" indent="0">
              <a:buNone/>
              <a:defRPr sz="1000"/>
            </a:lvl3pPr>
            <a:lvl4pPr marL="1371532" indent="0">
              <a:buNone/>
              <a:defRPr sz="900"/>
            </a:lvl4pPr>
            <a:lvl5pPr marL="1828709" indent="0">
              <a:buNone/>
              <a:defRPr sz="900"/>
            </a:lvl5pPr>
            <a:lvl6pPr marL="2285886" indent="0">
              <a:buNone/>
              <a:defRPr sz="900"/>
            </a:lvl6pPr>
            <a:lvl7pPr marL="2743062" indent="0">
              <a:buNone/>
              <a:defRPr sz="900"/>
            </a:lvl7pPr>
            <a:lvl8pPr marL="3200240" indent="0">
              <a:buNone/>
              <a:defRPr sz="900"/>
            </a:lvl8pPr>
            <a:lvl9pPr marL="365741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8/25/2025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49350410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178" indent="0">
              <a:buNone/>
              <a:defRPr sz="2800"/>
            </a:lvl2pPr>
            <a:lvl3pPr marL="914354" indent="0">
              <a:buNone/>
              <a:defRPr sz="2400"/>
            </a:lvl3pPr>
            <a:lvl4pPr marL="1371532" indent="0">
              <a:buNone/>
              <a:defRPr sz="2000"/>
            </a:lvl4pPr>
            <a:lvl5pPr marL="1828709" indent="0">
              <a:buNone/>
              <a:defRPr sz="2000"/>
            </a:lvl5pPr>
            <a:lvl6pPr marL="2285886" indent="0">
              <a:buNone/>
              <a:defRPr sz="2000"/>
            </a:lvl6pPr>
            <a:lvl7pPr marL="2743062" indent="0">
              <a:buNone/>
              <a:defRPr sz="2000"/>
            </a:lvl7pPr>
            <a:lvl8pPr marL="3200240" indent="0">
              <a:buNone/>
              <a:defRPr sz="2000"/>
            </a:lvl8pPr>
            <a:lvl9pPr marL="3657418" indent="0">
              <a:buNone/>
              <a:defRPr sz="2000"/>
            </a:lvl9pPr>
          </a:lstStyle>
          <a:p>
            <a:endParaRPr lang="en-US"/>
          </a:p>
        </p:txBody>
      </p:sp>
      <p:sp>
        <p:nvSpPr>
          <p:cNvPr id="4" name="Text Placeholder 3"/>
          <p:cNvSpPr>
            <a:spLocks noGrp="1"/>
          </p:cNvSpPr>
          <p:nvPr>
            <p:ph type="body" sz="half" idx="2"/>
          </p:nvPr>
        </p:nvSpPr>
        <p:spPr>
          <a:xfrm>
            <a:off x="2389717" y="5367339"/>
            <a:ext cx="7315200" cy="804863"/>
          </a:xfrm>
        </p:spPr>
        <p:txBody>
          <a:bodyPr/>
          <a:lstStyle>
            <a:lvl1pPr marL="0" indent="0">
              <a:buNone/>
              <a:defRPr sz="1400"/>
            </a:lvl1pPr>
            <a:lvl2pPr marL="457178" indent="0">
              <a:buNone/>
              <a:defRPr sz="1200"/>
            </a:lvl2pPr>
            <a:lvl3pPr marL="914354" indent="0">
              <a:buNone/>
              <a:defRPr sz="1000"/>
            </a:lvl3pPr>
            <a:lvl4pPr marL="1371532" indent="0">
              <a:buNone/>
              <a:defRPr sz="900"/>
            </a:lvl4pPr>
            <a:lvl5pPr marL="1828709" indent="0">
              <a:buNone/>
              <a:defRPr sz="900"/>
            </a:lvl5pPr>
            <a:lvl6pPr marL="2285886" indent="0">
              <a:buNone/>
              <a:defRPr sz="900"/>
            </a:lvl6pPr>
            <a:lvl7pPr marL="2743062" indent="0">
              <a:buNone/>
              <a:defRPr sz="900"/>
            </a:lvl7pPr>
            <a:lvl8pPr marL="3200240" indent="0">
              <a:buNone/>
              <a:defRPr sz="900"/>
            </a:lvl8pPr>
            <a:lvl9pPr marL="3657418"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1D8BD707-D9CF-40AE-B4C6-C98DA3205C09}" type="datetimeFigureOut">
              <a:rPr lang="en-US" smtClean="0"/>
              <a:pPr/>
              <a:t>8/25/2025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122887130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8/25/2025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215328947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0"/>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40"/>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1D8BD707-D9CF-40AE-B4C6-C98DA3205C09}" type="datetimeFigureOut">
              <a:rPr lang="en-US" smtClean="0"/>
              <a:pPr/>
              <a:t>8/25/2025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B6F15528-21DE-4FAA-801E-634DDDAF4B2B}" type="slidenum">
              <a:rPr lang="en-US" smtClean="0"/>
              <a:pPr/>
              <a:t>‹#›</a:t>
            </a:fld>
            <a:endParaRPr lang="en-US"/>
          </a:p>
        </p:txBody>
      </p:sp>
    </p:spTree>
    <p:extLst>
      <p:ext uri="{BB962C8B-B14F-4D97-AF65-F5344CB8AC3E}">
        <p14:creationId xmlns:p14="http://schemas.microsoft.com/office/powerpoint/2010/main" val="398692682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subTitle" idx="1"/>
          </p:nvPr>
        </p:nvSpPr>
        <p:spPr>
          <a:xfrm rot="-546">
            <a:off x="960000" y="4672284"/>
            <a:ext cx="5035600" cy="5684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SzPts val="1400"/>
              <a:buNone/>
              <a:defRPr sz="2133"/>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0" name="Google Shape;10;p2"/>
          <p:cNvSpPr txBox="1">
            <a:spLocks noGrp="1"/>
          </p:cNvSpPr>
          <p:nvPr>
            <p:ph type="ctrTitle"/>
          </p:nvPr>
        </p:nvSpPr>
        <p:spPr>
          <a:xfrm>
            <a:off x="960000" y="1554600"/>
            <a:ext cx="5314000" cy="3074800"/>
          </a:xfrm>
          <a:prstGeom prst="rect">
            <a:avLst/>
          </a:prstGeom>
        </p:spPr>
        <p:txBody>
          <a:bodyPr spcFirstLastPara="1" wrap="square" lIns="91425" tIns="91425" rIns="91425" bIns="91425" anchor="ctr" anchorCtr="0">
            <a:noAutofit/>
          </a:bodyPr>
          <a:lstStyle>
            <a:lvl1pPr lvl="0" rtl="0">
              <a:spcBef>
                <a:spcPts val="0"/>
              </a:spcBef>
              <a:spcAft>
                <a:spcPts val="0"/>
              </a:spcAft>
              <a:buClr>
                <a:srgbClr val="191919"/>
              </a:buClr>
              <a:buSzPts val="5200"/>
              <a:buNone/>
              <a:defRPr sz="12800">
                <a:solidFill>
                  <a:srgbClr val="191919"/>
                </a:solidFill>
              </a:defRPr>
            </a:lvl1pPr>
            <a:lvl2pPr lvl="1" algn="ctr" rtl="0">
              <a:spcBef>
                <a:spcPts val="0"/>
              </a:spcBef>
              <a:spcAft>
                <a:spcPts val="0"/>
              </a:spcAft>
              <a:buClr>
                <a:srgbClr val="191919"/>
              </a:buClr>
              <a:buSzPts val="5200"/>
              <a:buNone/>
              <a:defRPr sz="6933">
                <a:solidFill>
                  <a:srgbClr val="191919"/>
                </a:solidFill>
              </a:defRPr>
            </a:lvl2pPr>
            <a:lvl3pPr lvl="2" algn="ctr" rtl="0">
              <a:spcBef>
                <a:spcPts val="0"/>
              </a:spcBef>
              <a:spcAft>
                <a:spcPts val="0"/>
              </a:spcAft>
              <a:buClr>
                <a:srgbClr val="191919"/>
              </a:buClr>
              <a:buSzPts val="5200"/>
              <a:buNone/>
              <a:defRPr sz="6933">
                <a:solidFill>
                  <a:srgbClr val="191919"/>
                </a:solidFill>
              </a:defRPr>
            </a:lvl3pPr>
            <a:lvl4pPr lvl="3" algn="ctr" rtl="0">
              <a:spcBef>
                <a:spcPts val="0"/>
              </a:spcBef>
              <a:spcAft>
                <a:spcPts val="0"/>
              </a:spcAft>
              <a:buClr>
                <a:srgbClr val="191919"/>
              </a:buClr>
              <a:buSzPts val="5200"/>
              <a:buNone/>
              <a:defRPr sz="6933">
                <a:solidFill>
                  <a:srgbClr val="191919"/>
                </a:solidFill>
              </a:defRPr>
            </a:lvl4pPr>
            <a:lvl5pPr lvl="4" algn="ctr" rtl="0">
              <a:spcBef>
                <a:spcPts val="0"/>
              </a:spcBef>
              <a:spcAft>
                <a:spcPts val="0"/>
              </a:spcAft>
              <a:buClr>
                <a:srgbClr val="191919"/>
              </a:buClr>
              <a:buSzPts val="5200"/>
              <a:buNone/>
              <a:defRPr sz="6933">
                <a:solidFill>
                  <a:srgbClr val="191919"/>
                </a:solidFill>
              </a:defRPr>
            </a:lvl5pPr>
            <a:lvl6pPr lvl="5" algn="ctr" rtl="0">
              <a:spcBef>
                <a:spcPts val="0"/>
              </a:spcBef>
              <a:spcAft>
                <a:spcPts val="0"/>
              </a:spcAft>
              <a:buClr>
                <a:srgbClr val="191919"/>
              </a:buClr>
              <a:buSzPts val="5200"/>
              <a:buNone/>
              <a:defRPr sz="6933">
                <a:solidFill>
                  <a:srgbClr val="191919"/>
                </a:solidFill>
              </a:defRPr>
            </a:lvl6pPr>
            <a:lvl7pPr lvl="6" algn="ctr" rtl="0">
              <a:spcBef>
                <a:spcPts val="0"/>
              </a:spcBef>
              <a:spcAft>
                <a:spcPts val="0"/>
              </a:spcAft>
              <a:buClr>
                <a:srgbClr val="191919"/>
              </a:buClr>
              <a:buSzPts val="5200"/>
              <a:buNone/>
              <a:defRPr sz="6933">
                <a:solidFill>
                  <a:srgbClr val="191919"/>
                </a:solidFill>
              </a:defRPr>
            </a:lvl7pPr>
            <a:lvl8pPr lvl="7" algn="ctr" rtl="0">
              <a:spcBef>
                <a:spcPts val="0"/>
              </a:spcBef>
              <a:spcAft>
                <a:spcPts val="0"/>
              </a:spcAft>
              <a:buClr>
                <a:srgbClr val="191919"/>
              </a:buClr>
              <a:buSzPts val="5200"/>
              <a:buNone/>
              <a:defRPr sz="6933">
                <a:solidFill>
                  <a:srgbClr val="191919"/>
                </a:solidFill>
              </a:defRPr>
            </a:lvl8pPr>
            <a:lvl9pPr lvl="8" algn="ctr" rtl="0">
              <a:spcBef>
                <a:spcPts val="0"/>
              </a:spcBef>
              <a:spcAft>
                <a:spcPts val="0"/>
              </a:spcAft>
              <a:buClr>
                <a:srgbClr val="191919"/>
              </a:buClr>
              <a:buSzPts val="5200"/>
              <a:buNone/>
              <a:defRPr sz="6933">
                <a:solidFill>
                  <a:srgbClr val="191919"/>
                </a:solidFill>
              </a:defRPr>
            </a:lvl9pPr>
          </a:lstStyle>
          <a:p>
            <a:endParaRPr/>
          </a:p>
        </p:txBody>
      </p:sp>
      <p:sp>
        <p:nvSpPr>
          <p:cNvPr id="11" name="Google Shape;11;p2"/>
          <p:cNvSpPr/>
          <p:nvPr/>
        </p:nvSpPr>
        <p:spPr>
          <a:xfrm rot="2049422">
            <a:off x="4741690" y="971190"/>
            <a:ext cx="14268649" cy="8800477"/>
          </a:xfrm>
          <a:custGeom>
            <a:avLst/>
            <a:gdLst/>
            <a:ahLst/>
            <a:cxnLst/>
            <a:rect l="l" t="t" r="r" b="b"/>
            <a:pathLst>
              <a:path w="84026" h="51825" extrusionOk="0">
                <a:moveTo>
                  <a:pt x="15968" y="0"/>
                </a:moveTo>
                <a:cubicBezTo>
                  <a:pt x="11714" y="0"/>
                  <a:pt x="8281" y="1968"/>
                  <a:pt x="6763" y="6753"/>
                </a:cubicBezTo>
                <a:cubicBezTo>
                  <a:pt x="4229" y="14734"/>
                  <a:pt x="0" y="18357"/>
                  <a:pt x="1548" y="22149"/>
                </a:cubicBezTo>
                <a:cubicBezTo>
                  <a:pt x="1931" y="23084"/>
                  <a:pt x="2792" y="24551"/>
                  <a:pt x="5030" y="25888"/>
                </a:cubicBezTo>
                <a:cubicBezTo>
                  <a:pt x="6003" y="26371"/>
                  <a:pt x="7397" y="27210"/>
                  <a:pt x="8624" y="28644"/>
                </a:cubicBezTo>
                <a:cubicBezTo>
                  <a:pt x="10415" y="30734"/>
                  <a:pt x="11890" y="32746"/>
                  <a:pt x="11681" y="37096"/>
                </a:cubicBezTo>
                <a:cubicBezTo>
                  <a:pt x="11224" y="46661"/>
                  <a:pt x="15874" y="50763"/>
                  <a:pt x="22342" y="51765"/>
                </a:cubicBezTo>
                <a:cubicBezTo>
                  <a:pt x="22603" y="51805"/>
                  <a:pt x="22877" y="51824"/>
                  <a:pt x="23164" y="51824"/>
                </a:cubicBezTo>
                <a:cubicBezTo>
                  <a:pt x="28698" y="51824"/>
                  <a:pt x="38935" y="44676"/>
                  <a:pt x="48716" y="44676"/>
                </a:cubicBezTo>
                <a:cubicBezTo>
                  <a:pt x="50997" y="44676"/>
                  <a:pt x="53253" y="45065"/>
                  <a:pt x="55419" y="46024"/>
                </a:cubicBezTo>
                <a:cubicBezTo>
                  <a:pt x="58987" y="47603"/>
                  <a:pt x="62132" y="48393"/>
                  <a:pt x="64785" y="48393"/>
                </a:cubicBezTo>
                <a:cubicBezTo>
                  <a:pt x="71006" y="48393"/>
                  <a:pt x="74523" y="44051"/>
                  <a:pt x="74459" y="35363"/>
                </a:cubicBezTo>
                <a:cubicBezTo>
                  <a:pt x="74370" y="22970"/>
                  <a:pt x="84025" y="6748"/>
                  <a:pt x="69630" y="5931"/>
                </a:cubicBezTo>
                <a:cubicBezTo>
                  <a:pt x="69198" y="5907"/>
                  <a:pt x="68771" y="5895"/>
                  <a:pt x="68348" y="5895"/>
                </a:cubicBezTo>
                <a:cubicBezTo>
                  <a:pt x="58337" y="5895"/>
                  <a:pt x="50940" y="12499"/>
                  <a:pt x="43665" y="12499"/>
                </a:cubicBezTo>
                <a:cubicBezTo>
                  <a:pt x="41016" y="12499"/>
                  <a:pt x="38383" y="11623"/>
                  <a:pt x="35647" y="9235"/>
                </a:cubicBezTo>
                <a:cubicBezTo>
                  <a:pt x="29481" y="3855"/>
                  <a:pt x="21921" y="0"/>
                  <a:pt x="15968" y="0"/>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 name="Google Shape;12;p2"/>
          <p:cNvGrpSpPr/>
          <p:nvPr/>
        </p:nvGrpSpPr>
        <p:grpSpPr>
          <a:xfrm>
            <a:off x="11229451" y="6289205"/>
            <a:ext cx="273580" cy="265391"/>
            <a:chOff x="975376" y="4599690"/>
            <a:chExt cx="205185" cy="199043"/>
          </a:xfrm>
        </p:grpSpPr>
        <p:sp>
          <p:nvSpPr>
            <p:cNvPr id="13" name="Google Shape;13;p2"/>
            <p:cNvSpPr/>
            <p:nvPr/>
          </p:nvSpPr>
          <p:spPr>
            <a:xfrm>
              <a:off x="975376" y="4599690"/>
              <a:ext cx="205185" cy="199043"/>
            </a:xfrm>
            <a:custGeom>
              <a:avLst/>
              <a:gdLst/>
              <a:ahLst/>
              <a:cxnLst/>
              <a:rect l="l" t="t" r="r" b="b"/>
              <a:pathLst>
                <a:path w="1269" h="1231" extrusionOk="0">
                  <a:moveTo>
                    <a:pt x="755" y="0"/>
                  </a:moveTo>
                  <a:cubicBezTo>
                    <a:pt x="678" y="0"/>
                    <a:pt x="636" y="122"/>
                    <a:pt x="453" y="247"/>
                  </a:cubicBezTo>
                  <a:cubicBezTo>
                    <a:pt x="218" y="405"/>
                    <a:pt x="38" y="375"/>
                    <a:pt x="16" y="475"/>
                  </a:cubicBezTo>
                  <a:cubicBezTo>
                    <a:pt x="0" y="553"/>
                    <a:pt x="102" y="586"/>
                    <a:pt x="231" y="767"/>
                  </a:cubicBezTo>
                  <a:cubicBezTo>
                    <a:pt x="415" y="1025"/>
                    <a:pt x="384" y="1207"/>
                    <a:pt x="491" y="1228"/>
                  </a:cubicBezTo>
                  <a:cubicBezTo>
                    <a:pt x="497" y="1230"/>
                    <a:pt x="502" y="1230"/>
                    <a:pt x="507" y="1230"/>
                  </a:cubicBezTo>
                  <a:cubicBezTo>
                    <a:pt x="589" y="1230"/>
                    <a:pt x="634" y="1099"/>
                    <a:pt x="850" y="965"/>
                  </a:cubicBezTo>
                  <a:cubicBezTo>
                    <a:pt x="1078" y="822"/>
                    <a:pt x="1220" y="849"/>
                    <a:pt x="1244" y="754"/>
                  </a:cubicBezTo>
                  <a:cubicBezTo>
                    <a:pt x="1269" y="659"/>
                    <a:pt x="1126" y="614"/>
                    <a:pt x="976" y="366"/>
                  </a:cubicBezTo>
                  <a:cubicBezTo>
                    <a:pt x="845" y="147"/>
                    <a:pt x="856" y="18"/>
                    <a:pt x="770" y="2"/>
                  </a:cubicBezTo>
                  <a:cubicBezTo>
                    <a:pt x="765" y="1"/>
                    <a:pt x="760" y="0"/>
                    <a:pt x="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1067217" y="4625724"/>
              <a:ext cx="25224" cy="26518"/>
            </a:xfrm>
            <a:custGeom>
              <a:avLst/>
              <a:gdLst/>
              <a:ahLst/>
              <a:cxnLst/>
              <a:rect l="l" t="t" r="r" b="b"/>
              <a:pathLst>
                <a:path w="156" h="164" extrusionOk="0">
                  <a:moveTo>
                    <a:pt x="133" y="0"/>
                  </a:moveTo>
                  <a:cubicBezTo>
                    <a:pt x="126" y="0"/>
                    <a:pt x="120" y="3"/>
                    <a:pt x="116" y="8"/>
                  </a:cubicBezTo>
                  <a:cubicBezTo>
                    <a:pt x="84" y="53"/>
                    <a:pt x="49" y="93"/>
                    <a:pt x="10" y="128"/>
                  </a:cubicBezTo>
                  <a:cubicBezTo>
                    <a:pt x="3" y="135"/>
                    <a:pt x="0" y="149"/>
                    <a:pt x="9" y="157"/>
                  </a:cubicBezTo>
                  <a:cubicBezTo>
                    <a:pt x="13" y="161"/>
                    <a:pt x="19" y="163"/>
                    <a:pt x="24" y="163"/>
                  </a:cubicBezTo>
                  <a:cubicBezTo>
                    <a:pt x="29" y="163"/>
                    <a:pt x="35" y="162"/>
                    <a:pt x="38" y="158"/>
                  </a:cubicBezTo>
                  <a:cubicBezTo>
                    <a:pt x="79" y="120"/>
                    <a:pt x="116" y="80"/>
                    <a:pt x="149" y="34"/>
                  </a:cubicBezTo>
                  <a:cubicBezTo>
                    <a:pt x="156" y="24"/>
                    <a:pt x="155" y="11"/>
                    <a:pt x="145" y="5"/>
                  </a:cubicBezTo>
                  <a:cubicBezTo>
                    <a:pt x="142" y="2"/>
                    <a:pt x="137"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1010625" y="4653374"/>
              <a:ext cx="55298" cy="28781"/>
            </a:xfrm>
            <a:custGeom>
              <a:avLst/>
              <a:gdLst/>
              <a:ahLst/>
              <a:cxnLst/>
              <a:rect l="l" t="t" r="r" b="b"/>
              <a:pathLst>
                <a:path w="342" h="178" extrusionOk="0">
                  <a:moveTo>
                    <a:pt x="318" y="1"/>
                  </a:moveTo>
                  <a:cubicBezTo>
                    <a:pt x="314" y="1"/>
                    <a:pt x="309" y="2"/>
                    <a:pt x="305" y="5"/>
                  </a:cubicBezTo>
                  <a:cubicBezTo>
                    <a:pt x="157" y="118"/>
                    <a:pt x="21" y="136"/>
                    <a:pt x="20" y="136"/>
                  </a:cubicBezTo>
                  <a:cubicBezTo>
                    <a:pt x="9" y="137"/>
                    <a:pt x="1" y="148"/>
                    <a:pt x="2" y="159"/>
                  </a:cubicBezTo>
                  <a:cubicBezTo>
                    <a:pt x="4" y="168"/>
                    <a:pt x="12" y="177"/>
                    <a:pt x="22" y="177"/>
                  </a:cubicBezTo>
                  <a:cubicBezTo>
                    <a:pt x="22" y="177"/>
                    <a:pt x="23" y="177"/>
                    <a:pt x="25" y="178"/>
                  </a:cubicBezTo>
                  <a:cubicBezTo>
                    <a:pt x="31" y="178"/>
                    <a:pt x="173" y="158"/>
                    <a:pt x="331" y="38"/>
                  </a:cubicBezTo>
                  <a:cubicBezTo>
                    <a:pt x="340" y="30"/>
                    <a:pt x="342" y="18"/>
                    <a:pt x="334" y="8"/>
                  </a:cubicBezTo>
                  <a:cubicBezTo>
                    <a:pt x="330" y="3"/>
                    <a:pt x="324" y="1"/>
                    <a:pt x="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 name="Google Shape;16;p2"/>
          <p:cNvGrpSpPr/>
          <p:nvPr/>
        </p:nvGrpSpPr>
        <p:grpSpPr>
          <a:xfrm rot="1035212">
            <a:off x="11158946" y="518053"/>
            <a:ext cx="414572" cy="403800"/>
            <a:chOff x="-641396" y="4963993"/>
            <a:chExt cx="310930" cy="302850"/>
          </a:xfrm>
        </p:grpSpPr>
        <p:sp>
          <p:nvSpPr>
            <p:cNvPr id="17" name="Google Shape;17;p2"/>
            <p:cNvSpPr/>
            <p:nvPr/>
          </p:nvSpPr>
          <p:spPr>
            <a:xfrm>
              <a:off x="-641396" y="4963993"/>
              <a:ext cx="310930" cy="302850"/>
            </a:xfrm>
            <a:custGeom>
              <a:avLst/>
              <a:gdLst/>
              <a:ahLst/>
              <a:cxnLst/>
              <a:rect l="l" t="t" r="r" b="b"/>
              <a:pathLst>
                <a:path w="1923" h="1873" extrusionOk="0">
                  <a:moveTo>
                    <a:pt x="810" y="1"/>
                  </a:moveTo>
                  <a:cubicBezTo>
                    <a:pt x="802" y="1"/>
                    <a:pt x="793" y="2"/>
                    <a:pt x="784" y="4"/>
                  </a:cubicBezTo>
                  <a:cubicBezTo>
                    <a:pt x="653" y="33"/>
                    <a:pt x="685" y="232"/>
                    <a:pt x="495" y="537"/>
                  </a:cubicBezTo>
                  <a:cubicBezTo>
                    <a:pt x="267" y="900"/>
                    <a:pt x="1" y="966"/>
                    <a:pt x="33" y="1119"/>
                  </a:cubicBezTo>
                  <a:cubicBezTo>
                    <a:pt x="57" y="1235"/>
                    <a:pt x="219" y="1219"/>
                    <a:pt x="507" y="1391"/>
                  </a:cubicBezTo>
                  <a:cubicBezTo>
                    <a:pt x="895" y="1621"/>
                    <a:pt x="978" y="1873"/>
                    <a:pt x="1121" y="1873"/>
                  </a:cubicBezTo>
                  <a:cubicBezTo>
                    <a:pt x="1130" y="1873"/>
                    <a:pt x="1139" y="1872"/>
                    <a:pt x="1148" y="1870"/>
                  </a:cubicBezTo>
                  <a:cubicBezTo>
                    <a:pt x="1290" y="1838"/>
                    <a:pt x="1252" y="1624"/>
                    <a:pt x="1483" y="1283"/>
                  </a:cubicBezTo>
                  <a:cubicBezTo>
                    <a:pt x="1711" y="948"/>
                    <a:pt x="1923" y="897"/>
                    <a:pt x="1899" y="752"/>
                  </a:cubicBezTo>
                  <a:cubicBezTo>
                    <a:pt x="1873" y="607"/>
                    <a:pt x="1649" y="631"/>
                    <a:pt x="1293" y="381"/>
                  </a:cubicBezTo>
                  <a:cubicBezTo>
                    <a:pt x="999" y="176"/>
                    <a:pt x="923" y="1"/>
                    <a:pt x="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528211" y="5008460"/>
              <a:ext cx="19726" cy="44789"/>
            </a:xfrm>
            <a:custGeom>
              <a:avLst/>
              <a:gdLst/>
              <a:ahLst/>
              <a:cxnLst/>
              <a:rect l="l" t="t" r="r" b="b"/>
              <a:pathLst>
                <a:path w="122" h="277" extrusionOk="0">
                  <a:moveTo>
                    <a:pt x="99" y="1"/>
                  </a:moveTo>
                  <a:cubicBezTo>
                    <a:pt x="89" y="1"/>
                    <a:pt x="80" y="9"/>
                    <a:pt x="78" y="18"/>
                  </a:cubicBezTo>
                  <a:cubicBezTo>
                    <a:pt x="60" y="99"/>
                    <a:pt x="37" y="176"/>
                    <a:pt x="4" y="249"/>
                  </a:cubicBezTo>
                  <a:cubicBezTo>
                    <a:pt x="0" y="260"/>
                    <a:pt x="4" y="272"/>
                    <a:pt x="15" y="276"/>
                  </a:cubicBezTo>
                  <a:cubicBezTo>
                    <a:pt x="17" y="277"/>
                    <a:pt x="20" y="277"/>
                    <a:pt x="23" y="277"/>
                  </a:cubicBezTo>
                  <a:cubicBezTo>
                    <a:pt x="30" y="277"/>
                    <a:pt x="38" y="273"/>
                    <a:pt x="42" y="264"/>
                  </a:cubicBezTo>
                  <a:cubicBezTo>
                    <a:pt x="74" y="189"/>
                    <a:pt x="101" y="109"/>
                    <a:pt x="118" y="26"/>
                  </a:cubicBezTo>
                  <a:cubicBezTo>
                    <a:pt x="121" y="15"/>
                    <a:pt x="113" y="4"/>
                    <a:pt x="102" y="1"/>
                  </a:cubicBezTo>
                  <a:cubicBezTo>
                    <a:pt x="101" y="1"/>
                    <a:pt x="100" y="1"/>
                    <a:pt x="99"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589008" y="5062951"/>
              <a:ext cx="60149" cy="66132"/>
            </a:xfrm>
            <a:custGeom>
              <a:avLst/>
              <a:gdLst/>
              <a:ahLst/>
              <a:cxnLst/>
              <a:rect l="l" t="t" r="r" b="b"/>
              <a:pathLst>
                <a:path w="372" h="409" extrusionOk="0">
                  <a:moveTo>
                    <a:pt x="348" y="0"/>
                  </a:moveTo>
                  <a:cubicBezTo>
                    <a:pt x="341" y="0"/>
                    <a:pt x="335" y="4"/>
                    <a:pt x="331" y="11"/>
                  </a:cubicBezTo>
                  <a:cubicBezTo>
                    <a:pt x="195" y="258"/>
                    <a:pt x="15" y="370"/>
                    <a:pt x="13" y="371"/>
                  </a:cubicBezTo>
                  <a:cubicBezTo>
                    <a:pt x="4" y="376"/>
                    <a:pt x="1" y="390"/>
                    <a:pt x="6" y="400"/>
                  </a:cubicBezTo>
                  <a:cubicBezTo>
                    <a:pt x="10" y="405"/>
                    <a:pt x="17" y="409"/>
                    <a:pt x="23" y="409"/>
                  </a:cubicBezTo>
                  <a:cubicBezTo>
                    <a:pt x="28" y="409"/>
                    <a:pt x="32" y="407"/>
                    <a:pt x="34" y="407"/>
                  </a:cubicBezTo>
                  <a:cubicBezTo>
                    <a:pt x="42" y="402"/>
                    <a:pt x="225" y="289"/>
                    <a:pt x="366" y="31"/>
                  </a:cubicBezTo>
                  <a:cubicBezTo>
                    <a:pt x="372" y="20"/>
                    <a:pt x="369" y="7"/>
                    <a:pt x="359" y="3"/>
                  </a:cubicBezTo>
                  <a:cubicBezTo>
                    <a:pt x="356" y="1"/>
                    <a:pt x="352" y="0"/>
                    <a:pt x="348"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 name="Google Shape;20;p2"/>
          <p:cNvGrpSpPr/>
          <p:nvPr/>
        </p:nvGrpSpPr>
        <p:grpSpPr>
          <a:xfrm>
            <a:off x="2641925" y="6138001"/>
            <a:ext cx="228737" cy="208260"/>
            <a:chOff x="2570481" y="4799062"/>
            <a:chExt cx="171553" cy="156195"/>
          </a:xfrm>
        </p:grpSpPr>
        <p:sp>
          <p:nvSpPr>
            <p:cNvPr id="21" name="Google Shape;21;p2"/>
            <p:cNvSpPr/>
            <p:nvPr/>
          </p:nvSpPr>
          <p:spPr>
            <a:xfrm>
              <a:off x="2570481" y="4799062"/>
              <a:ext cx="171553" cy="156195"/>
            </a:xfrm>
            <a:custGeom>
              <a:avLst/>
              <a:gdLst/>
              <a:ahLst/>
              <a:cxnLst/>
              <a:rect l="l" t="t" r="r" b="b"/>
              <a:pathLst>
                <a:path w="1061" h="966" extrusionOk="0">
                  <a:moveTo>
                    <a:pt x="169" y="1"/>
                  </a:moveTo>
                  <a:cubicBezTo>
                    <a:pt x="146" y="1"/>
                    <a:pt x="127" y="7"/>
                    <a:pt x="111" y="22"/>
                  </a:cubicBezTo>
                  <a:cubicBezTo>
                    <a:pt x="53" y="77"/>
                    <a:pt x="118" y="162"/>
                    <a:pt x="122" y="384"/>
                  </a:cubicBezTo>
                  <a:cubicBezTo>
                    <a:pt x="128" y="701"/>
                    <a:pt x="0" y="834"/>
                    <a:pt x="76" y="912"/>
                  </a:cubicBezTo>
                  <a:cubicBezTo>
                    <a:pt x="95" y="931"/>
                    <a:pt x="116" y="938"/>
                    <a:pt x="143" y="938"/>
                  </a:cubicBezTo>
                  <a:cubicBezTo>
                    <a:pt x="209" y="938"/>
                    <a:pt x="309" y="895"/>
                    <a:pt x="481" y="895"/>
                  </a:cubicBezTo>
                  <a:cubicBezTo>
                    <a:pt x="495" y="895"/>
                    <a:pt x="509" y="896"/>
                    <a:pt x="524" y="896"/>
                  </a:cubicBezTo>
                  <a:cubicBezTo>
                    <a:pt x="729" y="904"/>
                    <a:pt x="837" y="966"/>
                    <a:pt x="908" y="966"/>
                  </a:cubicBezTo>
                  <a:cubicBezTo>
                    <a:pt x="931" y="966"/>
                    <a:pt x="949" y="960"/>
                    <a:pt x="966" y="945"/>
                  </a:cubicBezTo>
                  <a:cubicBezTo>
                    <a:pt x="1040" y="879"/>
                    <a:pt x="948" y="762"/>
                    <a:pt x="964" y="473"/>
                  </a:cubicBezTo>
                  <a:cubicBezTo>
                    <a:pt x="979" y="217"/>
                    <a:pt x="1061" y="116"/>
                    <a:pt x="999" y="54"/>
                  </a:cubicBezTo>
                  <a:cubicBezTo>
                    <a:pt x="982" y="38"/>
                    <a:pt x="963" y="31"/>
                    <a:pt x="939" y="31"/>
                  </a:cubicBezTo>
                  <a:cubicBezTo>
                    <a:pt x="873" y="31"/>
                    <a:pt x="772" y="78"/>
                    <a:pt x="599" y="78"/>
                  </a:cubicBezTo>
                  <a:cubicBezTo>
                    <a:pt x="377" y="78"/>
                    <a:pt x="25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2677037" y="4822347"/>
              <a:ext cx="33146" cy="13259"/>
            </a:xfrm>
            <a:custGeom>
              <a:avLst/>
              <a:gdLst/>
              <a:ahLst/>
              <a:cxnLst/>
              <a:rect l="l" t="t" r="r" b="b"/>
              <a:pathLst>
                <a:path w="205" h="82" extrusionOk="0">
                  <a:moveTo>
                    <a:pt x="181" y="0"/>
                  </a:moveTo>
                  <a:cubicBezTo>
                    <a:pt x="179" y="0"/>
                    <a:pt x="176" y="1"/>
                    <a:pt x="173" y="2"/>
                  </a:cubicBezTo>
                  <a:cubicBezTo>
                    <a:pt x="123" y="20"/>
                    <a:pt x="72" y="33"/>
                    <a:pt x="20" y="40"/>
                  </a:cubicBezTo>
                  <a:cubicBezTo>
                    <a:pt x="9" y="43"/>
                    <a:pt x="1" y="54"/>
                    <a:pt x="2" y="65"/>
                  </a:cubicBezTo>
                  <a:cubicBezTo>
                    <a:pt x="3" y="73"/>
                    <a:pt x="11" y="82"/>
                    <a:pt x="22" y="82"/>
                  </a:cubicBezTo>
                  <a:cubicBezTo>
                    <a:pt x="22" y="82"/>
                    <a:pt x="23" y="82"/>
                    <a:pt x="26" y="81"/>
                  </a:cubicBezTo>
                  <a:cubicBezTo>
                    <a:pt x="80" y="72"/>
                    <a:pt x="135" y="59"/>
                    <a:pt x="188" y="40"/>
                  </a:cubicBezTo>
                  <a:cubicBezTo>
                    <a:pt x="199" y="36"/>
                    <a:pt x="204" y="24"/>
                    <a:pt x="200" y="13"/>
                  </a:cubicBezTo>
                  <a:cubicBezTo>
                    <a:pt x="198" y="5"/>
                    <a:pt x="190" y="0"/>
                    <a:pt x="181"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2612844" y="4821053"/>
              <a:ext cx="59340" cy="15846"/>
            </a:xfrm>
            <a:custGeom>
              <a:avLst/>
              <a:gdLst/>
              <a:ahLst/>
              <a:cxnLst/>
              <a:rect l="l" t="t" r="r" b="b"/>
              <a:pathLst>
                <a:path w="367" h="98" extrusionOk="0">
                  <a:moveTo>
                    <a:pt x="25" y="0"/>
                  </a:moveTo>
                  <a:cubicBezTo>
                    <a:pt x="17" y="0"/>
                    <a:pt x="10" y="4"/>
                    <a:pt x="6" y="12"/>
                  </a:cubicBezTo>
                  <a:cubicBezTo>
                    <a:pt x="1" y="22"/>
                    <a:pt x="5" y="35"/>
                    <a:pt x="16" y="41"/>
                  </a:cubicBezTo>
                  <a:cubicBezTo>
                    <a:pt x="20" y="43"/>
                    <a:pt x="131" y="98"/>
                    <a:pt x="302" y="98"/>
                  </a:cubicBezTo>
                  <a:cubicBezTo>
                    <a:pt x="317" y="98"/>
                    <a:pt x="332" y="98"/>
                    <a:pt x="346" y="96"/>
                  </a:cubicBezTo>
                  <a:cubicBezTo>
                    <a:pt x="359" y="96"/>
                    <a:pt x="367" y="87"/>
                    <a:pt x="367" y="75"/>
                  </a:cubicBezTo>
                  <a:cubicBezTo>
                    <a:pt x="367" y="64"/>
                    <a:pt x="359" y="55"/>
                    <a:pt x="347" y="55"/>
                  </a:cubicBezTo>
                  <a:cubicBezTo>
                    <a:pt x="346" y="55"/>
                    <a:pt x="346" y="55"/>
                    <a:pt x="345" y="55"/>
                  </a:cubicBezTo>
                  <a:cubicBezTo>
                    <a:pt x="332" y="55"/>
                    <a:pt x="319" y="56"/>
                    <a:pt x="306" y="56"/>
                  </a:cubicBezTo>
                  <a:cubicBezTo>
                    <a:pt x="143" y="56"/>
                    <a:pt x="36" y="2"/>
                    <a:pt x="34" y="2"/>
                  </a:cubicBezTo>
                  <a:cubicBezTo>
                    <a:pt x="31" y="1"/>
                    <a:pt x="28" y="0"/>
                    <a:pt x="2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4" name="Google Shape;24;p2"/>
          <p:cNvGrpSpPr/>
          <p:nvPr/>
        </p:nvGrpSpPr>
        <p:grpSpPr>
          <a:xfrm rot="-1198516">
            <a:off x="389111" y="3314267"/>
            <a:ext cx="274431" cy="267320"/>
            <a:chOff x="2351871" y="3678343"/>
            <a:chExt cx="205831" cy="200499"/>
          </a:xfrm>
        </p:grpSpPr>
        <p:sp>
          <p:nvSpPr>
            <p:cNvPr id="25" name="Google Shape;25;p2"/>
            <p:cNvSpPr/>
            <p:nvPr/>
          </p:nvSpPr>
          <p:spPr>
            <a:xfrm>
              <a:off x="2351871" y="3678343"/>
              <a:ext cx="205831" cy="200499"/>
            </a:xfrm>
            <a:custGeom>
              <a:avLst/>
              <a:gdLst/>
              <a:ahLst/>
              <a:cxnLst/>
              <a:rect l="l" t="t" r="r" b="b"/>
              <a:pathLst>
                <a:path w="1273" h="1240" extrusionOk="0">
                  <a:moveTo>
                    <a:pt x="538" y="1"/>
                  </a:moveTo>
                  <a:cubicBezTo>
                    <a:pt x="532" y="1"/>
                    <a:pt x="526" y="1"/>
                    <a:pt x="520" y="3"/>
                  </a:cubicBezTo>
                  <a:cubicBezTo>
                    <a:pt x="433" y="22"/>
                    <a:pt x="455" y="155"/>
                    <a:pt x="328" y="357"/>
                  </a:cubicBezTo>
                  <a:cubicBezTo>
                    <a:pt x="178" y="596"/>
                    <a:pt x="1" y="641"/>
                    <a:pt x="22" y="741"/>
                  </a:cubicBezTo>
                  <a:cubicBezTo>
                    <a:pt x="38" y="818"/>
                    <a:pt x="146" y="807"/>
                    <a:pt x="337" y="921"/>
                  </a:cubicBezTo>
                  <a:cubicBezTo>
                    <a:pt x="593" y="1073"/>
                    <a:pt x="649" y="1239"/>
                    <a:pt x="743" y="1239"/>
                  </a:cubicBezTo>
                  <a:cubicBezTo>
                    <a:pt x="749" y="1239"/>
                    <a:pt x="755" y="1239"/>
                    <a:pt x="761" y="1237"/>
                  </a:cubicBezTo>
                  <a:cubicBezTo>
                    <a:pt x="855" y="1216"/>
                    <a:pt x="829" y="1075"/>
                    <a:pt x="982" y="850"/>
                  </a:cubicBezTo>
                  <a:cubicBezTo>
                    <a:pt x="1132" y="627"/>
                    <a:pt x="1273" y="594"/>
                    <a:pt x="1257" y="498"/>
                  </a:cubicBezTo>
                  <a:cubicBezTo>
                    <a:pt x="1241" y="401"/>
                    <a:pt x="1093" y="418"/>
                    <a:pt x="857" y="253"/>
                  </a:cubicBezTo>
                  <a:cubicBezTo>
                    <a:pt x="663" y="117"/>
                    <a:pt x="613" y="1"/>
                    <a:pt x="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2"/>
            <p:cNvSpPr/>
            <p:nvPr/>
          </p:nvSpPr>
          <p:spPr>
            <a:xfrm>
              <a:off x="2425442" y="3706801"/>
              <a:ext cx="15684" cy="31853"/>
            </a:xfrm>
            <a:custGeom>
              <a:avLst/>
              <a:gdLst/>
              <a:ahLst/>
              <a:cxnLst/>
              <a:rect l="l" t="t" r="r" b="b"/>
              <a:pathLst>
                <a:path w="97" h="197" extrusionOk="0">
                  <a:moveTo>
                    <a:pt x="73" y="0"/>
                  </a:moveTo>
                  <a:cubicBezTo>
                    <a:pt x="64" y="0"/>
                    <a:pt x="55" y="7"/>
                    <a:pt x="52" y="17"/>
                  </a:cubicBezTo>
                  <a:cubicBezTo>
                    <a:pt x="42" y="69"/>
                    <a:pt x="25" y="120"/>
                    <a:pt x="4" y="168"/>
                  </a:cubicBezTo>
                  <a:cubicBezTo>
                    <a:pt x="1" y="179"/>
                    <a:pt x="4" y="192"/>
                    <a:pt x="16" y="195"/>
                  </a:cubicBezTo>
                  <a:cubicBezTo>
                    <a:pt x="18" y="197"/>
                    <a:pt x="21" y="197"/>
                    <a:pt x="23" y="197"/>
                  </a:cubicBezTo>
                  <a:cubicBezTo>
                    <a:pt x="31" y="197"/>
                    <a:pt x="39" y="190"/>
                    <a:pt x="41" y="184"/>
                  </a:cubicBezTo>
                  <a:cubicBezTo>
                    <a:pt x="64" y="134"/>
                    <a:pt x="81" y="80"/>
                    <a:pt x="93" y="25"/>
                  </a:cubicBezTo>
                  <a:cubicBezTo>
                    <a:pt x="96" y="15"/>
                    <a:pt x="88" y="4"/>
                    <a:pt x="77" y="1"/>
                  </a:cubicBezTo>
                  <a:cubicBezTo>
                    <a:pt x="76" y="0"/>
                    <a:pt x="74"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2"/>
            <p:cNvSpPr/>
            <p:nvPr/>
          </p:nvSpPr>
          <p:spPr>
            <a:xfrm>
              <a:off x="2385503" y="3742536"/>
              <a:ext cx="42363" cy="46082"/>
            </a:xfrm>
            <a:custGeom>
              <a:avLst/>
              <a:gdLst/>
              <a:ahLst/>
              <a:cxnLst/>
              <a:rect l="l" t="t" r="r" b="b"/>
              <a:pathLst>
                <a:path w="262" h="285" extrusionOk="0">
                  <a:moveTo>
                    <a:pt x="238" y="1"/>
                  </a:moveTo>
                  <a:cubicBezTo>
                    <a:pt x="231" y="1"/>
                    <a:pt x="224" y="4"/>
                    <a:pt x="221" y="11"/>
                  </a:cubicBezTo>
                  <a:cubicBezTo>
                    <a:pt x="132" y="173"/>
                    <a:pt x="14" y="246"/>
                    <a:pt x="13" y="247"/>
                  </a:cubicBezTo>
                  <a:cubicBezTo>
                    <a:pt x="3" y="253"/>
                    <a:pt x="1" y="266"/>
                    <a:pt x="6" y="275"/>
                  </a:cubicBezTo>
                  <a:cubicBezTo>
                    <a:pt x="10" y="282"/>
                    <a:pt x="17" y="285"/>
                    <a:pt x="24" y="285"/>
                  </a:cubicBezTo>
                  <a:cubicBezTo>
                    <a:pt x="27" y="285"/>
                    <a:pt x="30" y="284"/>
                    <a:pt x="34" y="284"/>
                  </a:cubicBezTo>
                  <a:cubicBezTo>
                    <a:pt x="40" y="280"/>
                    <a:pt x="162" y="204"/>
                    <a:pt x="256" y="32"/>
                  </a:cubicBezTo>
                  <a:cubicBezTo>
                    <a:pt x="262" y="21"/>
                    <a:pt x="258" y="9"/>
                    <a:pt x="249" y="4"/>
                  </a:cubicBezTo>
                  <a:cubicBezTo>
                    <a:pt x="245" y="2"/>
                    <a:pt x="242"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 name="Google Shape;28;p2"/>
          <p:cNvGrpSpPr/>
          <p:nvPr/>
        </p:nvGrpSpPr>
        <p:grpSpPr>
          <a:xfrm>
            <a:off x="7540913" y="6007989"/>
            <a:ext cx="270777" cy="260001"/>
            <a:chOff x="-1286391" y="3733966"/>
            <a:chExt cx="203083" cy="195001"/>
          </a:xfrm>
        </p:grpSpPr>
        <p:sp>
          <p:nvSpPr>
            <p:cNvPr id="29" name="Google Shape;29;p2"/>
            <p:cNvSpPr/>
            <p:nvPr/>
          </p:nvSpPr>
          <p:spPr>
            <a:xfrm>
              <a:off x="-1286391" y="3733966"/>
              <a:ext cx="203083" cy="195001"/>
            </a:xfrm>
            <a:custGeom>
              <a:avLst/>
              <a:gdLst/>
              <a:ahLst/>
              <a:cxnLst/>
              <a:rect l="l" t="t" r="r" b="b"/>
              <a:pathLst>
                <a:path w="1256" h="1206" extrusionOk="0">
                  <a:moveTo>
                    <a:pt x="792" y="0"/>
                  </a:moveTo>
                  <a:cubicBezTo>
                    <a:pt x="719" y="0"/>
                    <a:pt x="665" y="115"/>
                    <a:pt x="476" y="222"/>
                  </a:cubicBezTo>
                  <a:cubicBezTo>
                    <a:pt x="229" y="361"/>
                    <a:pt x="52" y="315"/>
                    <a:pt x="23" y="413"/>
                  </a:cubicBezTo>
                  <a:cubicBezTo>
                    <a:pt x="0" y="488"/>
                    <a:pt x="99" y="531"/>
                    <a:pt x="212" y="722"/>
                  </a:cubicBezTo>
                  <a:cubicBezTo>
                    <a:pt x="373" y="993"/>
                    <a:pt x="328" y="1172"/>
                    <a:pt x="432" y="1202"/>
                  </a:cubicBezTo>
                  <a:cubicBezTo>
                    <a:pt x="440" y="1204"/>
                    <a:pt x="447" y="1206"/>
                    <a:pt x="455" y="1206"/>
                  </a:cubicBezTo>
                  <a:cubicBezTo>
                    <a:pt x="533" y="1206"/>
                    <a:pt x="592" y="1083"/>
                    <a:pt x="812" y="969"/>
                  </a:cubicBezTo>
                  <a:cubicBezTo>
                    <a:pt x="1053" y="847"/>
                    <a:pt x="1191" y="885"/>
                    <a:pt x="1223" y="794"/>
                  </a:cubicBezTo>
                  <a:cubicBezTo>
                    <a:pt x="1255" y="701"/>
                    <a:pt x="1117" y="646"/>
                    <a:pt x="989" y="384"/>
                  </a:cubicBezTo>
                  <a:cubicBezTo>
                    <a:pt x="877" y="154"/>
                    <a:pt x="898" y="27"/>
                    <a:pt x="813" y="3"/>
                  </a:cubicBezTo>
                  <a:cubicBezTo>
                    <a:pt x="806" y="1"/>
                    <a:pt x="799"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 name="Google Shape;30;p2"/>
            <p:cNvSpPr/>
            <p:nvPr/>
          </p:nvSpPr>
          <p:spPr>
            <a:xfrm>
              <a:off x="-1191477" y="3759353"/>
              <a:ext cx="26841" cy="25386"/>
            </a:xfrm>
            <a:custGeom>
              <a:avLst/>
              <a:gdLst/>
              <a:ahLst/>
              <a:cxnLst/>
              <a:rect l="l" t="t" r="r" b="b"/>
              <a:pathLst>
                <a:path w="166" h="157" extrusionOk="0">
                  <a:moveTo>
                    <a:pt x="143" y="1"/>
                  </a:moveTo>
                  <a:cubicBezTo>
                    <a:pt x="137" y="1"/>
                    <a:pt x="131" y="3"/>
                    <a:pt x="127" y="8"/>
                  </a:cubicBezTo>
                  <a:cubicBezTo>
                    <a:pt x="91" y="50"/>
                    <a:pt x="53" y="85"/>
                    <a:pt x="11" y="117"/>
                  </a:cubicBezTo>
                  <a:cubicBezTo>
                    <a:pt x="1" y="126"/>
                    <a:pt x="0" y="138"/>
                    <a:pt x="7" y="147"/>
                  </a:cubicBezTo>
                  <a:cubicBezTo>
                    <a:pt x="11" y="153"/>
                    <a:pt x="16" y="156"/>
                    <a:pt x="23" y="156"/>
                  </a:cubicBezTo>
                  <a:cubicBezTo>
                    <a:pt x="28" y="156"/>
                    <a:pt x="32" y="154"/>
                    <a:pt x="38" y="150"/>
                  </a:cubicBezTo>
                  <a:cubicBezTo>
                    <a:pt x="81" y="116"/>
                    <a:pt x="121" y="78"/>
                    <a:pt x="159" y="35"/>
                  </a:cubicBezTo>
                  <a:cubicBezTo>
                    <a:pt x="165" y="25"/>
                    <a:pt x="164" y="13"/>
                    <a:pt x="156" y="5"/>
                  </a:cubicBezTo>
                  <a:cubicBezTo>
                    <a:pt x="151" y="2"/>
                    <a:pt x="147"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1250334" y="3784416"/>
              <a:ext cx="57077" cy="24901"/>
            </a:xfrm>
            <a:custGeom>
              <a:avLst/>
              <a:gdLst/>
              <a:ahLst/>
              <a:cxnLst/>
              <a:rect l="l" t="t" r="r" b="b"/>
              <a:pathLst>
                <a:path w="353" h="154" extrusionOk="0">
                  <a:moveTo>
                    <a:pt x="328" y="1"/>
                  </a:moveTo>
                  <a:cubicBezTo>
                    <a:pt x="324" y="1"/>
                    <a:pt x="320" y="2"/>
                    <a:pt x="317" y="4"/>
                  </a:cubicBezTo>
                  <a:cubicBezTo>
                    <a:pt x="160" y="104"/>
                    <a:pt x="22" y="112"/>
                    <a:pt x="21" y="112"/>
                  </a:cubicBezTo>
                  <a:cubicBezTo>
                    <a:pt x="9" y="112"/>
                    <a:pt x="1" y="121"/>
                    <a:pt x="1" y="133"/>
                  </a:cubicBezTo>
                  <a:cubicBezTo>
                    <a:pt x="1" y="145"/>
                    <a:pt x="10" y="153"/>
                    <a:pt x="21" y="153"/>
                  </a:cubicBezTo>
                  <a:cubicBezTo>
                    <a:pt x="27" y="153"/>
                    <a:pt x="172" y="146"/>
                    <a:pt x="338" y="40"/>
                  </a:cubicBezTo>
                  <a:cubicBezTo>
                    <a:pt x="349" y="34"/>
                    <a:pt x="352" y="20"/>
                    <a:pt x="346" y="11"/>
                  </a:cubicBezTo>
                  <a:cubicBezTo>
                    <a:pt x="342" y="4"/>
                    <a:pt x="33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2" name="Google Shape;32;p2"/>
          <p:cNvGrpSpPr/>
          <p:nvPr/>
        </p:nvGrpSpPr>
        <p:grpSpPr>
          <a:xfrm>
            <a:off x="-714578" y="4853076"/>
            <a:ext cx="2278777" cy="2378969"/>
            <a:chOff x="4407541" y="3711381"/>
            <a:chExt cx="1709083" cy="1784227"/>
          </a:xfrm>
        </p:grpSpPr>
        <p:sp>
          <p:nvSpPr>
            <p:cNvPr id="33" name="Google Shape;33;p2"/>
            <p:cNvSpPr/>
            <p:nvPr/>
          </p:nvSpPr>
          <p:spPr>
            <a:xfrm rot="-538654" flipH="1">
              <a:off x="4521140" y="3817373"/>
              <a:ext cx="1481885" cy="1572244"/>
            </a:xfrm>
            <a:custGeom>
              <a:avLst/>
              <a:gdLst/>
              <a:ahLst/>
              <a:cxnLst/>
              <a:rect l="l" t="t" r="r" b="b"/>
              <a:pathLst>
                <a:path w="15360" h="16297" extrusionOk="0">
                  <a:moveTo>
                    <a:pt x="6659" y="1"/>
                  </a:moveTo>
                  <a:cubicBezTo>
                    <a:pt x="6529" y="314"/>
                    <a:pt x="6399" y="626"/>
                    <a:pt x="6269" y="940"/>
                  </a:cubicBezTo>
                  <a:lnTo>
                    <a:pt x="5038" y="430"/>
                  </a:lnTo>
                  <a:lnTo>
                    <a:pt x="1" y="12576"/>
                  </a:lnTo>
                  <a:lnTo>
                    <a:pt x="8849" y="16246"/>
                  </a:lnTo>
                  <a:cubicBezTo>
                    <a:pt x="8936" y="16267"/>
                    <a:pt x="9085" y="16297"/>
                    <a:pt x="9272" y="16297"/>
                  </a:cubicBezTo>
                  <a:cubicBezTo>
                    <a:pt x="9444" y="16297"/>
                    <a:pt x="9649" y="16272"/>
                    <a:pt x="9866" y="16192"/>
                  </a:cubicBezTo>
                  <a:cubicBezTo>
                    <a:pt x="10153" y="16088"/>
                    <a:pt x="10354" y="15927"/>
                    <a:pt x="10469" y="15817"/>
                  </a:cubicBezTo>
                  <a:cubicBezTo>
                    <a:pt x="12032" y="12064"/>
                    <a:pt x="13594" y="8310"/>
                    <a:pt x="15155" y="4559"/>
                  </a:cubicBezTo>
                  <a:cubicBezTo>
                    <a:pt x="15278" y="4218"/>
                    <a:pt x="15360" y="3798"/>
                    <a:pt x="15155" y="3510"/>
                  </a:cubicBezTo>
                  <a:cubicBezTo>
                    <a:pt x="15049" y="3361"/>
                    <a:pt x="14903" y="3297"/>
                    <a:pt x="14845" y="3272"/>
                  </a:cubicBezTo>
                  <a:cubicBezTo>
                    <a:pt x="14357" y="3063"/>
                    <a:pt x="11115" y="1765"/>
                    <a:pt x="66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rot="-538654" flipH="1">
              <a:off x="4512667" y="3894299"/>
              <a:ext cx="864047" cy="363033"/>
            </a:xfrm>
            <a:custGeom>
              <a:avLst/>
              <a:gdLst/>
              <a:ahLst/>
              <a:cxnLst/>
              <a:rect l="l" t="t" r="r" b="b"/>
              <a:pathLst>
                <a:path w="8956" h="3763" extrusionOk="0">
                  <a:moveTo>
                    <a:pt x="913" y="1"/>
                  </a:moveTo>
                  <a:cubicBezTo>
                    <a:pt x="834" y="48"/>
                    <a:pt x="746" y="94"/>
                    <a:pt x="645" y="138"/>
                  </a:cubicBezTo>
                  <a:cubicBezTo>
                    <a:pt x="403" y="242"/>
                    <a:pt x="179" y="289"/>
                    <a:pt x="1" y="311"/>
                  </a:cubicBezTo>
                  <a:cubicBezTo>
                    <a:pt x="225" y="404"/>
                    <a:pt x="448" y="495"/>
                    <a:pt x="671" y="588"/>
                  </a:cubicBezTo>
                  <a:cubicBezTo>
                    <a:pt x="886" y="696"/>
                    <a:pt x="1124" y="771"/>
                    <a:pt x="1347" y="860"/>
                  </a:cubicBezTo>
                  <a:cubicBezTo>
                    <a:pt x="1577" y="952"/>
                    <a:pt x="1807" y="1045"/>
                    <a:pt x="2036" y="1137"/>
                  </a:cubicBezTo>
                  <a:cubicBezTo>
                    <a:pt x="2496" y="1322"/>
                    <a:pt x="2956" y="1507"/>
                    <a:pt x="3416" y="1691"/>
                  </a:cubicBezTo>
                  <a:cubicBezTo>
                    <a:pt x="4336" y="2061"/>
                    <a:pt x="5256" y="2430"/>
                    <a:pt x="6176" y="2800"/>
                  </a:cubicBezTo>
                  <a:cubicBezTo>
                    <a:pt x="6609" y="2974"/>
                    <a:pt x="7041" y="3147"/>
                    <a:pt x="7473" y="3320"/>
                  </a:cubicBezTo>
                  <a:cubicBezTo>
                    <a:pt x="7690" y="3407"/>
                    <a:pt x="7907" y="3494"/>
                    <a:pt x="8122" y="3579"/>
                  </a:cubicBezTo>
                  <a:cubicBezTo>
                    <a:pt x="8274" y="3641"/>
                    <a:pt x="8466" y="3762"/>
                    <a:pt x="8644" y="3762"/>
                  </a:cubicBezTo>
                  <a:cubicBezTo>
                    <a:pt x="8705" y="3762"/>
                    <a:pt x="8763" y="3748"/>
                    <a:pt x="8818" y="3713"/>
                  </a:cubicBezTo>
                  <a:cubicBezTo>
                    <a:pt x="8830" y="3706"/>
                    <a:pt x="8955" y="3625"/>
                    <a:pt x="8953" y="3513"/>
                  </a:cubicBezTo>
                  <a:cubicBezTo>
                    <a:pt x="8952" y="3383"/>
                    <a:pt x="8782" y="3287"/>
                    <a:pt x="8722" y="3252"/>
                  </a:cubicBezTo>
                  <a:cubicBezTo>
                    <a:pt x="8285" y="3007"/>
                    <a:pt x="2009" y="448"/>
                    <a:pt x="9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rot="-538654" flipH="1">
              <a:off x="4559359" y="3928313"/>
              <a:ext cx="780112" cy="314024"/>
            </a:xfrm>
            <a:custGeom>
              <a:avLst/>
              <a:gdLst/>
              <a:ahLst/>
              <a:cxnLst/>
              <a:rect l="l" t="t" r="r" b="b"/>
              <a:pathLst>
                <a:path w="8086" h="3255" extrusionOk="0">
                  <a:moveTo>
                    <a:pt x="18" y="1"/>
                  </a:moveTo>
                  <a:lnTo>
                    <a:pt x="1" y="46"/>
                  </a:lnTo>
                  <a:lnTo>
                    <a:pt x="8069" y="3255"/>
                  </a:lnTo>
                  <a:lnTo>
                    <a:pt x="8086" y="3210"/>
                  </a:lnTo>
                  <a:lnTo>
                    <a:pt x="18" y="1"/>
                  </a:ln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rot="-538654" flipH="1">
              <a:off x="4550520" y="3917859"/>
              <a:ext cx="735154" cy="303219"/>
            </a:xfrm>
            <a:custGeom>
              <a:avLst/>
              <a:gdLst/>
              <a:ahLst/>
              <a:cxnLst/>
              <a:rect l="l" t="t" r="r" b="b"/>
              <a:pathLst>
                <a:path w="7620" h="3143" extrusionOk="0">
                  <a:moveTo>
                    <a:pt x="19" y="0"/>
                  </a:moveTo>
                  <a:lnTo>
                    <a:pt x="1" y="45"/>
                  </a:lnTo>
                  <a:lnTo>
                    <a:pt x="7601" y="3142"/>
                  </a:lnTo>
                  <a:lnTo>
                    <a:pt x="7619" y="3097"/>
                  </a:lnTo>
                  <a:lnTo>
                    <a:pt x="19" y="0"/>
                  </a:ln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rot="-538654" flipH="1">
              <a:off x="4671973" y="4319542"/>
              <a:ext cx="426910" cy="1071445"/>
            </a:xfrm>
            <a:custGeom>
              <a:avLst/>
              <a:gdLst/>
              <a:ahLst/>
              <a:cxnLst/>
              <a:rect l="l" t="t" r="r" b="b"/>
              <a:pathLst>
                <a:path w="4425" h="11106" extrusionOk="0">
                  <a:moveTo>
                    <a:pt x="4380" y="0"/>
                  </a:moveTo>
                  <a:lnTo>
                    <a:pt x="1" y="11088"/>
                  </a:lnTo>
                  <a:lnTo>
                    <a:pt x="46" y="11105"/>
                  </a:lnTo>
                  <a:lnTo>
                    <a:pt x="4425" y="17"/>
                  </a:lnTo>
                  <a:lnTo>
                    <a:pt x="4380" y="0"/>
                  </a:lnTo>
                  <a:close/>
                </a:path>
              </a:pathLst>
            </a:custGeom>
            <a:solidFill>
              <a:srgbClr val="5893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rot="-538654" flipH="1">
              <a:off x="4768714" y="3945447"/>
              <a:ext cx="1129648" cy="1349581"/>
            </a:xfrm>
            <a:custGeom>
              <a:avLst/>
              <a:gdLst/>
              <a:ahLst/>
              <a:cxnLst/>
              <a:rect l="l" t="t" r="r" b="b"/>
              <a:pathLst>
                <a:path w="11709" h="13989" extrusionOk="0">
                  <a:moveTo>
                    <a:pt x="4210" y="55"/>
                  </a:moveTo>
                  <a:lnTo>
                    <a:pt x="11652" y="3006"/>
                  </a:lnTo>
                  <a:cubicBezTo>
                    <a:pt x="11608" y="3221"/>
                    <a:pt x="11431" y="3376"/>
                    <a:pt x="11245" y="3540"/>
                  </a:cubicBezTo>
                  <a:cubicBezTo>
                    <a:pt x="11102" y="3666"/>
                    <a:pt x="10957" y="3794"/>
                    <a:pt x="10866" y="3953"/>
                  </a:cubicBezTo>
                  <a:cubicBezTo>
                    <a:pt x="10684" y="4275"/>
                    <a:pt x="10764" y="4622"/>
                    <a:pt x="10843" y="4959"/>
                  </a:cubicBezTo>
                  <a:cubicBezTo>
                    <a:pt x="10923" y="5307"/>
                    <a:pt x="10998" y="5634"/>
                    <a:pt x="10811" y="5937"/>
                  </a:cubicBezTo>
                  <a:cubicBezTo>
                    <a:pt x="10729" y="6071"/>
                    <a:pt x="10603" y="6177"/>
                    <a:pt x="10483" y="6279"/>
                  </a:cubicBezTo>
                  <a:cubicBezTo>
                    <a:pt x="10370" y="6376"/>
                    <a:pt x="10250" y="6477"/>
                    <a:pt x="10164" y="6602"/>
                  </a:cubicBezTo>
                  <a:cubicBezTo>
                    <a:pt x="9955" y="6910"/>
                    <a:pt x="9989" y="7271"/>
                    <a:pt x="10019" y="7623"/>
                  </a:cubicBezTo>
                  <a:cubicBezTo>
                    <a:pt x="10051" y="7988"/>
                    <a:pt x="10082" y="8332"/>
                    <a:pt x="9868" y="8622"/>
                  </a:cubicBezTo>
                  <a:cubicBezTo>
                    <a:pt x="9770" y="8755"/>
                    <a:pt x="9631" y="8856"/>
                    <a:pt x="9497" y="8953"/>
                  </a:cubicBezTo>
                  <a:cubicBezTo>
                    <a:pt x="9326" y="9076"/>
                    <a:pt x="9150" y="9202"/>
                    <a:pt x="9058" y="9395"/>
                  </a:cubicBezTo>
                  <a:cubicBezTo>
                    <a:pt x="8938" y="9645"/>
                    <a:pt x="9004" y="9899"/>
                    <a:pt x="9068" y="10145"/>
                  </a:cubicBezTo>
                  <a:cubicBezTo>
                    <a:pt x="9132" y="10392"/>
                    <a:pt x="9192" y="10626"/>
                    <a:pt x="9085" y="10857"/>
                  </a:cubicBezTo>
                  <a:cubicBezTo>
                    <a:pt x="8986" y="11076"/>
                    <a:pt x="8766" y="11216"/>
                    <a:pt x="8554" y="11350"/>
                  </a:cubicBezTo>
                  <a:cubicBezTo>
                    <a:pt x="8325" y="11496"/>
                    <a:pt x="8088" y="11646"/>
                    <a:pt x="7997" y="11899"/>
                  </a:cubicBezTo>
                  <a:cubicBezTo>
                    <a:pt x="7915" y="12134"/>
                    <a:pt x="7994" y="12359"/>
                    <a:pt x="8071" y="12578"/>
                  </a:cubicBezTo>
                  <a:cubicBezTo>
                    <a:pt x="8155" y="12809"/>
                    <a:pt x="8232" y="13028"/>
                    <a:pt x="8123" y="13253"/>
                  </a:cubicBezTo>
                  <a:cubicBezTo>
                    <a:pt x="8051" y="13399"/>
                    <a:pt x="7921" y="13500"/>
                    <a:pt x="7783" y="13606"/>
                  </a:cubicBezTo>
                  <a:cubicBezTo>
                    <a:pt x="7662" y="13699"/>
                    <a:pt x="7536" y="13795"/>
                    <a:pt x="7455" y="13926"/>
                  </a:cubicBezTo>
                  <a:lnTo>
                    <a:pt x="201" y="10846"/>
                  </a:lnTo>
                  <a:cubicBezTo>
                    <a:pt x="222" y="10697"/>
                    <a:pt x="182" y="10546"/>
                    <a:pt x="140" y="10396"/>
                  </a:cubicBezTo>
                  <a:cubicBezTo>
                    <a:pt x="93" y="10232"/>
                    <a:pt x="50" y="10079"/>
                    <a:pt x="91" y="9925"/>
                  </a:cubicBezTo>
                  <a:cubicBezTo>
                    <a:pt x="153" y="9691"/>
                    <a:pt x="374" y="9572"/>
                    <a:pt x="611" y="9447"/>
                  </a:cubicBezTo>
                  <a:cubicBezTo>
                    <a:pt x="832" y="9330"/>
                    <a:pt x="1059" y="9208"/>
                    <a:pt x="1151" y="8981"/>
                  </a:cubicBezTo>
                  <a:cubicBezTo>
                    <a:pt x="1251" y="8734"/>
                    <a:pt x="1149" y="8477"/>
                    <a:pt x="1051" y="8226"/>
                  </a:cubicBezTo>
                  <a:cubicBezTo>
                    <a:pt x="961" y="7996"/>
                    <a:pt x="868" y="7758"/>
                    <a:pt x="933" y="7534"/>
                  </a:cubicBezTo>
                  <a:cubicBezTo>
                    <a:pt x="1004" y="7294"/>
                    <a:pt x="1220" y="7154"/>
                    <a:pt x="1449" y="7007"/>
                  </a:cubicBezTo>
                  <a:cubicBezTo>
                    <a:pt x="1679" y="6859"/>
                    <a:pt x="1915" y="6707"/>
                    <a:pt x="1986" y="6445"/>
                  </a:cubicBezTo>
                  <a:cubicBezTo>
                    <a:pt x="2040" y="6245"/>
                    <a:pt x="1976" y="6041"/>
                    <a:pt x="1914" y="5844"/>
                  </a:cubicBezTo>
                  <a:cubicBezTo>
                    <a:pt x="1863" y="5689"/>
                    <a:pt x="1813" y="5530"/>
                    <a:pt x="1820" y="5372"/>
                  </a:cubicBezTo>
                  <a:cubicBezTo>
                    <a:pt x="1836" y="5023"/>
                    <a:pt x="2107" y="4782"/>
                    <a:pt x="2391" y="4527"/>
                  </a:cubicBezTo>
                  <a:cubicBezTo>
                    <a:pt x="2665" y="4282"/>
                    <a:pt x="2949" y="4027"/>
                    <a:pt x="2982" y="3668"/>
                  </a:cubicBezTo>
                  <a:cubicBezTo>
                    <a:pt x="2995" y="3521"/>
                    <a:pt x="2961" y="3373"/>
                    <a:pt x="2929" y="3229"/>
                  </a:cubicBezTo>
                  <a:cubicBezTo>
                    <a:pt x="2893" y="3073"/>
                    <a:pt x="2860" y="2924"/>
                    <a:pt x="2882" y="2774"/>
                  </a:cubicBezTo>
                  <a:cubicBezTo>
                    <a:pt x="2934" y="2432"/>
                    <a:pt x="3231" y="2231"/>
                    <a:pt x="3545" y="2017"/>
                  </a:cubicBezTo>
                  <a:cubicBezTo>
                    <a:pt x="3849" y="1812"/>
                    <a:pt x="4164" y="1598"/>
                    <a:pt x="4230" y="1244"/>
                  </a:cubicBezTo>
                  <a:cubicBezTo>
                    <a:pt x="4262" y="1068"/>
                    <a:pt x="4226" y="883"/>
                    <a:pt x="4189" y="703"/>
                  </a:cubicBezTo>
                  <a:cubicBezTo>
                    <a:pt x="4142" y="467"/>
                    <a:pt x="4098" y="243"/>
                    <a:pt x="4210" y="55"/>
                  </a:cubicBezTo>
                  <a:close/>
                  <a:moveTo>
                    <a:pt x="4190" y="0"/>
                  </a:moveTo>
                  <a:lnTo>
                    <a:pt x="4180" y="16"/>
                  </a:lnTo>
                  <a:cubicBezTo>
                    <a:pt x="4045" y="224"/>
                    <a:pt x="4094" y="475"/>
                    <a:pt x="4142" y="718"/>
                  </a:cubicBezTo>
                  <a:cubicBezTo>
                    <a:pt x="4178" y="892"/>
                    <a:pt x="4214" y="1073"/>
                    <a:pt x="4183" y="1241"/>
                  </a:cubicBezTo>
                  <a:cubicBezTo>
                    <a:pt x="4120" y="1575"/>
                    <a:pt x="3814" y="1783"/>
                    <a:pt x="3518" y="1983"/>
                  </a:cubicBezTo>
                  <a:cubicBezTo>
                    <a:pt x="3209" y="2192"/>
                    <a:pt x="2890" y="2409"/>
                    <a:pt x="2836" y="2772"/>
                  </a:cubicBezTo>
                  <a:cubicBezTo>
                    <a:pt x="2811" y="2932"/>
                    <a:pt x="2848" y="3092"/>
                    <a:pt x="2882" y="3245"/>
                  </a:cubicBezTo>
                  <a:cubicBezTo>
                    <a:pt x="2913" y="3385"/>
                    <a:pt x="2946" y="3528"/>
                    <a:pt x="2934" y="3669"/>
                  </a:cubicBezTo>
                  <a:cubicBezTo>
                    <a:pt x="2901" y="4010"/>
                    <a:pt x="2625" y="4257"/>
                    <a:pt x="2359" y="4497"/>
                  </a:cubicBezTo>
                  <a:cubicBezTo>
                    <a:pt x="2080" y="4748"/>
                    <a:pt x="1790" y="5006"/>
                    <a:pt x="1772" y="5376"/>
                  </a:cubicBezTo>
                  <a:cubicBezTo>
                    <a:pt x="1765" y="5543"/>
                    <a:pt x="1817" y="5708"/>
                    <a:pt x="1868" y="5865"/>
                  </a:cubicBezTo>
                  <a:cubicBezTo>
                    <a:pt x="1932" y="6064"/>
                    <a:pt x="1991" y="6251"/>
                    <a:pt x="1940" y="6440"/>
                  </a:cubicBezTo>
                  <a:cubicBezTo>
                    <a:pt x="1873" y="6684"/>
                    <a:pt x="1654" y="6824"/>
                    <a:pt x="1424" y="6973"/>
                  </a:cubicBezTo>
                  <a:cubicBezTo>
                    <a:pt x="1197" y="7119"/>
                    <a:pt x="962" y="7269"/>
                    <a:pt x="887" y="7526"/>
                  </a:cubicBezTo>
                  <a:cubicBezTo>
                    <a:pt x="817" y="7766"/>
                    <a:pt x="913" y="8011"/>
                    <a:pt x="1007" y="8248"/>
                  </a:cubicBezTo>
                  <a:cubicBezTo>
                    <a:pt x="1106" y="8502"/>
                    <a:pt x="1200" y="8739"/>
                    <a:pt x="1107" y="8969"/>
                  </a:cubicBezTo>
                  <a:cubicBezTo>
                    <a:pt x="1021" y="9180"/>
                    <a:pt x="802" y="9297"/>
                    <a:pt x="589" y="9411"/>
                  </a:cubicBezTo>
                  <a:cubicBezTo>
                    <a:pt x="354" y="9536"/>
                    <a:pt x="112" y="9665"/>
                    <a:pt x="44" y="9920"/>
                  </a:cubicBezTo>
                  <a:cubicBezTo>
                    <a:pt x="0" y="10086"/>
                    <a:pt x="49" y="10255"/>
                    <a:pt x="94" y="10417"/>
                  </a:cubicBezTo>
                  <a:cubicBezTo>
                    <a:pt x="136" y="10561"/>
                    <a:pt x="178" y="10713"/>
                    <a:pt x="152" y="10857"/>
                  </a:cubicBezTo>
                  <a:lnTo>
                    <a:pt x="147" y="10877"/>
                  </a:lnTo>
                  <a:lnTo>
                    <a:pt x="7456" y="13981"/>
                  </a:lnTo>
                  <a:lnTo>
                    <a:pt x="7476" y="13989"/>
                  </a:lnTo>
                  <a:lnTo>
                    <a:pt x="7490" y="13970"/>
                  </a:lnTo>
                  <a:cubicBezTo>
                    <a:pt x="7566" y="13839"/>
                    <a:pt x="7694" y="13741"/>
                    <a:pt x="7817" y="13646"/>
                  </a:cubicBezTo>
                  <a:cubicBezTo>
                    <a:pt x="7954" y="13541"/>
                    <a:pt x="8094" y="13433"/>
                    <a:pt x="8171" y="13277"/>
                  </a:cubicBezTo>
                  <a:cubicBezTo>
                    <a:pt x="8290" y="13034"/>
                    <a:pt x="8204" y="12795"/>
                    <a:pt x="8123" y="12564"/>
                  </a:cubicBezTo>
                  <a:cubicBezTo>
                    <a:pt x="8049" y="12353"/>
                    <a:pt x="7971" y="12136"/>
                    <a:pt x="8049" y="11918"/>
                  </a:cubicBezTo>
                  <a:cubicBezTo>
                    <a:pt x="8132" y="11682"/>
                    <a:pt x="8351" y="11541"/>
                    <a:pt x="8585" y="11394"/>
                  </a:cubicBezTo>
                  <a:cubicBezTo>
                    <a:pt x="8804" y="11254"/>
                    <a:pt x="9029" y="11112"/>
                    <a:pt x="9134" y="10880"/>
                  </a:cubicBezTo>
                  <a:cubicBezTo>
                    <a:pt x="9249" y="10632"/>
                    <a:pt x="9182" y="10380"/>
                    <a:pt x="9120" y="10136"/>
                  </a:cubicBezTo>
                  <a:cubicBezTo>
                    <a:pt x="9056" y="9887"/>
                    <a:pt x="8995" y="9652"/>
                    <a:pt x="9106" y="9419"/>
                  </a:cubicBezTo>
                  <a:cubicBezTo>
                    <a:pt x="9193" y="9238"/>
                    <a:pt x="9357" y="9120"/>
                    <a:pt x="9530" y="8996"/>
                  </a:cubicBezTo>
                  <a:cubicBezTo>
                    <a:pt x="9668" y="8896"/>
                    <a:pt x="9810" y="8794"/>
                    <a:pt x="9912" y="8656"/>
                  </a:cubicBezTo>
                  <a:cubicBezTo>
                    <a:pt x="10139" y="8350"/>
                    <a:pt x="10105" y="7980"/>
                    <a:pt x="10073" y="7623"/>
                  </a:cubicBezTo>
                  <a:cubicBezTo>
                    <a:pt x="10043" y="7281"/>
                    <a:pt x="10011" y="6927"/>
                    <a:pt x="10210" y="6634"/>
                  </a:cubicBezTo>
                  <a:cubicBezTo>
                    <a:pt x="10291" y="6513"/>
                    <a:pt x="10407" y="6414"/>
                    <a:pt x="10520" y="6321"/>
                  </a:cubicBezTo>
                  <a:cubicBezTo>
                    <a:pt x="10643" y="6216"/>
                    <a:pt x="10770" y="6108"/>
                    <a:pt x="10858" y="5967"/>
                  </a:cubicBezTo>
                  <a:cubicBezTo>
                    <a:pt x="11054" y="5645"/>
                    <a:pt x="10972" y="5293"/>
                    <a:pt x="10893" y="4951"/>
                  </a:cubicBezTo>
                  <a:cubicBezTo>
                    <a:pt x="10817" y="4623"/>
                    <a:pt x="10740" y="4286"/>
                    <a:pt x="10912" y="3982"/>
                  </a:cubicBezTo>
                  <a:cubicBezTo>
                    <a:pt x="10999" y="3829"/>
                    <a:pt x="11142" y="3704"/>
                    <a:pt x="11279" y="3582"/>
                  </a:cubicBezTo>
                  <a:cubicBezTo>
                    <a:pt x="11470" y="3415"/>
                    <a:pt x="11665" y="3240"/>
                    <a:pt x="11706" y="2999"/>
                  </a:cubicBezTo>
                  <a:lnTo>
                    <a:pt x="11708" y="2980"/>
                  </a:lnTo>
                  <a:lnTo>
                    <a:pt x="4210" y="8"/>
                  </a:lnTo>
                  <a:lnTo>
                    <a:pt x="4190" y="0"/>
                  </a:ln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rot="-538654" flipH="1">
              <a:off x="4849850" y="4093922"/>
              <a:ext cx="455371" cy="185231"/>
            </a:xfrm>
            <a:custGeom>
              <a:avLst/>
              <a:gdLst/>
              <a:ahLst/>
              <a:cxnLst/>
              <a:rect l="l" t="t" r="r" b="b"/>
              <a:pathLst>
                <a:path w="4720" h="1920" extrusionOk="0">
                  <a:moveTo>
                    <a:pt x="17" y="1"/>
                  </a:moveTo>
                  <a:lnTo>
                    <a:pt x="0" y="45"/>
                  </a:lnTo>
                  <a:lnTo>
                    <a:pt x="4701" y="1920"/>
                  </a:lnTo>
                  <a:lnTo>
                    <a:pt x="4720" y="1874"/>
                  </a:lnTo>
                  <a:lnTo>
                    <a:pt x="17" y="1"/>
                  </a:ln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rot="-538654" flipH="1">
              <a:off x="4876188" y="4142504"/>
              <a:ext cx="455371" cy="185327"/>
            </a:xfrm>
            <a:custGeom>
              <a:avLst/>
              <a:gdLst/>
              <a:ahLst/>
              <a:cxnLst/>
              <a:rect l="l" t="t" r="r" b="b"/>
              <a:pathLst>
                <a:path w="4720" h="1921" extrusionOk="0">
                  <a:moveTo>
                    <a:pt x="18" y="0"/>
                  </a:moveTo>
                  <a:lnTo>
                    <a:pt x="0" y="45"/>
                  </a:lnTo>
                  <a:lnTo>
                    <a:pt x="4703" y="1920"/>
                  </a:lnTo>
                  <a:lnTo>
                    <a:pt x="4720" y="1875"/>
                  </a:lnTo>
                  <a:lnTo>
                    <a:pt x="18" y="0"/>
                  </a:ln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rot="-538654" flipH="1">
              <a:off x="5139125" y="4265950"/>
              <a:ext cx="215143" cy="262700"/>
            </a:xfrm>
            <a:custGeom>
              <a:avLst/>
              <a:gdLst/>
              <a:ahLst/>
              <a:cxnLst/>
              <a:rect l="l" t="t" r="r" b="b"/>
              <a:pathLst>
                <a:path w="2230" h="2723" extrusionOk="0">
                  <a:moveTo>
                    <a:pt x="1457" y="49"/>
                  </a:moveTo>
                  <a:cubicBezTo>
                    <a:pt x="1537" y="49"/>
                    <a:pt x="1614" y="64"/>
                    <a:pt x="1689" y="97"/>
                  </a:cubicBezTo>
                  <a:cubicBezTo>
                    <a:pt x="1909" y="186"/>
                    <a:pt x="2062" y="400"/>
                    <a:pt x="2121" y="702"/>
                  </a:cubicBezTo>
                  <a:cubicBezTo>
                    <a:pt x="2180" y="1007"/>
                    <a:pt x="2135" y="1362"/>
                    <a:pt x="1996" y="1702"/>
                  </a:cubicBezTo>
                  <a:cubicBezTo>
                    <a:pt x="1756" y="2288"/>
                    <a:pt x="1293" y="2675"/>
                    <a:pt x="881" y="2675"/>
                  </a:cubicBezTo>
                  <a:cubicBezTo>
                    <a:pt x="801" y="2675"/>
                    <a:pt x="723" y="2660"/>
                    <a:pt x="649" y="2630"/>
                  </a:cubicBezTo>
                  <a:cubicBezTo>
                    <a:pt x="193" y="2442"/>
                    <a:pt x="56" y="1721"/>
                    <a:pt x="342" y="1023"/>
                  </a:cubicBezTo>
                  <a:cubicBezTo>
                    <a:pt x="482" y="682"/>
                    <a:pt x="700" y="399"/>
                    <a:pt x="957" y="224"/>
                  </a:cubicBezTo>
                  <a:cubicBezTo>
                    <a:pt x="1124" y="108"/>
                    <a:pt x="1296" y="49"/>
                    <a:pt x="1457" y="49"/>
                  </a:cubicBezTo>
                  <a:close/>
                  <a:moveTo>
                    <a:pt x="1457" y="1"/>
                  </a:moveTo>
                  <a:cubicBezTo>
                    <a:pt x="1286" y="1"/>
                    <a:pt x="1105" y="63"/>
                    <a:pt x="928" y="183"/>
                  </a:cubicBezTo>
                  <a:cubicBezTo>
                    <a:pt x="664" y="364"/>
                    <a:pt x="440" y="655"/>
                    <a:pt x="297" y="1004"/>
                  </a:cubicBezTo>
                  <a:cubicBezTo>
                    <a:pt x="0" y="1728"/>
                    <a:pt x="149" y="2477"/>
                    <a:pt x="631" y="2675"/>
                  </a:cubicBezTo>
                  <a:cubicBezTo>
                    <a:pt x="709" y="2706"/>
                    <a:pt x="793" y="2723"/>
                    <a:pt x="878" y="2723"/>
                  </a:cubicBezTo>
                  <a:cubicBezTo>
                    <a:pt x="1311" y="2723"/>
                    <a:pt x="1793" y="2324"/>
                    <a:pt x="2041" y="1719"/>
                  </a:cubicBezTo>
                  <a:cubicBezTo>
                    <a:pt x="2185" y="1371"/>
                    <a:pt x="2230" y="1005"/>
                    <a:pt x="2169" y="692"/>
                  </a:cubicBezTo>
                  <a:cubicBezTo>
                    <a:pt x="2105" y="373"/>
                    <a:pt x="1941" y="146"/>
                    <a:pt x="1707" y="49"/>
                  </a:cubicBezTo>
                  <a:cubicBezTo>
                    <a:pt x="1628" y="17"/>
                    <a:pt x="1544" y="1"/>
                    <a:pt x="1457"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rot="-538654" flipH="1">
              <a:off x="5169222" y="4343558"/>
              <a:ext cx="145101" cy="146545"/>
            </a:xfrm>
            <a:custGeom>
              <a:avLst/>
              <a:gdLst/>
              <a:ahLst/>
              <a:cxnLst/>
              <a:rect l="l" t="t" r="r" b="b"/>
              <a:pathLst>
                <a:path w="1504" h="1519" extrusionOk="0">
                  <a:moveTo>
                    <a:pt x="297" y="1"/>
                  </a:moveTo>
                  <a:cubicBezTo>
                    <a:pt x="290" y="1"/>
                    <a:pt x="283" y="1"/>
                    <a:pt x="276" y="2"/>
                  </a:cubicBezTo>
                  <a:cubicBezTo>
                    <a:pt x="199" y="12"/>
                    <a:pt x="150" y="82"/>
                    <a:pt x="136" y="145"/>
                  </a:cubicBezTo>
                  <a:cubicBezTo>
                    <a:pt x="118" y="220"/>
                    <a:pt x="140" y="296"/>
                    <a:pt x="192" y="343"/>
                  </a:cubicBezTo>
                  <a:cubicBezTo>
                    <a:pt x="224" y="371"/>
                    <a:pt x="267" y="385"/>
                    <a:pt x="308" y="385"/>
                  </a:cubicBezTo>
                  <a:cubicBezTo>
                    <a:pt x="346" y="385"/>
                    <a:pt x="382" y="374"/>
                    <a:pt x="408" y="349"/>
                  </a:cubicBezTo>
                  <a:cubicBezTo>
                    <a:pt x="438" y="322"/>
                    <a:pt x="448" y="278"/>
                    <a:pt x="438" y="237"/>
                  </a:cubicBezTo>
                  <a:cubicBezTo>
                    <a:pt x="427" y="197"/>
                    <a:pt x="397" y="167"/>
                    <a:pt x="358" y="157"/>
                  </a:cubicBezTo>
                  <a:cubicBezTo>
                    <a:pt x="357" y="157"/>
                    <a:pt x="355" y="157"/>
                    <a:pt x="354" y="157"/>
                  </a:cubicBezTo>
                  <a:cubicBezTo>
                    <a:pt x="343" y="157"/>
                    <a:pt x="331" y="164"/>
                    <a:pt x="329" y="177"/>
                  </a:cubicBezTo>
                  <a:cubicBezTo>
                    <a:pt x="326" y="189"/>
                    <a:pt x="335" y="203"/>
                    <a:pt x="348" y="205"/>
                  </a:cubicBezTo>
                  <a:cubicBezTo>
                    <a:pt x="368" y="210"/>
                    <a:pt x="384" y="227"/>
                    <a:pt x="391" y="251"/>
                  </a:cubicBezTo>
                  <a:cubicBezTo>
                    <a:pt x="396" y="274"/>
                    <a:pt x="391" y="300"/>
                    <a:pt x="375" y="315"/>
                  </a:cubicBezTo>
                  <a:cubicBezTo>
                    <a:pt x="358" y="330"/>
                    <a:pt x="334" y="337"/>
                    <a:pt x="308" y="337"/>
                  </a:cubicBezTo>
                  <a:cubicBezTo>
                    <a:pt x="279" y="337"/>
                    <a:pt x="247" y="327"/>
                    <a:pt x="224" y="306"/>
                  </a:cubicBezTo>
                  <a:cubicBezTo>
                    <a:pt x="179" y="264"/>
                    <a:pt x="172" y="202"/>
                    <a:pt x="183" y="156"/>
                  </a:cubicBezTo>
                  <a:cubicBezTo>
                    <a:pt x="193" y="109"/>
                    <a:pt x="229" y="59"/>
                    <a:pt x="282" y="50"/>
                  </a:cubicBezTo>
                  <a:cubicBezTo>
                    <a:pt x="286" y="50"/>
                    <a:pt x="290" y="49"/>
                    <a:pt x="294" y="49"/>
                  </a:cubicBezTo>
                  <a:cubicBezTo>
                    <a:pt x="313" y="49"/>
                    <a:pt x="335" y="54"/>
                    <a:pt x="358" y="63"/>
                  </a:cubicBezTo>
                  <a:cubicBezTo>
                    <a:pt x="424" y="90"/>
                    <a:pt x="476" y="147"/>
                    <a:pt x="498" y="218"/>
                  </a:cubicBezTo>
                  <a:cubicBezTo>
                    <a:pt x="517" y="284"/>
                    <a:pt x="507" y="349"/>
                    <a:pt x="472" y="399"/>
                  </a:cubicBezTo>
                  <a:cubicBezTo>
                    <a:pt x="445" y="438"/>
                    <a:pt x="428" y="452"/>
                    <a:pt x="378" y="497"/>
                  </a:cubicBezTo>
                  <a:lnTo>
                    <a:pt x="364" y="509"/>
                  </a:lnTo>
                  <a:cubicBezTo>
                    <a:pt x="281" y="581"/>
                    <a:pt x="134" y="730"/>
                    <a:pt x="79" y="910"/>
                  </a:cubicBezTo>
                  <a:cubicBezTo>
                    <a:pt x="59" y="971"/>
                    <a:pt x="0" y="1161"/>
                    <a:pt x="115" y="1322"/>
                  </a:cubicBezTo>
                  <a:cubicBezTo>
                    <a:pt x="172" y="1401"/>
                    <a:pt x="290" y="1501"/>
                    <a:pt x="531" y="1517"/>
                  </a:cubicBezTo>
                  <a:cubicBezTo>
                    <a:pt x="550" y="1518"/>
                    <a:pt x="568" y="1518"/>
                    <a:pt x="585" y="1518"/>
                  </a:cubicBezTo>
                  <a:cubicBezTo>
                    <a:pt x="718" y="1518"/>
                    <a:pt x="829" y="1483"/>
                    <a:pt x="919" y="1414"/>
                  </a:cubicBezTo>
                  <a:cubicBezTo>
                    <a:pt x="1023" y="1334"/>
                    <a:pt x="1057" y="1232"/>
                    <a:pt x="1091" y="1132"/>
                  </a:cubicBezTo>
                  <a:cubicBezTo>
                    <a:pt x="1158" y="928"/>
                    <a:pt x="1155" y="725"/>
                    <a:pt x="1155" y="718"/>
                  </a:cubicBezTo>
                  <a:lnTo>
                    <a:pt x="1155" y="710"/>
                  </a:lnTo>
                  <a:cubicBezTo>
                    <a:pt x="1156" y="654"/>
                    <a:pt x="1158" y="595"/>
                    <a:pt x="1183" y="545"/>
                  </a:cubicBezTo>
                  <a:cubicBezTo>
                    <a:pt x="1203" y="504"/>
                    <a:pt x="1249" y="466"/>
                    <a:pt x="1299" y="466"/>
                  </a:cubicBezTo>
                  <a:cubicBezTo>
                    <a:pt x="1305" y="466"/>
                    <a:pt x="1311" y="466"/>
                    <a:pt x="1316" y="467"/>
                  </a:cubicBezTo>
                  <a:cubicBezTo>
                    <a:pt x="1355" y="474"/>
                    <a:pt x="1384" y="503"/>
                    <a:pt x="1403" y="525"/>
                  </a:cubicBezTo>
                  <a:cubicBezTo>
                    <a:pt x="1437" y="569"/>
                    <a:pt x="1453" y="618"/>
                    <a:pt x="1446" y="661"/>
                  </a:cubicBezTo>
                  <a:cubicBezTo>
                    <a:pt x="1437" y="708"/>
                    <a:pt x="1398" y="747"/>
                    <a:pt x="1351" y="755"/>
                  </a:cubicBezTo>
                  <a:cubicBezTo>
                    <a:pt x="1348" y="755"/>
                    <a:pt x="1344" y="755"/>
                    <a:pt x="1341" y="755"/>
                  </a:cubicBezTo>
                  <a:cubicBezTo>
                    <a:pt x="1319" y="755"/>
                    <a:pt x="1295" y="747"/>
                    <a:pt x="1276" y="733"/>
                  </a:cubicBezTo>
                  <a:cubicBezTo>
                    <a:pt x="1260" y="720"/>
                    <a:pt x="1252" y="704"/>
                    <a:pt x="1250" y="688"/>
                  </a:cubicBezTo>
                  <a:cubicBezTo>
                    <a:pt x="1249" y="682"/>
                    <a:pt x="1253" y="675"/>
                    <a:pt x="1259" y="667"/>
                  </a:cubicBezTo>
                  <a:cubicBezTo>
                    <a:pt x="1276" y="648"/>
                    <a:pt x="1311" y="634"/>
                    <a:pt x="1345" y="634"/>
                  </a:cubicBezTo>
                  <a:cubicBezTo>
                    <a:pt x="1359" y="634"/>
                    <a:pt x="1370" y="624"/>
                    <a:pt x="1370" y="611"/>
                  </a:cubicBezTo>
                  <a:cubicBezTo>
                    <a:pt x="1370" y="597"/>
                    <a:pt x="1359" y="586"/>
                    <a:pt x="1345" y="586"/>
                  </a:cubicBezTo>
                  <a:cubicBezTo>
                    <a:pt x="1297" y="586"/>
                    <a:pt x="1250" y="605"/>
                    <a:pt x="1223" y="634"/>
                  </a:cubicBezTo>
                  <a:cubicBezTo>
                    <a:pt x="1207" y="653"/>
                    <a:pt x="1199" y="672"/>
                    <a:pt x="1200" y="692"/>
                  </a:cubicBezTo>
                  <a:cubicBezTo>
                    <a:pt x="1203" y="722"/>
                    <a:pt x="1217" y="750"/>
                    <a:pt x="1244" y="772"/>
                  </a:cubicBezTo>
                  <a:cubicBezTo>
                    <a:pt x="1271" y="793"/>
                    <a:pt x="1305" y="805"/>
                    <a:pt x="1338" y="805"/>
                  </a:cubicBezTo>
                  <a:cubicBezTo>
                    <a:pt x="1345" y="805"/>
                    <a:pt x="1351" y="805"/>
                    <a:pt x="1357" y="804"/>
                  </a:cubicBezTo>
                  <a:cubicBezTo>
                    <a:pt x="1424" y="794"/>
                    <a:pt x="1480" y="738"/>
                    <a:pt x="1493" y="671"/>
                  </a:cubicBezTo>
                  <a:cubicBezTo>
                    <a:pt x="1504" y="613"/>
                    <a:pt x="1484" y="549"/>
                    <a:pt x="1440" y="495"/>
                  </a:cubicBezTo>
                  <a:cubicBezTo>
                    <a:pt x="1416" y="466"/>
                    <a:pt x="1376" y="430"/>
                    <a:pt x="1323" y="420"/>
                  </a:cubicBezTo>
                  <a:cubicBezTo>
                    <a:pt x="1315" y="419"/>
                    <a:pt x="1307" y="418"/>
                    <a:pt x="1299" y="418"/>
                  </a:cubicBezTo>
                  <a:cubicBezTo>
                    <a:pt x="1227" y="418"/>
                    <a:pt x="1165" y="469"/>
                    <a:pt x="1137" y="525"/>
                  </a:cubicBezTo>
                  <a:cubicBezTo>
                    <a:pt x="1109" y="584"/>
                    <a:pt x="1107" y="648"/>
                    <a:pt x="1105" y="710"/>
                  </a:cubicBezTo>
                  <a:lnTo>
                    <a:pt x="1105" y="719"/>
                  </a:lnTo>
                  <a:cubicBezTo>
                    <a:pt x="1105" y="722"/>
                    <a:pt x="1109" y="923"/>
                    <a:pt x="1044" y="1119"/>
                  </a:cubicBezTo>
                  <a:cubicBezTo>
                    <a:pt x="1012" y="1214"/>
                    <a:pt x="980" y="1305"/>
                    <a:pt x="888" y="1378"/>
                  </a:cubicBezTo>
                  <a:cubicBezTo>
                    <a:pt x="809" y="1439"/>
                    <a:pt x="708" y="1471"/>
                    <a:pt x="586" y="1471"/>
                  </a:cubicBezTo>
                  <a:cubicBezTo>
                    <a:pt x="569" y="1471"/>
                    <a:pt x="553" y="1470"/>
                    <a:pt x="535" y="1469"/>
                  </a:cubicBezTo>
                  <a:cubicBezTo>
                    <a:pt x="313" y="1454"/>
                    <a:pt x="207" y="1366"/>
                    <a:pt x="156" y="1294"/>
                  </a:cubicBezTo>
                  <a:cubicBezTo>
                    <a:pt x="56" y="1152"/>
                    <a:pt x="106" y="986"/>
                    <a:pt x="127" y="923"/>
                  </a:cubicBezTo>
                  <a:cubicBezTo>
                    <a:pt x="181" y="747"/>
                    <a:pt x="335" y="600"/>
                    <a:pt x="397" y="543"/>
                  </a:cubicBezTo>
                  <a:lnTo>
                    <a:pt x="411" y="531"/>
                  </a:lnTo>
                  <a:cubicBezTo>
                    <a:pt x="461" y="488"/>
                    <a:pt x="482" y="468"/>
                    <a:pt x="513" y="425"/>
                  </a:cubicBezTo>
                  <a:cubicBezTo>
                    <a:pt x="557" y="364"/>
                    <a:pt x="569" y="283"/>
                    <a:pt x="545" y="203"/>
                  </a:cubicBezTo>
                  <a:cubicBezTo>
                    <a:pt x="519" y="118"/>
                    <a:pt x="456" y="48"/>
                    <a:pt x="376" y="17"/>
                  </a:cubicBezTo>
                  <a:cubicBezTo>
                    <a:pt x="348" y="5"/>
                    <a:pt x="322" y="1"/>
                    <a:pt x="297"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rot="-538654" flipH="1">
              <a:off x="5141588" y="4343923"/>
              <a:ext cx="86540" cy="62708"/>
            </a:xfrm>
            <a:custGeom>
              <a:avLst/>
              <a:gdLst/>
              <a:ahLst/>
              <a:cxnLst/>
              <a:rect l="l" t="t" r="r" b="b"/>
              <a:pathLst>
                <a:path w="897" h="650" extrusionOk="0">
                  <a:moveTo>
                    <a:pt x="868" y="1"/>
                  </a:moveTo>
                  <a:cubicBezTo>
                    <a:pt x="861" y="1"/>
                    <a:pt x="854" y="4"/>
                    <a:pt x="849" y="10"/>
                  </a:cubicBezTo>
                  <a:cubicBezTo>
                    <a:pt x="784" y="90"/>
                    <a:pt x="719" y="169"/>
                    <a:pt x="653" y="243"/>
                  </a:cubicBezTo>
                  <a:cubicBezTo>
                    <a:pt x="569" y="336"/>
                    <a:pt x="553" y="345"/>
                    <a:pt x="538" y="353"/>
                  </a:cubicBezTo>
                  <a:cubicBezTo>
                    <a:pt x="490" y="381"/>
                    <a:pt x="435" y="389"/>
                    <a:pt x="377" y="389"/>
                  </a:cubicBezTo>
                  <a:cubicBezTo>
                    <a:pt x="344" y="389"/>
                    <a:pt x="309" y="386"/>
                    <a:pt x="275" y="384"/>
                  </a:cubicBezTo>
                  <a:lnTo>
                    <a:pt x="247" y="383"/>
                  </a:lnTo>
                  <a:cubicBezTo>
                    <a:pt x="242" y="383"/>
                    <a:pt x="238" y="383"/>
                    <a:pt x="234" y="383"/>
                  </a:cubicBezTo>
                  <a:cubicBezTo>
                    <a:pt x="217" y="383"/>
                    <a:pt x="209" y="384"/>
                    <a:pt x="203" y="386"/>
                  </a:cubicBezTo>
                  <a:cubicBezTo>
                    <a:pt x="121" y="405"/>
                    <a:pt x="54" y="482"/>
                    <a:pt x="5" y="618"/>
                  </a:cubicBezTo>
                  <a:cubicBezTo>
                    <a:pt x="1" y="630"/>
                    <a:pt x="7" y="645"/>
                    <a:pt x="20" y="648"/>
                  </a:cubicBezTo>
                  <a:cubicBezTo>
                    <a:pt x="22" y="650"/>
                    <a:pt x="25" y="650"/>
                    <a:pt x="27" y="650"/>
                  </a:cubicBezTo>
                  <a:cubicBezTo>
                    <a:pt x="37" y="650"/>
                    <a:pt x="47" y="645"/>
                    <a:pt x="52" y="634"/>
                  </a:cubicBezTo>
                  <a:cubicBezTo>
                    <a:pt x="95" y="516"/>
                    <a:pt x="150" y="448"/>
                    <a:pt x="215" y="433"/>
                  </a:cubicBezTo>
                  <a:cubicBezTo>
                    <a:pt x="216" y="433"/>
                    <a:pt x="220" y="432"/>
                    <a:pt x="221" y="432"/>
                  </a:cubicBezTo>
                  <a:cubicBezTo>
                    <a:pt x="224" y="431"/>
                    <a:pt x="227" y="431"/>
                    <a:pt x="234" y="431"/>
                  </a:cubicBezTo>
                  <a:cubicBezTo>
                    <a:pt x="237" y="431"/>
                    <a:pt x="241" y="431"/>
                    <a:pt x="246" y="431"/>
                  </a:cubicBezTo>
                  <a:lnTo>
                    <a:pt x="274" y="432"/>
                  </a:lnTo>
                  <a:cubicBezTo>
                    <a:pt x="308" y="434"/>
                    <a:pt x="342" y="437"/>
                    <a:pt x="377" y="437"/>
                  </a:cubicBezTo>
                  <a:cubicBezTo>
                    <a:pt x="442" y="437"/>
                    <a:pt x="506" y="428"/>
                    <a:pt x="565" y="395"/>
                  </a:cubicBezTo>
                  <a:cubicBezTo>
                    <a:pt x="583" y="384"/>
                    <a:pt x="601" y="373"/>
                    <a:pt x="690" y="276"/>
                  </a:cubicBezTo>
                  <a:cubicBezTo>
                    <a:pt x="757" y="201"/>
                    <a:pt x="824" y="121"/>
                    <a:pt x="889" y="41"/>
                  </a:cubicBezTo>
                  <a:cubicBezTo>
                    <a:pt x="896" y="30"/>
                    <a:pt x="895" y="14"/>
                    <a:pt x="884" y="6"/>
                  </a:cubicBezTo>
                  <a:cubicBezTo>
                    <a:pt x="879" y="3"/>
                    <a:pt x="874" y="1"/>
                    <a:pt x="868"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rot="-538654" flipH="1">
              <a:off x="5197394" y="4331362"/>
              <a:ext cx="17945" cy="18234"/>
            </a:xfrm>
            <a:custGeom>
              <a:avLst/>
              <a:gdLst/>
              <a:ahLst/>
              <a:cxnLst/>
              <a:rect l="l" t="t" r="r" b="b"/>
              <a:pathLst>
                <a:path w="186" h="189" extrusionOk="0">
                  <a:moveTo>
                    <a:pt x="93" y="50"/>
                  </a:moveTo>
                  <a:cubicBezTo>
                    <a:pt x="116" y="50"/>
                    <a:pt x="136" y="71"/>
                    <a:pt x="136" y="95"/>
                  </a:cubicBezTo>
                  <a:cubicBezTo>
                    <a:pt x="136" y="121"/>
                    <a:pt x="118" y="141"/>
                    <a:pt x="93" y="141"/>
                  </a:cubicBezTo>
                  <a:cubicBezTo>
                    <a:pt x="70" y="141"/>
                    <a:pt x="50" y="121"/>
                    <a:pt x="50" y="95"/>
                  </a:cubicBezTo>
                  <a:cubicBezTo>
                    <a:pt x="50" y="71"/>
                    <a:pt x="70" y="50"/>
                    <a:pt x="93" y="50"/>
                  </a:cubicBezTo>
                  <a:close/>
                  <a:moveTo>
                    <a:pt x="93" y="1"/>
                  </a:moveTo>
                  <a:cubicBezTo>
                    <a:pt x="43" y="1"/>
                    <a:pt x="1" y="42"/>
                    <a:pt x="1" y="94"/>
                  </a:cubicBezTo>
                  <a:cubicBezTo>
                    <a:pt x="1" y="147"/>
                    <a:pt x="43" y="189"/>
                    <a:pt x="93" y="189"/>
                  </a:cubicBezTo>
                  <a:cubicBezTo>
                    <a:pt x="145" y="189"/>
                    <a:pt x="184" y="147"/>
                    <a:pt x="185" y="94"/>
                  </a:cubicBezTo>
                  <a:cubicBezTo>
                    <a:pt x="185" y="42"/>
                    <a:pt x="145" y="1"/>
                    <a:pt x="93"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rot="-538654" flipH="1">
              <a:off x="5179130" y="4306020"/>
              <a:ext cx="17945" cy="18234"/>
            </a:xfrm>
            <a:custGeom>
              <a:avLst/>
              <a:gdLst/>
              <a:ahLst/>
              <a:cxnLst/>
              <a:rect l="l" t="t" r="r" b="b"/>
              <a:pathLst>
                <a:path w="186" h="189" extrusionOk="0">
                  <a:moveTo>
                    <a:pt x="93" y="50"/>
                  </a:moveTo>
                  <a:cubicBezTo>
                    <a:pt x="118" y="50"/>
                    <a:pt x="136" y="69"/>
                    <a:pt x="136" y="95"/>
                  </a:cubicBezTo>
                  <a:cubicBezTo>
                    <a:pt x="136" y="120"/>
                    <a:pt x="118" y="141"/>
                    <a:pt x="93" y="141"/>
                  </a:cubicBezTo>
                  <a:cubicBezTo>
                    <a:pt x="69" y="141"/>
                    <a:pt x="50" y="120"/>
                    <a:pt x="50" y="95"/>
                  </a:cubicBezTo>
                  <a:cubicBezTo>
                    <a:pt x="50" y="69"/>
                    <a:pt x="69" y="50"/>
                    <a:pt x="93" y="50"/>
                  </a:cubicBezTo>
                  <a:close/>
                  <a:moveTo>
                    <a:pt x="93" y="0"/>
                  </a:moveTo>
                  <a:cubicBezTo>
                    <a:pt x="43" y="0"/>
                    <a:pt x="1" y="41"/>
                    <a:pt x="1" y="94"/>
                  </a:cubicBezTo>
                  <a:cubicBezTo>
                    <a:pt x="1" y="146"/>
                    <a:pt x="43" y="188"/>
                    <a:pt x="93" y="188"/>
                  </a:cubicBezTo>
                  <a:cubicBezTo>
                    <a:pt x="144" y="188"/>
                    <a:pt x="185" y="146"/>
                    <a:pt x="185" y="94"/>
                  </a:cubicBezTo>
                  <a:cubicBezTo>
                    <a:pt x="185" y="41"/>
                    <a:pt x="144" y="0"/>
                    <a:pt x="93" y="0"/>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rot="-538654" flipH="1">
              <a:off x="5206982" y="4343104"/>
              <a:ext cx="32030" cy="35888"/>
            </a:xfrm>
            <a:custGeom>
              <a:avLst/>
              <a:gdLst/>
              <a:ahLst/>
              <a:cxnLst/>
              <a:rect l="l" t="t" r="r" b="b"/>
              <a:pathLst>
                <a:path w="332" h="372" extrusionOk="0">
                  <a:moveTo>
                    <a:pt x="261" y="1"/>
                  </a:moveTo>
                  <a:cubicBezTo>
                    <a:pt x="255" y="1"/>
                    <a:pt x="249" y="4"/>
                    <a:pt x="244" y="8"/>
                  </a:cubicBezTo>
                  <a:lnTo>
                    <a:pt x="9" y="243"/>
                  </a:lnTo>
                  <a:cubicBezTo>
                    <a:pt x="1" y="253"/>
                    <a:pt x="1" y="269"/>
                    <a:pt x="9" y="277"/>
                  </a:cubicBezTo>
                  <a:cubicBezTo>
                    <a:pt x="14" y="282"/>
                    <a:pt x="21" y="285"/>
                    <a:pt x="27" y="285"/>
                  </a:cubicBezTo>
                  <a:cubicBezTo>
                    <a:pt x="33" y="285"/>
                    <a:pt x="40" y="282"/>
                    <a:pt x="45" y="277"/>
                  </a:cubicBezTo>
                  <a:lnTo>
                    <a:pt x="245" y="77"/>
                  </a:lnTo>
                  <a:lnTo>
                    <a:pt x="283" y="350"/>
                  </a:lnTo>
                  <a:cubicBezTo>
                    <a:pt x="285" y="362"/>
                    <a:pt x="296" y="372"/>
                    <a:pt x="307" y="372"/>
                  </a:cubicBezTo>
                  <a:lnTo>
                    <a:pt x="309" y="372"/>
                  </a:lnTo>
                  <a:cubicBezTo>
                    <a:pt x="321" y="371"/>
                    <a:pt x="331" y="358"/>
                    <a:pt x="330" y="345"/>
                  </a:cubicBezTo>
                  <a:lnTo>
                    <a:pt x="286" y="23"/>
                  </a:lnTo>
                  <a:cubicBezTo>
                    <a:pt x="285" y="14"/>
                    <a:pt x="278" y="6"/>
                    <a:pt x="270" y="3"/>
                  </a:cubicBezTo>
                  <a:cubicBezTo>
                    <a:pt x="267" y="2"/>
                    <a:pt x="264" y="1"/>
                    <a:pt x="261"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rot="-538654" flipH="1">
              <a:off x="5211942" y="4336070"/>
              <a:ext cx="40038" cy="11963"/>
            </a:xfrm>
            <a:custGeom>
              <a:avLst/>
              <a:gdLst/>
              <a:ahLst/>
              <a:cxnLst/>
              <a:rect l="l" t="t" r="r" b="b"/>
              <a:pathLst>
                <a:path w="415" h="124" extrusionOk="0">
                  <a:moveTo>
                    <a:pt x="390" y="1"/>
                  </a:moveTo>
                  <a:cubicBezTo>
                    <a:pt x="363" y="1"/>
                    <a:pt x="285" y="15"/>
                    <a:pt x="22" y="75"/>
                  </a:cubicBezTo>
                  <a:cubicBezTo>
                    <a:pt x="8" y="78"/>
                    <a:pt x="1" y="91"/>
                    <a:pt x="4" y="105"/>
                  </a:cubicBezTo>
                  <a:cubicBezTo>
                    <a:pt x="6" y="116"/>
                    <a:pt x="17" y="123"/>
                    <a:pt x="27" y="123"/>
                  </a:cubicBezTo>
                  <a:cubicBezTo>
                    <a:pt x="29" y="123"/>
                    <a:pt x="31" y="123"/>
                    <a:pt x="33" y="122"/>
                  </a:cubicBezTo>
                  <a:cubicBezTo>
                    <a:pt x="184" y="87"/>
                    <a:pt x="356" y="51"/>
                    <a:pt x="386" y="48"/>
                  </a:cubicBezTo>
                  <a:cubicBezTo>
                    <a:pt x="387" y="49"/>
                    <a:pt x="389" y="49"/>
                    <a:pt x="390" y="49"/>
                  </a:cubicBezTo>
                  <a:cubicBezTo>
                    <a:pt x="403" y="49"/>
                    <a:pt x="415" y="37"/>
                    <a:pt x="415" y="25"/>
                  </a:cubicBezTo>
                  <a:cubicBezTo>
                    <a:pt x="415" y="17"/>
                    <a:pt x="410" y="10"/>
                    <a:pt x="406" y="5"/>
                  </a:cubicBezTo>
                  <a:cubicBezTo>
                    <a:pt x="403" y="3"/>
                    <a:pt x="400" y="1"/>
                    <a:pt x="390"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rot="-538654" flipH="1">
              <a:off x="5182539" y="4345772"/>
              <a:ext cx="23830" cy="38300"/>
            </a:xfrm>
            <a:custGeom>
              <a:avLst/>
              <a:gdLst/>
              <a:ahLst/>
              <a:cxnLst/>
              <a:rect l="l" t="t" r="r" b="b"/>
              <a:pathLst>
                <a:path w="247" h="397" extrusionOk="0">
                  <a:moveTo>
                    <a:pt x="28" y="0"/>
                  </a:moveTo>
                  <a:cubicBezTo>
                    <a:pt x="24" y="0"/>
                    <a:pt x="20" y="1"/>
                    <a:pt x="17" y="3"/>
                  </a:cubicBezTo>
                  <a:cubicBezTo>
                    <a:pt x="5" y="8"/>
                    <a:pt x="1" y="22"/>
                    <a:pt x="6" y="35"/>
                  </a:cubicBezTo>
                  <a:cubicBezTo>
                    <a:pt x="19" y="58"/>
                    <a:pt x="192" y="370"/>
                    <a:pt x="198" y="384"/>
                  </a:cubicBezTo>
                  <a:cubicBezTo>
                    <a:pt x="202" y="392"/>
                    <a:pt x="212" y="396"/>
                    <a:pt x="220" y="396"/>
                  </a:cubicBezTo>
                  <a:cubicBezTo>
                    <a:pt x="224" y="396"/>
                    <a:pt x="228" y="395"/>
                    <a:pt x="230" y="394"/>
                  </a:cubicBezTo>
                  <a:cubicBezTo>
                    <a:pt x="242" y="387"/>
                    <a:pt x="246" y="373"/>
                    <a:pt x="240" y="360"/>
                  </a:cubicBezTo>
                  <a:cubicBezTo>
                    <a:pt x="178" y="249"/>
                    <a:pt x="59" y="32"/>
                    <a:pt x="49" y="13"/>
                  </a:cubicBezTo>
                  <a:cubicBezTo>
                    <a:pt x="45" y="4"/>
                    <a:pt x="37" y="0"/>
                    <a:pt x="28" y="0"/>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rot="-538654" flipH="1">
              <a:off x="5266798" y="4421452"/>
              <a:ext cx="33863" cy="33959"/>
            </a:xfrm>
            <a:custGeom>
              <a:avLst/>
              <a:gdLst/>
              <a:ahLst/>
              <a:cxnLst/>
              <a:rect l="l" t="t" r="r" b="b"/>
              <a:pathLst>
                <a:path w="351" h="352" extrusionOk="0">
                  <a:moveTo>
                    <a:pt x="153" y="0"/>
                  </a:moveTo>
                  <a:cubicBezTo>
                    <a:pt x="132" y="0"/>
                    <a:pt x="111" y="5"/>
                    <a:pt x="93" y="14"/>
                  </a:cubicBezTo>
                  <a:cubicBezTo>
                    <a:pt x="51" y="35"/>
                    <a:pt x="19" y="81"/>
                    <a:pt x="10" y="136"/>
                  </a:cubicBezTo>
                  <a:cubicBezTo>
                    <a:pt x="1" y="183"/>
                    <a:pt x="7" y="230"/>
                    <a:pt x="16" y="274"/>
                  </a:cubicBezTo>
                  <a:cubicBezTo>
                    <a:pt x="18" y="286"/>
                    <a:pt x="28" y="295"/>
                    <a:pt x="40" y="295"/>
                  </a:cubicBezTo>
                  <a:cubicBezTo>
                    <a:pt x="41" y="295"/>
                    <a:pt x="42" y="295"/>
                    <a:pt x="44" y="294"/>
                  </a:cubicBezTo>
                  <a:cubicBezTo>
                    <a:pt x="57" y="291"/>
                    <a:pt x="66" y="279"/>
                    <a:pt x="64" y="266"/>
                  </a:cubicBezTo>
                  <a:cubicBezTo>
                    <a:pt x="57" y="227"/>
                    <a:pt x="51" y="184"/>
                    <a:pt x="59" y="145"/>
                  </a:cubicBezTo>
                  <a:cubicBezTo>
                    <a:pt x="66" y="105"/>
                    <a:pt x="88" y="72"/>
                    <a:pt x="116" y="59"/>
                  </a:cubicBezTo>
                  <a:cubicBezTo>
                    <a:pt x="128" y="52"/>
                    <a:pt x="142" y="49"/>
                    <a:pt x="156" y="49"/>
                  </a:cubicBezTo>
                  <a:cubicBezTo>
                    <a:pt x="182" y="49"/>
                    <a:pt x="210" y="59"/>
                    <a:pt x="231" y="78"/>
                  </a:cubicBezTo>
                  <a:cubicBezTo>
                    <a:pt x="269" y="110"/>
                    <a:pt x="286" y="160"/>
                    <a:pt x="293" y="196"/>
                  </a:cubicBezTo>
                  <a:cubicBezTo>
                    <a:pt x="301" y="235"/>
                    <a:pt x="296" y="281"/>
                    <a:pt x="268" y="296"/>
                  </a:cubicBezTo>
                  <a:cubicBezTo>
                    <a:pt x="259" y="300"/>
                    <a:pt x="249" y="301"/>
                    <a:pt x="240" y="301"/>
                  </a:cubicBezTo>
                  <a:cubicBezTo>
                    <a:pt x="236" y="301"/>
                    <a:pt x="232" y="301"/>
                    <a:pt x="229" y="301"/>
                  </a:cubicBezTo>
                  <a:cubicBezTo>
                    <a:pt x="204" y="298"/>
                    <a:pt x="172" y="284"/>
                    <a:pt x="166" y="257"/>
                  </a:cubicBezTo>
                  <a:cubicBezTo>
                    <a:pt x="163" y="246"/>
                    <a:pt x="167" y="232"/>
                    <a:pt x="177" y="223"/>
                  </a:cubicBezTo>
                  <a:cubicBezTo>
                    <a:pt x="178" y="219"/>
                    <a:pt x="184" y="214"/>
                    <a:pt x="191" y="214"/>
                  </a:cubicBezTo>
                  <a:cubicBezTo>
                    <a:pt x="192" y="214"/>
                    <a:pt x="194" y="215"/>
                    <a:pt x="195" y="215"/>
                  </a:cubicBezTo>
                  <a:cubicBezTo>
                    <a:pt x="197" y="216"/>
                    <a:pt x="200" y="216"/>
                    <a:pt x="202" y="216"/>
                  </a:cubicBezTo>
                  <a:cubicBezTo>
                    <a:pt x="213" y="216"/>
                    <a:pt x="222" y="209"/>
                    <a:pt x="225" y="198"/>
                  </a:cubicBezTo>
                  <a:cubicBezTo>
                    <a:pt x="229" y="184"/>
                    <a:pt x="221" y="171"/>
                    <a:pt x="208" y="168"/>
                  </a:cubicBezTo>
                  <a:cubicBezTo>
                    <a:pt x="203" y="167"/>
                    <a:pt x="198" y="166"/>
                    <a:pt x="194" y="166"/>
                  </a:cubicBezTo>
                  <a:cubicBezTo>
                    <a:pt x="175" y="166"/>
                    <a:pt x="157" y="175"/>
                    <a:pt x="141" y="189"/>
                  </a:cubicBezTo>
                  <a:cubicBezTo>
                    <a:pt x="120" y="211"/>
                    <a:pt x="111" y="243"/>
                    <a:pt x="119" y="270"/>
                  </a:cubicBezTo>
                  <a:cubicBezTo>
                    <a:pt x="133" y="318"/>
                    <a:pt x="181" y="345"/>
                    <a:pt x="224" y="350"/>
                  </a:cubicBezTo>
                  <a:cubicBezTo>
                    <a:pt x="230" y="351"/>
                    <a:pt x="237" y="351"/>
                    <a:pt x="242" y="351"/>
                  </a:cubicBezTo>
                  <a:cubicBezTo>
                    <a:pt x="259" y="351"/>
                    <a:pt x="278" y="348"/>
                    <a:pt x="289" y="340"/>
                  </a:cubicBezTo>
                  <a:cubicBezTo>
                    <a:pt x="344" y="312"/>
                    <a:pt x="350" y="242"/>
                    <a:pt x="340" y="187"/>
                  </a:cubicBezTo>
                  <a:cubicBezTo>
                    <a:pt x="332" y="142"/>
                    <a:pt x="312" y="82"/>
                    <a:pt x="262" y="40"/>
                  </a:cubicBezTo>
                  <a:cubicBezTo>
                    <a:pt x="230" y="14"/>
                    <a:pt x="191" y="0"/>
                    <a:pt x="153" y="0"/>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rot="-538654" flipH="1">
              <a:off x="5226732" y="4395581"/>
              <a:ext cx="59140" cy="77276"/>
            </a:xfrm>
            <a:custGeom>
              <a:avLst/>
              <a:gdLst/>
              <a:ahLst/>
              <a:cxnLst/>
              <a:rect l="l" t="t" r="r" b="b"/>
              <a:pathLst>
                <a:path w="613" h="801" extrusionOk="0">
                  <a:moveTo>
                    <a:pt x="351" y="1"/>
                  </a:moveTo>
                  <a:cubicBezTo>
                    <a:pt x="323" y="1"/>
                    <a:pt x="295" y="7"/>
                    <a:pt x="271" y="19"/>
                  </a:cubicBezTo>
                  <a:cubicBezTo>
                    <a:pt x="243" y="34"/>
                    <a:pt x="221" y="53"/>
                    <a:pt x="201" y="71"/>
                  </a:cubicBezTo>
                  <a:cubicBezTo>
                    <a:pt x="129" y="137"/>
                    <a:pt x="49" y="209"/>
                    <a:pt x="6" y="305"/>
                  </a:cubicBezTo>
                  <a:cubicBezTo>
                    <a:pt x="0" y="318"/>
                    <a:pt x="6" y="332"/>
                    <a:pt x="18" y="337"/>
                  </a:cubicBezTo>
                  <a:cubicBezTo>
                    <a:pt x="21" y="339"/>
                    <a:pt x="24" y="339"/>
                    <a:pt x="27" y="339"/>
                  </a:cubicBezTo>
                  <a:cubicBezTo>
                    <a:pt x="37" y="339"/>
                    <a:pt x="46" y="334"/>
                    <a:pt x="50" y="326"/>
                  </a:cubicBezTo>
                  <a:cubicBezTo>
                    <a:pt x="88" y="239"/>
                    <a:pt x="167" y="169"/>
                    <a:pt x="233" y="107"/>
                  </a:cubicBezTo>
                  <a:cubicBezTo>
                    <a:pt x="250" y="91"/>
                    <a:pt x="270" y="73"/>
                    <a:pt x="291" y="63"/>
                  </a:cubicBezTo>
                  <a:cubicBezTo>
                    <a:pt x="309" y="54"/>
                    <a:pt x="328" y="50"/>
                    <a:pt x="349" y="50"/>
                  </a:cubicBezTo>
                  <a:cubicBezTo>
                    <a:pt x="388" y="50"/>
                    <a:pt x="429" y="65"/>
                    <a:pt x="462" y="93"/>
                  </a:cubicBezTo>
                  <a:cubicBezTo>
                    <a:pt x="506" y="128"/>
                    <a:pt x="537" y="186"/>
                    <a:pt x="554" y="261"/>
                  </a:cubicBezTo>
                  <a:cubicBezTo>
                    <a:pt x="559" y="280"/>
                    <a:pt x="565" y="305"/>
                    <a:pt x="561" y="331"/>
                  </a:cubicBezTo>
                  <a:cubicBezTo>
                    <a:pt x="558" y="373"/>
                    <a:pt x="533" y="412"/>
                    <a:pt x="512" y="449"/>
                  </a:cubicBezTo>
                  <a:lnTo>
                    <a:pt x="504" y="463"/>
                  </a:lnTo>
                  <a:cubicBezTo>
                    <a:pt x="469" y="523"/>
                    <a:pt x="436" y="579"/>
                    <a:pt x="424" y="641"/>
                  </a:cubicBezTo>
                  <a:cubicBezTo>
                    <a:pt x="420" y="664"/>
                    <a:pt x="420" y="684"/>
                    <a:pt x="420" y="697"/>
                  </a:cubicBezTo>
                  <a:cubicBezTo>
                    <a:pt x="420" y="713"/>
                    <a:pt x="420" y="720"/>
                    <a:pt x="414" y="727"/>
                  </a:cubicBezTo>
                  <a:cubicBezTo>
                    <a:pt x="403" y="743"/>
                    <a:pt x="377" y="751"/>
                    <a:pt x="339" y="751"/>
                  </a:cubicBezTo>
                  <a:cubicBezTo>
                    <a:pt x="328" y="751"/>
                    <a:pt x="316" y="751"/>
                    <a:pt x="303" y="749"/>
                  </a:cubicBezTo>
                  <a:cubicBezTo>
                    <a:pt x="302" y="749"/>
                    <a:pt x="302" y="749"/>
                    <a:pt x="301" y="749"/>
                  </a:cubicBezTo>
                  <a:cubicBezTo>
                    <a:pt x="289" y="749"/>
                    <a:pt x="277" y="758"/>
                    <a:pt x="276" y="771"/>
                  </a:cubicBezTo>
                  <a:cubicBezTo>
                    <a:pt x="275" y="785"/>
                    <a:pt x="285" y="796"/>
                    <a:pt x="298" y="797"/>
                  </a:cubicBezTo>
                  <a:cubicBezTo>
                    <a:pt x="313" y="798"/>
                    <a:pt x="325" y="801"/>
                    <a:pt x="338" y="801"/>
                  </a:cubicBezTo>
                  <a:cubicBezTo>
                    <a:pt x="393" y="801"/>
                    <a:pt x="432" y="786"/>
                    <a:pt x="453" y="758"/>
                  </a:cubicBezTo>
                  <a:cubicBezTo>
                    <a:pt x="468" y="736"/>
                    <a:pt x="468" y="716"/>
                    <a:pt x="468" y="697"/>
                  </a:cubicBezTo>
                  <a:cubicBezTo>
                    <a:pt x="467" y="684"/>
                    <a:pt x="467" y="670"/>
                    <a:pt x="470" y="650"/>
                  </a:cubicBezTo>
                  <a:cubicBezTo>
                    <a:pt x="481" y="597"/>
                    <a:pt x="512" y="544"/>
                    <a:pt x="545" y="487"/>
                  </a:cubicBezTo>
                  <a:lnTo>
                    <a:pt x="554" y="475"/>
                  </a:lnTo>
                  <a:cubicBezTo>
                    <a:pt x="577" y="434"/>
                    <a:pt x="606" y="389"/>
                    <a:pt x="610" y="335"/>
                  </a:cubicBezTo>
                  <a:cubicBezTo>
                    <a:pt x="613" y="303"/>
                    <a:pt x="606" y="272"/>
                    <a:pt x="601" y="249"/>
                  </a:cubicBezTo>
                  <a:cubicBezTo>
                    <a:pt x="581" y="165"/>
                    <a:pt x="544" y="99"/>
                    <a:pt x="494" y="55"/>
                  </a:cubicBezTo>
                  <a:cubicBezTo>
                    <a:pt x="453" y="20"/>
                    <a:pt x="401" y="1"/>
                    <a:pt x="351"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rot="-538654" flipH="1">
              <a:off x="5231142" y="4288387"/>
              <a:ext cx="30101" cy="111139"/>
            </a:xfrm>
            <a:custGeom>
              <a:avLst/>
              <a:gdLst/>
              <a:ahLst/>
              <a:cxnLst/>
              <a:rect l="l" t="t" r="r" b="b"/>
              <a:pathLst>
                <a:path w="312" h="1152" extrusionOk="0">
                  <a:moveTo>
                    <a:pt x="173" y="0"/>
                  </a:moveTo>
                  <a:cubicBezTo>
                    <a:pt x="161" y="0"/>
                    <a:pt x="151" y="10"/>
                    <a:pt x="150" y="24"/>
                  </a:cubicBezTo>
                  <a:cubicBezTo>
                    <a:pt x="146" y="93"/>
                    <a:pt x="116" y="155"/>
                    <a:pt x="85" y="219"/>
                  </a:cubicBezTo>
                  <a:cubicBezTo>
                    <a:pt x="61" y="270"/>
                    <a:pt x="37" y="324"/>
                    <a:pt x="23" y="382"/>
                  </a:cubicBezTo>
                  <a:cubicBezTo>
                    <a:pt x="1" y="485"/>
                    <a:pt x="21" y="603"/>
                    <a:pt x="77" y="687"/>
                  </a:cubicBezTo>
                  <a:cubicBezTo>
                    <a:pt x="99" y="721"/>
                    <a:pt x="126" y="750"/>
                    <a:pt x="153" y="777"/>
                  </a:cubicBezTo>
                  <a:cubicBezTo>
                    <a:pt x="168" y="792"/>
                    <a:pt x="183" y="808"/>
                    <a:pt x="196" y="824"/>
                  </a:cubicBezTo>
                  <a:cubicBezTo>
                    <a:pt x="241" y="874"/>
                    <a:pt x="262" y="927"/>
                    <a:pt x="262" y="976"/>
                  </a:cubicBezTo>
                  <a:cubicBezTo>
                    <a:pt x="262" y="1010"/>
                    <a:pt x="252" y="1043"/>
                    <a:pt x="241" y="1076"/>
                  </a:cubicBezTo>
                  <a:cubicBezTo>
                    <a:pt x="237" y="1091"/>
                    <a:pt x="231" y="1107"/>
                    <a:pt x="227" y="1121"/>
                  </a:cubicBezTo>
                  <a:cubicBezTo>
                    <a:pt x="225" y="1134"/>
                    <a:pt x="231" y="1147"/>
                    <a:pt x="244" y="1151"/>
                  </a:cubicBezTo>
                  <a:cubicBezTo>
                    <a:pt x="247" y="1152"/>
                    <a:pt x="249" y="1152"/>
                    <a:pt x="252" y="1152"/>
                  </a:cubicBezTo>
                  <a:cubicBezTo>
                    <a:pt x="262" y="1152"/>
                    <a:pt x="273" y="1144"/>
                    <a:pt x="274" y="1134"/>
                  </a:cubicBezTo>
                  <a:cubicBezTo>
                    <a:pt x="279" y="1119"/>
                    <a:pt x="284" y="1105"/>
                    <a:pt x="287" y="1091"/>
                  </a:cubicBezTo>
                  <a:cubicBezTo>
                    <a:pt x="300" y="1054"/>
                    <a:pt x="312" y="1017"/>
                    <a:pt x="312" y="976"/>
                  </a:cubicBezTo>
                  <a:cubicBezTo>
                    <a:pt x="312" y="915"/>
                    <a:pt x="286" y="853"/>
                    <a:pt x="233" y="792"/>
                  </a:cubicBezTo>
                  <a:cubicBezTo>
                    <a:pt x="220" y="774"/>
                    <a:pt x="203" y="758"/>
                    <a:pt x="188" y="742"/>
                  </a:cubicBezTo>
                  <a:cubicBezTo>
                    <a:pt x="162" y="715"/>
                    <a:pt x="137" y="690"/>
                    <a:pt x="118" y="659"/>
                  </a:cubicBezTo>
                  <a:cubicBezTo>
                    <a:pt x="67" y="585"/>
                    <a:pt x="50" y="482"/>
                    <a:pt x="70" y="391"/>
                  </a:cubicBezTo>
                  <a:cubicBezTo>
                    <a:pt x="82" y="338"/>
                    <a:pt x="105" y="290"/>
                    <a:pt x="129" y="239"/>
                  </a:cubicBezTo>
                  <a:cubicBezTo>
                    <a:pt x="161" y="174"/>
                    <a:pt x="193" y="105"/>
                    <a:pt x="198" y="26"/>
                  </a:cubicBezTo>
                  <a:cubicBezTo>
                    <a:pt x="199" y="13"/>
                    <a:pt x="188" y="2"/>
                    <a:pt x="175" y="0"/>
                  </a:cubicBezTo>
                  <a:cubicBezTo>
                    <a:pt x="174" y="0"/>
                    <a:pt x="173" y="0"/>
                    <a:pt x="173" y="0"/>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0357898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52"/>
        <p:cNvGrpSpPr/>
        <p:nvPr/>
      </p:nvGrpSpPr>
      <p:grpSpPr>
        <a:xfrm>
          <a:off x="0" y="0"/>
          <a:ext cx="0" cy="0"/>
          <a:chOff x="0" y="0"/>
          <a:chExt cx="0" cy="0"/>
        </a:xfrm>
      </p:grpSpPr>
      <p:sp>
        <p:nvSpPr>
          <p:cNvPr id="53" name="Google Shape;53;p3"/>
          <p:cNvSpPr txBox="1">
            <a:spLocks noGrp="1"/>
          </p:cNvSpPr>
          <p:nvPr>
            <p:ph type="title"/>
          </p:nvPr>
        </p:nvSpPr>
        <p:spPr>
          <a:xfrm>
            <a:off x="6161591" y="3270717"/>
            <a:ext cx="50704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5733"/>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54" name="Google Shape;54;p3"/>
          <p:cNvSpPr txBox="1">
            <a:spLocks noGrp="1"/>
          </p:cNvSpPr>
          <p:nvPr>
            <p:ph type="title" idx="2" hasCustomPrompt="1"/>
          </p:nvPr>
        </p:nvSpPr>
        <p:spPr>
          <a:xfrm>
            <a:off x="7982967" y="2045400"/>
            <a:ext cx="1427600" cy="11900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000"/>
              <a:buNone/>
              <a:defRPr sz="8000"/>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55" name="Google Shape;55;p3"/>
          <p:cNvSpPr txBox="1">
            <a:spLocks noGrp="1"/>
          </p:cNvSpPr>
          <p:nvPr>
            <p:ph type="subTitle" idx="1"/>
          </p:nvPr>
        </p:nvSpPr>
        <p:spPr>
          <a:xfrm rot="592">
            <a:off x="6372791" y="4280300"/>
            <a:ext cx="4648000" cy="8408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56" name="Google Shape;56;p3"/>
          <p:cNvSpPr/>
          <p:nvPr/>
        </p:nvSpPr>
        <p:spPr>
          <a:xfrm rot="9875087" flipH="1">
            <a:off x="3181576" y="1724796"/>
            <a:ext cx="10611659" cy="6435237"/>
          </a:xfrm>
          <a:custGeom>
            <a:avLst/>
            <a:gdLst/>
            <a:ahLst/>
            <a:cxnLst/>
            <a:rect l="l" t="t" r="r" b="b"/>
            <a:pathLst>
              <a:path w="81665" h="38140" extrusionOk="0">
                <a:moveTo>
                  <a:pt x="63681" y="1"/>
                </a:moveTo>
                <a:cubicBezTo>
                  <a:pt x="53171" y="1"/>
                  <a:pt x="50822" y="5765"/>
                  <a:pt x="40453" y="5765"/>
                </a:cubicBezTo>
                <a:cubicBezTo>
                  <a:pt x="40355" y="5765"/>
                  <a:pt x="40257" y="5764"/>
                  <a:pt x="40158" y="5763"/>
                </a:cubicBezTo>
                <a:cubicBezTo>
                  <a:pt x="38730" y="5748"/>
                  <a:pt x="31805" y="4701"/>
                  <a:pt x="17955" y="2610"/>
                </a:cubicBezTo>
                <a:cubicBezTo>
                  <a:pt x="17258" y="2504"/>
                  <a:pt x="16286" y="2356"/>
                  <a:pt x="15158" y="2356"/>
                </a:cubicBezTo>
                <a:cubicBezTo>
                  <a:pt x="13818" y="2356"/>
                  <a:pt x="12257" y="2565"/>
                  <a:pt x="10677" y="3299"/>
                </a:cubicBezTo>
                <a:cubicBezTo>
                  <a:pt x="6832" y="5088"/>
                  <a:pt x="4844" y="9076"/>
                  <a:pt x="3753" y="12303"/>
                </a:cubicBezTo>
                <a:cubicBezTo>
                  <a:pt x="3136" y="13910"/>
                  <a:pt x="1" y="22507"/>
                  <a:pt x="4429" y="29093"/>
                </a:cubicBezTo>
                <a:cubicBezTo>
                  <a:pt x="7407" y="33521"/>
                  <a:pt x="12284" y="34780"/>
                  <a:pt x="16717" y="35856"/>
                </a:cubicBezTo>
                <a:cubicBezTo>
                  <a:pt x="19798" y="36604"/>
                  <a:pt x="22451" y="36889"/>
                  <a:pt x="24847" y="36889"/>
                </a:cubicBezTo>
                <a:cubicBezTo>
                  <a:pt x="32593" y="36889"/>
                  <a:pt x="37663" y="33906"/>
                  <a:pt x="45866" y="33906"/>
                </a:cubicBezTo>
                <a:cubicBezTo>
                  <a:pt x="47777" y="33906"/>
                  <a:pt x="49859" y="34068"/>
                  <a:pt x="52184" y="34467"/>
                </a:cubicBezTo>
                <a:cubicBezTo>
                  <a:pt x="59279" y="35687"/>
                  <a:pt x="62947" y="38139"/>
                  <a:pt x="66322" y="38139"/>
                </a:cubicBezTo>
                <a:cubicBezTo>
                  <a:pt x="67404" y="38139"/>
                  <a:pt x="68456" y="37887"/>
                  <a:pt x="69581" y="37261"/>
                </a:cubicBezTo>
                <a:cubicBezTo>
                  <a:pt x="73976" y="34818"/>
                  <a:pt x="77085" y="28011"/>
                  <a:pt x="78701" y="24474"/>
                </a:cubicBezTo>
                <a:cubicBezTo>
                  <a:pt x="79643" y="22414"/>
                  <a:pt x="80113" y="21384"/>
                  <a:pt x="80459" y="19875"/>
                </a:cubicBezTo>
                <a:cubicBezTo>
                  <a:pt x="81665" y="14601"/>
                  <a:pt x="80713" y="7320"/>
                  <a:pt x="75998" y="3287"/>
                </a:cubicBezTo>
                <a:cubicBezTo>
                  <a:pt x="75208" y="2612"/>
                  <a:pt x="72627" y="586"/>
                  <a:pt x="66067" y="93"/>
                </a:cubicBezTo>
                <a:cubicBezTo>
                  <a:pt x="65226" y="30"/>
                  <a:pt x="64433" y="1"/>
                  <a:pt x="63681" y="1"/>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7" name="Google Shape;57;p3"/>
          <p:cNvGrpSpPr/>
          <p:nvPr/>
        </p:nvGrpSpPr>
        <p:grpSpPr>
          <a:xfrm rot="-804552">
            <a:off x="610848" y="4631849"/>
            <a:ext cx="349216" cy="339628"/>
            <a:chOff x="-699121" y="2526254"/>
            <a:chExt cx="470841" cy="457913"/>
          </a:xfrm>
        </p:grpSpPr>
        <p:sp>
          <p:nvSpPr>
            <p:cNvPr id="58" name="Google Shape;58;p3"/>
            <p:cNvSpPr/>
            <p:nvPr/>
          </p:nvSpPr>
          <p:spPr>
            <a:xfrm>
              <a:off x="-699121" y="2526254"/>
              <a:ext cx="470841" cy="457913"/>
            </a:xfrm>
            <a:custGeom>
              <a:avLst/>
              <a:gdLst/>
              <a:ahLst/>
              <a:cxnLst/>
              <a:rect l="l" t="t" r="r" b="b"/>
              <a:pathLst>
                <a:path w="2912" h="2832" extrusionOk="0">
                  <a:moveTo>
                    <a:pt x="1212" y="1"/>
                  </a:moveTo>
                  <a:cubicBezTo>
                    <a:pt x="1199" y="1"/>
                    <a:pt x="1185" y="3"/>
                    <a:pt x="1171" y="6"/>
                  </a:cubicBezTo>
                  <a:cubicBezTo>
                    <a:pt x="972" y="54"/>
                    <a:pt x="1025" y="358"/>
                    <a:pt x="742" y="820"/>
                  </a:cubicBezTo>
                  <a:cubicBezTo>
                    <a:pt x="404" y="1373"/>
                    <a:pt x="1" y="1479"/>
                    <a:pt x="52" y="1709"/>
                  </a:cubicBezTo>
                  <a:cubicBezTo>
                    <a:pt x="91" y="1886"/>
                    <a:pt x="334" y="1859"/>
                    <a:pt x="774" y="2113"/>
                  </a:cubicBezTo>
                  <a:cubicBezTo>
                    <a:pt x="1361" y="2454"/>
                    <a:pt x="1495" y="2832"/>
                    <a:pt x="1708" y="2832"/>
                  </a:cubicBezTo>
                  <a:cubicBezTo>
                    <a:pt x="1723" y="2832"/>
                    <a:pt x="1738" y="2830"/>
                    <a:pt x="1753" y="2826"/>
                  </a:cubicBezTo>
                  <a:cubicBezTo>
                    <a:pt x="1968" y="2777"/>
                    <a:pt x="1908" y="2453"/>
                    <a:pt x="2251" y="1935"/>
                  </a:cubicBezTo>
                  <a:cubicBezTo>
                    <a:pt x="2590" y="1423"/>
                    <a:pt x="2911" y="1344"/>
                    <a:pt x="2871" y="1126"/>
                  </a:cubicBezTo>
                  <a:cubicBezTo>
                    <a:pt x="2831" y="905"/>
                    <a:pt x="2493" y="945"/>
                    <a:pt x="1948" y="571"/>
                  </a:cubicBezTo>
                  <a:cubicBezTo>
                    <a:pt x="1501" y="264"/>
                    <a:pt x="1383" y="1"/>
                    <a:pt x="1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3"/>
            <p:cNvSpPr/>
            <p:nvPr/>
          </p:nvSpPr>
          <p:spPr>
            <a:xfrm>
              <a:off x="-527403" y="2596107"/>
              <a:ext cx="25547" cy="64354"/>
            </a:xfrm>
            <a:custGeom>
              <a:avLst/>
              <a:gdLst/>
              <a:ahLst/>
              <a:cxnLst/>
              <a:rect l="l" t="t" r="r" b="b"/>
              <a:pathLst>
                <a:path w="158" h="398" extrusionOk="0">
                  <a:moveTo>
                    <a:pt x="135" y="0"/>
                  </a:moveTo>
                  <a:cubicBezTo>
                    <a:pt x="126" y="0"/>
                    <a:pt x="117" y="7"/>
                    <a:pt x="114" y="17"/>
                  </a:cubicBezTo>
                  <a:cubicBezTo>
                    <a:pt x="91" y="139"/>
                    <a:pt x="53" y="258"/>
                    <a:pt x="6" y="370"/>
                  </a:cubicBezTo>
                  <a:cubicBezTo>
                    <a:pt x="0" y="380"/>
                    <a:pt x="6" y="392"/>
                    <a:pt x="17" y="396"/>
                  </a:cubicBezTo>
                  <a:cubicBezTo>
                    <a:pt x="20" y="398"/>
                    <a:pt x="22" y="398"/>
                    <a:pt x="25" y="398"/>
                  </a:cubicBezTo>
                  <a:cubicBezTo>
                    <a:pt x="33" y="398"/>
                    <a:pt x="41" y="393"/>
                    <a:pt x="43" y="386"/>
                  </a:cubicBezTo>
                  <a:cubicBezTo>
                    <a:pt x="92" y="271"/>
                    <a:pt x="129" y="150"/>
                    <a:pt x="155" y="24"/>
                  </a:cubicBezTo>
                  <a:cubicBezTo>
                    <a:pt x="157" y="14"/>
                    <a:pt x="150" y="4"/>
                    <a:pt x="139" y="1"/>
                  </a:cubicBezTo>
                  <a:cubicBezTo>
                    <a:pt x="138" y="1"/>
                    <a:pt x="136" y="0"/>
                    <a:pt x="13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3"/>
            <p:cNvSpPr/>
            <p:nvPr/>
          </p:nvSpPr>
          <p:spPr>
            <a:xfrm>
              <a:off x="-617628" y="2678249"/>
              <a:ext cx="86504" cy="97986"/>
            </a:xfrm>
            <a:custGeom>
              <a:avLst/>
              <a:gdLst/>
              <a:ahLst/>
              <a:cxnLst/>
              <a:rect l="l" t="t" r="r" b="b"/>
              <a:pathLst>
                <a:path w="535" h="606" extrusionOk="0">
                  <a:moveTo>
                    <a:pt x="511" y="1"/>
                  </a:moveTo>
                  <a:cubicBezTo>
                    <a:pt x="503" y="1"/>
                    <a:pt x="497" y="4"/>
                    <a:pt x="493" y="12"/>
                  </a:cubicBezTo>
                  <a:cubicBezTo>
                    <a:pt x="289" y="394"/>
                    <a:pt x="16" y="566"/>
                    <a:pt x="13" y="568"/>
                  </a:cubicBezTo>
                  <a:cubicBezTo>
                    <a:pt x="4" y="573"/>
                    <a:pt x="1" y="587"/>
                    <a:pt x="6" y="596"/>
                  </a:cubicBezTo>
                  <a:cubicBezTo>
                    <a:pt x="10" y="602"/>
                    <a:pt x="17" y="606"/>
                    <a:pt x="23" y="606"/>
                  </a:cubicBezTo>
                  <a:cubicBezTo>
                    <a:pt x="28" y="606"/>
                    <a:pt x="32" y="604"/>
                    <a:pt x="34" y="603"/>
                  </a:cubicBezTo>
                  <a:cubicBezTo>
                    <a:pt x="47" y="596"/>
                    <a:pt x="320" y="424"/>
                    <a:pt x="530" y="32"/>
                  </a:cubicBezTo>
                  <a:cubicBezTo>
                    <a:pt x="535" y="20"/>
                    <a:pt x="532" y="9"/>
                    <a:pt x="521" y="3"/>
                  </a:cubicBezTo>
                  <a:cubicBezTo>
                    <a:pt x="518" y="2"/>
                    <a:pt x="514" y="1"/>
                    <a:pt x="511"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 name="Google Shape;61;p3"/>
          <p:cNvGrpSpPr/>
          <p:nvPr/>
        </p:nvGrpSpPr>
        <p:grpSpPr>
          <a:xfrm>
            <a:off x="8169006" y="6086737"/>
            <a:ext cx="273580" cy="265391"/>
            <a:chOff x="185342" y="5173552"/>
            <a:chExt cx="205185" cy="199043"/>
          </a:xfrm>
        </p:grpSpPr>
        <p:sp>
          <p:nvSpPr>
            <p:cNvPr id="62" name="Google Shape;62;p3"/>
            <p:cNvSpPr/>
            <p:nvPr/>
          </p:nvSpPr>
          <p:spPr>
            <a:xfrm>
              <a:off x="185342" y="5173552"/>
              <a:ext cx="205185" cy="199043"/>
            </a:xfrm>
            <a:custGeom>
              <a:avLst/>
              <a:gdLst/>
              <a:ahLst/>
              <a:cxnLst/>
              <a:rect l="l" t="t" r="r" b="b"/>
              <a:pathLst>
                <a:path w="1269" h="1231" extrusionOk="0">
                  <a:moveTo>
                    <a:pt x="755" y="1"/>
                  </a:moveTo>
                  <a:cubicBezTo>
                    <a:pt x="677" y="1"/>
                    <a:pt x="636" y="123"/>
                    <a:pt x="452" y="248"/>
                  </a:cubicBezTo>
                  <a:cubicBezTo>
                    <a:pt x="217" y="406"/>
                    <a:pt x="38" y="375"/>
                    <a:pt x="16" y="475"/>
                  </a:cubicBezTo>
                  <a:cubicBezTo>
                    <a:pt x="0" y="554"/>
                    <a:pt x="102" y="587"/>
                    <a:pt x="231" y="768"/>
                  </a:cubicBezTo>
                  <a:cubicBezTo>
                    <a:pt x="414" y="1025"/>
                    <a:pt x="384" y="1208"/>
                    <a:pt x="491" y="1229"/>
                  </a:cubicBezTo>
                  <a:cubicBezTo>
                    <a:pt x="497" y="1230"/>
                    <a:pt x="502" y="1231"/>
                    <a:pt x="507" y="1231"/>
                  </a:cubicBezTo>
                  <a:cubicBezTo>
                    <a:pt x="589" y="1231"/>
                    <a:pt x="633" y="1099"/>
                    <a:pt x="851" y="965"/>
                  </a:cubicBezTo>
                  <a:cubicBezTo>
                    <a:pt x="1078" y="823"/>
                    <a:pt x="1221" y="850"/>
                    <a:pt x="1244" y="756"/>
                  </a:cubicBezTo>
                  <a:cubicBezTo>
                    <a:pt x="1269" y="661"/>
                    <a:pt x="1126" y="615"/>
                    <a:pt x="976" y="367"/>
                  </a:cubicBezTo>
                  <a:cubicBezTo>
                    <a:pt x="844" y="148"/>
                    <a:pt x="856" y="18"/>
                    <a:pt x="770" y="2"/>
                  </a:cubicBezTo>
                  <a:cubicBezTo>
                    <a:pt x="765" y="1"/>
                    <a:pt x="760" y="1"/>
                    <a:pt x="7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3"/>
            <p:cNvSpPr/>
            <p:nvPr/>
          </p:nvSpPr>
          <p:spPr>
            <a:xfrm>
              <a:off x="277345" y="5199908"/>
              <a:ext cx="25385" cy="26679"/>
            </a:xfrm>
            <a:custGeom>
              <a:avLst/>
              <a:gdLst/>
              <a:ahLst/>
              <a:cxnLst/>
              <a:rect l="l" t="t" r="r" b="b"/>
              <a:pathLst>
                <a:path w="157" h="165" extrusionOk="0">
                  <a:moveTo>
                    <a:pt x="133" y="0"/>
                  </a:moveTo>
                  <a:cubicBezTo>
                    <a:pt x="126" y="0"/>
                    <a:pt x="120" y="3"/>
                    <a:pt x="116" y="9"/>
                  </a:cubicBezTo>
                  <a:cubicBezTo>
                    <a:pt x="84" y="53"/>
                    <a:pt x="49" y="92"/>
                    <a:pt x="10" y="128"/>
                  </a:cubicBezTo>
                  <a:cubicBezTo>
                    <a:pt x="3" y="135"/>
                    <a:pt x="1" y="149"/>
                    <a:pt x="9" y="157"/>
                  </a:cubicBezTo>
                  <a:cubicBezTo>
                    <a:pt x="13" y="161"/>
                    <a:pt x="18" y="164"/>
                    <a:pt x="23" y="164"/>
                  </a:cubicBezTo>
                  <a:cubicBezTo>
                    <a:pt x="27" y="164"/>
                    <a:pt x="33" y="162"/>
                    <a:pt x="38" y="159"/>
                  </a:cubicBezTo>
                  <a:cubicBezTo>
                    <a:pt x="79" y="121"/>
                    <a:pt x="116" y="80"/>
                    <a:pt x="150" y="33"/>
                  </a:cubicBezTo>
                  <a:cubicBezTo>
                    <a:pt x="156" y="25"/>
                    <a:pt x="155" y="11"/>
                    <a:pt x="145" y="4"/>
                  </a:cubicBezTo>
                  <a:cubicBezTo>
                    <a:pt x="142" y="2"/>
                    <a:pt x="137" y="0"/>
                    <a:pt x="133"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3"/>
            <p:cNvSpPr/>
            <p:nvPr/>
          </p:nvSpPr>
          <p:spPr>
            <a:xfrm>
              <a:off x="220591" y="5227397"/>
              <a:ext cx="55136" cy="28781"/>
            </a:xfrm>
            <a:custGeom>
              <a:avLst/>
              <a:gdLst/>
              <a:ahLst/>
              <a:cxnLst/>
              <a:rect l="l" t="t" r="r" b="b"/>
              <a:pathLst>
                <a:path w="341" h="178" extrusionOk="0">
                  <a:moveTo>
                    <a:pt x="317" y="0"/>
                  </a:moveTo>
                  <a:cubicBezTo>
                    <a:pt x="313" y="0"/>
                    <a:pt x="308" y="2"/>
                    <a:pt x="304" y="5"/>
                  </a:cubicBezTo>
                  <a:cubicBezTo>
                    <a:pt x="157" y="118"/>
                    <a:pt x="20" y="136"/>
                    <a:pt x="19" y="136"/>
                  </a:cubicBezTo>
                  <a:cubicBezTo>
                    <a:pt x="8" y="137"/>
                    <a:pt x="1" y="148"/>
                    <a:pt x="2" y="158"/>
                  </a:cubicBezTo>
                  <a:cubicBezTo>
                    <a:pt x="3" y="168"/>
                    <a:pt x="12" y="177"/>
                    <a:pt x="22" y="177"/>
                  </a:cubicBezTo>
                  <a:cubicBezTo>
                    <a:pt x="23" y="177"/>
                    <a:pt x="23" y="177"/>
                    <a:pt x="24" y="178"/>
                  </a:cubicBezTo>
                  <a:cubicBezTo>
                    <a:pt x="30" y="178"/>
                    <a:pt x="174" y="157"/>
                    <a:pt x="330" y="38"/>
                  </a:cubicBezTo>
                  <a:cubicBezTo>
                    <a:pt x="340" y="30"/>
                    <a:pt x="341" y="18"/>
                    <a:pt x="334" y="8"/>
                  </a:cubicBezTo>
                  <a:cubicBezTo>
                    <a:pt x="329" y="3"/>
                    <a:pt x="323" y="0"/>
                    <a:pt x="317"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4242507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65"/>
        <p:cNvGrpSpPr/>
        <p:nvPr/>
      </p:nvGrpSpPr>
      <p:grpSpPr>
        <a:xfrm>
          <a:off x="0" y="0"/>
          <a:ext cx="0" cy="0"/>
          <a:chOff x="0" y="0"/>
          <a:chExt cx="0" cy="0"/>
        </a:xfrm>
      </p:grpSpPr>
      <p:sp>
        <p:nvSpPr>
          <p:cNvPr id="66" name="Google Shape;66;p4"/>
          <p:cNvSpPr/>
          <p:nvPr/>
        </p:nvSpPr>
        <p:spPr>
          <a:xfrm rot="10800000" flipH="1">
            <a:off x="-789800" y="-1026968"/>
            <a:ext cx="12905613" cy="9445385"/>
          </a:xfrm>
          <a:custGeom>
            <a:avLst/>
            <a:gdLst/>
            <a:ahLst/>
            <a:cxnLst/>
            <a:rect l="l" t="t" r="r" b="b"/>
            <a:pathLst>
              <a:path w="26086" h="19092" extrusionOk="0">
                <a:moveTo>
                  <a:pt x="17280" y="0"/>
                </a:moveTo>
                <a:cubicBezTo>
                  <a:pt x="16602" y="0"/>
                  <a:pt x="15923" y="109"/>
                  <a:pt x="15301" y="323"/>
                </a:cubicBezTo>
                <a:cubicBezTo>
                  <a:pt x="13457" y="949"/>
                  <a:pt x="12075" y="2480"/>
                  <a:pt x="9900" y="3494"/>
                </a:cubicBezTo>
                <a:cubicBezTo>
                  <a:pt x="7706" y="4507"/>
                  <a:pt x="4719" y="4987"/>
                  <a:pt x="2802" y="6793"/>
                </a:cubicBezTo>
                <a:cubicBezTo>
                  <a:pt x="866" y="8581"/>
                  <a:pt x="0" y="11716"/>
                  <a:pt x="940" y="14113"/>
                </a:cubicBezTo>
                <a:cubicBezTo>
                  <a:pt x="1899" y="16508"/>
                  <a:pt x="4683" y="18187"/>
                  <a:pt x="7300" y="18795"/>
                </a:cubicBezTo>
                <a:cubicBezTo>
                  <a:pt x="8242" y="19014"/>
                  <a:pt x="9164" y="19092"/>
                  <a:pt x="10067" y="19092"/>
                </a:cubicBezTo>
                <a:cubicBezTo>
                  <a:pt x="11674" y="19092"/>
                  <a:pt x="13218" y="18844"/>
                  <a:pt x="14693" y="18703"/>
                </a:cubicBezTo>
                <a:cubicBezTo>
                  <a:pt x="16979" y="18499"/>
                  <a:pt x="19136" y="18537"/>
                  <a:pt x="21256" y="17781"/>
                </a:cubicBezTo>
                <a:cubicBezTo>
                  <a:pt x="23375" y="17007"/>
                  <a:pt x="25477" y="15440"/>
                  <a:pt x="25772" y="13504"/>
                </a:cubicBezTo>
                <a:cubicBezTo>
                  <a:pt x="26086" y="11587"/>
                  <a:pt x="24611" y="9301"/>
                  <a:pt x="23634" y="7033"/>
                </a:cubicBezTo>
                <a:cubicBezTo>
                  <a:pt x="22657" y="4766"/>
                  <a:pt x="22196" y="2516"/>
                  <a:pt x="20813" y="1244"/>
                </a:cubicBezTo>
                <a:cubicBezTo>
                  <a:pt x="19902" y="407"/>
                  <a:pt x="18591" y="0"/>
                  <a:pt x="17280" y="0"/>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7" name="Google Shape;67;p4"/>
          <p:cNvSpPr txBox="1">
            <a:spLocks noGrp="1"/>
          </p:cNvSpPr>
          <p:nvPr>
            <p:ph type="title"/>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68" name="Google Shape;68;p4"/>
          <p:cNvSpPr txBox="1">
            <a:spLocks noGrp="1"/>
          </p:cNvSpPr>
          <p:nvPr>
            <p:ph type="body" idx="1"/>
          </p:nvPr>
        </p:nvSpPr>
        <p:spPr>
          <a:xfrm>
            <a:off x="960000" y="1649444"/>
            <a:ext cx="10272000" cy="4488400"/>
          </a:xfrm>
          <a:prstGeom prst="rect">
            <a:avLst/>
          </a:prstGeom>
        </p:spPr>
        <p:txBody>
          <a:bodyPr spcFirstLastPara="1" wrap="square" lIns="91425" tIns="91425" rIns="91425" bIns="91425" anchor="t" anchorCtr="0">
            <a:noAutofit/>
          </a:bodyPr>
          <a:lstStyle>
            <a:lvl1pPr marL="609585" lvl="0" indent="-423323" rtl="0">
              <a:lnSpc>
                <a:spcPct val="115000"/>
              </a:lnSpc>
              <a:spcBef>
                <a:spcPts val="0"/>
              </a:spcBef>
              <a:spcAft>
                <a:spcPts val="0"/>
              </a:spcAft>
              <a:buClr>
                <a:schemeClr val="accent3"/>
              </a:buClr>
              <a:buSzPts val="1400"/>
              <a:buChar char="●"/>
              <a:defRPr sz="1400">
                <a:solidFill>
                  <a:srgbClr val="434343"/>
                </a:solidFill>
              </a:defRPr>
            </a:lvl1pPr>
            <a:lvl2pPr marL="1219170" lvl="1" indent="-423323" rtl="0">
              <a:lnSpc>
                <a:spcPct val="115000"/>
              </a:lnSpc>
              <a:spcBef>
                <a:spcPts val="0"/>
              </a:spcBef>
              <a:spcAft>
                <a:spcPts val="0"/>
              </a:spcAft>
              <a:buClr>
                <a:srgbClr val="434343"/>
              </a:buClr>
              <a:buSzPts val="1400"/>
              <a:buChar char="○"/>
              <a:defRPr>
                <a:solidFill>
                  <a:srgbClr val="434343"/>
                </a:solidFill>
              </a:defRPr>
            </a:lvl2pPr>
            <a:lvl3pPr marL="1828754" lvl="2" indent="-423323" rtl="0">
              <a:lnSpc>
                <a:spcPct val="115000"/>
              </a:lnSpc>
              <a:spcBef>
                <a:spcPts val="2133"/>
              </a:spcBef>
              <a:spcAft>
                <a:spcPts val="0"/>
              </a:spcAft>
              <a:buClr>
                <a:srgbClr val="434343"/>
              </a:buClr>
              <a:buSzPts val="1400"/>
              <a:buChar char="■"/>
              <a:defRPr>
                <a:solidFill>
                  <a:srgbClr val="434343"/>
                </a:solidFill>
              </a:defRPr>
            </a:lvl3pPr>
            <a:lvl4pPr marL="2438339" lvl="3" indent="-423323" rtl="0">
              <a:lnSpc>
                <a:spcPct val="115000"/>
              </a:lnSpc>
              <a:spcBef>
                <a:spcPts val="2133"/>
              </a:spcBef>
              <a:spcAft>
                <a:spcPts val="0"/>
              </a:spcAft>
              <a:buClr>
                <a:srgbClr val="434343"/>
              </a:buClr>
              <a:buSzPts val="1400"/>
              <a:buChar char="●"/>
              <a:defRPr>
                <a:solidFill>
                  <a:srgbClr val="434343"/>
                </a:solidFill>
              </a:defRPr>
            </a:lvl4pPr>
            <a:lvl5pPr marL="3047924" lvl="4" indent="-423323" rtl="0">
              <a:lnSpc>
                <a:spcPct val="115000"/>
              </a:lnSpc>
              <a:spcBef>
                <a:spcPts val="2133"/>
              </a:spcBef>
              <a:spcAft>
                <a:spcPts val="0"/>
              </a:spcAft>
              <a:buClr>
                <a:srgbClr val="434343"/>
              </a:buClr>
              <a:buSzPts val="1400"/>
              <a:buChar char="○"/>
              <a:defRPr>
                <a:solidFill>
                  <a:srgbClr val="434343"/>
                </a:solidFill>
              </a:defRPr>
            </a:lvl5pPr>
            <a:lvl6pPr marL="3657509" lvl="5" indent="-423323" rtl="0">
              <a:lnSpc>
                <a:spcPct val="115000"/>
              </a:lnSpc>
              <a:spcBef>
                <a:spcPts val="2133"/>
              </a:spcBef>
              <a:spcAft>
                <a:spcPts val="0"/>
              </a:spcAft>
              <a:buClr>
                <a:srgbClr val="434343"/>
              </a:buClr>
              <a:buSzPts val="1400"/>
              <a:buChar char="■"/>
              <a:defRPr>
                <a:solidFill>
                  <a:srgbClr val="434343"/>
                </a:solidFill>
              </a:defRPr>
            </a:lvl6pPr>
            <a:lvl7pPr marL="4267093" lvl="6" indent="-423323" rtl="0">
              <a:lnSpc>
                <a:spcPct val="115000"/>
              </a:lnSpc>
              <a:spcBef>
                <a:spcPts val="2133"/>
              </a:spcBef>
              <a:spcAft>
                <a:spcPts val="0"/>
              </a:spcAft>
              <a:buClr>
                <a:srgbClr val="434343"/>
              </a:buClr>
              <a:buSzPts val="1400"/>
              <a:buChar char="●"/>
              <a:defRPr>
                <a:solidFill>
                  <a:srgbClr val="434343"/>
                </a:solidFill>
              </a:defRPr>
            </a:lvl7pPr>
            <a:lvl8pPr marL="4876678" lvl="7" indent="-423323" rtl="0">
              <a:lnSpc>
                <a:spcPct val="115000"/>
              </a:lnSpc>
              <a:spcBef>
                <a:spcPts val="2133"/>
              </a:spcBef>
              <a:spcAft>
                <a:spcPts val="0"/>
              </a:spcAft>
              <a:buClr>
                <a:srgbClr val="434343"/>
              </a:buClr>
              <a:buSzPts val="1400"/>
              <a:buChar char="○"/>
              <a:defRPr>
                <a:solidFill>
                  <a:srgbClr val="434343"/>
                </a:solidFill>
              </a:defRPr>
            </a:lvl8pPr>
            <a:lvl9pPr marL="5486263" lvl="8" indent="-423323" rtl="0">
              <a:lnSpc>
                <a:spcPct val="115000"/>
              </a:lnSpc>
              <a:spcBef>
                <a:spcPts val="2133"/>
              </a:spcBef>
              <a:spcAft>
                <a:spcPts val="2133"/>
              </a:spcAft>
              <a:buClr>
                <a:srgbClr val="434343"/>
              </a:buClr>
              <a:buSzPts val="1400"/>
              <a:buChar char="■"/>
              <a:defRPr>
                <a:solidFill>
                  <a:srgbClr val="434343"/>
                </a:solidFill>
              </a:defRPr>
            </a:lvl9pPr>
          </a:lstStyle>
          <a:p>
            <a:endParaRPr/>
          </a:p>
        </p:txBody>
      </p:sp>
      <p:grpSp>
        <p:nvGrpSpPr>
          <p:cNvPr id="69" name="Google Shape;69;p4"/>
          <p:cNvGrpSpPr/>
          <p:nvPr/>
        </p:nvGrpSpPr>
        <p:grpSpPr>
          <a:xfrm>
            <a:off x="6850374" y="5786783"/>
            <a:ext cx="1359492" cy="1135635"/>
            <a:chOff x="2630100" y="1332825"/>
            <a:chExt cx="286950" cy="239700"/>
          </a:xfrm>
        </p:grpSpPr>
        <p:sp>
          <p:nvSpPr>
            <p:cNvPr id="70" name="Google Shape;70;p4"/>
            <p:cNvSpPr/>
            <p:nvPr/>
          </p:nvSpPr>
          <p:spPr>
            <a:xfrm>
              <a:off x="2673275" y="1479950"/>
              <a:ext cx="243775" cy="92575"/>
            </a:xfrm>
            <a:custGeom>
              <a:avLst/>
              <a:gdLst/>
              <a:ahLst/>
              <a:cxnLst/>
              <a:rect l="l" t="t" r="r" b="b"/>
              <a:pathLst>
                <a:path w="9751" h="3703" extrusionOk="0">
                  <a:moveTo>
                    <a:pt x="8626" y="0"/>
                  </a:moveTo>
                  <a:cubicBezTo>
                    <a:pt x="5750" y="1079"/>
                    <a:pt x="2875" y="2160"/>
                    <a:pt x="0" y="3239"/>
                  </a:cubicBezTo>
                  <a:cubicBezTo>
                    <a:pt x="341" y="3394"/>
                    <a:pt x="684" y="3549"/>
                    <a:pt x="1028" y="3702"/>
                  </a:cubicBezTo>
                  <a:cubicBezTo>
                    <a:pt x="3936" y="2768"/>
                    <a:pt x="6843" y="1833"/>
                    <a:pt x="9751" y="898"/>
                  </a:cubicBezTo>
                  <a:cubicBezTo>
                    <a:pt x="9375" y="600"/>
                    <a:pt x="9001" y="300"/>
                    <a:pt x="8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4"/>
            <p:cNvSpPr/>
            <p:nvPr/>
          </p:nvSpPr>
          <p:spPr>
            <a:xfrm>
              <a:off x="2846350" y="1343400"/>
              <a:ext cx="70700" cy="159025"/>
            </a:xfrm>
            <a:custGeom>
              <a:avLst/>
              <a:gdLst/>
              <a:ahLst/>
              <a:cxnLst/>
              <a:rect l="l" t="t" r="r" b="b"/>
              <a:pathLst>
                <a:path w="2828" h="6361" extrusionOk="0">
                  <a:moveTo>
                    <a:pt x="796" y="1"/>
                  </a:moveTo>
                  <a:cubicBezTo>
                    <a:pt x="532" y="118"/>
                    <a:pt x="266" y="235"/>
                    <a:pt x="1" y="352"/>
                  </a:cubicBezTo>
                  <a:cubicBezTo>
                    <a:pt x="312" y="2308"/>
                    <a:pt x="624" y="4262"/>
                    <a:pt x="935" y="6219"/>
                  </a:cubicBezTo>
                  <a:lnTo>
                    <a:pt x="2828" y="6360"/>
                  </a:lnTo>
                  <a:cubicBezTo>
                    <a:pt x="2151" y="4241"/>
                    <a:pt x="1474" y="212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4"/>
            <p:cNvSpPr/>
            <p:nvPr/>
          </p:nvSpPr>
          <p:spPr>
            <a:xfrm>
              <a:off x="2630100" y="1332825"/>
              <a:ext cx="264675" cy="227950"/>
            </a:xfrm>
            <a:custGeom>
              <a:avLst/>
              <a:gdLst/>
              <a:ahLst/>
              <a:cxnLst/>
              <a:rect l="l" t="t" r="r" b="b"/>
              <a:pathLst>
                <a:path w="10587" h="9118" extrusionOk="0">
                  <a:moveTo>
                    <a:pt x="8260" y="0"/>
                  </a:moveTo>
                  <a:cubicBezTo>
                    <a:pt x="5507" y="978"/>
                    <a:pt x="2753" y="1956"/>
                    <a:pt x="1" y="2933"/>
                  </a:cubicBezTo>
                  <a:cubicBezTo>
                    <a:pt x="566" y="4995"/>
                    <a:pt x="1133" y="7057"/>
                    <a:pt x="1698" y="9118"/>
                  </a:cubicBezTo>
                  <a:cubicBezTo>
                    <a:pt x="4661" y="8190"/>
                    <a:pt x="7623" y="7260"/>
                    <a:pt x="10586" y="6333"/>
                  </a:cubicBezTo>
                  <a:cubicBezTo>
                    <a:pt x="9811" y="4222"/>
                    <a:pt x="9036" y="2112"/>
                    <a:pt x="8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4"/>
            <p:cNvSpPr/>
            <p:nvPr/>
          </p:nvSpPr>
          <p:spPr>
            <a:xfrm>
              <a:off x="2840700" y="1343500"/>
              <a:ext cx="70275" cy="156450"/>
            </a:xfrm>
            <a:custGeom>
              <a:avLst/>
              <a:gdLst/>
              <a:ahLst/>
              <a:cxnLst/>
              <a:rect l="l" t="t" r="r" b="b"/>
              <a:pathLst>
                <a:path w="2811" h="6258" extrusionOk="0">
                  <a:moveTo>
                    <a:pt x="0" y="1"/>
                  </a:moveTo>
                  <a:cubicBezTo>
                    <a:pt x="646" y="1996"/>
                    <a:pt x="1293" y="3989"/>
                    <a:pt x="1938" y="5983"/>
                  </a:cubicBezTo>
                  <a:cubicBezTo>
                    <a:pt x="2229" y="6074"/>
                    <a:pt x="2518" y="6166"/>
                    <a:pt x="2810" y="6257"/>
                  </a:cubicBezTo>
                  <a:cubicBezTo>
                    <a:pt x="2132" y="4280"/>
                    <a:pt x="1456" y="2302"/>
                    <a:pt x="779" y="324"/>
                  </a:cubicBezTo>
                  <a:lnTo>
                    <a:pt x="0" y="1"/>
                  </a:lnTo>
                  <a:close/>
                </a:path>
              </a:pathLst>
            </a:custGeom>
            <a:solidFill>
              <a:srgbClr val="ABA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4"/>
            <p:cNvSpPr/>
            <p:nvPr/>
          </p:nvSpPr>
          <p:spPr>
            <a:xfrm>
              <a:off x="2847725" y="1348850"/>
              <a:ext cx="45550" cy="141225"/>
            </a:xfrm>
            <a:custGeom>
              <a:avLst/>
              <a:gdLst/>
              <a:ahLst/>
              <a:cxnLst/>
              <a:rect l="l" t="t" r="r" b="b"/>
              <a:pathLst>
                <a:path w="1822" h="5649" extrusionOk="0">
                  <a:moveTo>
                    <a:pt x="30" y="0"/>
                  </a:moveTo>
                  <a:cubicBezTo>
                    <a:pt x="27" y="0"/>
                    <a:pt x="24" y="1"/>
                    <a:pt x="22" y="1"/>
                  </a:cubicBezTo>
                  <a:cubicBezTo>
                    <a:pt x="9" y="7"/>
                    <a:pt x="0" y="22"/>
                    <a:pt x="5" y="36"/>
                  </a:cubicBezTo>
                  <a:lnTo>
                    <a:pt x="1765" y="5631"/>
                  </a:lnTo>
                  <a:cubicBezTo>
                    <a:pt x="1769" y="5641"/>
                    <a:pt x="1780" y="5649"/>
                    <a:pt x="1791" y="5649"/>
                  </a:cubicBezTo>
                  <a:cubicBezTo>
                    <a:pt x="1795" y="5649"/>
                    <a:pt x="1797" y="5649"/>
                    <a:pt x="1800" y="5648"/>
                  </a:cubicBezTo>
                  <a:cubicBezTo>
                    <a:pt x="1813" y="5642"/>
                    <a:pt x="1821" y="5627"/>
                    <a:pt x="1817" y="5613"/>
                  </a:cubicBezTo>
                  <a:lnTo>
                    <a:pt x="57" y="19"/>
                  </a:lnTo>
                  <a:cubicBezTo>
                    <a:pt x="53" y="8"/>
                    <a:pt x="42" y="0"/>
                    <a:pt x="30" y="0"/>
                  </a:cubicBezTo>
                  <a:close/>
                </a:path>
              </a:pathLst>
            </a:custGeom>
            <a:solidFill>
              <a:srgbClr val="DD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4"/>
            <p:cNvSpPr/>
            <p:nvPr/>
          </p:nvSpPr>
          <p:spPr>
            <a:xfrm>
              <a:off x="2852500" y="1349750"/>
              <a:ext cx="46875" cy="141800"/>
            </a:xfrm>
            <a:custGeom>
              <a:avLst/>
              <a:gdLst/>
              <a:ahLst/>
              <a:cxnLst/>
              <a:rect l="l" t="t" r="r" b="b"/>
              <a:pathLst>
                <a:path w="1875" h="5672" extrusionOk="0">
                  <a:moveTo>
                    <a:pt x="31" y="0"/>
                  </a:moveTo>
                  <a:cubicBezTo>
                    <a:pt x="28" y="0"/>
                    <a:pt x="25" y="1"/>
                    <a:pt x="22" y="2"/>
                  </a:cubicBezTo>
                  <a:cubicBezTo>
                    <a:pt x="7" y="7"/>
                    <a:pt x="0" y="22"/>
                    <a:pt x="3" y="36"/>
                  </a:cubicBezTo>
                  <a:lnTo>
                    <a:pt x="1819" y="5654"/>
                  </a:lnTo>
                  <a:cubicBezTo>
                    <a:pt x="1823" y="5664"/>
                    <a:pt x="1834" y="5672"/>
                    <a:pt x="1846" y="5672"/>
                  </a:cubicBezTo>
                  <a:cubicBezTo>
                    <a:pt x="1848" y="5672"/>
                    <a:pt x="1851" y="5672"/>
                    <a:pt x="1853" y="5671"/>
                  </a:cubicBezTo>
                  <a:cubicBezTo>
                    <a:pt x="1868" y="5665"/>
                    <a:pt x="1875" y="5650"/>
                    <a:pt x="1872" y="5636"/>
                  </a:cubicBezTo>
                  <a:lnTo>
                    <a:pt x="56" y="19"/>
                  </a:lnTo>
                  <a:cubicBezTo>
                    <a:pt x="52" y="7"/>
                    <a:pt x="42" y="0"/>
                    <a:pt x="31" y="0"/>
                  </a:cubicBezTo>
                  <a:close/>
                </a:path>
              </a:pathLst>
            </a:custGeom>
            <a:solidFill>
              <a:srgbClr val="DD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4"/>
            <p:cNvSpPr/>
            <p:nvPr/>
          </p:nvSpPr>
          <p:spPr>
            <a:xfrm>
              <a:off x="2857100" y="1352450"/>
              <a:ext cx="48775" cy="142400"/>
            </a:xfrm>
            <a:custGeom>
              <a:avLst/>
              <a:gdLst/>
              <a:ahLst/>
              <a:cxnLst/>
              <a:rect l="l" t="t" r="r" b="b"/>
              <a:pathLst>
                <a:path w="1951" h="5696" extrusionOk="0">
                  <a:moveTo>
                    <a:pt x="32" y="1"/>
                  </a:moveTo>
                  <a:cubicBezTo>
                    <a:pt x="29" y="1"/>
                    <a:pt x="26" y="1"/>
                    <a:pt x="23" y="2"/>
                  </a:cubicBezTo>
                  <a:cubicBezTo>
                    <a:pt x="9" y="8"/>
                    <a:pt x="1" y="23"/>
                    <a:pt x="6" y="38"/>
                  </a:cubicBezTo>
                  <a:lnTo>
                    <a:pt x="1892" y="5676"/>
                  </a:lnTo>
                  <a:cubicBezTo>
                    <a:pt x="1897" y="5689"/>
                    <a:pt x="1907" y="5696"/>
                    <a:pt x="1919" y="5696"/>
                  </a:cubicBezTo>
                  <a:cubicBezTo>
                    <a:pt x="1921" y="5696"/>
                    <a:pt x="1925" y="5696"/>
                    <a:pt x="1927" y="5695"/>
                  </a:cubicBezTo>
                  <a:cubicBezTo>
                    <a:pt x="1942" y="5689"/>
                    <a:pt x="1950" y="5674"/>
                    <a:pt x="1945" y="5659"/>
                  </a:cubicBezTo>
                  <a:lnTo>
                    <a:pt x="59" y="19"/>
                  </a:lnTo>
                  <a:cubicBezTo>
                    <a:pt x="54" y="8"/>
                    <a:pt x="44" y="1"/>
                    <a:pt x="32" y="1"/>
                  </a:cubicBezTo>
                  <a:close/>
                </a:path>
              </a:pathLst>
            </a:custGeom>
            <a:solidFill>
              <a:srgbClr val="DD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4"/>
            <p:cNvSpPr/>
            <p:nvPr/>
          </p:nvSpPr>
          <p:spPr>
            <a:xfrm>
              <a:off x="2672550" y="1492400"/>
              <a:ext cx="217375" cy="69125"/>
            </a:xfrm>
            <a:custGeom>
              <a:avLst/>
              <a:gdLst/>
              <a:ahLst/>
              <a:cxnLst/>
              <a:rect l="l" t="t" r="r" b="b"/>
              <a:pathLst>
                <a:path w="8695" h="2765" extrusionOk="0">
                  <a:moveTo>
                    <a:pt x="8663" y="0"/>
                  </a:moveTo>
                  <a:cubicBezTo>
                    <a:pt x="8660" y="0"/>
                    <a:pt x="8657" y="0"/>
                    <a:pt x="8655" y="1"/>
                  </a:cubicBezTo>
                  <a:lnTo>
                    <a:pt x="22" y="2711"/>
                  </a:lnTo>
                  <a:cubicBezTo>
                    <a:pt x="9" y="2717"/>
                    <a:pt x="0" y="2732"/>
                    <a:pt x="5" y="2747"/>
                  </a:cubicBezTo>
                  <a:cubicBezTo>
                    <a:pt x="9" y="2757"/>
                    <a:pt x="20" y="2765"/>
                    <a:pt x="31" y="2765"/>
                  </a:cubicBezTo>
                  <a:cubicBezTo>
                    <a:pt x="35" y="2765"/>
                    <a:pt x="37" y="2765"/>
                    <a:pt x="40" y="2764"/>
                  </a:cubicBezTo>
                  <a:lnTo>
                    <a:pt x="8673" y="54"/>
                  </a:lnTo>
                  <a:cubicBezTo>
                    <a:pt x="8686" y="48"/>
                    <a:pt x="8694" y="33"/>
                    <a:pt x="8690" y="18"/>
                  </a:cubicBezTo>
                  <a:cubicBezTo>
                    <a:pt x="8686" y="8"/>
                    <a:pt x="8675" y="0"/>
                    <a:pt x="8663" y="0"/>
                  </a:cubicBezTo>
                  <a:close/>
                </a:path>
              </a:pathLst>
            </a:custGeom>
            <a:solidFill>
              <a:srgbClr val="ABA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4"/>
            <p:cNvSpPr/>
            <p:nvPr/>
          </p:nvSpPr>
          <p:spPr>
            <a:xfrm>
              <a:off x="2811550" y="1516025"/>
              <a:ext cx="16700" cy="12000"/>
            </a:xfrm>
            <a:custGeom>
              <a:avLst/>
              <a:gdLst/>
              <a:ahLst/>
              <a:cxnLst/>
              <a:rect l="l" t="t" r="r" b="b"/>
              <a:pathLst>
                <a:path w="668" h="480" extrusionOk="0">
                  <a:moveTo>
                    <a:pt x="549" y="1"/>
                  </a:moveTo>
                  <a:cubicBezTo>
                    <a:pt x="531" y="1"/>
                    <a:pt x="512" y="4"/>
                    <a:pt x="495" y="10"/>
                  </a:cubicBezTo>
                  <a:cubicBezTo>
                    <a:pt x="409" y="36"/>
                    <a:pt x="331" y="104"/>
                    <a:pt x="339" y="205"/>
                  </a:cubicBezTo>
                  <a:cubicBezTo>
                    <a:pt x="279" y="142"/>
                    <a:pt x="196" y="107"/>
                    <a:pt x="120" y="107"/>
                  </a:cubicBezTo>
                  <a:cubicBezTo>
                    <a:pt x="93" y="107"/>
                    <a:pt x="67" y="111"/>
                    <a:pt x="44" y="120"/>
                  </a:cubicBezTo>
                  <a:cubicBezTo>
                    <a:pt x="31" y="125"/>
                    <a:pt x="17" y="133"/>
                    <a:pt x="10" y="146"/>
                  </a:cubicBezTo>
                  <a:cubicBezTo>
                    <a:pt x="1" y="166"/>
                    <a:pt x="9" y="194"/>
                    <a:pt x="23" y="217"/>
                  </a:cubicBezTo>
                  <a:cubicBezTo>
                    <a:pt x="55" y="265"/>
                    <a:pt x="109" y="292"/>
                    <a:pt x="160" y="316"/>
                  </a:cubicBezTo>
                  <a:cubicBezTo>
                    <a:pt x="222" y="345"/>
                    <a:pt x="285" y="375"/>
                    <a:pt x="348" y="404"/>
                  </a:cubicBezTo>
                  <a:cubicBezTo>
                    <a:pt x="383" y="421"/>
                    <a:pt x="469" y="479"/>
                    <a:pt x="510" y="479"/>
                  </a:cubicBezTo>
                  <a:cubicBezTo>
                    <a:pt x="513" y="479"/>
                    <a:pt x="516" y="479"/>
                    <a:pt x="519" y="478"/>
                  </a:cubicBezTo>
                  <a:cubicBezTo>
                    <a:pt x="584" y="457"/>
                    <a:pt x="610" y="238"/>
                    <a:pt x="639" y="177"/>
                  </a:cubicBezTo>
                  <a:cubicBezTo>
                    <a:pt x="654" y="135"/>
                    <a:pt x="668" y="82"/>
                    <a:pt x="638" y="42"/>
                  </a:cubicBezTo>
                  <a:cubicBezTo>
                    <a:pt x="616" y="12"/>
                    <a:pt x="583" y="1"/>
                    <a:pt x="549"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4"/>
            <p:cNvSpPr/>
            <p:nvPr/>
          </p:nvSpPr>
          <p:spPr>
            <a:xfrm>
              <a:off x="2740200" y="1538975"/>
              <a:ext cx="16550" cy="12025"/>
            </a:xfrm>
            <a:custGeom>
              <a:avLst/>
              <a:gdLst/>
              <a:ahLst/>
              <a:cxnLst/>
              <a:rect l="l" t="t" r="r" b="b"/>
              <a:pathLst>
                <a:path w="662" h="481" extrusionOk="0">
                  <a:moveTo>
                    <a:pt x="546" y="1"/>
                  </a:moveTo>
                  <a:cubicBezTo>
                    <a:pt x="525" y="1"/>
                    <a:pt x="503" y="5"/>
                    <a:pt x="485" y="12"/>
                  </a:cubicBezTo>
                  <a:cubicBezTo>
                    <a:pt x="401" y="44"/>
                    <a:pt x="326" y="117"/>
                    <a:pt x="340" y="215"/>
                  </a:cubicBezTo>
                  <a:cubicBezTo>
                    <a:pt x="280" y="161"/>
                    <a:pt x="202" y="131"/>
                    <a:pt x="130" y="131"/>
                  </a:cubicBezTo>
                  <a:cubicBezTo>
                    <a:pt x="98" y="131"/>
                    <a:pt x="68" y="136"/>
                    <a:pt x="41" y="149"/>
                  </a:cubicBezTo>
                  <a:cubicBezTo>
                    <a:pt x="28" y="155"/>
                    <a:pt x="16" y="164"/>
                    <a:pt x="10" y="177"/>
                  </a:cubicBezTo>
                  <a:cubicBezTo>
                    <a:pt x="1" y="197"/>
                    <a:pt x="12" y="225"/>
                    <a:pt x="27" y="247"/>
                  </a:cubicBezTo>
                  <a:cubicBezTo>
                    <a:pt x="61" y="294"/>
                    <a:pt x="118" y="316"/>
                    <a:pt x="168" y="338"/>
                  </a:cubicBezTo>
                  <a:cubicBezTo>
                    <a:pt x="233" y="363"/>
                    <a:pt x="297" y="390"/>
                    <a:pt x="360" y="416"/>
                  </a:cubicBezTo>
                  <a:cubicBezTo>
                    <a:pt x="395" y="430"/>
                    <a:pt x="480" y="480"/>
                    <a:pt x="522" y="480"/>
                  </a:cubicBezTo>
                  <a:cubicBezTo>
                    <a:pt x="527" y="480"/>
                    <a:pt x="531" y="480"/>
                    <a:pt x="535" y="478"/>
                  </a:cubicBezTo>
                  <a:cubicBezTo>
                    <a:pt x="602" y="455"/>
                    <a:pt x="613" y="236"/>
                    <a:pt x="639" y="171"/>
                  </a:cubicBezTo>
                  <a:cubicBezTo>
                    <a:pt x="651" y="129"/>
                    <a:pt x="662" y="76"/>
                    <a:pt x="629" y="36"/>
                  </a:cubicBezTo>
                  <a:cubicBezTo>
                    <a:pt x="608" y="10"/>
                    <a:pt x="578" y="1"/>
                    <a:pt x="546"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4"/>
            <p:cNvSpPr/>
            <p:nvPr/>
          </p:nvSpPr>
          <p:spPr>
            <a:xfrm>
              <a:off x="2791025" y="1341950"/>
              <a:ext cx="80175" cy="183675"/>
            </a:xfrm>
            <a:custGeom>
              <a:avLst/>
              <a:gdLst/>
              <a:ahLst/>
              <a:cxnLst/>
              <a:rect l="l" t="t" r="r" b="b"/>
              <a:pathLst>
                <a:path w="3207" h="7347" extrusionOk="0">
                  <a:moveTo>
                    <a:pt x="356" y="1"/>
                  </a:moveTo>
                  <a:cubicBezTo>
                    <a:pt x="336" y="1"/>
                    <a:pt x="315" y="3"/>
                    <a:pt x="295" y="6"/>
                  </a:cubicBezTo>
                  <a:cubicBezTo>
                    <a:pt x="125" y="36"/>
                    <a:pt x="0" y="188"/>
                    <a:pt x="0" y="376"/>
                  </a:cubicBezTo>
                  <a:cubicBezTo>
                    <a:pt x="647" y="2471"/>
                    <a:pt x="1291" y="4566"/>
                    <a:pt x="1937" y="6660"/>
                  </a:cubicBezTo>
                  <a:cubicBezTo>
                    <a:pt x="2087" y="6867"/>
                    <a:pt x="2239" y="7075"/>
                    <a:pt x="2390" y="7281"/>
                  </a:cubicBezTo>
                  <a:cubicBezTo>
                    <a:pt x="2409" y="7291"/>
                    <a:pt x="2532" y="7347"/>
                    <a:pt x="2689" y="7347"/>
                  </a:cubicBezTo>
                  <a:cubicBezTo>
                    <a:pt x="2778" y="7347"/>
                    <a:pt x="2879" y="7329"/>
                    <a:pt x="2976" y="7273"/>
                  </a:cubicBezTo>
                  <a:cubicBezTo>
                    <a:pt x="3109" y="7195"/>
                    <a:pt x="3178" y="7081"/>
                    <a:pt x="3207" y="7023"/>
                  </a:cubicBezTo>
                  <a:lnTo>
                    <a:pt x="2639" y="6400"/>
                  </a:lnTo>
                  <a:cubicBezTo>
                    <a:pt x="1988" y="4324"/>
                    <a:pt x="1339" y="2245"/>
                    <a:pt x="687" y="168"/>
                  </a:cubicBezTo>
                  <a:cubicBezTo>
                    <a:pt x="603" y="62"/>
                    <a:pt x="478"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4"/>
            <p:cNvSpPr/>
            <p:nvPr/>
          </p:nvSpPr>
          <p:spPr>
            <a:xfrm>
              <a:off x="2833525" y="1470950"/>
              <a:ext cx="10325" cy="30475"/>
            </a:xfrm>
            <a:custGeom>
              <a:avLst/>
              <a:gdLst/>
              <a:ahLst/>
              <a:cxnLst/>
              <a:rect l="l" t="t" r="r" b="b"/>
              <a:pathLst>
                <a:path w="413" h="1219" extrusionOk="0">
                  <a:moveTo>
                    <a:pt x="30" y="0"/>
                  </a:moveTo>
                  <a:cubicBezTo>
                    <a:pt x="28" y="0"/>
                    <a:pt x="25" y="0"/>
                    <a:pt x="23" y="1"/>
                  </a:cubicBezTo>
                  <a:cubicBezTo>
                    <a:pt x="9" y="7"/>
                    <a:pt x="0" y="22"/>
                    <a:pt x="4" y="36"/>
                  </a:cubicBezTo>
                  <a:lnTo>
                    <a:pt x="355" y="1198"/>
                  </a:lnTo>
                  <a:cubicBezTo>
                    <a:pt x="359" y="1210"/>
                    <a:pt x="370" y="1218"/>
                    <a:pt x="382" y="1218"/>
                  </a:cubicBezTo>
                  <a:cubicBezTo>
                    <a:pt x="385" y="1218"/>
                    <a:pt x="387" y="1218"/>
                    <a:pt x="390" y="1217"/>
                  </a:cubicBezTo>
                  <a:cubicBezTo>
                    <a:pt x="405" y="1212"/>
                    <a:pt x="413" y="1197"/>
                    <a:pt x="409" y="1182"/>
                  </a:cubicBezTo>
                  <a:lnTo>
                    <a:pt x="58" y="19"/>
                  </a:lnTo>
                  <a:cubicBezTo>
                    <a:pt x="53" y="8"/>
                    <a:pt x="43" y="0"/>
                    <a:pt x="30" y="0"/>
                  </a:cubicBezTo>
                  <a:close/>
                </a:path>
              </a:pathLst>
            </a:custGeom>
            <a:solidFill>
              <a:srgbClr val="DD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4"/>
            <p:cNvSpPr/>
            <p:nvPr/>
          </p:nvSpPr>
          <p:spPr>
            <a:xfrm>
              <a:off x="2807850" y="1385975"/>
              <a:ext cx="18425" cy="57250"/>
            </a:xfrm>
            <a:custGeom>
              <a:avLst/>
              <a:gdLst/>
              <a:ahLst/>
              <a:cxnLst/>
              <a:rect l="l" t="t" r="r" b="b"/>
              <a:pathLst>
                <a:path w="737" h="2290" extrusionOk="0">
                  <a:moveTo>
                    <a:pt x="31" y="1"/>
                  </a:moveTo>
                  <a:cubicBezTo>
                    <a:pt x="28" y="1"/>
                    <a:pt x="26" y="1"/>
                    <a:pt x="23" y="2"/>
                  </a:cubicBezTo>
                  <a:cubicBezTo>
                    <a:pt x="8" y="7"/>
                    <a:pt x="1" y="22"/>
                    <a:pt x="4" y="37"/>
                  </a:cubicBezTo>
                  <a:lnTo>
                    <a:pt x="678" y="2269"/>
                  </a:lnTo>
                  <a:cubicBezTo>
                    <a:pt x="683" y="2281"/>
                    <a:pt x="693" y="2289"/>
                    <a:pt x="705" y="2289"/>
                  </a:cubicBezTo>
                  <a:cubicBezTo>
                    <a:pt x="708" y="2289"/>
                    <a:pt x="711" y="2289"/>
                    <a:pt x="714" y="2287"/>
                  </a:cubicBezTo>
                  <a:cubicBezTo>
                    <a:pt x="728" y="2282"/>
                    <a:pt x="736" y="2268"/>
                    <a:pt x="732" y="2253"/>
                  </a:cubicBezTo>
                  <a:lnTo>
                    <a:pt x="58" y="21"/>
                  </a:lnTo>
                  <a:cubicBezTo>
                    <a:pt x="53" y="9"/>
                    <a:pt x="43" y="1"/>
                    <a:pt x="31" y="1"/>
                  </a:cubicBezTo>
                  <a:close/>
                </a:path>
              </a:pathLst>
            </a:custGeom>
            <a:solidFill>
              <a:srgbClr val="DD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4"/>
            <p:cNvSpPr/>
            <p:nvPr/>
          </p:nvSpPr>
          <p:spPr>
            <a:xfrm>
              <a:off x="2797000" y="1350000"/>
              <a:ext cx="7475" cy="21100"/>
            </a:xfrm>
            <a:custGeom>
              <a:avLst/>
              <a:gdLst/>
              <a:ahLst/>
              <a:cxnLst/>
              <a:rect l="l" t="t" r="r" b="b"/>
              <a:pathLst>
                <a:path w="299" h="844" extrusionOk="0">
                  <a:moveTo>
                    <a:pt x="31" y="0"/>
                  </a:moveTo>
                  <a:cubicBezTo>
                    <a:pt x="29" y="0"/>
                    <a:pt x="26" y="1"/>
                    <a:pt x="23" y="2"/>
                  </a:cubicBezTo>
                  <a:cubicBezTo>
                    <a:pt x="8" y="7"/>
                    <a:pt x="0" y="21"/>
                    <a:pt x="4" y="36"/>
                  </a:cubicBezTo>
                  <a:lnTo>
                    <a:pt x="242" y="823"/>
                  </a:lnTo>
                  <a:cubicBezTo>
                    <a:pt x="245" y="835"/>
                    <a:pt x="256" y="843"/>
                    <a:pt x="268" y="843"/>
                  </a:cubicBezTo>
                  <a:cubicBezTo>
                    <a:pt x="271" y="843"/>
                    <a:pt x="274" y="843"/>
                    <a:pt x="276" y="841"/>
                  </a:cubicBezTo>
                  <a:cubicBezTo>
                    <a:pt x="291" y="836"/>
                    <a:pt x="299" y="822"/>
                    <a:pt x="295" y="807"/>
                  </a:cubicBezTo>
                  <a:lnTo>
                    <a:pt x="57" y="20"/>
                  </a:lnTo>
                  <a:cubicBezTo>
                    <a:pt x="53" y="8"/>
                    <a:pt x="43" y="0"/>
                    <a:pt x="31" y="0"/>
                  </a:cubicBezTo>
                  <a:close/>
                </a:path>
              </a:pathLst>
            </a:custGeom>
            <a:solidFill>
              <a:srgbClr val="DD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4"/>
            <p:cNvSpPr/>
            <p:nvPr/>
          </p:nvSpPr>
          <p:spPr>
            <a:xfrm>
              <a:off x="2722150" y="1366475"/>
              <a:ext cx="73000" cy="180400"/>
            </a:xfrm>
            <a:custGeom>
              <a:avLst/>
              <a:gdLst/>
              <a:ahLst/>
              <a:cxnLst/>
              <a:rect l="l" t="t" r="r" b="b"/>
              <a:pathLst>
                <a:path w="2920" h="7216" extrusionOk="0">
                  <a:moveTo>
                    <a:pt x="355" y="0"/>
                  </a:moveTo>
                  <a:cubicBezTo>
                    <a:pt x="335" y="0"/>
                    <a:pt x="315" y="2"/>
                    <a:pt x="295" y="5"/>
                  </a:cubicBezTo>
                  <a:cubicBezTo>
                    <a:pt x="126" y="35"/>
                    <a:pt x="0" y="188"/>
                    <a:pt x="0" y="375"/>
                  </a:cubicBezTo>
                  <a:cubicBezTo>
                    <a:pt x="598" y="2436"/>
                    <a:pt x="1194" y="4498"/>
                    <a:pt x="1790" y="6558"/>
                  </a:cubicBezTo>
                  <a:cubicBezTo>
                    <a:pt x="1829" y="6611"/>
                    <a:pt x="1888" y="6690"/>
                    <a:pt x="1965" y="6780"/>
                  </a:cubicBezTo>
                  <a:cubicBezTo>
                    <a:pt x="2164" y="7016"/>
                    <a:pt x="2267" y="7135"/>
                    <a:pt x="2418" y="7184"/>
                  </a:cubicBezTo>
                  <a:cubicBezTo>
                    <a:pt x="2433" y="7189"/>
                    <a:pt x="2518" y="7216"/>
                    <a:pt x="2615" y="7216"/>
                  </a:cubicBezTo>
                  <a:cubicBezTo>
                    <a:pt x="2695" y="7216"/>
                    <a:pt x="2782" y="7198"/>
                    <a:pt x="2845" y="7135"/>
                  </a:cubicBezTo>
                  <a:cubicBezTo>
                    <a:pt x="2890" y="7089"/>
                    <a:pt x="2910" y="7034"/>
                    <a:pt x="2919" y="6995"/>
                  </a:cubicBezTo>
                  <a:cubicBezTo>
                    <a:pt x="2739" y="6787"/>
                    <a:pt x="2561" y="6579"/>
                    <a:pt x="2381" y="6372"/>
                  </a:cubicBezTo>
                  <a:lnTo>
                    <a:pt x="689" y="166"/>
                  </a:lnTo>
                  <a:cubicBezTo>
                    <a:pt x="603" y="62"/>
                    <a:pt x="479" y="0"/>
                    <a:pt x="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4"/>
            <p:cNvSpPr/>
            <p:nvPr/>
          </p:nvSpPr>
          <p:spPr>
            <a:xfrm>
              <a:off x="2751575" y="1461250"/>
              <a:ext cx="18400" cy="60125"/>
            </a:xfrm>
            <a:custGeom>
              <a:avLst/>
              <a:gdLst/>
              <a:ahLst/>
              <a:cxnLst/>
              <a:rect l="l" t="t" r="r" b="b"/>
              <a:pathLst>
                <a:path w="736" h="2405" extrusionOk="0">
                  <a:moveTo>
                    <a:pt x="32" y="1"/>
                  </a:moveTo>
                  <a:cubicBezTo>
                    <a:pt x="29" y="1"/>
                    <a:pt x="26" y="1"/>
                    <a:pt x="23" y="2"/>
                  </a:cubicBezTo>
                  <a:cubicBezTo>
                    <a:pt x="8" y="5"/>
                    <a:pt x="1" y="20"/>
                    <a:pt x="4" y="35"/>
                  </a:cubicBezTo>
                  <a:lnTo>
                    <a:pt x="678" y="2384"/>
                  </a:lnTo>
                  <a:cubicBezTo>
                    <a:pt x="683" y="2396"/>
                    <a:pt x="693" y="2404"/>
                    <a:pt x="705" y="2404"/>
                  </a:cubicBezTo>
                  <a:cubicBezTo>
                    <a:pt x="708" y="2404"/>
                    <a:pt x="711" y="2402"/>
                    <a:pt x="712" y="2402"/>
                  </a:cubicBezTo>
                  <a:cubicBezTo>
                    <a:pt x="727" y="2399"/>
                    <a:pt x="735" y="2384"/>
                    <a:pt x="731" y="2369"/>
                  </a:cubicBezTo>
                  <a:lnTo>
                    <a:pt x="56" y="20"/>
                  </a:lnTo>
                  <a:cubicBezTo>
                    <a:pt x="53" y="8"/>
                    <a:pt x="43" y="1"/>
                    <a:pt x="32" y="1"/>
                  </a:cubicBezTo>
                  <a:close/>
                </a:path>
              </a:pathLst>
            </a:custGeom>
            <a:solidFill>
              <a:srgbClr val="DD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4"/>
            <p:cNvSpPr/>
            <p:nvPr/>
          </p:nvSpPr>
          <p:spPr>
            <a:xfrm>
              <a:off x="2727500" y="1377300"/>
              <a:ext cx="11775" cy="37100"/>
            </a:xfrm>
            <a:custGeom>
              <a:avLst/>
              <a:gdLst/>
              <a:ahLst/>
              <a:cxnLst/>
              <a:rect l="l" t="t" r="r" b="b"/>
              <a:pathLst>
                <a:path w="471" h="1484" extrusionOk="0">
                  <a:moveTo>
                    <a:pt x="31" y="1"/>
                  </a:moveTo>
                  <a:cubicBezTo>
                    <a:pt x="29" y="1"/>
                    <a:pt x="26" y="1"/>
                    <a:pt x="24" y="1"/>
                  </a:cubicBezTo>
                  <a:cubicBezTo>
                    <a:pt x="9" y="6"/>
                    <a:pt x="1" y="21"/>
                    <a:pt x="5" y="36"/>
                  </a:cubicBezTo>
                  <a:lnTo>
                    <a:pt x="414" y="1463"/>
                  </a:lnTo>
                  <a:cubicBezTo>
                    <a:pt x="418" y="1475"/>
                    <a:pt x="429" y="1483"/>
                    <a:pt x="440" y="1483"/>
                  </a:cubicBezTo>
                  <a:cubicBezTo>
                    <a:pt x="444" y="1483"/>
                    <a:pt x="446" y="1483"/>
                    <a:pt x="448" y="1481"/>
                  </a:cubicBezTo>
                  <a:cubicBezTo>
                    <a:pt x="462" y="1478"/>
                    <a:pt x="470" y="1463"/>
                    <a:pt x="466" y="1448"/>
                  </a:cubicBezTo>
                  <a:lnTo>
                    <a:pt x="58" y="21"/>
                  </a:lnTo>
                  <a:cubicBezTo>
                    <a:pt x="54" y="8"/>
                    <a:pt x="43" y="1"/>
                    <a:pt x="31" y="1"/>
                  </a:cubicBezTo>
                  <a:close/>
                </a:path>
              </a:pathLst>
            </a:custGeom>
            <a:solidFill>
              <a:srgbClr val="DD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4"/>
            <p:cNvSpPr/>
            <p:nvPr/>
          </p:nvSpPr>
          <p:spPr>
            <a:xfrm>
              <a:off x="2652725" y="1389475"/>
              <a:ext cx="79525" cy="179000"/>
            </a:xfrm>
            <a:custGeom>
              <a:avLst/>
              <a:gdLst/>
              <a:ahLst/>
              <a:cxnLst/>
              <a:rect l="l" t="t" r="r" b="b"/>
              <a:pathLst>
                <a:path w="3181" h="7160" extrusionOk="0">
                  <a:moveTo>
                    <a:pt x="359" y="1"/>
                  </a:moveTo>
                  <a:cubicBezTo>
                    <a:pt x="338" y="1"/>
                    <a:pt x="317" y="3"/>
                    <a:pt x="296" y="6"/>
                  </a:cubicBezTo>
                  <a:cubicBezTo>
                    <a:pt x="126" y="37"/>
                    <a:pt x="1" y="189"/>
                    <a:pt x="1" y="376"/>
                  </a:cubicBezTo>
                  <a:cubicBezTo>
                    <a:pt x="638" y="2388"/>
                    <a:pt x="1276" y="4399"/>
                    <a:pt x="1913" y="6412"/>
                  </a:cubicBezTo>
                  <a:cubicBezTo>
                    <a:pt x="2106" y="6644"/>
                    <a:pt x="2300" y="6876"/>
                    <a:pt x="2493" y="7109"/>
                  </a:cubicBezTo>
                  <a:cubicBezTo>
                    <a:pt x="2506" y="7114"/>
                    <a:pt x="2617" y="7159"/>
                    <a:pt x="2752" y="7159"/>
                  </a:cubicBezTo>
                  <a:cubicBezTo>
                    <a:pt x="2845" y="7159"/>
                    <a:pt x="2949" y="7138"/>
                    <a:pt x="3040" y="7069"/>
                  </a:cubicBezTo>
                  <a:cubicBezTo>
                    <a:pt x="3114" y="7014"/>
                    <a:pt x="3157" y="6945"/>
                    <a:pt x="3180" y="6893"/>
                  </a:cubicBezTo>
                  <a:cubicBezTo>
                    <a:pt x="2965" y="6666"/>
                    <a:pt x="2750" y="6440"/>
                    <a:pt x="2535" y="6214"/>
                  </a:cubicBezTo>
                  <a:cubicBezTo>
                    <a:pt x="1919" y="4198"/>
                    <a:pt x="1304" y="2182"/>
                    <a:pt x="689" y="166"/>
                  </a:cubicBezTo>
                  <a:cubicBezTo>
                    <a:pt x="605" y="62"/>
                    <a:pt x="482" y="1"/>
                    <a:pt x="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4"/>
            <p:cNvSpPr/>
            <p:nvPr/>
          </p:nvSpPr>
          <p:spPr>
            <a:xfrm>
              <a:off x="2696800" y="1524175"/>
              <a:ext cx="6775" cy="18150"/>
            </a:xfrm>
            <a:custGeom>
              <a:avLst/>
              <a:gdLst/>
              <a:ahLst/>
              <a:cxnLst/>
              <a:rect l="l" t="t" r="r" b="b"/>
              <a:pathLst>
                <a:path w="271" h="726" extrusionOk="0">
                  <a:moveTo>
                    <a:pt x="31" y="1"/>
                  </a:moveTo>
                  <a:cubicBezTo>
                    <a:pt x="29" y="1"/>
                    <a:pt x="26" y="1"/>
                    <a:pt x="23" y="2"/>
                  </a:cubicBezTo>
                  <a:cubicBezTo>
                    <a:pt x="9" y="7"/>
                    <a:pt x="1" y="22"/>
                    <a:pt x="5" y="37"/>
                  </a:cubicBezTo>
                  <a:lnTo>
                    <a:pt x="213" y="708"/>
                  </a:lnTo>
                  <a:cubicBezTo>
                    <a:pt x="217" y="718"/>
                    <a:pt x="228" y="726"/>
                    <a:pt x="240" y="726"/>
                  </a:cubicBezTo>
                  <a:cubicBezTo>
                    <a:pt x="241" y="726"/>
                    <a:pt x="243" y="725"/>
                    <a:pt x="245" y="725"/>
                  </a:cubicBezTo>
                  <a:cubicBezTo>
                    <a:pt x="246" y="725"/>
                    <a:pt x="247" y="726"/>
                    <a:pt x="247" y="726"/>
                  </a:cubicBezTo>
                  <a:cubicBezTo>
                    <a:pt x="262" y="721"/>
                    <a:pt x="271" y="706"/>
                    <a:pt x="267" y="692"/>
                  </a:cubicBezTo>
                  <a:lnTo>
                    <a:pt x="59" y="21"/>
                  </a:lnTo>
                  <a:cubicBezTo>
                    <a:pt x="54" y="9"/>
                    <a:pt x="43" y="1"/>
                    <a:pt x="31" y="1"/>
                  </a:cubicBezTo>
                  <a:close/>
                </a:path>
              </a:pathLst>
            </a:custGeom>
            <a:solidFill>
              <a:srgbClr val="DD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4"/>
            <p:cNvSpPr/>
            <p:nvPr/>
          </p:nvSpPr>
          <p:spPr>
            <a:xfrm>
              <a:off x="2686550" y="1490875"/>
              <a:ext cx="8325" cy="23300"/>
            </a:xfrm>
            <a:custGeom>
              <a:avLst/>
              <a:gdLst/>
              <a:ahLst/>
              <a:cxnLst/>
              <a:rect l="l" t="t" r="r" b="b"/>
              <a:pathLst>
                <a:path w="333" h="932" extrusionOk="0">
                  <a:moveTo>
                    <a:pt x="31" y="1"/>
                  </a:moveTo>
                  <a:cubicBezTo>
                    <a:pt x="28" y="1"/>
                    <a:pt x="25" y="1"/>
                    <a:pt x="23" y="2"/>
                  </a:cubicBezTo>
                  <a:cubicBezTo>
                    <a:pt x="8" y="7"/>
                    <a:pt x="0" y="21"/>
                    <a:pt x="3" y="36"/>
                  </a:cubicBezTo>
                  <a:lnTo>
                    <a:pt x="275" y="914"/>
                  </a:lnTo>
                  <a:cubicBezTo>
                    <a:pt x="279" y="924"/>
                    <a:pt x="290" y="932"/>
                    <a:pt x="301" y="932"/>
                  </a:cubicBezTo>
                  <a:lnTo>
                    <a:pt x="309" y="932"/>
                  </a:lnTo>
                  <a:cubicBezTo>
                    <a:pt x="324" y="927"/>
                    <a:pt x="332" y="912"/>
                    <a:pt x="328" y="898"/>
                  </a:cubicBezTo>
                  <a:lnTo>
                    <a:pt x="57" y="20"/>
                  </a:lnTo>
                  <a:cubicBezTo>
                    <a:pt x="53" y="8"/>
                    <a:pt x="42" y="1"/>
                    <a:pt x="31" y="1"/>
                  </a:cubicBezTo>
                  <a:close/>
                </a:path>
              </a:pathLst>
            </a:custGeom>
            <a:solidFill>
              <a:srgbClr val="DD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4"/>
            <p:cNvSpPr/>
            <p:nvPr/>
          </p:nvSpPr>
          <p:spPr>
            <a:xfrm>
              <a:off x="2657525" y="1397175"/>
              <a:ext cx="22600" cy="69400"/>
            </a:xfrm>
            <a:custGeom>
              <a:avLst/>
              <a:gdLst/>
              <a:ahLst/>
              <a:cxnLst/>
              <a:rect l="l" t="t" r="r" b="b"/>
              <a:pathLst>
                <a:path w="904" h="2776" extrusionOk="0">
                  <a:moveTo>
                    <a:pt x="32" y="1"/>
                  </a:moveTo>
                  <a:cubicBezTo>
                    <a:pt x="29" y="1"/>
                    <a:pt x="26" y="1"/>
                    <a:pt x="23" y="2"/>
                  </a:cubicBezTo>
                  <a:cubicBezTo>
                    <a:pt x="9" y="7"/>
                    <a:pt x="1" y="21"/>
                    <a:pt x="5" y="36"/>
                  </a:cubicBezTo>
                  <a:lnTo>
                    <a:pt x="846" y="2756"/>
                  </a:lnTo>
                  <a:cubicBezTo>
                    <a:pt x="850" y="2767"/>
                    <a:pt x="861" y="2775"/>
                    <a:pt x="873" y="2775"/>
                  </a:cubicBezTo>
                  <a:cubicBezTo>
                    <a:pt x="874" y="2775"/>
                    <a:pt x="876" y="2775"/>
                    <a:pt x="878" y="2775"/>
                  </a:cubicBezTo>
                  <a:cubicBezTo>
                    <a:pt x="879" y="2775"/>
                    <a:pt x="880" y="2775"/>
                    <a:pt x="880" y="2775"/>
                  </a:cubicBezTo>
                  <a:cubicBezTo>
                    <a:pt x="895" y="2770"/>
                    <a:pt x="904" y="2755"/>
                    <a:pt x="899" y="2740"/>
                  </a:cubicBezTo>
                  <a:lnTo>
                    <a:pt x="59" y="20"/>
                  </a:lnTo>
                  <a:cubicBezTo>
                    <a:pt x="54" y="8"/>
                    <a:pt x="44" y="1"/>
                    <a:pt x="32" y="1"/>
                  </a:cubicBezTo>
                  <a:close/>
                </a:path>
              </a:pathLst>
            </a:custGeom>
            <a:solidFill>
              <a:srgbClr val="DD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4"/>
            <p:cNvSpPr/>
            <p:nvPr/>
          </p:nvSpPr>
          <p:spPr>
            <a:xfrm>
              <a:off x="2832650" y="1516325"/>
              <a:ext cx="4400" cy="4000"/>
            </a:xfrm>
            <a:custGeom>
              <a:avLst/>
              <a:gdLst/>
              <a:ahLst/>
              <a:cxnLst/>
              <a:rect l="l" t="t" r="r" b="b"/>
              <a:pathLst>
                <a:path w="176" h="160" extrusionOk="0">
                  <a:moveTo>
                    <a:pt x="94" y="1"/>
                  </a:moveTo>
                  <a:cubicBezTo>
                    <a:pt x="72" y="1"/>
                    <a:pt x="50" y="9"/>
                    <a:pt x="34" y="26"/>
                  </a:cubicBezTo>
                  <a:cubicBezTo>
                    <a:pt x="2" y="59"/>
                    <a:pt x="1" y="110"/>
                    <a:pt x="31" y="139"/>
                  </a:cubicBezTo>
                  <a:cubicBezTo>
                    <a:pt x="45" y="153"/>
                    <a:pt x="64" y="160"/>
                    <a:pt x="83" y="160"/>
                  </a:cubicBezTo>
                  <a:cubicBezTo>
                    <a:pt x="105" y="160"/>
                    <a:pt x="127" y="151"/>
                    <a:pt x="143" y="134"/>
                  </a:cubicBezTo>
                  <a:cubicBezTo>
                    <a:pt x="175" y="100"/>
                    <a:pt x="175" y="51"/>
                    <a:pt x="147" y="21"/>
                  </a:cubicBezTo>
                  <a:cubicBezTo>
                    <a:pt x="132" y="8"/>
                    <a:pt x="113" y="1"/>
                    <a:pt x="94"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4"/>
            <p:cNvSpPr/>
            <p:nvPr/>
          </p:nvSpPr>
          <p:spPr>
            <a:xfrm>
              <a:off x="2879525" y="1501800"/>
              <a:ext cx="4425" cy="4000"/>
            </a:xfrm>
            <a:custGeom>
              <a:avLst/>
              <a:gdLst/>
              <a:ahLst/>
              <a:cxnLst/>
              <a:rect l="l" t="t" r="r" b="b"/>
              <a:pathLst>
                <a:path w="177" h="160" extrusionOk="0">
                  <a:moveTo>
                    <a:pt x="94" y="0"/>
                  </a:moveTo>
                  <a:cubicBezTo>
                    <a:pt x="73" y="0"/>
                    <a:pt x="50" y="9"/>
                    <a:pt x="34" y="26"/>
                  </a:cubicBezTo>
                  <a:cubicBezTo>
                    <a:pt x="2" y="58"/>
                    <a:pt x="0" y="109"/>
                    <a:pt x="31" y="139"/>
                  </a:cubicBezTo>
                  <a:cubicBezTo>
                    <a:pt x="46" y="152"/>
                    <a:pt x="65" y="159"/>
                    <a:pt x="84" y="159"/>
                  </a:cubicBezTo>
                  <a:cubicBezTo>
                    <a:pt x="106" y="159"/>
                    <a:pt x="127" y="151"/>
                    <a:pt x="144" y="133"/>
                  </a:cubicBezTo>
                  <a:cubicBezTo>
                    <a:pt x="176" y="99"/>
                    <a:pt x="176" y="50"/>
                    <a:pt x="146" y="21"/>
                  </a:cubicBezTo>
                  <a:cubicBezTo>
                    <a:pt x="132" y="7"/>
                    <a:pt x="114" y="0"/>
                    <a:pt x="94" y="0"/>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4"/>
            <p:cNvSpPr/>
            <p:nvPr/>
          </p:nvSpPr>
          <p:spPr>
            <a:xfrm>
              <a:off x="2805900" y="1525075"/>
              <a:ext cx="4375" cy="4000"/>
            </a:xfrm>
            <a:custGeom>
              <a:avLst/>
              <a:gdLst/>
              <a:ahLst/>
              <a:cxnLst/>
              <a:rect l="l" t="t" r="r" b="b"/>
              <a:pathLst>
                <a:path w="175" h="160" extrusionOk="0">
                  <a:moveTo>
                    <a:pt x="93" y="0"/>
                  </a:moveTo>
                  <a:cubicBezTo>
                    <a:pt x="71" y="0"/>
                    <a:pt x="49" y="9"/>
                    <a:pt x="33" y="26"/>
                  </a:cubicBezTo>
                  <a:cubicBezTo>
                    <a:pt x="0" y="58"/>
                    <a:pt x="0" y="110"/>
                    <a:pt x="30" y="139"/>
                  </a:cubicBezTo>
                  <a:cubicBezTo>
                    <a:pt x="44" y="153"/>
                    <a:pt x="63" y="159"/>
                    <a:pt x="82" y="159"/>
                  </a:cubicBezTo>
                  <a:cubicBezTo>
                    <a:pt x="104" y="159"/>
                    <a:pt x="126" y="151"/>
                    <a:pt x="143" y="133"/>
                  </a:cubicBezTo>
                  <a:cubicBezTo>
                    <a:pt x="174" y="100"/>
                    <a:pt x="174" y="51"/>
                    <a:pt x="145" y="21"/>
                  </a:cubicBezTo>
                  <a:cubicBezTo>
                    <a:pt x="131" y="7"/>
                    <a:pt x="112" y="0"/>
                    <a:pt x="93" y="0"/>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4"/>
            <p:cNvSpPr/>
            <p:nvPr/>
          </p:nvSpPr>
          <p:spPr>
            <a:xfrm>
              <a:off x="2764850" y="1538850"/>
              <a:ext cx="4400" cy="4025"/>
            </a:xfrm>
            <a:custGeom>
              <a:avLst/>
              <a:gdLst/>
              <a:ahLst/>
              <a:cxnLst/>
              <a:rect l="l" t="t" r="r" b="b"/>
              <a:pathLst>
                <a:path w="176" h="161" extrusionOk="0">
                  <a:moveTo>
                    <a:pt x="94" y="1"/>
                  </a:moveTo>
                  <a:cubicBezTo>
                    <a:pt x="72" y="1"/>
                    <a:pt x="50" y="9"/>
                    <a:pt x="34" y="26"/>
                  </a:cubicBezTo>
                  <a:cubicBezTo>
                    <a:pt x="2" y="60"/>
                    <a:pt x="1" y="110"/>
                    <a:pt x="32" y="140"/>
                  </a:cubicBezTo>
                  <a:cubicBezTo>
                    <a:pt x="46" y="154"/>
                    <a:pt x="64" y="161"/>
                    <a:pt x="83" y="161"/>
                  </a:cubicBezTo>
                  <a:cubicBezTo>
                    <a:pt x="105" y="161"/>
                    <a:pt x="127" y="152"/>
                    <a:pt x="143" y="135"/>
                  </a:cubicBezTo>
                  <a:cubicBezTo>
                    <a:pt x="175" y="101"/>
                    <a:pt x="175" y="52"/>
                    <a:pt x="146" y="21"/>
                  </a:cubicBezTo>
                  <a:cubicBezTo>
                    <a:pt x="132" y="7"/>
                    <a:pt x="113" y="1"/>
                    <a:pt x="94"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4"/>
            <p:cNvSpPr/>
            <p:nvPr/>
          </p:nvSpPr>
          <p:spPr>
            <a:xfrm>
              <a:off x="2735075" y="1548475"/>
              <a:ext cx="4375" cy="4000"/>
            </a:xfrm>
            <a:custGeom>
              <a:avLst/>
              <a:gdLst/>
              <a:ahLst/>
              <a:cxnLst/>
              <a:rect l="l" t="t" r="r" b="b"/>
              <a:pathLst>
                <a:path w="175" h="160" extrusionOk="0">
                  <a:moveTo>
                    <a:pt x="93" y="0"/>
                  </a:moveTo>
                  <a:cubicBezTo>
                    <a:pt x="72" y="0"/>
                    <a:pt x="49" y="9"/>
                    <a:pt x="33" y="26"/>
                  </a:cubicBezTo>
                  <a:cubicBezTo>
                    <a:pt x="1" y="58"/>
                    <a:pt x="0" y="108"/>
                    <a:pt x="30" y="139"/>
                  </a:cubicBezTo>
                  <a:cubicBezTo>
                    <a:pt x="45" y="153"/>
                    <a:pt x="64" y="159"/>
                    <a:pt x="83" y="159"/>
                  </a:cubicBezTo>
                  <a:cubicBezTo>
                    <a:pt x="105" y="159"/>
                    <a:pt x="127" y="151"/>
                    <a:pt x="143" y="134"/>
                  </a:cubicBezTo>
                  <a:cubicBezTo>
                    <a:pt x="175" y="100"/>
                    <a:pt x="175" y="50"/>
                    <a:pt x="146" y="21"/>
                  </a:cubicBezTo>
                  <a:cubicBezTo>
                    <a:pt x="131" y="7"/>
                    <a:pt x="113" y="0"/>
                    <a:pt x="93" y="0"/>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4"/>
            <p:cNvSpPr/>
            <p:nvPr/>
          </p:nvSpPr>
          <p:spPr>
            <a:xfrm>
              <a:off x="2698150" y="1559600"/>
              <a:ext cx="4425" cy="4000"/>
            </a:xfrm>
            <a:custGeom>
              <a:avLst/>
              <a:gdLst/>
              <a:ahLst/>
              <a:cxnLst/>
              <a:rect l="l" t="t" r="r" b="b"/>
              <a:pathLst>
                <a:path w="177" h="160" extrusionOk="0">
                  <a:moveTo>
                    <a:pt x="95" y="0"/>
                  </a:moveTo>
                  <a:cubicBezTo>
                    <a:pt x="73" y="0"/>
                    <a:pt x="50" y="9"/>
                    <a:pt x="34" y="26"/>
                  </a:cubicBezTo>
                  <a:cubicBezTo>
                    <a:pt x="3" y="59"/>
                    <a:pt x="0" y="109"/>
                    <a:pt x="31" y="139"/>
                  </a:cubicBezTo>
                  <a:cubicBezTo>
                    <a:pt x="46" y="153"/>
                    <a:pt x="65" y="159"/>
                    <a:pt x="84" y="159"/>
                  </a:cubicBezTo>
                  <a:cubicBezTo>
                    <a:pt x="106" y="159"/>
                    <a:pt x="128" y="151"/>
                    <a:pt x="144" y="134"/>
                  </a:cubicBezTo>
                  <a:cubicBezTo>
                    <a:pt x="176" y="100"/>
                    <a:pt x="176" y="50"/>
                    <a:pt x="146" y="21"/>
                  </a:cubicBezTo>
                  <a:cubicBezTo>
                    <a:pt x="132" y="7"/>
                    <a:pt x="114" y="0"/>
                    <a:pt x="95" y="0"/>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7" name="Google Shape;97;p4"/>
          <p:cNvGrpSpPr/>
          <p:nvPr/>
        </p:nvGrpSpPr>
        <p:grpSpPr>
          <a:xfrm>
            <a:off x="11471559" y="1649446"/>
            <a:ext cx="527069" cy="604971"/>
            <a:chOff x="4832355" y="458686"/>
            <a:chExt cx="547056" cy="627910"/>
          </a:xfrm>
        </p:grpSpPr>
        <p:sp>
          <p:nvSpPr>
            <p:cNvPr id="98" name="Google Shape;98;p4"/>
            <p:cNvSpPr/>
            <p:nvPr/>
          </p:nvSpPr>
          <p:spPr>
            <a:xfrm>
              <a:off x="4832355" y="611282"/>
              <a:ext cx="547056" cy="475314"/>
            </a:xfrm>
            <a:custGeom>
              <a:avLst/>
              <a:gdLst/>
              <a:ahLst/>
              <a:cxnLst/>
              <a:rect l="l" t="t" r="r" b="b"/>
              <a:pathLst>
                <a:path w="2402" h="2087" extrusionOk="0">
                  <a:moveTo>
                    <a:pt x="1761" y="0"/>
                  </a:moveTo>
                  <a:lnTo>
                    <a:pt x="1761" y="0"/>
                  </a:lnTo>
                  <a:cubicBezTo>
                    <a:pt x="1761" y="0"/>
                    <a:pt x="1" y="279"/>
                    <a:pt x="247" y="2086"/>
                  </a:cubicBezTo>
                  <a:cubicBezTo>
                    <a:pt x="247" y="2085"/>
                    <a:pt x="2401" y="1876"/>
                    <a:pt x="17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4"/>
            <p:cNvSpPr/>
            <p:nvPr/>
          </p:nvSpPr>
          <p:spPr>
            <a:xfrm>
              <a:off x="4965135" y="458686"/>
              <a:ext cx="360756" cy="515854"/>
            </a:xfrm>
            <a:custGeom>
              <a:avLst/>
              <a:gdLst/>
              <a:ahLst/>
              <a:cxnLst/>
              <a:rect l="l" t="t" r="r" b="b"/>
              <a:pathLst>
                <a:path w="1584" h="2265" extrusionOk="0">
                  <a:moveTo>
                    <a:pt x="1560" y="1"/>
                  </a:moveTo>
                  <a:cubicBezTo>
                    <a:pt x="1552" y="1"/>
                    <a:pt x="1544" y="5"/>
                    <a:pt x="1540" y="13"/>
                  </a:cubicBezTo>
                  <a:cubicBezTo>
                    <a:pt x="1223" y="682"/>
                    <a:pt x="19" y="2216"/>
                    <a:pt x="7" y="2231"/>
                  </a:cubicBezTo>
                  <a:cubicBezTo>
                    <a:pt x="0" y="2240"/>
                    <a:pt x="1" y="2254"/>
                    <a:pt x="11" y="2262"/>
                  </a:cubicBezTo>
                  <a:cubicBezTo>
                    <a:pt x="14" y="2264"/>
                    <a:pt x="20" y="2265"/>
                    <a:pt x="24" y="2265"/>
                  </a:cubicBezTo>
                  <a:cubicBezTo>
                    <a:pt x="30" y="2265"/>
                    <a:pt x="38" y="2263"/>
                    <a:pt x="40" y="2255"/>
                  </a:cubicBezTo>
                  <a:cubicBezTo>
                    <a:pt x="54" y="2241"/>
                    <a:pt x="1258" y="704"/>
                    <a:pt x="1579" y="30"/>
                  </a:cubicBezTo>
                  <a:cubicBezTo>
                    <a:pt x="1583" y="20"/>
                    <a:pt x="1579" y="8"/>
                    <a:pt x="1568" y="2"/>
                  </a:cubicBezTo>
                  <a:cubicBezTo>
                    <a:pt x="1566" y="1"/>
                    <a:pt x="1563" y="1"/>
                    <a:pt x="1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4"/>
            <p:cNvSpPr/>
            <p:nvPr/>
          </p:nvSpPr>
          <p:spPr>
            <a:xfrm>
              <a:off x="5090627" y="795536"/>
              <a:ext cx="15259" cy="85862"/>
            </a:xfrm>
            <a:custGeom>
              <a:avLst/>
              <a:gdLst/>
              <a:ahLst/>
              <a:cxnLst/>
              <a:rect l="l" t="t" r="r" b="b"/>
              <a:pathLst>
                <a:path w="67" h="377" extrusionOk="0">
                  <a:moveTo>
                    <a:pt x="44" y="1"/>
                  </a:moveTo>
                  <a:cubicBezTo>
                    <a:pt x="33" y="1"/>
                    <a:pt x="24" y="9"/>
                    <a:pt x="22" y="21"/>
                  </a:cubicBezTo>
                  <a:lnTo>
                    <a:pt x="3" y="354"/>
                  </a:lnTo>
                  <a:cubicBezTo>
                    <a:pt x="0" y="366"/>
                    <a:pt x="10" y="375"/>
                    <a:pt x="22" y="376"/>
                  </a:cubicBezTo>
                  <a:lnTo>
                    <a:pt x="24" y="376"/>
                  </a:lnTo>
                  <a:cubicBezTo>
                    <a:pt x="35" y="376"/>
                    <a:pt x="44" y="368"/>
                    <a:pt x="46" y="356"/>
                  </a:cubicBezTo>
                  <a:lnTo>
                    <a:pt x="65" y="24"/>
                  </a:lnTo>
                  <a:cubicBezTo>
                    <a:pt x="67" y="12"/>
                    <a:pt x="57" y="2"/>
                    <a:pt x="46" y="1"/>
                  </a:cubicBezTo>
                  <a:cubicBezTo>
                    <a:pt x="45" y="1"/>
                    <a:pt x="4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4"/>
            <p:cNvSpPr/>
            <p:nvPr/>
          </p:nvSpPr>
          <p:spPr>
            <a:xfrm>
              <a:off x="4966729" y="879350"/>
              <a:ext cx="71058" cy="18903"/>
            </a:xfrm>
            <a:custGeom>
              <a:avLst/>
              <a:gdLst/>
              <a:ahLst/>
              <a:cxnLst/>
              <a:rect l="l" t="t" r="r" b="b"/>
              <a:pathLst>
                <a:path w="312" h="83" extrusionOk="0">
                  <a:moveTo>
                    <a:pt x="288" y="1"/>
                  </a:moveTo>
                  <a:cubicBezTo>
                    <a:pt x="287" y="1"/>
                    <a:pt x="287" y="1"/>
                    <a:pt x="286" y="1"/>
                  </a:cubicBezTo>
                  <a:lnTo>
                    <a:pt x="21" y="38"/>
                  </a:lnTo>
                  <a:cubicBezTo>
                    <a:pt x="9" y="40"/>
                    <a:pt x="1" y="51"/>
                    <a:pt x="2" y="63"/>
                  </a:cubicBezTo>
                  <a:cubicBezTo>
                    <a:pt x="4" y="74"/>
                    <a:pt x="13" y="82"/>
                    <a:pt x="23" y="82"/>
                  </a:cubicBezTo>
                  <a:lnTo>
                    <a:pt x="27" y="82"/>
                  </a:lnTo>
                  <a:lnTo>
                    <a:pt x="291" y="44"/>
                  </a:lnTo>
                  <a:cubicBezTo>
                    <a:pt x="304" y="43"/>
                    <a:pt x="312" y="32"/>
                    <a:pt x="311" y="20"/>
                  </a:cubicBezTo>
                  <a:cubicBezTo>
                    <a:pt x="310" y="9"/>
                    <a:pt x="299" y="1"/>
                    <a:pt x="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2" name="Google Shape;102;p4"/>
          <p:cNvGrpSpPr/>
          <p:nvPr/>
        </p:nvGrpSpPr>
        <p:grpSpPr>
          <a:xfrm>
            <a:off x="845625" y="6137834"/>
            <a:ext cx="228737" cy="208260"/>
            <a:chOff x="2570481" y="4799062"/>
            <a:chExt cx="171553" cy="156195"/>
          </a:xfrm>
        </p:grpSpPr>
        <p:sp>
          <p:nvSpPr>
            <p:cNvPr id="103" name="Google Shape;103;p4"/>
            <p:cNvSpPr/>
            <p:nvPr/>
          </p:nvSpPr>
          <p:spPr>
            <a:xfrm>
              <a:off x="2570481" y="4799062"/>
              <a:ext cx="171553" cy="156195"/>
            </a:xfrm>
            <a:custGeom>
              <a:avLst/>
              <a:gdLst/>
              <a:ahLst/>
              <a:cxnLst/>
              <a:rect l="l" t="t" r="r" b="b"/>
              <a:pathLst>
                <a:path w="1061" h="966" extrusionOk="0">
                  <a:moveTo>
                    <a:pt x="169" y="1"/>
                  </a:moveTo>
                  <a:cubicBezTo>
                    <a:pt x="146" y="1"/>
                    <a:pt x="127" y="7"/>
                    <a:pt x="111" y="22"/>
                  </a:cubicBezTo>
                  <a:cubicBezTo>
                    <a:pt x="53" y="77"/>
                    <a:pt x="118" y="162"/>
                    <a:pt x="122" y="384"/>
                  </a:cubicBezTo>
                  <a:cubicBezTo>
                    <a:pt x="128" y="701"/>
                    <a:pt x="0" y="834"/>
                    <a:pt x="76" y="912"/>
                  </a:cubicBezTo>
                  <a:cubicBezTo>
                    <a:pt x="95" y="931"/>
                    <a:pt x="116" y="938"/>
                    <a:pt x="143" y="938"/>
                  </a:cubicBezTo>
                  <a:cubicBezTo>
                    <a:pt x="209" y="938"/>
                    <a:pt x="309" y="895"/>
                    <a:pt x="481" y="895"/>
                  </a:cubicBezTo>
                  <a:cubicBezTo>
                    <a:pt x="495" y="895"/>
                    <a:pt x="509" y="896"/>
                    <a:pt x="524" y="896"/>
                  </a:cubicBezTo>
                  <a:cubicBezTo>
                    <a:pt x="729" y="904"/>
                    <a:pt x="837" y="966"/>
                    <a:pt x="908" y="966"/>
                  </a:cubicBezTo>
                  <a:cubicBezTo>
                    <a:pt x="931" y="966"/>
                    <a:pt x="949" y="960"/>
                    <a:pt x="966" y="945"/>
                  </a:cubicBezTo>
                  <a:cubicBezTo>
                    <a:pt x="1040" y="879"/>
                    <a:pt x="948" y="762"/>
                    <a:pt x="964" y="473"/>
                  </a:cubicBezTo>
                  <a:cubicBezTo>
                    <a:pt x="979" y="217"/>
                    <a:pt x="1061" y="116"/>
                    <a:pt x="999" y="54"/>
                  </a:cubicBezTo>
                  <a:cubicBezTo>
                    <a:pt x="982" y="38"/>
                    <a:pt x="963" y="31"/>
                    <a:pt x="939" y="31"/>
                  </a:cubicBezTo>
                  <a:cubicBezTo>
                    <a:pt x="873" y="31"/>
                    <a:pt x="772" y="78"/>
                    <a:pt x="599" y="78"/>
                  </a:cubicBezTo>
                  <a:cubicBezTo>
                    <a:pt x="377" y="78"/>
                    <a:pt x="25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4"/>
            <p:cNvSpPr/>
            <p:nvPr/>
          </p:nvSpPr>
          <p:spPr>
            <a:xfrm>
              <a:off x="2677037" y="4822347"/>
              <a:ext cx="33146" cy="13259"/>
            </a:xfrm>
            <a:custGeom>
              <a:avLst/>
              <a:gdLst/>
              <a:ahLst/>
              <a:cxnLst/>
              <a:rect l="l" t="t" r="r" b="b"/>
              <a:pathLst>
                <a:path w="205" h="82" extrusionOk="0">
                  <a:moveTo>
                    <a:pt x="181" y="0"/>
                  </a:moveTo>
                  <a:cubicBezTo>
                    <a:pt x="179" y="0"/>
                    <a:pt x="176" y="1"/>
                    <a:pt x="173" y="2"/>
                  </a:cubicBezTo>
                  <a:cubicBezTo>
                    <a:pt x="123" y="20"/>
                    <a:pt x="72" y="33"/>
                    <a:pt x="20" y="40"/>
                  </a:cubicBezTo>
                  <a:cubicBezTo>
                    <a:pt x="9" y="43"/>
                    <a:pt x="1" y="54"/>
                    <a:pt x="2" y="65"/>
                  </a:cubicBezTo>
                  <a:cubicBezTo>
                    <a:pt x="3" y="73"/>
                    <a:pt x="11" y="82"/>
                    <a:pt x="22" y="82"/>
                  </a:cubicBezTo>
                  <a:cubicBezTo>
                    <a:pt x="22" y="82"/>
                    <a:pt x="23" y="82"/>
                    <a:pt x="26" y="81"/>
                  </a:cubicBezTo>
                  <a:cubicBezTo>
                    <a:pt x="80" y="72"/>
                    <a:pt x="135" y="59"/>
                    <a:pt x="188" y="40"/>
                  </a:cubicBezTo>
                  <a:cubicBezTo>
                    <a:pt x="199" y="36"/>
                    <a:pt x="204" y="24"/>
                    <a:pt x="200" y="13"/>
                  </a:cubicBezTo>
                  <a:cubicBezTo>
                    <a:pt x="198" y="5"/>
                    <a:pt x="190" y="0"/>
                    <a:pt x="181"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4"/>
            <p:cNvSpPr/>
            <p:nvPr/>
          </p:nvSpPr>
          <p:spPr>
            <a:xfrm>
              <a:off x="2612844" y="4821053"/>
              <a:ext cx="59340" cy="15846"/>
            </a:xfrm>
            <a:custGeom>
              <a:avLst/>
              <a:gdLst/>
              <a:ahLst/>
              <a:cxnLst/>
              <a:rect l="l" t="t" r="r" b="b"/>
              <a:pathLst>
                <a:path w="367" h="98" extrusionOk="0">
                  <a:moveTo>
                    <a:pt x="25" y="0"/>
                  </a:moveTo>
                  <a:cubicBezTo>
                    <a:pt x="17" y="0"/>
                    <a:pt x="10" y="4"/>
                    <a:pt x="6" y="12"/>
                  </a:cubicBezTo>
                  <a:cubicBezTo>
                    <a:pt x="1" y="22"/>
                    <a:pt x="5" y="35"/>
                    <a:pt x="16" y="41"/>
                  </a:cubicBezTo>
                  <a:cubicBezTo>
                    <a:pt x="20" y="43"/>
                    <a:pt x="131" y="98"/>
                    <a:pt x="302" y="98"/>
                  </a:cubicBezTo>
                  <a:cubicBezTo>
                    <a:pt x="317" y="98"/>
                    <a:pt x="332" y="98"/>
                    <a:pt x="346" y="96"/>
                  </a:cubicBezTo>
                  <a:cubicBezTo>
                    <a:pt x="359" y="96"/>
                    <a:pt x="367" y="87"/>
                    <a:pt x="367" y="75"/>
                  </a:cubicBezTo>
                  <a:cubicBezTo>
                    <a:pt x="367" y="64"/>
                    <a:pt x="359" y="55"/>
                    <a:pt x="347" y="55"/>
                  </a:cubicBezTo>
                  <a:cubicBezTo>
                    <a:pt x="346" y="55"/>
                    <a:pt x="346" y="55"/>
                    <a:pt x="345" y="55"/>
                  </a:cubicBezTo>
                  <a:cubicBezTo>
                    <a:pt x="332" y="55"/>
                    <a:pt x="319" y="56"/>
                    <a:pt x="306" y="56"/>
                  </a:cubicBezTo>
                  <a:cubicBezTo>
                    <a:pt x="143" y="56"/>
                    <a:pt x="36" y="2"/>
                    <a:pt x="34" y="2"/>
                  </a:cubicBezTo>
                  <a:cubicBezTo>
                    <a:pt x="31" y="1"/>
                    <a:pt x="28" y="0"/>
                    <a:pt x="2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6" name="Google Shape;106;p4"/>
          <p:cNvGrpSpPr/>
          <p:nvPr/>
        </p:nvGrpSpPr>
        <p:grpSpPr>
          <a:xfrm>
            <a:off x="7175168" y="536581"/>
            <a:ext cx="228747" cy="218172"/>
            <a:chOff x="1303451" y="3737847"/>
            <a:chExt cx="335668" cy="320151"/>
          </a:xfrm>
        </p:grpSpPr>
        <p:sp>
          <p:nvSpPr>
            <p:cNvPr id="107" name="Google Shape;107;p4"/>
            <p:cNvSpPr/>
            <p:nvPr/>
          </p:nvSpPr>
          <p:spPr>
            <a:xfrm>
              <a:off x="1303451" y="3737847"/>
              <a:ext cx="335668" cy="320151"/>
            </a:xfrm>
            <a:custGeom>
              <a:avLst/>
              <a:gdLst/>
              <a:ahLst/>
              <a:cxnLst/>
              <a:rect l="l" t="t" r="r" b="b"/>
              <a:pathLst>
                <a:path w="2076" h="1980" extrusionOk="0">
                  <a:moveTo>
                    <a:pt x="713" y="1"/>
                  </a:moveTo>
                  <a:cubicBezTo>
                    <a:pt x="696" y="1"/>
                    <a:pt x="678" y="4"/>
                    <a:pt x="661" y="11"/>
                  </a:cubicBezTo>
                  <a:cubicBezTo>
                    <a:pt x="512" y="72"/>
                    <a:pt x="592" y="298"/>
                    <a:pt x="405" y="709"/>
                  </a:cubicBezTo>
                  <a:cubicBezTo>
                    <a:pt x="221" y="1118"/>
                    <a:pt x="0" y="1211"/>
                    <a:pt x="54" y="1364"/>
                  </a:cubicBezTo>
                  <a:cubicBezTo>
                    <a:pt x="108" y="1519"/>
                    <a:pt x="345" y="1449"/>
                    <a:pt x="783" y="1654"/>
                  </a:cubicBezTo>
                  <a:cubicBezTo>
                    <a:pt x="1120" y="1813"/>
                    <a:pt x="1242" y="1980"/>
                    <a:pt x="1357" y="1980"/>
                  </a:cubicBezTo>
                  <a:cubicBezTo>
                    <a:pt x="1374" y="1980"/>
                    <a:pt x="1390" y="1977"/>
                    <a:pt x="1406" y="1970"/>
                  </a:cubicBezTo>
                  <a:cubicBezTo>
                    <a:pt x="1542" y="1912"/>
                    <a:pt x="1470" y="1700"/>
                    <a:pt x="1619" y="1336"/>
                  </a:cubicBezTo>
                  <a:cubicBezTo>
                    <a:pt x="1797" y="898"/>
                    <a:pt x="2075" y="776"/>
                    <a:pt x="2012" y="617"/>
                  </a:cubicBezTo>
                  <a:cubicBezTo>
                    <a:pt x="1964" y="495"/>
                    <a:pt x="1791" y="542"/>
                    <a:pt x="1446" y="410"/>
                  </a:cubicBezTo>
                  <a:cubicBezTo>
                    <a:pt x="1006" y="241"/>
                    <a:pt x="859" y="1"/>
                    <a:pt x="7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4"/>
            <p:cNvSpPr/>
            <p:nvPr/>
          </p:nvSpPr>
          <p:spPr>
            <a:xfrm>
              <a:off x="1515431" y="3958401"/>
              <a:ext cx="13744" cy="50286"/>
            </a:xfrm>
            <a:custGeom>
              <a:avLst/>
              <a:gdLst/>
              <a:ahLst/>
              <a:cxnLst/>
              <a:rect l="l" t="t" r="r" b="b"/>
              <a:pathLst>
                <a:path w="85" h="311" extrusionOk="0">
                  <a:moveTo>
                    <a:pt x="62" y="0"/>
                  </a:moveTo>
                  <a:cubicBezTo>
                    <a:pt x="52" y="0"/>
                    <a:pt x="43" y="6"/>
                    <a:pt x="41" y="16"/>
                  </a:cubicBezTo>
                  <a:cubicBezTo>
                    <a:pt x="20" y="105"/>
                    <a:pt x="6" y="195"/>
                    <a:pt x="3" y="289"/>
                  </a:cubicBezTo>
                  <a:cubicBezTo>
                    <a:pt x="1" y="300"/>
                    <a:pt x="10" y="311"/>
                    <a:pt x="22" y="311"/>
                  </a:cubicBezTo>
                  <a:cubicBezTo>
                    <a:pt x="33" y="311"/>
                    <a:pt x="42" y="301"/>
                    <a:pt x="44" y="291"/>
                  </a:cubicBezTo>
                  <a:cubicBezTo>
                    <a:pt x="48" y="200"/>
                    <a:pt x="62" y="112"/>
                    <a:pt x="81" y="26"/>
                  </a:cubicBezTo>
                  <a:cubicBezTo>
                    <a:pt x="84" y="15"/>
                    <a:pt x="78" y="4"/>
                    <a:pt x="67" y="1"/>
                  </a:cubicBezTo>
                  <a:cubicBezTo>
                    <a:pt x="65" y="0"/>
                    <a:pt x="64" y="0"/>
                    <a:pt x="62"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4"/>
            <p:cNvSpPr/>
            <p:nvPr/>
          </p:nvSpPr>
          <p:spPr>
            <a:xfrm>
              <a:off x="1527073" y="3864617"/>
              <a:ext cx="53519" cy="81655"/>
            </a:xfrm>
            <a:custGeom>
              <a:avLst/>
              <a:gdLst/>
              <a:ahLst/>
              <a:cxnLst/>
              <a:rect l="l" t="t" r="r" b="b"/>
              <a:pathLst>
                <a:path w="331" h="505" extrusionOk="0">
                  <a:moveTo>
                    <a:pt x="306" y="1"/>
                  </a:moveTo>
                  <a:cubicBezTo>
                    <a:pt x="301" y="1"/>
                    <a:pt x="297" y="2"/>
                    <a:pt x="293" y="6"/>
                  </a:cubicBezTo>
                  <a:cubicBezTo>
                    <a:pt x="286" y="12"/>
                    <a:pt x="109" y="170"/>
                    <a:pt x="3" y="477"/>
                  </a:cubicBezTo>
                  <a:cubicBezTo>
                    <a:pt x="0" y="487"/>
                    <a:pt x="6" y="499"/>
                    <a:pt x="17" y="503"/>
                  </a:cubicBezTo>
                  <a:cubicBezTo>
                    <a:pt x="19" y="505"/>
                    <a:pt x="20" y="505"/>
                    <a:pt x="23" y="505"/>
                  </a:cubicBezTo>
                  <a:cubicBezTo>
                    <a:pt x="30" y="505"/>
                    <a:pt x="39" y="499"/>
                    <a:pt x="41" y="492"/>
                  </a:cubicBezTo>
                  <a:cubicBezTo>
                    <a:pt x="143" y="195"/>
                    <a:pt x="319" y="39"/>
                    <a:pt x="320" y="38"/>
                  </a:cubicBezTo>
                  <a:cubicBezTo>
                    <a:pt x="330" y="31"/>
                    <a:pt x="331" y="17"/>
                    <a:pt x="323" y="9"/>
                  </a:cubicBezTo>
                  <a:cubicBezTo>
                    <a:pt x="318" y="4"/>
                    <a:pt x="312" y="1"/>
                    <a:pt x="306"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0" name="Google Shape;110;p4"/>
          <p:cNvGrpSpPr/>
          <p:nvPr/>
        </p:nvGrpSpPr>
        <p:grpSpPr>
          <a:xfrm rot="-1198516">
            <a:off x="9248111" y="6176667"/>
            <a:ext cx="274431" cy="267320"/>
            <a:chOff x="2351871" y="3678343"/>
            <a:chExt cx="205831" cy="200499"/>
          </a:xfrm>
        </p:grpSpPr>
        <p:sp>
          <p:nvSpPr>
            <p:cNvPr id="111" name="Google Shape;111;p4"/>
            <p:cNvSpPr/>
            <p:nvPr/>
          </p:nvSpPr>
          <p:spPr>
            <a:xfrm>
              <a:off x="2351871" y="3678343"/>
              <a:ext cx="205831" cy="200499"/>
            </a:xfrm>
            <a:custGeom>
              <a:avLst/>
              <a:gdLst/>
              <a:ahLst/>
              <a:cxnLst/>
              <a:rect l="l" t="t" r="r" b="b"/>
              <a:pathLst>
                <a:path w="1273" h="1240" extrusionOk="0">
                  <a:moveTo>
                    <a:pt x="538" y="1"/>
                  </a:moveTo>
                  <a:cubicBezTo>
                    <a:pt x="532" y="1"/>
                    <a:pt x="526" y="1"/>
                    <a:pt x="520" y="3"/>
                  </a:cubicBezTo>
                  <a:cubicBezTo>
                    <a:pt x="433" y="22"/>
                    <a:pt x="455" y="155"/>
                    <a:pt x="328" y="357"/>
                  </a:cubicBezTo>
                  <a:cubicBezTo>
                    <a:pt x="178" y="596"/>
                    <a:pt x="1" y="641"/>
                    <a:pt x="22" y="741"/>
                  </a:cubicBezTo>
                  <a:cubicBezTo>
                    <a:pt x="38" y="818"/>
                    <a:pt x="146" y="807"/>
                    <a:pt x="337" y="921"/>
                  </a:cubicBezTo>
                  <a:cubicBezTo>
                    <a:pt x="593" y="1073"/>
                    <a:pt x="649" y="1239"/>
                    <a:pt x="743" y="1239"/>
                  </a:cubicBezTo>
                  <a:cubicBezTo>
                    <a:pt x="749" y="1239"/>
                    <a:pt x="755" y="1239"/>
                    <a:pt x="761" y="1237"/>
                  </a:cubicBezTo>
                  <a:cubicBezTo>
                    <a:pt x="855" y="1216"/>
                    <a:pt x="829" y="1075"/>
                    <a:pt x="982" y="850"/>
                  </a:cubicBezTo>
                  <a:cubicBezTo>
                    <a:pt x="1132" y="627"/>
                    <a:pt x="1273" y="594"/>
                    <a:pt x="1257" y="498"/>
                  </a:cubicBezTo>
                  <a:cubicBezTo>
                    <a:pt x="1241" y="401"/>
                    <a:pt x="1093" y="418"/>
                    <a:pt x="857" y="253"/>
                  </a:cubicBezTo>
                  <a:cubicBezTo>
                    <a:pt x="663" y="117"/>
                    <a:pt x="613" y="1"/>
                    <a:pt x="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4"/>
            <p:cNvSpPr/>
            <p:nvPr/>
          </p:nvSpPr>
          <p:spPr>
            <a:xfrm>
              <a:off x="2425442" y="3706801"/>
              <a:ext cx="15684" cy="31853"/>
            </a:xfrm>
            <a:custGeom>
              <a:avLst/>
              <a:gdLst/>
              <a:ahLst/>
              <a:cxnLst/>
              <a:rect l="l" t="t" r="r" b="b"/>
              <a:pathLst>
                <a:path w="97" h="197" extrusionOk="0">
                  <a:moveTo>
                    <a:pt x="73" y="0"/>
                  </a:moveTo>
                  <a:cubicBezTo>
                    <a:pt x="64" y="0"/>
                    <a:pt x="55" y="7"/>
                    <a:pt x="52" y="17"/>
                  </a:cubicBezTo>
                  <a:cubicBezTo>
                    <a:pt x="42" y="69"/>
                    <a:pt x="25" y="120"/>
                    <a:pt x="4" y="168"/>
                  </a:cubicBezTo>
                  <a:cubicBezTo>
                    <a:pt x="1" y="179"/>
                    <a:pt x="4" y="192"/>
                    <a:pt x="16" y="195"/>
                  </a:cubicBezTo>
                  <a:cubicBezTo>
                    <a:pt x="18" y="197"/>
                    <a:pt x="21" y="197"/>
                    <a:pt x="23" y="197"/>
                  </a:cubicBezTo>
                  <a:cubicBezTo>
                    <a:pt x="31" y="197"/>
                    <a:pt x="39" y="190"/>
                    <a:pt x="41" y="184"/>
                  </a:cubicBezTo>
                  <a:cubicBezTo>
                    <a:pt x="64" y="134"/>
                    <a:pt x="81" y="80"/>
                    <a:pt x="93" y="25"/>
                  </a:cubicBezTo>
                  <a:cubicBezTo>
                    <a:pt x="96" y="15"/>
                    <a:pt x="88" y="4"/>
                    <a:pt x="77" y="1"/>
                  </a:cubicBezTo>
                  <a:cubicBezTo>
                    <a:pt x="76" y="0"/>
                    <a:pt x="74"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4"/>
            <p:cNvSpPr/>
            <p:nvPr/>
          </p:nvSpPr>
          <p:spPr>
            <a:xfrm>
              <a:off x="2385503" y="3742536"/>
              <a:ext cx="42363" cy="46082"/>
            </a:xfrm>
            <a:custGeom>
              <a:avLst/>
              <a:gdLst/>
              <a:ahLst/>
              <a:cxnLst/>
              <a:rect l="l" t="t" r="r" b="b"/>
              <a:pathLst>
                <a:path w="262" h="285" extrusionOk="0">
                  <a:moveTo>
                    <a:pt x="238" y="1"/>
                  </a:moveTo>
                  <a:cubicBezTo>
                    <a:pt x="231" y="1"/>
                    <a:pt x="224" y="4"/>
                    <a:pt x="221" y="11"/>
                  </a:cubicBezTo>
                  <a:cubicBezTo>
                    <a:pt x="132" y="173"/>
                    <a:pt x="14" y="246"/>
                    <a:pt x="13" y="247"/>
                  </a:cubicBezTo>
                  <a:cubicBezTo>
                    <a:pt x="3" y="253"/>
                    <a:pt x="1" y="266"/>
                    <a:pt x="6" y="275"/>
                  </a:cubicBezTo>
                  <a:cubicBezTo>
                    <a:pt x="10" y="282"/>
                    <a:pt x="17" y="285"/>
                    <a:pt x="24" y="285"/>
                  </a:cubicBezTo>
                  <a:cubicBezTo>
                    <a:pt x="27" y="285"/>
                    <a:pt x="30" y="284"/>
                    <a:pt x="34" y="284"/>
                  </a:cubicBezTo>
                  <a:cubicBezTo>
                    <a:pt x="40" y="280"/>
                    <a:pt x="162" y="204"/>
                    <a:pt x="256" y="32"/>
                  </a:cubicBezTo>
                  <a:cubicBezTo>
                    <a:pt x="262" y="21"/>
                    <a:pt x="258" y="9"/>
                    <a:pt x="249" y="4"/>
                  </a:cubicBezTo>
                  <a:cubicBezTo>
                    <a:pt x="245" y="2"/>
                    <a:pt x="242"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 name="Google Shape;114;p4"/>
          <p:cNvGrpSpPr/>
          <p:nvPr/>
        </p:nvGrpSpPr>
        <p:grpSpPr>
          <a:xfrm>
            <a:off x="11105079" y="5230776"/>
            <a:ext cx="693619" cy="312907"/>
            <a:chOff x="2973429" y="1267445"/>
            <a:chExt cx="719920" cy="324772"/>
          </a:xfrm>
        </p:grpSpPr>
        <p:sp>
          <p:nvSpPr>
            <p:cNvPr id="115" name="Google Shape;115;p4"/>
            <p:cNvSpPr/>
            <p:nvPr/>
          </p:nvSpPr>
          <p:spPr>
            <a:xfrm>
              <a:off x="2973429" y="1267445"/>
              <a:ext cx="549561" cy="324772"/>
            </a:xfrm>
            <a:custGeom>
              <a:avLst/>
              <a:gdLst/>
              <a:ahLst/>
              <a:cxnLst/>
              <a:rect l="l" t="t" r="r" b="b"/>
              <a:pathLst>
                <a:path w="2413" h="1426" extrusionOk="0">
                  <a:moveTo>
                    <a:pt x="816" y="0"/>
                  </a:moveTo>
                  <a:cubicBezTo>
                    <a:pt x="574" y="0"/>
                    <a:pt x="303" y="53"/>
                    <a:pt x="1" y="181"/>
                  </a:cubicBezTo>
                  <a:cubicBezTo>
                    <a:pt x="1" y="181"/>
                    <a:pt x="475" y="1426"/>
                    <a:pt x="1472" y="1426"/>
                  </a:cubicBezTo>
                  <a:cubicBezTo>
                    <a:pt x="1746" y="1426"/>
                    <a:pt x="2059" y="1332"/>
                    <a:pt x="2413" y="1093"/>
                  </a:cubicBezTo>
                  <a:cubicBezTo>
                    <a:pt x="2413" y="1093"/>
                    <a:pt x="1919" y="0"/>
                    <a:pt x="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4"/>
            <p:cNvSpPr/>
            <p:nvPr/>
          </p:nvSpPr>
          <p:spPr>
            <a:xfrm>
              <a:off x="3101882" y="1352398"/>
              <a:ext cx="591467" cy="214085"/>
            </a:xfrm>
            <a:custGeom>
              <a:avLst/>
              <a:gdLst/>
              <a:ahLst/>
              <a:cxnLst/>
              <a:rect l="l" t="t" r="r" b="b"/>
              <a:pathLst>
                <a:path w="2597" h="940" extrusionOk="0">
                  <a:moveTo>
                    <a:pt x="25" y="1"/>
                  </a:moveTo>
                  <a:cubicBezTo>
                    <a:pt x="17" y="1"/>
                    <a:pt x="8" y="6"/>
                    <a:pt x="5" y="14"/>
                  </a:cubicBezTo>
                  <a:cubicBezTo>
                    <a:pt x="1" y="25"/>
                    <a:pt x="6" y="39"/>
                    <a:pt x="17" y="43"/>
                  </a:cubicBezTo>
                  <a:cubicBezTo>
                    <a:pt x="34" y="49"/>
                    <a:pt x="1836" y="808"/>
                    <a:pt x="2569" y="939"/>
                  </a:cubicBezTo>
                  <a:lnTo>
                    <a:pt x="2574" y="939"/>
                  </a:lnTo>
                  <a:cubicBezTo>
                    <a:pt x="2584" y="939"/>
                    <a:pt x="2594" y="931"/>
                    <a:pt x="2594" y="922"/>
                  </a:cubicBezTo>
                  <a:cubicBezTo>
                    <a:pt x="2596" y="909"/>
                    <a:pt x="2589" y="899"/>
                    <a:pt x="2576" y="897"/>
                  </a:cubicBezTo>
                  <a:cubicBezTo>
                    <a:pt x="1849" y="767"/>
                    <a:pt x="50" y="11"/>
                    <a:pt x="33" y="2"/>
                  </a:cubicBezTo>
                  <a:cubicBezTo>
                    <a:pt x="31" y="1"/>
                    <a:pt x="28"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4"/>
            <p:cNvSpPr/>
            <p:nvPr/>
          </p:nvSpPr>
          <p:spPr>
            <a:xfrm>
              <a:off x="3225097" y="1433023"/>
              <a:ext cx="85178" cy="25736"/>
            </a:xfrm>
            <a:custGeom>
              <a:avLst/>
              <a:gdLst/>
              <a:ahLst/>
              <a:cxnLst/>
              <a:rect l="l" t="t" r="r" b="b"/>
              <a:pathLst>
                <a:path w="374" h="113" extrusionOk="0">
                  <a:moveTo>
                    <a:pt x="351" y="0"/>
                  </a:moveTo>
                  <a:cubicBezTo>
                    <a:pt x="349" y="0"/>
                    <a:pt x="347" y="1"/>
                    <a:pt x="346" y="1"/>
                  </a:cubicBezTo>
                  <a:lnTo>
                    <a:pt x="19" y="70"/>
                  </a:lnTo>
                  <a:cubicBezTo>
                    <a:pt x="8" y="72"/>
                    <a:pt x="0" y="83"/>
                    <a:pt x="3" y="94"/>
                  </a:cubicBezTo>
                  <a:cubicBezTo>
                    <a:pt x="6" y="105"/>
                    <a:pt x="15" y="113"/>
                    <a:pt x="24" y="113"/>
                  </a:cubicBezTo>
                  <a:cubicBezTo>
                    <a:pt x="26" y="113"/>
                    <a:pt x="27" y="113"/>
                    <a:pt x="28" y="110"/>
                  </a:cubicBezTo>
                  <a:lnTo>
                    <a:pt x="355" y="43"/>
                  </a:lnTo>
                  <a:cubicBezTo>
                    <a:pt x="366" y="40"/>
                    <a:pt x="374" y="29"/>
                    <a:pt x="371" y="17"/>
                  </a:cubicBezTo>
                  <a:cubicBezTo>
                    <a:pt x="369" y="8"/>
                    <a:pt x="360" y="0"/>
                    <a:pt x="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4"/>
            <p:cNvSpPr/>
            <p:nvPr/>
          </p:nvSpPr>
          <p:spPr>
            <a:xfrm>
              <a:off x="3175902" y="1333494"/>
              <a:ext cx="35985" cy="65820"/>
            </a:xfrm>
            <a:custGeom>
              <a:avLst/>
              <a:gdLst/>
              <a:ahLst/>
              <a:cxnLst/>
              <a:rect l="l" t="t" r="r" b="b"/>
              <a:pathLst>
                <a:path w="158" h="289" extrusionOk="0">
                  <a:moveTo>
                    <a:pt x="26" y="0"/>
                  </a:moveTo>
                  <a:cubicBezTo>
                    <a:pt x="23" y="0"/>
                    <a:pt x="20" y="1"/>
                    <a:pt x="17" y="3"/>
                  </a:cubicBezTo>
                  <a:cubicBezTo>
                    <a:pt x="6" y="6"/>
                    <a:pt x="1" y="20"/>
                    <a:pt x="6" y="30"/>
                  </a:cubicBezTo>
                  <a:lnTo>
                    <a:pt x="113" y="276"/>
                  </a:lnTo>
                  <a:cubicBezTo>
                    <a:pt x="117" y="284"/>
                    <a:pt x="125" y="289"/>
                    <a:pt x="133" y="289"/>
                  </a:cubicBezTo>
                  <a:cubicBezTo>
                    <a:pt x="136" y="289"/>
                    <a:pt x="138" y="289"/>
                    <a:pt x="141" y="287"/>
                  </a:cubicBezTo>
                  <a:cubicBezTo>
                    <a:pt x="152" y="282"/>
                    <a:pt x="157" y="269"/>
                    <a:pt x="152" y="258"/>
                  </a:cubicBezTo>
                  <a:lnTo>
                    <a:pt x="45" y="13"/>
                  </a:lnTo>
                  <a:cubicBezTo>
                    <a:pt x="42" y="5"/>
                    <a:pt x="34"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52480185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19"/>
        <p:cNvGrpSpPr/>
        <p:nvPr/>
      </p:nvGrpSpPr>
      <p:grpSpPr>
        <a:xfrm>
          <a:off x="0" y="0"/>
          <a:ext cx="0" cy="0"/>
          <a:chOff x="0" y="0"/>
          <a:chExt cx="0" cy="0"/>
        </a:xfrm>
      </p:grpSpPr>
      <p:sp>
        <p:nvSpPr>
          <p:cNvPr id="120" name="Google Shape;120;p5"/>
          <p:cNvSpPr txBox="1">
            <a:spLocks noGrp="1"/>
          </p:cNvSpPr>
          <p:nvPr>
            <p:ph type="subTitle" idx="1"/>
          </p:nvPr>
        </p:nvSpPr>
        <p:spPr>
          <a:xfrm>
            <a:off x="1130167" y="3224533"/>
            <a:ext cx="4400400" cy="163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21" name="Google Shape;121;p5"/>
          <p:cNvSpPr txBox="1">
            <a:spLocks noGrp="1"/>
          </p:cNvSpPr>
          <p:nvPr>
            <p:ph type="subTitle" idx="2"/>
          </p:nvPr>
        </p:nvSpPr>
        <p:spPr>
          <a:xfrm>
            <a:off x="6661468" y="3224533"/>
            <a:ext cx="4400400" cy="1633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22" name="Google Shape;122;p5"/>
          <p:cNvSpPr txBox="1">
            <a:spLocks noGrp="1"/>
          </p:cNvSpPr>
          <p:nvPr>
            <p:ph type="title"/>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23" name="Google Shape;123;p5"/>
          <p:cNvSpPr txBox="1">
            <a:spLocks noGrp="1"/>
          </p:cNvSpPr>
          <p:nvPr>
            <p:ph type="title" idx="3"/>
          </p:nvPr>
        </p:nvSpPr>
        <p:spPr>
          <a:xfrm>
            <a:off x="1130367" y="2721067"/>
            <a:ext cx="3115200" cy="5936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667"/>
            </a:lvl1pPr>
            <a:lvl2pPr lvl="1" algn="r" rtl="0">
              <a:spcBef>
                <a:spcPts val="0"/>
              </a:spcBef>
              <a:spcAft>
                <a:spcPts val="0"/>
              </a:spcAft>
              <a:buSzPts val="2400"/>
              <a:buNone/>
              <a:defRPr sz="3200"/>
            </a:lvl2pPr>
            <a:lvl3pPr lvl="2" algn="r" rtl="0">
              <a:spcBef>
                <a:spcPts val="0"/>
              </a:spcBef>
              <a:spcAft>
                <a:spcPts val="0"/>
              </a:spcAft>
              <a:buSzPts val="2400"/>
              <a:buNone/>
              <a:defRPr sz="3200"/>
            </a:lvl3pPr>
            <a:lvl4pPr lvl="3" algn="r" rtl="0">
              <a:spcBef>
                <a:spcPts val="0"/>
              </a:spcBef>
              <a:spcAft>
                <a:spcPts val="0"/>
              </a:spcAft>
              <a:buSzPts val="2400"/>
              <a:buNone/>
              <a:defRPr sz="3200"/>
            </a:lvl4pPr>
            <a:lvl5pPr lvl="4" algn="r" rtl="0">
              <a:spcBef>
                <a:spcPts val="0"/>
              </a:spcBef>
              <a:spcAft>
                <a:spcPts val="0"/>
              </a:spcAft>
              <a:buSzPts val="2400"/>
              <a:buNone/>
              <a:defRPr sz="3200"/>
            </a:lvl5pPr>
            <a:lvl6pPr lvl="5" algn="r" rtl="0">
              <a:spcBef>
                <a:spcPts val="0"/>
              </a:spcBef>
              <a:spcAft>
                <a:spcPts val="0"/>
              </a:spcAft>
              <a:buSzPts val="2400"/>
              <a:buNone/>
              <a:defRPr sz="3200"/>
            </a:lvl6pPr>
            <a:lvl7pPr lvl="6" algn="r" rtl="0">
              <a:spcBef>
                <a:spcPts val="0"/>
              </a:spcBef>
              <a:spcAft>
                <a:spcPts val="0"/>
              </a:spcAft>
              <a:buSzPts val="2400"/>
              <a:buNone/>
              <a:defRPr sz="3200"/>
            </a:lvl7pPr>
            <a:lvl8pPr lvl="7" algn="r" rtl="0">
              <a:spcBef>
                <a:spcPts val="0"/>
              </a:spcBef>
              <a:spcAft>
                <a:spcPts val="0"/>
              </a:spcAft>
              <a:buSzPts val="2400"/>
              <a:buNone/>
              <a:defRPr sz="3200"/>
            </a:lvl8pPr>
            <a:lvl9pPr lvl="8" algn="r" rtl="0">
              <a:spcBef>
                <a:spcPts val="0"/>
              </a:spcBef>
              <a:spcAft>
                <a:spcPts val="0"/>
              </a:spcAft>
              <a:buSzPts val="2400"/>
              <a:buNone/>
              <a:defRPr sz="3200"/>
            </a:lvl9pPr>
          </a:lstStyle>
          <a:p>
            <a:endParaRPr/>
          </a:p>
        </p:txBody>
      </p:sp>
      <p:sp>
        <p:nvSpPr>
          <p:cNvPr id="124" name="Google Shape;124;p5"/>
          <p:cNvSpPr txBox="1">
            <a:spLocks noGrp="1"/>
          </p:cNvSpPr>
          <p:nvPr>
            <p:ph type="title" idx="4"/>
          </p:nvPr>
        </p:nvSpPr>
        <p:spPr>
          <a:xfrm>
            <a:off x="6661668" y="2721067"/>
            <a:ext cx="3115200" cy="5936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667"/>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125" name="Google Shape;125;p5"/>
          <p:cNvSpPr/>
          <p:nvPr/>
        </p:nvSpPr>
        <p:spPr>
          <a:xfrm>
            <a:off x="-1811600" y="-524333"/>
            <a:ext cx="9152163" cy="9654088"/>
          </a:xfrm>
          <a:custGeom>
            <a:avLst/>
            <a:gdLst/>
            <a:ahLst/>
            <a:cxnLst/>
            <a:rect l="l" t="t" r="r" b="b"/>
            <a:pathLst>
              <a:path w="24926" h="26293" extrusionOk="0">
                <a:moveTo>
                  <a:pt x="13176" y="0"/>
                </a:moveTo>
                <a:cubicBezTo>
                  <a:pt x="13049" y="0"/>
                  <a:pt x="12922" y="7"/>
                  <a:pt x="12795" y="21"/>
                </a:cubicBezTo>
                <a:cubicBezTo>
                  <a:pt x="10822" y="242"/>
                  <a:pt x="8997" y="2233"/>
                  <a:pt x="6656" y="3598"/>
                </a:cubicBezTo>
                <a:cubicBezTo>
                  <a:pt x="4315" y="4944"/>
                  <a:pt x="1439" y="5644"/>
                  <a:pt x="720" y="7285"/>
                </a:cubicBezTo>
                <a:cubicBezTo>
                  <a:pt x="1" y="8944"/>
                  <a:pt x="1420" y="11562"/>
                  <a:pt x="2324" y="13885"/>
                </a:cubicBezTo>
                <a:cubicBezTo>
                  <a:pt x="3209" y="16226"/>
                  <a:pt x="3559" y="18272"/>
                  <a:pt x="4555" y="20244"/>
                </a:cubicBezTo>
                <a:cubicBezTo>
                  <a:pt x="5532" y="22218"/>
                  <a:pt x="7135" y="24116"/>
                  <a:pt x="9292" y="25259"/>
                </a:cubicBezTo>
                <a:cubicBezTo>
                  <a:pt x="10516" y="25897"/>
                  <a:pt x="11917" y="26292"/>
                  <a:pt x="13231" y="26292"/>
                </a:cubicBezTo>
                <a:cubicBezTo>
                  <a:pt x="14233" y="26292"/>
                  <a:pt x="15184" y="26062"/>
                  <a:pt x="15966" y="25536"/>
                </a:cubicBezTo>
                <a:cubicBezTo>
                  <a:pt x="17773" y="24337"/>
                  <a:pt x="18694" y="21572"/>
                  <a:pt x="20482" y="19526"/>
                </a:cubicBezTo>
                <a:cubicBezTo>
                  <a:pt x="22271" y="17499"/>
                  <a:pt x="24925" y="16208"/>
                  <a:pt x="24889" y="14678"/>
                </a:cubicBezTo>
                <a:cubicBezTo>
                  <a:pt x="24851" y="13166"/>
                  <a:pt x="22105" y="11433"/>
                  <a:pt x="20667" y="9442"/>
                </a:cubicBezTo>
                <a:cubicBezTo>
                  <a:pt x="19229" y="7432"/>
                  <a:pt x="19100" y="5165"/>
                  <a:pt x="17994" y="3248"/>
                </a:cubicBezTo>
                <a:cubicBezTo>
                  <a:pt x="16942" y="1470"/>
                  <a:pt x="15033" y="0"/>
                  <a:pt x="13176" y="0"/>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26" name="Google Shape;126;p5"/>
          <p:cNvGrpSpPr/>
          <p:nvPr/>
        </p:nvGrpSpPr>
        <p:grpSpPr>
          <a:xfrm>
            <a:off x="7053202" y="-367593"/>
            <a:ext cx="1540964" cy="1265408"/>
            <a:chOff x="6120450" y="394175"/>
            <a:chExt cx="193475" cy="158875"/>
          </a:xfrm>
        </p:grpSpPr>
        <p:sp>
          <p:nvSpPr>
            <p:cNvPr id="127" name="Google Shape;127;p5"/>
            <p:cNvSpPr/>
            <p:nvPr/>
          </p:nvSpPr>
          <p:spPr>
            <a:xfrm>
              <a:off x="6120450" y="412450"/>
              <a:ext cx="186500" cy="140600"/>
            </a:xfrm>
            <a:custGeom>
              <a:avLst/>
              <a:gdLst/>
              <a:ahLst/>
              <a:cxnLst/>
              <a:rect l="l" t="t" r="r" b="b"/>
              <a:pathLst>
                <a:path w="7460" h="5624" extrusionOk="0">
                  <a:moveTo>
                    <a:pt x="6763" y="1"/>
                  </a:moveTo>
                  <a:lnTo>
                    <a:pt x="788" y="906"/>
                  </a:lnTo>
                  <a:lnTo>
                    <a:pt x="276" y="288"/>
                  </a:lnTo>
                  <a:lnTo>
                    <a:pt x="0" y="1026"/>
                  </a:lnTo>
                  <a:lnTo>
                    <a:pt x="697" y="5624"/>
                  </a:lnTo>
                  <a:lnTo>
                    <a:pt x="7460" y="4598"/>
                  </a:lnTo>
                  <a:lnTo>
                    <a:pt x="676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5"/>
            <p:cNvSpPr/>
            <p:nvPr/>
          </p:nvSpPr>
          <p:spPr>
            <a:xfrm>
              <a:off x="6123450" y="407550"/>
              <a:ext cx="187875" cy="140625"/>
            </a:xfrm>
            <a:custGeom>
              <a:avLst/>
              <a:gdLst/>
              <a:ahLst/>
              <a:cxnLst/>
              <a:rect l="l" t="t" r="r" b="b"/>
              <a:pathLst>
                <a:path w="7515" h="5625" extrusionOk="0">
                  <a:moveTo>
                    <a:pt x="6739" y="1"/>
                  </a:moveTo>
                  <a:lnTo>
                    <a:pt x="880" y="890"/>
                  </a:lnTo>
                  <a:lnTo>
                    <a:pt x="233" y="584"/>
                  </a:lnTo>
                  <a:cubicBezTo>
                    <a:pt x="155" y="820"/>
                    <a:pt x="78" y="1057"/>
                    <a:pt x="0" y="1293"/>
                  </a:cubicBezTo>
                  <a:cubicBezTo>
                    <a:pt x="224" y="2736"/>
                    <a:pt x="450" y="4180"/>
                    <a:pt x="674" y="5624"/>
                  </a:cubicBezTo>
                  <a:cubicBezTo>
                    <a:pt x="2871" y="5295"/>
                    <a:pt x="5070" y="4969"/>
                    <a:pt x="7266" y="4642"/>
                  </a:cubicBezTo>
                  <a:cubicBezTo>
                    <a:pt x="7350" y="4434"/>
                    <a:pt x="7431" y="4225"/>
                    <a:pt x="7515" y="4017"/>
                  </a:cubicBezTo>
                  <a:lnTo>
                    <a:pt x="7336" y="3932"/>
                  </a:lnTo>
                  <a:lnTo>
                    <a:pt x="673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5"/>
            <p:cNvSpPr/>
            <p:nvPr/>
          </p:nvSpPr>
          <p:spPr>
            <a:xfrm>
              <a:off x="6127400" y="394175"/>
              <a:ext cx="186475" cy="140600"/>
            </a:xfrm>
            <a:custGeom>
              <a:avLst/>
              <a:gdLst/>
              <a:ahLst/>
              <a:cxnLst/>
              <a:rect l="l" t="t" r="r" b="b"/>
              <a:pathLst>
                <a:path w="7459" h="5624" extrusionOk="0">
                  <a:moveTo>
                    <a:pt x="6762" y="1"/>
                  </a:moveTo>
                  <a:lnTo>
                    <a:pt x="0" y="1026"/>
                  </a:lnTo>
                  <a:lnTo>
                    <a:pt x="697" y="5623"/>
                  </a:lnTo>
                  <a:lnTo>
                    <a:pt x="7459" y="4599"/>
                  </a:lnTo>
                  <a:lnTo>
                    <a:pt x="676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5"/>
            <p:cNvSpPr/>
            <p:nvPr/>
          </p:nvSpPr>
          <p:spPr>
            <a:xfrm>
              <a:off x="6126875" y="419600"/>
              <a:ext cx="187050" cy="115600"/>
            </a:xfrm>
            <a:custGeom>
              <a:avLst/>
              <a:gdLst/>
              <a:ahLst/>
              <a:cxnLst/>
              <a:rect l="l" t="t" r="r" b="b"/>
              <a:pathLst>
                <a:path w="7482" h="4624" extrusionOk="0">
                  <a:moveTo>
                    <a:pt x="38" y="0"/>
                  </a:moveTo>
                  <a:lnTo>
                    <a:pt x="1" y="6"/>
                  </a:lnTo>
                  <a:lnTo>
                    <a:pt x="700" y="4623"/>
                  </a:lnTo>
                  <a:lnTo>
                    <a:pt x="7482" y="3595"/>
                  </a:lnTo>
                  <a:lnTo>
                    <a:pt x="7476" y="3556"/>
                  </a:lnTo>
                  <a:lnTo>
                    <a:pt x="732" y="4579"/>
                  </a:lnTo>
                  <a:lnTo>
                    <a:pt x="38" y="0"/>
                  </a:ln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5"/>
            <p:cNvSpPr/>
            <p:nvPr/>
          </p:nvSpPr>
          <p:spPr>
            <a:xfrm>
              <a:off x="6146975" y="512750"/>
              <a:ext cx="159550" cy="25875"/>
            </a:xfrm>
            <a:custGeom>
              <a:avLst/>
              <a:gdLst/>
              <a:ahLst/>
              <a:cxnLst/>
              <a:rect l="l" t="t" r="r" b="b"/>
              <a:pathLst>
                <a:path w="6382" h="1035" extrusionOk="0">
                  <a:moveTo>
                    <a:pt x="6375" y="1"/>
                  </a:moveTo>
                  <a:lnTo>
                    <a:pt x="1" y="996"/>
                  </a:lnTo>
                  <a:lnTo>
                    <a:pt x="7" y="1035"/>
                  </a:lnTo>
                  <a:lnTo>
                    <a:pt x="6382" y="39"/>
                  </a:lnTo>
                  <a:lnTo>
                    <a:pt x="6375" y="1"/>
                  </a:ln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5"/>
            <p:cNvSpPr/>
            <p:nvPr/>
          </p:nvSpPr>
          <p:spPr>
            <a:xfrm>
              <a:off x="6146550" y="515725"/>
              <a:ext cx="159550" cy="25875"/>
            </a:xfrm>
            <a:custGeom>
              <a:avLst/>
              <a:gdLst/>
              <a:ahLst/>
              <a:cxnLst/>
              <a:rect l="l" t="t" r="r" b="b"/>
              <a:pathLst>
                <a:path w="6382" h="1035" extrusionOk="0">
                  <a:moveTo>
                    <a:pt x="6375" y="1"/>
                  </a:moveTo>
                  <a:lnTo>
                    <a:pt x="1" y="997"/>
                  </a:lnTo>
                  <a:lnTo>
                    <a:pt x="7" y="1035"/>
                  </a:lnTo>
                  <a:lnTo>
                    <a:pt x="6382" y="40"/>
                  </a:lnTo>
                  <a:lnTo>
                    <a:pt x="6375" y="1"/>
                  </a:ln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5"/>
            <p:cNvSpPr/>
            <p:nvPr/>
          </p:nvSpPr>
          <p:spPr>
            <a:xfrm>
              <a:off x="6146350" y="519075"/>
              <a:ext cx="159550" cy="25875"/>
            </a:xfrm>
            <a:custGeom>
              <a:avLst/>
              <a:gdLst/>
              <a:ahLst/>
              <a:cxnLst/>
              <a:rect l="l" t="t" r="r" b="b"/>
              <a:pathLst>
                <a:path w="6382" h="1035" extrusionOk="0">
                  <a:moveTo>
                    <a:pt x="6375" y="1"/>
                  </a:moveTo>
                  <a:lnTo>
                    <a:pt x="0" y="997"/>
                  </a:lnTo>
                  <a:lnTo>
                    <a:pt x="7" y="1035"/>
                  </a:lnTo>
                  <a:lnTo>
                    <a:pt x="6381" y="40"/>
                  </a:lnTo>
                  <a:lnTo>
                    <a:pt x="6375" y="1"/>
                  </a:ln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5"/>
            <p:cNvSpPr/>
            <p:nvPr/>
          </p:nvSpPr>
          <p:spPr>
            <a:xfrm>
              <a:off x="6157675" y="493025"/>
              <a:ext cx="22225" cy="23600"/>
            </a:xfrm>
            <a:custGeom>
              <a:avLst/>
              <a:gdLst/>
              <a:ahLst/>
              <a:cxnLst/>
              <a:rect l="l" t="t" r="r" b="b"/>
              <a:pathLst>
                <a:path w="889" h="944" extrusionOk="0">
                  <a:moveTo>
                    <a:pt x="590" y="1"/>
                  </a:moveTo>
                  <a:cubicBezTo>
                    <a:pt x="521" y="1"/>
                    <a:pt x="433" y="46"/>
                    <a:pt x="401" y="63"/>
                  </a:cubicBezTo>
                  <a:cubicBezTo>
                    <a:pt x="282" y="124"/>
                    <a:pt x="189" y="221"/>
                    <a:pt x="120" y="335"/>
                  </a:cubicBezTo>
                  <a:cubicBezTo>
                    <a:pt x="87" y="390"/>
                    <a:pt x="1" y="528"/>
                    <a:pt x="13" y="608"/>
                  </a:cubicBezTo>
                  <a:cubicBezTo>
                    <a:pt x="14" y="618"/>
                    <a:pt x="17" y="628"/>
                    <a:pt x="22" y="635"/>
                  </a:cubicBezTo>
                  <a:cubicBezTo>
                    <a:pt x="110" y="776"/>
                    <a:pt x="302" y="884"/>
                    <a:pt x="459" y="921"/>
                  </a:cubicBezTo>
                  <a:cubicBezTo>
                    <a:pt x="513" y="934"/>
                    <a:pt x="586" y="944"/>
                    <a:pt x="654" y="944"/>
                  </a:cubicBezTo>
                  <a:cubicBezTo>
                    <a:pt x="744" y="944"/>
                    <a:pt x="826" y="927"/>
                    <a:pt x="850" y="876"/>
                  </a:cubicBezTo>
                  <a:cubicBezTo>
                    <a:pt x="889" y="792"/>
                    <a:pt x="768" y="630"/>
                    <a:pt x="555" y="480"/>
                  </a:cubicBezTo>
                  <a:cubicBezTo>
                    <a:pt x="678" y="255"/>
                    <a:pt x="717" y="77"/>
                    <a:pt x="652" y="20"/>
                  </a:cubicBezTo>
                  <a:cubicBezTo>
                    <a:pt x="636" y="6"/>
                    <a:pt x="614" y="1"/>
                    <a:pt x="590" y="1"/>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5"/>
            <p:cNvSpPr/>
            <p:nvPr/>
          </p:nvSpPr>
          <p:spPr>
            <a:xfrm>
              <a:off x="6152675" y="430175"/>
              <a:ext cx="10875" cy="56625"/>
            </a:xfrm>
            <a:custGeom>
              <a:avLst/>
              <a:gdLst/>
              <a:ahLst/>
              <a:cxnLst/>
              <a:rect l="l" t="t" r="r" b="b"/>
              <a:pathLst>
                <a:path w="435" h="2265" extrusionOk="0">
                  <a:moveTo>
                    <a:pt x="22" y="0"/>
                  </a:moveTo>
                  <a:cubicBezTo>
                    <a:pt x="21" y="0"/>
                    <a:pt x="20" y="1"/>
                    <a:pt x="19" y="1"/>
                  </a:cubicBezTo>
                  <a:cubicBezTo>
                    <a:pt x="8" y="2"/>
                    <a:pt x="0" y="13"/>
                    <a:pt x="2" y="23"/>
                  </a:cubicBezTo>
                  <a:lnTo>
                    <a:pt x="395" y="2249"/>
                  </a:lnTo>
                  <a:cubicBezTo>
                    <a:pt x="396" y="2258"/>
                    <a:pt x="405" y="2265"/>
                    <a:pt x="413" y="2265"/>
                  </a:cubicBezTo>
                  <a:cubicBezTo>
                    <a:pt x="413" y="2265"/>
                    <a:pt x="414" y="2264"/>
                    <a:pt x="415" y="2264"/>
                  </a:cubicBezTo>
                  <a:cubicBezTo>
                    <a:pt x="416" y="2264"/>
                    <a:pt x="417" y="2264"/>
                    <a:pt x="417" y="2265"/>
                  </a:cubicBezTo>
                  <a:cubicBezTo>
                    <a:pt x="428" y="2264"/>
                    <a:pt x="435" y="2253"/>
                    <a:pt x="434" y="2242"/>
                  </a:cubicBezTo>
                  <a:lnTo>
                    <a:pt x="41" y="17"/>
                  </a:lnTo>
                  <a:cubicBezTo>
                    <a:pt x="40" y="7"/>
                    <a:pt x="32" y="0"/>
                    <a:pt x="22" y="0"/>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5"/>
            <p:cNvSpPr/>
            <p:nvPr/>
          </p:nvSpPr>
          <p:spPr>
            <a:xfrm>
              <a:off x="6157200" y="429300"/>
              <a:ext cx="10875" cy="56650"/>
            </a:xfrm>
            <a:custGeom>
              <a:avLst/>
              <a:gdLst/>
              <a:ahLst/>
              <a:cxnLst/>
              <a:rect l="l" t="t" r="r" b="b"/>
              <a:pathLst>
                <a:path w="435" h="2266" extrusionOk="0">
                  <a:moveTo>
                    <a:pt x="20" y="0"/>
                  </a:moveTo>
                  <a:cubicBezTo>
                    <a:pt x="19" y="0"/>
                    <a:pt x="18" y="0"/>
                    <a:pt x="18" y="0"/>
                  </a:cubicBezTo>
                  <a:cubicBezTo>
                    <a:pt x="7" y="2"/>
                    <a:pt x="1" y="13"/>
                    <a:pt x="2" y="23"/>
                  </a:cubicBezTo>
                  <a:lnTo>
                    <a:pt x="395" y="2249"/>
                  </a:lnTo>
                  <a:cubicBezTo>
                    <a:pt x="396" y="2258"/>
                    <a:pt x="404" y="2265"/>
                    <a:pt x="413" y="2265"/>
                  </a:cubicBezTo>
                  <a:lnTo>
                    <a:pt x="418" y="2265"/>
                  </a:lnTo>
                  <a:cubicBezTo>
                    <a:pt x="428" y="2263"/>
                    <a:pt x="435" y="2253"/>
                    <a:pt x="434" y="2242"/>
                  </a:cubicBezTo>
                  <a:lnTo>
                    <a:pt x="41" y="17"/>
                  </a:lnTo>
                  <a:cubicBezTo>
                    <a:pt x="38" y="7"/>
                    <a:pt x="30" y="0"/>
                    <a:pt x="20" y="0"/>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5"/>
            <p:cNvSpPr/>
            <p:nvPr/>
          </p:nvSpPr>
          <p:spPr>
            <a:xfrm>
              <a:off x="6148825" y="431000"/>
              <a:ext cx="10900" cy="56625"/>
            </a:xfrm>
            <a:custGeom>
              <a:avLst/>
              <a:gdLst/>
              <a:ahLst/>
              <a:cxnLst/>
              <a:rect l="l" t="t" r="r" b="b"/>
              <a:pathLst>
                <a:path w="436" h="2265" extrusionOk="0">
                  <a:moveTo>
                    <a:pt x="20" y="1"/>
                  </a:moveTo>
                  <a:cubicBezTo>
                    <a:pt x="20" y="1"/>
                    <a:pt x="19" y="1"/>
                    <a:pt x="18" y="1"/>
                  </a:cubicBezTo>
                  <a:cubicBezTo>
                    <a:pt x="7" y="2"/>
                    <a:pt x="1" y="13"/>
                    <a:pt x="2" y="24"/>
                  </a:cubicBezTo>
                  <a:lnTo>
                    <a:pt x="395" y="2249"/>
                  </a:lnTo>
                  <a:cubicBezTo>
                    <a:pt x="396" y="2259"/>
                    <a:pt x="404" y="2265"/>
                    <a:pt x="414" y="2265"/>
                  </a:cubicBezTo>
                  <a:lnTo>
                    <a:pt x="417" y="2265"/>
                  </a:lnTo>
                  <a:cubicBezTo>
                    <a:pt x="428" y="2264"/>
                    <a:pt x="435" y="2253"/>
                    <a:pt x="433" y="2242"/>
                  </a:cubicBezTo>
                  <a:lnTo>
                    <a:pt x="41" y="17"/>
                  </a:lnTo>
                  <a:cubicBezTo>
                    <a:pt x="39" y="7"/>
                    <a:pt x="30" y="1"/>
                    <a:pt x="20" y="1"/>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5"/>
            <p:cNvSpPr/>
            <p:nvPr/>
          </p:nvSpPr>
          <p:spPr>
            <a:xfrm>
              <a:off x="6144450" y="431575"/>
              <a:ext cx="10875" cy="56650"/>
            </a:xfrm>
            <a:custGeom>
              <a:avLst/>
              <a:gdLst/>
              <a:ahLst/>
              <a:cxnLst/>
              <a:rect l="l" t="t" r="r" b="b"/>
              <a:pathLst>
                <a:path w="435" h="2266" extrusionOk="0">
                  <a:moveTo>
                    <a:pt x="20" y="0"/>
                  </a:moveTo>
                  <a:cubicBezTo>
                    <a:pt x="19" y="0"/>
                    <a:pt x="18" y="1"/>
                    <a:pt x="17" y="1"/>
                  </a:cubicBezTo>
                  <a:cubicBezTo>
                    <a:pt x="6" y="3"/>
                    <a:pt x="0" y="13"/>
                    <a:pt x="1" y="24"/>
                  </a:cubicBezTo>
                  <a:lnTo>
                    <a:pt x="394" y="2249"/>
                  </a:lnTo>
                  <a:cubicBezTo>
                    <a:pt x="396" y="2258"/>
                    <a:pt x="403" y="2266"/>
                    <a:pt x="413" y="2266"/>
                  </a:cubicBezTo>
                  <a:lnTo>
                    <a:pt x="417" y="2266"/>
                  </a:lnTo>
                  <a:cubicBezTo>
                    <a:pt x="428" y="2263"/>
                    <a:pt x="434" y="2253"/>
                    <a:pt x="433" y="2242"/>
                  </a:cubicBezTo>
                  <a:lnTo>
                    <a:pt x="40" y="17"/>
                  </a:lnTo>
                  <a:cubicBezTo>
                    <a:pt x="38" y="7"/>
                    <a:pt x="29" y="0"/>
                    <a:pt x="20" y="0"/>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39" name="Google Shape;139;p5"/>
          <p:cNvGrpSpPr/>
          <p:nvPr/>
        </p:nvGrpSpPr>
        <p:grpSpPr>
          <a:xfrm>
            <a:off x="11004046" y="4955158"/>
            <a:ext cx="1840268" cy="1537276"/>
            <a:chOff x="2630100" y="1332825"/>
            <a:chExt cx="286950" cy="239700"/>
          </a:xfrm>
        </p:grpSpPr>
        <p:sp>
          <p:nvSpPr>
            <p:cNvPr id="140" name="Google Shape;140;p5"/>
            <p:cNvSpPr/>
            <p:nvPr/>
          </p:nvSpPr>
          <p:spPr>
            <a:xfrm>
              <a:off x="2673275" y="1479950"/>
              <a:ext cx="243775" cy="92575"/>
            </a:xfrm>
            <a:custGeom>
              <a:avLst/>
              <a:gdLst/>
              <a:ahLst/>
              <a:cxnLst/>
              <a:rect l="l" t="t" r="r" b="b"/>
              <a:pathLst>
                <a:path w="9751" h="3703" extrusionOk="0">
                  <a:moveTo>
                    <a:pt x="8626" y="0"/>
                  </a:moveTo>
                  <a:cubicBezTo>
                    <a:pt x="5750" y="1079"/>
                    <a:pt x="2875" y="2160"/>
                    <a:pt x="0" y="3239"/>
                  </a:cubicBezTo>
                  <a:cubicBezTo>
                    <a:pt x="341" y="3394"/>
                    <a:pt x="684" y="3549"/>
                    <a:pt x="1028" y="3702"/>
                  </a:cubicBezTo>
                  <a:cubicBezTo>
                    <a:pt x="3936" y="2768"/>
                    <a:pt x="6843" y="1833"/>
                    <a:pt x="9751" y="898"/>
                  </a:cubicBezTo>
                  <a:cubicBezTo>
                    <a:pt x="9375" y="600"/>
                    <a:pt x="9001" y="300"/>
                    <a:pt x="8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5"/>
            <p:cNvSpPr/>
            <p:nvPr/>
          </p:nvSpPr>
          <p:spPr>
            <a:xfrm>
              <a:off x="2846350" y="1343400"/>
              <a:ext cx="70700" cy="159025"/>
            </a:xfrm>
            <a:custGeom>
              <a:avLst/>
              <a:gdLst/>
              <a:ahLst/>
              <a:cxnLst/>
              <a:rect l="l" t="t" r="r" b="b"/>
              <a:pathLst>
                <a:path w="2828" h="6361" extrusionOk="0">
                  <a:moveTo>
                    <a:pt x="796" y="1"/>
                  </a:moveTo>
                  <a:cubicBezTo>
                    <a:pt x="532" y="118"/>
                    <a:pt x="266" y="235"/>
                    <a:pt x="1" y="352"/>
                  </a:cubicBezTo>
                  <a:cubicBezTo>
                    <a:pt x="312" y="2308"/>
                    <a:pt x="624" y="4262"/>
                    <a:pt x="935" y="6219"/>
                  </a:cubicBezTo>
                  <a:lnTo>
                    <a:pt x="2828" y="6360"/>
                  </a:lnTo>
                  <a:cubicBezTo>
                    <a:pt x="2151" y="4241"/>
                    <a:pt x="1474" y="2121"/>
                    <a:pt x="7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5"/>
            <p:cNvSpPr/>
            <p:nvPr/>
          </p:nvSpPr>
          <p:spPr>
            <a:xfrm>
              <a:off x="2630100" y="1332825"/>
              <a:ext cx="264675" cy="227950"/>
            </a:xfrm>
            <a:custGeom>
              <a:avLst/>
              <a:gdLst/>
              <a:ahLst/>
              <a:cxnLst/>
              <a:rect l="l" t="t" r="r" b="b"/>
              <a:pathLst>
                <a:path w="10587" h="9118" extrusionOk="0">
                  <a:moveTo>
                    <a:pt x="8260" y="0"/>
                  </a:moveTo>
                  <a:cubicBezTo>
                    <a:pt x="5507" y="978"/>
                    <a:pt x="2753" y="1956"/>
                    <a:pt x="1" y="2933"/>
                  </a:cubicBezTo>
                  <a:cubicBezTo>
                    <a:pt x="566" y="4995"/>
                    <a:pt x="1133" y="7057"/>
                    <a:pt x="1698" y="9118"/>
                  </a:cubicBezTo>
                  <a:cubicBezTo>
                    <a:pt x="4661" y="8190"/>
                    <a:pt x="7623" y="7260"/>
                    <a:pt x="10586" y="6333"/>
                  </a:cubicBezTo>
                  <a:cubicBezTo>
                    <a:pt x="9811" y="4222"/>
                    <a:pt x="9036" y="2112"/>
                    <a:pt x="82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5"/>
            <p:cNvSpPr/>
            <p:nvPr/>
          </p:nvSpPr>
          <p:spPr>
            <a:xfrm>
              <a:off x="2840700" y="1343500"/>
              <a:ext cx="70275" cy="156450"/>
            </a:xfrm>
            <a:custGeom>
              <a:avLst/>
              <a:gdLst/>
              <a:ahLst/>
              <a:cxnLst/>
              <a:rect l="l" t="t" r="r" b="b"/>
              <a:pathLst>
                <a:path w="2811" h="6258" extrusionOk="0">
                  <a:moveTo>
                    <a:pt x="0" y="1"/>
                  </a:moveTo>
                  <a:cubicBezTo>
                    <a:pt x="646" y="1996"/>
                    <a:pt x="1293" y="3989"/>
                    <a:pt x="1938" y="5983"/>
                  </a:cubicBezTo>
                  <a:cubicBezTo>
                    <a:pt x="2229" y="6074"/>
                    <a:pt x="2518" y="6166"/>
                    <a:pt x="2810" y="6257"/>
                  </a:cubicBezTo>
                  <a:cubicBezTo>
                    <a:pt x="2132" y="4280"/>
                    <a:pt x="1456" y="2302"/>
                    <a:pt x="779" y="324"/>
                  </a:cubicBezTo>
                  <a:lnTo>
                    <a:pt x="0" y="1"/>
                  </a:lnTo>
                  <a:close/>
                </a:path>
              </a:pathLst>
            </a:custGeom>
            <a:solidFill>
              <a:srgbClr val="ABA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5"/>
            <p:cNvSpPr/>
            <p:nvPr/>
          </p:nvSpPr>
          <p:spPr>
            <a:xfrm>
              <a:off x="2847725" y="1348850"/>
              <a:ext cx="45550" cy="141225"/>
            </a:xfrm>
            <a:custGeom>
              <a:avLst/>
              <a:gdLst/>
              <a:ahLst/>
              <a:cxnLst/>
              <a:rect l="l" t="t" r="r" b="b"/>
              <a:pathLst>
                <a:path w="1822" h="5649" extrusionOk="0">
                  <a:moveTo>
                    <a:pt x="30" y="0"/>
                  </a:moveTo>
                  <a:cubicBezTo>
                    <a:pt x="27" y="0"/>
                    <a:pt x="24" y="1"/>
                    <a:pt x="22" y="1"/>
                  </a:cubicBezTo>
                  <a:cubicBezTo>
                    <a:pt x="9" y="7"/>
                    <a:pt x="0" y="22"/>
                    <a:pt x="5" y="36"/>
                  </a:cubicBezTo>
                  <a:lnTo>
                    <a:pt x="1765" y="5631"/>
                  </a:lnTo>
                  <a:cubicBezTo>
                    <a:pt x="1769" y="5641"/>
                    <a:pt x="1780" y="5649"/>
                    <a:pt x="1791" y="5649"/>
                  </a:cubicBezTo>
                  <a:cubicBezTo>
                    <a:pt x="1795" y="5649"/>
                    <a:pt x="1797" y="5649"/>
                    <a:pt x="1800" y="5648"/>
                  </a:cubicBezTo>
                  <a:cubicBezTo>
                    <a:pt x="1813" y="5642"/>
                    <a:pt x="1821" y="5627"/>
                    <a:pt x="1817" y="5613"/>
                  </a:cubicBezTo>
                  <a:lnTo>
                    <a:pt x="57" y="19"/>
                  </a:lnTo>
                  <a:cubicBezTo>
                    <a:pt x="53" y="8"/>
                    <a:pt x="42" y="0"/>
                    <a:pt x="30" y="0"/>
                  </a:cubicBezTo>
                  <a:close/>
                </a:path>
              </a:pathLst>
            </a:custGeom>
            <a:solidFill>
              <a:srgbClr val="DD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5"/>
            <p:cNvSpPr/>
            <p:nvPr/>
          </p:nvSpPr>
          <p:spPr>
            <a:xfrm>
              <a:off x="2852500" y="1349750"/>
              <a:ext cx="46875" cy="141800"/>
            </a:xfrm>
            <a:custGeom>
              <a:avLst/>
              <a:gdLst/>
              <a:ahLst/>
              <a:cxnLst/>
              <a:rect l="l" t="t" r="r" b="b"/>
              <a:pathLst>
                <a:path w="1875" h="5672" extrusionOk="0">
                  <a:moveTo>
                    <a:pt x="31" y="0"/>
                  </a:moveTo>
                  <a:cubicBezTo>
                    <a:pt x="28" y="0"/>
                    <a:pt x="25" y="1"/>
                    <a:pt x="22" y="2"/>
                  </a:cubicBezTo>
                  <a:cubicBezTo>
                    <a:pt x="7" y="7"/>
                    <a:pt x="0" y="22"/>
                    <a:pt x="3" y="36"/>
                  </a:cubicBezTo>
                  <a:lnTo>
                    <a:pt x="1819" y="5654"/>
                  </a:lnTo>
                  <a:cubicBezTo>
                    <a:pt x="1823" y="5664"/>
                    <a:pt x="1834" y="5672"/>
                    <a:pt x="1846" y="5672"/>
                  </a:cubicBezTo>
                  <a:cubicBezTo>
                    <a:pt x="1848" y="5672"/>
                    <a:pt x="1851" y="5672"/>
                    <a:pt x="1853" y="5671"/>
                  </a:cubicBezTo>
                  <a:cubicBezTo>
                    <a:pt x="1868" y="5665"/>
                    <a:pt x="1875" y="5650"/>
                    <a:pt x="1872" y="5636"/>
                  </a:cubicBezTo>
                  <a:lnTo>
                    <a:pt x="56" y="19"/>
                  </a:lnTo>
                  <a:cubicBezTo>
                    <a:pt x="52" y="7"/>
                    <a:pt x="42" y="0"/>
                    <a:pt x="31" y="0"/>
                  </a:cubicBezTo>
                  <a:close/>
                </a:path>
              </a:pathLst>
            </a:custGeom>
            <a:solidFill>
              <a:srgbClr val="DD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5"/>
            <p:cNvSpPr/>
            <p:nvPr/>
          </p:nvSpPr>
          <p:spPr>
            <a:xfrm>
              <a:off x="2857100" y="1352450"/>
              <a:ext cx="48775" cy="142400"/>
            </a:xfrm>
            <a:custGeom>
              <a:avLst/>
              <a:gdLst/>
              <a:ahLst/>
              <a:cxnLst/>
              <a:rect l="l" t="t" r="r" b="b"/>
              <a:pathLst>
                <a:path w="1951" h="5696" extrusionOk="0">
                  <a:moveTo>
                    <a:pt x="32" y="1"/>
                  </a:moveTo>
                  <a:cubicBezTo>
                    <a:pt x="29" y="1"/>
                    <a:pt x="26" y="1"/>
                    <a:pt x="23" y="2"/>
                  </a:cubicBezTo>
                  <a:cubicBezTo>
                    <a:pt x="9" y="8"/>
                    <a:pt x="1" y="23"/>
                    <a:pt x="6" y="38"/>
                  </a:cubicBezTo>
                  <a:lnTo>
                    <a:pt x="1892" y="5676"/>
                  </a:lnTo>
                  <a:cubicBezTo>
                    <a:pt x="1897" y="5689"/>
                    <a:pt x="1907" y="5696"/>
                    <a:pt x="1919" y="5696"/>
                  </a:cubicBezTo>
                  <a:cubicBezTo>
                    <a:pt x="1921" y="5696"/>
                    <a:pt x="1925" y="5696"/>
                    <a:pt x="1927" y="5695"/>
                  </a:cubicBezTo>
                  <a:cubicBezTo>
                    <a:pt x="1942" y="5689"/>
                    <a:pt x="1950" y="5674"/>
                    <a:pt x="1945" y="5659"/>
                  </a:cubicBezTo>
                  <a:lnTo>
                    <a:pt x="59" y="19"/>
                  </a:lnTo>
                  <a:cubicBezTo>
                    <a:pt x="54" y="8"/>
                    <a:pt x="44" y="1"/>
                    <a:pt x="32" y="1"/>
                  </a:cubicBezTo>
                  <a:close/>
                </a:path>
              </a:pathLst>
            </a:custGeom>
            <a:solidFill>
              <a:srgbClr val="DD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5"/>
            <p:cNvSpPr/>
            <p:nvPr/>
          </p:nvSpPr>
          <p:spPr>
            <a:xfrm>
              <a:off x="2672550" y="1492400"/>
              <a:ext cx="217375" cy="69125"/>
            </a:xfrm>
            <a:custGeom>
              <a:avLst/>
              <a:gdLst/>
              <a:ahLst/>
              <a:cxnLst/>
              <a:rect l="l" t="t" r="r" b="b"/>
              <a:pathLst>
                <a:path w="8695" h="2765" extrusionOk="0">
                  <a:moveTo>
                    <a:pt x="8663" y="0"/>
                  </a:moveTo>
                  <a:cubicBezTo>
                    <a:pt x="8660" y="0"/>
                    <a:pt x="8657" y="0"/>
                    <a:pt x="8655" y="1"/>
                  </a:cubicBezTo>
                  <a:lnTo>
                    <a:pt x="22" y="2711"/>
                  </a:lnTo>
                  <a:cubicBezTo>
                    <a:pt x="9" y="2717"/>
                    <a:pt x="0" y="2732"/>
                    <a:pt x="5" y="2747"/>
                  </a:cubicBezTo>
                  <a:cubicBezTo>
                    <a:pt x="9" y="2757"/>
                    <a:pt x="20" y="2765"/>
                    <a:pt x="31" y="2765"/>
                  </a:cubicBezTo>
                  <a:cubicBezTo>
                    <a:pt x="35" y="2765"/>
                    <a:pt x="37" y="2765"/>
                    <a:pt x="40" y="2764"/>
                  </a:cubicBezTo>
                  <a:lnTo>
                    <a:pt x="8673" y="54"/>
                  </a:lnTo>
                  <a:cubicBezTo>
                    <a:pt x="8686" y="48"/>
                    <a:pt x="8694" y="33"/>
                    <a:pt x="8690" y="18"/>
                  </a:cubicBezTo>
                  <a:cubicBezTo>
                    <a:pt x="8686" y="8"/>
                    <a:pt x="8675" y="0"/>
                    <a:pt x="8663" y="0"/>
                  </a:cubicBezTo>
                  <a:close/>
                </a:path>
              </a:pathLst>
            </a:custGeom>
            <a:solidFill>
              <a:srgbClr val="ABA3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5"/>
            <p:cNvSpPr/>
            <p:nvPr/>
          </p:nvSpPr>
          <p:spPr>
            <a:xfrm>
              <a:off x="2811550" y="1516025"/>
              <a:ext cx="16700" cy="12000"/>
            </a:xfrm>
            <a:custGeom>
              <a:avLst/>
              <a:gdLst/>
              <a:ahLst/>
              <a:cxnLst/>
              <a:rect l="l" t="t" r="r" b="b"/>
              <a:pathLst>
                <a:path w="668" h="480" extrusionOk="0">
                  <a:moveTo>
                    <a:pt x="549" y="1"/>
                  </a:moveTo>
                  <a:cubicBezTo>
                    <a:pt x="531" y="1"/>
                    <a:pt x="512" y="4"/>
                    <a:pt x="495" y="10"/>
                  </a:cubicBezTo>
                  <a:cubicBezTo>
                    <a:pt x="409" y="36"/>
                    <a:pt x="331" y="104"/>
                    <a:pt x="339" y="205"/>
                  </a:cubicBezTo>
                  <a:cubicBezTo>
                    <a:pt x="279" y="142"/>
                    <a:pt x="196" y="107"/>
                    <a:pt x="120" y="107"/>
                  </a:cubicBezTo>
                  <a:cubicBezTo>
                    <a:pt x="93" y="107"/>
                    <a:pt x="67" y="111"/>
                    <a:pt x="44" y="120"/>
                  </a:cubicBezTo>
                  <a:cubicBezTo>
                    <a:pt x="31" y="125"/>
                    <a:pt x="17" y="133"/>
                    <a:pt x="10" y="146"/>
                  </a:cubicBezTo>
                  <a:cubicBezTo>
                    <a:pt x="1" y="166"/>
                    <a:pt x="9" y="194"/>
                    <a:pt x="23" y="217"/>
                  </a:cubicBezTo>
                  <a:cubicBezTo>
                    <a:pt x="55" y="265"/>
                    <a:pt x="109" y="292"/>
                    <a:pt x="160" y="316"/>
                  </a:cubicBezTo>
                  <a:cubicBezTo>
                    <a:pt x="222" y="345"/>
                    <a:pt x="285" y="375"/>
                    <a:pt x="348" y="404"/>
                  </a:cubicBezTo>
                  <a:cubicBezTo>
                    <a:pt x="383" y="421"/>
                    <a:pt x="469" y="479"/>
                    <a:pt x="510" y="479"/>
                  </a:cubicBezTo>
                  <a:cubicBezTo>
                    <a:pt x="513" y="479"/>
                    <a:pt x="516" y="479"/>
                    <a:pt x="519" y="478"/>
                  </a:cubicBezTo>
                  <a:cubicBezTo>
                    <a:pt x="584" y="457"/>
                    <a:pt x="610" y="238"/>
                    <a:pt x="639" y="177"/>
                  </a:cubicBezTo>
                  <a:cubicBezTo>
                    <a:pt x="654" y="135"/>
                    <a:pt x="668" y="82"/>
                    <a:pt x="638" y="42"/>
                  </a:cubicBezTo>
                  <a:cubicBezTo>
                    <a:pt x="616" y="12"/>
                    <a:pt x="583" y="1"/>
                    <a:pt x="549"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5"/>
            <p:cNvSpPr/>
            <p:nvPr/>
          </p:nvSpPr>
          <p:spPr>
            <a:xfrm>
              <a:off x="2740200" y="1538975"/>
              <a:ext cx="16550" cy="12025"/>
            </a:xfrm>
            <a:custGeom>
              <a:avLst/>
              <a:gdLst/>
              <a:ahLst/>
              <a:cxnLst/>
              <a:rect l="l" t="t" r="r" b="b"/>
              <a:pathLst>
                <a:path w="662" h="481" extrusionOk="0">
                  <a:moveTo>
                    <a:pt x="546" y="1"/>
                  </a:moveTo>
                  <a:cubicBezTo>
                    <a:pt x="525" y="1"/>
                    <a:pt x="503" y="5"/>
                    <a:pt x="485" y="12"/>
                  </a:cubicBezTo>
                  <a:cubicBezTo>
                    <a:pt x="401" y="44"/>
                    <a:pt x="326" y="117"/>
                    <a:pt x="340" y="215"/>
                  </a:cubicBezTo>
                  <a:cubicBezTo>
                    <a:pt x="280" y="161"/>
                    <a:pt x="202" y="131"/>
                    <a:pt x="130" y="131"/>
                  </a:cubicBezTo>
                  <a:cubicBezTo>
                    <a:pt x="98" y="131"/>
                    <a:pt x="68" y="136"/>
                    <a:pt x="41" y="149"/>
                  </a:cubicBezTo>
                  <a:cubicBezTo>
                    <a:pt x="28" y="155"/>
                    <a:pt x="16" y="164"/>
                    <a:pt x="10" y="177"/>
                  </a:cubicBezTo>
                  <a:cubicBezTo>
                    <a:pt x="1" y="197"/>
                    <a:pt x="12" y="225"/>
                    <a:pt x="27" y="247"/>
                  </a:cubicBezTo>
                  <a:cubicBezTo>
                    <a:pt x="61" y="294"/>
                    <a:pt x="118" y="316"/>
                    <a:pt x="168" y="338"/>
                  </a:cubicBezTo>
                  <a:cubicBezTo>
                    <a:pt x="233" y="363"/>
                    <a:pt x="297" y="390"/>
                    <a:pt x="360" y="416"/>
                  </a:cubicBezTo>
                  <a:cubicBezTo>
                    <a:pt x="395" y="430"/>
                    <a:pt x="480" y="480"/>
                    <a:pt x="522" y="480"/>
                  </a:cubicBezTo>
                  <a:cubicBezTo>
                    <a:pt x="527" y="480"/>
                    <a:pt x="531" y="480"/>
                    <a:pt x="535" y="478"/>
                  </a:cubicBezTo>
                  <a:cubicBezTo>
                    <a:pt x="602" y="455"/>
                    <a:pt x="613" y="236"/>
                    <a:pt x="639" y="171"/>
                  </a:cubicBezTo>
                  <a:cubicBezTo>
                    <a:pt x="651" y="129"/>
                    <a:pt x="662" y="76"/>
                    <a:pt x="629" y="36"/>
                  </a:cubicBezTo>
                  <a:cubicBezTo>
                    <a:pt x="608" y="10"/>
                    <a:pt x="578" y="1"/>
                    <a:pt x="546"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5"/>
            <p:cNvSpPr/>
            <p:nvPr/>
          </p:nvSpPr>
          <p:spPr>
            <a:xfrm>
              <a:off x="2791025" y="1341950"/>
              <a:ext cx="80175" cy="183675"/>
            </a:xfrm>
            <a:custGeom>
              <a:avLst/>
              <a:gdLst/>
              <a:ahLst/>
              <a:cxnLst/>
              <a:rect l="l" t="t" r="r" b="b"/>
              <a:pathLst>
                <a:path w="3207" h="7347" extrusionOk="0">
                  <a:moveTo>
                    <a:pt x="356" y="1"/>
                  </a:moveTo>
                  <a:cubicBezTo>
                    <a:pt x="336" y="1"/>
                    <a:pt x="315" y="3"/>
                    <a:pt x="295" y="6"/>
                  </a:cubicBezTo>
                  <a:cubicBezTo>
                    <a:pt x="125" y="36"/>
                    <a:pt x="0" y="188"/>
                    <a:pt x="0" y="376"/>
                  </a:cubicBezTo>
                  <a:cubicBezTo>
                    <a:pt x="647" y="2471"/>
                    <a:pt x="1291" y="4566"/>
                    <a:pt x="1937" y="6660"/>
                  </a:cubicBezTo>
                  <a:cubicBezTo>
                    <a:pt x="2087" y="6867"/>
                    <a:pt x="2239" y="7075"/>
                    <a:pt x="2390" y="7281"/>
                  </a:cubicBezTo>
                  <a:cubicBezTo>
                    <a:pt x="2409" y="7291"/>
                    <a:pt x="2532" y="7347"/>
                    <a:pt x="2689" y="7347"/>
                  </a:cubicBezTo>
                  <a:cubicBezTo>
                    <a:pt x="2778" y="7347"/>
                    <a:pt x="2879" y="7329"/>
                    <a:pt x="2976" y="7273"/>
                  </a:cubicBezTo>
                  <a:cubicBezTo>
                    <a:pt x="3109" y="7195"/>
                    <a:pt x="3178" y="7081"/>
                    <a:pt x="3207" y="7023"/>
                  </a:cubicBezTo>
                  <a:lnTo>
                    <a:pt x="2639" y="6400"/>
                  </a:lnTo>
                  <a:cubicBezTo>
                    <a:pt x="1988" y="4324"/>
                    <a:pt x="1339" y="2245"/>
                    <a:pt x="687" y="168"/>
                  </a:cubicBezTo>
                  <a:cubicBezTo>
                    <a:pt x="603" y="62"/>
                    <a:pt x="478" y="1"/>
                    <a:pt x="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5"/>
            <p:cNvSpPr/>
            <p:nvPr/>
          </p:nvSpPr>
          <p:spPr>
            <a:xfrm>
              <a:off x="2833525" y="1470950"/>
              <a:ext cx="10325" cy="30475"/>
            </a:xfrm>
            <a:custGeom>
              <a:avLst/>
              <a:gdLst/>
              <a:ahLst/>
              <a:cxnLst/>
              <a:rect l="l" t="t" r="r" b="b"/>
              <a:pathLst>
                <a:path w="413" h="1219" extrusionOk="0">
                  <a:moveTo>
                    <a:pt x="30" y="0"/>
                  </a:moveTo>
                  <a:cubicBezTo>
                    <a:pt x="28" y="0"/>
                    <a:pt x="25" y="0"/>
                    <a:pt x="23" y="1"/>
                  </a:cubicBezTo>
                  <a:cubicBezTo>
                    <a:pt x="9" y="7"/>
                    <a:pt x="0" y="22"/>
                    <a:pt x="4" y="36"/>
                  </a:cubicBezTo>
                  <a:lnTo>
                    <a:pt x="355" y="1198"/>
                  </a:lnTo>
                  <a:cubicBezTo>
                    <a:pt x="359" y="1210"/>
                    <a:pt x="370" y="1218"/>
                    <a:pt x="382" y="1218"/>
                  </a:cubicBezTo>
                  <a:cubicBezTo>
                    <a:pt x="385" y="1218"/>
                    <a:pt x="387" y="1218"/>
                    <a:pt x="390" y="1217"/>
                  </a:cubicBezTo>
                  <a:cubicBezTo>
                    <a:pt x="405" y="1212"/>
                    <a:pt x="413" y="1197"/>
                    <a:pt x="409" y="1182"/>
                  </a:cubicBezTo>
                  <a:lnTo>
                    <a:pt x="58" y="19"/>
                  </a:lnTo>
                  <a:cubicBezTo>
                    <a:pt x="53" y="8"/>
                    <a:pt x="43" y="0"/>
                    <a:pt x="30" y="0"/>
                  </a:cubicBezTo>
                  <a:close/>
                </a:path>
              </a:pathLst>
            </a:custGeom>
            <a:solidFill>
              <a:srgbClr val="DD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5"/>
            <p:cNvSpPr/>
            <p:nvPr/>
          </p:nvSpPr>
          <p:spPr>
            <a:xfrm>
              <a:off x="2807850" y="1385975"/>
              <a:ext cx="18425" cy="57250"/>
            </a:xfrm>
            <a:custGeom>
              <a:avLst/>
              <a:gdLst/>
              <a:ahLst/>
              <a:cxnLst/>
              <a:rect l="l" t="t" r="r" b="b"/>
              <a:pathLst>
                <a:path w="737" h="2290" extrusionOk="0">
                  <a:moveTo>
                    <a:pt x="31" y="1"/>
                  </a:moveTo>
                  <a:cubicBezTo>
                    <a:pt x="28" y="1"/>
                    <a:pt x="26" y="1"/>
                    <a:pt x="23" y="2"/>
                  </a:cubicBezTo>
                  <a:cubicBezTo>
                    <a:pt x="8" y="7"/>
                    <a:pt x="1" y="22"/>
                    <a:pt x="4" y="37"/>
                  </a:cubicBezTo>
                  <a:lnTo>
                    <a:pt x="678" y="2269"/>
                  </a:lnTo>
                  <a:cubicBezTo>
                    <a:pt x="683" y="2281"/>
                    <a:pt x="693" y="2289"/>
                    <a:pt x="705" y="2289"/>
                  </a:cubicBezTo>
                  <a:cubicBezTo>
                    <a:pt x="708" y="2289"/>
                    <a:pt x="711" y="2289"/>
                    <a:pt x="714" y="2287"/>
                  </a:cubicBezTo>
                  <a:cubicBezTo>
                    <a:pt x="728" y="2282"/>
                    <a:pt x="736" y="2268"/>
                    <a:pt x="732" y="2253"/>
                  </a:cubicBezTo>
                  <a:lnTo>
                    <a:pt x="58" y="21"/>
                  </a:lnTo>
                  <a:cubicBezTo>
                    <a:pt x="53" y="9"/>
                    <a:pt x="43" y="1"/>
                    <a:pt x="31" y="1"/>
                  </a:cubicBezTo>
                  <a:close/>
                </a:path>
              </a:pathLst>
            </a:custGeom>
            <a:solidFill>
              <a:srgbClr val="DD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5"/>
            <p:cNvSpPr/>
            <p:nvPr/>
          </p:nvSpPr>
          <p:spPr>
            <a:xfrm>
              <a:off x="2797000" y="1350000"/>
              <a:ext cx="7475" cy="21100"/>
            </a:xfrm>
            <a:custGeom>
              <a:avLst/>
              <a:gdLst/>
              <a:ahLst/>
              <a:cxnLst/>
              <a:rect l="l" t="t" r="r" b="b"/>
              <a:pathLst>
                <a:path w="299" h="844" extrusionOk="0">
                  <a:moveTo>
                    <a:pt x="31" y="0"/>
                  </a:moveTo>
                  <a:cubicBezTo>
                    <a:pt x="29" y="0"/>
                    <a:pt x="26" y="1"/>
                    <a:pt x="23" y="2"/>
                  </a:cubicBezTo>
                  <a:cubicBezTo>
                    <a:pt x="8" y="7"/>
                    <a:pt x="0" y="21"/>
                    <a:pt x="4" y="36"/>
                  </a:cubicBezTo>
                  <a:lnTo>
                    <a:pt x="242" y="823"/>
                  </a:lnTo>
                  <a:cubicBezTo>
                    <a:pt x="245" y="835"/>
                    <a:pt x="256" y="843"/>
                    <a:pt x="268" y="843"/>
                  </a:cubicBezTo>
                  <a:cubicBezTo>
                    <a:pt x="271" y="843"/>
                    <a:pt x="274" y="843"/>
                    <a:pt x="276" y="841"/>
                  </a:cubicBezTo>
                  <a:cubicBezTo>
                    <a:pt x="291" y="836"/>
                    <a:pt x="299" y="822"/>
                    <a:pt x="295" y="807"/>
                  </a:cubicBezTo>
                  <a:lnTo>
                    <a:pt x="57" y="20"/>
                  </a:lnTo>
                  <a:cubicBezTo>
                    <a:pt x="53" y="8"/>
                    <a:pt x="43" y="0"/>
                    <a:pt x="31" y="0"/>
                  </a:cubicBezTo>
                  <a:close/>
                </a:path>
              </a:pathLst>
            </a:custGeom>
            <a:solidFill>
              <a:srgbClr val="DD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5"/>
            <p:cNvSpPr/>
            <p:nvPr/>
          </p:nvSpPr>
          <p:spPr>
            <a:xfrm>
              <a:off x="2722150" y="1366475"/>
              <a:ext cx="73000" cy="180400"/>
            </a:xfrm>
            <a:custGeom>
              <a:avLst/>
              <a:gdLst/>
              <a:ahLst/>
              <a:cxnLst/>
              <a:rect l="l" t="t" r="r" b="b"/>
              <a:pathLst>
                <a:path w="2920" h="7216" extrusionOk="0">
                  <a:moveTo>
                    <a:pt x="355" y="0"/>
                  </a:moveTo>
                  <a:cubicBezTo>
                    <a:pt x="335" y="0"/>
                    <a:pt x="315" y="2"/>
                    <a:pt x="295" y="5"/>
                  </a:cubicBezTo>
                  <a:cubicBezTo>
                    <a:pt x="126" y="35"/>
                    <a:pt x="0" y="188"/>
                    <a:pt x="0" y="375"/>
                  </a:cubicBezTo>
                  <a:cubicBezTo>
                    <a:pt x="598" y="2436"/>
                    <a:pt x="1194" y="4498"/>
                    <a:pt x="1790" y="6558"/>
                  </a:cubicBezTo>
                  <a:cubicBezTo>
                    <a:pt x="1829" y="6611"/>
                    <a:pt x="1888" y="6690"/>
                    <a:pt x="1965" y="6780"/>
                  </a:cubicBezTo>
                  <a:cubicBezTo>
                    <a:pt x="2164" y="7016"/>
                    <a:pt x="2267" y="7135"/>
                    <a:pt x="2418" y="7184"/>
                  </a:cubicBezTo>
                  <a:cubicBezTo>
                    <a:pt x="2433" y="7189"/>
                    <a:pt x="2518" y="7216"/>
                    <a:pt x="2615" y="7216"/>
                  </a:cubicBezTo>
                  <a:cubicBezTo>
                    <a:pt x="2695" y="7216"/>
                    <a:pt x="2782" y="7198"/>
                    <a:pt x="2845" y="7135"/>
                  </a:cubicBezTo>
                  <a:cubicBezTo>
                    <a:pt x="2890" y="7089"/>
                    <a:pt x="2910" y="7034"/>
                    <a:pt x="2919" y="6995"/>
                  </a:cubicBezTo>
                  <a:cubicBezTo>
                    <a:pt x="2739" y="6787"/>
                    <a:pt x="2561" y="6579"/>
                    <a:pt x="2381" y="6372"/>
                  </a:cubicBezTo>
                  <a:lnTo>
                    <a:pt x="689" y="166"/>
                  </a:lnTo>
                  <a:cubicBezTo>
                    <a:pt x="603" y="62"/>
                    <a:pt x="479" y="0"/>
                    <a:pt x="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5" name="Google Shape;155;p5"/>
            <p:cNvSpPr/>
            <p:nvPr/>
          </p:nvSpPr>
          <p:spPr>
            <a:xfrm>
              <a:off x="2751575" y="1461250"/>
              <a:ext cx="18400" cy="60125"/>
            </a:xfrm>
            <a:custGeom>
              <a:avLst/>
              <a:gdLst/>
              <a:ahLst/>
              <a:cxnLst/>
              <a:rect l="l" t="t" r="r" b="b"/>
              <a:pathLst>
                <a:path w="736" h="2405" extrusionOk="0">
                  <a:moveTo>
                    <a:pt x="32" y="1"/>
                  </a:moveTo>
                  <a:cubicBezTo>
                    <a:pt x="29" y="1"/>
                    <a:pt x="26" y="1"/>
                    <a:pt x="23" y="2"/>
                  </a:cubicBezTo>
                  <a:cubicBezTo>
                    <a:pt x="8" y="5"/>
                    <a:pt x="1" y="20"/>
                    <a:pt x="4" y="35"/>
                  </a:cubicBezTo>
                  <a:lnTo>
                    <a:pt x="678" y="2384"/>
                  </a:lnTo>
                  <a:cubicBezTo>
                    <a:pt x="683" y="2396"/>
                    <a:pt x="693" y="2404"/>
                    <a:pt x="705" y="2404"/>
                  </a:cubicBezTo>
                  <a:cubicBezTo>
                    <a:pt x="708" y="2404"/>
                    <a:pt x="711" y="2402"/>
                    <a:pt x="712" y="2402"/>
                  </a:cubicBezTo>
                  <a:cubicBezTo>
                    <a:pt x="727" y="2399"/>
                    <a:pt x="735" y="2384"/>
                    <a:pt x="731" y="2369"/>
                  </a:cubicBezTo>
                  <a:lnTo>
                    <a:pt x="56" y="20"/>
                  </a:lnTo>
                  <a:cubicBezTo>
                    <a:pt x="53" y="8"/>
                    <a:pt x="43" y="1"/>
                    <a:pt x="32" y="1"/>
                  </a:cubicBezTo>
                  <a:close/>
                </a:path>
              </a:pathLst>
            </a:custGeom>
            <a:solidFill>
              <a:srgbClr val="DD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5"/>
            <p:cNvSpPr/>
            <p:nvPr/>
          </p:nvSpPr>
          <p:spPr>
            <a:xfrm>
              <a:off x="2727500" y="1377300"/>
              <a:ext cx="11775" cy="37100"/>
            </a:xfrm>
            <a:custGeom>
              <a:avLst/>
              <a:gdLst/>
              <a:ahLst/>
              <a:cxnLst/>
              <a:rect l="l" t="t" r="r" b="b"/>
              <a:pathLst>
                <a:path w="471" h="1484" extrusionOk="0">
                  <a:moveTo>
                    <a:pt x="31" y="1"/>
                  </a:moveTo>
                  <a:cubicBezTo>
                    <a:pt x="29" y="1"/>
                    <a:pt x="26" y="1"/>
                    <a:pt x="24" y="1"/>
                  </a:cubicBezTo>
                  <a:cubicBezTo>
                    <a:pt x="9" y="6"/>
                    <a:pt x="1" y="21"/>
                    <a:pt x="5" y="36"/>
                  </a:cubicBezTo>
                  <a:lnTo>
                    <a:pt x="414" y="1463"/>
                  </a:lnTo>
                  <a:cubicBezTo>
                    <a:pt x="418" y="1475"/>
                    <a:pt x="429" y="1483"/>
                    <a:pt x="440" y="1483"/>
                  </a:cubicBezTo>
                  <a:cubicBezTo>
                    <a:pt x="444" y="1483"/>
                    <a:pt x="446" y="1483"/>
                    <a:pt x="448" y="1481"/>
                  </a:cubicBezTo>
                  <a:cubicBezTo>
                    <a:pt x="462" y="1478"/>
                    <a:pt x="470" y="1463"/>
                    <a:pt x="466" y="1448"/>
                  </a:cubicBezTo>
                  <a:lnTo>
                    <a:pt x="58" y="21"/>
                  </a:lnTo>
                  <a:cubicBezTo>
                    <a:pt x="54" y="8"/>
                    <a:pt x="43" y="1"/>
                    <a:pt x="31" y="1"/>
                  </a:cubicBezTo>
                  <a:close/>
                </a:path>
              </a:pathLst>
            </a:custGeom>
            <a:solidFill>
              <a:srgbClr val="DD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5"/>
            <p:cNvSpPr/>
            <p:nvPr/>
          </p:nvSpPr>
          <p:spPr>
            <a:xfrm>
              <a:off x="2652725" y="1389475"/>
              <a:ext cx="79525" cy="179000"/>
            </a:xfrm>
            <a:custGeom>
              <a:avLst/>
              <a:gdLst/>
              <a:ahLst/>
              <a:cxnLst/>
              <a:rect l="l" t="t" r="r" b="b"/>
              <a:pathLst>
                <a:path w="3181" h="7160" extrusionOk="0">
                  <a:moveTo>
                    <a:pt x="359" y="1"/>
                  </a:moveTo>
                  <a:cubicBezTo>
                    <a:pt x="338" y="1"/>
                    <a:pt x="317" y="3"/>
                    <a:pt x="296" y="6"/>
                  </a:cubicBezTo>
                  <a:cubicBezTo>
                    <a:pt x="126" y="37"/>
                    <a:pt x="1" y="189"/>
                    <a:pt x="1" y="376"/>
                  </a:cubicBezTo>
                  <a:cubicBezTo>
                    <a:pt x="638" y="2388"/>
                    <a:pt x="1276" y="4399"/>
                    <a:pt x="1913" y="6412"/>
                  </a:cubicBezTo>
                  <a:cubicBezTo>
                    <a:pt x="2106" y="6644"/>
                    <a:pt x="2300" y="6876"/>
                    <a:pt x="2493" y="7109"/>
                  </a:cubicBezTo>
                  <a:cubicBezTo>
                    <a:pt x="2506" y="7114"/>
                    <a:pt x="2617" y="7159"/>
                    <a:pt x="2752" y="7159"/>
                  </a:cubicBezTo>
                  <a:cubicBezTo>
                    <a:pt x="2845" y="7159"/>
                    <a:pt x="2949" y="7138"/>
                    <a:pt x="3040" y="7069"/>
                  </a:cubicBezTo>
                  <a:cubicBezTo>
                    <a:pt x="3114" y="7014"/>
                    <a:pt x="3157" y="6945"/>
                    <a:pt x="3180" y="6893"/>
                  </a:cubicBezTo>
                  <a:cubicBezTo>
                    <a:pt x="2965" y="6666"/>
                    <a:pt x="2750" y="6440"/>
                    <a:pt x="2535" y="6214"/>
                  </a:cubicBezTo>
                  <a:cubicBezTo>
                    <a:pt x="1919" y="4198"/>
                    <a:pt x="1304" y="2182"/>
                    <a:pt x="689" y="166"/>
                  </a:cubicBezTo>
                  <a:cubicBezTo>
                    <a:pt x="605" y="62"/>
                    <a:pt x="482" y="1"/>
                    <a:pt x="3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5"/>
            <p:cNvSpPr/>
            <p:nvPr/>
          </p:nvSpPr>
          <p:spPr>
            <a:xfrm>
              <a:off x="2696800" y="1524175"/>
              <a:ext cx="6775" cy="18150"/>
            </a:xfrm>
            <a:custGeom>
              <a:avLst/>
              <a:gdLst/>
              <a:ahLst/>
              <a:cxnLst/>
              <a:rect l="l" t="t" r="r" b="b"/>
              <a:pathLst>
                <a:path w="271" h="726" extrusionOk="0">
                  <a:moveTo>
                    <a:pt x="31" y="1"/>
                  </a:moveTo>
                  <a:cubicBezTo>
                    <a:pt x="29" y="1"/>
                    <a:pt x="26" y="1"/>
                    <a:pt x="23" y="2"/>
                  </a:cubicBezTo>
                  <a:cubicBezTo>
                    <a:pt x="9" y="7"/>
                    <a:pt x="1" y="22"/>
                    <a:pt x="5" y="37"/>
                  </a:cubicBezTo>
                  <a:lnTo>
                    <a:pt x="213" y="708"/>
                  </a:lnTo>
                  <a:cubicBezTo>
                    <a:pt x="217" y="718"/>
                    <a:pt x="228" y="726"/>
                    <a:pt x="240" y="726"/>
                  </a:cubicBezTo>
                  <a:cubicBezTo>
                    <a:pt x="241" y="726"/>
                    <a:pt x="243" y="725"/>
                    <a:pt x="245" y="725"/>
                  </a:cubicBezTo>
                  <a:cubicBezTo>
                    <a:pt x="246" y="725"/>
                    <a:pt x="247" y="726"/>
                    <a:pt x="247" y="726"/>
                  </a:cubicBezTo>
                  <a:cubicBezTo>
                    <a:pt x="262" y="721"/>
                    <a:pt x="271" y="706"/>
                    <a:pt x="267" y="692"/>
                  </a:cubicBezTo>
                  <a:lnTo>
                    <a:pt x="59" y="21"/>
                  </a:lnTo>
                  <a:cubicBezTo>
                    <a:pt x="54" y="9"/>
                    <a:pt x="43" y="1"/>
                    <a:pt x="31" y="1"/>
                  </a:cubicBezTo>
                  <a:close/>
                </a:path>
              </a:pathLst>
            </a:custGeom>
            <a:solidFill>
              <a:srgbClr val="DD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5"/>
            <p:cNvSpPr/>
            <p:nvPr/>
          </p:nvSpPr>
          <p:spPr>
            <a:xfrm>
              <a:off x="2686550" y="1490875"/>
              <a:ext cx="8325" cy="23300"/>
            </a:xfrm>
            <a:custGeom>
              <a:avLst/>
              <a:gdLst/>
              <a:ahLst/>
              <a:cxnLst/>
              <a:rect l="l" t="t" r="r" b="b"/>
              <a:pathLst>
                <a:path w="333" h="932" extrusionOk="0">
                  <a:moveTo>
                    <a:pt x="31" y="1"/>
                  </a:moveTo>
                  <a:cubicBezTo>
                    <a:pt x="28" y="1"/>
                    <a:pt x="25" y="1"/>
                    <a:pt x="23" y="2"/>
                  </a:cubicBezTo>
                  <a:cubicBezTo>
                    <a:pt x="8" y="7"/>
                    <a:pt x="0" y="21"/>
                    <a:pt x="3" y="36"/>
                  </a:cubicBezTo>
                  <a:lnTo>
                    <a:pt x="275" y="914"/>
                  </a:lnTo>
                  <a:cubicBezTo>
                    <a:pt x="279" y="924"/>
                    <a:pt x="290" y="932"/>
                    <a:pt x="301" y="932"/>
                  </a:cubicBezTo>
                  <a:lnTo>
                    <a:pt x="309" y="932"/>
                  </a:lnTo>
                  <a:cubicBezTo>
                    <a:pt x="324" y="927"/>
                    <a:pt x="332" y="912"/>
                    <a:pt x="328" y="898"/>
                  </a:cubicBezTo>
                  <a:lnTo>
                    <a:pt x="57" y="20"/>
                  </a:lnTo>
                  <a:cubicBezTo>
                    <a:pt x="53" y="8"/>
                    <a:pt x="42" y="1"/>
                    <a:pt x="31" y="1"/>
                  </a:cubicBezTo>
                  <a:close/>
                </a:path>
              </a:pathLst>
            </a:custGeom>
            <a:solidFill>
              <a:srgbClr val="DD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5"/>
            <p:cNvSpPr/>
            <p:nvPr/>
          </p:nvSpPr>
          <p:spPr>
            <a:xfrm>
              <a:off x="2657525" y="1397175"/>
              <a:ext cx="22600" cy="69400"/>
            </a:xfrm>
            <a:custGeom>
              <a:avLst/>
              <a:gdLst/>
              <a:ahLst/>
              <a:cxnLst/>
              <a:rect l="l" t="t" r="r" b="b"/>
              <a:pathLst>
                <a:path w="904" h="2776" extrusionOk="0">
                  <a:moveTo>
                    <a:pt x="32" y="1"/>
                  </a:moveTo>
                  <a:cubicBezTo>
                    <a:pt x="29" y="1"/>
                    <a:pt x="26" y="1"/>
                    <a:pt x="23" y="2"/>
                  </a:cubicBezTo>
                  <a:cubicBezTo>
                    <a:pt x="9" y="7"/>
                    <a:pt x="1" y="21"/>
                    <a:pt x="5" y="36"/>
                  </a:cubicBezTo>
                  <a:lnTo>
                    <a:pt x="846" y="2756"/>
                  </a:lnTo>
                  <a:cubicBezTo>
                    <a:pt x="850" y="2767"/>
                    <a:pt x="861" y="2775"/>
                    <a:pt x="873" y="2775"/>
                  </a:cubicBezTo>
                  <a:cubicBezTo>
                    <a:pt x="874" y="2775"/>
                    <a:pt x="876" y="2775"/>
                    <a:pt x="878" y="2775"/>
                  </a:cubicBezTo>
                  <a:cubicBezTo>
                    <a:pt x="879" y="2775"/>
                    <a:pt x="880" y="2775"/>
                    <a:pt x="880" y="2775"/>
                  </a:cubicBezTo>
                  <a:cubicBezTo>
                    <a:pt x="895" y="2770"/>
                    <a:pt x="904" y="2755"/>
                    <a:pt x="899" y="2740"/>
                  </a:cubicBezTo>
                  <a:lnTo>
                    <a:pt x="59" y="20"/>
                  </a:lnTo>
                  <a:cubicBezTo>
                    <a:pt x="54" y="8"/>
                    <a:pt x="44" y="1"/>
                    <a:pt x="32" y="1"/>
                  </a:cubicBezTo>
                  <a:close/>
                </a:path>
              </a:pathLst>
            </a:custGeom>
            <a:solidFill>
              <a:srgbClr val="DDD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5"/>
            <p:cNvSpPr/>
            <p:nvPr/>
          </p:nvSpPr>
          <p:spPr>
            <a:xfrm>
              <a:off x="2832650" y="1516325"/>
              <a:ext cx="4400" cy="4000"/>
            </a:xfrm>
            <a:custGeom>
              <a:avLst/>
              <a:gdLst/>
              <a:ahLst/>
              <a:cxnLst/>
              <a:rect l="l" t="t" r="r" b="b"/>
              <a:pathLst>
                <a:path w="176" h="160" extrusionOk="0">
                  <a:moveTo>
                    <a:pt x="94" y="1"/>
                  </a:moveTo>
                  <a:cubicBezTo>
                    <a:pt x="72" y="1"/>
                    <a:pt x="50" y="9"/>
                    <a:pt x="34" y="26"/>
                  </a:cubicBezTo>
                  <a:cubicBezTo>
                    <a:pt x="2" y="59"/>
                    <a:pt x="1" y="110"/>
                    <a:pt x="31" y="139"/>
                  </a:cubicBezTo>
                  <a:cubicBezTo>
                    <a:pt x="45" y="153"/>
                    <a:pt x="64" y="160"/>
                    <a:pt x="83" y="160"/>
                  </a:cubicBezTo>
                  <a:cubicBezTo>
                    <a:pt x="105" y="160"/>
                    <a:pt x="127" y="151"/>
                    <a:pt x="143" y="134"/>
                  </a:cubicBezTo>
                  <a:cubicBezTo>
                    <a:pt x="175" y="100"/>
                    <a:pt x="175" y="51"/>
                    <a:pt x="147" y="21"/>
                  </a:cubicBezTo>
                  <a:cubicBezTo>
                    <a:pt x="132" y="8"/>
                    <a:pt x="113" y="1"/>
                    <a:pt x="94"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5"/>
            <p:cNvSpPr/>
            <p:nvPr/>
          </p:nvSpPr>
          <p:spPr>
            <a:xfrm>
              <a:off x="2879525" y="1501800"/>
              <a:ext cx="4425" cy="4000"/>
            </a:xfrm>
            <a:custGeom>
              <a:avLst/>
              <a:gdLst/>
              <a:ahLst/>
              <a:cxnLst/>
              <a:rect l="l" t="t" r="r" b="b"/>
              <a:pathLst>
                <a:path w="177" h="160" extrusionOk="0">
                  <a:moveTo>
                    <a:pt x="94" y="0"/>
                  </a:moveTo>
                  <a:cubicBezTo>
                    <a:pt x="73" y="0"/>
                    <a:pt x="50" y="9"/>
                    <a:pt x="34" y="26"/>
                  </a:cubicBezTo>
                  <a:cubicBezTo>
                    <a:pt x="2" y="58"/>
                    <a:pt x="0" y="109"/>
                    <a:pt x="31" y="139"/>
                  </a:cubicBezTo>
                  <a:cubicBezTo>
                    <a:pt x="46" y="152"/>
                    <a:pt x="65" y="159"/>
                    <a:pt x="84" y="159"/>
                  </a:cubicBezTo>
                  <a:cubicBezTo>
                    <a:pt x="106" y="159"/>
                    <a:pt x="127" y="151"/>
                    <a:pt x="144" y="133"/>
                  </a:cubicBezTo>
                  <a:cubicBezTo>
                    <a:pt x="176" y="99"/>
                    <a:pt x="176" y="50"/>
                    <a:pt x="146" y="21"/>
                  </a:cubicBezTo>
                  <a:cubicBezTo>
                    <a:pt x="132" y="7"/>
                    <a:pt x="114" y="0"/>
                    <a:pt x="94" y="0"/>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5"/>
            <p:cNvSpPr/>
            <p:nvPr/>
          </p:nvSpPr>
          <p:spPr>
            <a:xfrm>
              <a:off x="2805900" y="1525075"/>
              <a:ext cx="4375" cy="4000"/>
            </a:xfrm>
            <a:custGeom>
              <a:avLst/>
              <a:gdLst/>
              <a:ahLst/>
              <a:cxnLst/>
              <a:rect l="l" t="t" r="r" b="b"/>
              <a:pathLst>
                <a:path w="175" h="160" extrusionOk="0">
                  <a:moveTo>
                    <a:pt x="93" y="0"/>
                  </a:moveTo>
                  <a:cubicBezTo>
                    <a:pt x="71" y="0"/>
                    <a:pt x="49" y="9"/>
                    <a:pt x="33" y="26"/>
                  </a:cubicBezTo>
                  <a:cubicBezTo>
                    <a:pt x="0" y="58"/>
                    <a:pt x="0" y="110"/>
                    <a:pt x="30" y="139"/>
                  </a:cubicBezTo>
                  <a:cubicBezTo>
                    <a:pt x="44" y="153"/>
                    <a:pt x="63" y="159"/>
                    <a:pt x="82" y="159"/>
                  </a:cubicBezTo>
                  <a:cubicBezTo>
                    <a:pt x="104" y="159"/>
                    <a:pt x="126" y="151"/>
                    <a:pt x="143" y="133"/>
                  </a:cubicBezTo>
                  <a:cubicBezTo>
                    <a:pt x="174" y="100"/>
                    <a:pt x="174" y="51"/>
                    <a:pt x="145" y="21"/>
                  </a:cubicBezTo>
                  <a:cubicBezTo>
                    <a:pt x="131" y="7"/>
                    <a:pt x="112" y="0"/>
                    <a:pt x="93" y="0"/>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5"/>
            <p:cNvSpPr/>
            <p:nvPr/>
          </p:nvSpPr>
          <p:spPr>
            <a:xfrm>
              <a:off x="2764850" y="1538850"/>
              <a:ext cx="4400" cy="4025"/>
            </a:xfrm>
            <a:custGeom>
              <a:avLst/>
              <a:gdLst/>
              <a:ahLst/>
              <a:cxnLst/>
              <a:rect l="l" t="t" r="r" b="b"/>
              <a:pathLst>
                <a:path w="176" h="161" extrusionOk="0">
                  <a:moveTo>
                    <a:pt x="94" y="1"/>
                  </a:moveTo>
                  <a:cubicBezTo>
                    <a:pt x="72" y="1"/>
                    <a:pt x="50" y="9"/>
                    <a:pt x="34" y="26"/>
                  </a:cubicBezTo>
                  <a:cubicBezTo>
                    <a:pt x="2" y="60"/>
                    <a:pt x="1" y="110"/>
                    <a:pt x="32" y="140"/>
                  </a:cubicBezTo>
                  <a:cubicBezTo>
                    <a:pt x="46" y="154"/>
                    <a:pt x="64" y="161"/>
                    <a:pt x="83" y="161"/>
                  </a:cubicBezTo>
                  <a:cubicBezTo>
                    <a:pt x="105" y="161"/>
                    <a:pt x="127" y="152"/>
                    <a:pt x="143" y="135"/>
                  </a:cubicBezTo>
                  <a:cubicBezTo>
                    <a:pt x="175" y="101"/>
                    <a:pt x="175" y="52"/>
                    <a:pt x="146" y="21"/>
                  </a:cubicBezTo>
                  <a:cubicBezTo>
                    <a:pt x="132" y="7"/>
                    <a:pt x="113" y="1"/>
                    <a:pt x="94"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5"/>
            <p:cNvSpPr/>
            <p:nvPr/>
          </p:nvSpPr>
          <p:spPr>
            <a:xfrm>
              <a:off x="2735075" y="1548475"/>
              <a:ext cx="4375" cy="4000"/>
            </a:xfrm>
            <a:custGeom>
              <a:avLst/>
              <a:gdLst/>
              <a:ahLst/>
              <a:cxnLst/>
              <a:rect l="l" t="t" r="r" b="b"/>
              <a:pathLst>
                <a:path w="175" h="160" extrusionOk="0">
                  <a:moveTo>
                    <a:pt x="93" y="0"/>
                  </a:moveTo>
                  <a:cubicBezTo>
                    <a:pt x="72" y="0"/>
                    <a:pt x="49" y="9"/>
                    <a:pt x="33" y="26"/>
                  </a:cubicBezTo>
                  <a:cubicBezTo>
                    <a:pt x="1" y="58"/>
                    <a:pt x="0" y="108"/>
                    <a:pt x="30" y="139"/>
                  </a:cubicBezTo>
                  <a:cubicBezTo>
                    <a:pt x="45" y="153"/>
                    <a:pt x="64" y="159"/>
                    <a:pt x="83" y="159"/>
                  </a:cubicBezTo>
                  <a:cubicBezTo>
                    <a:pt x="105" y="159"/>
                    <a:pt x="127" y="151"/>
                    <a:pt x="143" y="134"/>
                  </a:cubicBezTo>
                  <a:cubicBezTo>
                    <a:pt x="175" y="100"/>
                    <a:pt x="175" y="50"/>
                    <a:pt x="146" y="21"/>
                  </a:cubicBezTo>
                  <a:cubicBezTo>
                    <a:pt x="131" y="7"/>
                    <a:pt x="113" y="0"/>
                    <a:pt x="93" y="0"/>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5"/>
            <p:cNvSpPr/>
            <p:nvPr/>
          </p:nvSpPr>
          <p:spPr>
            <a:xfrm>
              <a:off x="2698150" y="1559600"/>
              <a:ext cx="4425" cy="4000"/>
            </a:xfrm>
            <a:custGeom>
              <a:avLst/>
              <a:gdLst/>
              <a:ahLst/>
              <a:cxnLst/>
              <a:rect l="l" t="t" r="r" b="b"/>
              <a:pathLst>
                <a:path w="177" h="160" extrusionOk="0">
                  <a:moveTo>
                    <a:pt x="95" y="0"/>
                  </a:moveTo>
                  <a:cubicBezTo>
                    <a:pt x="73" y="0"/>
                    <a:pt x="50" y="9"/>
                    <a:pt x="34" y="26"/>
                  </a:cubicBezTo>
                  <a:cubicBezTo>
                    <a:pt x="3" y="59"/>
                    <a:pt x="0" y="109"/>
                    <a:pt x="31" y="139"/>
                  </a:cubicBezTo>
                  <a:cubicBezTo>
                    <a:pt x="46" y="153"/>
                    <a:pt x="65" y="159"/>
                    <a:pt x="84" y="159"/>
                  </a:cubicBezTo>
                  <a:cubicBezTo>
                    <a:pt x="106" y="159"/>
                    <a:pt x="128" y="151"/>
                    <a:pt x="144" y="134"/>
                  </a:cubicBezTo>
                  <a:cubicBezTo>
                    <a:pt x="176" y="100"/>
                    <a:pt x="176" y="50"/>
                    <a:pt x="146" y="21"/>
                  </a:cubicBezTo>
                  <a:cubicBezTo>
                    <a:pt x="132" y="7"/>
                    <a:pt x="114" y="0"/>
                    <a:pt x="95" y="0"/>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67" name="Google Shape;167;p5"/>
          <p:cNvGrpSpPr/>
          <p:nvPr/>
        </p:nvGrpSpPr>
        <p:grpSpPr>
          <a:xfrm rot="1035212">
            <a:off x="11365513" y="443771"/>
            <a:ext cx="414572" cy="403800"/>
            <a:chOff x="-641396" y="4963993"/>
            <a:chExt cx="310930" cy="302850"/>
          </a:xfrm>
        </p:grpSpPr>
        <p:sp>
          <p:nvSpPr>
            <p:cNvPr id="168" name="Google Shape;168;p5"/>
            <p:cNvSpPr/>
            <p:nvPr/>
          </p:nvSpPr>
          <p:spPr>
            <a:xfrm>
              <a:off x="-641396" y="4963993"/>
              <a:ext cx="310930" cy="302850"/>
            </a:xfrm>
            <a:custGeom>
              <a:avLst/>
              <a:gdLst/>
              <a:ahLst/>
              <a:cxnLst/>
              <a:rect l="l" t="t" r="r" b="b"/>
              <a:pathLst>
                <a:path w="1923" h="1873" extrusionOk="0">
                  <a:moveTo>
                    <a:pt x="810" y="1"/>
                  </a:moveTo>
                  <a:cubicBezTo>
                    <a:pt x="802" y="1"/>
                    <a:pt x="793" y="2"/>
                    <a:pt x="784" y="4"/>
                  </a:cubicBezTo>
                  <a:cubicBezTo>
                    <a:pt x="653" y="33"/>
                    <a:pt x="685" y="232"/>
                    <a:pt x="495" y="537"/>
                  </a:cubicBezTo>
                  <a:cubicBezTo>
                    <a:pt x="267" y="900"/>
                    <a:pt x="1" y="966"/>
                    <a:pt x="33" y="1119"/>
                  </a:cubicBezTo>
                  <a:cubicBezTo>
                    <a:pt x="57" y="1235"/>
                    <a:pt x="219" y="1219"/>
                    <a:pt x="507" y="1391"/>
                  </a:cubicBezTo>
                  <a:cubicBezTo>
                    <a:pt x="895" y="1621"/>
                    <a:pt x="978" y="1873"/>
                    <a:pt x="1121" y="1873"/>
                  </a:cubicBezTo>
                  <a:cubicBezTo>
                    <a:pt x="1130" y="1873"/>
                    <a:pt x="1139" y="1872"/>
                    <a:pt x="1148" y="1870"/>
                  </a:cubicBezTo>
                  <a:cubicBezTo>
                    <a:pt x="1290" y="1838"/>
                    <a:pt x="1252" y="1624"/>
                    <a:pt x="1483" y="1283"/>
                  </a:cubicBezTo>
                  <a:cubicBezTo>
                    <a:pt x="1711" y="948"/>
                    <a:pt x="1923" y="897"/>
                    <a:pt x="1899" y="752"/>
                  </a:cubicBezTo>
                  <a:cubicBezTo>
                    <a:pt x="1873" y="607"/>
                    <a:pt x="1649" y="631"/>
                    <a:pt x="1293" y="381"/>
                  </a:cubicBezTo>
                  <a:cubicBezTo>
                    <a:pt x="999" y="176"/>
                    <a:pt x="923" y="1"/>
                    <a:pt x="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5"/>
            <p:cNvSpPr/>
            <p:nvPr/>
          </p:nvSpPr>
          <p:spPr>
            <a:xfrm>
              <a:off x="-528211" y="5008460"/>
              <a:ext cx="19726" cy="44789"/>
            </a:xfrm>
            <a:custGeom>
              <a:avLst/>
              <a:gdLst/>
              <a:ahLst/>
              <a:cxnLst/>
              <a:rect l="l" t="t" r="r" b="b"/>
              <a:pathLst>
                <a:path w="122" h="277" extrusionOk="0">
                  <a:moveTo>
                    <a:pt x="99" y="1"/>
                  </a:moveTo>
                  <a:cubicBezTo>
                    <a:pt x="89" y="1"/>
                    <a:pt x="80" y="9"/>
                    <a:pt x="78" y="18"/>
                  </a:cubicBezTo>
                  <a:cubicBezTo>
                    <a:pt x="60" y="99"/>
                    <a:pt x="37" y="176"/>
                    <a:pt x="4" y="249"/>
                  </a:cubicBezTo>
                  <a:cubicBezTo>
                    <a:pt x="0" y="260"/>
                    <a:pt x="4" y="272"/>
                    <a:pt x="15" y="276"/>
                  </a:cubicBezTo>
                  <a:cubicBezTo>
                    <a:pt x="17" y="277"/>
                    <a:pt x="20" y="277"/>
                    <a:pt x="23" y="277"/>
                  </a:cubicBezTo>
                  <a:cubicBezTo>
                    <a:pt x="30" y="277"/>
                    <a:pt x="38" y="273"/>
                    <a:pt x="42" y="264"/>
                  </a:cubicBezTo>
                  <a:cubicBezTo>
                    <a:pt x="74" y="189"/>
                    <a:pt x="101" y="109"/>
                    <a:pt x="118" y="26"/>
                  </a:cubicBezTo>
                  <a:cubicBezTo>
                    <a:pt x="121" y="15"/>
                    <a:pt x="113" y="4"/>
                    <a:pt x="102" y="1"/>
                  </a:cubicBezTo>
                  <a:cubicBezTo>
                    <a:pt x="101" y="1"/>
                    <a:pt x="100" y="1"/>
                    <a:pt x="99"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5"/>
            <p:cNvSpPr/>
            <p:nvPr/>
          </p:nvSpPr>
          <p:spPr>
            <a:xfrm>
              <a:off x="-589008" y="5062951"/>
              <a:ext cx="60149" cy="66132"/>
            </a:xfrm>
            <a:custGeom>
              <a:avLst/>
              <a:gdLst/>
              <a:ahLst/>
              <a:cxnLst/>
              <a:rect l="l" t="t" r="r" b="b"/>
              <a:pathLst>
                <a:path w="372" h="409" extrusionOk="0">
                  <a:moveTo>
                    <a:pt x="348" y="0"/>
                  </a:moveTo>
                  <a:cubicBezTo>
                    <a:pt x="341" y="0"/>
                    <a:pt x="335" y="4"/>
                    <a:pt x="331" y="11"/>
                  </a:cubicBezTo>
                  <a:cubicBezTo>
                    <a:pt x="195" y="258"/>
                    <a:pt x="15" y="370"/>
                    <a:pt x="13" y="371"/>
                  </a:cubicBezTo>
                  <a:cubicBezTo>
                    <a:pt x="4" y="376"/>
                    <a:pt x="1" y="390"/>
                    <a:pt x="6" y="400"/>
                  </a:cubicBezTo>
                  <a:cubicBezTo>
                    <a:pt x="10" y="405"/>
                    <a:pt x="17" y="409"/>
                    <a:pt x="23" y="409"/>
                  </a:cubicBezTo>
                  <a:cubicBezTo>
                    <a:pt x="28" y="409"/>
                    <a:pt x="32" y="407"/>
                    <a:pt x="34" y="407"/>
                  </a:cubicBezTo>
                  <a:cubicBezTo>
                    <a:pt x="42" y="402"/>
                    <a:pt x="225" y="289"/>
                    <a:pt x="366" y="31"/>
                  </a:cubicBezTo>
                  <a:cubicBezTo>
                    <a:pt x="372" y="20"/>
                    <a:pt x="369" y="7"/>
                    <a:pt x="359" y="3"/>
                  </a:cubicBezTo>
                  <a:cubicBezTo>
                    <a:pt x="356" y="1"/>
                    <a:pt x="352" y="0"/>
                    <a:pt x="348"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1" name="Google Shape;171;p5"/>
          <p:cNvGrpSpPr/>
          <p:nvPr/>
        </p:nvGrpSpPr>
        <p:grpSpPr>
          <a:xfrm>
            <a:off x="6604101" y="219198"/>
            <a:ext cx="228747" cy="218172"/>
            <a:chOff x="1303451" y="3737847"/>
            <a:chExt cx="335668" cy="320151"/>
          </a:xfrm>
        </p:grpSpPr>
        <p:sp>
          <p:nvSpPr>
            <p:cNvPr id="172" name="Google Shape;172;p5"/>
            <p:cNvSpPr/>
            <p:nvPr/>
          </p:nvSpPr>
          <p:spPr>
            <a:xfrm>
              <a:off x="1303451" y="3737847"/>
              <a:ext cx="335668" cy="320151"/>
            </a:xfrm>
            <a:custGeom>
              <a:avLst/>
              <a:gdLst/>
              <a:ahLst/>
              <a:cxnLst/>
              <a:rect l="l" t="t" r="r" b="b"/>
              <a:pathLst>
                <a:path w="2076" h="1980" extrusionOk="0">
                  <a:moveTo>
                    <a:pt x="713" y="1"/>
                  </a:moveTo>
                  <a:cubicBezTo>
                    <a:pt x="696" y="1"/>
                    <a:pt x="678" y="4"/>
                    <a:pt x="661" y="11"/>
                  </a:cubicBezTo>
                  <a:cubicBezTo>
                    <a:pt x="512" y="72"/>
                    <a:pt x="592" y="298"/>
                    <a:pt x="405" y="709"/>
                  </a:cubicBezTo>
                  <a:cubicBezTo>
                    <a:pt x="221" y="1118"/>
                    <a:pt x="0" y="1211"/>
                    <a:pt x="54" y="1364"/>
                  </a:cubicBezTo>
                  <a:cubicBezTo>
                    <a:pt x="108" y="1519"/>
                    <a:pt x="345" y="1449"/>
                    <a:pt x="783" y="1654"/>
                  </a:cubicBezTo>
                  <a:cubicBezTo>
                    <a:pt x="1120" y="1813"/>
                    <a:pt x="1242" y="1980"/>
                    <a:pt x="1357" y="1980"/>
                  </a:cubicBezTo>
                  <a:cubicBezTo>
                    <a:pt x="1374" y="1980"/>
                    <a:pt x="1390" y="1977"/>
                    <a:pt x="1406" y="1970"/>
                  </a:cubicBezTo>
                  <a:cubicBezTo>
                    <a:pt x="1542" y="1912"/>
                    <a:pt x="1470" y="1700"/>
                    <a:pt x="1619" y="1336"/>
                  </a:cubicBezTo>
                  <a:cubicBezTo>
                    <a:pt x="1797" y="898"/>
                    <a:pt x="2075" y="776"/>
                    <a:pt x="2012" y="617"/>
                  </a:cubicBezTo>
                  <a:cubicBezTo>
                    <a:pt x="1964" y="495"/>
                    <a:pt x="1791" y="542"/>
                    <a:pt x="1446" y="410"/>
                  </a:cubicBezTo>
                  <a:cubicBezTo>
                    <a:pt x="1006" y="241"/>
                    <a:pt x="859" y="1"/>
                    <a:pt x="7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5"/>
            <p:cNvSpPr/>
            <p:nvPr/>
          </p:nvSpPr>
          <p:spPr>
            <a:xfrm>
              <a:off x="1515431" y="3958401"/>
              <a:ext cx="13744" cy="50286"/>
            </a:xfrm>
            <a:custGeom>
              <a:avLst/>
              <a:gdLst/>
              <a:ahLst/>
              <a:cxnLst/>
              <a:rect l="l" t="t" r="r" b="b"/>
              <a:pathLst>
                <a:path w="85" h="311" extrusionOk="0">
                  <a:moveTo>
                    <a:pt x="62" y="0"/>
                  </a:moveTo>
                  <a:cubicBezTo>
                    <a:pt x="52" y="0"/>
                    <a:pt x="43" y="6"/>
                    <a:pt x="41" y="16"/>
                  </a:cubicBezTo>
                  <a:cubicBezTo>
                    <a:pt x="20" y="105"/>
                    <a:pt x="6" y="195"/>
                    <a:pt x="3" y="289"/>
                  </a:cubicBezTo>
                  <a:cubicBezTo>
                    <a:pt x="1" y="300"/>
                    <a:pt x="10" y="311"/>
                    <a:pt x="22" y="311"/>
                  </a:cubicBezTo>
                  <a:cubicBezTo>
                    <a:pt x="33" y="311"/>
                    <a:pt x="42" y="301"/>
                    <a:pt x="44" y="291"/>
                  </a:cubicBezTo>
                  <a:cubicBezTo>
                    <a:pt x="48" y="200"/>
                    <a:pt x="62" y="112"/>
                    <a:pt x="81" y="26"/>
                  </a:cubicBezTo>
                  <a:cubicBezTo>
                    <a:pt x="84" y="15"/>
                    <a:pt x="78" y="4"/>
                    <a:pt x="67" y="1"/>
                  </a:cubicBezTo>
                  <a:cubicBezTo>
                    <a:pt x="65" y="0"/>
                    <a:pt x="64" y="0"/>
                    <a:pt x="62"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5"/>
            <p:cNvSpPr/>
            <p:nvPr/>
          </p:nvSpPr>
          <p:spPr>
            <a:xfrm>
              <a:off x="1527073" y="3864617"/>
              <a:ext cx="53519" cy="81655"/>
            </a:xfrm>
            <a:custGeom>
              <a:avLst/>
              <a:gdLst/>
              <a:ahLst/>
              <a:cxnLst/>
              <a:rect l="l" t="t" r="r" b="b"/>
              <a:pathLst>
                <a:path w="331" h="505" extrusionOk="0">
                  <a:moveTo>
                    <a:pt x="306" y="1"/>
                  </a:moveTo>
                  <a:cubicBezTo>
                    <a:pt x="301" y="1"/>
                    <a:pt x="297" y="2"/>
                    <a:pt x="293" y="6"/>
                  </a:cubicBezTo>
                  <a:cubicBezTo>
                    <a:pt x="286" y="12"/>
                    <a:pt x="109" y="170"/>
                    <a:pt x="3" y="477"/>
                  </a:cubicBezTo>
                  <a:cubicBezTo>
                    <a:pt x="0" y="487"/>
                    <a:pt x="6" y="499"/>
                    <a:pt x="17" y="503"/>
                  </a:cubicBezTo>
                  <a:cubicBezTo>
                    <a:pt x="19" y="505"/>
                    <a:pt x="20" y="505"/>
                    <a:pt x="23" y="505"/>
                  </a:cubicBezTo>
                  <a:cubicBezTo>
                    <a:pt x="30" y="505"/>
                    <a:pt x="39" y="499"/>
                    <a:pt x="41" y="492"/>
                  </a:cubicBezTo>
                  <a:cubicBezTo>
                    <a:pt x="143" y="195"/>
                    <a:pt x="319" y="39"/>
                    <a:pt x="320" y="38"/>
                  </a:cubicBezTo>
                  <a:cubicBezTo>
                    <a:pt x="330" y="31"/>
                    <a:pt x="331" y="17"/>
                    <a:pt x="323" y="9"/>
                  </a:cubicBezTo>
                  <a:cubicBezTo>
                    <a:pt x="318" y="4"/>
                    <a:pt x="312" y="1"/>
                    <a:pt x="306"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5" name="Google Shape;175;p5"/>
          <p:cNvGrpSpPr/>
          <p:nvPr/>
        </p:nvGrpSpPr>
        <p:grpSpPr>
          <a:xfrm rot="-1198516">
            <a:off x="243811" y="3439133"/>
            <a:ext cx="274431" cy="267320"/>
            <a:chOff x="2351871" y="3678343"/>
            <a:chExt cx="205831" cy="200499"/>
          </a:xfrm>
        </p:grpSpPr>
        <p:sp>
          <p:nvSpPr>
            <p:cNvPr id="176" name="Google Shape;176;p5"/>
            <p:cNvSpPr/>
            <p:nvPr/>
          </p:nvSpPr>
          <p:spPr>
            <a:xfrm>
              <a:off x="2351871" y="3678343"/>
              <a:ext cx="205831" cy="200499"/>
            </a:xfrm>
            <a:custGeom>
              <a:avLst/>
              <a:gdLst/>
              <a:ahLst/>
              <a:cxnLst/>
              <a:rect l="l" t="t" r="r" b="b"/>
              <a:pathLst>
                <a:path w="1273" h="1240" extrusionOk="0">
                  <a:moveTo>
                    <a:pt x="538" y="1"/>
                  </a:moveTo>
                  <a:cubicBezTo>
                    <a:pt x="532" y="1"/>
                    <a:pt x="526" y="1"/>
                    <a:pt x="520" y="3"/>
                  </a:cubicBezTo>
                  <a:cubicBezTo>
                    <a:pt x="433" y="22"/>
                    <a:pt x="455" y="155"/>
                    <a:pt x="328" y="357"/>
                  </a:cubicBezTo>
                  <a:cubicBezTo>
                    <a:pt x="178" y="596"/>
                    <a:pt x="1" y="641"/>
                    <a:pt x="22" y="741"/>
                  </a:cubicBezTo>
                  <a:cubicBezTo>
                    <a:pt x="38" y="818"/>
                    <a:pt x="146" y="807"/>
                    <a:pt x="337" y="921"/>
                  </a:cubicBezTo>
                  <a:cubicBezTo>
                    <a:pt x="593" y="1073"/>
                    <a:pt x="649" y="1239"/>
                    <a:pt x="743" y="1239"/>
                  </a:cubicBezTo>
                  <a:cubicBezTo>
                    <a:pt x="749" y="1239"/>
                    <a:pt x="755" y="1239"/>
                    <a:pt x="761" y="1237"/>
                  </a:cubicBezTo>
                  <a:cubicBezTo>
                    <a:pt x="855" y="1216"/>
                    <a:pt x="829" y="1075"/>
                    <a:pt x="982" y="850"/>
                  </a:cubicBezTo>
                  <a:cubicBezTo>
                    <a:pt x="1132" y="627"/>
                    <a:pt x="1273" y="594"/>
                    <a:pt x="1257" y="498"/>
                  </a:cubicBezTo>
                  <a:cubicBezTo>
                    <a:pt x="1241" y="401"/>
                    <a:pt x="1093" y="418"/>
                    <a:pt x="857" y="253"/>
                  </a:cubicBezTo>
                  <a:cubicBezTo>
                    <a:pt x="663" y="117"/>
                    <a:pt x="613" y="1"/>
                    <a:pt x="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5"/>
            <p:cNvSpPr/>
            <p:nvPr/>
          </p:nvSpPr>
          <p:spPr>
            <a:xfrm>
              <a:off x="2425442" y="3706801"/>
              <a:ext cx="15684" cy="31853"/>
            </a:xfrm>
            <a:custGeom>
              <a:avLst/>
              <a:gdLst/>
              <a:ahLst/>
              <a:cxnLst/>
              <a:rect l="l" t="t" r="r" b="b"/>
              <a:pathLst>
                <a:path w="97" h="197" extrusionOk="0">
                  <a:moveTo>
                    <a:pt x="73" y="0"/>
                  </a:moveTo>
                  <a:cubicBezTo>
                    <a:pt x="64" y="0"/>
                    <a:pt x="55" y="7"/>
                    <a:pt x="52" y="17"/>
                  </a:cubicBezTo>
                  <a:cubicBezTo>
                    <a:pt x="42" y="69"/>
                    <a:pt x="25" y="120"/>
                    <a:pt x="4" y="168"/>
                  </a:cubicBezTo>
                  <a:cubicBezTo>
                    <a:pt x="1" y="179"/>
                    <a:pt x="4" y="192"/>
                    <a:pt x="16" y="195"/>
                  </a:cubicBezTo>
                  <a:cubicBezTo>
                    <a:pt x="18" y="197"/>
                    <a:pt x="21" y="197"/>
                    <a:pt x="23" y="197"/>
                  </a:cubicBezTo>
                  <a:cubicBezTo>
                    <a:pt x="31" y="197"/>
                    <a:pt x="39" y="190"/>
                    <a:pt x="41" y="184"/>
                  </a:cubicBezTo>
                  <a:cubicBezTo>
                    <a:pt x="64" y="134"/>
                    <a:pt x="81" y="80"/>
                    <a:pt x="93" y="25"/>
                  </a:cubicBezTo>
                  <a:cubicBezTo>
                    <a:pt x="96" y="15"/>
                    <a:pt x="88" y="4"/>
                    <a:pt x="77" y="1"/>
                  </a:cubicBezTo>
                  <a:cubicBezTo>
                    <a:pt x="76" y="0"/>
                    <a:pt x="74"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5"/>
            <p:cNvSpPr/>
            <p:nvPr/>
          </p:nvSpPr>
          <p:spPr>
            <a:xfrm>
              <a:off x="2385503" y="3742536"/>
              <a:ext cx="42363" cy="46082"/>
            </a:xfrm>
            <a:custGeom>
              <a:avLst/>
              <a:gdLst/>
              <a:ahLst/>
              <a:cxnLst/>
              <a:rect l="l" t="t" r="r" b="b"/>
              <a:pathLst>
                <a:path w="262" h="285" extrusionOk="0">
                  <a:moveTo>
                    <a:pt x="238" y="1"/>
                  </a:moveTo>
                  <a:cubicBezTo>
                    <a:pt x="231" y="1"/>
                    <a:pt x="224" y="4"/>
                    <a:pt x="221" y="11"/>
                  </a:cubicBezTo>
                  <a:cubicBezTo>
                    <a:pt x="132" y="173"/>
                    <a:pt x="14" y="246"/>
                    <a:pt x="13" y="247"/>
                  </a:cubicBezTo>
                  <a:cubicBezTo>
                    <a:pt x="3" y="253"/>
                    <a:pt x="1" y="266"/>
                    <a:pt x="6" y="275"/>
                  </a:cubicBezTo>
                  <a:cubicBezTo>
                    <a:pt x="10" y="282"/>
                    <a:pt x="17" y="285"/>
                    <a:pt x="24" y="285"/>
                  </a:cubicBezTo>
                  <a:cubicBezTo>
                    <a:pt x="27" y="285"/>
                    <a:pt x="30" y="284"/>
                    <a:pt x="34" y="284"/>
                  </a:cubicBezTo>
                  <a:cubicBezTo>
                    <a:pt x="40" y="280"/>
                    <a:pt x="162" y="204"/>
                    <a:pt x="256" y="32"/>
                  </a:cubicBezTo>
                  <a:cubicBezTo>
                    <a:pt x="262" y="21"/>
                    <a:pt x="258" y="9"/>
                    <a:pt x="249" y="4"/>
                  </a:cubicBezTo>
                  <a:cubicBezTo>
                    <a:pt x="245" y="2"/>
                    <a:pt x="242"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9" name="Google Shape;179;p5"/>
          <p:cNvGrpSpPr/>
          <p:nvPr/>
        </p:nvGrpSpPr>
        <p:grpSpPr>
          <a:xfrm rot="1207274">
            <a:off x="213073" y="482124"/>
            <a:ext cx="335969" cy="326744"/>
            <a:chOff x="-699121" y="2526254"/>
            <a:chExt cx="470841" cy="457913"/>
          </a:xfrm>
        </p:grpSpPr>
        <p:sp>
          <p:nvSpPr>
            <p:cNvPr id="180" name="Google Shape;180;p5"/>
            <p:cNvSpPr/>
            <p:nvPr/>
          </p:nvSpPr>
          <p:spPr>
            <a:xfrm>
              <a:off x="-699121" y="2526254"/>
              <a:ext cx="470841" cy="457913"/>
            </a:xfrm>
            <a:custGeom>
              <a:avLst/>
              <a:gdLst/>
              <a:ahLst/>
              <a:cxnLst/>
              <a:rect l="l" t="t" r="r" b="b"/>
              <a:pathLst>
                <a:path w="2912" h="2832" extrusionOk="0">
                  <a:moveTo>
                    <a:pt x="1212" y="1"/>
                  </a:moveTo>
                  <a:cubicBezTo>
                    <a:pt x="1199" y="1"/>
                    <a:pt x="1185" y="3"/>
                    <a:pt x="1171" y="6"/>
                  </a:cubicBezTo>
                  <a:cubicBezTo>
                    <a:pt x="972" y="54"/>
                    <a:pt x="1025" y="358"/>
                    <a:pt x="742" y="820"/>
                  </a:cubicBezTo>
                  <a:cubicBezTo>
                    <a:pt x="404" y="1373"/>
                    <a:pt x="1" y="1479"/>
                    <a:pt x="52" y="1709"/>
                  </a:cubicBezTo>
                  <a:cubicBezTo>
                    <a:pt x="91" y="1886"/>
                    <a:pt x="334" y="1859"/>
                    <a:pt x="774" y="2113"/>
                  </a:cubicBezTo>
                  <a:cubicBezTo>
                    <a:pt x="1361" y="2454"/>
                    <a:pt x="1495" y="2832"/>
                    <a:pt x="1708" y="2832"/>
                  </a:cubicBezTo>
                  <a:cubicBezTo>
                    <a:pt x="1723" y="2832"/>
                    <a:pt x="1738" y="2830"/>
                    <a:pt x="1753" y="2826"/>
                  </a:cubicBezTo>
                  <a:cubicBezTo>
                    <a:pt x="1968" y="2777"/>
                    <a:pt x="1908" y="2453"/>
                    <a:pt x="2251" y="1935"/>
                  </a:cubicBezTo>
                  <a:cubicBezTo>
                    <a:pt x="2590" y="1423"/>
                    <a:pt x="2911" y="1344"/>
                    <a:pt x="2871" y="1126"/>
                  </a:cubicBezTo>
                  <a:cubicBezTo>
                    <a:pt x="2831" y="905"/>
                    <a:pt x="2493" y="945"/>
                    <a:pt x="1948" y="571"/>
                  </a:cubicBezTo>
                  <a:cubicBezTo>
                    <a:pt x="1501" y="264"/>
                    <a:pt x="1383" y="1"/>
                    <a:pt x="1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5"/>
            <p:cNvSpPr/>
            <p:nvPr/>
          </p:nvSpPr>
          <p:spPr>
            <a:xfrm>
              <a:off x="-527403" y="2596107"/>
              <a:ext cx="25547" cy="64354"/>
            </a:xfrm>
            <a:custGeom>
              <a:avLst/>
              <a:gdLst/>
              <a:ahLst/>
              <a:cxnLst/>
              <a:rect l="l" t="t" r="r" b="b"/>
              <a:pathLst>
                <a:path w="158" h="398" extrusionOk="0">
                  <a:moveTo>
                    <a:pt x="135" y="0"/>
                  </a:moveTo>
                  <a:cubicBezTo>
                    <a:pt x="126" y="0"/>
                    <a:pt x="117" y="7"/>
                    <a:pt x="114" y="17"/>
                  </a:cubicBezTo>
                  <a:cubicBezTo>
                    <a:pt x="91" y="139"/>
                    <a:pt x="53" y="258"/>
                    <a:pt x="6" y="370"/>
                  </a:cubicBezTo>
                  <a:cubicBezTo>
                    <a:pt x="0" y="380"/>
                    <a:pt x="6" y="392"/>
                    <a:pt x="17" y="396"/>
                  </a:cubicBezTo>
                  <a:cubicBezTo>
                    <a:pt x="20" y="398"/>
                    <a:pt x="22" y="398"/>
                    <a:pt x="25" y="398"/>
                  </a:cubicBezTo>
                  <a:cubicBezTo>
                    <a:pt x="33" y="398"/>
                    <a:pt x="41" y="393"/>
                    <a:pt x="43" y="386"/>
                  </a:cubicBezTo>
                  <a:cubicBezTo>
                    <a:pt x="92" y="271"/>
                    <a:pt x="129" y="150"/>
                    <a:pt x="155" y="24"/>
                  </a:cubicBezTo>
                  <a:cubicBezTo>
                    <a:pt x="157" y="14"/>
                    <a:pt x="150" y="4"/>
                    <a:pt x="139" y="1"/>
                  </a:cubicBezTo>
                  <a:cubicBezTo>
                    <a:pt x="138" y="1"/>
                    <a:pt x="136" y="0"/>
                    <a:pt x="13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5"/>
            <p:cNvSpPr/>
            <p:nvPr/>
          </p:nvSpPr>
          <p:spPr>
            <a:xfrm>
              <a:off x="-617628" y="2678249"/>
              <a:ext cx="86504" cy="97986"/>
            </a:xfrm>
            <a:custGeom>
              <a:avLst/>
              <a:gdLst/>
              <a:ahLst/>
              <a:cxnLst/>
              <a:rect l="l" t="t" r="r" b="b"/>
              <a:pathLst>
                <a:path w="535" h="606" extrusionOk="0">
                  <a:moveTo>
                    <a:pt x="511" y="1"/>
                  </a:moveTo>
                  <a:cubicBezTo>
                    <a:pt x="503" y="1"/>
                    <a:pt x="497" y="4"/>
                    <a:pt x="493" y="12"/>
                  </a:cubicBezTo>
                  <a:cubicBezTo>
                    <a:pt x="289" y="394"/>
                    <a:pt x="16" y="566"/>
                    <a:pt x="13" y="568"/>
                  </a:cubicBezTo>
                  <a:cubicBezTo>
                    <a:pt x="4" y="573"/>
                    <a:pt x="1" y="587"/>
                    <a:pt x="6" y="596"/>
                  </a:cubicBezTo>
                  <a:cubicBezTo>
                    <a:pt x="10" y="602"/>
                    <a:pt x="17" y="606"/>
                    <a:pt x="23" y="606"/>
                  </a:cubicBezTo>
                  <a:cubicBezTo>
                    <a:pt x="28" y="606"/>
                    <a:pt x="32" y="604"/>
                    <a:pt x="34" y="603"/>
                  </a:cubicBezTo>
                  <a:cubicBezTo>
                    <a:pt x="47" y="596"/>
                    <a:pt x="320" y="424"/>
                    <a:pt x="530" y="32"/>
                  </a:cubicBezTo>
                  <a:cubicBezTo>
                    <a:pt x="535" y="20"/>
                    <a:pt x="532" y="9"/>
                    <a:pt x="521" y="3"/>
                  </a:cubicBezTo>
                  <a:cubicBezTo>
                    <a:pt x="518" y="2"/>
                    <a:pt x="514" y="1"/>
                    <a:pt x="511"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3" name="Google Shape;183;p5"/>
          <p:cNvGrpSpPr/>
          <p:nvPr/>
        </p:nvGrpSpPr>
        <p:grpSpPr>
          <a:xfrm>
            <a:off x="10787892" y="5835513"/>
            <a:ext cx="527069" cy="604971"/>
            <a:chOff x="4832355" y="458686"/>
            <a:chExt cx="547056" cy="627910"/>
          </a:xfrm>
        </p:grpSpPr>
        <p:sp>
          <p:nvSpPr>
            <p:cNvPr id="184" name="Google Shape;184;p5"/>
            <p:cNvSpPr/>
            <p:nvPr/>
          </p:nvSpPr>
          <p:spPr>
            <a:xfrm>
              <a:off x="4832355" y="611282"/>
              <a:ext cx="547056" cy="475314"/>
            </a:xfrm>
            <a:custGeom>
              <a:avLst/>
              <a:gdLst/>
              <a:ahLst/>
              <a:cxnLst/>
              <a:rect l="l" t="t" r="r" b="b"/>
              <a:pathLst>
                <a:path w="2402" h="2087" extrusionOk="0">
                  <a:moveTo>
                    <a:pt x="1761" y="0"/>
                  </a:moveTo>
                  <a:lnTo>
                    <a:pt x="1761" y="0"/>
                  </a:lnTo>
                  <a:cubicBezTo>
                    <a:pt x="1761" y="0"/>
                    <a:pt x="1" y="279"/>
                    <a:pt x="247" y="2086"/>
                  </a:cubicBezTo>
                  <a:cubicBezTo>
                    <a:pt x="247" y="2085"/>
                    <a:pt x="2401" y="1876"/>
                    <a:pt x="17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5"/>
            <p:cNvSpPr/>
            <p:nvPr/>
          </p:nvSpPr>
          <p:spPr>
            <a:xfrm>
              <a:off x="4965135" y="458686"/>
              <a:ext cx="360756" cy="515854"/>
            </a:xfrm>
            <a:custGeom>
              <a:avLst/>
              <a:gdLst/>
              <a:ahLst/>
              <a:cxnLst/>
              <a:rect l="l" t="t" r="r" b="b"/>
              <a:pathLst>
                <a:path w="1584" h="2265" extrusionOk="0">
                  <a:moveTo>
                    <a:pt x="1560" y="1"/>
                  </a:moveTo>
                  <a:cubicBezTo>
                    <a:pt x="1552" y="1"/>
                    <a:pt x="1544" y="5"/>
                    <a:pt x="1540" y="13"/>
                  </a:cubicBezTo>
                  <a:cubicBezTo>
                    <a:pt x="1223" y="682"/>
                    <a:pt x="19" y="2216"/>
                    <a:pt x="7" y="2231"/>
                  </a:cubicBezTo>
                  <a:cubicBezTo>
                    <a:pt x="0" y="2240"/>
                    <a:pt x="1" y="2254"/>
                    <a:pt x="11" y="2262"/>
                  </a:cubicBezTo>
                  <a:cubicBezTo>
                    <a:pt x="14" y="2264"/>
                    <a:pt x="20" y="2265"/>
                    <a:pt x="24" y="2265"/>
                  </a:cubicBezTo>
                  <a:cubicBezTo>
                    <a:pt x="30" y="2265"/>
                    <a:pt x="38" y="2263"/>
                    <a:pt x="40" y="2255"/>
                  </a:cubicBezTo>
                  <a:cubicBezTo>
                    <a:pt x="54" y="2241"/>
                    <a:pt x="1258" y="704"/>
                    <a:pt x="1579" y="30"/>
                  </a:cubicBezTo>
                  <a:cubicBezTo>
                    <a:pt x="1583" y="20"/>
                    <a:pt x="1579" y="8"/>
                    <a:pt x="1568" y="2"/>
                  </a:cubicBezTo>
                  <a:cubicBezTo>
                    <a:pt x="1566" y="1"/>
                    <a:pt x="1563" y="1"/>
                    <a:pt x="1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5"/>
            <p:cNvSpPr/>
            <p:nvPr/>
          </p:nvSpPr>
          <p:spPr>
            <a:xfrm>
              <a:off x="5090627" y="795536"/>
              <a:ext cx="15259" cy="85862"/>
            </a:xfrm>
            <a:custGeom>
              <a:avLst/>
              <a:gdLst/>
              <a:ahLst/>
              <a:cxnLst/>
              <a:rect l="l" t="t" r="r" b="b"/>
              <a:pathLst>
                <a:path w="67" h="377" extrusionOk="0">
                  <a:moveTo>
                    <a:pt x="44" y="1"/>
                  </a:moveTo>
                  <a:cubicBezTo>
                    <a:pt x="33" y="1"/>
                    <a:pt x="24" y="9"/>
                    <a:pt x="22" y="21"/>
                  </a:cubicBezTo>
                  <a:lnTo>
                    <a:pt x="3" y="354"/>
                  </a:lnTo>
                  <a:cubicBezTo>
                    <a:pt x="0" y="366"/>
                    <a:pt x="10" y="375"/>
                    <a:pt x="22" y="376"/>
                  </a:cubicBezTo>
                  <a:lnTo>
                    <a:pt x="24" y="376"/>
                  </a:lnTo>
                  <a:cubicBezTo>
                    <a:pt x="35" y="376"/>
                    <a:pt x="44" y="368"/>
                    <a:pt x="46" y="356"/>
                  </a:cubicBezTo>
                  <a:lnTo>
                    <a:pt x="65" y="24"/>
                  </a:lnTo>
                  <a:cubicBezTo>
                    <a:pt x="67" y="12"/>
                    <a:pt x="57" y="2"/>
                    <a:pt x="46" y="1"/>
                  </a:cubicBezTo>
                  <a:cubicBezTo>
                    <a:pt x="45" y="1"/>
                    <a:pt x="4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5"/>
            <p:cNvSpPr/>
            <p:nvPr/>
          </p:nvSpPr>
          <p:spPr>
            <a:xfrm>
              <a:off x="4966729" y="879350"/>
              <a:ext cx="71058" cy="18903"/>
            </a:xfrm>
            <a:custGeom>
              <a:avLst/>
              <a:gdLst/>
              <a:ahLst/>
              <a:cxnLst/>
              <a:rect l="l" t="t" r="r" b="b"/>
              <a:pathLst>
                <a:path w="312" h="83" extrusionOk="0">
                  <a:moveTo>
                    <a:pt x="288" y="1"/>
                  </a:moveTo>
                  <a:cubicBezTo>
                    <a:pt x="287" y="1"/>
                    <a:pt x="287" y="1"/>
                    <a:pt x="286" y="1"/>
                  </a:cubicBezTo>
                  <a:lnTo>
                    <a:pt x="21" y="38"/>
                  </a:lnTo>
                  <a:cubicBezTo>
                    <a:pt x="9" y="40"/>
                    <a:pt x="1" y="51"/>
                    <a:pt x="2" y="63"/>
                  </a:cubicBezTo>
                  <a:cubicBezTo>
                    <a:pt x="4" y="74"/>
                    <a:pt x="13" y="82"/>
                    <a:pt x="23" y="82"/>
                  </a:cubicBezTo>
                  <a:lnTo>
                    <a:pt x="27" y="82"/>
                  </a:lnTo>
                  <a:lnTo>
                    <a:pt x="291" y="44"/>
                  </a:lnTo>
                  <a:cubicBezTo>
                    <a:pt x="304" y="43"/>
                    <a:pt x="312" y="32"/>
                    <a:pt x="311" y="20"/>
                  </a:cubicBezTo>
                  <a:cubicBezTo>
                    <a:pt x="310" y="9"/>
                    <a:pt x="299" y="1"/>
                    <a:pt x="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8" name="Google Shape;188;p5"/>
          <p:cNvGrpSpPr/>
          <p:nvPr/>
        </p:nvGrpSpPr>
        <p:grpSpPr>
          <a:xfrm>
            <a:off x="10934965" y="1580252"/>
            <a:ext cx="1540948" cy="1324281"/>
            <a:chOff x="2453850" y="2364725"/>
            <a:chExt cx="312650" cy="268675"/>
          </a:xfrm>
        </p:grpSpPr>
        <p:sp>
          <p:nvSpPr>
            <p:cNvPr id="189" name="Google Shape;189;p5"/>
            <p:cNvSpPr/>
            <p:nvPr/>
          </p:nvSpPr>
          <p:spPr>
            <a:xfrm>
              <a:off x="2453850" y="2387050"/>
              <a:ext cx="137675" cy="95325"/>
            </a:xfrm>
            <a:custGeom>
              <a:avLst/>
              <a:gdLst/>
              <a:ahLst/>
              <a:cxnLst/>
              <a:rect l="l" t="t" r="r" b="b"/>
              <a:pathLst>
                <a:path w="5507" h="3813" extrusionOk="0">
                  <a:moveTo>
                    <a:pt x="1" y="1"/>
                  </a:moveTo>
                  <a:cubicBezTo>
                    <a:pt x="223" y="2317"/>
                    <a:pt x="2440" y="3813"/>
                    <a:pt x="3907" y="3813"/>
                  </a:cubicBezTo>
                  <a:cubicBezTo>
                    <a:pt x="4424" y="3813"/>
                    <a:pt x="4848" y="3626"/>
                    <a:pt x="5058" y="3224"/>
                  </a:cubicBezTo>
                  <a:cubicBezTo>
                    <a:pt x="5506" y="2369"/>
                    <a:pt x="4886" y="1361"/>
                    <a:pt x="3743" y="876"/>
                  </a:cubicBezTo>
                  <a:cubicBezTo>
                    <a:pt x="2472" y="336"/>
                    <a:pt x="1031" y="727"/>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5"/>
            <p:cNvSpPr/>
            <p:nvPr/>
          </p:nvSpPr>
          <p:spPr>
            <a:xfrm>
              <a:off x="2606400" y="2364725"/>
              <a:ext cx="103475" cy="105950"/>
            </a:xfrm>
            <a:custGeom>
              <a:avLst/>
              <a:gdLst/>
              <a:ahLst/>
              <a:cxnLst/>
              <a:rect l="l" t="t" r="r" b="b"/>
              <a:pathLst>
                <a:path w="4139" h="4238" extrusionOk="0">
                  <a:moveTo>
                    <a:pt x="35" y="0"/>
                  </a:moveTo>
                  <a:cubicBezTo>
                    <a:pt x="1" y="1189"/>
                    <a:pt x="386" y="4005"/>
                    <a:pt x="2104" y="4230"/>
                  </a:cubicBezTo>
                  <a:cubicBezTo>
                    <a:pt x="2141" y="4235"/>
                    <a:pt x="2178" y="4237"/>
                    <a:pt x="2215" y="4237"/>
                  </a:cubicBezTo>
                  <a:cubicBezTo>
                    <a:pt x="3438" y="4237"/>
                    <a:pt x="4139" y="1576"/>
                    <a:pt x="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5"/>
            <p:cNvSpPr/>
            <p:nvPr/>
          </p:nvSpPr>
          <p:spPr>
            <a:xfrm>
              <a:off x="2533875" y="2508675"/>
              <a:ext cx="110875" cy="79125"/>
            </a:xfrm>
            <a:custGeom>
              <a:avLst/>
              <a:gdLst/>
              <a:ahLst/>
              <a:cxnLst/>
              <a:rect l="l" t="t" r="r" b="b"/>
              <a:pathLst>
                <a:path w="4435" h="3165" extrusionOk="0">
                  <a:moveTo>
                    <a:pt x="3030" y="1"/>
                  </a:moveTo>
                  <a:cubicBezTo>
                    <a:pt x="2804" y="1"/>
                    <a:pt x="2572" y="38"/>
                    <a:pt x="2354" y="113"/>
                  </a:cubicBezTo>
                  <a:cubicBezTo>
                    <a:pt x="1072" y="547"/>
                    <a:pt x="829" y="1796"/>
                    <a:pt x="1" y="2630"/>
                  </a:cubicBezTo>
                  <a:cubicBezTo>
                    <a:pt x="687" y="3005"/>
                    <a:pt x="1352" y="3165"/>
                    <a:pt x="1948" y="3165"/>
                  </a:cubicBezTo>
                  <a:cubicBezTo>
                    <a:pt x="3356" y="3165"/>
                    <a:pt x="4381" y="2271"/>
                    <a:pt x="4413" y="1192"/>
                  </a:cubicBezTo>
                  <a:cubicBezTo>
                    <a:pt x="4435" y="392"/>
                    <a:pt x="3761" y="1"/>
                    <a:pt x="303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5"/>
            <p:cNvSpPr/>
            <p:nvPr/>
          </p:nvSpPr>
          <p:spPr>
            <a:xfrm>
              <a:off x="2682475" y="2448125"/>
              <a:ext cx="84025" cy="94550"/>
            </a:xfrm>
            <a:custGeom>
              <a:avLst/>
              <a:gdLst/>
              <a:ahLst/>
              <a:cxnLst/>
              <a:rect l="l" t="t" r="r" b="b"/>
              <a:pathLst>
                <a:path w="3361" h="3782" extrusionOk="0">
                  <a:moveTo>
                    <a:pt x="1242" y="1"/>
                  </a:moveTo>
                  <a:cubicBezTo>
                    <a:pt x="872" y="53"/>
                    <a:pt x="0" y="985"/>
                    <a:pt x="477" y="2344"/>
                  </a:cubicBezTo>
                  <a:cubicBezTo>
                    <a:pt x="783" y="3213"/>
                    <a:pt x="1438" y="3695"/>
                    <a:pt x="1994" y="3776"/>
                  </a:cubicBezTo>
                  <a:cubicBezTo>
                    <a:pt x="2019" y="3779"/>
                    <a:pt x="2046" y="3781"/>
                    <a:pt x="2073" y="3781"/>
                  </a:cubicBezTo>
                  <a:cubicBezTo>
                    <a:pt x="2616" y="3781"/>
                    <a:pt x="3361" y="3028"/>
                    <a:pt x="2899" y="1834"/>
                  </a:cubicBezTo>
                  <a:cubicBezTo>
                    <a:pt x="2503" y="813"/>
                    <a:pt x="1645" y="773"/>
                    <a:pt x="12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5"/>
            <p:cNvSpPr/>
            <p:nvPr/>
          </p:nvSpPr>
          <p:spPr>
            <a:xfrm>
              <a:off x="2617700" y="2565275"/>
              <a:ext cx="90775" cy="68125"/>
            </a:xfrm>
            <a:custGeom>
              <a:avLst/>
              <a:gdLst/>
              <a:ahLst/>
              <a:cxnLst/>
              <a:rect l="l" t="t" r="r" b="b"/>
              <a:pathLst>
                <a:path w="3631" h="2725" extrusionOk="0">
                  <a:moveTo>
                    <a:pt x="2380" y="0"/>
                  </a:moveTo>
                  <a:cubicBezTo>
                    <a:pt x="1627" y="0"/>
                    <a:pt x="663" y="606"/>
                    <a:pt x="0" y="2027"/>
                  </a:cubicBezTo>
                  <a:cubicBezTo>
                    <a:pt x="686" y="2528"/>
                    <a:pt x="1297" y="2725"/>
                    <a:pt x="1809" y="2725"/>
                  </a:cubicBezTo>
                  <a:cubicBezTo>
                    <a:pt x="2972" y="2725"/>
                    <a:pt x="3631" y="1716"/>
                    <a:pt x="3511" y="975"/>
                  </a:cubicBezTo>
                  <a:cubicBezTo>
                    <a:pt x="3411" y="357"/>
                    <a:pt x="2957" y="0"/>
                    <a:pt x="23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5"/>
            <p:cNvSpPr/>
            <p:nvPr/>
          </p:nvSpPr>
          <p:spPr>
            <a:xfrm>
              <a:off x="2456225" y="2367175"/>
              <a:ext cx="305875" cy="248700"/>
            </a:xfrm>
            <a:custGeom>
              <a:avLst/>
              <a:gdLst/>
              <a:ahLst/>
              <a:cxnLst/>
              <a:rect l="l" t="t" r="r" b="b"/>
              <a:pathLst>
                <a:path w="12235" h="9948" extrusionOk="0">
                  <a:moveTo>
                    <a:pt x="6106" y="1"/>
                  </a:moveTo>
                  <a:cubicBezTo>
                    <a:pt x="6100" y="1"/>
                    <a:pt x="6094" y="3"/>
                    <a:pt x="6090" y="6"/>
                  </a:cubicBezTo>
                  <a:cubicBezTo>
                    <a:pt x="6083" y="15"/>
                    <a:pt x="6083" y="30"/>
                    <a:pt x="6090" y="38"/>
                  </a:cubicBezTo>
                  <a:cubicBezTo>
                    <a:pt x="6265" y="220"/>
                    <a:pt x="6427" y="414"/>
                    <a:pt x="6582" y="612"/>
                  </a:cubicBezTo>
                  <a:cubicBezTo>
                    <a:pt x="6737" y="813"/>
                    <a:pt x="6884" y="1018"/>
                    <a:pt x="7021" y="1229"/>
                  </a:cubicBezTo>
                  <a:cubicBezTo>
                    <a:pt x="7294" y="1653"/>
                    <a:pt x="7533" y="2100"/>
                    <a:pt x="7714" y="2567"/>
                  </a:cubicBezTo>
                  <a:cubicBezTo>
                    <a:pt x="7803" y="2802"/>
                    <a:pt x="7879" y="3040"/>
                    <a:pt x="7935" y="3285"/>
                  </a:cubicBezTo>
                  <a:cubicBezTo>
                    <a:pt x="7988" y="3528"/>
                    <a:pt x="8025" y="3776"/>
                    <a:pt x="8040" y="4025"/>
                  </a:cubicBezTo>
                  <a:cubicBezTo>
                    <a:pt x="8052" y="4273"/>
                    <a:pt x="8037" y="4520"/>
                    <a:pt x="8001" y="4766"/>
                  </a:cubicBezTo>
                  <a:cubicBezTo>
                    <a:pt x="7966" y="4982"/>
                    <a:pt x="7907" y="5195"/>
                    <a:pt x="7833" y="5401"/>
                  </a:cubicBezTo>
                  <a:cubicBezTo>
                    <a:pt x="7364" y="5137"/>
                    <a:pt x="6884" y="4890"/>
                    <a:pt x="6401" y="4653"/>
                  </a:cubicBezTo>
                  <a:cubicBezTo>
                    <a:pt x="5294" y="4108"/>
                    <a:pt x="4162" y="3621"/>
                    <a:pt x="3061" y="3073"/>
                  </a:cubicBezTo>
                  <a:cubicBezTo>
                    <a:pt x="2511" y="2797"/>
                    <a:pt x="1969" y="2507"/>
                    <a:pt x="1454" y="2171"/>
                  </a:cubicBezTo>
                  <a:cubicBezTo>
                    <a:pt x="940" y="1834"/>
                    <a:pt x="454" y="1452"/>
                    <a:pt x="41" y="997"/>
                  </a:cubicBezTo>
                  <a:cubicBezTo>
                    <a:pt x="37" y="992"/>
                    <a:pt x="31" y="990"/>
                    <a:pt x="25" y="990"/>
                  </a:cubicBezTo>
                  <a:cubicBezTo>
                    <a:pt x="20" y="990"/>
                    <a:pt x="14" y="992"/>
                    <a:pt x="10" y="996"/>
                  </a:cubicBezTo>
                  <a:cubicBezTo>
                    <a:pt x="1" y="1004"/>
                    <a:pt x="1" y="1018"/>
                    <a:pt x="8" y="1027"/>
                  </a:cubicBezTo>
                  <a:cubicBezTo>
                    <a:pt x="421" y="1490"/>
                    <a:pt x="908" y="1880"/>
                    <a:pt x="1420" y="2223"/>
                  </a:cubicBezTo>
                  <a:cubicBezTo>
                    <a:pt x="1933" y="2566"/>
                    <a:pt x="2476" y="2862"/>
                    <a:pt x="3025" y="3145"/>
                  </a:cubicBezTo>
                  <a:cubicBezTo>
                    <a:pt x="4124" y="3706"/>
                    <a:pt x="5252" y="4205"/>
                    <a:pt x="6350" y="4761"/>
                  </a:cubicBezTo>
                  <a:cubicBezTo>
                    <a:pt x="7344" y="5260"/>
                    <a:pt x="8319" y="5803"/>
                    <a:pt x="9221" y="6451"/>
                  </a:cubicBezTo>
                  <a:cubicBezTo>
                    <a:pt x="9054" y="6563"/>
                    <a:pt x="8873" y="6652"/>
                    <a:pt x="8682" y="6709"/>
                  </a:cubicBezTo>
                  <a:cubicBezTo>
                    <a:pt x="8453" y="6779"/>
                    <a:pt x="8211" y="6805"/>
                    <a:pt x="7969" y="6805"/>
                  </a:cubicBezTo>
                  <a:cubicBezTo>
                    <a:pt x="7482" y="6803"/>
                    <a:pt x="6989" y="6709"/>
                    <a:pt x="6486" y="6697"/>
                  </a:cubicBezTo>
                  <a:cubicBezTo>
                    <a:pt x="6450" y="6696"/>
                    <a:pt x="6414" y="6696"/>
                    <a:pt x="6377" y="6696"/>
                  </a:cubicBezTo>
                  <a:cubicBezTo>
                    <a:pt x="6162" y="6696"/>
                    <a:pt x="5946" y="6713"/>
                    <a:pt x="5734" y="6755"/>
                  </a:cubicBezTo>
                  <a:cubicBezTo>
                    <a:pt x="5486" y="6805"/>
                    <a:pt x="5246" y="6888"/>
                    <a:pt x="5021" y="7001"/>
                  </a:cubicBezTo>
                  <a:cubicBezTo>
                    <a:pt x="4797" y="7114"/>
                    <a:pt x="4589" y="7259"/>
                    <a:pt x="4396" y="7417"/>
                  </a:cubicBezTo>
                  <a:lnTo>
                    <a:pt x="4254" y="7539"/>
                  </a:lnTo>
                  <a:lnTo>
                    <a:pt x="4118" y="7669"/>
                  </a:lnTo>
                  <a:cubicBezTo>
                    <a:pt x="4095" y="7693"/>
                    <a:pt x="4073" y="7712"/>
                    <a:pt x="4051" y="7735"/>
                  </a:cubicBezTo>
                  <a:lnTo>
                    <a:pt x="3988" y="7803"/>
                  </a:lnTo>
                  <a:lnTo>
                    <a:pt x="3861" y="7940"/>
                  </a:lnTo>
                  <a:cubicBezTo>
                    <a:pt x="3853" y="7948"/>
                    <a:pt x="3853" y="7963"/>
                    <a:pt x="3863" y="7971"/>
                  </a:cubicBezTo>
                  <a:cubicBezTo>
                    <a:pt x="3867" y="7975"/>
                    <a:pt x="3872" y="7976"/>
                    <a:pt x="3877" y="7976"/>
                  </a:cubicBezTo>
                  <a:cubicBezTo>
                    <a:pt x="3883" y="7976"/>
                    <a:pt x="3889" y="7974"/>
                    <a:pt x="3893" y="7969"/>
                  </a:cubicBezTo>
                  <a:lnTo>
                    <a:pt x="3895" y="7968"/>
                  </a:lnTo>
                  <a:lnTo>
                    <a:pt x="4024" y="7835"/>
                  </a:lnTo>
                  <a:lnTo>
                    <a:pt x="4088" y="7769"/>
                  </a:lnTo>
                  <a:cubicBezTo>
                    <a:pt x="4110" y="7747"/>
                    <a:pt x="4133" y="7727"/>
                    <a:pt x="4157" y="7705"/>
                  </a:cubicBezTo>
                  <a:lnTo>
                    <a:pt x="4293" y="7581"/>
                  </a:lnTo>
                  <a:lnTo>
                    <a:pt x="4436" y="7464"/>
                  </a:lnTo>
                  <a:cubicBezTo>
                    <a:pt x="4630" y="7312"/>
                    <a:pt x="4835" y="7176"/>
                    <a:pt x="5057" y="7071"/>
                  </a:cubicBezTo>
                  <a:cubicBezTo>
                    <a:pt x="5279" y="6965"/>
                    <a:pt x="5514" y="6890"/>
                    <a:pt x="5754" y="6849"/>
                  </a:cubicBezTo>
                  <a:cubicBezTo>
                    <a:pt x="5931" y="6818"/>
                    <a:pt x="6112" y="6805"/>
                    <a:pt x="6293" y="6805"/>
                  </a:cubicBezTo>
                  <a:cubicBezTo>
                    <a:pt x="6357" y="6805"/>
                    <a:pt x="6421" y="6807"/>
                    <a:pt x="6485" y="6810"/>
                  </a:cubicBezTo>
                  <a:cubicBezTo>
                    <a:pt x="6975" y="6831"/>
                    <a:pt x="7463" y="6938"/>
                    <a:pt x="7970" y="6953"/>
                  </a:cubicBezTo>
                  <a:cubicBezTo>
                    <a:pt x="7995" y="6953"/>
                    <a:pt x="8020" y="6953"/>
                    <a:pt x="8046" y="6953"/>
                  </a:cubicBezTo>
                  <a:cubicBezTo>
                    <a:pt x="8274" y="6953"/>
                    <a:pt x="8505" y="6931"/>
                    <a:pt x="8730" y="6868"/>
                  </a:cubicBezTo>
                  <a:cubicBezTo>
                    <a:pt x="8961" y="6807"/>
                    <a:pt x="9179" y="6699"/>
                    <a:pt x="9376" y="6563"/>
                  </a:cubicBezTo>
                  <a:cubicBezTo>
                    <a:pt x="9418" y="6594"/>
                    <a:pt x="9461" y="6625"/>
                    <a:pt x="9503" y="6658"/>
                  </a:cubicBezTo>
                  <a:cubicBezTo>
                    <a:pt x="9944" y="6991"/>
                    <a:pt x="10367" y="7351"/>
                    <a:pt x="10759" y="7741"/>
                  </a:cubicBezTo>
                  <a:cubicBezTo>
                    <a:pt x="10712" y="7844"/>
                    <a:pt x="10661" y="7946"/>
                    <a:pt x="10603" y="8043"/>
                  </a:cubicBezTo>
                  <a:cubicBezTo>
                    <a:pt x="10411" y="8369"/>
                    <a:pt x="10159" y="8660"/>
                    <a:pt x="9865" y="8901"/>
                  </a:cubicBezTo>
                  <a:cubicBezTo>
                    <a:pt x="9719" y="9023"/>
                    <a:pt x="9563" y="9134"/>
                    <a:pt x="9399" y="9230"/>
                  </a:cubicBezTo>
                  <a:cubicBezTo>
                    <a:pt x="9236" y="9328"/>
                    <a:pt x="9065" y="9415"/>
                    <a:pt x="8889" y="9490"/>
                  </a:cubicBezTo>
                  <a:cubicBezTo>
                    <a:pt x="8538" y="9640"/>
                    <a:pt x="8167" y="9744"/>
                    <a:pt x="7789" y="9809"/>
                  </a:cubicBezTo>
                  <a:cubicBezTo>
                    <a:pt x="7494" y="9860"/>
                    <a:pt x="7195" y="9883"/>
                    <a:pt x="6894" y="9883"/>
                  </a:cubicBezTo>
                  <a:cubicBezTo>
                    <a:pt x="6810" y="9883"/>
                    <a:pt x="6725" y="9882"/>
                    <a:pt x="6640" y="9878"/>
                  </a:cubicBezTo>
                  <a:cubicBezTo>
                    <a:pt x="6628" y="9878"/>
                    <a:pt x="6618" y="9888"/>
                    <a:pt x="6618" y="9901"/>
                  </a:cubicBezTo>
                  <a:cubicBezTo>
                    <a:pt x="6616" y="9912"/>
                    <a:pt x="6625" y="9923"/>
                    <a:pt x="6632" y="9926"/>
                  </a:cubicBezTo>
                  <a:cubicBezTo>
                    <a:pt x="6785" y="9941"/>
                    <a:pt x="6939" y="9948"/>
                    <a:pt x="7093" y="9948"/>
                  </a:cubicBezTo>
                  <a:cubicBezTo>
                    <a:pt x="7329" y="9948"/>
                    <a:pt x="7564" y="9931"/>
                    <a:pt x="7799" y="9900"/>
                  </a:cubicBezTo>
                  <a:cubicBezTo>
                    <a:pt x="8186" y="9846"/>
                    <a:pt x="8566" y="9744"/>
                    <a:pt x="8930" y="9598"/>
                  </a:cubicBezTo>
                  <a:cubicBezTo>
                    <a:pt x="9112" y="9524"/>
                    <a:pt x="9289" y="9438"/>
                    <a:pt x="9460" y="9341"/>
                  </a:cubicBezTo>
                  <a:cubicBezTo>
                    <a:pt x="9629" y="9242"/>
                    <a:pt x="9792" y="9130"/>
                    <a:pt x="9944" y="9004"/>
                  </a:cubicBezTo>
                  <a:cubicBezTo>
                    <a:pt x="10249" y="8755"/>
                    <a:pt x="10514" y="8455"/>
                    <a:pt x="10718" y="8116"/>
                  </a:cubicBezTo>
                  <a:cubicBezTo>
                    <a:pt x="10769" y="8028"/>
                    <a:pt x="10817" y="7939"/>
                    <a:pt x="10861" y="7848"/>
                  </a:cubicBezTo>
                  <a:cubicBezTo>
                    <a:pt x="10867" y="7854"/>
                    <a:pt x="10873" y="7860"/>
                    <a:pt x="10878" y="7865"/>
                  </a:cubicBezTo>
                  <a:cubicBezTo>
                    <a:pt x="11305" y="8302"/>
                    <a:pt x="11696" y="8774"/>
                    <a:pt x="12040" y="9278"/>
                  </a:cubicBezTo>
                  <a:cubicBezTo>
                    <a:pt x="12059" y="9306"/>
                    <a:pt x="12090" y="9321"/>
                    <a:pt x="12122" y="9321"/>
                  </a:cubicBezTo>
                  <a:cubicBezTo>
                    <a:pt x="12141" y="9321"/>
                    <a:pt x="12161" y="9315"/>
                    <a:pt x="12178" y="9303"/>
                  </a:cubicBezTo>
                  <a:cubicBezTo>
                    <a:pt x="12222" y="9272"/>
                    <a:pt x="12234" y="9211"/>
                    <a:pt x="12203" y="9165"/>
                  </a:cubicBezTo>
                  <a:lnTo>
                    <a:pt x="12203" y="9164"/>
                  </a:lnTo>
                  <a:cubicBezTo>
                    <a:pt x="11848" y="8653"/>
                    <a:pt x="11445" y="8176"/>
                    <a:pt x="11006" y="7738"/>
                  </a:cubicBezTo>
                  <a:cubicBezTo>
                    <a:pt x="10984" y="7715"/>
                    <a:pt x="10961" y="7694"/>
                    <a:pt x="10937" y="7671"/>
                  </a:cubicBezTo>
                  <a:cubicBezTo>
                    <a:pt x="10950" y="7641"/>
                    <a:pt x="10963" y="7610"/>
                    <a:pt x="10974" y="7580"/>
                  </a:cubicBezTo>
                  <a:cubicBezTo>
                    <a:pt x="11041" y="7392"/>
                    <a:pt x="11088" y="7197"/>
                    <a:pt x="11109" y="6999"/>
                  </a:cubicBezTo>
                  <a:cubicBezTo>
                    <a:pt x="11130" y="6800"/>
                    <a:pt x="11124" y="6599"/>
                    <a:pt x="11091" y="6402"/>
                  </a:cubicBezTo>
                  <a:cubicBezTo>
                    <a:pt x="11058" y="6207"/>
                    <a:pt x="11001" y="6015"/>
                    <a:pt x="10929" y="5833"/>
                  </a:cubicBezTo>
                  <a:cubicBezTo>
                    <a:pt x="10785" y="5467"/>
                    <a:pt x="10582" y="5133"/>
                    <a:pt x="10423" y="4784"/>
                  </a:cubicBezTo>
                  <a:cubicBezTo>
                    <a:pt x="10342" y="4610"/>
                    <a:pt x="10275" y="4432"/>
                    <a:pt x="10245" y="4246"/>
                  </a:cubicBezTo>
                  <a:cubicBezTo>
                    <a:pt x="10240" y="4223"/>
                    <a:pt x="10239" y="4199"/>
                    <a:pt x="10237" y="4176"/>
                  </a:cubicBezTo>
                  <a:cubicBezTo>
                    <a:pt x="10235" y="4154"/>
                    <a:pt x="10232" y="4130"/>
                    <a:pt x="10232" y="4106"/>
                  </a:cubicBezTo>
                  <a:cubicBezTo>
                    <a:pt x="10233" y="4059"/>
                    <a:pt x="10230" y="4012"/>
                    <a:pt x="10237" y="3966"/>
                  </a:cubicBezTo>
                  <a:cubicBezTo>
                    <a:pt x="10244" y="3870"/>
                    <a:pt x="10269" y="3779"/>
                    <a:pt x="10298" y="3689"/>
                  </a:cubicBezTo>
                  <a:lnTo>
                    <a:pt x="10298" y="3688"/>
                  </a:lnTo>
                  <a:cubicBezTo>
                    <a:pt x="10302" y="3676"/>
                    <a:pt x="10296" y="3663"/>
                    <a:pt x="10283" y="3660"/>
                  </a:cubicBezTo>
                  <a:cubicBezTo>
                    <a:pt x="10281" y="3659"/>
                    <a:pt x="10278" y="3659"/>
                    <a:pt x="10276" y="3659"/>
                  </a:cubicBezTo>
                  <a:cubicBezTo>
                    <a:pt x="10267" y="3659"/>
                    <a:pt x="10260" y="3664"/>
                    <a:pt x="10256" y="3672"/>
                  </a:cubicBezTo>
                  <a:cubicBezTo>
                    <a:pt x="10180" y="3853"/>
                    <a:pt x="10149" y="4058"/>
                    <a:pt x="10175" y="4255"/>
                  </a:cubicBezTo>
                  <a:cubicBezTo>
                    <a:pt x="10197" y="4452"/>
                    <a:pt x="10261" y="4643"/>
                    <a:pt x="10337" y="4822"/>
                  </a:cubicBezTo>
                  <a:cubicBezTo>
                    <a:pt x="10491" y="5181"/>
                    <a:pt x="10683" y="5519"/>
                    <a:pt x="10813" y="5877"/>
                  </a:cubicBezTo>
                  <a:cubicBezTo>
                    <a:pt x="10881" y="6055"/>
                    <a:pt x="10932" y="6237"/>
                    <a:pt x="10961" y="6424"/>
                  </a:cubicBezTo>
                  <a:cubicBezTo>
                    <a:pt x="10989" y="6609"/>
                    <a:pt x="10993" y="6798"/>
                    <a:pt x="10973" y="6985"/>
                  </a:cubicBezTo>
                  <a:cubicBezTo>
                    <a:pt x="10950" y="7181"/>
                    <a:pt x="10900" y="7376"/>
                    <a:pt x="10829" y="7564"/>
                  </a:cubicBezTo>
                  <a:cubicBezTo>
                    <a:pt x="10441" y="7192"/>
                    <a:pt x="10026" y="6847"/>
                    <a:pt x="9595" y="6529"/>
                  </a:cubicBezTo>
                  <a:cubicBezTo>
                    <a:pt x="9080" y="6148"/>
                    <a:pt x="8541" y="5805"/>
                    <a:pt x="7987" y="5487"/>
                  </a:cubicBezTo>
                  <a:cubicBezTo>
                    <a:pt x="8066" y="5260"/>
                    <a:pt x="8127" y="5028"/>
                    <a:pt x="8159" y="4788"/>
                  </a:cubicBezTo>
                  <a:cubicBezTo>
                    <a:pt x="8191" y="4531"/>
                    <a:pt x="8201" y="4273"/>
                    <a:pt x="8183" y="4015"/>
                  </a:cubicBezTo>
                  <a:cubicBezTo>
                    <a:pt x="8162" y="3758"/>
                    <a:pt x="8120" y="3505"/>
                    <a:pt x="8058" y="3255"/>
                  </a:cubicBezTo>
                  <a:cubicBezTo>
                    <a:pt x="7994" y="3007"/>
                    <a:pt x="7912" y="2765"/>
                    <a:pt x="7816" y="2527"/>
                  </a:cubicBezTo>
                  <a:cubicBezTo>
                    <a:pt x="7622" y="2054"/>
                    <a:pt x="7371" y="1608"/>
                    <a:pt x="7085" y="1186"/>
                  </a:cubicBezTo>
                  <a:cubicBezTo>
                    <a:pt x="6942" y="976"/>
                    <a:pt x="6790" y="772"/>
                    <a:pt x="6630" y="575"/>
                  </a:cubicBezTo>
                  <a:cubicBezTo>
                    <a:pt x="6469" y="379"/>
                    <a:pt x="6302" y="187"/>
                    <a:pt x="6121" y="6"/>
                  </a:cubicBezTo>
                  <a:cubicBezTo>
                    <a:pt x="6117" y="3"/>
                    <a:pt x="6112" y="1"/>
                    <a:pt x="61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95" name="Google Shape;195;p5"/>
          <p:cNvGrpSpPr/>
          <p:nvPr/>
        </p:nvGrpSpPr>
        <p:grpSpPr>
          <a:xfrm>
            <a:off x="-190589" y="5375060"/>
            <a:ext cx="1320747" cy="1235085"/>
            <a:chOff x="3469150" y="1703450"/>
            <a:chExt cx="318150" cy="297525"/>
          </a:xfrm>
        </p:grpSpPr>
        <p:sp>
          <p:nvSpPr>
            <p:cNvPr id="196" name="Google Shape;196;p5"/>
            <p:cNvSpPr/>
            <p:nvPr/>
          </p:nvSpPr>
          <p:spPr>
            <a:xfrm>
              <a:off x="3645350" y="1704750"/>
              <a:ext cx="141950" cy="117400"/>
            </a:xfrm>
            <a:custGeom>
              <a:avLst/>
              <a:gdLst/>
              <a:ahLst/>
              <a:cxnLst/>
              <a:rect l="l" t="t" r="r" b="b"/>
              <a:pathLst>
                <a:path w="5678" h="4696" extrusionOk="0">
                  <a:moveTo>
                    <a:pt x="5567" y="1"/>
                  </a:moveTo>
                  <a:lnTo>
                    <a:pt x="5567" y="1"/>
                  </a:lnTo>
                  <a:cubicBezTo>
                    <a:pt x="4567" y="935"/>
                    <a:pt x="2960" y="729"/>
                    <a:pt x="1673" y="1497"/>
                  </a:cubicBezTo>
                  <a:cubicBezTo>
                    <a:pt x="518" y="2184"/>
                    <a:pt x="1" y="3360"/>
                    <a:pt x="609" y="4214"/>
                  </a:cubicBezTo>
                  <a:cubicBezTo>
                    <a:pt x="844" y="4545"/>
                    <a:pt x="1214" y="4696"/>
                    <a:pt x="1648" y="4696"/>
                  </a:cubicBezTo>
                  <a:cubicBezTo>
                    <a:pt x="3233" y="4696"/>
                    <a:pt x="5678" y="2679"/>
                    <a:pt x="55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5"/>
            <p:cNvSpPr/>
            <p:nvPr/>
          </p:nvSpPr>
          <p:spPr>
            <a:xfrm>
              <a:off x="3515175" y="1703450"/>
              <a:ext cx="106600" cy="122150"/>
            </a:xfrm>
            <a:custGeom>
              <a:avLst/>
              <a:gdLst/>
              <a:ahLst/>
              <a:cxnLst/>
              <a:rect l="l" t="t" r="r" b="b"/>
              <a:pathLst>
                <a:path w="4264" h="4886" extrusionOk="0">
                  <a:moveTo>
                    <a:pt x="4046" y="0"/>
                  </a:moveTo>
                  <a:cubicBezTo>
                    <a:pt x="0" y="2228"/>
                    <a:pt x="949" y="4886"/>
                    <a:pt x="2208" y="4886"/>
                  </a:cubicBezTo>
                  <a:cubicBezTo>
                    <a:pt x="2288" y="4886"/>
                    <a:pt x="2369" y="4875"/>
                    <a:pt x="2450" y="4853"/>
                  </a:cubicBezTo>
                  <a:cubicBezTo>
                    <a:pt x="4263" y="4356"/>
                    <a:pt x="4261" y="1272"/>
                    <a:pt x="40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5"/>
            <p:cNvSpPr/>
            <p:nvPr/>
          </p:nvSpPr>
          <p:spPr>
            <a:xfrm>
              <a:off x="3598350" y="1858000"/>
              <a:ext cx="127975" cy="82375"/>
            </a:xfrm>
            <a:custGeom>
              <a:avLst/>
              <a:gdLst/>
              <a:ahLst/>
              <a:cxnLst/>
              <a:rect l="l" t="t" r="r" b="b"/>
              <a:pathLst>
                <a:path w="5119" h="3295" extrusionOk="0">
                  <a:moveTo>
                    <a:pt x="1783" y="0"/>
                  </a:moveTo>
                  <a:cubicBezTo>
                    <a:pt x="871" y="0"/>
                    <a:pt x="1" y="537"/>
                    <a:pt x="163" y="1506"/>
                  </a:cubicBezTo>
                  <a:cubicBezTo>
                    <a:pt x="335" y="2539"/>
                    <a:pt x="1340" y="3294"/>
                    <a:pt x="2632" y="3294"/>
                  </a:cubicBezTo>
                  <a:cubicBezTo>
                    <a:pt x="3398" y="3294"/>
                    <a:pt x="4264" y="3029"/>
                    <a:pt x="5118" y="2399"/>
                  </a:cubicBezTo>
                  <a:cubicBezTo>
                    <a:pt x="4104" y="1624"/>
                    <a:pt x="3659" y="317"/>
                    <a:pt x="2218" y="41"/>
                  </a:cubicBezTo>
                  <a:cubicBezTo>
                    <a:pt x="2074" y="14"/>
                    <a:pt x="1928" y="0"/>
                    <a:pt x="17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5"/>
            <p:cNvSpPr/>
            <p:nvPr/>
          </p:nvSpPr>
          <p:spPr>
            <a:xfrm>
              <a:off x="3469150" y="1808825"/>
              <a:ext cx="82350" cy="104875"/>
            </a:xfrm>
            <a:custGeom>
              <a:avLst/>
              <a:gdLst/>
              <a:ahLst/>
              <a:cxnLst/>
              <a:rect l="l" t="t" r="r" b="b"/>
              <a:pathLst>
                <a:path w="3294" h="4195" extrusionOk="0">
                  <a:moveTo>
                    <a:pt x="1813" y="1"/>
                  </a:moveTo>
                  <a:cubicBezTo>
                    <a:pt x="1494" y="891"/>
                    <a:pt x="579" y="1058"/>
                    <a:pt x="303" y="2215"/>
                  </a:cubicBezTo>
                  <a:cubicBezTo>
                    <a:pt x="0" y="3498"/>
                    <a:pt x="804" y="4194"/>
                    <a:pt x="1386" y="4194"/>
                  </a:cubicBezTo>
                  <a:cubicBezTo>
                    <a:pt x="1448" y="4194"/>
                    <a:pt x="1508" y="4186"/>
                    <a:pt x="1563" y="4170"/>
                  </a:cubicBezTo>
                  <a:cubicBezTo>
                    <a:pt x="2148" y="4001"/>
                    <a:pt x="2783" y="3385"/>
                    <a:pt x="2981" y="2406"/>
                  </a:cubicBezTo>
                  <a:cubicBezTo>
                    <a:pt x="3293" y="875"/>
                    <a:pt x="2218" y="3"/>
                    <a:pt x="18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5"/>
            <p:cNvSpPr/>
            <p:nvPr/>
          </p:nvSpPr>
          <p:spPr>
            <a:xfrm>
              <a:off x="3543600" y="1929000"/>
              <a:ext cx="98700" cy="71975"/>
            </a:xfrm>
            <a:custGeom>
              <a:avLst/>
              <a:gdLst/>
              <a:ahLst/>
              <a:cxnLst/>
              <a:rect l="l" t="t" r="r" b="b"/>
              <a:pathLst>
                <a:path w="3948" h="2879" extrusionOk="0">
                  <a:moveTo>
                    <a:pt x="1312" y="0"/>
                  </a:moveTo>
                  <a:cubicBezTo>
                    <a:pt x="576" y="0"/>
                    <a:pt x="37" y="473"/>
                    <a:pt x="19" y="1231"/>
                  </a:cubicBezTo>
                  <a:cubicBezTo>
                    <a:pt x="1" y="1981"/>
                    <a:pt x="729" y="2879"/>
                    <a:pt x="1823" y="2879"/>
                  </a:cubicBezTo>
                  <a:cubicBezTo>
                    <a:pt x="2438" y="2879"/>
                    <a:pt x="3169" y="2595"/>
                    <a:pt x="3948" y="1842"/>
                  </a:cubicBezTo>
                  <a:cubicBezTo>
                    <a:pt x="3106" y="538"/>
                    <a:pt x="2097" y="0"/>
                    <a:pt x="1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1" name="Google Shape;201;p5"/>
            <p:cNvSpPr/>
            <p:nvPr/>
          </p:nvSpPr>
          <p:spPr>
            <a:xfrm>
              <a:off x="3484375" y="1706350"/>
              <a:ext cx="298400" cy="272775"/>
            </a:xfrm>
            <a:custGeom>
              <a:avLst/>
              <a:gdLst/>
              <a:ahLst/>
              <a:cxnLst/>
              <a:rect l="l" t="t" r="r" b="b"/>
              <a:pathLst>
                <a:path w="11936" h="10911" extrusionOk="0">
                  <a:moveTo>
                    <a:pt x="5229" y="0"/>
                  </a:moveTo>
                  <a:cubicBezTo>
                    <a:pt x="5221" y="0"/>
                    <a:pt x="5214" y="4"/>
                    <a:pt x="5210" y="9"/>
                  </a:cubicBezTo>
                  <a:cubicBezTo>
                    <a:pt x="5043" y="228"/>
                    <a:pt x="4892" y="459"/>
                    <a:pt x="4749" y="695"/>
                  </a:cubicBezTo>
                  <a:cubicBezTo>
                    <a:pt x="4605" y="931"/>
                    <a:pt x="4472" y="1172"/>
                    <a:pt x="4349" y="1419"/>
                  </a:cubicBezTo>
                  <a:cubicBezTo>
                    <a:pt x="4105" y="1914"/>
                    <a:pt x="3901" y="2431"/>
                    <a:pt x="3762" y="2967"/>
                  </a:cubicBezTo>
                  <a:cubicBezTo>
                    <a:pt x="3693" y="3235"/>
                    <a:pt x="3641" y="3509"/>
                    <a:pt x="3609" y="3787"/>
                  </a:cubicBezTo>
                  <a:cubicBezTo>
                    <a:pt x="3580" y="4064"/>
                    <a:pt x="3571" y="4343"/>
                    <a:pt x="3587" y="4622"/>
                  </a:cubicBezTo>
                  <a:cubicBezTo>
                    <a:pt x="3607" y="4901"/>
                    <a:pt x="3655" y="5178"/>
                    <a:pt x="3727" y="5450"/>
                  </a:cubicBezTo>
                  <a:cubicBezTo>
                    <a:pt x="3796" y="5701"/>
                    <a:pt x="3897" y="5943"/>
                    <a:pt x="4015" y="6177"/>
                  </a:cubicBezTo>
                  <a:cubicBezTo>
                    <a:pt x="3467" y="6601"/>
                    <a:pt x="2938" y="7048"/>
                    <a:pt x="2442" y="7535"/>
                  </a:cubicBezTo>
                  <a:cubicBezTo>
                    <a:pt x="2025" y="7941"/>
                    <a:pt x="1629" y="8372"/>
                    <a:pt x="1268" y="8831"/>
                  </a:cubicBezTo>
                  <a:cubicBezTo>
                    <a:pt x="1164" y="8639"/>
                    <a:pt x="1081" y="8438"/>
                    <a:pt x="1027" y="8229"/>
                  </a:cubicBezTo>
                  <a:cubicBezTo>
                    <a:pt x="978" y="8032"/>
                    <a:pt x="954" y="7829"/>
                    <a:pt x="958" y="7625"/>
                  </a:cubicBezTo>
                  <a:cubicBezTo>
                    <a:pt x="960" y="7421"/>
                    <a:pt x="990" y="7217"/>
                    <a:pt x="1034" y="7015"/>
                  </a:cubicBezTo>
                  <a:cubicBezTo>
                    <a:pt x="1121" y="6609"/>
                    <a:pt x="1278" y="6220"/>
                    <a:pt x="1389" y="5810"/>
                  </a:cubicBezTo>
                  <a:cubicBezTo>
                    <a:pt x="1446" y="5606"/>
                    <a:pt x="1484" y="5392"/>
                    <a:pt x="1480" y="5177"/>
                  </a:cubicBezTo>
                  <a:cubicBezTo>
                    <a:pt x="1479" y="4961"/>
                    <a:pt x="1416" y="4745"/>
                    <a:pt x="1306" y="4563"/>
                  </a:cubicBezTo>
                  <a:cubicBezTo>
                    <a:pt x="1302" y="4556"/>
                    <a:pt x="1293" y="4551"/>
                    <a:pt x="1285" y="4551"/>
                  </a:cubicBezTo>
                  <a:cubicBezTo>
                    <a:pt x="1282" y="4551"/>
                    <a:pt x="1278" y="4552"/>
                    <a:pt x="1275" y="4553"/>
                  </a:cubicBezTo>
                  <a:cubicBezTo>
                    <a:pt x="1263" y="4559"/>
                    <a:pt x="1258" y="4574"/>
                    <a:pt x="1264" y="4586"/>
                  </a:cubicBezTo>
                  <a:lnTo>
                    <a:pt x="1264" y="4587"/>
                  </a:lnTo>
                  <a:cubicBezTo>
                    <a:pt x="1310" y="4679"/>
                    <a:pt x="1351" y="4773"/>
                    <a:pt x="1372" y="4874"/>
                  </a:cubicBezTo>
                  <a:cubicBezTo>
                    <a:pt x="1387" y="4923"/>
                    <a:pt x="1391" y="4974"/>
                    <a:pt x="1397" y="5024"/>
                  </a:cubicBezTo>
                  <a:cubicBezTo>
                    <a:pt x="1400" y="5049"/>
                    <a:pt x="1400" y="5075"/>
                    <a:pt x="1402" y="5100"/>
                  </a:cubicBezTo>
                  <a:cubicBezTo>
                    <a:pt x="1403" y="5126"/>
                    <a:pt x="1404" y="5151"/>
                    <a:pt x="1403" y="5177"/>
                  </a:cubicBezTo>
                  <a:cubicBezTo>
                    <a:pt x="1398" y="5381"/>
                    <a:pt x="1351" y="5584"/>
                    <a:pt x="1291" y="5782"/>
                  </a:cubicBezTo>
                  <a:cubicBezTo>
                    <a:pt x="1172" y="6180"/>
                    <a:pt x="1005" y="6570"/>
                    <a:pt x="904" y="6985"/>
                  </a:cubicBezTo>
                  <a:cubicBezTo>
                    <a:pt x="853" y="7193"/>
                    <a:pt x="820" y="7406"/>
                    <a:pt x="814" y="7622"/>
                  </a:cubicBezTo>
                  <a:cubicBezTo>
                    <a:pt x="808" y="7837"/>
                    <a:pt x="829" y="8055"/>
                    <a:pt x="883" y="8265"/>
                  </a:cubicBezTo>
                  <a:cubicBezTo>
                    <a:pt x="935" y="8475"/>
                    <a:pt x="1016" y="8678"/>
                    <a:pt x="1114" y="8869"/>
                  </a:cubicBezTo>
                  <a:cubicBezTo>
                    <a:pt x="1130" y="8901"/>
                    <a:pt x="1150" y="8930"/>
                    <a:pt x="1167" y="8961"/>
                  </a:cubicBezTo>
                  <a:cubicBezTo>
                    <a:pt x="1145" y="8988"/>
                    <a:pt x="1124" y="9015"/>
                    <a:pt x="1104" y="9043"/>
                  </a:cubicBezTo>
                  <a:cubicBezTo>
                    <a:pt x="696" y="9580"/>
                    <a:pt x="335" y="10152"/>
                    <a:pt x="27" y="10753"/>
                  </a:cubicBezTo>
                  <a:lnTo>
                    <a:pt x="27" y="10754"/>
                  </a:lnTo>
                  <a:cubicBezTo>
                    <a:pt x="0" y="10808"/>
                    <a:pt x="21" y="10872"/>
                    <a:pt x="75" y="10899"/>
                  </a:cubicBezTo>
                  <a:cubicBezTo>
                    <a:pt x="91" y="10907"/>
                    <a:pt x="107" y="10911"/>
                    <a:pt x="124" y="10911"/>
                  </a:cubicBezTo>
                  <a:cubicBezTo>
                    <a:pt x="163" y="10911"/>
                    <a:pt x="201" y="10889"/>
                    <a:pt x="220" y="10851"/>
                  </a:cubicBezTo>
                  <a:lnTo>
                    <a:pt x="220" y="10850"/>
                  </a:lnTo>
                  <a:cubicBezTo>
                    <a:pt x="515" y="10258"/>
                    <a:pt x="865" y="9691"/>
                    <a:pt x="1259" y="9160"/>
                  </a:cubicBezTo>
                  <a:cubicBezTo>
                    <a:pt x="1264" y="9153"/>
                    <a:pt x="1270" y="9146"/>
                    <a:pt x="1275" y="9138"/>
                  </a:cubicBezTo>
                  <a:cubicBezTo>
                    <a:pt x="1335" y="9229"/>
                    <a:pt x="1402" y="9319"/>
                    <a:pt x="1469" y="9405"/>
                  </a:cubicBezTo>
                  <a:cubicBezTo>
                    <a:pt x="1737" y="9740"/>
                    <a:pt x="2068" y="10023"/>
                    <a:pt x="2433" y="10245"/>
                  </a:cubicBezTo>
                  <a:cubicBezTo>
                    <a:pt x="2616" y="10356"/>
                    <a:pt x="2808" y="10453"/>
                    <a:pt x="3005" y="10534"/>
                  </a:cubicBezTo>
                  <a:cubicBezTo>
                    <a:pt x="3201" y="10615"/>
                    <a:pt x="3405" y="10681"/>
                    <a:pt x="3612" y="10733"/>
                  </a:cubicBezTo>
                  <a:cubicBezTo>
                    <a:pt x="4025" y="10837"/>
                    <a:pt x="4448" y="10890"/>
                    <a:pt x="4872" y="10890"/>
                  </a:cubicBezTo>
                  <a:cubicBezTo>
                    <a:pt x="5296" y="10888"/>
                    <a:pt x="5718" y="10842"/>
                    <a:pt x="6129" y="10747"/>
                  </a:cubicBezTo>
                  <a:cubicBezTo>
                    <a:pt x="6134" y="10741"/>
                    <a:pt x="6143" y="10728"/>
                    <a:pt x="6142" y="10716"/>
                  </a:cubicBezTo>
                  <a:cubicBezTo>
                    <a:pt x="6139" y="10704"/>
                    <a:pt x="6130" y="10697"/>
                    <a:pt x="6119" y="10697"/>
                  </a:cubicBezTo>
                  <a:cubicBezTo>
                    <a:pt x="6117" y="10697"/>
                    <a:pt x="6115" y="10697"/>
                    <a:pt x="6113" y="10697"/>
                  </a:cubicBezTo>
                  <a:cubicBezTo>
                    <a:pt x="5763" y="10759"/>
                    <a:pt x="5408" y="10795"/>
                    <a:pt x="5054" y="10795"/>
                  </a:cubicBezTo>
                  <a:cubicBezTo>
                    <a:pt x="4992" y="10795"/>
                    <a:pt x="4930" y="10794"/>
                    <a:pt x="4868" y="10792"/>
                  </a:cubicBezTo>
                  <a:cubicBezTo>
                    <a:pt x="4453" y="10780"/>
                    <a:pt x="4037" y="10721"/>
                    <a:pt x="3638" y="10612"/>
                  </a:cubicBezTo>
                  <a:cubicBezTo>
                    <a:pt x="3437" y="10556"/>
                    <a:pt x="3242" y="10488"/>
                    <a:pt x="3051" y="10406"/>
                  </a:cubicBezTo>
                  <a:cubicBezTo>
                    <a:pt x="2861" y="10325"/>
                    <a:pt x="2678" y="10232"/>
                    <a:pt x="2502" y="10124"/>
                  </a:cubicBezTo>
                  <a:cubicBezTo>
                    <a:pt x="2150" y="9906"/>
                    <a:pt x="1837" y="9632"/>
                    <a:pt x="1582" y="9310"/>
                  </a:cubicBezTo>
                  <a:cubicBezTo>
                    <a:pt x="1506" y="9213"/>
                    <a:pt x="1435" y="9111"/>
                    <a:pt x="1369" y="9006"/>
                  </a:cubicBezTo>
                  <a:cubicBezTo>
                    <a:pt x="1734" y="8530"/>
                    <a:pt x="2134" y="8080"/>
                    <a:pt x="2561" y="7657"/>
                  </a:cubicBezTo>
                  <a:cubicBezTo>
                    <a:pt x="2601" y="7616"/>
                    <a:pt x="2642" y="7577"/>
                    <a:pt x="2683" y="7537"/>
                  </a:cubicBezTo>
                  <a:cubicBezTo>
                    <a:pt x="2915" y="7654"/>
                    <a:pt x="3166" y="7735"/>
                    <a:pt x="3423" y="7770"/>
                  </a:cubicBezTo>
                  <a:cubicBezTo>
                    <a:pt x="3531" y="7784"/>
                    <a:pt x="3639" y="7791"/>
                    <a:pt x="3747" y="7791"/>
                  </a:cubicBezTo>
                  <a:cubicBezTo>
                    <a:pt x="3917" y="7791"/>
                    <a:pt x="4087" y="7775"/>
                    <a:pt x="4252" y="7748"/>
                  </a:cubicBezTo>
                  <a:cubicBezTo>
                    <a:pt x="4796" y="7657"/>
                    <a:pt x="5303" y="7472"/>
                    <a:pt x="5828" y="7375"/>
                  </a:cubicBezTo>
                  <a:cubicBezTo>
                    <a:pt x="6051" y="7333"/>
                    <a:pt x="6276" y="7307"/>
                    <a:pt x="6503" y="7307"/>
                  </a:cubicBezTo>
                  <a:cubicBezTo>
                    <a:pt x="6542" y="7307"/>
                    <a:pt x="6581" y="7308"/>
                    <a:pt x="6620" y="7310"/>
                  </a:cubicBezTo>
                  <a:cubicBezTo>
                    <a:pt x="6884" y="7319"/>
                    <a:pt x="7148" y="7364"/>
                    <a:pt x="7402" y="7445"/>
                  </a:cubicBezTo>
                  <a:cubicBezTo>
                    <a:pt x="7655" y="7525"/>
                    <a:pt x="7896" y="7642"/>
                    <a:pt x="8128" y="7776"/>
                  </a:cubicBezTo>
                  <a:lnTo>
                    <a:pt x="8299" y="7880"/>
                  </a:lnTo>
                  <a:lnTo>
                    <a:pt x="8465" y="7995"/>
                  </a:lnTo>
                  <a:cubicBezTo>
                    <a:pt x="8491" y="8013"/>
                    <a:pt x="8519" y="8032"/>
                    <a:pt x="8546" y="8052"/>
                  </a:cubicBezTo>
                  <a:lnTo>
                    <a:pt x="8625" y="8114"/>
                  </a:lnTo>
                  <a:lnTo>
                    <a:pt x="8783" y="8237"/>
                  </a:lnTo>
                  <a:lnTo>
                    <a:pt x="8785" y="8238"/>
                  </a:lnTo>
                  <a:cubicBezTo>
                    <a:pt x="8790" y="8242"/>
                    <a:pt x="8795" y="8244"/>
                    <a:pt x="8800" y="8244"/>
                  </a:cubicBezTo>
                  <a:cubicBezTo>
                    <a:pt x="8807" y="8244"/>
                    <a:pt x="8813" y="8240"/>
                    <a:pt x="8818" y="8234"/>
                  </a:cubicBezTo>
                  <a:cubicBezTo>
                    <a:pt x="8826" y="8223"/>
                    <a:pt x="8825" y="8209"/>
                    <a:pt x="8814" y="8201"/>
                  </a:cubicBezTo>
                  <a:lnTo>
                    <a:pt x="8658" y="8072"/>
                  </a:lnTo>
                  <a:lnTo>
                    <a:pt x="8578" y="8008"/>
                  </a:lnTo>
                  <a:cubicBezTo>
                    <a:pt x="8551" y="7986"/>
                    <a:pt x="8524" y="7968"/>
                    <a:pt x="8497" y="7948"/>
                  </a:cubicBezTo>
                  <a:lnTo>
                    <a:pt x="8332" y="7829"/>
                  </a:lnTo>
                  <a:lnTo>
                    <a:pt x="8160" y="7718"/>
                  </a:lnTo>
                  <a:cubicBezTo>
                    <a:pt x="7929" y="7577"/>
                    <a:pt x="7684" y="7453"/>
                    <a:pt x="7426" y="7363"/>
                  </a:cubicBezTo>
                  <a:cubicBezTo>
                    <a:pt x="7168" y="7274"/>
                    <a:pt x="6898" y="7221"/>
                    <a:pt x="6624" y="7205"/>
                  </a:cubicBezTo>
                  <a:cubicBezTo>
                    <a:pt x="6562" y="7201"/>
                    <a:pt x="6499" y="7199"/>
                    <a:pt x="6437" y="7199"/>
                  </a:cubicBezTo>
                  <a:cubicBezTo>
                    <a:pt x="6225" y="7199"/>
                    <a:pt x="6014" y="7219"/>
                    <a:pt x="5806" y="7255"/>
                  </a:cubicBezTo>
                  <a:cubicBezTo>
                    <a:pt x="5268" y="7342"/>
                    <a:pt x="4751" y="7516"/>
                    <a:pt x="4229" y="7590"/>
                  </a:cubicBezTo>
                  <a:cubicBezTo>
                    <a:pt x="4089" y="7609"/>
                    <a:pt x="3949" y="7620"/>
                    <a:pt x="3809" y="7620"/>
                  </a:cubicBezTo>
                  <a:cubicBezTo>
                    <a:pt x="3688" y="7620"/>
                    <a:pt x="3567" y="7612"/>
                    <a:pt x="3448" y="7593"/>
                  </a:cubicBezTo>
                  <a:cubicBezTo>
                    <a:pt x="3233" y="7561"/>
                    <a:pt x="3026" y="7491"/>
                    <a:pt x="2831" y="7394"/>
                  </a:cubicBezTo>
                  <a:cubicBezTo>
                    <a:pt x="3705" y="6565"/>
                    <a:pt x="4674" y="5836"/>
                    <a:pt x="5668" y="5151"/>
                  </a:cubicBezTo>
                  <a:cubicBezTo>
                    <a:pt x="6766" y="4393"/>
                    <a:pt x="7904" y="3690"/>
                    <a:pt x="9002" y="2923"/>
                  </a:cubicBezTo>
                  <a:cubicBezTo>
                    <a:pt x="9549" y="2538"/>
                    <a:pt x="10089" y="2139"/>
                    <a:pt x="10590" y="1694"/>
                  </a:cubicBezTo>
                  <a:cubicBezTo>
                    <a:pt x="11091" y="1249"/>
                    <a:pt x="11555" y="757"/>
                    <a:pt x="11930" y="199"/>
                  </a:cubicBezTo>
                  <a:cubicBezTo>
                    <a:pt x="11936" y="189"/>
                    <a:pt x="11934" y="174"/>
                    <a:pt x="11923" y="166"/>
                  </a:cubicBezTo>
                  <a:cubicBezTo>
                    <a:pt x="11919" y="163"/>
                    <a:pt x="11914" y="161"/>
                    <a:pt x="11910" y="161"/>
                  </a:cubicBezTo>
                  <a:cubicBezTo>
                    <a:pt x="11902" y="161"/>
                    <a:pt x="11895" y="165"/>
                    <a:pt x="11890" y="173"/>
                  </a:cubicBezTo>
                  <a:cubicBezTo>
                    <a:pt x="11512" y="722"/>
                    <a:pt x="11046" y="1204"/>
                    <a:pt x="10545" y="1642"/>
                  </a:cubicBezTo>
                  <a:cubicBezTo>
                    <a:pt x="10042" y="2078"/>
                    <a:pt x="9501" y="2472"/>
                    <a:pt x="8951" y="2849"/>
                  </a:cubicBezTo>
                  <a:cubicBezTo>
                    <a:pt x="7849" y="3603"/>
                    <a:pt x="6703" y="4293"/>
                    <a:pt x="5595" y="5043"/>
                  </a:cubicBezTo>
                  <a:cubicBezTo>
                    <a:pt x="5110" y="5369"/>
                    <a:pt x="4632" y="5705"/>
                    <a:pt x="4166" y="6059"/>
                  </a:cubicBezTo>
                  <a:cubicBezTo>
                    <a:pt x="4057" y="5848"/>
                    <a:pt x="3962" y="5630"/>
                    <a:pt x="3893" y="5401"/>
                  </a:cubicBezTo>
                  <a:cubicBezTo>
                    <a:pt x="3818" y="5143"/>
                    <a:pt x="3766" y="4877"/>
                    <a:pt x="3742" y="4609"/>
                  </a:cubicBezTo>
                  <a:cubicBezTo>
                    <a:pt x="3720" y="4340"/>
                    <a:pt x="3723" y="4070"/>
                    <a:pt x="3745" y="3799"/>
                  </a:cubicBezTo>
                  <a:cubicBezTo>
                    <a:pt x="3770" y="3529"/>
                    <a:pt x="3816" y="3260"/>
                    <a:pt x="3877" y="2995"/>
                  </a:cubicBezTo>
                  <a:cubicBezTo>
                    <a:pt x="4002" y="2464"/>
                    <a:pt x="4192" y="1950"/>
                    <a:pt x="4424" y="1455"/>
                  </a:cubicBezTo>
                  <a:cubicBezTo>
                    <a:pt x="4541" y="1208"/>
                    <a:pt x="4668" y="965"/>
                    <a:pt x="4804" y="729"/>
                  </a:cubicBezTo>
                  <a:cubicBezTo>
                    <a:pt x="4942" y="493"/>
                    <a:pt x="5088" y="260"/>
                    <a:pt x="5248" y="39"/>
                  </a:cubicBezTo>
                  <a:cubicBezTo>
                    <a:pt x="5257" y="28"/>
                    <a:pt x="5254" y="13"/>
                    <a:pt x="5243" y="5"/>
                  </a:cubicBezTo>
                  <a:cubicBezTo>
                    <a:pt x="5239" y="2"/>
                    <a:pt x="5234" y="0"/>
                    <a:pt x="522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02" name="Google Shape;202;p5"/>
          <p:cNvGrpSpPr/>
          <p:nvPr/>
        </p:nvGrpSpPr>
        <p:grpSpPr>
          <a:xfrm>
            <a:off x="7540913" y="6007989"/>
            <a:ext cx="270777" cy="260001"/>
            <a:chOff x="-1286391" y="3733966"/>
            <a:chExt cx="203083" cy="195001"/>
          </a:xfrm>
        </p:grpSpPr>
        <p:sp>
          <p:nvSpPr>
            <p:cNvPr id="203" name="Google Shape;203;p5"/>
            <p:cNvSpPr/>
            <p:nvPr/>
          </p:nvSpPr>
          <p:spPr>
            <a:xfrm>
              <a:off x="-1286391" y="3733966"/>
              <a:ext cx="203083" cy="195001"/>
            </a:xfrm>
            <a:custGeom>
              <a:avLst/>
              <a:gdLst/>
              <a:ahLst/>
              <a:cxnLst/>
              <a:rect l="l" t="t" r="r" b="b"/>
              <a:pathLst>
                <a:path w="1256" h="1206" extrusionOk="0">
                  <a:moveTo>
                    <a:pt x="792" y="0"/>
                  </a:moveTo>
                  <a:cubicBezTo>
                    <a:pt x="719" y="0"/>
                    <a:pt x="665" y="115"/>
                    <a:pt x="476" y="222"/>
                  </a:cubicBezTo>
                  <a:cubicBezTo>
                    <a:pt x="229" y="361"/>
                    <a:pt x="52" y="315"/>
                    <a:pt x="23" y="413"/>
                  </a:cubicBezTo>
                  <a:cubicBezTo>
                    <a:pt x="0" y="488"/>
                    <a:pt x="99" y="531"/>
                    <a:pt x="212" y="722"/>
                  </a:cubicBezTo>
                  <a:cubicBezTo>
                    <a:pt x="373" y="993"/>
                    <a:pt x="328" y="1172"/>
                    <a:pt x="432" y="1202"/>
                  </a:cubicBezTo>
                  <a:cubicBezTo>
                    <a:pt x="440" y="1204"/>
                    <a:pt x="447" y="1206"/>
                    <a:pt x="455" y="1206"/>
                  </a:cubicBezTo>
                  <a:cubicBezTo>
                    <a:pt x="533" y="1206"/>
                    <a:pt x="592" y="1083"/>
                    <a:pt x="812" y="969"/>
                  </a:cubicBezTo>
                  <a:cubicBezTo>
                    <a:pt x="1053" y="847"/>
                    <a:pt x="1191" y="885"/>
                    <a:pt x="1223" y="794"/>
                  </a:cubicBezTo>
                  <a:cubicBezTo>
                    <a:pt x="1255" y="701"/>
                    <a:pt x="1117" y="646"/>
                    <a:pt x="989" y="384"/>
                  </a:cubicBezTo>
                  <a:cubicBezTo>
                    <a:pt x="877" y="154"/>
                    <a:pt x="898" y="27"/>
                    <a:pt x="813" y="3"/>
                  </a:cubicBezTo>
                  <a:cubicBezTo>
                    <a:pt x="806" y="1"/>
                    <a:pt x="799"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5"/>
            <p:cNvSpPr/>
            <p:nvPr/>
          </p:nvSpPr>
          <p:spPr>
            <a:xfrm>
              <a:off x="-1191477" y="3759353"/>
              <a:ext cx="26841" cy="25386"/>
            </a:xfrm>
            <a:custGeom>
              <a:avLst/>
              <a:gdLst/>
              <a:ahLst/>
              <a:cxnLst/>
              <a:rect l="l" t="t" r="r" b="b"/>
              <a:pathLst>
                <a:path w="166" h="157" extrusionOk="0">
                  <a:moveTo>
                    <a:pt x="143" y="1"/>
                  </a:moveTo>
                  <a:cubicBezTo>
                    <a:pt x="137" y="1"/>
                    <a:pt x="131" y="3"/>
                    <a:pt x="127" y="8"/>
                  </a:cubicBezTo>
                  <a:cubicBezTo>
                    <a:pt x="91" y="50"/>
                    <a:pt x="53" y="85"/>
                    <a:pt x="11" y="117"/>
                  </a:cubicBezTo>
                  <a:cubicBezTo>
                    <a:pt x="1" y="126"/>
                    <a:pt x="0" y="138"/>
                    <a:pt x="7" y="147"/>
                  </a:cubicBezTo>
                  <a:cubicBezTo>
                    <a:pt x="11" y="153"/>
                    <a:pt x="16" y="156"/>
                    <a:pt x="23" y="156"/>
                  </a:cubicBezTo>
                  <a:cubicBezTo>
                    <a:pt x="28" y="156"/>
                    <a:pt x="32" y="154"/>
                    <a:pt x="38" y="150"/>
                  </a:cubicBezTo>
                  <a:cubicBezTo>
                    <a:pt x="81" y="116"/>
                    <a:pt x="121" y="78"/>
                    <a:pt x="159" y="35"/>
                  </a:cubicBezTo>
                  <a:cubicBezTo>
                    <a:pt x="165" y="25"/>
                    <a:pt x="164" y="13"/>
                    <a:pt x="156" y="5"/>
                  </a:cubicBezTo>
                  <a:cubicBezTo>
                    <a:pt x="151" y="2"/>
                    <a:pt x="147"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5"/>
            <p:cNvSpPr/>
            <p:nvPr/>
          </p:nvSpPr>
          <p:spPr>
            <a:xfrm>
              <a:off x="-1250334" y="3784416"/>
              <a:ext cx="57077" cy="24901"/>
            </a:xfrm>
            <a:custGeom>
              <a:avLst/>
              <a:gdLst/>
              <a:ahLst/>
              <a:cxnLst/>
              <a:rect l="l" t="t" r="r" b="b"/>
              <a:pathLst>
                <a:path w="353" h="154" extrusionOk="0">
                  <a:moveTo>
                    <a:pt x="328" y="1"/>
                  </a:moveTo>
                  <a:cubicBezTo>
                    <a:pt x="324" y="1"/>
                    <a:pt x="320" y="2"/>
                    <a:pt x="317" y="4"/>
                  </a:cubicBezTo>
                  <a:cubicBezTo>
                    <a:pt x="160" y="104"/>
                    <a:pt x="22" y="112"/>
                    <a:pt x="21" y="112"/>
                  </a:cubicBezTo>
                  <a:cubicBezTo>
                    <a:pt x="9" y="112"/>
                    <a:pt x="1" y="121"/>
                    <a:pt x="1" y="133"/>
                  </a:cubicBezTo>
                  <a:cubicBezTo>
                    <a:pt x="1" y="145"/>
                    <a:pt x="10" y="153"/>
                    <a:pt x="21" y="153"/>
                  </a:cubicBezTo>
                  <a:cubicBezTo>
                    <a:pt x="27" y="153"/>
                    <a:pt x="172" y="146"/>
                    <a:pt x="338" y="40"/>
                  </a:cubicBezTo>
                  <a:cubicBezTo>
                    <a:pt x="349" y="34"/>
                    <a:pt x="352" y="20"/>
                    <a:pt x="346" y="11"/>
                  </a:cubicBezTo>
                  <a:cubicBezTo>
                    <a:pt x="342" y="4"/>
                    <a:pt x="33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87186542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仅标题">
    <p:bg>
      <p:bgPr>
        <a:solidFill>
          <a:srgbClr val="476578"/>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84356103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06"/>
        <p:cNvGrpSpPr/>
        <p:nvPr/>
      </p:nvGrpSpPr>
      <p:grpSpPr>
        <a:xfrm>
          <a:off x="0" y="0"/>
          <a:ext cx="0" cy="0"/>
          <a:chOff x="0" y="0"/>
          <a:chExt cx="0" cy="0"/>
        </a:xfrm>
      </p:grpSpPr>
      <p:sp>
        <p:nvSpPr>
          <p:cNvPr id="207" name="Google Shape;207;p6"/>
          <p:cNvSpPr txBox="1">
            <a:spLocks noGrp="1"/>
          </p:cNvSpPr>
          <p:nvPr>
            <p:ph type="title"/>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208" name="Google Shape;208;p6"/>
          <p:cNvSpPr/>
          <p:nvPr/>
        </p:nvSpPr>
        <p:spPr>
          <a:xfrm rot="5400000">
            <a:off x="3422599" y="-1911399"/>
            <a:ext cx="8483603" cy="9055209"/>
          </a:xfrm>
          <a:custGeom>
            <a:avLst/>
            <a:gdLst/>
            <a:ahLst/>
            <a:cxnLst/>
            <a:rect l="l" t="t" r="r" b="b"/>
            <a:pathLst>
              <a:path w="51367" h="54828" extrusionOk="0">
                <a:moveTo>
                  <a:pt x="1908" y="0"/>
                </a:moveTo>
                <a:cubicBezTo>
                  <a:pt x="1908" y="0"/>
                  <a:pt x="0" y="9946"/>
                  <a:pt x="7222" y="12944"/>
                </a:cubicBezTo>
                <a:cubicBezTo>
                  <a:pt x="8456" y="13456"/>
                  <a:pt x="9733" y="13654"/>
                  <a:pt x="11025" y="13654"/>
                </a:cubicBezTo>
                <a:cubicBezTo>
                  <a:pt x="15429" y="13654"/>
                  <a:pt x="20001" y="11353"/>
                  <a:pt x="23586" y="11353"/>
                </a:cubicBezTo>
                <a:cubicBezTo>
                  <a:pt x="25105" y="11353"/>
                  <a:pt x="26447" y="11767"/>
                  <a:pt x="27524" y="12944"/>
                </a:cubicBezTo>
                <a:cubicBezTo>
                  <a:pt x="31884" y="17714"/>
                  <a:pt x="25344" y="23164"/>
                  <a:pt x="34064" y="26161"/>
                </a:cubicBezTo>
                <a:cubicBezTo>
                  <a:pt x="37200" y="27240"/>
                  <a:pt x="40043" y="29404"/>
                  <a:pt x="40639" y="32834"/>
                </a:cubicBezTo>
                <a:cubicBezTo>
                  <a:pt x="41369" y="37048"/>
                  <a:pt x="38310" y="39465"/>
                  <a:pt x="37055" y="43072"/>
                </a:cubicBezTo>
                <a:cubicBezTo>
                  <a:pt x="36381" y="45009"/>
                  <a:pt x="36784" y="47434"/>
                  <a:pt x="37593" y="49255"/>
                </a:cubicBezTo>
                <a:cubicBezTo>
                  <a:pt x="38534" y="51374"/>
                  <a:pt x="40221" y="53107"/>
                  <a:pt x="42356" y="54028"/>
                </a:cubicBezTo>
                <a:cubicBezTo>
                  <a:pt x="43608" y="54570"/>
                  <a:pt x="44968" y="54810"/>
                  <a:pt x="46328" y="54827"/>
                </a:cubicBezTo>
                <a:cubicBezTo>
                  <a:pt x="46333" y="54827"/>
                  <a:pt x="46339" y="54827"/>
                  <a:pt x="46344" y="54827"/>
                </a:cubicBezTo>
                <a:cubicBezTo>
                  <a:pt x="46951" y="54827"/>
                  <a:pt x="51366" y="54497"/>
                  <a:pt x="51366" y="53956"/>
                </a:cubicBezTo>
                <a:lnTo>
                  <a:pt x="51366" y="0"/>
                </a:ln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9" name="Google Shape;209;p6"/>
          <p:cNvGrpSpPr/>
          <p:nvPr/>
        </p:nvGrpSpPr>
        <p:grpSpPr>
          <a:xfrm>
            <a:off x="133396" y="3689191"/>
            <a:ext cx="474408" cy="314225"/>
            <a:chOff x="3304127" y="359385"/>
            <a:chExt cx="492397" cy="326140"/>
          </a:xfrm>
        </p:grpSpPr>
        <p:sp>
          <p:nvSpPr>
            <p:cNvPr id="210" name="Google Shape;210;p6"/>
            <p:cNvSpPr/>
            <p:nvPr/>
          </p:nvSpPr>
          <p:spPr>
            <a:xfrm>
              <a:off x="3304127" y="432267"/>
              <a:ext cx="382620" cy="253258"/>
            </a:xfrm>
            <a:custGeom>
              <a:avLst/>
              <a:gdLst/>
              <a:ahLst/>
              <a:cxnLst/>
              <a:rect l="l" t="t" r="r" b="b"/>
              <a:pathLst>
                <a:path w="1680" h="1112" extrusionOk="0">
                  <a:moveTo>
                    <a:pt x="1" y="1032"/>
                  </a:moveTo>
                  <a:cubicBezTo>
                    <a:pt x="1" y="1032"/>
                    <a:pt x="1" y="1032"/>
                    <a:pt x="1" y="1032"/>
                  </a:cubicBezTo>
                  <a:cubicBezTo>
                    <a:pt x="1" y="1032"/>
                    <a:pt x="1" y="1032"/>
                    <a:pt x="1" y="1032"/>
                  </a:cubicBezTo>
                  <a:close/>
                  <a:moveTo>
                    <a:pt x="1324" y="0"/>
                  </a:moveTo>
                  <a:cubicBezTo>
                    <a:pt x="909" y="0"/>
                    <a:pt x="248" y="148"/>
                    <a:pt x="1" y="1032"/>
                  </a:cubicBezTo>
                  <a:lnTo>
                    <a:pt x="1" y="1032"/>
                  </a:lnTo>
                  <a:cubicBezTo>
                    <a:pt x="1" y="1032"/>
                    <a:pt x="1" y="1032"/>
                    <a:pt x="1" y="1032"/>
                  </a:cubicBezTo>
                  <a:cubicBezTo>
                    <a:pt x="4" y="1032"/>
                    <a:pt x="253" y="1111"/>
                    <a:pt x="559" y="1111"/>
                  </a:cubicBezTo>
                  <a:cubicBezTo>
                    <a:pt x="1019" y="1111"/>
                    <a:pt x="1607" y="932"/>
                    <a:pt x="1679" y="38"/>
                  </a:cubicBezTo>
                  <a:cubicBezTo>
                    <a:pt x="1679" y="38"/>
                    <a:pt x="1533"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6"/>
            <p:cNvSpPr/>
            <p:nvPr/>
          </p:nvSpPr>
          <p:spPr>
            <a:xfrm>
              <a:off x="3390446" y="359385"/>
              <a:ext cx="406078" cy="256219"/>
            </a:xfrm>
            <a:custGeom>
              <a:avLst/>
              <a:gdLst/>
              <a:ahLst/>
              <a:cxnLst/>
              <a:rect l="l" t="t" r="r" b="b"/>
              <a:pathLst>
                <a:path w="1783" h="1125" extrusionOk="0">
                  <a:moveTo>
                    <a:pt x="1758" y="0"/>
                  </a:moveTo>
                  <a:cubicBezTo>
                    <a:pt x="1753" y="0"/>
                    <a:pt x="1747" y="2"/>
                    <a:pt x="1743" y="6"/>
                  </a:cubicBezTo>
                  <a:cubicBezTo>
                    <a:pt x="1323" y="374"/>
                    <a:pt x="27" y="1078"/>
                    <a:pt x="14" y="1085"/>
                  </a:cubicBezTo>
                  <a:cubicBezTo>
                    <a:pt x="5" y="1090"/>
                    <a:pt x="0" y="1103"/>
                    <a:pt x="6" y="1114"/>
                  </a:cubicBezTo>
                  <a:cubicBezTo>
                    <a:pt x="10" y="1120"/>
                    <a:pt x="16" y="1125"/>
                    <a:pt x="25" y="1125"/>
                  </a:cubicBezTo>
                  <a:cubicBezTo>
                    <a:pt x="29" y="1125"/>
                    <a:pt x="32" y="1125"/>
                    <a:pt x="35" y="1123"/>
                  </a:cubicBezTo>
                  <a:cubicBezTo>
                    <a:pt x="48" y="1116"/>
                    <a:pt x="1346" y="410"/>
                    <a:pt x="1772" y="39"/>
                  </a:cubicBezTo>
                  <a:cubicBezTo>
                    <a:pt x="1781" y="31"/>
                    <a:pt x="1783" y="18"/>
                    <a:pt x="1774" y="8"/>
                  </a:cubicBezTo>
                  <a:cubicBezTo>
                    <a:pt x="1770" y="3"/>
                    <a:pt x="1764" y="0"/>
                    <a:pt x="17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6"/>
            <p:cNvSpPr/>
            <p:nvPr/>
          </p:nvSpPr>
          <p:spPr>
            <a:xfrm>
              <a:off x="3505689" y="527469"/>
              <a:ext cx="37351" cy="61265"/>
            </a:xfrm>
            <a:custGeom>
              <a:avLst/>
              <a:gdLst/>
              <a:ahLst/>
              <a:cxnLst/>
              <a:rect l="l" t="t" r="r" b="b"/>
              <a:pathLst>
                <a:path w="164" h="269" extrusionOk="0">
                  <a:moveTo>
                    <a:pt x="138" y="0"/>
                  </a:moveTo>
                  <a:cubicBezTo>
                    <a:pt x="130" y="0"/>
                    <a:pt x="123" y="4"/>
                    <a:pt x="120" y="11"/>
                  </a:cubicBezTo>
                  <a:lnTo>
                    <a:pt x="6" y="236"/>
                  </a:lnTo>
                  <a:cubicBezTo>
                    <a:pt x="1" y="247"/>
                    <a:pt x="4" y="261"/>
                    <a:pt x="15" y="266"/>
                  </a:cubicBezTo>
                  <a:cubicBezTo>
                    <a:pt x="18" y="267"/>
                    <a:pt x="22" y="269"/>
                    <a:pt x="24" y="269"/>
                  </a:cubicBezTo>
                  <a:cubicBezTo>
                    <a:pt x="33" y="269"/>
                    <a:pt x="40" y="263"/>
                    <a:pt x="45" y="257"/>
                  </a:cubicBezTo>
                  <a:lnTo>
                    <a:pt x="158" y="32"/>
                  </a:lnTo>
                  <a:cubicBezTo>
                    <a:pt x="164" y="21"/>
                    <a:pt x="159" y="8"/>
                    <a:pt x="149" y="3"/>
                  </a:cubicBezTo>
                  <a:cubicBezTo>
                    <a:pt x="145" y="1"/>
                    <a:pt x="142"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6"/>
            <p:cNvSpPr/>
            <p:nvPr/>
          </p:nvSpPr>
          <p:spPr>
            <a:xfrm>
              <a:off x="3414588" y="552522"/>
              <a:ext cx="56254" cy="22547"/>
            </a:xfrm>
            <a:custGeom>
              <a:avLst/>
              <a:gdLst/>
              <a:ahLst/>
              <a:cxnLst/>
              <a:rect l="l" t="t" r="r" b="b"/>
              <a:pathLst>
                <a:path w="247" h="99" extrusionOk="0">
                  <a:moveTo>
                    <a:pt x="25" y="1"/>
                  </a:moveTo>
                  <a:cubicBezTo>
                    <a:pt x="15" y="1"/>
                    <a:pt x="7" y="7"/>
                    <a:pt x="5" y="17"/>
                  </a:cubicBezTo>
                  <a:cubicBezTo>
                    <a:pt x="1" y="29"/>
                    <a:pt x="7" y="41"/>
                    <a:pt x="20" y="44"/>
                  </a:cubicBezTo>
                  <a:lnTo>
                    <a:pt x="215" y="97"/>
                  </a:lnTo>
                  <a:cubicBezTo>
                    <a:pt x="216" y="99"/>
                    <a:pt x="219" y="99"/>
                    <a:pt x="220" y="99"/>
                  </a:cubicBezTo>
                  <a:cubicBezTo>
                    <a:pt x="230" y="99"/>
                    <a:pt x="238" y="93"/>
                    <a:pt x="242" y="82"/>
                  </a:cubicBezTo>
                  <a:cubicBezTo>
                    <a:pt x="246" y="71"/>
                    <a:pt x="240" y="59"/>
                    <a:pt x="227" y="56"/>
                  </a:cubicBezTo>
                  <a:lnTo>
                    <a:pt x="32" y="2"/>
                  </a:lnTo>
                  <a:cubicBezTo>
                    <a:pt x="29" y="1"/>
                    <a:pt x="2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4" name="Google Shape;214;p6"/>
          <p:cNvGrpSpPr/>
          <p:nvPr/>
        </p:nvGrpSpPr>
        <p:grpSpPr>
          <a:xfrm>
            <a:off x="10786844" y="6522166"/>
            <a:ext cx="551429" cy="558012"/>
            <a:chOff x="1549057" y="302446"/>
            <a:chExt cx="572338" cy="579171"/>
          </a:xfrm>
        </p:grpSpPr>
        <p:sp>
          <p:nvSpPr>
            <p:cNvPr id="215" name="Google Shape;215;p6"/>
            <p:cNvSpPr/>
            <p:nvPr/>
          </p:nvSpPr>
          <p:spPr>
            <a:xfrm>
              <a:off x="1549057" y="302446"/>
              <a:ext cx="484197" cy="454817"/>
            </a:xfrm>
            <a:custGeom>
              <a:avLst/>
              <a:gdLst/>
              <a:ahLst/>
              <a:cxnLst/>
              <a:rect l="l" t="t" r="r" b="b"/>
              <a:pathLst>
                <a:path w="2126" h="1997" extrusionOk="0">
                  <a:moveTo>
                    <a:pt x="315" y="1"/>
                  </a:moveTo>
                  <a:lnTo>
                    <a:pt x="315" y="1"/>
                  </a:lnTo>
                  <a:cubicBezTo>
                    <a:pt x="315" y="1"/>
                    <a:pt x="0" y="1997"/>
                    <a:pt x="1762" y="1997"/>
                  </a:cubicBezTo>
                  <a:cubicBezTo>
                    <a:pt x="1824" y="1997"/>
                    <a:pt x="1888" y="1994"/>
                    <a:pt x="1955" y="1989"/>
                  </a:cubicBezTo>
                  <a:cubicBezTo>
                    <a:pt x="1955" y="1989"/>
                    <a:pt x="2126" y="215"/>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6"/>
            <p:cNvSpPr/>
            <p:nvPr/>
          </p:nvSpPr>
          <p:spPr>
            <a:xfrm>
              <a:off x="1707346" y="406531"/>
              <a:ext cx="414049" cy="475086"/>
            </a:xfrm>
            <a:custGeom>
              <a:avLst/>
              <a:gdLst/>
              <a:ahLst/>
              <a:cxnLst/>
              <a:rect l="l" t="t" r="r" b="b"/>
              <a:pathLst>
                <a:path w="1818" h="2086" extrusionOk="0">
                  <a:moveTo>
                    <a:pt x="24" y="1"/>
                  </a:moveTo>
                  <a:cubicBezTo>
                    <a:pt x="20" y="1"/>
                    <a:pt x="15" y="2"/>
                    <a:pt x="11" y="5"/>
                  </a:cubicBezTo>
                  <a:cubicBezTo>
                    <a:pt x="1" y="11"/>
                    <a:pt x="0" y="25"/>
                    <a:pt x="7" y="35"/>
                  </a:cubicBezTo>
                  <a:cubicBezTo>
                    <a:pt x="20" y="51"/>
                    <a:pt x="1206" y="1603"/>
                    <a:pt x="1778" y="2080"/>
                  </a:cubicBezTo>
                  <a:cubicBezTo>
                    <a:pt x="1782" y="2084"/>
                    <a:pt x="1786" y="2085"/>
                    <a:pt x="1791" y="2085"/>
                  </a:cubicBezTo>
                  <a:cubicBezTo>
                    <a:pt x="1798" y="2085"/>
                    <a:pt x="1803" y="2083"/>
                    <a:pt x="1808" y="2079"/>
                  </a:cubicBezTo>
                  <a:cubicBezTo>
                    <a:pt x="1817" y="2069"/>
                    <a:pt x="1816" y="2056"/>
                    <a:pt x="1806" y="2048"/>
                  </a:cubicBezTo>
                  <a:cubicBezTo>
                    <a:pt x="1238" y="1574"/>
                    <a:pt x="54" y="25"/>
                    <a:pt x="42" y="9"/>
                  </a:cubicBezTo>
                  <a:cubicBezTo>
                    <a:pt x="37" y="4"/>
                    <a:pt x="31"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6"/>
            <p:cNvSpPr/>
            <p:nvPr/>
          </p:nvSpPr>
          <p:spPr>
            <a:xfrm>
              <a:off x="1766107" y="551155"/>
              <a:ext cx="83812" cy="33479"/>
            </a:xfrm>
            <a:custGeom>
              <a:avLst/>
              <a:gdLst/>
              <a:ahLst/>
              <a:cxnLst/>
              <a:rect l="l" t="t" r="r" b="b"/>
              <a:pathLst>
                <a:path w="368" h="147" extrusionOk="0">
                  <a:moveTo>
                    <a:pt x="25" y="0"/>
                  </a:moveTo>
                  <a:cubicBezTo>
                    <a:pt x="17" y="0"/>
                    <a:pt x="8" y="6"/>
                    <a:pt x="5" y="14"/>
                  </a:cubicBezTo>
                  <a:cubicBezTo>
                    <a:pt x="1" y="25"/>
                    <a:pt x="8" y="38"/>
                    <a:pt x="19" y="41"/>
                  </a:cubicBezTo>
                  <a:lnTo>
                    <a:pt x="336" y="145"/>
                  </a:lnTo>
                  <a:cubicBezTo>
                    <a:pt x="339" y="146"/>
                    <a:pt x="341" y="146"/>
                    <a:pt x="343" y="146"/>
                  </a:cubicBezTo>
                  <a:cubicBezTo>
                    <a:pt x="352" y="146"/>
                    <a:pt x="360" y="141"/>
                    <a:pt x="363" y="131"/>
                  </a:cubicBezTo>
                  <a:cubicBezTo>
                    <a:pt x="368" y="121"/>
                    <a:pt x="360" y="109"/>
                    <a:pt x="349" y="105"/>
                  </a:cubicBezTo>
                  <a:lnTo>
                    <a:pt x="32" y="2"/>
                  </a:lnTo>
                  <a:cubicBezTo>
                    <a:pt x="30" y="1"/>
                    <a:pt x="2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6"/>
            <p:cNvSpPr/>
            <p:nvPr/>
          </p:nvSpPr>
          <p:spPr>
            <a:xfrm>
              <a:off x="1774533" y="426801"/>
              <a:ext cx="17309" cy="70830"/>
            </a:xfrm>
            <a:custGeom>
              <a:avLst/>
              <a:gdLst/>
              <a:ahLst/>
              <a:cxnLst/>
              <a:rect l="l" t="t" r="r" b="b"/>
              <a:pathLst>
                <a:path w="76" h="311" extrusionOk="0">
                  <a:moveTo>
                    <a:pt x="53" y="1"/>
                  </a:moveTo>
                  <a:cubicBezTo>
                    <a:pt x="42" y="1"/>
                    <a:pt x="32" y="8"/>
                    <a:pt x="31" y="19"/>
                  </a:cubicBezTo>
                  <a:lnTo>
                    <a:pt x="1" y="286"/>
                  </a:lnTo>
                  <a:cubicBezTo>
                    <a:pt x="0" y="298"/>
                    <a:pt x="9" y="308"/>
                    <a:pt x="21" y="311"/>
                  </a:cubicBezTo>
                  <a:lnTo>
                    <a:pt x="23" y="311"/>
                  </a:lnTo>
                  <a:cubicBezTo>
                    <a:pt x="34" y="311"/>
                    <a:pt x="43" y="302"/>
                    <a:pt x="44" y="291"/>
                  </a:cubicBezTo>
                  <a:lnTo>
                    <a:pt x="74" y="24"/>
                  </a:lnTo>
                  <a:cubicBezTo>
                    <a:pt x="75" y="12"/>
                    <a:pt x="68" y="2"/>
                    <a:pt x="55" y="1"/>
                  </a:cubicBezTo>
                  <a:cubicBezTo>
                    <a:pt x="54" y="1"/>
                    <a:pt x="53"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19" name="Google Shape;219;p6"/>
          <p:cNvGrpSpPr/>
          <p:nvPr/>
        </p:nvGrpSpPr>
        <p:grpSpPr>
          <a:xfrm>
            <a:off x="133412" y="3221859"/>
            <a:ext cx="693619" cy="312907"/>
            <a:chOff x="2973429" y="1267445"/>
            <a:chExt cx="719920" cy="324772"/>
          </a:xfrm>
        </p:grpSpPr>
        <p:sp>
          <p:nvSpPr>
            <p:cNvPr id="220" name="Google Shape;220;p6"/>
            <p:cNvSpPr/>
            <p:nvPr/>
          </p:nvSpPr>
          <p:spPr>
            <a:xfrm>
              <a:off x="2973429" y="1267445"/>
              <a:ext cx="549561" cy="324772"/>
            </a:xfrm>
            <a:custGeom>
              <a:avLst/>
              <a:gdLst/>
              <a:ahLst/>
              <a:cxnLst/>
              <a:rect l="l" t="t" r="r" b="b"/>
              <a:pathLst>
                <a:path w="2413" h="1426" extrusionOk="0">
                  <a:moveTo>
                    <a:pt x="816" y="0"/>
                  </a:moveTo>
                  <a:cubicBezTo>
                    <a:pt x="574" y="0"/>
                    <a:pt x="303" y="53"/>
                    <a:pt x="1" y="181"/>
                  </a:cubicBezTo>
                  <a:cubicBezTo>
                    <a:pt x="1" y="181"/>
                    <a:pt x="475" y="1426"/>
                    <a:pt x="1472" y="1426"/>
                  </a:cubicBezTo>
                  <a:cubicBezTo>
                    <a:pt x="1746" y="1426"/>
                    <a:pt x="2059" y="1332"/>
                    <a:pt x="2413" y="1093"/>
                  </a:cubicBezTo>
                  <a:cubicBezTo>
                    <a:pt x="2413" y="1093"/>
                    <a:pt x="1919" y="0"/>
                    <a:pt x="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6"/>
            <p:cNvSpPr/>
            <p:nvPr/>
          </p:nvSpPr>
          <p:spPr>
            <a:xfrm>
              <a:off x="3101882" y="1352398"/>
              <a:ext cx="591467" cy="214085"/>
            </a:xfrm>
            <a:custGeom>
              <a:avLst/>
              <a:gdLst/>
              <a:ahLst/>
              <a:cxnLst/>
              <a:rect l="l" t="t" r="r" b="b"/>
              <a:pathLst>
                <a:path w="2597" h="940" extrusionOk="0">
                  <a:moveTo>
                    <a:pt x="25" y="1"/>
                  </a:moveTo>
                  <a:cubicBezTo>
                    <a:pt x="17" y="1"/>
                    <a:pt x="8" y="6"/>
                    <a:pt x="5" y="14"/>
                  </a:cubicBezTo>
                  <a:cubicBezTo>
                    <a:pt x="1" y="25"/>
                    <a:pt x="6" y="39"/>
                    <a:pt x="17" y="43"/>
                  </a:cubicBezTo>
                  <a:cubicBezTo>
                    <a:pt x="34" y="49"/>
                    <a:pt x="1836" y="808"/>
                    <a:pt x="2569" y="939"/>
                  </a:cubicBezTo>
                  <a:lnTo>
                    <a:pt x="2574" y="939"/>
                  </a:lnTo>
                  <a:cubicBezTo>
                    <a:pt x="2584" y="939"/>
                    <a:pt x="2594" y="931"/>
                    <a:pt x="2594" y="922"/>
                  </a:cubicBezTo>
                  <a:cubicBezTo>
                    <a:pt x="2596" y="909"/>
                    <a:pt x="2589" y="899"/>
                    <a:pt x="2576" y="897"/>
                  </a:cubicBezTo>
                  <a:cubicBezTo>
                    <a:pt x="1849" y="767"/>
                    <a:pt x="50" y="11"/>
                    <a:pt x="33" y="2"/>
                  </a:cubicBezTo>
                  <a:cubicBezTo>
                    <a:pt x="31" y="1"/>
                    <a:pt x="28"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6"/>
            <p:cNvSpPr/>
            <p:nvPr/>
          </p:nvSpPr>
          <p:spPr>
            <a:xfrm>
              <a:off x="3225097" y="1433023"/>
              <a:ext cx="85178" cy="25736"/>
            </a:xfrm>
            <a:custGeom>
              <a:avLst/>
              <a:gdLst/>
              <a:ahLst/>
              <a:cxnLst/>
              <a:rect l="l" t="t" r="r" b="b"/>
              <a:pathLst>
                <a:path w="374" h="113" extrusionOk="0">
                  <a:moveTo>
                    <a:pt x="351" y="0"/>
                  </a:moveTo>
                  <a:cubicBezTo>
                    <a:pt x="349" y="0"/>
                    <a:pt x="347" y="1"/>
                    <a:pt x="346" y="1"/>
                  </a:cubicBezTo>
                  <a:lnTo>
                    <a:pt x="19" y="70"/>
                  </a:lnTo>
                  <a:cubicBezTo>
                    <a:pt x="8" y="72"/>
                    <a:pt x="0" y="83"/>
                    <a:pt x="3" y="94"/>
                  </a:cubicBezTo>
                  <a:cubicBezTo>
                    <a:pt x="6" y="105"/>
                    <a:pt x="15" y="113"/>
                    <a:pt x="24" y="113"/>
                  </a:cubicBezTo>
                  <a:cubicBezTo>
                    <a:pt x="26" y="113"/>
                    <a:pt x="27" y="113"/>
                    <a:pt x="28" y="110"/>
                  </a:cubicBezTo>
                  <a:lnTo>
                    <a:pt x="355" y="43"/>
                  </a:lnTo>
                  <a:cubicBezTo>
                    <a:pt x="366" y="40"/>
                    <a:pt x="374" y="29"/>
                    <a:pt x="371" y="17"/>
                  </a:cubicBezTo>
                  <a:cubicBezTo>
                    <a:pt x="369" y="8"/>
                    <a:pt x="360" y="0"/>
                    <a:pt x="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6"/>
            <p:cNvSpPr/>
            <p:nvPr/>
          </p:nvSpPr>
          <p:spPr>
            <a:xfrm>
              <a:off x="3175902" y="1333494"/>
              <a:ext cx="35985" cy="65820"/>
            </a:xfrm>
            <a:custGeom>
              <a:avLst/>
              <a:gdLst/>
              <a:ahLst/>
              <a:cxnLst/>
              <a:rect l="l" t="t" r="r" b="b"/>
              <a:pathLst>
                <a:path w="158" h="289" extrusionOk="0">
                  <a:moveTo>
                    <a:pt x="26" y="0"/>
                  </a:moveTo>
                  <a:cubicBezTo>
                    <a:pt x="23" y="0"/>
                    <a:pt x="20" y="1"/>
                    <a:pt x="17" y="3"/>
                  </a:cubicBezTo>
                  <a:cubicBezTo>
                    <a:pt x="6" y="6"/>
                    <a:pt x="1" y="20"/>
                    <a:pt x="6" y="30"/>
                  </a:cubicBezTo>
                  <a:lnTo>
                    <a:pt x="113" y="276"/>
                  </a:lnTo>
                  <a:cubicBezTo>
                    <a:pt x="117" y="284"/>
                    <a:pt x="125" y="289"/>
                    <a:pt x="133" y="289"/>
                  </a:cubicBezTo>
                  <a:cubicBezTo>
                    <a:pt x="136" y="289"/>
                    <a:pt x="138" y="289"/>
                    <a:pt x="141" y="287"/>
                  </a:cubicBezTo>
                  <a:cubicBezTo>
                    <a:pt x="152" y="282"/>
                    <a:pt x="157" y="269"/>
                    <a:pt x="152" y="258"/>
                  </a:cubicBezTo>
                  <a:lnTo>
                    <a:pt x="45" y="13"/>
                  </a:lnTo>
                  <a:cubicBezTo>
                    <a:pt x="42" y="5"/>
                    <a:pt x="34"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4" name="Google Shape;224;p6"/>
          <p:cNvGrpSpPr/>
          <p:nvPr/>
        </p:nvGrpSpPr>
        <p:grpSpPr>
          <a:xfrm>
            <a:off x="11440902" y="4574887"/>
            <a:ext cx="273580" cy="265391"/>
            <a:chOff x="975376" y="4599690"/>
            <a:chExt cx="205185" cy="199043"/>
          </a:xfrm>
        </p:grpSpPr>
        <p:sp>
          <p:nvSpPr>
            <p:cNvPr id="225" name="Google Shape;225;p6"/>
            <p:cNvSpPr/>
            <p:nvPr/>
          </p:nvSpPr>
          <p:spPr>
            <a:xfrm>
              <a:off x="975376" y="4599690"/>
              <a:ext cx="205185" cy="199043"/>
            </a:xfrm>
            <a:custGeom>
              <a:avLst/>
              <a:gdLst/>
              <a:ahLst/>
              <a:cxnLst/>
              <a:rect l="l" t="t" r="r" b="b"/>
              <a:pathLst>
                <a:path w="1269" h="1231" extrusionOk="0">
                  <a:moveTo>
                    <a:pt x="755" y="0"/>
                  </a:moveTo>
                  <a:cubicBezTo>
                    <a:pt x="678" y="0"/>
                    <a:pt x="636" y="122"/>
                    <a:pt x="453" y="247"/>
                  </a:cubicBezTo>
                  <a:cubicBezTo>
                    <a:pt x="218" y="405"/>
                    <a:pt x="38" y="375"/>
                    <a:pt x="16" y="475"/>
                  </a:cubicBezTo>
                  <a:cubicBezTo>
                    <a:pt x="0" y="553"/>
                    <a:pt x="102" y="586"/>
                    <a:pt x="231" y="767"/>
                  </a:cubicBezTo>
                  <a:cubicBezTo>
                    <a:pt x="415" y="1025"/>
                    <a:pt x="384" y="1207"/>
                    <a:pt x="491" y="1228"/>
                  </a:cubicBezTo>
                  <a:cubicBezTo>
                    <a:pt x="497" y="1230"/>
                    <a:pt x="502" y="1230"/>
                    <a:pt x="507" y="1230"/>
                  </a:cubicBezTo>
                  <a:cubicBezTo>
                    <a:pt x="589" y="1230"/>
                    <a:pt x="634" y="1099"/>
                    <a:pt x="850" y="965"/>
                  </a:cubicBezTo>
                  <a:cubicBezTo>
                    <a:pt x="1078" y="822"/>
                    <a:pt x="1220" y="849"/>
                    <a:pt x="1244" y="754"/>
                  </a:cubicBezTo>
                  <a:cubicBezTo>
                    <a:pt x="1269" y="659"/>
                    <a:pt x="1126" y="614"/>
                    <a:pt x="976" y="366"/>
                  </a:cubicBezTo>
                  <a:cubicBezTo>
                    <a:pt x="845" y="147"/>
                    <a:pt x="856" y="18"/>
                    <a:pt x="770" y="2"/>
                  </a:cubicBezTo>
                  <a:cubicBezTo>
                    <a:pt x="765" y="1"/>
                    <a:pt x="760" y="0"/>
                    <a:pt x="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6"/>
            <p:cNvSpPr/>
            <p:nvPr/>
          </p:nvSpPr>
          <p:spPr>
            <a:xfrm>
              <a:off x="1067217" y="4625724"/>
              <a:ext cx="25224" cy="26518"/>
            </a:xfrm>
            <a:custGeom>
              <a:avLst/>
              <a:gdLst/>
              <a:ahLst/>
              <a:cxnLst/>
              <a:rect l="l" t="t" r="r" b="b"/>
              <a:pathLst>
                <a:path w="156" h="164" extrusionOk="0">
                  <a:moveTo>
                    <a:pt x="133" y="0"/>
                  </a:moveTo>
                  <a:cubicBezTo>
                    <a:pt x="126" y="0"/>
                    <a:pt x="120" y="3"/>
                    <a:pt x="116" y="8"/>
                  </a:cubicBezTo>
                  <a:cubicBezTo>
                    <a:pt x="84" y="53"/>
                    <a:pt x="49" y="93"/>
                    <a:pt x="10" y="128"/>
                  </a:cubicBezTo>
                  <a:cubicBezTo>
                    <a:pt x="3" y="135"/>
                    <a:pt x="0" y="149"/>
                    <a:pt x="9" y="157"/>
                  </a:cubicBezTo>
                  <a:cubicBezTo>
                    <a:pt x="13" y="161"/>
                    <a:pt x="19" y="163"/>
                    <a:pt x="24" y="163"/>
                  </a:cubicBezTo>
                  <a:cubicBezTo>
                    <a:pt x="29" y="163"/>
                    <a:pt x="35" y="162"/>
                    <a:pt x="38" y="158"/>
                  </a:cubicBezTo>
                  <a:cubicBezTo>
                    <a:pt x="79" y="120"/>
                    <a:pt x="116" y="80"/>
                    <a:pt x="149" y="34"/>
                  </a:cubicBezTo>
                  <a:cubicBezTo>
                    <a:pt x="156" y="24"/>
                    <a:pt x="155" y="11"/>
                    <a:pt x="145" y="5"/>
                  </a:cubicBezTo>
                  <a:cubicBezTo>
                    <a:pt x="142" y="2"/>
                    <a:pt x="137"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6"/>
            <p:cNvSpPr/>
            <p:nvPr/>
          </p:nvSpPr>
          <p:spPr>
            <a:xfrm>
              <a:off x="1010625" y="4653374"/>
              <a:ext cx="55298" cy="28781"/>
            </a:xfrm>
            <a:custGeom>
              <a:avLst/>
              <a:gdLst/>
              <a:ahLst/>
              <a:cxnLst/>
              <a:rect l="l" t="t" r="r" b="b"/>
              <a:pathLst>
                <a:path w="342" h="178" extrusionOk="0">
                  <a:moveTo>
                    <a:pt x="318" y="1"/>
                  </a:moveTo>
                  <a:cubicBezTo>
                    <a:pt x="314" y="1"/>
                    <a:pt x="309" y="2"/>
                    <a:pt x="305" y="5"/>
                  </a:cubicBezTo>
                  <a:cubicBezTo>
                    <a:pt x="157" y="118"/>
                    <a:pt x="21" y="136"/>
                    <a:pt x="20" y="136"/>
                  </a:cubicBezTo>
                  <a:cubicBezTo>
                    <a:pt x="9" y="137"/>
                    <a:pt x="1" y="148"/>
                    <a:pt x="2" y="159"/>
                  </a:cubicBezTo>
                  <a:cubicBezTo>
                    <a:pt x="4" y="168"/>
                    <a:pt x="12" y="177"/>
                    <a:pt x="22" y="177"/>
                  </a:cubicBezTo>
                  <a:cubicBezTo>
                    <a:pt x="22" y="177"/>
                    <a:pt x="23" y="177"/>
                    <a:pt x="25" y="178"/>
                  </a:cubicBezTo>
                  <a:cubicBezTo>
                    <a:pt x="31" y="178"/>
                    <a:pt x="173" y="158"/>
                    <a:pt x="331" y="38"/>
                  </a:cubicBezTo>
                  <a:cubicBezTo>
                    <a:pt x="340" y="30"/>
                    <a:pt x="342" y="18"/>
                    <a:pt x="334" y="8"/>
                  </a:cubicBezTo>
                  <a:cubicBezTo>
                    <a:pt x="330" y="3"/>
                    <a:pt x="324" y="1"/>
                    <a:pt x="318" y="1"/>
                  </a:cubicBezTo>
                  <a:close/>
                </a:path>
              </a:pathLst>
            </a:custGeom>
            <a:solidFill>
              <a:srgbClr val="FFFFFF">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28" name="Google Shape;228;p6"/>
          <p:cNvGrpSpPr/>
          <p:nvPr/>
        </p:nvGrpSpPr>
        <p:grpSpPr>
          <a:xfrm rot="936946">
            <a:off x="648671" y="5959241"/>
            <a:ext cx="392665" cy="357512"/>
            <a:chOff x="2570481" y="4799062"/>
            <a:chExt cx="171553" cy="156195"/>
          </a:xfrm>
        </p:grpSpPr>
        <p:sp>
          <p:nvSpPr>
            <p:cNvPr id="229" name="Google Shape;229;p6"/>
            <p:cNvSpPr/>
            <p:nvPr/>
          </p:nvSpPr>
          <p:spPr>
            <a:xfrm>
              <a:off x="2570481" y="4799062"/>
              <a:ext cx="171553" cy="156195"/>
            </a:xfrm>
            <a:custGeom>
              <a:avLst/>
              <a:gdLst/>
              <a:ahLst/>
              <a:cxnLst/>
              <a:rect l="l" t="t" r="r" b="b"/>
              <a:pathLst>
                <a:path w="1061" h="966" extrusionOk="0">
                  <a:moveTo>
                    <a:pt x="169" y="1"/>
                  </a:moveTo>
                  <a:cubicBezTo>
                    <a:pt x="146" y="1"/>
                    <a:pt x="127" y="7"/>
                    <a:pt x="111" y="22"/>
                  </a:cubicBezTo>
                  <a:cubicBezTo>
                    <a:pt x="53" y="77"/>
                    <a:pt x="118" y="162"/>
                    <a:pt x="122" y="384"/>
                  </a:cubicBezTo>
                  <a:cubicBezTo>
                    <a:pt x="128" y="701"/>
                    <a:pt x="0" y="834"/>
                    <a:pt x="76" y="912"/>
                  </a:cubicBezTo>
                  <a:cubicBezTo>
                    <a:pt x="95" y="931"/>
                    <a:pt x="116" y="938"/>
                    <a:pt x="143" y="938"/>
                  </a:cubicBezTo>
                  <a:cubicBezTo>
                    <a:pt x="209" y="938"/>
                    <a:pt x="309" y="895"/>
                    <a:pt x="481" y="895"/>
                  </a:cubicBezTo>
                  <a:cubicBezTo>
                    <a:pt x="495" y="895"/>
                    <a:pt x="509" y="896"/>
                    <a:pt x="524" y="896"/>
                  </a:cubicBezTo>
                  <a:cubicBezTo>
                    <a:pt x="729" y="904"/>
                    <a:pt x="837" y="966"/>
                    <a:pt x="908" y="966"/>
                  </a:cubicBezTo>
                  <a:cubicBezTo>
                    <a:pt x="931" y="966"/>
                    <a:pt x="949" y="960"/>
                    <a:pt x="966" y="945"/>
                  </a:cubicBezTo>
                  <a:cubicBezTo>
                    <a:pt x="1040" y="879"/>
                    <a:pt x="948" y="762"/>
                    <a:pt x="964" y="473"/>
                  </a:cubicBezTo>
                  <a:cubicBezTo>
                    <a:pt x="979" y="217"/>
                    <a:pt x="1061" y="116"/>
                    <a:pt x="999" y="54"/>
                  </a:cubicBezTo>
                  <a:cubicBezTo>
                    <a:pt x="982" y="38"/>
                    <a:pt x="963" y="31"/>
                    <a:pt x="939" y="31"/>
                  </a:cubicBezTo>
                  <a:cubicBezTo>
                    <a:pt x="873" y="31"/>
                    <a:pt x="772" y="78"/>
                    <a:pt x="599" y="78"/>
                  </a:cubicBezTo>
                  <a:cubicBezTo>
                    <a:pt x="377" y="78"/>
                    <a:pt x="25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6"/>
            <p:cNvSpPr/>
            <p:nvPr/>
          </p:nvSpPr>
          <p:spPr>
            <a:xfrm>
              <a:off x="2677037" y="4822347"/>
              <a:ext cx="33146" cy="13259"/>
            </a:xfrm>
            <a:custGeom>
              <a:avLst/>
              <a:gdLst/>
              <a:ahLst/>
              <a:cxnLst/>
              <a:rect l="l" t="t" r="r" b="b"/>
              <a:pathLst>
                <a:path w="205" h="82" extrusionOk="0">
                  <a:moveTo>
                    <a:pt x="181" y="0"/>
                  </a:moveTo>
                  <a:cubicBezTo>
                    <a:pt x="179" y="0"/>
                    <a:pt x="176" y="1"/>
                    <a:pt x="173" y="2"/>
                  </a:cubicBezTo>
                  <a:cubicBezTo>
                    <a:pt x="123" y="20"/>
                    <a:pt x="72" y="33"/>
                    <a:pt x="20" y="40"/>
                  </a:cubicBezTo>
                  <a:cubicBezTo>
                    <a:pt x="9" y="43"/>
                    <a:pt x="1" y="54"/>
                    <a:pt x="2" y="65"/>
                  </a:cubicBezTo>
                  <a:cubicBezTo>
                    <a:pt x="3" y="73"/>
                    <a:pt x="11" y="82"/>
                    <a:pt x="22" y="82"/>
                  </a:cubicBezTo>
                  <a:cubicBezTo>
                    <a:pt x="22" y="82"/>
                    <a:pt x="23" y="82"/>
                    <a:pt x="26" y="81"/>
                  </a:cubicBezTo>
                  <a:cubicBezTo>
                    <a:pt x="80" y="72"/>
                    <a:pt x="135" y="59"/>
                    <a:pt x="188" y="40"/>
                  </a:cubicBezTo>
                  <a:cubicBezTo>
                    <a:pt x="199" y="36"/>
                    <a:pt x="204" y="24"/>
                    <a:pt x="200" y="13"/>
                  </a:cubicBezTo>
                  <a:cubicBezTo>
                    <a:pt x="198" y="5"/>
                    <a:pt x="190" y="0"/>
                    <a:pt x="181"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6"/>
            <p:cNvSpPr/>
            <p:nvPr/>
          </p:nvSpPr>
          <p:spPr>
            <a:xfrm>
              <a:off x="2612844" y="4821053"/>
              <a:ext cx="59340" cy="15846"/>
            </a:xfrm>
            <a:custGeom>
              <a:avLst/>
              <a:gdLst/>
              <a:ahLst/>
              <a:cxnLst/>
              <a:rect l="l" t="t" r="r" b="b"/>
              <a:pathLst>
                <a:path w="367" h="98" extrusionOk="0">
                  <a:moveTo>
                    <a:pt x="25" y="0"/>
                  </a:moveTo>
                  <a:cubicBezTo>
                    <a:pt x="17" y="0"/>
                    <a:pt x="10" y="4"/>
                    <a:pt x="6" y="12"/>
                  </a:cubicBezTo>
                  <a:cubicBezTo>
                    <a:pt x="1" y="22"/>
                    <a:pt x="5" y="35"/>
                    <a:pt x="16" y="41"/>
                  </a:cubicBezTo>
                  <a:cubicBezTo>
                    <a:pt x="20" y="43"/>
                    <a:pt x="131" y="98"/>
                    <a:pt x="302" y="98"/>
                  </a:cubicBezTo>
                  <a:cubicBezTo>
                    <a:pt x="317" y="98"/>
                    <a:pt x="332" y="98"/>
                    <a:pt x="346" y="96"/>
                  </a:cubicBezTo>
                  <a:cubicBezTo>
                    <a:pt x="359" y="96"/>
                    <a:pt x="367" y="87"/>
                    <a:pt x="367" y="75"/>
                  </a:cubicBezTo>
                  <a:cubicBezTo>
                    <a:pt x="367" y="64"/>
                    <a:pt x="359" y="55"/>
                    <a:pt x="347" y="55"/>
                  </a:cubicBezTo>
                  <a:cubicBezTo>
                    <a:pt x="346" y="55"/>
                    <a:pt x="346" y="55"/>
                    <a:pt x="345" y="55"/>
                  </a:cubicBezTo>
                  <a:cubicBezTo>
                    <a:pt x="332" y="55"/>
                    <a:pt x="319" y="56"/>
                    <a:pt x="306" y="56"/>
                  </a:cubicBezTo>
                  <a:cubicBezTo>
                    <a:pt x="143" y="56"/>
                    <a:pt x="36" y="2"/>
                    <a:pt x="34" y="2"/>
                  </a:cubicBezTo>
                  <a:cubicBezTo>
                    <a:pt x="31" y="1"/>
                    <a:pt x="28" y="0"/>
                    <a:pt x="2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32" name="Google Shape;232;p6"/>
          <p:cNvGrpSpPr/>
          <p:nvPr/>
        </p:nvGrpSpPr>
        <p:grpSpPr>
          <a:xfrm rot="-1198516">
            <a:off x="11440478" y="946500"/>
            <a:ext cx="274431" cy="267320"/>
            <a:chOff x="2351871" y="3678343"/>
            <a:chExt cx="205831" cy="200499"/>
          </a:xfrm>
        </p:grpSpPr>
        <p:sp>
          <p:nvSpPr>
            <p:cNvPr id="233" name="Google Shape;233;p6"/>
            <p:cNvSpPr/>
            <p:nvPr/>
          </p:nvSpPr>
          <p:spPr>
            <a:xfrm>
              <a:off x="2351871" y="3678343"/>
              <a:ext cx="205831" cy="200499"/>
            </a:xfrm>
            <a:custGeom>
              <a:avLst/>
              <a:gdLst/>
              <a:ahLst/>
              <a:cxnLst/>
              <a:rect l="l" t="t" r="r" b="b"/>
              <a:pathLst>
                <a:path w="1273" h="1240" extrusionOk="0">
                  <a:moveTo>
                    <a:pt x="538" y="1"/>
                  </a:moveTo>
                  <a:cubicBezTo>
                    <a:pt x="532" y="1"/>
                    <a:pt x="526" y="1"/>
                    <a:pt x="520" y="3"/>
                  </a:cubicBezTo>
                  <a:cubicBezTo>
                    <a:pt x="433" y="22"/>
                    <a:pt x="455" y="155"/>
                    <a:pt x="328" y="357"/>
                  </a:cubicBezTo>
                  <a:cubicBezTo>
                    <a:pt x="178" y="596"/>
                    <a:pt x="1" y="641"/>
                    <a:pt x="22" y="741"/>
                  </a:cubicBezTo>
                  <a:cubicBezTo>
                    <a:pt x="38" y="818"/>
                    <a:pt x="146" y="807"/>
                    <a:pt x="337" y="921"/>
                  </a:cubicBezTo>
                  <a:cubicBezTo>
                    <a:pt x="593" y="1073"/>
                    <a:pt x="649" y="1239"/>
                    <a:pt x="743" y="1239"/>
                  </a:cubicBezTo>
                  <a:cubicBezTo>
                    <a:pt x="749" y="1239"/>
                    <a:pt x="755" y="1239"/>
                    <a:pt x="761" y="1237"/>
                  </a:cubicBezTo>
                  <a:cubicBezTo>
                    <a:pt x="855" y="1216"/>
                    <a:pt x="829" y="1075"/>
                    <a:pt x="982" y="850"/>
                  </a:cubicBezTo>
                  <a:cubicBezTo>
                    <a:pt x="1132" y="627"/>
                    <a:pt x="1273" y="594"/>
                    <a:pt x="1257" y="498"/>
                  </a:cubicBezTo>
                  <a:cubicBezTo>
                    <a:pt x="1241" y="401"/>
                    <a:pt x="1093" y="418"/>
                    <a:pt x="857" y="253"/>
                  </a:cubicBezTo>
                  <a:cubicBezTo>
                    <a:pt x="663" y="117"/>
                    <a:pt x="613" y="1"/>
                    <a:pt x="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6"/>
            <p:cNvSpPr/>
            <p:nvPr/>
          </p:nvSpPr>
          <p:spPr>
            <a:xfrm>
              <a:off x="2425442" y="3706801"/>
              <a:ext cx="15684" cy="31853"/>
            </a:xfrm>
            <a:custGeom>
              <a:avLst/>
              <a:gdLst/>
              <a:ahLst/>
              <a:cxnLst/>
              <a:rect l="l" t="t" r="r" b="b"/>
              <a:pathLst>
                <a:path w="97" h="197" extrusionOk="0">
                  <a:moveTo>
                    <a:pt x="73" y="0"/>
                  </a:moveTo>
                  <a:cubicBezTo>
                    <a:pt x="64" y="0"/>
                    <a:pt x="55" y="7"/>
                    <a:pt x="52" y="17"/>
                  </a:cubicBezTo>
                  <a:cubicBezTo>
                    <a:pt x="42" y="69"/>
                    <a:pt x="25" y="120"/>
                    <a:pt x="4" y="168"/>
                  </a:cubicBezTo>
                  <a:cubicBezTo>
                    <a:pt x="1" y="179"/>
                    <a:pt x="4" y="192"/>
                    <a:pt x="16" y="195"/>
                  </a:cubicBezTo>
                  <a:cubicBezTo>
                    <a:pt x="18" y="197"/>
                    <a:pt x="21" y="197"/>
                    <a:pt x="23" y="197"/>
                  </a:cubicBezTo>
                  <a:cubicBezTo>
                    <a:pt x="31" y="197"/>
                    <a:pt x="39" y="190"/>
                    <a:pt x="41" y="184"/>
                  </a:cubicBezTo>
                  <a:cubicBezTo>
                    <a:pt x="64" y="134"/>
                    <a:pt x="81" y="80"/>
                    <a:pt x="93" y="25"/>
                  </a:cubicBezTo>
                  <a:cubicBezTo>
                    <a:pt x="96" y="15"/>
                    <a:pt x="88" y="4"/>
                    <a:pt x="77" y="1"/>
                  </a:cubicBezTo>
                  <a:cubicBezTo>
                    <a:pt x="76" y="0"/>
                    <a:pt x="74"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6"/>
            <p:cNvSpPr/>
            <p:nvPr/>
          </p:nvSpPr>
          <p:spPr>
            <a:xfrm>
              <a:off x="2385503" y="3742536"/>
              <a:ext cx="42363" cy="46082"/>
            </a:xfrm>
            <a:custGeom>
              <a:avLst/>
              <a:gdLst/>
              <a:ahLst/>
              <a:cxnLst/>
              <a:rect l="l" t="t" r="r" b="b"/>
              <a:pathLst>
                <a:path w="262" h="285" extrusionOk="0">
                  <a:moveTo>
                    <a:pt x="238" y="1"/>
                  </a:moveTo>
                  <a:cubicBezTo>
                    <a:pt x="231" y="1"/>
                    <a:pt x="224" y="4"/>
                    <a:pt x="221" y="11"/>
                  </a:cubicBezTo>
                  <a:cubicBezTo>
                    <a:pt x="132" y="173"/>
                    <a:pt x="14" y="246"/>
                    <a:pt x="13" y="247"/>
                  </a:cubicBezTo>
                  <a:cubicBezTo>
                    <a:pt x="3" y="253"/>
                    <a:pt x="1" y="266"/>
                    <a:pt x="6" y="275"/>
                  </a:cubicBezTo>
                  <a:cubicBezTo>
                    <a:pt x="10" y="282"/>
                    <a:pt x="17" y="285"/>
                    <a:pt x="24" y="285"/>
                  </a:cubicBezTo>
                  <a:cubicBezTo>
                    <a:pt x="27" y="285"/>
                    <a:pt x="30" y="284"/>
                    <a:pt x="34" y="284"/>
                  </a:cubicBezTo>
                  <a:cubicBezTo>
                    <a:pt x="40" y="280"/>
                    <a:pt x="162" y="204"/>
                    <a:pt x="256" y="32"/>
                  </a:cubicBezTo>
                  <a:cubicBezTo>
                    <a:pt x="262" y="21"/>
                    <a:pt x="258" y="9"/>
                    <a:pt x="249" y="4"/>
                  </a:cubicBezTo>
                  <a:cubicBezTo>
                    <a:pt x="245" y="2"/>
                    <a:pt x="242"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0068946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36"/>
        <p:cNvGrpSpPr/>
        <p:nvPr/>
      </p:nvGrpSpPr>
      <p:grpSpPr>
        <a:xfrm>
          <a:off x="0" y="0"/>
          <a:ext cx="0" cy="0"/>
          <a:chOff x="0" y="0"/>
          <a:chExt cx="0" cy="0"/>
        </a:xfrm>
      </p:grpSpPr>
      <p:sp>
        <p:nvSpPr>
          <p:cNvPr id="237" name="Google Shape;237;p7"/>
          <p:cNvSpPr/>
          <p:nvPr/>
        </p:nvSpPr>
        <p:spPr>
          <a:xfrm rot="10800000">
            <a:off x="-1991791" y="-1215199"/>
            <a:ext cx="15415691" cy="9508333"/>
          </a:xfrm>
          <a:custGeom>
            <a:avLst/>
            <a:gdLst/>
            <a:ahLst/>
            <a:cxnLst/>
            <a:rect l="l" t="t" r="r" b="b"/>
            <a:pathLst>
              <a:path w="84026" h="51825" extrusionOk="0">
                <a:moveTo>
                  <a:pt x="15968" y="0"/>
                </a:moveTo>
                <a:cubicBezTo>
                  <a:pt x="11714" y="0"/>
                  <a:pt x="8281" y="1968"/>
                  <a:pt x="6763" y="6753"/>
                </a:cubicBezTo>
                <a:cubicBezTo>
                  <a:pt x="4229" y="14734"/>
                  <a:pt x="0" y="18357"/>
                  <a:pt x="1548" y="22149"/>
                </a:cubicBezTo>
                <a:cubicBezTo>
                  <a:pt x="1931" y="23084"/>
                  <a:pt x="2792" y="24551"/>
                  <a:pt x="5030" y="25888"/>
                </a:cubicBezTo>
                <a:cubicBezTo>
                  <a:pt x="6003" y="26371"/>
                  <a:pt x="7397" y="27210"/>
                  <a:pt x="8624" y="28644"/>
                </a:cubicBezTo>
                <a:cubicBezTo>
                  <a:pt x="10415" y="30734"/>
                  <a:pt x="11890" y="32746"/>
                  <a:pt x="11681" y="37096"/>
                </a:cubicBezTo>
                <a:cubicBezTo>
                  <a:pt x="11224" y="46661"/>
                  <a:pt x="15874" y="50763"/>
                  <a:pt x="22342" y="51765"/>
                </a:cubicBezTo>
                <a:cubicBezTo>
                  <a:pt x="22603" y="51805"/>
                  <a:pt x="22877" y="51824"/>
                  <a:pt x="23164" y="51824"/>
                </a:cubicBezTo>
                <a:cubicBezTo>
                  <a:pt x="28698" y="51824"/>
                  <a:pt x="38935" y="44676"/>
                  <a:pt x="48716" y="44676"/>
                </a:cubicBezTo>
                <a:cubicBezTo>
                  <a:pt x="50997" y="44676"/>
                  <a:pt x="53253" y="45065"/>
                  <a:pt x="55419" y="46024"/>
                </a:cubicBezTo>
                <a:cubicBezTo>
                  <a:pt x="58987" y="47603"/>
                  <a:pt x="62132" y="48393"/>
                  <a:pt x="64785" y="48393"/>
                </a:cubicBezTo>
                <a:cubicBezTo>
                  <a:pt x="71006" y="48393"/>
                  <a:pt x="74523" y="44051"/>
                  <a:pt x="74459" y="35363"/>
                </a:cubicBezTo>
                <a:cubicBezTo>
                  <a:pt x="74370" y="22970"/>
                  <a:pt x="84025" y="6748"/>
                  <a:pt x="69630" y="5931"/>
                </a:cubicBezTo>
                <a:cubicBezTo>
                  <a:pt x="69198" y="5907"/>
                  <a:pt x="68771" y="5895"/>
                  <a:pt x="68348" y="5895"/>
                </a:cubicBezTo>
                <a:cubicBezTo>
                  <a:pt x="58337" y="5895"/>
                  <a:pt x="50940" y="12499"/>
                  <a:pt x="43665" y="12499"/>
                </a:cubicBezTo>
                <a:cubicBezTo>
                  <a:pt x="41016" y="12499"/>
                  <a:pt x="38383" y="11623"/>
                  <a:pt x="35647" y="9235"/>
                </a:cubicBezTo>
                <a:cubicBezTo>
                  <a:pt x="29481" y="3855"/>
                  <a:pt x="21921" y="0"/>
                  <a:pt x="15968" y="0"/>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8" name="Google Shape;238;p7"/>
          <p:cNvSpPr txBox="1">
            <a:spLocks noGrp="1"/>
          </p:cNvSpPr>
          <p:nvPr>
            <p:ph type="title"/>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239" name="Google Shape;239;p7"/>
          <p:cNvSpPr txBox="1">
            <a:spLocks noGrp="1"/>
          </p:cNvSpPr>
          <p:nvPr>
            <p:ph type="subTitle" idx="1"/>
          </p:nvPr>
        </p:nvSpPr>
        <p:spPr>
          <a:xfrm rot="-355">
            <a:off x="960000" y="1777923"/>
            <a:ext cx="7748400" cy="4003600"/>
          </a:xfrm>
          <a:prstGeom prst="rect">
            <a:avLst/>
          </a:prstGeom>
          <a:noFill/>
          <a:ln>
            <a:noFill/>
          </a:ln>
        </p:spPr>
        <p:txBody>
          <a:bodyPr spcFirstLastPara="1" wrap="square" lIns="91425" tIns="91425" rIns="91425" bIns="91425" anchor="ctr" anchorCtr="0">
            <a:noAutofit/>
          </a:bodyPr>
          <a:lstStyle>
            <a:lvl1pPr lvl="0" rtl="0">
              <a:lnSpc>
                <a:spcPct val="115000"/>
              </a:lnSpc>
              <a:spcBef>
                <a:spcPts val="0"/>
              </a:spcBef>
              <a:spcAft>
                <a:spcPts val="0"/>
              </a:spcAft>
              <a:buClr>
                <a:schemeClr val="accent4"/>
              </a:buClr>
              <a:buSzPts val="1200"/>
              <a:buFont typeface="Anaheim"/>
              <a:buChar char="●"/>
              <a:defRPr b="1"/>
            </a:lvl1pPr>
            <a:lvl2pPr lvl="1" rtl="0">
              <a:lnSpc>
                <a:spcPct val="115000"/>
              </a:lnSpc>
              <a:spcBef>
                <a:spcPts val="0"/>
              </a:spcBef>
              <a:spcAft>
                <a:spcPts val="0"/>
              </a:spcAft>
              <a:buClr>
                <a:schemeClr val="accent3"/>
              </a:buClr>
              <a:buSzPts val="1200"/>
              <a:buFont typeface="Roboto Condensed Light"/>
              <a:buChar char="○"/>
              <a:defRPr/>
            </a:lvl2pPr>
            <a:lvl3pPr lvl="2" algn="ctr" rtl="0">
              <a:lnSpc>
                <a:spcPct val="100000"/>
              </a:lnSpc>
              <a:spcBef>
                <a:spcPts val="0"/>
              </a:spcBef>
              <a:spcAft>
                <a:spcPts val="0"/>
              </a:spcAft>
              <a:buClr>
                <a:srgbClr val="434343"/>
              </a:buClr>
              <a:buSzPts val="1200"/>
              <a:buFont typeface="Roboto Condensed Light"/>
              <a:buChar char="■"/>
              <a:defRPr/>
            </a:lvl3pPr>
            <a:lvl4pPr lvl="3" algn="ctr" rtl="0">
              <a:lnSpc>
                <a:spcPct val="100000"/>
              </a:lnSpc>
              <a:spcBef>
                <a:spcPts val="2133"/>
              </a:spcBef>
              <a:spcAft>
                <a:spcPts val="0"/>
              </a:spcAft>
              <a:buClr>
                <a:srgbClr val="434343"/>
              </a:buClr>
              <a:buSzPts val="1200"/>
              <a:buFont typeface="Roboto Condensed Light"/>
              <a:buChar char="●"/>
              <a:defRPr/>
            </a:lvl4pPr>
            <a:lvl5pPr lvl="4" algn="ctr" rtl="0">
              <a:lnSpc>
                <a:spcPct val="100000"/>
              </a:lnSpc>
              <a:spcBef>
                <a:spcPts val="2133"/>
              </a:spcBef>
              <a:spcAft>
                <a:spcPts val="0"/>
              </a:spcAft>
              <a:buClr>
                <a:srgbClr val="434343"/>
              </a:buClr>
              <a:buSzPts val="1200"/>
              <a:buFont typeface="Roboto Condensed Light"/>
              <a:buChar char="○"/>
              <a:defRPr/>
            </a:lvl5pPr>
            <a:lvl6pPr lvl="5" algn="ctr" rtl="0">
              <a:lnSpc>
                <a:spcPct val="100000"/>
              </a:lnSpc>
              <a:spcBef>
                <a:spcPts val="2133"/>
              </a:spcBef>
              <a:spcAft>
                <a:spcPts val="0"/>
              </a:spcAft>
              <a:buClr>
                <a:srgbClr val="434343"/>
              </a:buClr>
              <a:buSzPts val="1200"/>
              <a:buFont typeface="Roboto Condensed Light"/>
              <a:buChar char="■"/>
              <a:defRPr/>
            </a:lvl6pPr>
            <a:lvl7pPr lvl="6" algn="ctr" rtl="0">
              <a:lnSpc>
                <a:spcPct val="100000"/>
              </a:lnSpc>
              <a:spcBef>
                <a:spcPts val="2133"/>
              </a:spcBef>
              <a:spcAft>
                <a:spcPts val="0"/>
              </a:spcAft>
              <a:buClr>
                <a:srgbClr val="434343"/>
              </a:buClr>
              <a:buSzPts val="1200"/>
              <a:buFont typeface="Roboto Condensed Light"/>
              <a:buChar char="●"/>
              <a:defRPr/>
            </a:lvl7pPr>
            <a:lvl8pPr lvl="7" algn="ctr" rtl="0">
              <a:lnSpc>
                <a:spcPct val="100000"/>
              </a:lnSpc>
              <a:spcBef>
                <a:spcPts val="2133"/>
              </a:spcBef>
              <a:spcAft>
                <a:spcPts val="0"/>
              </a:spcAft>
              <a:buClr>
                <a:srgbClr val="434343"/>
              </a:buClr>
              <a:buSzPts val="1200"/>
              <a:buFont typeface="Roboto Condensed Light"/>
              <a:buChar char="○"/>
              <a:defRPr/>
            </a:lvl8pPr>
            <a:lvl9pPr lvl="8" algn="ctr" rtl="0">
              <a:lnSpc>
                <a:spcPct val="100000"/>
              </a:lnSpc>
              <a:spcBef>
                <a:spcPts val="2133"/>
              </a:spcBef>
              <a:spcAft>
                <a:spcPts val="2133"/>
              </a:spcAft>
              <a:buClr>
                <a:srgbClr val="434343"/>
              </a:buClr>
              <a:buSzPts val="1200"/>
              <a:buFont typeface="Roboto Condensed Light"/>
              <a:buChar char="■"/>
              <a:defRPr/>
            </a:lvl9pPr>
          </a:lstStyle>
          <a:p>
            <a:endParaRPr/>
          </a:p>
        </p:txBody>
      </p:sp>
      <p:grpSp>
        <p:nvGrpSpPr>
          <p:cNvPr id="240" name="Google Shape;240;p7"/>
          <p:cNvGrpSpPr/>
          <p:nvPr/>
        </p:nvGrpSpPr>
        <p:grpSpPr>
          <a:xfrm>
            <a:off x="2312957" y="5995598"/>
            <a:ext cx="1443740" cy="1221329"/>
            <a:chOff x="4956925" y="376950"/>
            <a:chExt cx="240725" cy="203650"/>
          </a:xfrm>
        </p:grpSpPr>
        <p:sp>
          <p:nvSpPr>
            <p:cNvPr id="241" name="Google Shape;241;p7"/>
            <p:cNvSpPr/>
            <p:nvPr/>
          </p:nvSpPr>
          <p:spPr>
            <a:xfrm>
              <a:off x="5013950" y="377625"/>
              <a:ext cx="173250" cy="202550"/>
            </a:xfrm>
            <a:custGeom>
              <a:avLst/>
              <a:gdLst/>
              <a:ahLst/>
              <a:cxnLst/>
              <a:rect l="l" t="t" r="r" b="b"/>
              <a:pathLst>
                <a:path w="6930" h="8102" extrusionOk="0">
                  <a:moveTo>
                    <a:pt x="690" y="1"/>
                  </a:moveTo>
                  <a:cubicBezTo>
                    <a:pt x="677" y="61"/>
                    <a:pt x="647" y="136"/>
                    <a:pt x="587" y="200"/>
                  </a:cubicBezTo>
                  <a:cubicBezTo>
                    <a:pt x="502" y="291"/>
                    <a:pt x="375" y="338"/>
                    <a:pt x="234" y="338"/>
                  </a:cubicBezTo>
                  <a:cubicBezTo>
                    <a:pt x="159" y="338"/>
                    <a:pt x="79" y="325"/>
                    <a:pt x="1" y="297"/>
                  </a:cubicBezTo>
                  <a:lnTo>
                    <a:pt x="1" y="297"/>
                  </a:lnTo>
                  <a:cubicBezTo>
                    <a:pt x="1210" y="2886"/>
                    <a:pt x="2424" y="5475"/>
                    <a:pt x="3636" y="8062"/>
                  </a:cubicBezTo>
                  <a:cubicBezTo>
                    <a:pt x="3668" y="8073"/>
                    <a:pt x="3758" y="8101"/>
                    <a:pt x="3877" y="8101"/>
                  </a:cubicBezTo>
                  <a:cubicBezTo>
                    <a:pt x="3964" y="8101"/>
                    <a:pt x="4066" y="8086"/>
                    <a:pt x="4172" y="8040"/>
                  </a:cubicBezTo>
                  <a:cubicBezTo>
                    <a:pt x="4373" y="7952"/>
                    <a:pt x="4476" y="7798"/>
                    <a:pt x="4511" y="7741"/>
                  </a:cubicBezTo>
                  <a:cubicBezTo>
                    <a:pt x="5317" y="6236"/>
                    <a:pt x="6124" y="4730"/>
                    <a:pt x="6929" y="3225"/>
                  </a:cubicBezTo>
                  <a:lnTo>
                    <a:pt x="6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7"/>
            <p:cNvSpPr/>
            <p:nvPr/>
          </p:nvSpPr>
          <p:spPr>
            <a:xfrm>
              <a:off x="4956925" y="385000"/>
              <a:ext cx="207525" cy="194600"/>
            </a:xfrm>
            <a:custGeom>
              <a:avLst/>
              <a:gdLst/>
              <a:ahLst/>
              <a:cxnLst/>
              <a:rect l="l" t="t" r="r" b="b"/>
              <a:pathLst>
                <a:path w="8301" h="7784" extrusionOk="0">
                  <a:moveTo>
                    <a:pt x="2278" y="1"/>
                  </a:moveTo>
                  <a:cubicBezTo>
                    <a:pt x="2239" y="83"/>
                    <a:pt x="2197" y="167"/>
                    <a:pt x="2155" y="250"/>
                  </a:cubicBezTo>
                  <a:cubicBezTo>
                    <a:pt x="1999" y="562"/>
                    <a:pt x="1845" y="875"/>
                    <a:pt x="1690" y="1187"/>
                  </a:cubicBezTo>
                  <a:cubicBezTo>
                    <a:pt x="1488" y="1593"/>
                    <a:pt x="1286" y="2001"/>
                    <a:pt x="1086" y="2406"/>
                  </a:cubicBezTo>
                  <a:cubicBezTo>
                    <a:pt x="893" y="2798"/>
                    <a:pt x="698" y="3190"/>
                    <a:pt x="507" y="3583"/>
                  </a:cubicBezTo>
                  <a:cubicBezTo>
                    <a:pt x="357" y="3888"/>
                    <a:pt x="199" y="4194"/>
                    <a:pt x="59" y="4504"/>
                  </a:cubicBezTo>
                  <a:cubicBezTo>
                    <a:pt x="32" y="4566"/>
                    <a:pt x="1" y="4666"/>
                    <a:pt x="72" y="4711"/>
                  </a:cubicBezTo>
                  <a:cubicBezTo>
                    <a:pt x="312" y="4866"/>
                    <a:pt x="577" y="4991"/>
                    <a:pt x="829" y="5128"/>
                  </a:cubicBezTo>
                  <a:cubicBezTo>
                    <a:pt x="1075" y="5262"/>
                    <a:pt x="1322" y="5395"/>
                    <a:pt x="1568" y="5527"/>
                  </a:cubicBezTo>
                  <a:cubicBezTo>
                    <a:pt x="2095" y="5812"/>
                    <a:pt x="2621" y="6094"/>
                    <a:pt x="3150" y="6375"/>
                  </a:cubicBezTo>
                  <a:cubicBezTo>
                    <a:pt x="4122" y="6891"/>
                    <a:pt x="3831" y="6729"/>
                    <a:pt x="4385" y="7025"/>
                  </a:cubicBezTo>
                  <a:cubicBezTo>
                    <a:pt x="4847" y="7272"/>
                    <a:pt x="5334" y="7471"/>
                    <a:pt x="5800" y="7712"/>
                  </a:cubicBezTo>
                  <a:cubicBezTo>
                    <a:pt x="5805" y="7714"/>
                    <a:pt x="5844" y="7734"/>
                    <a:pt x="5899" y="7753"/>
                  </a:cubicBezTo>
                  <a:cubicBezTo>
                    <a:pt x="5948" y="7769"/>
                    <a:pt x="6005" y="7783"/>
                    <a:pt x="6025" y="7783"/>
                  </a:cubicBezTo>
                  <a:cubicBezTo>
                    <a:pt x="6029" y="7783"/>
                    <a:pt x="6031" y="7783"/>
                    <a:pt x="6032" y="7781"/>
                  </a:cubicBezTo>
                  <a:cubicBezTo>
                    <a:pt x="6033" y="7777"/>
                    <a:pt x="6019" y="7765"/>
                    <a:pt x="5942" y="7730"/>
                  </a:cubicBezTo>
                  <a:cubicBezTo>
                    <a:pt x="5942" y="7730"/>
                    <a:pt x="5910" y="7662"/>
                    <a:pt x="5949" y="7560"/>
                  </a:cubicBezTo>
                  <a:cubicBezTo>
                    <a:pt x="6020" y="7378"/>
                    <a:pt x="8207" y="3220"/>
                    <a:pt x="8301" y="3041"/>
                  </a:cubicBezTo>
                  <a:cubicBezTo>
                    <a:pt x="6295" y="2028"/>
                    <a:pt x="4287" y="1014"/>
                    <a:pt x="227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7"/>
            <p:cNvSpPr/>
            <p:nvPr/>
          </p:nvSpPr>
          <p:spPr>
            <a:xfrm>
              <a:off x="5030475" y="376950"/>
              <a:ext cx="157250" cy="203650"/>
            </a:xfrm>
            <a:custGeom>
              <a:avLst/>
              <a:gdLst/>
              <a:ahLst/>
              <a:cxnLst/>
              <a:rect l="l" t="t" r="r" b="b"/>
              <a:pathLst>
                <a:path w="6290" h="8146" extrusionOk="0">
                  <a:moveTo>
                    <a:pt x="28" y="1"/>
                  </a:moveTo>
                  <a:cubicBezTo>
                    <a:pt x="19" y="1"/>
                    <a:pt x="10" y="6"/>
                    <a:pt x="6" y="14"/>
                  </a:cubicBezTo>
                  <a:cubicBezTo>
                    <a:pt x="0" y="26"/>
                    <a:pt x="4" y="40"/>
                    <a:pt x="16" y="46"/>
                  </a:cubicBezTo>
                  <a:lnTo>
                    <a:pt x="6233" y="3259"/>
                  </a:lnTo>
                  <a:lnTo>
                    <a:pt x="4950" y="5648"/>
                  </a:lnTo>
                  <a:lnTo>
                    <a:pt x="3918" y="7570"/>
                  </a:lnTo>
                  <a:cubicBezTo>
                    <a:pt x="3891" y="7618"/>
                    <a:pt x="3864" y="7669"/>
                    <a:pt x="3840" y="7719"/>
                  </a:cubicBezTo>
                  <a:cubicBezTo>
                    <a:pt x="3818" y="7769"/>
                    <a:pt x="3787" y="7827"/>
                    <a:pt x="3748" y="7878"/>
                  </a:cubicBezTo>
                  <a:cubicBezTo>
                    <a:pt x="3715" y="7921"/>
                    <a:pt x="3665" y="7956"/>
                    <a:pt x="3625" y="7983"/>
                  </a:cubicBezTo>
                  <a:cubicBezTo>
                    <a:pt x="3527" y="8047"/>
                    <a:pt x="3420" y="8087"/>
                    <a:pt x="3313" y="8094"/>
                  </a:cubicBezTo>
                  <a:cubicBezTo>
                    <a:pt x="3300" y="8094"/>
                    <a:pt x="3287" y="8095"/>
                    <a:pt x="3273" y="8095"/>
                  </a:cubicBezTo>
                  <a:cubicBezTo>
                    <a:pt x="3183" y="8095"/>
                    <a:pt x="3082" y="8076"/>
                    <a:pt x="2984" y="8039"/>
                  </a:cubicBezTo>
                  <a:cubicBezTo>
                    <a:pt x="2919" y="8014"/>
                    <a:pt x="2862" y="7986"/>
                    <a:pt x="2782" y="7940"/>
                  </a:cubicBezTo>
                  <a:cubicBezTo>
                    <a:pt x="2708" y="7898"/>
                    <a:pt x="2631" y="7851"/>
                    <a:pt x="2558" y="7802"/>
                  </a:cubicBezTo>
                  <a:cubicBezTo>
                    <a:pt x="2554" y="7799"/>
                    <a:pt x="2549" y="7798"/>
                    <a:pt x="2545" y="7798"/>
                  </a:cubicBezTo>
                  <a:cubicBezTo>
                    <a:pt x="2537" y="7798"/>
                    <a:pt x="2529" y="7802"/>
                    <a:pt x="2524" y="7808"/>
                  </a:cubicBezTo>
                  <a:cubicBezTo>
                    <a:pt x="2517" y="7819"/>
                    <a:pt x="2520" y="7833"/>
                    <a:pt x="2531" y="7842"/>
                  </a:cubicBezTo>
                  <a:cubicBezTo>
                    <a:pt x="2606" y="7891"/>
                    <a:pt x="2682" y="7939"/>
                    <a:pt x="2757" y="7982"/>
                  </a:cubicBezTo>
                  <a:cubicBezTo>
                    <a:pt x="2841" y="8030"/>
                    <a:pt x="2899" y="8059"/>
                    <a:pt x="2966" y="8084"/>
                  </a:cubicBezTo>
                  <a:cubicBezTo>
                    <a:pt x="3069" y="8125"/>
                    <a:pt x="3174" y="8145"/>
                    <a:pt x="3271" y="8145"/>
                  </a:cubicBezTo>
                  <a:cubicBezTo>
                    <a:pt x="3287" y="8145"/>
                    <a:pt x="3300" y="8145"/>
                    <a:pt x="3314" y="8141"/>
                  </a:cubicBezTo>
                  <a:cubicBezTo>
                    <a:pt x="3429" y="8132"/>
                    <a:pt x="3546" y="8092"/>
                    <a:pt x="3650" y="8023"/>
                  </a:cubicBezTo>
                  <a:cubicBezTo>
                    <a:pt x="3694" y="7993"/>
                    <a:pt x="3748" y="7954"/>
                    <a:pt x="3786" y="7906"/>
                  </a:cubicBezTo>
                  <a:cubicBezTo>
                    <a:pt x="3827" y="7852"/>
                    <a:pt x="3858" y="7792"/>
                    <a:pt x="3883" y="7740"/>
                  </a:cubicBezTo>
                  <a:cubicBezTo>
                    <a:pt x="3908" y="7690"/>
                    <a:pt x="3935" y="7642"/>
                    <a:pt x="3960" y="7594"/>
                  </a:cubicBezTo>
                  <a:lnTo>
                    <a:pt x="6287" y="3261"/>
                  </a:lnTo>
                  <a:cubicBezTo>
                    <a:pt x="6290" y="3256"/>
                    <a:pt x="6290" y="3248"/>
                    <a:pt x="6289" y="3242"/>
                  </a:cubicBezTo>
                  <a:cubicBezTo>
                    <a:pt x="6287" y="3235"/>
                    <a:pt x="6281" y="3230"/>
                    <a:pt x="6276" y="3227"/>
                  </a:cubicBezTo>
                  <a:lnTo>
                    <a:pt x="38" y="3"/>
                  </a:lnTo>
                  <a:cubicBezTo>
                    <a:pt x="35" y="2"/>
                    <a:pt x="31"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7"/>
            <p:cNvSpPr/>
            <p:nvPr/>
          </p:nvSpPr>
          <p:spPr>
            <a:xfrm>
              <a:off x="5021275" y="385350"/>
              <a:ext cx="148950" cy="189200"/>
            </a:xfrm>
            <a:custGeom>
              <a:avLst/>
              <a:gdLst/>
              <a:ahLst/>
              <a:cxnLst/>
              <a:rect l="l" t="t" r="r" b="b"/>
              <a:pathLst>
                <a:path w="5958" h="7568" extrusionOk="0">
                  <a:moveTo>
                    <a:pt x="28" y="1"/>
                  </a:moveTo>
                  <a:cubicBezTo>
                    <a:pt x="19" y="1"/>
                    <a:pt x="11" y="5"/>
                    <a:pt x="6" y="14"/>
                  </a:cubicBezTo>
                  <a:cubicBezTo>
                    <a:pt x="0" y="25"/>
                    <a:pt x="5" y="40"/>
                    <a:pt x="16" y="46"/>
                  </a:cubicBezTo>
                  <a:lnTo>
                    <a:pt x="5901" y="2989"/>
                  </a:lnTo>
                  <a:lnTo>
                    <a:pt x="3510" y="7532"/>
                  </a:lnTo>
                  <a:cubicBezTo>
                    <a:pt x="3505" y="7543"/>
                    <a:pt x="3509" y="7558"/>
                    <a:pt x="3521" y="7565"/>
                  </a:cubicBezTo>
                  <a:cubicBezTo>
                    <a:pt x="3523" y="7566"/>
                    <a:pt x="3527" y="7568"/>
                    <a:pt x="3532" y="7568"/>
                  </a:cubicBezTo>
                  <a:cubicBezTo>
                    <a:pt x="3541" y="7568"/>
                    <a:pt x="3549" y="7563"/>
                    <a:pt x="3552" y="7555"/>
                  </a:cubicBezTo>
                  <a:lnTo>
                    <a:pt x="5954" y="2990"/>
                  </a:lnTo>
                  <a:cubicBezTo>
                    <a:pt x="5957" y="2984"/>
                    <a:pt x="5958" y="2978"/>
                    <a:pt x="5955" y="2970"/>
                  </a:cubicBezTo>
                  <a:cubicBezTo>
                    <a:pt x="5954" y="2964"/>
                    <a:pt x="5949" y="2958"/>
                    <a:pt x="5944" y="2956"/>
                  </a:cubicBezTo>
                  <a:lnTo>
                    <a:pt x="38" y="3"/>
                  </a:lnTo>
                  <a:cubicBezTo>
                    <a:pt x="34" y="1"/>
                    <a:pt x="31" y="1"/>
                    <a:pt x="2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7"/>
            <p:cNvSpPr/>
            <p:nvPr/>
          </p:nvSpPr>
          <p:spPr>
            <a:xfrm>
              <a:off x="5027525" y="383200"/>
              <a:ext cx="152725" cy="191225"/>
            </a:xfrm>
            <a:custGeom>
              <a:avLst/>
              <a:gdLst/>
              <a:ahLst/>
              <a:cxnLst/>
              <a:rect l="l" t="t" r="r" b="b"/>
              <a:pathLst>
                <a:path w="6109" h="7649" extrusionOk="0">
                  <a:moveTo>
                    <a:pt x="28" y="0"/>
                  </a:moveTo>
                  <a:cubicBezTo>
                    <a:pt x="19" y="0"/>
                    <a:pt x="10" y="5"/>
                    <a:pt x="7" y="14"/>
                  </a:cubicBezTo>
                  <a:cubicBezTo>
                    <a:pt x="0" y="26"/>
                    <a:pt x="6" y="41"/>
                    <a:pt x="17" y="46"/>
                  </a:cubicBezTo>
                  <a:lnTo>
                    <a:pt x="6051" y="3054"/>
                  </a:lnTo>
                  <a:lnTo>
                    <a:pt x="3573" y="7613"/>
                  </a:lnTo>
                  <a:cubicBezTo>
                    <a:pt x="3567" y="7624"/>
                    <a:pt x="3571" y="7639"/>
                    <a:pt x="3583" y="7645"/>
                  </a:cubicBezTo>
                  <a:cubicBezTo>
                    <a:pt x="3587" y="7646"/>
                    <a:pt x="3592" y="7648"/>
                    <a:pt x="3595" y="7648"/>
                  </a:cubicBezTo>
                  <a:cubicBezTo>
                    <a:pt x="3605" y="7648"/>
                    <a:pt x="3613" y="7644"/>
                    <a:pt x="3616" y="7636"/>
                  </a:cubicBezTo>
                  <a:lnTo>
                    <a:pt x="6105" y="3055"/>
                  </a:lnTo>
                  <a:cubicBezTo>
                    <a:pt x="6109" y="3050"/>
                    <a:pt x="6109" y="3043"/>
                    <a:pt x="6108" y="3037"/>
                  </a:cubicBezTo>
                  <a:cubicBezTo>
                    <a:pt x="6105" y="3029"/>
                    <a:pt x="6100" y="3024"/>
                    <a:pt x="6096" y="3022"/>
                  </a:cubicBezTo>
                  <a:lnTo>
                    <a:pt x="39" y="3"/>
                  </a:lnTo>
                  <a:cubicBezTo>
                    <a:pt x="35" y="1"/>
                    <a:pt x="32" y="0"/>
                    <a:pt x="2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7"/>
            <p:cNvSpPr/>
            <p:nvPr/>
          </p:nvSpPr>
          <p:spPr>
            <a:xfrm>
              <a:off x="4998825" y="471575"/>
              <a:ext cx="39100" cy="46150"/>
            </a:xfrm>
            <a:custGeom>
              <a:avLst/>
              <a:gdLst/>
              <a:ahLst/>
              <a:cxnLst/>
              <a:rect l="l" t="t" r="r" b="b"/>
              <a:pathLst>
                <a:path w="1564" h="1846" extrusionOk="0">
                  <a:moveTo>
                    <a:pt x="29" y="0"/>
                  </a:moveTo>
                  <a:cubicBezTo>
                    <a:pt x="27" y="0"/>
                    <a:pt x="25" y="0"/>
                    <a:pt x="23" y="1"/>
                  </a:cubicBezTo>
                  <a:cubicBezTo>
                    <a:pt x="10" y="3"/>
                    <a:pt x="1" y="15"/>
                    <a:pt x="3" y="29"/>
                  </a:cubicBezTo>
                  <a:cubicBezTo>
                    <a:pt x="71" y="437"/>
                    <a:pt x="282" y="1182"/>
                    <a:pt x="927" y="1600"/>
                  </a:cubicBezTo>
                  <a:cubicBezTo>
                    <a:pt x="1107" y="1718"/>
                    <a:pt x="1311" y="1799"/>
                    <a:pt x="1531" y="1845"/>
                  </a:cubicBezTo>
                  <a:lnTo>
                    <a:pt x="1536" y="1845"/>
                  </a:lnTo>
                  <a:cubicBezTo>
                    <a:pt x="1547" y="1845"/>
                    <a:pt x="1557" y="1837"/>
                    <a:pt x="1561" y="1825"/>
                  </a:cubicBezTo>
                  <a:cubicBezTo>
                    <a:pt x="1563" y="1813"/>
                    <a:pt x="1556" y="1799"/>
                    <a:pt x="1542" y="1797"/>
                  </a:cubicBezTo>
                  <a:cubicBezTo>
                    <a:pt x="1327" y="1752"/>
                    <a:pt x="1131" y="1671"/>
                    <a:pt x="954" y="1558"/>
                  </a:cubicBezTo>
                  <a:cubicBezTo>
                    <a:pt x="325" y="1151"/>
                    <a:pt x="119" y="420"/>
                    <a:pt x="51" y="20"/>
                  </a:cubicBezTo>
                  <a:cubicBezTo>
                    <a:pt x="49" y="9"/>
                    <a:pt x="40" y="0"/>
                    <a:pt x="29" y="0"/>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7"/>
            <p:cNvSpPr/>
            <p:nvPr/>
          </p:nvSpPr>
          <p:spPr>
            <a:xfrm>
              <a:off x="5002950" y="507600"/>
              <a:ext cx="16800" cy="10050"/>
            </a:xfrm>
            <a:custGeom>
              <a:avLst/>
              <a:gdLst/>
              <a:ahLst/>
              <a:cxnLst/>
              <a:rect l="l" t="t" r="r" b="b"/>
              <a:pathLst>
                <a:path w="672" h="402" extrusionOk="0">
                  <a:moveTo>
                    <a:pt x="543" y="1"/>
                  </a:moveTo>
                  <a:cubicBezTo>
                    <a:pt x="501" y="1"/>
                    <a:pt x="454" y="5"/>
                    <a:pt x="416" y="11"/>
                  </a:cubicBezTo>
                  <a:cubicBezTo>
                    <a:pt x="247" y="37"/>
                    <a:pt x="1" y="138"/>
                    <a:pt x="4" y="263"/>
                  </a:cubicBezTo>
                  <a:cubicBezTo>
                    <a:pt x="7" y="322"/>
                    <a:pt x="63" y="380"/>
                    <a:pt x="122" y="399"/>
                  </a:cubicBezTo>
                  <a:cubicBezTo>
                    <a:pt x="127" y="400"/>
                    <a:pt x="133" y="402"/>
                    <a:pt x="141" y="402"/>
                  </a:cubicBezTo>
                  <a:cubicBezTo>
                    <a:pt x="180" y="402"/>
                    <a:pt x="272" y="367"/>
                    <a:pt x="582" y="126"/>
                  </a:cubicBezTo>
                  <a:cubicBezTo>
                    <a:pt x="634" y="88"/>
                    <a:pt x="671" y="58"/>
                    <a:pt x="664" y="34"/>
                  </a:cubicBezTo>
                  <a:cubicBezTo>
                    <a:pt x="657" y="9"/>
                    <a:pt x="604" y="1"/>
                    <a:pt x="543" y="1"/>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7"/>
            <p:cNvSpPr/>
            <p:nvPr/>
          </p:nvSpPr>
          <p:spPr>
            <a:xfrm>
              <a:off x="4992500" y="498200"/>
              <a:ext cx="18475" cy="6775"/>
            </a:xfrm>
            <a:custGeom>
              <a:avLst/>
              <a:gdLst/>
              <a:ahLst/>
              <a:cxnLst/>
              <a:rect l="l" t="t" r="r" b="b"/>
              <a:pathLst>
                <a:path w="739" h="271" extrusionOk="0">
                  <a:moveTo>
                    <a:pt x="348" y="0"/>
                  </a:moveTo>
                  <a:cubicBezTo>
                    <a:pt x="196" y="0"/>
                    <a:pt x="45" y="25"/>
                    <a:pt x="13" y="116"/>
                  </a:cubicBezTo>
                  <a:cubicBezTo>
                    <a:pt x="1" y="156"/>
                    <a:pt x="11" y="208"/>
                    <a:pt x="38" y="236"/>
                  </a:cubicBezTo>
                  <a:cubicBezTo>
                    <a:pt x="57" y="258"/>
                    <a:pt x="85" y="271"/>
                    <a:pt x="157" y="271"/>
                  </a:cubicBezTo>
                  <a:cubicBezTo>
                    <a:pt x="174" y="271"/>
                    <a:pt x="192" y="270"/>
                    <a:pt x="213" y="269"/>
                  </a:cubicBezTo>
                  <a:cubicBezTo>
                    <a:pt x="254" y="267"/>
                    <a:pt x="459" y="252"/>
                    <a:pt x="660" y="131"/>
                  </a:cubicBezTo>
                  <a:cubicBezTo>
                    <a:pt x="700" y="108"/>
                    <a:pt x="738" y="80"/>
                    <a:pt x="733" y="58"/>
                  </a:cubicBezTo>
                  <a:cubicBezTo>
                    <a:pt x="730" y="41"/>
                    <a:pt x="701" y="35"/>
                    <a:pt x="682" y="31"/>
                  </a:cubicBezTo>
                  <a:cubicBezTo>
                    <a:pt x="650" y="25"/>
                    <a:pt x="499" y="0"/>
                    <a:pt x="348" y="0"/>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7"/>
            <p:cNvSpPr/>
            <p:nvPr/>
          </p:nvSpPr>
          <p:spPr>
            <a:xfrm>
              <a:off x="4986825" y="484625"/>
              <a:ext cx="17225" cy="5800"/>
            </a:xfrm>
            <a:custGeom>
              <a:avLst/>
              <a:gdLst/>
              <a:ahLst/>
              <a:cxnLst/>
              <a:rect l="l" t="t" r="r" b="b"/>
              <a:pathLst>
                <a:path w="689" h="232" extrusionOk="0">
                  <a:moveTo>
                    <a:pt x="323" y="0"/>
                  </a:moveTo>
                  <a:cubicBezTo>
                    <a:pt x="255" y="0"/>
                    <a:pt x="175" y="12"/>
                    <a:pt x="91" y="48"/>
                  </a:cubicBezTo>
                  <a:cubicBezTo>
                    <a:pt x="47" y="68"/>
                    <a:pt x="0" y="106"/>
                    <a:pt x="18" y="151"/>
                  </a:cubicBezTo>
                  <a:cubicBezTo>
                    <a:pt x="30" y="181"/>
                    <a:pt x="72" y="198"/>
                    <a:pt x="124" y="210"/>
                  </a:cubicBezTo>
                  <a:cubicBezTo>
                    <a:pt x="191" y="225"/>
                    <a:pt x="265" y="231"/>
                    <a:pt x="336" y="231"/>
                  </a:cubicBezTo>
                  <a:cubicBezTo>
                    <a:pt x="521" y="231"/>
                    <a:pt x="688" y="189"/>
                    <a:pt x="687" y="146"/>
                  </a:cubicBezTo>
                  <a:cubicBezTo>
                    <a:pt x="687" y="138"/>
                    <a:pt x="681" y="131"/>
                    <a:pt x="657" y="114"/>
                  </a:cubicBezTo>
                  <a:cubicBezTo>
                    <a:pt x="526" y="22"/>
                    <a:pt x="396" y="5"/>
                    <a:pt x="390" y="4"/>
                  </a:cubicBezTo>
                  <a:cubicBezTo>
                    <a:pt x="369" y="2"/>
                    <a:pt x="347" y="0"/>
                    <a:pt x="323" y="0"/>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7"/>
            <p:cNvSpPr/>
            <p:nvPr/>
          </p:nvSpPr>
          <p:spPr>
            <a:xfrm>
              <a:off x="4987200" y="468675"/>
              <a:ext cx="13150" cy="6100"/>
            </a:xfrm>
            <a:custGeom>
              <a:avLst/>
              <a:gdLst/>
              <a:ahLst/>
              <a:cxnLst/>
              <a:rect l="l" t="t" r="r" b="b"/>
              <a:pathLst>
                <a:path w="526" h="244" extrusionOk="0">
                  <a:moveTo>
                    <a:pt x="99" y="0"/>
                  </a:moveTo>
                  <a:cubicBezTo>
                    <a:pt x="71" y="0"/>
                    <a:pt x="46" y="6"/>
                    <a:pt x="30" y="21"/>
                  </a:cubicBezTo>
                  <a:cubicBezTo>
                    <a:pt x="9" y="39"/>
                    <a:pt x="0" y="72"/>
                    <a:pt x="7" y="97"/>
                  </a:cubicBezTo>
                  <a:cubicBezTo>
                    <a:pt x="29" y="195"/>
                    <a:pt x="262" y="244"/>
                    <a:pt x="403" y="244"/>
                  </a:cubicBezTo>
                  <a:cubicBezTo>
                    <a:pt x="462" y="244"/>
                    <a:pt x="504" y="235"/>
                    <a:pt x="510" y="219"/>
                  </a:cubicBezTo>
                  <a:cubicBezTo>
                    <a:pt x="526" y="169"/>
                    <a:pt x="249" y="0"/>
                    <a:pt x="99" y="0"/>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7"/>
            <p:cNvSpPr/>
            <p:nvPr/>
          </p:nvSpPr>
          <p:spPr>
            <a:xfrm>
              <a:off x="4994850" y="458800"/>
              <a:ext cx="6675" cy="14750"/>
            </a:xfrm>
            <a:custGeom>
              <a:avLst/>
              <a:gdLst/>
              <a:ahLst/>
              <a:cxnLst/>
              <a:rect l="l" t="t" r="r" b="b"/>
              <a:pathLst>
                <a:path w="267" h="590" extrusionOk="0">
                  <a:moveTo>
                    <a:pt x="135" y="0"/>
                  </a:moveTo>
                  <a:cubicBezTo>
                    <a:pt x="75" y="0"/>
                    <a:pt x="1" y="165"/>
                    <a:pt x="19" y="311"/>
                  </a:cubicBezTo>
                  <a:cubicBezTo>
                    <a:pt x="37" y="459"/>
                    <a:pt x="148" y="590"/>
                    <a:pt x="192" y="590"/>
                  </a:cubicBezTo>
                  <a:cubicBezTo>
                    <a:pt x="194" y="590"/>
                    <a:pt x="196" y="590"/>
                    <a:pt x="198" y="589"/>
                  </a:cubicBezTo>
                  <a:cubicBezTo>
                    <a:pt x="210" y="585"/>
                    <a:pt x="213" y="567"/>
                    <a:pt x="218" y="545"/>
                  </a:cubicBezTo>
                  <a:cubicBezTo>
                    <a:pt x="267" y="235"/>
                    <a:pt x="248" y="155"/>
                    <a:pt x="237" y="123"/>
                  </a:cubicBezTo>
                  <a:cubicBezTo>
                    <a:pt x="223" y="77"/>
                    <a:pt x="198" y="30"/>
                    <a:pt x="155" y="5"/>
                  </a:cubicBezTo>
                  <a:cubicBezTo>
                    <a:pt x="148" y="2"/>
                    <a:pt x="143" y="0"/>
                    <a:pt x="135" y="0"/>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7"/>
            <p:cNvSpPr/>
            <p:nvPr/>
          </p:nvSpPr>
          <p:spPr>
            <a:xfrm>
              <a:off x="5017975" y="492525"/>
              <a:ext cx="7700" cy="16000"/>
            </a:xfrm>
            <a:custGeom>
              <a:avLst/>
              <a:gdLst/>
              <a:ahLst/>
              <a:cxnLst/>
              <a:rect l="l" t="t" r="r" b="b"/>
              <a:pathLst>
                <a:path w="308" h="640" extrusionOk="0">
                  <a:moveTo>
                    <a:pt x="217" y="0"/>
                  </a:moveTo>
                  <a:cubicBezTo>
                    <a:pt x="196" y="0"/>
                    <a:pt x="177" y="7"/>
                    <a:pt x="170" y="10"/>
                  </a:cubicBezTo>
                  <a:cubicBezTo>
                    <a:pt x="54" y="53"/>
                    <a:pt x="25" y="264"/>
                    <a:pt x="16" y="333"/>
                  </a:cubicBezTo>
                  <a:cubicBezTo>
                    <a:pt x="0" y="452"/>
                    <a:pt x="0" y="630"/>
                    <a:pt x="47" y="639"/>
                  </a:cubicBezTo>
                  <a:cubicBezTo>
                    <a:pt x="47" y="639"/>
                    <a:pt x="48" y="640"/>
                    <a:pt x="48" y="640"/>
                  </a:cubicBezTo>
                  <a:cubicBezTo>
                    <a:pt x="58" y="640"/>
                    <a:pt x="79" y="629"/>
                    <a:pt x="152" y="507"/>
                  </a:cubicBezTo>
                  <a:cubicBezTo>
                    <a:pt x="307" y="249"/>
                    <a:pt x="307" y="141"/>
                    <a:pt x="297" y="87"/>
                  </a:cubicBezTo>
                  <a:cubicBezTo>
                    <a:pt x="288" y="33"/>
                    <a:pt x="269" y="16"/>
                    <a:pt x="256" y="10"/>
                  </a:cubicBezTo>
                  <a:cubicBezTo>
                    <a:pt x="243" y="3"/>
                    <a:pt x="230" y="0"/>
                    <a:pt x="217" y="0"/>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7"/>
            <p:cNvSpPr/>
            <p:nvPr/>
          </p:nvSpPr>
          <p:spPr>
            <a:xfrm>
              <a:off x="5009525" y="483200"/>
              <a:ext cx="7350" cy="16775"/>
            </a:xfrm>
            <a:custGeom>
              <a:avLst/>
              <a:gdLst/>
              <a:ahLst/>
              <a:cxnLst/>
              <a:rect l="l" t="t" r="r" b="b"/>
              <a:pathLst>
                <a:path w="294" h="671" extrusionOk="0">
                  <a:moveTo>
                    <a:pt x="220" y="1"/>
                  </a:moveTo>
                  <a:cubicBezTo>
                    <a:pt x="200" y="1"/>
                    <a:pt x="180" y="13"/>
                    <a:pt x="172" y="18"/>
                  </a:cubicBezTo>
                  <a:cubicBezTo>
                    <a:pt x="71" y="75"/>
                    <a:pt x="1" y="303"/>
                    <a:pt x="15" y="530"/>
                  </a:cubicBezTo>
                  <a:cubicBezTo>
                    <a:pt x="18" y="571"/>
                    <a:pt x="24" y="665"/>
                    <a:pt x="55" y="670"/>
                  </a:cubicBezTo>
                  <a:cubicBezTo>
                    <a:pt x="56" y="670"/>
                    <a:pt x="57" y="671"/>
                    <a:pt x="58" y="671"/>
                  </a:cubicBezTo>
                  <a:cubicBezTo>
                    <a:pt x="74" y="671"/>
                    <a:pt x="91" y="647"/>
                    <a:pt x="106" y="624"/>
                  </a:cubicBezTo>
                  <a:cubicBezTo>
                    <a:pt x="190" y="497"/>
                    <a:pt x="224" y="399"/>
                    <a:pt x="224" y="399"/>
                  </a:cubicBezTo>
                  <a:cubicBezTo>
                    <a:pt x="238" y="361"/>
                    <a:pt x="293" y="195"/>
                    <a:pt x="272" y="69"/>
                  </a:cubicBezTo>
                  <a:cubicBezTo>
                    <a:pt x="269" y="45"/>
                    <a:pt x="260" y="18"/>
                    <a:pt x="239" y="5"/>
                  </a:cubicBezTo>
                  <a:cubicBezTo>
                    <a:pt x="233" y="2"/>
                    <a:pt x="226" y="1"/>
                    <a:pt x="220" y="1"/>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4" name="Google Shape;254;p7"/>
            <p:cNvSpPr/>
            <p:nvPr/>
          </p:nvSpPr>
          <p:spPr>
            <a:xfrm>
              <a:off x="5002700" y="475450"/>
              <a:ext cx="7575" cy="12575"/>
            </a:xfrm>
            <a:custGeom>
              <a:avLst/>
              <a:gdLst/>
              <a:ahLst/>
              <a:cxnLst/>
              <a:rect l="l" t="t" r="r" b="b"/>
              <a:pathLst>
                <a:path w="303" h="503" extrusionOk="0">
                  <a:moveTo>
                    <a:pt x="242" y="0"/>
                  </a:moveTo>
                  <a:cubicBezTo>
                    <a:pt x="221" y="0"/>
                    <a:pt x="200" y="19"/>
                    <a:pt x="185" y="31"/>
                  </a:cubicBezTo>
                  <a:cubicBezTo>
                    <a:pt x="108" y="100"/>
                    <a:pt x="0" y="260"/>
                    <a:pt x="33" y="444"/>
                  </a:cubicBezTo>
                  <a:cubicBezTo>
                    <a:pt x="42" y="496"/>
                    <a:pt x="55" y="501"/>
                    <a:pt x="59" y="502"/>
                  </a:cubicBezTo>
                  <a:cubicBezTo>
                    <a:pt x="61" y="502"/>
                    <a:pt x="62" y="503"/>
                    <a:pt x="63" y="503"/>
                  </a:cubicBezTo>
                  <a:cubicBezTo>
                    <a:pt x="84" y="503"/>
                    <a:pt x="113" y="455"/>
                    <a:pt x="248" y="232"/>
                  </a:cubicBezTo>
                  <a:cubicBezTo>
                    <a:pt x="274" y="190"/>
                    <a:pt x="297" y="144"/>
                    <a:pt x="301" y="94"/>
                  </a:cubicBezTo>
                  <a:cubicBezTo>
                    <a:pt x="303" y="58"/>
                    <a:pt x="293" y="8"/>
                    <a:pt x="250" y="1"/>
                  </a:cubicBezTo>
                  <a:cubicBezTo>
                    <a:pt x="247" y="1"/>
                    <a:pt x="245" y="0"/>
                    <a:pt x="242" y="0"/>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5" name="Google Shape;255;p7"/>
            <p:cNvSpPr/>
            <p:nvPr/>
          </p:nvSpPr>
          <p:spPr>
            <a:xfrm>
              <a:off x="4999925" y="463350"/>
              <a:ext cx="7925" cy="10850"/>
            </a:xfrm>
            <a:custGeom>
              <a:avLst/>
              <a:gdLst/>
              <a:ahLst/>
              <a:cxnLst/>
              <a:rect l="l" t="t" r="r" b="b"/>
              <a:pathLst>
                <a:path w="317" h="434" extrusionOk="0">
                  <a:moveTo>
                    <a:pt x="234" y="0"/>
                  </a:moveTo>
                  <a:cubicBezTo>
                    <a:pt x="213" y="0"/>
                    <a:pt x="192" y="9"/>
                    <a:pt x="171" y="29"/>
                  </a:cubicBezTo>
                  <a:cubicBezTo>
                    <a:pt x="143" y="57"/>
                    <a:pt x="120" y="81"/>
                    <a:pt x="77" y="170"/>
                  </a:cubicBezTo>
                  <a:cubicBezTo>
                    <a:pt x="37" y="250"/>
                    <a:pt x="11" y="310"/>
                    <a:pt x="4" y="390"/>
                  </a:cubicBezTo>
                  <a:cubicBezTo>
                    <a:pt x="1" y="418"/>
                    <a:pt x="2" y="426"/>
                    <a:pt x="7" y="429"/>
                  </a:cubicBezTo>
                  <a:cubicBezTo>
                    <a:pt x="10" y="432"/>
                    <a:pt x="15" y="434"/>
                    <a:pt x="21" y="434"/>
                  </a:cubicBezTo>
                  <a:cubicBezTo>
                    <a:pt x="69" y="434"/>
                    <a:pt x="195" y="328"/>
                    <a:pt x="273" y="214"/>
                  </a:cubicBezTo>
                  <a:cubicBezTo>
                    <a:pt x="297" y="180"/>
                    <a:pt x="310" y="145"/>
                    <a:pt x="312" y="104"/>
                  </a:cubicBezTo>
                  <a:cubicBezTo>
                    <a:pt x="316" y="45"/>
                    <a:pt x="279" y="0"/>
                    <a:pt x="234" y="0"/>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6" name="Google Shape;256;p7"/>
            <p:cNvSpPr/>
            <p:nvPr/>
          </p:nvSpPr>
          <p:spPr>
            <a:xfrm>
              <a:off x="5110225" y="456950"/>
              <a:ext cx="19500" cy="45475"/>
            </a:xfrm>
            <a:custGeom>
              <a:avLst/>
              <a:gdLst/>
              <a:ahLst/>
              <a:cxnLst/>
              <a:rect l="l" t="t" r="r" b="b"/>
              <a:pathLst>
                <a:path w="780" h="1819" extrusionOk="0">
                  <a:moveTo>
                    <a:pt x="27" y="1"/>
                  </a:moveTo>
                  <a:cubicBezTo>
                    <a:pt x="20" y="1"/>
                    <a:pt x="13" y="4"/>
                    <a:pt x="8" y="10"/>
                  </a:cubicBezTo>
                  <a:cubicBezTo>
                    <a:pt x="1" y="19"/>
                    <a:pt x="2" y="35"/>
                    <a:pt x="12" y="44"/>
                  </a:cubicBezTo>
                  <a:cubicBezTo>
                    <a:pt x="264" y="250"/>
                    <a:pt x="691" y="684"/>
                    <a:pt x="723" y="1284"/>
                  </a:cubicBezTo>
                  <a:cubicBezTo>
                    <a:pt x="732" y="1451"/>
                    <a:pt x="709" y="1621"/>
                    <a:pt x="655" y="1787"/>
                  </a:cubicBezTo>
                  <a:cubicBezTo>
                    <a:pt x="649" y="1800"/>
                    <a:pt x="657" y="1814"/>
                    <a:pt x="670" y="1817"/>
                  </a:cubicBezTo>
                  <a:cubicBezTo>
                    <a:pt x="672" y="1819"/>
                    <a:pt x="674" y="1819"/>
                    <a:pt x="677" y="1819"/>
                  </a:cubicBezTo>
                  <a:cubicBezTo>
                    <a:pt x="687" y="1819"/>
                    <a:pt x="697" y="1814"/>
                    <a:pt x="699" y="1803"/>
                  </a:cubicBezTo>
                  <a:cubicBezTo>
                    <a:pt x="754" y="1631"/>
                    <a:pt x="779" y="1455"/>
                    <a:pt x="770" y="1281"/>
                  </a:cubicBezTo>
                  <a:cubicBezTo>
                    <a:pt x="736" y="663"/>
                    <a:pt x="300" y="217"/>
                    <a:pt x="42" y="7"/>
                  </a:cubicBezTo>
                  <a:cubicBezTo>
                    <a:pt x="38" y="3"/>
                    <a:pt x="33" y="1"/>
                    <a:pt x="27" y="1"/>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7" name="Google Shape;257;p7"/>
            <p:cNvSpPr/>
            <p:nvPr/>
          </p:nvSpPr>
          <p:spPr>
            <a:xfrm>
              <a:off x="5127625" y="476550"/>
              <a:ext cx="12625" cy="9700"/>
            </a:xfrm>
            <a:custGeom>
              <a:avLst/>
              <a:gdLst/>
              <a:ahLst/>
              <a:cxnLst/>
              <a:rect l="l" t="t" r="r" b="b"/>
              <a:pathLst>
                <a:path w="505" h="388" extrusionOk="0">
                  <a:moveTo>
                    <a:pt x="401" y="1"/>
                  </a:moveTo>
                  <a:cubicBezTo>
                    <a:pt x="311" y="1"/>
                    <a:pt x="180" y="109"/>
                    <a:pt x="108" y="200"/>
                  </a:cubicBezTo>
                  <a:cubicBezTo>
                    <a:pt x="60" y="260"/>
                    <a:pt x="1" y="356"/>
                    <a:pt x="24" y="382"/>
                  </a:cubicBezTo>
                  <a:cubicBezTo>
                    <a:pt x="28" y="386"/>
                    <a:pt x="34" y="388"/>
                    <a:pt x="41" y="388"/>
                  </a:cubicBezTo>
                  <a:cubicBezTo>
                    <a:pt x="59" y="388"/>
                    <a:pt x="87" y="376"/>
                    <a:pt x="122" y="361"/>
                  </a:cubicBezTo>
                  <a:cubicBezTo>
                    <a:pt x="472" y="216"/>
                    <a:pt x="489" y="172"/>
                    <a:pt x="494" y="148"/>
                  </a:cubicBezTo>
                  <a:cubicBezTo>
                    <a:pt x="505" y="100"/>
                    <a:pt x="485" y="38"/>
                    <a:pt x="447" y="13"/>
                  </a:cubicBezTo>
                  <a:cubicBezTo>
                    <a:pt x="433" y="5"/>
                    <a:pt x="418" y="1"/>
                    <a:pt x="401" y="1"/>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7"/>
            <p:cNvSpPr/>
            <p:nvPr/>
          </p:nvSpPr>
          <p:spPr>
            <a:xfrm>
              <a:off x="5125300" y="464425"/>
              <a:ext cx="10525" cy="12125"/>
            </a:xfrm>
            <a:custGeom>
              <a:avLst/>
              <a:gdLst/>
              <a:ahLst/>
              <a:cxnLst/>
              <a:rect l="l" t="t" r="r" b="b"/>
              <a:pathLst>
                <a:path w="421" h="485" extrusionOk="0">
                  <a:moveTo>
                    <a:pt x="322" y="1"/>
                  </a:moveTo>
                  <a:cubicBezTo>
                    <a:pt x="175" y="1"/>
                    <a:pt x="29" y="387"/>
                    <a:pt x="13" y="432"/>
                  </a:cubicBezTo>
                  <a:cubicBezTo>
                    <a:pt x="8" y="448"/>
                    <a:pt x="0" y="471"/>
                    <a:pt x="11" y="481"/>
                  </a:cubicBezTo>
                  <a:cubicBezTo>
                    <a:pt x="14" y="484"/>
                    <a:pt x="19" y="485"/>
                    <a:pt x="24" y="485"/>
                  </a:cubicBezTo>
                  <a:cubicBezTo>
                    <a:pt x="41" y="485"/>
                    <a:pt x="67" y="472"/>
                    <a:pt x="91" y="458"/>
                  </a:cubicBezTo>
                  <a:cubicBezTo>
                    <a:pt x="254" y="368"/>
                    <a:pt x="347" y="231"/>
                    <a:pt x="364" y="203"/>
                  </a:cubicBezTo>
                  <a:cubicBezTo>
                    <a:pt x="415" y="126"/>
                    <a:pt x="421" y="94"/>
                    <a:pt x="412" y="68"/>
                  </a:cubicBezTo>
                  <a:cubicBezTo>
                    <a:pt x="402" y="37"/>
                    <a:pt x="372" y="10"/>
                    <a:pt x="338" y="2"/>
                  </a:cubicBezTo>
                  <a:cubicBezTo>
                    <a:pt x="333" y="1"/>
                    <a:pt x="327" y="1"/>
                    <a:pt x="322" y="1"/>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7"/>
            <p:cNvSpPr/>
            <p:nvPr/>
          </p:nvSpPr>
          <p:spPr>
            <a:xfrm>
              <a:off x="5119800" y="455125"/>
              <a:ext cx="7725" cy="12050"/>
            </a:xfrm>
            <a:custGeom>
              <a:avLst/>
              <a:gdLst/>
              <a:ahLst/>
              <a:cxnLst/>
              <a:rect l="l" t="t" r="r" b="b"/>
              <a:pathLst>
                <a:path w="309" h="482" extrusionOk="0">
                  <a:moveTo>
                    <a:pt x="258" y="1"/>
                  </a:moveTo>
                  <a:cubicBezTo>
                    <a:pt x="236" y="1"/>
                    <a:pt x="211" y="13"/>
                    <a:pt x="191" y="27"/>
                  </a:cubicBezTo>
                  <a:cubicBezTo>
                    <a:pt x="113" y="86"/>
                    <a:pt x="67" y="158"/>
                    <a:pt x="42" y="217"/>
                  </a:cubicBezTo>
                  <a:cubicBezTo>
                    <a:pt x="41" y="222"/>
                    <a:pt x="0" y="321"/>
                    <a:pt x="13" y="446"/>
                  </a:cubicBezTo>
                  <a:cubicBezTo>
                    <a:pt x="15" y="471"/>
                    <a:pt x="17" y="477"/>
                    <a:pt x="22" y="480"/>
                  </a:cubicBezTo>
                  <a:cubicBezTo>
                    <a:pt x="24" y="481"/>
                    <a:pt x="27" y="482"/>
                    <a:pt x="31" y="482"/>
                  </a:cubicBezTo>
                  <a:cubicBezTo>
                    <a:pt x="84" y="482"/>
                    <a:pt x="235" y="294"/>
                    <a:pt x="290" y="114"/>
                  </a:cubicBezTo>
                  <a:cubicBezTo>
                    <a:pt x="303" y="74"/>
                    <a:pt x="308" y="37"/>
                    <a:pt x="292" y="16"/>
                  </a:cubicBezTo>
                  <a:cubicBezTo>
                    <a:pt x="283" y="5"/>
                    <a:pt x="271" y="1"/>
                    <a:pt x="258" y="1"/>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7"/>
            <p:cNvSpPr/>
            <p:nvPr/>
          </p:nvSpPr>
          <p:spPr>
            <a:xfrm>
              <a:off x="5110825" y="448275"/>
              <a:ext cx="6250" cy="10400"/>
            </a:xfrm>
            <a:custGeom>
              <a:avLst/>
              <a:gdLst/>
              <a:ahLst/>
              <a:cxnLst/>
              <a:rect l="l" t="t" r="r" b="b"/>
              <a:pathLst>
                <a:path w="250" h="416" extrusionOk="0">
                  <a:moveTo>
                    <a:pt x="123" y="0"/>
                  </a:moveTo>
                  <a:cubicBezTo>
                    <a:pt x="117" y="0"/>
                    <a:pt x="111" y="1"/>
                    <a:pt x="105" y="3"/>
                  </a:cubicBezTo>
                  <a:cubicBezTo>
                    <a:pt x="0" y="36"/>
                    <a:pt x="2" y="407"/>
                    <a:pt x="51" y="416"/>
                  </a:cubicBezTo>
                  <a:cubicBezTo>
                    <a:pt x="51" y="416"/>
                    <a:pt x="52" y="416"/>
                    <a:pt x="53" y="416"/>
                  </a:cubicBezTo>
                  <a:cubicBezTo>
                    <a:pt x="104" y="416"/>
                    <a:pt x="250" y="95"/>
                    <a:pt x="169" y="18"/>
                  </a:cubicBezTo>
                  <a:cubicBezTo>
                    <a:pt x="157" y="7"/>
                    <a:pt x="140" y="0"/>
                    <a:pt x="123" y="0"/>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7"/>
            <p:cNvSpPr/>
            <p:nvPr/>
          </p:nvSpPr>
          <p:spPr>
            <a:xfrm>
              <a:off x="5101975" y="450775"/>
              <a:ext cx="10425" cy="7675"/>
            </a:xfrm>
            <a:custGeom>
              <a:avLst/>
              <a:gdLst/>
              <a:ahLst/>
              <a:cxnLst/>
              <a:rect l="l" t="t" r="r" b="b"/>
              <a:pathLst>
                <a:path w="417" h="307" extrusionOk="0">
                  <a:moveTo>
                    <a:pt x="73" y="1"/>
                  </a:moveTo>
                  <a:cubicBezTo>
                    <a:pt x="40" y="1"/>
                    <a:pt x="14" y="9"/>
                    <a:pt x="5" y="24"/>
                  </a:cubicBezTo>
                  <a:cubicBezTo>
                    <a:pt x="2" y="29"/>
                    <a:pt x="0" y="34"/>
                    <a:pt x="0" y="40"/>
                  </a:cubicBezTo>
                  <a:cubicBezTo>
                    <a:pt x="0" y="79"/>
                    <a:pt x="24" y="115"/>
                    <a:pt x="51" y="144"/>
                  </a:cubicBezTo>
                  <a:cubicBezTo>
                    <a:pt x="68" y="165"/>
                    <a:pt x="116" y="210"/>
                    <a:pt x="352" y="299"/>
                  </a:cubicBezTo>
                  <a:cubicBezTo>
                    <a:pt x="364" y="303"/>
                    <a:pt x="374" y="307"/>
                    <a:pt x="382" y="307"/>
                  </a:cubicBezTo>
                  <a:cubicBezTo>
                    <a:pt x="385" y="307"/>
                    <a:pt x="388" y="306"/>
                    <a:pt x="391" y="304"/>
                  </a:cubicBezTo>
                  <a:cubicBezTo>
                    <a:pt x="416" y="281"/>
                    <a:pt x="370" y="142"/>
                    <a:pt x="268" y="67"/>
                  </a:cubicBezTo>
                  <a:cubicBezTo>
                    <a:pt x="209" y="23"/>
                    <a:pt x="130" y="1"/>
                    <a:pt x="73" y="1"/>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7"/>
            <p:cNvSpPr/>
            <p:nvPr/>
          </p:nvSpPr>
          <p:spPr>
            <a:xfrm>
              <a:off x="5115350" y="480975"/>
              <a:ext cx="13375" cy="5325"/>
            </a:xfrm>
            <a:custGeom>
              <a:avLst/>
              <a:gdLst/>
              <a:ahLst/>
              <a:cxnLst/>
              <a:rect l="l" t="t" r="r" b="b"/>
              <a:pathLst>
                <a:path w="535" h="213" extrusionOk="0">
                  <a:moveTo>
                    <a:pt x="126" y="0"/>
                  </a:moveTo>
                  <a:cubicBezTo>
                    <a:pt x="91" y="0"/>
                    <a:pt x="58" y="7"/>
                    <a:pt x="34" y="28"/>
                  </a:cubicBezTo>
                  <a:cubicBezTo>
                    <a:pt x="27" y="33"/>
                    <a:pt x="0" y="56"/>
                    <a:pt x="0" y="87"/>
                  </a:cubicBezTo>
                  <a:cubicBezTo>
                    <a:pt x="0" y="98"/>
                    <a:pt x="5" y="119"/>
                    <a:pt x="38" y="147"/>
                  </a:cubicBezTo>
                  <a:cubicBezTo>
                    <a:pt x="69" y="173"/>
                    <a:pt x="138" y="213"/>
                    <a:pt x="349" y="213"/>
                  </a:cubicBezTo>
                  <a:cubicBezTo>
                    <a:pt x="362" y="213"/>
                    <a:pt x="376" y="213"/>
                    <a:pt x="390" y="212"/>
                  </a:cubicBezTo>
                  <a:cubicBezTo>
                    <a:pt x="511" y="210"/>
                    <a:pt x="521" y="199"/>
                    <a:pt x="522" y="191"/>
                  </a:cubicBezTo>
                  <a:cubicBezTo>
                    <a:pt x="534" y="157"/>
                    <a:pt x="409" y="86"/>
                    <a:pt x="321" y="49"/>
                  </a:cubicBezTo>
                  <a:cubicBezTo>
                    <a:pt x="286" y="35"/>
                    <a:pt x="201" y="0"/>
                    <a:pt x="126" y="0"/>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7"/>
            <p:cNvSpPr/>
            <p:nvPr/>
          </p:nvSpPr>
          <p:spPr>
            <a:xfrm>
              <a:off x="5112350" y="471650"/>
              <a:ext cx="13650" cy="5450"/>
            </a:xfrm>
            <a:custGeom>
              <a:avLst/>
              <a:gdLst/>
              <a:ahLst/>
              <a:cxnLst/>
              <a:rect l="l" t="t" r="r" b="b"/>
              <a:pathLst>
                <a:path w="546" h="218" extrusionOk="0">
                  <a:moveTo>
                    <a:pt x="123" y="1"/>
                  </a:moveTo>
                  <a:cubicBezTo>
                    <a:pt x="87" y="1"/>
                    <a:pt x="57" y="7"/>
                    <a:pt x="35" y="20"/>
                  </a:cubicBezTo>
                  <a:cubicBezTo>
                    <a:pt x="25" y="26"/>
                    <a:pt x="0" y="41"/>
                    <a:pt x="0" y="62"/>
                  </a:cubicBezTo>
                  <a:cubicBezTo>
                    <a:pt x="0" y="80"/>
                    <a:pt x="14" y="96"/>
                    <a:pt x="30" y="110"/>
                  </a:cubicBezTo>
                  <a:cubicBezTo>
                    <a:pt x="110" y="176"/>
                    <a:pt x="249" y="202"/>
                    <a:pt x="280" y="208"/>
                  </a:cubicBezTo>
                  <a:cubicBezTo>
                    <a:pt x="280" y="208"/>
                    <a:pt x="331" y="218"/>
                    <a:pt x="413" y="218"/>
                  </a:cubicBezTo>
                  <a:cubicBezTo>
                    <a:pt x="434" y="218"/>
                    <a:pt x="458" y="217"/>
                    <a:pt x="484" y="215"/>
                  </a:cubicBezTo>
                  <a:cubicBezTo>
                    <a:pt x="508" y="214"/>
                    <a:pt x="532" y="212"/>
                    <a:pt x="538" y="198"/>
                  </a:cubicBezTo>
                  <a:cubicBezTo>
                    <a:pt x="545" y="175"/>
                    <a:pt x="483" y="133"/>
                    <a:pt x="454" y="113"/>
                  </a:cubicBezTo>
                  <a:cubicBezTo>
                    <a:pt x="344" y="42"/>
                    <a:pt x="216" y="1"/>
                    <a:pt x="123" y="1"/>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4" name="Google Shape;264;p7"/>
            <p:cNvSpPr/>
            <p:nvPr/>
          </p:nvSpPr>
          <p:spPr>
            <a:xfrm>
              <a:off x="5109125" y="464200"/>
              <a:ext cx="11025" cy="3575"/>
            </a:xfrm>
            <a:custGeom>
              <a:avLst/>
              <a:gdLst/>
              <a:ahLst/>
              <a:cxnLst/>
              <a:rect l="l" t="t" r="r" b="b"/>
              <a:pathLst>
                <a:path w="441" h="143" extrusionOk="0">
                  <a:moveTo>
                    <a:pt x="183" y="0"/>
                  </a:moveTo>
                  <a:cubicBezTo>
                    <a:pt x="135" y="0"/>
                    <a:pt x="92" y="9"/>
                    <a:pt x="61" y="19"/>
                  </a:cubicBezTo>
                  <a:cubicBezTo>
                    <a:pt x="44" y="24"/>
                    <a:pt x="19" y="34"/>
                    <a:pt x="12" y="52"/>
                  </a:cubicBezTo>
                  <a:cubicBezTo>
                    <a:pt x="1" y="84"/>
                    <a:pt x="31" y="113"/>
                    <a:pt x="57" y="125"/>
                  </a:cubicBezTo>
                  <a:cubicBezTo>
                    <a:pt x="94" y="142"/>
                    <a:pt x="136" y="142"/>
                    <a:pt x="174" y="142"/>
                  </a:cubicBezTo>
                  <a:cubicBezTo>
                    <a:pt x="400" y="137"/>
                    <a:pt x="435" y="136"/>
                    <a:pt x="438" y="119"/>
                  </a:cubicBezTo>
                  <a:cubicBezTo>
                    <a:pt x="440" y="114"/>
                    <a:pt x="440" y="105"/>
                    <a:pt x="408" y="77"/>
                  </a:cubicBezTo>
                  <a:cubicBezTo>
                    <a:pt x="339" y="19"/>
                    <a:pt x="256" y="0"/>
                    <a:pt x="183" y="0"/>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5" name="Google Shape;265;p7"/>
            <p:cNvSpPr/>
            <p:nvPr/>
          </p:nvSpPr>
          <p:spPr>
            <a:xfrm>
              <a:off x="5101575" y="457350"/>
              <a:ext cx="10600" cy="3950"/>
            </a:xfrm>
            <a:custGeom>
              <a:avLst/>
              <a:gdLst/>
              <a:ahLst/>
              <a:cxnLst/>
              <a:rect l="l" t="t" r="r" b="b"/>
              <a:pathLst>
                <a:path w="424" h="158" extrusionOk="0">
                  <a:moveTo>
                    <a:pt x="154" y="0"/>
                  </a:moveTo>
                  <a:cubicBezTo>
                    <a:pt x="115" y="0"/>
                    <a:pt x="96" y="5"/>
                    <a:pt x="73" y="12"/>
                  </a:cubicBezTo>
                  <a:cubicBezTo>
                    <a:pt x="0" y="31"/>
                    <a:pt x="8" y="111"/>
                    <a:pt x="69" y="141"/>
                  </a:cubicBezTo>
                  <a:cubicBezTo>
                    <a:pt x="94" y="152"/>
                    <a:pt x="119" y="157"/>
                    <a:pt x="145" y="157"/>
                  </a:cubicBezTo>
                  <a:cubicBezTo>
                    <a:pt x="151" y="157"/>
                    <a:pt x="156" y="157"/>
                    <a:pt x="161" y="157"/>
                  </a:cubicBezTo>
                  <a:cubicBezTo>
                    <a:pt x="284" y="146"/>
                    <a:pt x="424" y="90"/>
                    <a:pt x="418" y="57"/>
                  </a:cubicBezTo>
                  <a:cubicBezTo>
                    <a:pt x="417" y="52"/>
                    <a:pt x="413" y="47"/>
                    <a:pt x="392" y="39"/>
                  </a:cubicBezTo>
                  <a:cubicBezTo>
                    <a:pt x="333" y="13"/>
                    <a:pt x="281" y="7"/>
                    <a:pt x="208" y="2"/>
                  </a:cubicBezTo>
                  <a:cubicBezTo>
                    <a:pt x="187" y="1"/>
                    <a:pt x="169" y="0"/>
                    <a:pt x="154" y="0"/>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6" name="Google Shape;266;p7"/>
            <p:cNvSpPr/>
            <p:nvPr/>
          </p:nvSpPr>
          <p:spPr>
            <a:xfrm>
              <a:off x="5045200" y="464975"/>
              <a:ext cx="33825" cy="43025"/>
            </a:xfrm>
            <a:custGeom>
              <a:avLst/>
              <a:gdLst/>
              <a:ahLst/>
              <a:cxnLst/>
              <a:rect l="l" t="t" r="r" b="b"/>
              <a:pathLst>
                <a:path w="1353" h="1721" extrusionOk="0">
                  <a:moveTo>
                    <a:pt x="793" y="545"/>
                  </a:moveTo>
                  <a:cubicBezTo>
                    <a:pt x="812" y="545"/>
                    <a:pt x="832" y="547"/>
                    <a:pt x="849" y="553"/>
                  </a:cubicBezTo>
                  <a:cubicBezTo>
                    <a:pt x="895" y="568"/>
                    <a:pt x="936" y="607"/>
                    <a:pt x="965" y="657"/>
                  </a:cubicBezTo>
                  <a:cubicBezTo>
                    <a:pt x="943" y="668"/>
                    <a:pt x="918" y="675"/>
                    <a:pt x="892" y="675"/>
                  </a:cubicBezTo>
                  <a:cubicBezTo>
                    <a:pt x="880" y="675"/>
                    <a:pt x="868" y="673"/>
                    <a:pt x="856" y="670"/>
                  </a:cubicBezTo>
                  <a:cubicBezTo>
                    <a:pt x="805" y="657"/>
                    <a:pt x="763" y="614"/>
                    <a:pt x="751" y="579"/>
                  </a:cubicBezTo>
                  <a:cubicBezTo>
                    <a:pt x="745" y="566"/>
                    <a:pt x="746" y="557"/>
                    <a:pt x="747" y="555"/>
                  </a:cubicBezTo>
                  <a:cubicBezTo>
                    <a:pt x="752" y="549"/>
                    <a:pt x="770" y="545"/>
                    <a:pt x="793" y="545"/>
                  </a:cubicBezTo>
                  <a:close/>
                  <a:moveTo>
                    <a:pt x="545" y="745"/>
                  </a:moveTo>
                  <a:cubicBezTo>
                    <a:pt x="554" y="745"/>
                    <a:pt x="564" y="745"/>
                    <a:pt x="575" y="747"/>
                  </a:cubicBezTo>
                  <a:cubicBezTo>
                    <a:pt x="639" y="756"/>
                    <a:pt x="704" y="798"/>
                    <a:pt x="757" y="867"/>
                  </a:cubicBezTo>
                  <a:cubicBezTo>
                    <a:pt x="777" y="894"/>
                    <a:pt x="795" y="922"/>
                    <a:pt x="807" y="952"/>
                  </a:cubicBezTo>
                  <a:lnTo>
                    <a:pt x="786" y="952"/>
                  </a:lnTo>
                  <a:cubicBezTo>
                    <a:pt x="644" y="952"/>
                    <a:pt x="518" y="862"/>
                    <a:pt x="478" y="802"/>
                  </a:cubicBezTo>
                  <a:cubicBezTo>
                    <a:pt x="464" y="782"/>
                    <a:pt x="463" y="771"/>
                    <a:pt x="464" y="767"/>
                  </a:cubicBezTo>
                  <a:cubicBezTo>
                    <a:pt x="469" y="758"/>
                    <a:pt x="504" y="745"/>
                    <a:pt x="545" y="745"/>
                  </a:cubicBezTo>
                  <a:close/>
                  <a:moveTo>
                    <a:pt x="91" y="1033"/>
                  </a:moveTo>
                  <a:cubicBezTo>
                    <a:pt x="115" y="1033"/>
                    <a:pt x="147" y="1051"/>
                    <a:pt x="173" y="1071"/>
                  </a:cubicBezTo>
                  <a:cubicBezTo>
                    <a:pt x="296" y="1171"/>
                    <a:pt x="404" y="1287"/>
                    <a:pt x="491" y="1414"/>
                  </a:cubicBezTo>
                  <a:cubicBezTo>
                    <a:pt x="413" y="1383"/>
                    <a:pt x="343" y="1336"/>
                    <a:pt x="306" y="1311"/>
                  </a:cubicBezTo>
                  <a:cubicBezTo>
                    <a:pt x="293" y="1303"/>
                    <a:pt x="284" y="1296"/>
                    <a:pt x="279" y="1294"/>
                  </a:cubicBezTo>
                  <a:cubicBezTo>
                    <a:pt x="175" y="1238"/>
                    <a:pt x="62" y="1139"/>
                    <a:pt x="80" y="1035"/>
                  </a:cubicBezTo>
                  <a:cubicBezTo>
                    <a:pt x="84" y="1034"/>
                    <a:pt x="87" y="1033"/>
                    <a:pt x="91" y="1033"/>
                  </a:cubicBezTo>
                  <a:close/>
                  <a:moveTo>
                    <a:pt x="1239" y="1"/>
                  </a:moveTo>
                  <a:cubicBezTo>
                    <a:pt x="1232" y="1"/>
                    <a:pt x="1226" y="4"/>
                    <a:pt x="1220" y="9"/>
                  </a:cubicBezTo>
                  <a:cubicBezTo>
                    <a:pt x="1213" y="19"/>
                    <a:pt x="1213" y="33"/>
                    <a:pt x="1224" y="43"/>
                  </a:cubicBezTo>
                  <a:cubicBezTo>
                    <a:pt x="1275" y="89"/>
                    <a:pt x="1302" y="148"/>
                    <a:pt x="1299" y="207"/>
                  </a:cubicBezTo>
                  <a:cubicBezTo>
                    <a:pt x="1295" y="251"/>
                    <a:pt x="1275" y="288"/>
                    <a:pt x="1243" y="309"/>
                  </a:cubicBezTo>
                  <a:cubicBezTo>
                    <a:pt x="1221" y="323"/>
                    <a:pt x="1192" y="329"/>
                    <a:pt x="1161" y="329"/>
                  </a:cubicBezTo>
                  <a:cubicBezTo>
                    <a:pt x="1113" y="329"/>
                    <a:pt x="1060" y="314"/>
                    <a:pt x="1015" y="284"/>
                  </a:cubicBezTo>
                  <a:cubicBezTo>
                    <a:pt x="1011" y="281"/>
                    <a:pt x="1007" y="280"/>
                    <a:pt x="1003" y="280"/>
                  </a:cubicBezTo>
                  <a:cubicBezTo>
                    <a:pt x="995" y="280"/>
                    <a:pt x="989" y="283"/>
                    <a:pt x="983" y="289"/>
                  </a:cubicBezTo>
                  <a:cubicBezTo>
                    <a:pt x="977" y="299"/>
                    <a:pt x="977" y="314"/>
                    <a:pt x="987" y="321"/>
                  </a:cubicBezTo>
                  <a:cubicBezTo>
                    <a:pt x="1070" y="403"/>
                    <a:pt x="1096" y="510"/>
                    <a:pt x="1048" y="585"/>
                  </a:cubicBezTo>
                  <a:cubicBezTo>
                    <a:pt x="1038" y="600"/>
                    <a:pt x="1023" y="616"/>
                    <a:pt x="1005" y="631"/>
                  </a:cubicBezTo>
                  <a:cubicBezTo>
                    <a:pt x="969" y="572"/>
                    <a:pt x="919" y="526"/>
                    <a:pt x="864" y="508"/>
                  </a:cubicBezTo>
                  <a:cubicBezTo>
                    <a:pt x="844" y="501"/>
                    <a:pt x="817" y="497"/>
                    <a:pt x="791" y="497"/>
                  </a:cubicBezTo>
                  <a:cubicBezTo>
                    <a:pt x="755" y="497"/>
                    <a:pt x="721" y="505"/>
                    <a:pt x="704" y="530"/>
                  </a:cubicBezTo>
                  <a:cubicBezTo>
                    <a:pt x="694" y="547"/>
                    <a:pt x="693" y="571"/>
                    <a:pt x="703" y="598"/>
                  </a:cubicBezTo>
                  <a:cubicBezTo>
                    <a:pt x="721" y="644"/>
                    <a:pt x="774" y="701"/>
                    <a:pt x="843" y="718"/>
                  </a:cubicBezTo>
                  <a:cubicBezTo>
                    <a:pt x="858" y="722"/>
                    <a:pt x="873" y="724"/>
                    <a:pt x="888" y="724"/>
                  </a:cubicBezTo>
                  <a:cubicBezTo>
                    <a:pt x="922" y="724"/>
                    <a:pt x="955" y="715"/>
                    <a:pt x="984" y="701"/>
                  </a:cubicBezTo>
                  <a:cubicBezTo>
                    <a:pt x="988" y="711"/>
                    <a:pt x="990" y="718"/>
                    <a:pt x="993" y="728"/>
                  </a:cubicBezTo>
                  <a:cubicBezTo>
                    <a:pt x="1010" y="793"/>
                    <a:pt x="1000" y="852"/>
                    <a:pt x="966" y="891"/>
                  </a:cubicBezTo>
                  <a:cubicBezTo>
                    <a:pt x="948" y="912"/>
                    <a:pt x="915" y="937"/>
                    <a:pt x="856" y="948"/>
                  </a:cubicBezTo>
                  <a:cubicBezTo>
                    <a:pt x="840" y="910"/>
                    <a:pt x="818" y="874"/>
                    <a:pt x="792" y="841"/>
                  </a:cubicBezTo>
                  <a:cubicBezTo>
                    <a:pt x="732" y="760"/>
                    <a:pt x="656" y="712"/>
                    <a:pt x="578" y="701"/>
                  </a:cubicBezTo>
                  <a:cubicBezTo>
                    <a:pt x="568" y="700"/>
                    <a:pt x="556" y="699"/>
                    <a:pt x="543" y="699"/>
                  </a:cubicBezTo>
                  <a:cubicBezTo>
                    <a:pt x="493" y="699"/>
                    <a:pt x="433" y="711"/>
                    <a:pt x="417" y="750"/>
                  </a:cubicBezTo>
                  <a:cubicBezTo>
                    <a:pt x="411" y="767"/>
                    <a:pt x="410" y="792"/>
                    <a:pt x="435" y="831"/>
                  </a:cubicBezTo>
                  <a:cubicBezTo>
                    <a:pt x="481" y="903"/>
                    <a:pt x="623" y="1002"/>
                    <a:pt x="784" y="1002"/>
                  </a:cubicBezTo>
                  <a:cubicBezTo>
                    <a:pt x="798" y="1002"/>
                    <a:pt x="812" y="1002"/>
                    <a:pt x="825" y="1001"/>
                  </a:cubicBezTo>
                  <a:cubicBezTo>
                    <a:pt x="848" y="1067"/>
                    <a:pt x="856" y="1135"/>
                    <a:pt x="848" y="1198"/>
                  </a:cubicBezTo>
                  <a:cubicBezTo>
                    <a:pt x="828" y="1346"/>
                    <a:pt x="760" y="1405"/>
                    <a:pt x="709" y="1428"/>
                  </a:cubicBezTo>
                  <a:cubicBezTo>
                    <a:pt x="680" y="1440"/>
                    <a:pt x="651" y="1444"/>
                    <a:pt x="621" y="1444"/>
                  </a:cubicBezTo>
                  <a:cubicBezTo>
                    <a:pt x="601" y="1444"/>
                    <a:pt x="581" y="1442"/>
                    <a:pt x="561" y="1439"/>
                  </a:cubicBezTo>
                  <a:cubicBezTo>
                    <a:pt x="467" y="1288"/>
                    <a:pt x="344" y="1152"/>
                    <a:pt x="200" y="1037"/>
                  </a:cubicBezTo>
                  <a:cubicBezTo>
                    <a:pt x="161" y="1004"/>
                    <a:pt x="123" y="988"/>
                    <a:pt x="90" y="988"/>
                  </a:cubicBezTo>
                  <a:cubicBezTo>
                    <a:pt x="73" y="988"/>
                    <a:pt x="57" y="993"/>
                    <a:pt x="44" y="1001"/>
                  </a:cubicBezTo>
                  <a:cubicBezTo>
                    <a:pt x="39" y="1006"/>
                    <a:pt x="34" y="1011"/>
                    <a:pt x="33" y="1016"/>
                  </a:cubicBezTo>
                  <a:cubicBezTo>
                    <a:pt x="1" y="1150"/>
                    <a:pt x="125" y="1271"/>
                    <a:pt x="254" y="1339"/>
                  </a:cubicBezTo>
                  <a:cubicBezTo>
                    <a:pt x="258" y="1342"/>
                    <a:pt x="266" y="1348"/>
                    <a:pt x="277" y="1354"/>
                  </a:cubicBezTo>
                  <a:cubicBezTo>
                    <a:pt x="325" y="1386"/>
                    <a:pt x="424" y="1453"/>
                    <a:pt x="532" y="1480"/>
                  </a:cubicBezTo>
                  <a:cubicBezTo>
                    <a:pt x="550" y="1510"/>
                    <a:pt x="567" y="1542"/>
                    <a:pt x="584" y="1573"/>
                  </a:cubicBezTo>
                  <a:cubicBezTo>
                    <a:pt x="596" y="1597"/>
                    <a:pt x="609" y="1627"/>
                    <a:pt x="603" y="1649"/>
                  </a:cubicBezTo>
                  <a:cubicBezTo>
                    <a:pt x="600" y="1659"/>
                    <a:pt x="591" y="1667"/>
                    <a:pt x="579" y="1672"/>
                  </a:cubicBezTo>
                  <a:cubicBezTo>
                    <a:pt x="576" y="1672"/>
                    <a:pt x="571" y="1674"/>
                    <a:pt x="566" y="1674"/>
                  </a:cubicBezTo>
                  <a:cubicBezTo>
                    <a:pt x="562" y="1674"/>
                    <a:pt x="558" y="1673"/>
                    <a:pt x="554" y="1671"/>
                  </a:cubicBezTo>
                  <a:cubicBezTo>
                    <a:pt x="550" y="1667"/>
                    <a:pt x="546" y="1666"/>
                    <a:pt x="541" y="1666"/>
                  </a:cubicBezTo>
                  <a:cubicBezTo>
                    <a:pt x="534" y="1666"/>
                    <a:pt x="526" y="1670"/>
                    <a:pt x="521" y="1677"/>
                  </a:cubicBezTo>
                  <a:cubicBezTo>
                    <a:pt x="513" y="1688"/>
                    <a:pt x="517" y="1704"/>
                    <a:pt x="528" y="1710"/>
                  </a:cubicBezTo>
                  <a:cubicBezTo>
                    <a:pt x="539" y="1718"/>
                    <a:pt x="553" y="1721"/>
                    <a:pt x="566" y="1721"/>
                  </a:cubicBezTo>
                  <a:cubicBezTo>
                    <a:pt x="576" y="1721"/>
                    <a:pt x="587" y="1720"/>
                    <a:pt x="592" y="1716"/>
                  </a:cubicBezTo>
                  <a:cubicBezTo>
                    <a:pt x="618" y="1706"/>
                    <a:pt x="639" y="1687"/>
                    <a:pt x="645" y="1662"/>
                  </a:cubicBezTo>
                  <a:cubicBezTo>
                    <a:pt x="656" y="1623"/>
                    <a:pt x="641" y="1586"/>
                    <a:pt x="623" y="1549"/>
                  </a:cubicBezTo>
                  <a:cubicBezTo>
                    <a:pt x="613" y="1529"/>
                    <a:pt x="602" y="1510"/>
                    <a:pt x="591" y="1489"/>
                  </a:cubicBezTo>
                  <a:lnTo>
                    <a:pt x="591" y="1489"/>
                  </a:lnTo>
                  <a:cubicBezTo>
                    <a:pt x="600" y="1490"/>
                    <a:pt x="610" y="1491"/>
                    <a:pt x="619" y="1491"/>
                  </a:cubicBezTo>
                  <a:cubicBezTo>
                    <a:pt x="655" y="1491"/>
                    <a:pt x="691" y="1484"/>
                    <a:pt x="725" y="1469"/>
                  </a:cubicBezTo>
                  <a:cubicBezTo>
                    <a:pt x="789" y="1441"/>
                    <a:pt x="871" y="1371"/>
                    <a:pt x="893" y="1201"/>
                  </a:cubicBezTo>
                  <a:cubicBezTo>
                    <a:pt x="903" y="1134"/>
                    <a:pt x="894" y="1061"/>
                    <a:pt x="872" y="992"/>
                  </a:cubicBezTo>
                  <a:cubicBezTo>
                    <a:pt x="939" y="977"/>
                    <a:pt x="979" y="948"/>
                    <a:pt x="1002" y="922"/>
                  </a:cubicBezTo>
                  <a:cubicBezTo>
                    <a:pt x="1048" y="872"/>
                    <a:pt x="1061" y="794"/>
                    <a:pt x="1039" y="714"/>
                  </a:cubicBezTo>
                  <a:cubicBezTo>
                    <a:pt x="1036" y="701"/>
                    <a:pt x="1032" y="687"/>
                    <a:pt x="1026" y="675"/>
                  </a:cubicBezTo>
                  <a:cubicBezTo>
                    <a:pt x="1052" y="657"/>
                    <a:pt x="1073" y="634"/>
                    <a:pt x="1087" y="611"/>
                  </a:cubicBezTo>
                  <a:cubicBezTo>
                    <a:pt x="1133" y="541"/>
                    <a:pt x="1129" y="449"/>
                    <a:pt x="1082" y="368"/>
                  </a:cubicBezTo>
                  <a:lnTo>
                    <a:pt x="1082" y="368"/>
                  </a:lnTo>
                  <a:cubicBezTo>
                    <a:pt x="1107" y="374"/>
                    <a:pt x="1133" y="378"/>
                    <a:pt x="1158" y="378"/>
                  </a:cubicBezTo>
                  <a:cubicBezTo>
                    <a:pt x="1200" y="378"/>
                    <a:pt x="1238" y="368"/>
                    <a:pt x="1269" y="348"/>
                  </a:cubicBezTo>
                  <a:cubicBezTo>
                    <a:pt x="1315" y="320"/>
                    <a:pt x="1343" y="269"/>
                    <a:pt x="1347" y="210"/>
                  </a:cubicBezTo>
                  <a:cubicBezTo>
                    <a:pt x="1352" y="135"/>
                    <a:pt x="1317" y="62"/>
                    <a:pt x="1254" y="6"/>
                  </a:cubicBezTo>
                  <a:cubicBezTo>
                    <a:pt x="1250" y="3"/>
                    <a:pt x="1244" y="1"/>
                    <a:pt x="1239" y="1"/>
                  </a:cubicBezTo>
                  <a:close/>
                </a:path>
              </a:pathLst>
            </a:custGeom>
            <a:solidFill>
              <a:srgbClr val="FFC8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7"/>
            <p:cNvSpPr/>
            <p:nvPr/>
          </p:nvSpPr>
          <p:spPr>
            <a:xfrm>
              <a:off x="5132450" y="533025"/>
              <a:ext cx="65200" cy="26925"/>
            </a:xfrm>
            <a:custGeom>
              <a:avLst/>
              <a:gdLst/>
              <a:ahLst/>
              <a:cxnLst/>
              <a:rect l="l" t="t" r="r" b="b"/>
              <a:pathLst>
                <a:path w="2608" h="1077" extrusionOk="0">
                  <a:moveTo>
                    <a:pt x="314" y="1"/>
                  </a:moveTo>
                  <a:cubicBezTo>
                    <a:pt x="210" y="197"/>
                    <a:pt x="105" y="391"/>
                    <a:pt x="1" y="586"/>
                  </a:cubicBezTo>
                  <a:cubicBezTo>
                    <a:pt x="301" y="944"/>
                    <a:pt x="571" y="1046"/>
                    <a:pt x="771" y="1071"/>
                  </a:cubicBezTo>
                  <a:cubicBezTo>
                    <a:pt x="805" y="1075"/>
                    <a:pt x="838" y="1077"/>
                    <a:pt x="869" y="1077"/>
                  </a:cubicBezTo>
                  <a:cubicBezTo>
                    <a:pt x="1149" y="1077"/>
                    <a:pt x="1350" y="935"/>
                    <a:pt x="1798" y="916"/>
                  </a:cubicBezTo>
                  <a:cubicBezTo>
                    <a:pt x="1830" y="915"/>
                    <a:pt x="1861" y="914"/>
                    <a:pt x="1891" y="914"/>
                  </a:cubicBezTo>
                  <a:cubicBezTo>
                    <a:pt x="2124" y="914"/>
                    <a:pt x="2318" y="952"/>
                    <a:pt x="2453" y="985"/>
                  </a:cubicBezTo>
                  <a:cubicBezTo>
                    <a:pt x="2400" y="923"/>
                    <a:pt x="2341" y="859"/>
                    <a:pt x="2272" y="793"/>
                  </a:cubicBezTo>
                  <a:cubicBezTo>
                    <a:pt x="2221" y="742"/>
                    <a:pt x="2168" y="696"/>
                    <a:pt x="2119" y="654"/>
                  </a:cubicBezTo>
                  <a:cubicBezTo>
                    <a:pt x="2181" y="632"/>
                    <a:pt x="2274" y="601"/>
                    <a:pt x="2388" y="573"/>
                  </a:cubicBezTo>
                  <a:cubicBezTo>
                    <a:pt x="2548" y="533"/>
                    <a:pt x="2608" y="514"/>
                    <a:pt x="2608" y="514"/>
                  </a:cubicBezTo>
                  <a:cubicBezTo>
                    <a:pt x="2608" y="514"/>
                    <a:pt x="2251" y="307"/>
                    <a:pt x="1830" y="305"/>
                  </a:cubicBezTo>
                  <a:cubicBezTo>
                    <a:pt x="1825" y="305"/>
                    <a:pt x="1821" y="305"/>
                    <a:pt x="1816" y="305"/>
                  </a:cubicBezTo>
                  <a:cubicBezTo>
                    <a:pt x="1396" y="305"/>
                    <a:pt x="1191" y="461"/>
                    <a:pt x="954" y="461"/>
                  </a:cubicBezTo>
                  <a:cubicBezTo>
                    <a:pt x="900" y="461"/>
                    <a:pt x="844" y="452"/>
                    <a:pt x="783" y="433"/>
                  </a:cubicBezTo>
                  <a:cubicBezTo>
                    <a:pt x="554" y="358"/>
                    <a:pt x="406" y="165"/>
                    <a:pt x="3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7"/>
            <p:cNvSpPr/>
            <p:nvPr/>
          </p:nvSpPr>
          <p:spPr>
            <a:xfrm>
              <a:off x="5173075" y="553000"/>
              <a:ext cx="7250" cy="1400"/>
            </a:xfrm>
            <a:custGeom>
              <a:avLst/>
              <a:gdLst/>
              <a:ahLst/>
              <a:cxnLst/>
              <a:rect l="l" t="t" r="r" b="b"/>
              <a:pathLst>
                <a:path w="290" h="56" extrusionOk="0">
                  <a:moveTo>
                    <a:pt x="225" y="0"/>
                  </a:moveTo>
                  <a:cubicBezTo>
                    <a:pt x="158" y="0"/>
                    <a:pt x="91" y="3"/>
                    <a:pt x="24" y="7"/>
                  </a:cubicBezTo>
                  <a:cubicBezTo>
                    <a:pt x="11" y="7"/>
                    <a:pt x="0" y="20"/>
                    <a:pt x="1" y="33"/>
                  </a:cubicBezTo>
                  <a:cubicBezTo>
                    <a:pt x="2" y="47"/>
                    <a:pt x="13" y="55"/>
                    <a:pt x="25" y="55"/>
                  </a:cubicBezTo>
                  <a:lnTo>
                    <a:pt x="28" y="55"/>
                  </a:lnTo>
                  <a:cubicBezTo>
                    <a:pt x="94" y="51"/>
                    <a:pt x="160" y="49"/>
                    <a:pt x="226" y="49"/>
                  </a:cubicBezTo>
                  <a:cubicBezTo>
                    <a:pt x="239" y="49"/>
                    <a:pt x="252" y="49"/>
                    <a:pt x="265" y="49"/>
                  </a:cubicBezTo>
                  <a:cubicBezTo>
                    <a:pt x="279" y="47"/>
                    <a:pt x="290" y="38"/>
                    <a:pt x="290" y="25"/>
                  </a:cubicBezTo>
                  <a:cubicBezTo>
                    <a:pt x="290" y="11"/>
                    <a:pt x="279" y="1"/>
                    <a:pt x="265" y="1"/>
                  </a:cubicBezTo>
                  <a:cubicBezTo>
                    <a:pt x="252" y="0"/>
                    <a:pt x="238" y="0"/>
                    <a:pt x="2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7"/>
            <p:cNvSpPr/>
            <p:nvPr/>
          </p:nvSpPr>
          <p:spPr>
            <a:xfrm>
              <a:off x="5134600" y="546200"/>
              <a:ext cx="35275" cy="11900"/>
            </a:xfrm>
            <a:custGeom>
              <a:avLst/>
              <a:gdLst/>
              <a:ahLst/>
              <a:cxnLst/>
              <a:rect l="l" t="t" r="r" b="b"/>
              <a:pathLst>
                <a:path w="1411" h="476" extrusionOk="0">
                  <a:moveTo>
                    <a:pt x="26" y="1"/>
                  </a:moveTo>
                  <a:cubicBezTo>
                    <a:pt x="21" y="1"/>
                    <a:pt x="16" y="2"/>
                    <a:pt x="11" y="6"/>
                  </a:cubicBezTo>
                  <a:cubicBezTo>
                    <a:pt x="1" y="14"/>
                    <a:pt x="0" y="29"/>
                    <a:pt x="8" y="40"/>
                  </a:cubicBezTo>
                  <a:cubicBezTo>
                    <a:pt x="243" y="324"/>
                    <a:pt x="481" y="470"/>
                    <a:pt x="717" y="475"/>
                  </a:cubicBezTo>
                  <a:lnTo>
                    <a:pt x="730" y="475"/>
                  </a:lnTo>
                  <a:cubicBezTo>
                    <a:pt x="821" y="475"/>
                    <a:pt x="897" y="454"/>
                    <a:pt x="990" y="428"/>
                  </a:cubicBezTo>
                  <a:cubicBezTo>
                    <a:pt x="1087" y="402"/>
                    <a:pt x="1208" y="369"/>
                    <a:pt x="1387" y="347"/>
                  </a:cubicBezTo>
                  <a:cubicBezTo>
                    <a:pt x="1401" y="346"/>
                    <a:pt x="1411" y="333"/>
                    <a:pt x="1408" y="320"/>
                  </a:cubicBezTo>
                  <a:cubicBezTo>
                    <a:pt x="1407" y="307"/>
                    <a:pt x="1397" y="298"/>
                    <a:pt x="1384" y="298"/>
                  </a:cubicBezTo>
                  <a:cubicBezTo>
                    <a:pt x="1383" y="298"/>
                    <a:pt x="1382" y="298"/>
                    <a:pt x="1382" y="298"/>
                  </a:cubicBezTo>
                  <a:cubicBezTo>
                    <a:pt x="1198" y="321"/>
                    <a:pt x="1076" y="354"/>
                    <a:pt x="978" y="381"/>
                  </a:cubicBezTo>
                  <a:cubicBezTo>
                    <a:pt x="883" y="409"/>
                    <a:pt x="811" y="427"/>
                    <a:pt x="724" y="427"/>
                  </a:cubicBezTo>
                  <a:cubicBezTo>
                    <a:pt x="722" y="427"/>
                    <a:pt x="719" y="427"/>
                    <a:pt x="717" y="427"/>
                  </a:cubicBezTo>
                  <a:cubicBezTo>
                    <a:pt x="495" y="422"/>
                    <a:pt x="270" y="281"/>
                    <a:pt x="44" y="9"/>
                  </a:cubicBezTo>
                  <a:cubicBezTo>
                    <a:pt x="40" y="3"/>
                    <a:pt x="33" y="1"/>
                    <a:pt x="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0" name="Google Shape;270;p7"/>
          <p:cNvGrpSpPr/>
          <p:nvPr/>
        </p:nvGrpSpPr>
        <p:grpSpPr>
          <a:xfrm>
            <a:off x="7441796" y="6087058"/>
            <a:ext cx="474408" cy="314225"/>
            <a:chOff x="3304127" y="359385"/>
            <a:chExt cx="492397" cy="326140"/>
          </a:xfrm>
        </p:grpSpPr>
        <p:sp>
          <p:nvSpPr>
            <p:cNvPr id="271" name="Google Shape;271;p7"/>
            <p:cNvSpPr/>
            <p:nvPr/>
          </p:nvSpPr>
          <p:spPr>
            <a:xfrm>
              <a:off x="3304127" y="432267"/>
              <a:ext cx="382620" cy="253258"/>
            </a:xfrm>
            <a:custGeom>
              <a:avLst/>
              <a:gdLst/>
              <a:ahLst/>
              <a:cxnLst/>
              <a:rect l="l" t="t" r="r" b="b"/>
              <a:pathLst>
                <a:path w="1680" h="1112" extrusionOk="0">
                  <a:moveTo>
                    <a:pt x="1" y="1032"/>
                  </a:moveTo>
                  <a:cubicBezTo>
                    <a:pt x="1" y="1032"/>
                    <a:pt x="1" y="1032"/>
                    <a:pt x="1" y="1032"/>
                  </a:cubicBezTo>
                  <a:cubicBezTo>
                    <a:pt x="1" y="1032"/>
                    <a:pt x="1" y="1032"/>
                    <a:pt x="1" y="1032"/>
                  </a:cubicBezTo>
                  <a:close/>
                  <a:moveTo>
                    <a:pt x="1324" y="0"/>
                  </a:moveTo>
                  <a:cubicBezTo>
                    <a:pt x="909" y="0"/>
                    <a:pt x="248" y="148"/>
                    <a:pt x="1" y="1032"/>
                  </a:cubicBezTo>
                  <a:lnTo>
                    <a:pt x="1" y="1032"/>
                  </a:lnTo>
                  <a:cubicBezTo>
                    <a:pt x="1" y="1032"/>
                    <a:pt x="1" y="1032"/>
                    <a:pt x="1" y="1032"/>
                  </a:cubicBezTo>
                  <a:cubicBezTo>
                    <a:pt x="4" y="1032"/>
                    <a:pt x="253" y="1111"/>
                    <a:pt x="559" y="1111"/>
                  </a:cubicBezTo>
                  <a:cubicBezTo>
                    <a:pt x="1019" y="1111"/>
                    <a:pt x="1607" y="932"/>
                    <a:pt x="1679" y="38"/>
                  </a:cubicBezTo>
                  <a:cubicBezTo>
                    <a:pt x="1679" y="38"/>
                    <a:pt x="1533"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7"/>
            <p:cNvSpPr/>
            <p:nvPr/>
          </p:nvSpPr>
          <p:spPr>
            <a:xfrm>
              <a:off x="3390446" y="359385"/>
              <a:ext cx="406078" cy="256219"/>
            </a:xfrm>
            <a:custGeom>
              <a:avLst/>
              <a:gdLst/>
              <a:ahLst/>
              <a:cxnLst/>
              <a:rect l="l" t="t" r="r" b="b"/>
              <a:pathLst>
                <a:path w="1783" h="1125" extrusionOk="0">
                  <a:moveTo>
                    <a:pt x="1758" y="0"/>
                  </a:moveTo>
                  <a:cubicBezTo>
                    <a:pt x="1753" y="0"/>
                    <a:pt x="1747" y="2"/>
                    <a:pt x="1743" y="6"/>
                  </a:cubicBezTo>
                  <a:cubicBezTo>
                    <a:pt x="1323" y="374"/>
                    <a:pt x="27" y="1078"/>
                    <a:pt x="14" y="1085"/>
                  </a:cubicBezTo>
                  <a:cubicBezTo>
                    <a:pt x="5" y="1090"/>
                    <a:pt x="0" y="1103"/>
                    <a:pt x="6" y="1114"/>
                  </a:cubicBezTo>
                  <a:cubicBezTo>
                    <a:pt x="10" y="1120"/>
                    <a:pt x="16" y="1125"/>
                    <a:pt x="25" y="1125"/>
                  </a:cubicBezTo>
                  <a:cubicBezTo>
                    <a:pt x="29" y="1125"/>
                    <a:pt x="32" y="1125"/>
                    <a:pt x="35" y="1123"/>
                  </a:cubicBezTo>
                  <a:cubicBezTo>
                    <a:pt x="48" y="1116"/>
                    <a:pt x="1346" y="410"/>
                    <a:pt x="1772" y="39"/>
                  </a:cubicBezTo>
                  <a:cubicBezTo>
                    <a:pt x="1781" y="31"/>
                    <a:pt x="1783" y="18"/>
                    <a:pt x="1774" y="8"/>
                  </a:cubicBezTo>
                  <a:cubicBezTo>
                    <a:pt x="1770" y="3"/>
                    <a:pt x="1764" y="0"/>
                    <a:pt x="17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7"/>
            <p:cNvSpPr/>
            <p:nvPr/>
          </p:nvSpPr>
          <p:spPr>
            <a:xfrm>
              <a:off x="3505689" y="527469"/>
              <a:ext cx="37351" cy="61265"/>
            </a:xfrm>
            <a:custGeom>
              <a:avLst/>
              <a:gdLst/>
              <a:ahLst/>
              <a:cxnLst/>
              <a:rect l="l" t="t" r="r" b="b"/>
              <a:pathLst>
                <a:path w="164" h="269" extrusionOk="0">
                  <a:moveTo>
                    <a:pt x="138" y="0"/>
                  </a:moveTo>
                  <a:cubicBezTo>
                    <a:pt x="130" y="0"/>
                    <a:pt x="123" y="4"/>
                    <a:pt x="120" y="11"/>
                  </a:cubicBezTo>
                  <a:lnTo>
                    <a:pt x="6" y="236"/>
                  </a:lnTo>
                  <a:cubicBezTo>
                    <a:pt x="1" y="247"/>
                    <a:pt x="4" y="261"/>
                    <a:pt x="15" y="266"/>
                  </a:cubicBezTo>
                  <a:cubicBezTo>
                    <a:pt x="18" y="267"/>
                    <a:pt x="22" y="269"/>
                    <a:pt x="24" y="269"/>
                  </a:cubicBezTo>
                  <a:cubicBezTo>
                    <a:pt x="33" y="269"/>
                    <a:pt x="40" y="263"/>
                    <a:pt x="45" y="257"/>
                  </a:cubicBezTo>
                  <a:lnTo>
                    <a:pt x="158" y="32"/>
                  </a:lnTo>
                  <a:cubicBezTo>
                    <a:pt x="164" y="21"/>
                    <a:pt x="159" y="8"/>
                    <a:pt x="149" y="3"/>
                  </a:cubicBezTo>
                  <a:cubicBezTo>
                    <a:pt x="145" y="1"/>
                    <a:pt x="142"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7"/>
            <p:cNvSpPr/>
            <p:nvPr/>
          </p:nvSpPr>
          <p:spPr>
            <a:xfrm>
              <a:off x="3414588" y="552522"/>
              <a:ext cx="56254" cy="22547"/>
            </a:xfrm>
            <a:custGeom>
              <a:avLst/>
              <a:gdLst/>
              <a:ahLst/>
              <a:cxnLst/>
              <a:rect l="l" t="t" r="r" b="b"/>
              <a:pathLst>
                <a:path w="247" h="99" extrusionOk="0">
                  <a:moveTo>
                    <a:pt x="25" y="1"/>
                  </a:moveTo>
                  <a:cubicBezTo>
                    <a:pt x="15" y="1"/>
                    <a:pt x="7" y="7"/>
                    <a:pt x="5" y="17"/>
                  </a:cubicBezTo>
                  <a:cubicBezTo>
                    <a:pt x="1" y="29"/>
                    <a:pt x="7" y="41"/>
                    <a:pt x="20" y="44"/>
                  </a:cubicBezTo>
                  <a:lnTo>
                    <a:pt x="215" y="97"/>
                  </a:lnTo>
                  <a:cubicBezTo>
                    <a:pt x="216" y="99"/>
                    <a:pt x="219" y="99"/>
                    <a:pt x="220" y="99"/>
                  </a:cubicBezTo>
                  <a:cubicBezTo>
                    <a:pt x="230" y="99"/>
                    <a:pt x="238" y="93"/>
                    <a:pt x="242" y="82"/>
                  </a:cubicBezTo>
                  <a:cubicBezTo>
                    <a:pt x="246" y="71"/>
                    <a:pt x="240" y="59"/>
                    <a:pt x="227" y="56"/>
                  </a:cubicBezTo>
                  <a:lnTo>
                    <a:pt x="32" y="2"/>
                  </a:lnTo>
                  <a:cubicBezTo>
                    <a:pt x="29" y="1"/>
                    <a:pt x="2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5" name="Google Shape;275;p7"/>
          <p:cNvGrpSpPr/>
          <p:nvPr/>
        </p:nvGrpSpPr>
        <p:grpSpPr>
          <a:xfrm rot="1035212">
            <a:off x="11178946" y="1416837"/>
            <a:ext cx="414572" cy="403800"/>
            <a:chOff x="-641396" y="4963993"/>
            <a:chExt cx="310930" cy="302850"/>
          </a:xfrm>
        </p:grpSpPr>
        <p:sp>
          <p:nvSpPr>
            <p:cNvPr id="276" name="Google Shape;276;p7"/>
            <p:cNvSpPr/>
            <p:nvPr/>
          </p:nvSpPr>
          <p:spPr>
            <a:xfrm>
              <a:off x="-641396" y="4963993"/>
              <a:ext cx="310930" cy="302850"/>
            </a:xfrm>
            <a:custGeom>
              <a:avLst/>
              <a:gdLst/>
              <a:ahLst/>
              <a:cxnLst/>
              <a:rect l="l" t="t" r="r" b="b"/>
              <a:pathLst>
                <a:path w="1923" h="1873" extrusionOk="0">
                  <a:moveTo>
                    <a:pt x="810" y="1"/>
                  </a:moveTo>
                  <a:cubicBezTo>
                    <a:pt x="802" y="1"/>
                    <a:pt x="793" y="2"/>
                    <a:pt x="784" y="4"/>
                  </a:cubicBezTo>
                  <a:cubicBezTo>
                    <a:pt x="653" y="33"/>
                    <a:pt x="685" y="232"/>
                    <a:pt x="495" y="537"/>
                  </a:cubicBezTo>
                  <a:cubicBezTo>
                    <a:pt x="267" y="900"/>
                    <a:pt x="1" y="966"/>
                    <a:pt x="33" y="1119"/>
                  </a:cubicBezTo>
                  <a:cubicBezTo>
                    <a:pt x="57" y="1235"/>
                    <a:pt x="219" y="1219"/>
                    <a:pt x="507" y="1391"/>
                  </a:cubicBezTo>
                  <a:cubicBezTo>
                    <a:pt x="895" y="1621"/>
                    <a:pt x="978" y="1873"/>
                    <a:pt x="1121" y="1873"/>
                  </a:cubicBezTo>
                  <a:cubicBezTo>
                    <a:pt x="1130" y="1873"/>
                    <a:pt x="1139" y="1872"/>
                    <a:pt x="1148" y="1870"/>
                  </a:cubicBezTo>
                  <a:cubicBezTo>
                    <a:pt x="1290" y="1838"/>
                    <a:pt x="1252" y="1624"/>
                    <a:pt x="1483" y="1283"/>
                  </a:cubicBezTo>
                  <a:cubicBezTo>
                    <a:pt x="1711" y="948"/>
                    <a:pt x="1923" y="897"/>
                    <a:pt x="1899" y="752"/>
                  </a:cubicBezTo>
                  <a:cubicBezTo>
                    <a:pt x="1873" y="607"/>
                    <a:pt x="1649" y="631"/>
                    <a:pt x="1293" y="381"/>
                  </a:cubicBezTo>
                  <a:cubicBezTo>
                    <a:pt x="999" y="176"/>
                    <a:pt x="923" y="1"/>
                    <a:pt x="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7"/>
            <p:cNvSpPr/>
            <p:nvPr/>
          </p:nvSpPr>
          <p:spPr>
            <a:xfrm>
              <a:off x="-528211" y="5008460"/>
              <a:ext cx="19726" cy="44789"/>
            </a:xfrm>
            <a:custGeom>
              <a:avLst/>
              <a:gdLst/>
              <a:ahLst/>
              <a:cxnLst/>
              <a:rect l="l" t="t" r="r" b="b"/>
              <a:pathLst>
                <a:path w="122" h="277" extrusionOk="0">
                  <a:moveTo>
                    <a:pt x="99" y="1"/>
                  </a:moveTo>
                  <a:cubicBezTo>
                    <a:pt x="89" y="1"/>
                    <a:pt x="80" y="9"/>
                    <a:pt x="78" y="18"/>
                  </a:cubicBezTo>
                  <a:cubicBezTo>
                    <a:pt x="60" y="99"/>
                    <a:pt x="37" y="176"/>
                    <a:pt x="4" y="249"/>
                  </a:cubicBezTo>
                  <a:cubicBezTo>
                    <a:pt x="0" y="260"/>
                    <a:pt x="4" y="272"/>
                    <a:pt x="15" y="276"/>
                  </a:cubicBezTo>
                  <a:cubicBezTo>
                    <a:pt x="17" y="277"/>
                    <a:pt x="20" y="277"/>
                    <a:pt x="23" y="277"/>
                  </a:cubicBezTo>
                  <a:cubicBezTo>
                    <a:pt x="30" y="277"/>
                    <a:pt x="38" y="273"/>
                    <a:pt x="42" y="264"/>
                  </a:cubicBezTo>
                  <a:cubicBezTo>
                    <a:pt x="74" y="189"/>
                    <a:pt x="101" y="109"/>
                    <a:pt x="118" y="26"/>
                  </a:cubicBezTo>
                  <a:cubicBezTo>
                    <a:pt x="121" y="15"/>
                    <a:pt x="113" y="4"/>
                    <a:pt x="102" y="1"/>
                  </a:cubicBezTo>
                  <a:cubicBezTo>
                    <a:pt x="101" y="1"/>
                    <a:pt x="100" y="1"/>
                    <a:pt x="99"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7"/>
            <p:cNvSpPr/>
            <p:nvPr/>
          </p:nvSpPr>
          <p:spPr>
            <a:xfrm>
              <a:off x="-589008" y="5062951"/>
              <a:ext cx="60149" cy="66132"/>
            </a:xfrm>
            <a:custGeom>
              <a:avLst/>
              <a:gdLst/>
              <a:ahLst/>
              <a:cxnLst/>
              <a:rect l="l" t="t" r="r" b="b"/>
              <a:pathLst>
                <a:path w="372" h="409" extrusionOk="0">
                  <a:moveTo>
                    <a:pt x="348" y="0"/>
                  </a:moveTo>
                  <a:cubicBezTo>
                    <a:pt x="341" y="0"/>
                    <a:pt x="335" y="4"/>
                    <a:pt x="331" y="11"/>
                  </a:cubicBezTo>
                  <a:cubicBezTo>
                    <a:pt x="195" y="258"/>
                    <a:pt x="15" y="370"/>
                    <a:pt x="13" y="371"/>
                  </a:cubicBezTo>
                  <a:cubicBezTo>
                    <a:pt x="4" y="376"/>
                    <a:pt x="1" y="390"/>
                    <a:pt x="6" y="400"/>
                  </a:cubicBezTo>
                  <a:cubicBezTo>
                    <a:pt x="10" y="405"/>
                    <a:pt x="17" y="409"/>
                    <a:pt x="23" y="409"/>
                  </a:cubicBezTo>
                  <a:cubicBezTo>
                    <a:pt x="28" y="409"/>
                    <a:pt x="32" y="407"/>
                    <a:pt x="34" y="407"/>
                  </a:cubicBezTo>
                  <a:cubicBezTo>
                    <a:pt x="42" y="402"/>
                    <a:pt x="225" y="289"/>
                    <a:pt x="366" y="31"/>
                  </a:cubicBezTo>
                  <a:cubicBezTo>
                    <a:pt x="372" y="20"/>
                    <a:pt x="369" y="7"/>
                    <a:pt x="359" y="3"/>
                  </a:cubicBezTo>
                  <a:cubicBezTo>
                    <a:pt x="356" y="1"/>
                    <a:pt x="352" y="0"/>
                    <a:pt x="348"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79" name="Google Shape;279;p7"/>
          <p:cNvGrpSpPr/>
          <p:nvPr/>
        </p:nvGrpSpPr>
        <p:grpSpPr>
          <a:xfrm>
            <a:off x="4864425" y="6296567"/>
            <a:ext cx="228737" cy="208260"/>
            <a:chOff x="2570481" y="4799062"/>
            <a:chExt cx="171553" cy="156195"/>
          </a:xfrm>
        </p:grpSpPr>
        <p:sp>
          <p:nvSpPr>
            <p:cNvPr id="280" name="Google Shape;280;p7"/>
            <p:cNvSpPr/>
            <p:nvPr/>
          </p:nvSpPr>
          <p:spPr>
            <a:xfrm>
              <a:off x="2570481" y="4799062"/>
              <a:ext cx="171553" cy="156195"/>
            </a:xfrm>
            <a:custGeom>
              <a:avLst/>
              <a:gdLst/>
              <a:ahLst/>
              <a:cxnLst/>
              <a:rect l="l" t="t" r="r" b="b"/>
              <a:pathLst>
                <a:path w="1061" h="966" extrusionOk="0">
                  <a:moveTo>
                    <a:pt x="169" y="1"/>
                  </a:moveTo>
                  <a:cubicBezTo>
                    <a:pt x="146" y="1"/>
                    <a:pt x="127" y="7"/>
                    <a:pt x="111" y="22"/>
                  </a:cubicBezTo>
                  <a:cubicBezTo>
                    <a:pt x="53" y="77"/>
                    <a:pt x="118" y="162"/>
                    <a:pt x="122" y="384"/>
                  </a:cubicBezTo>
                  <a:cubicBezTo>
                    <a:pt x="128" y="701"/>
                    <a:pt x="0" y="834"/>
                    <a:pt x="76" y="912"/>
                  </a:cubicBezTo>
                  <a:cubicBezTo>
                    <a:pt x="95" y="931"/>
                    <a:pt x="116" y="938"/>
                    <a:pt x="143" y="938"/>
                  </a:cubicBezTo>
                  <a:cubicBezTo>
                    <a:pt x="209" y="938"/>
                    <a:pt x="309" y="895"/>
                    <a:pt x="481" y="895"/>
                  </a:cubicBezTo>
                  <a:cubicBezTo>
                    <a:pt x="495" y="895"/>
                    <a:pt x="509" y="896"/>
                    <a:pt x="524" y="896"/>
                  </a:cubicBezTo>
                  <a:cubicBezTo>
                    <a:pt x="729" y="904"/>
                    <a:pt x="837" y="966"/>
                    <a:pt x="908" y="966"/>
                  </a:cubicBezTo>
                  <a:cubicBezTo>
                    <a:pt x="931" y="966"/>
                    <a:pt x="949" y="960"/>
                    <a:pt x="966" y="945"/>
                  </a:cubicBezTo>
                  <a:cubicBezTo>
                    <a:pt x="1040" y="879"/>
                    <a:pt x="948" y="762"/>
                    <a:pt x="964" y="473"/>
                  </a:cubicBezTo>
                  <a:cubicBezTo>
                    <a:pt x="979" y="217"/>
                    <a:pt x="1061" y="116"/>
                    <a:pt x="999" y="54"/>
                  </a:cubicBezTo>
                  <a:cubicBezTo>
                    <a:pt x="982" y="38"/>
                    <a:pt x="963" y="31"/>
                    <a:pt x="939" y="31"/>
                  </a:cubicBezTo>
                  <a:cubicBezTo>
                    <a:pt x="873" y="31"/>
                    <a:pt x="772" y="78"/>
                    <a:pt x="599" y="78"/>
                  </a:cubicBezTo>
                  <a:cubicBezTo>
                    <a:pt x="377" y="78"/>
                    <a:pt x="25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7"/>
            <p:cNvSpPr/>
            <p:nvPr/>
          </p:nvSpPr>
          <p:spPr>
            <a:xfrm>
              <a:off x="2677037" y="4822347"/>
              <a:ext cx="33146" cy="13259"/>
            </a:xfrm>
            <a:custGeom>
              <a:avLst/>
              <a:gdLst/>
              <a:ahLst/>
              <a:cxnLst/>
              <a:rect l="l" t="t" r="r" b="b"/>
              <a:pathLst>
                <a:path w="205" h="82" extrusionOk="0">
                  <a:moveTo>
                    <a:pt x="181" y="0"/>
                  </a:moveTo>
                  <a:cubicBezTo>
                    <a:pt x="179" y="0"/>
                    <a:pt x="176" y="1"/>
                    <a:pt x="173" y="2"/>
                  </a:cubicBezTo>
                  <a:cubicBezTo>
                    <a:pt x="123" y="20"/>
                    <a:pt x="72" y="33"/>
                    <a:pt x="20" y="40"/>
                  </a:cubicBezTo>
                  <a:cubicBezTo>
                    <a:pt x="9" y="43"/>
                    <a:pt x="1" y="54"/>
                    <a:pt x="2" y="65"/>
                  </a:cubicBezTo>
                  <a:cubicBezTo>
                    <a:pt x="3" y="73"/>
                    <a:pt x="11" y="82"/>
                    <a:pt x="22" y="82"/>
                  </a:cubicBezTo>
                  <a:cubicBezTo>
                    <a:pt x="22" y="82"/>
                    <a:pt x="23" y="82"/>
                    <a:pt x="26" y="81"/>
                  </a:cubicBezTo>
                  <a:cubicBezTo>
                    <a:pt x="80" y="72"/>
                    <a:pt x="135" y="59"/>
                    <a:pt x="188" y="40"/>
                  </a:cubicBezTo>
                  <a:cubicBezTo>
                    <a:pt x="199" y="36"/>
                    <a:pt x="204" y="24"/>
                    <a:pt x="200" y="13"/>
                  </a:cubicBezTo>
                  <a:cubicBezTo>
                    <a:pt x="198" y="5"/>
                    <a:pt x="190" y="0"/>
                    <a:pt x="181"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7"/>
            <p:cNvSpPr/>
            <p:nvPr/>
          </p:nvSpPr>
          <p:spPr>
            <a:xfrm>
              <a:off x="2612844" y="4821053"/>
              <a:ext cx="59340" cy="15846"/>
            </a:xfrm>
            <a:custGeom>
              <a:avLst/>
              <a:gdLst/>
              <a:ahLst/>
              <a:cxnLst/>
              <a:rect l="l" t="t" r="r" b="b"/>
              <a:pathLst>
                <a:path w="367" h="98" extrusionOk="0">
                  <a:moveTo>
                    <a:pt x="25" y="0"/>
                  </a:moveTo>
                  <a:cubicBezTo>
                    <a:pt x="17" y="0"/>
                    <a:pt x="10" y="4"/>
                    <a:pt x="6" y="12"/>
                  </a:cubicBezTo>
                  <a:cubicBezTo>
                    <a:pt x="1" y="22"/>
                    <a:pt x="5" y="35"/>
                    <a:pt x="16" y="41"/>
                  </a:cubicBezTo>
                  <a:cubicBezTo>
                    <a:pt x="20" y="43"/>
                    <a:pt x="131" y="98"/>
                    <a:pt x="302" y="98"/>
                  </a:cubicBezTo>
                  <a:cubicBezTo>
                    <a:pt x="317" y="98"/>
                    <a:pt x="332" y="98"/>
                    <a:pt x="346" y="96"/>
                  </a:cubicBezTo>
                  <a:cubicBezTo>
                    <a:pt x="359" y="96"/>
                    <a:pt x="367" y="87"/>
                    <a:pt x="367" y="75"/>
                  </a:cubicBezTo>
                  <a:cubicBezTo>
                    <a:pt x="367" y="64"/>
                    <a:pt x="359" y="55"/>
                    <a:pt x="347" y="55"/>
                  </a:cubicBezTo>
                  <a:cubicBezTo>
                    <a:pt x="346" y="55"/>
                    <a:pt x="346" y="55"/>
                    <a:pt x="345" y="55"/>
                  </a:cubicBezTo>
                  <a:cubicBezTo>
                    <a:pt x="332" y="55"/>
                    <a:pt x="319" y="56"/>
                    <a:pt x="306" y="56"/>
                  </a:cubicBezTo>
                  <a:cubicBezTo>
                    <a:pt x="143" y="56"/>
                    <a:pt x="36" y="2"/>
                    <a:pt x="34" y="2"/>
                  </a:cubicBezTo>
                  <a:cubicBezTo>
                    <a:pt x="31" y="1"/>
                    <a:pt x="28" y="0"/>
                    <a:pt x="2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3" name="Google Shape;283;p7"/>
          <p:cNvGrpSpPr/>
          <p:nvPr/>
        </p:nvGrpSpPr>
        <p:grpSpPr>
          <a:xfrm>
            <a:off x="182935" y="2789798"/>
            <a:ext cx="228747" cy="218172"/>
            <a:chOff x="1303451" y="3737847"/>
            <a:chExt cx="335668" cy="320151"/>
          </a:xfrm>
        </p:grpSpPr>
        <p:sp>
          <p:nvSpPr>
            <p:cNvPr id="284" name="Google Shape;284;p7"/>
            <p:cNvSpPr/>
            <p:nvPr/>
          </p:nvSpPr>
          <p:spPr>
            <a:xfrm>
              <a:off x="1303451" y="3737847"/>
              <a:ext cx="335668" cy="320151"/>
            </a:xfrm>
            <a:custGeom>
              <a:avLst/>
              <a:gdLst/>
              <a:ahLst/>
              <a:cxnLst/>
              <a:rect l="l" t="t" r="r" b="b"/>
              <a:pathLst>
                <a:path w="2076" h="1980" extrusionOk="0">
                  <a:moveTo>
                    <a:pt x="713" y="1"/>
                  </a:moveTo>
                  <a:cubicBezTo>
                    <a:pt x="696" y="1"/>
                    <a:pt x="678" y="4"/>
                    <a:pt x="661" y="11"/>
                  </a:cubicBezTo>
                  <a:cubicBezTo>
                    <a:pt x="512" y="72"/>
                    <a:pt x="592" y="298"/>
                    <a:pt x="405" y="709"/>
                  </a:cubicBezTo>
                  <a:cubicBezTo>
                    <a:pt x="221" y="1118"/>
                    <a:pt x="0" y="1211"/>
                    <a:pt x="54" y="1364"/>
                  </a:cubicBezTo>
                  <a:cubicBezTo>
                    <a:pt x="108" y="1519"/>
                    <a:pt x="345" y="1449"/>
                    <a:pt x="783" y="1654"/>
                  </a:cubicBezTo>
                  <a:cubicBezTo>
                    <a:pt x="1120" y="1813"/>
                    <a:pt x="1242" y="1980"/>
                    <a:pt x="1357" y="1980"/>
                  </a:cubicBezTo>
                  <a:cubicBezTo>
                    <a:pt x="1374" y="1980"/>
                    <a:pt x="1390" y="1977"/>
                    <a:pt x="1406" y="1970"/>
                  </a:cubicBezTo>
                  <a:cubicBezTo>
                    <a:pt x="1542" y="1912"/>
                    <a:pt x="1470" y="1700"/>
                    <a:pt x="1619" y="1336"/>
                  </a:cubicBezTo>
                  <a:cubicBezTo>
                    <a:pt x="1797" y="898"/>
                    <a:pt x="2075" y="776"/>
                    <a:pt x="2012" y="617"/>
                  </a:cubicBezTo>
                  <a:cubicBezTo>
                    <a:pt x="1964" y="495"/>
                    <a:pt x="1791" y="542"/>
                    <a:pt x="1446" y="410"/>
                  </a:cubicBezTo>
                  <a:cubicBezTo>
                    <a:pt x="1006" y="241"/>
                    <a:pt x="859" y="1"/>
                    <a:pt x="7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7"/>
            <p:cNvSpPr/>
            <p:nvPr/>
          </p:nvSpPr>
          <p:spPr>
            <a:xfrm>
              <a:off x="1515431" y="3958401"/>
              <a:ext cx="13744" cy="50286"/>
            </a:xfrm>
            <a:custGeom>
              <a:avLst/>
              <a:gdLst/>
              <a:ahLst/>
              <a:cxnLst/>
              <a:rect l="l" t="t" r="r" b="b"/>
              <a:pathLst>
                <a:path w="85" h="311" extrusionOk="0">
                  <a:moveTo>
                    <a:pt x="62" y="0"/>
                  </a:moveTo>
                  <a:cubicBezTo>
                    <a:pt x="52" y="0"/>
                    <a:pt x="43" y="6"/>
                    <a:pt x="41" y="16"/>
                  </a:cubicBezTo>
                  <a:cubicBezTo>
                    <a:pt x="20" y="105"/>
                    <a:pt x="6" y="195"/>
                    <a:pt x="3" y="289"/>
                  </a:cubicBezTo>
                  <a:cubicBezTo>
                    <a:pt x="1" y="300"/>
                    <a:pt x="10" y="311"/>
                    <a:pt x="22" y="311"/>
                  </a:cubicBezTo>
                  <a:cubicBezTo>
                    <a:pt x="33" y="311"/>
                    <a:pt x="42" y="301"/>
                    <a:pt x="44" y="291"/>
                  </a:cubicBezTo>
                  <a:cubicBezTo>
                    <a:pt x="48" y="200"/>
                    <a:pt x="62" y="112"/>
                    <a:pt x="81" y="26"/>
                  </a:cubicBezTo>
                  <a:cubicBezTo>
                    <a:pt x="84" y="15"/>
                    <a:pt x="78" y="4"/>
                    <a:pt x="67" y="1"/>
                  </a:cubicBezTo>
                  <a:cubicBezTo>
                    <a:pt x="65" y="0"/>
                    <a:pt x="64" y="0"/>
                    <a:pt x="62"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7"/>
            <p:cNvSpPr/>
            <p:nvPr/>
          </p:nvSpPr>
          <p:spPr>
            <a:xfrm>
              <a:off x="1527073" y="3864617"/>
              <a:ext cx="53519" cy="81655"/>
            </a:xfrm>
            <a:custGeom>
              <a:avLst/>
              <a:gdLst/>
              <a:ahLst/>
              <a:cxnLst/>
              <a:rect l="l" t="t" r="r" b="b"/>
              <a:pathLst>
                <a:path w="331" h="505" extrusionOk="0">
                  <a:moveTo>
                    <a:pt x="306" y="1"/>
                  </a:moveTo>
                  <a:cubicBezTo>
                    <a:pt x="301" y="1"/>
                    <a:pt x="297" y="2"/>
                    <a:pt x="293" y="6"/>
                  </a:cubicBezTo>
                  <a:cubicBezTo>
                    <a:pt x="286" y="12"/>
                    <a:pt x="109" y="170"/>
                    <a:pt x="3" y="477"/>
                  </a:cubicBezTo>
                  <a:cubicBezTo>
                    <a:pt x="0" y="487"/>
                    <a:pt x="6" y="499"/>
                    <a:pt x="17" y="503"/>
                  </a:cubicBezTo>
                  <a:cubicBezTo>
                    <a:pt x="19" y="505"/>
                    <a:pt x="20" y="505"/>
                    <a:pt x="23" y="505"/>
                  </a:cubicBezTo>
                  <a:cubicBezTo>
                    <a:pt x="30" y="505"/>
                    <a:pt x="39" y="499"/>
                    <a:pt x="41" y="492"/>
                  </a:cubicBezTo>
                  <a:cubicBezTo>
                    <a:pt x="143" y="195"/>
                    <a:pt x="319" y="39"/>
                    <a:pt x="320" y="38"/>
                  </a:cubicBezTo>
                  <a:cubicBezTo>
                    <a:pt x="330" y="31"/>
                    <a:pt x="331" y="17"/>
                    <a:pt x="323" y="9"/>
                  </a:cubicBezTo>
                  <a:cubicBezTo>
                    <a:pt x="318" y="4"/>
                    <a:pt x="312" y="1"/>
                    <a:pt x="306"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87" name="Google Shape;287;p7"/>
          <p:cNvGrpSpPr/>
          <p:nvPr/>
        </p:nvGrpSpPr>
        <p:grpSpPr>
          <a:xfrm rot="1207274">
            <a:off x="9360073" y="6344391"/>
            <a:ext cx="335969" cy="326744"/>
            <a:chOff x="-699121" y="2526254"/>
            <a:chExt cx="470841" cy="457913"/>
          </a:xfrm>
        </p:grpSpPr>
        <p:sp>
          <p:nvSpPr>
            <p:cNvPr id="288" name="Google Shape;288;p7"/>
            <p:cNvSpPr/>
            <p:nvPr/>
          </p:nvSpPr>
          <p:spPr>
            <a:xfrm>
              <a:off x="-699121" y="2526254"/>
              <a:ext cx="470841" cy="457913"/>
            </a:xfrm>
            <a:custGeom>
              <a:avLst/>
              <a:gdLst/>
              <a:ahLst/>
              <a:cxnLst/>
              <a:rect l="l" t="t" r="r" b="b"/>
              <a:pathLst>
                <a:path w="2912" h="2832" extrusionOk="0">
                  <a:moveTo>
                    <a:pt x="1212" y="1"/>
                  </a:moveTo>
                  <a:cubicBezTo>
                    <a:pt x="1199" y="1"/>
                    <a:pt x="1185" y="3"/>
                    <a:pt x="1171" y="6"/>
                  </a:cubicBezTo>
                  <a:cubicBezTo>
                    <a:pt x="972" y="54"/>
                    <a:pt x="1025" y="358"/>
                    <a:pt x="742" y="820"/>
                  </a:cubicBezTo>
                  <a:cubicBezTo>
                    <a:pt x="404" y="1373"/>
                    <a:pt x="1" y="1479"/>
                    <a:pt x="52" y="1709"/>
                  </a:cubicBezTo>
                  <a:cubicBezTo>
                    <a:pt x="91" y="1886"/>
                    <a:pt x="334" y="1859"/>
                    <a:pt x="774" y="2113"/>
                  </a:cubicBezTo>
                  <a:cubicBezTo>
                    <a:pt x="1361" y="2454"/>
                    <a:pt x="1495" y="2832"/>
                    <a:pt x="1708" y="2832"/>
                  </a:cubicBezTo>
                  <a:cubicBezTo>
                    <a:pt x="1723" y="2832"/>
                    <a:pt x="1738" y="2830"/>
                    <a:pt x="1753" y="2826"/>
                  </a:cubicBezTo>
                  <a:cubicBezTo>
                    <a:pt x="1968" y="2777"/>
                    <a:pt x="1908" y="2453"/>
                    <a:pt x="2251" y="1935"/>
                  </a:cubicBezTo>
                  <a:cubicBezTo>
                    <a:pt x="2590" y="1423"/>
                    <a:pt x="2911" y="1344"/>
                    <a:pt x="2871" y="1126"/>
                  </a:cubicBezTo>
                  <a:cubicBezTo>
                    <a:pt x="2831" y="905"/>
                    <a:pt x="2493" y="945"/>
                    <a:pt x="1948" y="571"/>
                  </a:cubicBezTo>
                  <a:cubicBezTo>
                    <a:pt x="1501" y="264"/>
                    <a:pt x="1383" y="1"/>
                    <a:pt x="1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7"/>
            <p:cNvSpPr/>
            <p:nvPr/>
          </p:nvSpPr>
          <p:spPr>
            <a:xfrm>
              <a:off x="-527403" y="2596107"/>
              <a:ext cx="25547" cy="64354"/>
            </a:xfrm>
            <a:custGeom>
              <a:avLst/>
              <a:gdLst/>
              <a:ahLst/>
              <a:cxnLst/>
              <a:rect l="l" t="t" r="r" b="b"/>
              <a:pathLst>
                <a:path w="158" h="398" extrusionOk="0">
                  <a:moveTo>
                    <a:pt x="135" y="0"/>
                  </a:moveTo>
                  <a:cubicBezTo>
                    <a:pt x="126" y="0"/>
                    <a:pt x="117" y="7"/>
                    <a:pt x="114" y="17"/>
                  </a:cubicBezTo>
                  <a:cubicBezTo>
                    <a:pt x="91" y="139"/>
                    <a:pt x="53" y="258"/>
                    <a:pt x="6" y="370"/>
                  </a:cubicBezTo>
                  <a:cubicBezTo>
                    <a:pt x="0" y="380"/>
                    <a:pt x="6" y="392"/>
                    <a:pt x="17" y="396"/>
                  </a:cubicBezTo>
                  <a:cubicBezTo>
                    <a:pt x="20" y="398"/>
                    <a:pt x="22" y="398"/>
                    <a:pt x="25" y="398"/>
                  </a:cubicBezTo>
                  <a:cubicBezTo>
                    <a:pt x="33" y="398"/>
                    <a:pt x="41" y="393"/>
                    <a:pt x="43" y="386"/>
                  </a:cubicBezTo>
                  <a:cubicBezTo>
                    <a:pt x="92" y="271"/>
                    <a:pt x="129" y="150"/>
                    <a:pt x="155" y="24"/>
                  </a:cubicBezTo>
                  <a:cubicBezTo>
                    <a:pt x="157" y="14"/>
                    <a:pt x="150" y="4"/>
                    <a:pt x="139" y="1"/>
                  </a:cubicBezTo>
                  <a:cubicBezTo>
                    <a:pt x="138" y="1"/>
                    <a:pt x="136" y="0"/>
                    <a:pt x="13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7"/>
            <p:cNvSpPr/>
            <p:nvPr/>
          </p:nvSpPr>
          <p:spPr>
            <a:xfrm>
              <a:off x="-617628" y="2678249"/>
              <a:ext cx="86504" cy="97986"/>
            </a:xfrm>
            <a:custGeom>
              <a:avLst/>
              <a:gdLst/>
              <a:ahLst/>
              <a:cxnLst/>
              <a:rect l="l" t="t" r="r" b="b"/>
              <a:pathLst>
                <a:path w="535" h="606" extrusionOk="0">
                  <a:moveTo>
                    <a:pt x="511" y="1"/>
                  </a:moveTo>
                  <a:cubicBezTo>
                    <a:pt x="503" y="1"/>
                    <a:pt x="497" y="4"/>
                    <a:pt x="493" y="12"/>
                  </a:cubicBezTo>
                  <a:cubicBezTo>
                    <a:pt x="289" y="394"/>
                    <a:pt x="16" y="566"/>
                    <a:pt x="13" y="568"/>
                  </a:cubicBezTo>
                  <a:cubicBezTo>
                    <a:pt x="4" y="573"/>
                    <a:pt x="1" y="587"/>
                    <a:pt x="6" y="596"/>
                  </a:cubicBezTo>
                  <a:cubicBezTo>
                    <a:pt x="10" y="602"/>
                    <a:pt x="17" y="606"/>
                    <a:pt x="23" y="606"/>
                  </a:cubicBezTo>
                  <a:cubicBezTo>
                    <a:pt x="28" y="606"/>
                    <a:pt x="32" y="604"/>
                    <a:pt x="34" y="603"/>
                  </a:cubicBezTo>
                  <a:cubicBezTo>
                    <a:pt x="47" y="596"/>
                    <a:pt x="320" y="424"/>
                    <a:pt x="530" y="32"/>
                  </a:cubicBezTo>
                  <a:cubicBezTo>
                    <a:pt x="535" y="20"/>
                    <a:pt x="532" y="9"/>
                    <a:pt x="521" y="3"/>
                  </a:cubicBezTo>
                  <a:cubicBezTo>
                    <a:pt x="518" y="2"/>
                    <a:pt x="514" y="1"/>
                    <a:pt x="511"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1" name="Google Shape;291;p7"/>
          <p:cNvGrpSpPr/>
          <p:nvPr/>
        </p:nvGrpSpPr>
        <p:grpSpPr>
          <a:xfrm>
            <a:off x="1181306" y="6268003"/>
            <a:ext cx="273580" cy="265391"/>
            <a:chOff x="185342" y="5173552"/>
            <a:chExt cx="205185" cy="199043"/>
          </a:xfrm>
        </p:grpSpPr>
        <p:sp>
          <p:nvSpPr>
            <p:cNvPr id="292" name="Google Shape;292;p7"/>
            <p:cNvSpPr/>
            <p:nvPr/>
          </p:nvSpPr>
          <p:spPr>
            <a:xfrm>
              <a:off x="185342" y="5173552"/>
              <a:ext cx="205185" cy="199043"/>
            </a:xfrm>
            <a:custGeom>
              <a:avLst/>
              <a:gdLst/>
              <a:ahLst/>
              <a:cxnLst/>
              <a:rect l="l" t="t" r="r" b="b"/>
              <a:pathLst>
                <a:path w="1269" h="1231" extrusionOk="0">
                  <a:moveTo>
                    <a:pt x="755" y="1"/>
                  </a:moveTo>
                  <a:cubicBezTo>
                    <a:pt x="677" y="1"/>
                    <a:pt x="636" y="123"/>
                    <a:pt x="452" y="248"/>
                  </a:cubicBezTo>
                  <a:cubicBezTo>
                    <a:pt x="217" y="406"/>
                    <a:pt x="38" y="375"/>
                    <a:pt x="16" y="475"/>
                  </a:cubicBezTo>
                  <a:cubicBezTo>
                    <a:pt x="0" y="554"/>
                    <a:pt x="102" y="587"/>
                    <a:pt x="231" y="768"/>
                  </a:cubicBezTo>
                  <a:cubicBezTo>
                    <a:pt x="414" y="1025"/>
                    <a:pt x="384" y="1208"/>
                    <a:pt x="491" y="1229"/>
                  </a:cubicBezTo>
                  <a:cubicBezTo>
                    <a:pt x="497" y="1230"/>
                    <a:pt x="502" y="1231"/>
                    <a:pt x="507" y="1231"/>
                  </a:cubicBezTo>
                  <a:cubicBezTo>
                    <a:pt x="589" y="1231"/>
                    <a:pt x="633" y="1099"/>
                    <a:pt x="851" y="965"/>
                  </a:cubicBezTo>
                  <a:cubicBezTo>
                    <a:pt x="1078" y="823"/>
                    <a:pt x="1221" y="850"/>
                    <a:pt x="1244" y="756"/>
                  </a:cubicBezTo>
                  <a:cubicBezTo>
                    <a:pt x="1269" y="661"/>
                    <a:pt x="1126" y="615"/>
                    <a:pt x="976" y="367"/>
                  </a:cubicBezTo>
                  <a:cubicBezTo>
                    <a:pt x="844" y="148"/>
                    <a:pt x="856" y="18"/>
                    <a:pt x="770" y="2"/>
                  </a:cubicBezTo>
                  <a:cubicBezTo>
                    <a:pt x="765" y="1"/>
                    <a:pt x="760" y="1"/>
                    <a:pt x="7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7"/>
            <p:cNvSpPr/>
            <p:nvPr/>
          </p:nvSpPr>
          <p:spPr>
            <a:xfrm>
              <a:off x="277345" y="5199908"/>
              <a:ext cx="25385" cy="26679"/>
            </a:xfrm>
            <a:custGeom>
              <a:avLst/>
              <a:gdLst/>
              <a:ahLst/>
              <a:cxnLst/>
              <a:rect l="l" t="t" r="r" b="b"/>
              <a:pathLst>
                <a:path w="157" h="165" extrusionOk="0">
                  <a:moveTo>
                    <a:pt x="133" y="0"/>
                  </a:moveTo>
                  <a:cubicBezTo>
                    <a:pt x="126" y="0"/>
                    <a:pt x="120" y="3"/>
                    <a:pt x="116" y="9"/>
                  </a:cubicBezTo>
                  <a:cubicBezTo>
                    <a:pt x="84" y="53"/>
                    <a:pt x="49" y="92"/>
                    <a:pt x="10" y="128"/>
                  </a:cubicBezTo>
                  <a:cubicBezTo>
                    <a:pt x="3" y="135"/>
                    <a:pt x="1" y="149"/>
                    <a:pt x="9" y="157"/>
                  </a:cubicBezTo>
                  <a:cubicBezTo>
                    <a:pt x="13" y="161"/>
                    <a:pt x="18" y="164"/>
                    <a:pt x="23" y="164"/>
                  </a:cubicBezTo>
                  <a:cubicBezTo>
                    <a:pt x="27" y="164"/>
                    <a:pt x="33" y="162"/>
                    <a:pt x="38" y="159"/>
                  </a:cubicBezTo>
                  <a:cubicBezTo>
                    <a:pt x="79" y="121"/>
                    <a:pt x="116" y="80"/>
                    <a:pt x="150" y="33"/>
                  </a:cubicBezTo>
                  <a:cubicBezTo>
                    <a:pt x="156" y="25"/>
                    <a:pt x="155" y="11"/>
                    <a:pt x="145" y="4"/>
                  </a:cubicBezTo>
                  <a:cubicBezTo>
                    <a:pt x="142" y="2"/>
                    <a:pt x="137" y="0"/>
                    <a:pt x="133"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7"/>
            <p:cNvSpPr/>
            <p:nvPr/>
          </p:nvSpPr>
          <p:spPr>
            <a:xfrm>
              <a:off x="220591" y="5227397"/>
              <a:ext cx="55136" cy="28781"/>
            </a:xfrm>
            <a:custGeom>
              <a:avLst/>
              <a:gdLst/>
              <a:ahLst/>
              <a:cxnLst/>
              <a:rect l="l" t="t" r="r" b="b"/>
              <a:pathLst>
                <a:path w="341" h="178" extrusionOk="0">
                  <a:moveTo>
                    <a:pt x="317" y="0"/>
                  </a:moveTo>
                  <a:cubicBezTo>
                    <a:pt x="313" y="0"/>
                    <a:pt x="308" y="2"/>
                    <a:pt x="304" y="5"/>
                  </a:cubicBezTo>
                  <a:cubicBezTo>
                    <a:pt x="157" y="118"/>
                    <a:pt x="20" y="136"/>
                    <a:pt x="19" y="136"/>
                  </a:cubicBezTo>
                  <a:cubicBezTo>
                    <a:pt x="8" y="137"/>
                    <a:pt x="1" y="148"/>
                    <a:pt x="2" y="158"/>
                  </a:cubicBezTo>
                  <a:cubicBezTo>
                    <a:pt x="3" y="168"/>
                    <a:pt x="12" y="177"/>
                    <a:pt x="22" y="177"/>
                  </a:cubicBezTo>
                  <a:cubicBezTo>
                    <a:pt x="23" y="177"/>
                    <a:pt x="23" y="177"/>
                    <a:pt x="24" y="178"/>
                  </a:cubicBezTo>
                  <a:cubicBezTo>
                    <a:pt x="30" y="178"/>
                    <a:pt x="174" y="157"/>
                    <a:pt x="330" y="38"/>
                  </a:cubicBezTo>
                  <a:cubicBezTo>
                    <a:pt x="340" y="30"/>
                    <a:pt x="341" y="18"/>
                    <a:pt x="334" y="8"/>
                  </a:cubicBezTo>
                  <a:cubicBezTo>
                    <a:pt x="329" y="3"/>
                    <a:pt x="323" y="0"/>
                    <a:pt x="317"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5" name="Google Shape;295;p7"/>
          <p:cNvGrpSpPr/>
          <p:nvPr/>
        </p:nvGrpSpPr>
        <p:grpSpPr>
          <a:xfrm>
            <a:off x="411680" y="2032889"/>
            <a:ext cx="270777" cy="260001"/>
            <a:chOff x="-1286391" y="3733966"/>
            <a:chExt cx="203083" cy="195001"/>
          </a:xfrm>
        </p:grpSpPr>
        <p:sp>
          <p:nvSpPr>
            <p:cNvPr id="296" name="Google Shape;296;p7"/>
            <p:cNvSpPr/>
            <p:nvPr/>
          </p:nvSpPr>
          <p:spPr>
            <a:xfrm>
              <a:off x="-1286391" y="3733966"/>
              <a:ext cx="203083" cy="195001"/>
            </a:xfrm>
            <a:custGeom>
              <a:avLst/>
              <a:gdLst/>
              <a:ahLst/>
              <a:cxnLst/>
              <a:rect l="l" t="t" r="r" b="b"/>
              <a:pathLst>
                <a:path w="1256" h="1206" extrusionOk="0">
                  <a:moveTo>
                    <a:pt x="792" y="0"/>
                  </a:moveTo>
                  <a:cubicBezTo>
                    <a:pt x="719" y="0"/>
                    <a:pt x="665" y="115"/>
                    <a:pt x="476" y="222"/>
                  </a:cubicBezTo>
                  <a:cubicBezTo>
                    <a:pt x="229" y="361"/>
                    <a:pt x="52" y="315"/>
                    <a:pt x="23" y="413"/>
                  </a:cubicBezTo>
                  <a:cubicBezTo>
                    <a:pt x="0" y="488"/>
                    <a:pt x="99" y="531"/>
                    <a:pt x="212" y="722"/>
                  </a:cubicBezTo>
                  <a:cubicBezTo>
                    <a:pt x="373" y="993"/>
                    <a:pt x="328" y="1172"/>
                    <a:pt x="432" y="1202"/>
                  </a:cubicBezTo>
                  <a:cubicBezTo>
                    <a:pt x="440" y="1204"/>
                    <a:pt x="447" y="1206"/>
                    <a:pt x="455" y="1206"/>
                  </a:cubicBezTo>
                  <a:cubicBezTo>
                    <a:pt x="533" y="1206"/>
                    <a:pt x="592" y="1083"/>
                    <a:pt x="812" y="969"/>
                  </a:cubicBezTo>
                  <a:cubicBezTo>
                    <a:pt x="1053" y="847"/>
                    <a:pt x="1191" y="885"/>
                    <a:pt x="1223" y="794"/>
                  </a:cubicBezTo>
                  <a:cubicBezTo>
                    <a:pt x="1255" y="701"/>
                    <a:pt x="1117" y="646"/>
                    <a:pt x="989" y="384"/>
                  </a:cubicBezTo>
                  <a:cubicBezTo>
                    <a:pt x="877" y="154"/>
                    <a:pt x="898" y="27"/>
                    <a:pt x="813" y="3"/>
                  </a:cubicBezTo>
                  <a:cubicBezTo>
                    <a:pt x="806" y="1"/>
                    <a:pt x="799"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7"/>
            <p:cNvSpPr/>
            <p:nvPr/>
          </p:nvSpPr>
          <p:spPr>
            <a:xfrm>
              <a:off x="-1191477" y="3759353"/>
              <a:ext cx="26841" cy="25386"/>
            </a:xfrm>
            <a:custGeom>
              <a:avLst/>
              <a:gdLst/>
              <a:ahLst/>
              <a:cxnLst/>
              <a:rect l="l" t="t" r="r" b="b"/>
              <a:pathLst>
                <a:path w="166" h="157" extrusionOk="0">
                  <a:moveTo>
                    <a:pt x="143" y="1"/>
                  </a:moveTo>
                  <a:cubicBezTo>
                    <a:pt x="137" y="1"/>
                    <a:pt x="131" y="3"/>
                    <a:pt x="127" y="8"/>
                  </a:cubicBezTo>
                  <a:cubicBezTo>
                    <a:pt x="91" y="50"/>
                    <a:pt x="53" y="85"/>
                    <a:pt x="11" y="117"/>
                  </a:cubicBezTo>
                  <a:cubicBezTo>
                    <a:pt x="1" y="126"/>
                    <a:pt x="0" y="138"/>
                    <a:pt x="7" y="147"/>
                  </a:cubicBezTo>
                  <a:cubicBezTo>
                    <a:pt x="11" y="153"/>
                    <a:pt x="16" y="156"/>
                    <a:pt x="23" y="156"/>
                  </a:cubicBezTo>
                  <a:cubicBezTo>
                    <a:pt x="28" y="156"/>
                    <a:pt x="32" y="154"/>
                    <a:pt x="38" y="150"/>
                  </a:cubicBezTo>
                  <a:cubicBezTo>
                    <a:pt x="81" y="116"/>
                    <a:pt x="121" y="78"/>
                    <a:pt x="159" y="35"/>
                  </a:cubicBezTo>
                  <a:cubicBezTo>
                    <a:pt x="165" y="25"/>
                    <a:pt x="164" y="13"/>
                    <a:pt x="156" y="5"/>
                  </a:cubicBezTo>
                  <a:cubicBezTo>
                    <a:pt x="151" y="2"/>
                    <a:pt x="147"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7"/>
            <p:cNvSpPr/>
            <p:nvPr/>
          </p:nvSpPr>
          <p:spPr>
            <a:xfrm>
              <a:off x="-1250334" y="3784416"/>
              <a:ext cx="57077" cy="24901"/>
            </a:xfrm>
            <a:custGeom>
              <a:avLst/>
              <a:gdLst/>
              <a:ahLst/>
              <a:cxnLst/>
              <a:rect l="l" t="t" r="r" b="b"/>
              <a:pathLst>
                <a:path w="353" h="154" extrusionOk="0">
                  <a:moveTo>
                    <a:pt x="328" y="1"/>
                  </a:moveTo>
                  <a:cubicBezTo>
                    <a:pt x="324" y="1"/>
                    <a:pt x="320" y="2"/>
                    <a:pt x="317" y="4"/>
                  </a:cubicBezTo>
                  <a:cubicBezTo>
                    <a:pt x="160" y="104"/>
                    <a:pt x="22" y="112"/>
                    <a:pt x="21" y="112"/>
                  </a:cubicBezTo>
                  <a:cubicBezTo>
                    <a:pt x="9" y="112"/>
                    <a:pt x="1" y="121"/>
                    <a:pt x="1" y="133"/>
                  </a:cubicBezTo>
                  <a:cubicBezTo>
                    <a:pt x="1" y="145"/>
                    <a:pt x="10" y="153"/>
                    <a:pt x="21" y="153"/>
                  </a:cubicBezTo>
                  <a:cubicBezTo>
                    <a:pt x="27" y="153"/>
                    <a:pt x="172" y="146"/>
                    <a:pt x="338" y="40"/>
                  </a:cubicBezTo>
                  <a:cubicBezTo>
                    <a:pt x="349" y="34"/>
                    <a:pt x="352" y="20"/>
                    <a:pt x="346" y="11"/>
                  </a:cubicBezTo>
                  <a:cubicBezTo>
                    <a:pt x="342" y="4"/>
                    <a:pt x="33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299" name="Google Shape;299;p7"/>
          <p:cNvGrpSpPr/>
          <p:nvPr/>
        </p:nvGrpSpPr>
        <p:grpSpPr>
          <a:xfrm>
            <a:off x="11353751" y="3531981"/>
            <a:ext cx="228747" cy="218172"/>
            <a:chOff x="1303451" y="3737847"/>
            <a:chExt cx="335668" cy="320151"/>
          </a:xfrm>
        </p:grpSpPr>
        <p:sp>
          <p:nvSpPr>
            <p:cNvPr id="300" name="Google Shape;300;p7"/>
            <p:cNvSpPr/>
            <p:nvPr/>
          </p:nvSpPr>
          <p:spPr>
            <a:xfrm>
              <a:off x="1303451" y="3737847"/>
              <a:ext cx="335668" cy="320151"/>
            </a:xfrm>
            <a:custGeom>
              <a:avLst/>
              <a:gdLst/>
              <a:ahLst/>
              <a:cxnLst/>
              <a:rect l="l" t="t" r="r" b="b"/>
              <a:pathLst>
                <a:path w="2076" h="1980" extrusionOk="0">
                  <a:moveTo>
                    <a:pt x="713" y="1"/>
                  </a:moveTo>
                  <a:cubicBezTo>
                    <a:pt x="696" y="1"/>
                    <a:pt x="678" y="4"/>
                    <a:pt x="661" y="11"/>
                  </a:cubicBezTo>
                  <a:cubicBezTo>
                    <a:pt x="512" y="72"/>
                    <a:pt x="592" y="298"/>
                    <a:pt x="405" y="709"/>
                  </a:cubicBezTo>
                  <a:cubicBezTo>
                    <a:pt x="221" y="1118"/>
                    <a:pt x="0" y="1211"/>
                    <a:pt x="54" y="1364"/>
                  </a:cubicBezTo>
                  <a:cubicBezTo>
                    <a:pt x="108" y="1519"/>
                    <a:pt x="345" y="1449"/>
                    <a:pt x="783" y="1654"/>
                  </a:cubicBezTo>
                  <a:cubicBezTo>
                    <a:pt x="1120" y="1813"/>
                    <a:pt x="1242" y="1980"/>
                    <a:pt x="1357" y="1980"/>
                  </a:cubicBezTo>
                  <a:cubicBezTo>
                    <a:pt x="1374" y="1980"/>
                    <a:pt x="1390" y="1977"/>
                    <a:pt x="1406" y="1970"/>
                  </a:cubicBezTo>
                  <a:cubicBezTo>
                    <a:pt x="1542" y="1912"/>
                    <a:pt x="1470" y="1700"/>
                    <a:pt x="1619" y="1336"/>
                  </a:cubicBezTo>
                  <a:cubicBezTo>
                    <a:pt x="1797" y="898"/>
                    <a:pt x="2075" y="776"/>
                    <a:pt x="2012" y="617"/>
                  </a:cubicBezTo>
                  <a:cubicBezTo>
                    <a:pt x="1964" y="495"/>
                    <a:pt x="1791" y="542"/>
                    <a:pt x="1446" y="410"/>
                  </a:cubicBezTo>
                  <a:cubicBezTo>
                    <a:pt x="1006" y="241"/>
                    <a:pt x="859" y="1"/>
                    <a:pt x="7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7"/>
            <p:cNvSpPr/>
            <p:nvPr/>
          </p:nvSpPr>
          <p:spPr>
            <a:xfrm>
              <a:off x="1515431" y="3958401"/>
              <a:ext cx="13744" cy="50286"/>
            </a:xfrm>
            <a:custGeom>
              <a:avLst/>
              <a:gdLst/>
              <a:ahLst/>
              <a:cxnLst/>
              <a:rect l="l" t="t" r="r" b="b"/>
              <a:pathLst>
                <a:path w="85" h="311" extrusionOk="0">
                  <a:moveTo>
                    <a:pt x="62" y="0"/>
                  </a:moveTo>
                  <a:cubicBezTo>
                    <a:pt x="52" y="0"/>
                    <a:pt x="43" y="6"/>
                    <a:pt x="41" y="16"/>
                  </a:cubicBezTo>
                  <a:cubicBezTo>
                    <a:pt x="20" y="105"/>
                    <a:pt x="6" y="195"/>
                    <a:pt x="3" y="289"/>
                  </a:cubicBezTo>
                  <a:cubicBezTo>
                    <a:pt x="1" y="300"/>
                    <a:pt x="10" y="311"/>
                    <a:pt x="22" y="311"/>
                  </a:cubicBezTo>
                  <a:cubicBezTo>
                    <a:pt x="33" y="311"/>
                    <a:pt x="42" y="301"/>
                    <a:pt x="44" y="291"/>
                  </a:cubicBezTo>
                  <a:cubicBezTo>
                    <a:pt x="48" y="200"/>
                    <a:pt x="62" y="112"/>
                    <a:pt x="81" y="26"/>
                  </a:cubicBezTo>
                  <a:cubicBezTo>
                    <a:pt x="84" y="15"/>
                    <a:pt x="78" y="4"/>
                    <a:pt x="67" y="1"/>
                  </a:cubicBezTo>
                  <a:cubicBezTo>
                    <a:pt x="65" y="0"/>
                    <a:pt x="64" y="0"/>
                    <a:pt x="62"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7"/>
            <p:cNvSpPr/>
            <p:nvPr/>
          </p:nvSpPr>
          <p:spPr>
            <a:xfrm>
              <a:off x="1527073" y="3864617"/>
              <a:ext cx="53519" cy="81655"/>
            </a:xfrm>
            <a:custGeom>
              <a:avLst/>
              <a:gdLst/>
              <a:ahLst/>
              <a:cxnLst/>
              <a:rect l="l" t="t" r="r" b="b"/>
              <a:pathLst>
                <a:path w="331" h="505" extrusionOk="0">
                  <a:moveTo>
                    <a:pt x="306" y="1"/>
                  </a:moveTo>
                  <a:cubicBezTo>
                    <a:pt x="301" y="1"/>
                    <a:pt x="297" y="2"/>
                    <a:pt x="293" y="6"/>
                  </a:cubicBezTo>
                  <a:cubicBezTo>
                    <a:pt x="286" y="12"/>
                    <a:pt x="109" y="170"/>
                    <a:pt x="3" y="477"/>
                  </a:cubicBezTo>
                  <a:cubicBezTo>
                    <a:pt x="0" y="487"/>
                    <a:pt x="6" y="499"/>
                    <a:pt x="17" y="503"/>
                  </a:cubicBezTo>
                  <a:cubicBezTo>
                    <a:pt x="19" y="505"/>
                    <a:pt x="20" y="505"/>
                    <a:pt x="23" y="505"/>
                  </a:cubicBezTo>
                  <a:cubicBezTo>
                    <a:pt x="30" y="505"/>
                    <a:pt x="39" y="499"/>
                    <a:pt x="41" y="492"/>
                  </a:cubicBezTo>
                  <a:cubicBezTo>
                    <a:pt x="143" y="195"/>
                    <a:pt x="319" y="39"/>
                    <a:pt x="320" y="38"/>
                  </a:cubicBezTo>
                  <a:cubicBezTo>
                    <a:pt x="330" y="31"/>
                    <a:pt x="331" y="17"/>
                    <a:pt x="323" y="9"/>
                  </a:cubicBezTo>
                  <a:cubicBezTo>
                    <a:pt x="318" y="4"/>
                    <a:pt x="312" y="1"/>
                    <a:pt x="306"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03" name="Google Shape;303;p7"/>
          <p:cNvGrpSpPr/>
          <p:nvPr/>
        </p:nvGrpSpPr>
        <p:grpSpPr>
          <a:xfrm>
            <a:off x="411679" y="5682709"/>
            <a:ext cx="693619" cy="312907"/>
            <a:chOff x="2973429" y="1267445"/>
            <a:chExt cx="719920" cy="324772"/>
          </a:xfrm>
        </p:grpSpPr>
        <p:sp>
          <p:nvSpPr>
            <p:cNvPr id="304" name="Google Shape;304;p7"/>
            <p:cNvSpPr/>
            <p:nvPr/>
          </p:nvSpPr>
          <p:spPr>
            <a:xfrm>
              <a:off x="2973429" y="1267445"/>
              <a:ext cx="549561" cy="324772"/>
            </a:xfrm>
            <a:custGeom>
              <a:avLst/>
              <a:gdLst/>
              <a:ahLst/>
              <a:cxnLst/>
              <a:rect l="l" t="t" r="r" b="b"/>
              <a:pathLst>
                <a:path w="2413" h="1426" extrusionOk="0">
                  <a:moveTo>
                    <a:pt x="816" y="0"/>
                  </a:moveTo>
                  <a:cubicBezTo>
                    <a:pt x="574" y="0"/>
                    <a:pt x="303" y="53"/>
                    <a:pt x="1" y="181"/>
                  </a:cubicBezTo>
                  <a:cubicBezTo>
                    <a:pt x="1" y="181"/>
                    <a:pt x="475" y="1426"/>
                    <a:pt x="1472" y="1426"/>
                  </a:cubicBezTo>
                  <a:cubicBezTo>
                    <a:pt x="1746" y="1426"/>
                    <a:pt x="2059" y="1332"/>
                    <a:pt x="2413" y="1093"/>
                  </a:cubicBezTo>
                  <a:cubicBezTo>
                    <a:pt x="2413" y="1093"/>
                    <a:pt x="1919" y="0"/>
                    <a:pt x="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7"/>
            <p:cNvSpPr/>
            <p:nvPr/>
          </p:nvSpPr>
          <p:spPr>
            <a:xfrm>
              <a:off x="3101882" y="1352398"/>
              <a:ext cx="591467" cy="214085"/>
            </a:xfrm>
            <a:custGeom>
              <a:avLst/>
              <a:gdLst/>
              <a:ahLst/>
              <a:cxnLst/>
              <a:rect l="l" t="t" r="r" b="b"/>
              <a:pathLst>
                <a:path w="2597" h="940" extrusionOk="0">
                  <a:moveTo>
                    <a:pt x="25" y="1"/>
                  </a:moveTo>
                  <a:cubicBezTo>
                    <a:pt x="17" y="1"/>
                    <a:pt x="8" y="6"/>
                    <a:pt x="5" y="14"/>
                  </a:cubicBezTo>
                  <a:cubicBezTo>
                    <a:pt x="1" y="25"/>
                    <a:pt x="6" y="39"/>
                    <a:pt x="17" y="43"/>
                  </a:cubicBezTo>
                  <a:cubicBezTo>
                    <a:pt x="34" y="49"/>
                    <a:pt x="1836" y="808"/>
                    <a:pt x="2569" y="939"/>
                  </a:cubicBezTo>
                  <a:lnTo>
                    <a:pt x="2574" y="939"/>
                  </a:lnTo>
                  <a:cubicBezTo>
                    <a:pt x="2584" y="939"/>
                    <a:pt x="2594" y="931"/>
                    <a:pt x="2594" y="922"/>
                  </a:cubicBezTo>
                  <a:cubicBezTo>
                    <a:pt x="2596" y="909"/>
                    <a:pt x="2589" y="899"/>
                    <a:pt x="2576" y="897"/>
                  </a:cubicBezTo>
                  <a:cubicBezTo>
                    <a:pt x="1849" y="767"/>
                    <a:pt x="50" y="11"/>
                    <a:pt x="33" y="2"/>
                  </a:cubicBezTo>
                  <a:cubicBezTo>
                    <a:pt x="31" y="1"/>
                    <a:pt x="28"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7"/>
            <p:cNvSpPr/>
            <p:nvPr/>
          </p:nvSpPr>
          <p:spPr>
            <a:xfrm>
              <a:off x="3225097" y="1433023"/>
              <a:ext cx="85178" cy="25736"/>
            </a:xfrm>
            <a:custGeom>
              <a:avLst/>
              <a:gdLst/>
              <a:ahLst/>
              <a:cxnLst/>
              <a:rect l="l" t="t" r="r" b="b"/>
              <a:pathLst>
                <a:path w="374" h="113" extrusionOk="0">
                  <a:moveTo>
                    <a:pt x="351" y="0"/>
                  </a:moveTo>
                  <a:cubicBezTo>
                    <a:pt x="349" y="0"/>
                    <a:pt x="347" y="1"/>
                    <a:pt x="346" y="1"/>
                  </a:cubicBezTo>
                  <a:lnTo>
                    <a:pt x="19" y="70"/>
                  </a:lnTo>
                  <a:cubicBezTo>
                    <a:pt x="8" y="72"/>
                    <a:pt x="0" y="83"/>
                    <a:pt x="3" y="94"/>
                  </a:cubicBezTo>
                  <a:cubicBezTo>
                    <a:pt x="6" y="105"/>
                    <a:pt x="15" y="113"/>
                    <a:pt x="24" y="113"/>
                  </a:cubicBezTo>
                  <a:cubicBezTo>
                    <a:pt x="26" y="113"/>
                    <a:pt x="27" y="113"/>
                    <a:pt x="28" y="110"/>
                  </a:cubicBezTo>
                  <a:lnTo>
                    <a:pt x="355" y="43"/>
                  </a:lnTo>
                  <a:cubicBezTo>
                    <a:pt x="366" y="40"/>
                    <a:pt x="374" y="29"/>
                    <a:pt x="371" y="17"/>
                  </a:cubicBezTo>
                  <a:cubicBezTo>
                    <a:pt x="369" y="8"/>
                    <a:pt x="360" y="0"/>
                    <a:pt x="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7"/>
            <p:cNvSpPr/>
            <p:nvPr/>
          </p:nvSpPr>
          <p:spPr>
            <a:xfrm>
              <a:off x="3175902" y="1333494"/>
              <a:ext cx="35985" cy="65820"/>
            </a:xfrm>
            <a:custGeom>
              <a:avLst/>
              <a:gdLst/>
              <a:ahLst/>
              <a:cxnLst/>
              <a:rect l="l" t="t" r="r" b="b"/>
              <a:pathLst>
                <a:path w="158" h="289" extrusionOk="0">
                  <a:moveTo>
                    <a:pt x="26" y="0"/>
                  </a:moveTo>
                  <a:cubicBezTo>
                    <a:pt x="23" y="0"/>
                    <a:pt x="20" y="1"/>
                    <a:pt x="17" y="3"/>
                  </a:cubicBezTo>
                  <a:cubicBezTo>
                    <a:pt x="6" y="6"/>
                    <a:pt x="1" y="20"/>
                    <a:pt x="6" y="30"/>
                  </a:cubicBezTo>
                  <a:lnTo>
                    <a:pt x="113" y="276"/>
                  </a:lnTo>
                  <a:cubicBezTo>
                    <a:pt x="117" y="284"/>
                    <a:pt x="125" y="289"/>
                    <a:pt x="133" y="289"/>
                  </a:cubicBezTo>
                  <a:cubicBezTo>
                    <a:pt x="136" y="289"/>
                    <a:pt x="138" y="289"/>
                    <a:pt x="141" y="287"/>
                  </a:cubicBezTo>
                  <a:cubicBezTo>
                    <a:pt x="152" y="282"/>
                    <a:pt x="157" y="269"/>
                    <a:pt x="152" y="258"/>
                  </a:cubicBezTo>
                  <a:lnTo>
                    <a:pt x="45" y="13"/>
                  </a:lnTo>
                  <a:cubicBezTo>
                    <a:pt x="42" y="5"/>
                    <a:pt x="34"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18493719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308"/>
        <p:cNvGrpSpPr/>
        <p:nvPr/>
      </p:nvGrpSpPr>
      <p:grpSpPr>
        <a:xfrm>
          <a:off x="0" y="0"/>
          <a:ext cx="0" cy="0"/>
          <a:chOff x="0" y="0"/>
          <a:chExt cx="0" cy="0"/>
        </a:xfrm>
      </p:grpSpPr>
      <p:sp>
        <p:nvSpPr>
          <p:cNvPr id="309" name="Google Shape;309;p8"/>
          <p:cNvSpPr txBox="1">
            <a:spLocks noGrp="1"/>
          </p:cNvSpPr>
          <p:nvPr>
            <p:ph type="title"/>
          </p:nvPr>
        </p:nvSpPr>
        <p:spPr>
          <a:xfrm>
            <a:off x="2349500" y="2052333"/>
            <a:ext cx="7493200" cy="275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8000"/>
            </a:lvl1pPr>
            <a:lvl2pPr lvl="1" algn="ctr">
              <a:spcBef>
                <a:spcPts val="0"/>
              </a:spcBef>
              <a:spcAft>
                <a:spcPts val="0"/>
              </a:spcAft>
              <a:buSzPts val="4800"/>
              <a:buNone/>
              <a:defRPr sz="6400"/>
            </a:lvl2pPr>
            <a:lvl3pPr lvl="2" algn="ctr">
              <a:spcBef>
                <a:spcPts val="0"/>
              </a:spcBef>
              <a:spcAft>
                <a:spcPts val="0"/>
              </a:spcAft>
              <a:buSzPts val="4800"/>
              <a:buNone/>
              <a:defRPr sz="6400"/>
            </a:lvl3pPr>
            <a:lvl4pPr lvl="3" algn="ctr">
              <a:spcBef>
                <a:spcPts val="0"/>
              </a:spcBef>
              <a:spcAft>
                <a:spcPts val="0"/>
              </a:spcAft>
              <a:buSzPts val="4800"/>
              <a:buNone/>
              <a:defRPr sz="6400"/>
            </a:lvl4pPr>
            <a:lvl5pPr lvl="4" algn="ctr">
              <a:spcBef>
                <a:spcPts val="0"/>
              </a:spcBef>
              <a:spcAft>
                <a:spcPts val="0"/>
              </a:spcAft>
              <a:buSzPts val="4800"/>
              <a:buNone/>
              <a:defRPr sz="6400"/>
            </a:lvl5pPr>
            <a:lvl6pPr lvl="5" algn="ctr">
              <a:spcBef>
                <a:spcPts val="0"/>
              </a:spcBef>
              <a:spcAft>
                <a:spcPts val="0"/>
              </a:spcAft>
              <a:buSzPts val="4800"/>
              <a:buNone/>
              <a:defRPr sz="6400"/>
            </a:lvl6pPr>
            <a:lvl7pPr lvl="6" algn="ctr">
              <a:spcBef>
                <a:spcPts val="0"/>
              </a:spcBef>
              <a:spcAft>
                <a:spcPts val="0"/>
              </a:spcAft>
              <a:buSzPts val="4800"/>
              <a:buNone/>
              <a:defRPr sz="6400"/>
            </a:lvl7pPr>
            <a:lvl8pPr lvl="7" algn="ctr">
              <a:spcBef>
                <a:spcPts val="0"/>
              </a:spcBef>
              <a:spcAft>
                <a:spcPts val="0"/>
              </a:spcAft>
              <a:buSzPts val="4800"/>
              <a:buNone/>
              <a:defRPr sz="6400"/>
            </a:lvl8pPr>
            <a:lvl9pPr lvl="8" algn="ctr">
              <a:spcBef>
                <a:spcPts val="0"/>
              </a:spcBef>
              <a:spcAft>
                <a:spcPts val="0"/>
              </a:spcAft>
              <a:buSzPts val="4800"/>
              <a:buNone/>
              <a:defRPr sz="6400"/>
            </a:lvl9pPr>
          </a:lstStyle>
          <a:p>
            <a:endParaRPr/>
          </a:p>
        </p:txBody>
      </p:sp>
      <p:sp>
        <p:nvSpPr>
          <p:cNvPr id="310" name="Google Shape;310;p8"/>
          <p:cNvSpPr/>
          <p:nvPr/>
        </p:nvSpPr>
        <p:spPr>
          <a:xfrm>
            <a:off x="-81815" y="-1438793"/>
            <a:ext cx="11974837" cy="10136817"/>
          </a:xfrm>
          <a:custGeom>
            <a:avLst/>
            <a:gdLst/>
            <a:ahLst/>
            <a:cxnLst/>
            <a:rect l="l" t="t" r="r" b="b"/>
            <a:pathLst>
              <a:path w="23337" h="19755" extrusionOk="0">
                <a:moveTo>
                  <a:pt x="7071" y="1"/>
                </a:moveTo>
                <a:cubicBezTo>
                  <a:pt x="6472" y="1"/>
                  <a:pt x="5845" y="197"/>
                  <a:pt x="5185" y="715"/>
                </a:cubicBezTo>
                <a:cubicBezTo>
                  <a:pt x="3667" y="1908"/>
                  <a:pt x="4321" y="2972"/>
                  <a:pt x="3582" y="4761"/>
                </a:cubicBezTo>
                <a:cubicBezTo>
                  <a:pt x="3133" y="5848"/>
                  <a:pt x="0" y="6546"/>
                  <a:pt x="379" y="9985"/>
                </a:cubicBezTo>
                <a:cubicBezTo>
                  <a:pt x="819" y="13987"/>
                  <a:pt x="2132" y="12833"/>
                  <a:pt x="3250" y="14469"/>
                </a:cubicBezTo>
                <a:cubicBezTo>
                  <a:pt x="4202" y="15863"/>
                  <a:pt x="2869" y="18554"/>
                  <a:pt x="5934" y="19589"/>
                </a:cubicBezTo>
                <a:cubicBezTo>
                  <a:pt x="6280" y="19706"/>
                  <a:pt x="6640" y="19755"/>
                  <a:pt x="7011" y="19755"/>
                </a:cubicBezTo>
                <a:cubicBezTo>
                  <a:pt x="8964" y="19755"/>
                  <a:pt x="11190" y="18391"/>
                  <a:pt x="12954" y="18391"/>
                </a:cubicBezTo>
                <a:cubicBezTo>
                  <a:pt x="13037" y="18391"/>
                  <a:pt x="13119" y="18394"/>
                  <a:pt x="13200" y="18401"/>
                </a:cubicBezTo>
                <a:cubicBezTo>
                  <a:pt x="14690" y="18517"/>
                  <a:pt x="16151" y="19165"/>
                  <a:pt x="17538" y="19165"/>
                </a:cubicBezTo>
                <a:cubicBezTo>
                  <a:pt x="18129" y="19165"/>
                  <a:pt x="18705" y="19048"/>
                  <a:pt x="19265" y="18722"/>
                </a:cubicBezTo>
                <a:cubicBezTo>
                  <a:pt x="21141" y="17633"/>
                  <a:pt x="21506" y="16057"/>
                  <a:pt x="20956" y="13989"/>
                </a:cubicBezTo>
                <a:cubicBezTo>
                  <a:pt x="20407" y="11919"/>
                  <a:pt x="23336" y="11136"/>
                  <a:pt x="23251" y="8769"/>
                </a:cubicBezTo>
                <a:cubicBezTo>
                  <a:pt x="23168" y="6401"/>
                  <a:pt x="21176" y="6304"/>
                  <a:pt x="20816" y="4926"/>
                </a:cubicBezTo>
                <a:cubicBezTo>
                  <a:pt x="20456" y="3547"/>
                  <a:pt x="20220" y="1564"/>
                  <a:pt x="18052" y="1133"/>
                </a:cubicBezTo>
                <a:cubicBezTo>
                  <a:pt x="17689" y="1060"/>
                  <a:pt x="17326" y="1029"/>
                  <a:pt x="16967" y="1029"/>
                </a:cubicBezTo>
                <a:cubicBezTo>
                  <a:pt x="15186" y="1029"/>
                  <a:pt x="13500" y="1787"/>
                  <a:pt x="12241" y="1912"/>
                </a:cubicBezTo>
                <a:cubicBezTo>
                  <a:pt x="12184" y="1918"/>
                  <a:pt x="12127" y="1921"/>
                  <a:pt x="12070" y="1921"/>
                </a:cubicBezTo>
                <a:cubicBezTo>
                  <a:pt x="10550" y="1921"/>
                  <a:pt x="8944" y="1"/>
                  <a:pt x="7071" y="1"/>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11" name="Google Shape;311;p8"/>
          <p:cNvGrpSpPr/>
          <p:nvPr/>
        </p:nvGrpSpPr>
        <p:grpSpPr>
          <a:xfrm>
            <a:off x="512435" y="901930"/>
            <a:ext cx="447557" cy="426868"/>
            <a:chOff x="1303451" y="3737847"/>
            <a:chExt cx="335668" cy="320151"/>
          </a:xfrm>
        </p:grpSpPr>
        <p:sp>
          <p:nvSpPr>
            <p:cNvPr id="312" name="Google Shape;312;p8"/>
            <p:cNvSpPr/>
            <p:nvPr/>
          </p:nvSpPr>
          <p:spPr>
            <a:xfrm>
              <a:off x="1303451" y="3737847"/>
              <a:ext cx="335668" cy="320151"/>
            </a:xfrm>
            <a:custGeom>
              <a:avLst/>
              <a:gdLst/>
              <a:ahLst/>
              <a:cxnLst/>
              <a:rect l="l" t="t" r="r" b="b"/>
              <a:pathLst>
                <a:path w="2076" h="1980" extrusionOk="0">
                  <a:moveTo>
                    <a:pt x="713" y="1"/>
                  </a:moveTo>
                  <a:cubicBezTo>
                    <a:pt x="696" y="1"/>
                    <a:pt x="678" y="4"/>
                    <a:pt x="661" y="11"/>
                  </a:cubicBezTo>
                  <a:cubicBezTo>
                    <a:pt x="512" y="72"/>
                    <a:pt x="592" y="298"/>
                    <a:pt x="405" y="709"/>
                  </a:cubicBezTo>
                  <a:cubicBezTo>
                    <a:pt x="221" y="1118"/>
                    <a:pt x="0" y="1211"/>
                    <a:pt x="54" y="1364"/>
                  </a:cubicBezTo>
                  <a:cubicBezTo>
                    <a:pt x="108" y="1519"/>
                    <a:pt x="345" y="1449"/>
                    <a:pt x="783" y="1654"/>
                  </a:cubicBezTo>
                  <a:cubicBezTo>
                    <a:pt x="1120" y="1813"/>
                    <a:pt x="1242" y="1980"/>
                    <a:pt x="1357" y="1980"/>
                  </a:cubicBezTo>
                  <a:cubicBezTo>
                    <a:pt x="1374" y="1980"/>
                    <a:pt x="1390" y="1977"/>
                    <a:pt x="1406" y="1970"/>
                  </a:cubicBezTo>
                  <a:cubicBezTo>
                    <a:pt x="1542" y="1912"/>
                    <a:pt x="1470" y="1700"/>
                    <a:pt x="1619" y="1336"/>
                  </a:cubicBezTo>
                  <a:cubicBezTo>
                    <a:pt x="1797" y="898"/>
                    <a:pt x="2075" y="776"/>
                    <a:pt x="2012" y="617"/>
                  </a:cubicBezTo>
                  <a:cubicBezTo>
                    <a:pt x="1964" y="495"/>
                    <a:pt x="1791" y="542"/>
                    <a:pt x="1446" y="410"/>
                  </a:cubicBezTo>
                  <a:cubicBezTo>
                    <a:pt x="1006" y="241"/>
                    <a:pt x="859" y="1"/>
                    <a:pt x="7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8"/>
            <p:cNvSpPr/>
            <p:nvPr/>
          </p:nvSpPr>
          <p:spPr>
            <a:xfrm>
              <a:off x="1515431" y="3958401"/>
              <a:ext cx="13744" cy="50286"/>
            </a:xfrm>
            <a:custGeom>
              <a:avLst/>
              <a:gdLst/>
              <a:ahLst/>
              <a:cxnLst/>
              <a:rect l="l" t="t" r="r" b="b"/>
              <a:pathLst>
                <a:path w="85" h="311" extrusionOk="0">
                  <a:moveTo>
                    <a:pt x="62" y="0"/>
                  </a:moveTo>
                  <a:cubicBezTo>
                    <a:pt x="52" y="0"/>
                    <a:pt x="43" y="6"/>
                    <a:pt x="41" y="16"/>
                  </a:cubicBezTo>
                  <a:cubicBezTo>
                    <a:pt x="20" y="105"/>
                    <a:pt x="6" y="195"/>
                    <a:pt x="3" y="289"/>
                  </a:cubicBezTo>
                  <a:cubicBezTo>
                    <a:pt x="1" y="300"/>
                    <a:pt x="10" y="311"/>
                    <a:pt x="22" y="311"/>
                  </a:cubicBezTo>
                  <a:cubicBezTo>
                    <a:pt x="33" y="311"/>
                    <a:pt x="42" y="301"/>
                    <a:pt x="44" y="291"/>
                  </a:cubicBezTo>
                  <a:cubicBezTo>
                    <a:pt x="48" y="200"/>
                    <a:pt x="62" y="112"/>
                    <a:pt x="81" y="26"/>
                  </a:cubicBezTo>
                  <a:cubicBezTo>
                    <a:pt x="84" y="15"/>
                    <a:pt x="78" y="4"/>
                    <a:pt x="67" y="1"/>
                  </a:cubicBezTo>
                  <a:cubicBezTo>
                    <a:pt x="65" y="0"/>
                    <a:pt x="64" y="0"/>
                    <a:pt x="62"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8"/>
            <p:cNvSpPr/>
            <p:nvPr/>
          </p:nvSpPr>
          <p:spPr>
            <a:xfrm>
              <a:off x="1527073" y="3864617"/>
              <a:ext cx="53519" cy="81655"/>
            </a:xfrm>
            <a:custGeom>
              <a:avLst/>
              <a:gdLst/>
              <a:ahLst/>
              <a:cxnLst/>
              <a:rect l="l" t="t" r="r" b="b"/>
              <a:pathLst>
                <a:path w="331" h="505" extrusionOk="0">
                  <a:moveTo>
                    <a:pt x="306" y="1"/>
                  </a:moveTo>
                  <a:cubicBezTo>
                    <a:pt x="301" y="1"/>
                    <a:pt x="297" y="2"/>
                    <a:pt x="293" y="6"/>
                  </a:cubicBezTo>
                  <a:cubicBezTo>
                    <a:pt x="286" y="12"/>
                    <a:pt x="109" y="170"/>
                    <a:pt x="3" y="477"/>
                  </a:cubicBezTo>
                  <a:cubicBezTo>
                    <a:pt x="0" y="487"/>
                    <a:pt x="6" y="499"/>
                    <a:pt x="17" y="503"/>
                  </a:cubicBezTo>
                  <a:cubicBezTo>
                    <a:pt x="19" y="505"/>
                    <a:pt x="20" y="505"/>
                    <a:pt x="23" y="505"/>
                  </a:cubicBezTo>
                  <a:cubicBezTo>
                    <a:pt x="30" y="505"/>
                    <a:pt x="39" y="499"/>
                    <a:pt x="41" y="492"/>
                  </a:cubicBezTo>
                  <a:cubicBezTo>
                    <a:pt x="143" y="195"/>
                    <a:pt x="319" y="39"/>
                    <a:pt x="320" y="38"/>
                  </a:cubicBezTo>
                  <a:cubicBezTo>
                    <a:pt x="330" y="31"/>
                    <a:pt x="331" y="17"/>
                    <a:pt x="323" y="9"/>
                  </a:cubicBezTo>
                  <a:cubicBezTo>
                    <a:pt x="318" y="4"/>
                    <a:pt x="312" y="1"/>
                    <a:pt x="306"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5" name="Google Shape;315;p8"/>
          <p:cNvGrpSpPr/>
          <p:nvPr/>
        </p:nvGrpSpPr>
        <p:grpSpPr>
          <a:xfrm rot="-1198516">
            <a:off x="11641311" y="4900833"/>
            <a:ext cx="274431" cy="267320"/>
            <a:chOff x="2351871" y="3678343"/>
            <a:chExt cx="205831" cy="200499"/>
          </a:xfrm>
        </p:grpSpPr>
        <p:sp>
          <p:nvSpPr>
            <p:cNvPr id="316" name="Google Shape;316;p8"/>
            <p:cNvSpPr/>
            <p:nvPr/>
          </p:nvSpPr>
          <p:spPr>
            <a:xfrm>
              <a:off x="2351871" y="3678343"/>
              <a:ext cx="205831" cy="200499"/>
            </a:xfrm>
            <a:custGeom>
              <a:avLst/>
              <a:gdLst/>
              <a:ahLst/>
              <a:cxnLst/>
              <a:rect l="l" t="t" r="r" b="b"/>
              <a:pathLst>
                <a:path w="1273" h="1240" extrusionOk="0">
                  <a:moveTo>
                    <a:pt x="538" y="1"/>
                  </a:moveTo>
                  <a:cubicBezTo>
                    <a:pt x="532" y="1"/>
                    <a:pt x="526" y="1"/>
                    <a:pt x="520" y="3"/>
                  </a:cubicBezTo>
                  <a:cubicBezTo>
                    <a:pt x="433" y="22"/>
                    <a:pt x="455" y="155"/>
                    <a:pt x="328" y="357"/>
                  </a:cubicBezTo>
                  <a:cubicBezTo>
                    <a:pt x="178" y="596"/>
                    <a:pt x="1" y="641"/>
                    <a:pt x="22" y="741"/>
                  </a:cubicBezTo>
                  <a:cubicBezTo>
                    <a:pt x="38" y="818"/>
                    <a:pt x="146" y="807"/>
                    <a:pt x="337" y="921"/>
                  </a:cubicBezTo>
                  <a:cubicBezTo>
                    <a:pt x="593" y="1073"/>
                    <a:pt x="649" y="1239"/>
                    <a:pt x="743" y="1239"/>
                  </a:cubicBezTo>
                  <a:cubicBezTo>
                    <a:pt x="749" y="1239"/>
                    <a:pt x="755" y="1239"/>
                    <a:pt x="761" y="1237"/>
                  </a:cubicBezTo>
                  <a:cubicBezTo>
                    <a:pt x="855" y="1216"/>
                    <a:pt x="829" y="1075"/>
                    <a:pt x="982" y="850"/>
                  </a:cubicBezTo>
                  <a:cubicBezTo>
                    <a:pt x="1132" y="627"/>
                    <a:pt x="1273" y="594"/>
                    <a:pt x="1257" y="498"/>
                  </a:cubicBezTo>
                  <a:cubicBezTo>
                    <a:pt x="1241" y="401"/>
                    <a:pt x="1093" y="418"/>
                    <a:pt x="857" y="253"/>
                  </a:cubicBezTo>
                  <a:cubicBezTo>
                    <a:pt x="663" y="117"/>
                    <a:pt x="613" y="1"/>
                    <a:pt x="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8"/>
            <p:cNvSpPr/>
            <p:nvPr/>
          </p:nvSpPr>
          <p:spPr>
            <a:xfrm>
              <a:off x="2425442" y="3706801"/>
              <a:ext cx="15684" cy="31853"/>
            </a:xfrm>
            <a:custGeom>
              <a:avLst/>
              <a:gdLst/>
              <a:ahLst/>
              <a:cxnLst/>
              <a:rect l="l" t="t" r="r" b="b"/>
              <a:pathLst>
                <a:path w="97" h="197" extrusionOk="0">
                  <a:moveTo>
                    <a:pt x="73" y="0"/>
                  </a:moveTo>
                  <a:cubicBezTo>
                    <a:pt x="64" y="0"/>
                    <a:pt x="55" y="7"/>
                    <a:pt x="52" y="17"/>
                  </a:cubicBezTo>
                  <a:cubicBezTo>
                    <a:pt x="42" y="69"/>
                    <a:pt x="25" y="120"/>
                    <a:pt x="4" y="168"/>
                  </a:cubicBezTo>
                  <a:cubicBezTo>
                    <a:pt x="1" y="179"/>
                    <a:pt x="4" y="192"/>
                    <a:pt x="16" y="195"/>
                  </a:cubicBezTo>
                  <a:cubicBezTo>
                    <a:pt x="18" y="197"/>
                    <a:pt x="21" y="197"/>
                    <a:pt x="23" y="197"/>
                  </a:cubicBezTo>
                  <a:cubicBezTo>
                    <a:pt x="31" y="197"/>
                    <a:pt x="39" y="190"/>
                    <a:pt x="41" y="184"/>
                  </a:cubicBezTo>
                  <a:cubicBezTo>
                    <a:pt x="64" y="134"/>
                    <a:pt x="81" y="80"/>
                    <a:pt x="93" y="25"/>
                  </a:cubicBezTo>
                  <a:cubicBezTo>
                    <a:pt x="96" y="15"/>
                    <a:pt x="88" y="4"/>
                    <a:pt x="77" y="1"/>
                  </a:cubicBezTo>
                  <a:cubicBezTo>
                    <a:pt x="76" y="0"/>
                    <a:pt x="74"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8"/>
            <p:cNvSpPr/>
            <p:nvPr/>
          </p:nvSpPr>
          <p:spPr>
            <a:xfrm>
              <a:off x="2385503" y="3742536"/>
              <a:ext cx="42363" cy="46082"/>
            </a:xfrm>
            <a:custGeom>
              <a:avLst/>
              <a:gdLst/>
              <a:ahLst/>
              <a:cxnLst/>
              <a:rect l="l" t="t" r="r" b="b"/>
              <a:pathLst>
                <a:path w="262" h="285" extrusionOk="0">
                  <a:moveTo>
                    <a:pt x="238" y="1"/>
                  </a:moveTo>
                  <a:cubicBezTo>
                    <a:pt x="231" y="1"/>
                    <a:pt x="224" y="4"/>
                    <a:pt x="221" y="11"/>
                  </a:cubicBezTo>
                  <a:cubicBezTo>
                    <a:pt x="132" y="173"/>
                    <a:pt x="14" y="246"/>
                    <a:pt x="13" y="247"/>
                  </a:cubicBezTo>
                  <a:cubicBezTo>
                    <a:pt x="3" y="253"/>
                    <a:pt x="1" y="266"/>
                    <a:pt x="6" y="275"/>
                  </a:cubicBezTo>
                  <a:cubicBezTo>
                    <a:pt x="10" y="282"/>
                    <a:pt x="17" y="285"/>
                    <a:pt x="24" y="285"/>
                  </a:cubicBezTo>
                  <a:cubicBezTo>
                    <a:pt x="27" y="285"/>
                    <a:pt x="30" y="284"/>
                    <a:pt x="34" y="284"/>
                  </a:cubicBezTo>
                  <a:cubicBezTo>
                    <a:pt x="40" y="280"/>
                    <a:pt x="162" y="204"/>
                    <a:pt x="256" y="32"/>
                  </a:cubicBezTo>
                  <a:cubicBezTo>
                    <a:pt x="262" y="21"/>
                    <a:pt x="258" y="9"/>
                    <a:pt x="249" y="4"/>
                  </a:cubicBezTo>
                  <a:cubicBezTo>
                    <a:pt x="245" y="2"/>
                    <a:pt x="242"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19" name="Google Shape;319;p8"/>
          <p:cNvGrpSpPr/>
          <p:nvPr/>
        </p:nvGrpSpPr>
        <p:grpSpPr>
          <a:xfrm>
            <a:off x="512450" y="5466985"/>
            <a:ext cx="228737" cy="208260"/>
            <a:chOff x="1571862" y="5988988"/>
            <a:chExt cx="171553" cy="156195"/>
          </a:xfrm>
        </p:grpSpPr>
        <p:sp>
          <p:nvSpPr>
            <p:cNvPr id="320" name="Google Shape;320;p8"/>
            <p:cNvSpPr/>
            <p:nvPr/>
          </p:nvSpPr>
          <p:spPr>
            <a:xfrm>
              <a:off x="1571862" y="5988988"/>
              <a:ext cx="171553" cy="156195"/>
            </a:xfrm>
            <a:custGeom>
              <a:avLst/>
              <a:gdLst/>
              <a:ahLst/>
              <a:cxnLst/>
              <a:rect l="l" t="t" r="r" b="b"/>
              <a:pathLst>
                <a:path w="1061" h="966" extrusionOk="0">
                  <a:moveTo>
                    <a:pt x="168" y="1"/>
                  </a:moveTo>
                  <a:cubicBezTo>
                    <a:pt x="146" y="1"/>
                    <a:pt x="127" y="7"/>
                    <a:pt x="111" y="22"/>
                  </a:cubicBezTo>
                  <a:cubicBezTo>
                    <a:pt x="53" y="78"/>
                    <a:pt x="118" y="162"/>
                    <a:pt x="122" y="385"/>
                  </a:cubicBezTo>
                  <a:cubicBezTo>
                    <a:pt x="128" y="702"/>
                    <a:pt x="0" y="835"/>
                    <a:pt x="77" y="912"/>
                  </a:cubicBezTo>
                  <a:cubicBezTo>
                    <a:pt x="96" y="931"/>
                    <a:pt x="117" y="938"/>
                    <a:pt x="143" y="938"/>
                  </a:cubicBezTo>
                  <a:cubicBezTo>
                    <a:pt x="209" y="938"/>
                    <a:pt x="309" y="895"/>
                    <a:pt x="481" y="895"/>
                  </a:cubicBezTo>
                  <a:cubicBezTo>
                    <a:pt x="495" y="895"/>
                    <a:pt x="509" y="896"/>
                    <a:pt x="523" y="896"/>
                  </a:cubicBezTo>
                  <a:cubicBezTo>
                    <a:pt x="729" y="904"/>
                    <a:pt x="837" y="966"/>
                    <a:pt x="909" y="966"/>
                  </a:cubicBezTo>
                  <a:cubicBezTo>
                    <a:pt x="931" y="966"/>
                    <a:pt x="950" y="960"/>
                    <a:pt x="967" y="944"/>
                  </a:cubicBezTo>
                  <a:cubicBezTo>
                    <a:pt x="1040" y="879"/>
                    <a:pt x="948" y="761"/>
                    <a:pt x="964" y="473"/>
                  </a:cubicBezTo>
                  <a:cubicBezTo>
                    <a:pt x="979" y="218"/>
                    <a:pt x="1061" y="117"/>
                    <a:pt x="1000" y="54"/>
                  </a:cubicBezTo>
                  <a:cubicBezTo>
                    <a:pt x="983" y="38"/>
                    <a:pt x="964" y="32"/>
                    <a:pt x="940" y="32"/>
                  </a:cubicBezTo>
                  <a:cubicBezTo>
                    <a:pt x="874" y="32"/>
                    <a:pt x="773" y="79"/>
                    <a:pt x="599" y="79"/>
                  </a:cubicBezTo>
                  <a:cubicBezTo>
                    <a:pt x="377" y="79"/>
                    <a:pt x="249" y="1"/>
                    <a:pt x="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8"/>
            <p:cNvSpPr/>
            <p:nvPr/>
          </p:nvSpPr>
          <p:spPr>
            <a:xfrm>
              <a:off x="1678418" y="6012273"/>
              <a:ext cx="33146" cy="13259"/>
            </a:xfrm>
            <a:custGeom>
              <a:avLst/>
              <a:gdLst/>
              <a:ahLst/>
              <a:cxnLst/>
              <a:rect l="l" t="t" r="r" b="b"/>
              <a:pathLst>
                <a:path w="205" h="82" extrusionOk="0">
                  <a:moveTo>
                    <a:pt x="181" y="1"/>
                  </a:moveTo>
                  <a:cubicBezTo>
                    <a:pt x="179" y="1"/>
                    <a:pt x="176" y="1"/>
                    <a:pt x="174" y="2"/>
                  </a:cubicBezTo>
                  <a:cubicBezTo>
                    <a:pt x="123" y="21"/>
                    <a:pt x="73" y="33"/>
                    <a:pt x="20" y="41"/>
                  </a:cubicBezTo>
                  <a:cubicBezTo>
                    <a:pt x="9" y="43"/>
                    <a:pt x="1" y="54"/>
                    <a:pt x="3" y="65"/>
                  </a:cubicBezTo>
                  <a:cubicBezTo>
                    <a:pt x="4" y="74"/>
                    <a:pt x="11" y="82"/>
                    <a:pt x="22" y="82"/>
                  </a:cubicBezTo>
                  <a:cubicBezTo>
                    <a:pt x="22" y="82"/>
                    <a:pt x="24" y="82"/>
                    <a:pt x="26" y="81"/>
                  </a:cubicBezTo>
                  <a:cubicBezTo>
                    <a:pt x="81" y="73"/>
                    <a:pt x="135" y="59"/>
                    <a:pt x="188" y="41"/>
                  </a:cubicBezTo>
                  <a:cubicBezTo>
                    <a:pt x="199" y="37"/>
                    <a:pt x="204" y="25"/>
                    <a:pt x="201" y="14"/>
                  </a:cubicBezTo>
                  <a:cubicBezTo>
                    <a:pt x="198" y="6"/>
                    <a:pt x="189" y="1"/>
                    <a:pt x="1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8"/>
            <p:cNvSpPr/>
            <p:nvPr/>
          </p:nvSpPr>
          <p:spPr>
            <a:xfrm>
              <a:off x="1614226" y="6010979"/>
              <a:ext cx="59340" cy="16008"/>
            </a:xfrm>
            <a:custGeom>
              <a:avLst/>
              <a:gdLst/>
              <a:ahLst/>
              <a:cxnLst/>
              <a:rect l="l" t="t" r="r" b="b"/>
              <a:pathLst>
                <a:path w="367" h="99" extrusionOk="0">
                  <a:moveTo>
                    <a:pt x="25" y="1"/>
                  </a:moveTo>
                  <a:cubicBezTo>
                    <a:pt x="18" y="1"/>
                    <a:pt x="10" y="5"/>
                    <a:pt x="6" y="13"/>
                  </a:cubicBezTo>
                  <a:cubicBezTo>
                    <a:pt x="1" y="23"/>
                    <a:pt x="5" y="35"/>
                    <a:pt x="16" y="41"/>
                  </a:cubicBezTo>
                  <a:cubicBezTo>
                    <a:pt x="20" y="43"/>
                    <a:pt x="132" y="99"/>
                    <a:pt x="303" y="99"/>
                  </a:cubicBezTo>
                  <a:cubicBezTo>
                    <a:pt x="317" y="99"/>
                    <a:pt x="332" y="99"/>
                    <a:pt x="347" y="96"/>
                  </a:cubicBezTo>
                  <a:cubicBezTo>
                    <a:pt x="359" y="96"/>
                    <a:pt x="367" y="88"/>
                    <a:pt x="367" y="75"/>
                  </a:cubicBezTo>
                  <a:cubicBezTo>
                    <a:pt x="367" y="64"/>
                    <a:pt x="360" y="55"/>
                    <a:pt x="349" y="55"/>
                  </a:cubicBezTo>
                  <a:cubicBezTo>
                    <a:pt x="348" y="55"/>
                    <a:pt x="347" y="55"/>
                    <a:pt x="346" y="56"/>
                  </a:cubicBezTo>
                  <a:cubicBezTo>
                    <a:pt x="333" y="56"/>
                    <a:pt x="320" y="57"/>
                    <a:pt x="307" y="57"/>
                  </a:cubicBezTo>
                  <a:cubicBezTo>
                    <a:pt x="143" y="57"/>
                    <a:pt x="36" y="3"/>
                    <a:pt x="34" y="3"/>
                  </a:cubicBezTo>
                  <a:cubicBezTo>
                    <a:pt x="31" y="2"/>
                    <a:pt x="28" y="1"/>
                    <a:pt x="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5059050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323"/>
        <p:cNvGrpSpPr/>
        <p:nvPr/>
      </p:nvGrpSpPr>
      <p:grpSpPr>
        <a:xfrm>
          <a:off x="0" y="0"/>
          <a:ext cx="0" cy="0"/>
          <a:chOff x="0" y="0"/>
          <a:chExt cx="0" cy="0"/>
        </a:xfrm>
      </p:grpSpPr>
      <p:sp>
        <p:nvSpPr>
          <p:cNvPr id="324" name="Google Shape;324;p9"/>
          <p:cNvSpPr/>
          <p:nvPr/>
        </p:nvSpPr>
        <p:spPr>
          <a:xfrm>
            <a:off x="-81815" y="-1438793"/>
            <a:ext cx="11974837" cy="10136817"/>
          </a:xfrm>
          <a:custGeom>
            <a:avLst/>
            <a:gdLst/>
            <a:ahLst/>
            <a:cxnLst/>
            <a:rect l="l" t="t" r="r" b="b"/>
            <a:pathLst>
              <a:path w="23337" h="19755" extrusionOk="0">
                <a:moveTo>
                  <a:pt x="7071" y="1"/>
                </a:moveTo>
                <a:cubicBezTo>
                  <a:pt x="6472" y="1"/>
                  <a:pt x="5845" y="197"/>
                  <a:pt x="5185" y="715"/>
                </a:cubicBezTo>
                <a:cubicBezTo>
                  <a:pt x="3667" y="1908"/>
                  <a:pt x="4321" y="2972"/>
                  <a:pt x="3582" y="4761"/>
                </a:cubicBezTo>
                <a:cubicBezTo>
                  <a:pt x="3133" y="5848"/>
                  <a:pt x="0" y="6546"/>
                  <a:pt x="379" y="9985"/>
                </a:cubicBezTo>
                <a:cubicBezTo>
                  <a:pt x="819" y="13987"/>
                  <a:pt x="2132" y="12833"/>
                  <a:pt x="3250" y="14469"/>
                </a:cubicBezTo>
                <a:cubicBezTo>
                  <a:pt x="4202" y="15863"/>
                  <a:pt x="2869" y="18554"/>
                  <a:pt x="5934" y="19589"/>
                </a:cubicBezTo>
                <a:cubicBezTo>
                  <a:pt x="6280" y="19706"/>
                  <a:pt x="6640" y="19755"/>
                  <a:pt x="7011" y="19755"/>
                </a:cubicBezTo>
                <a:cubicBezTo>
                  <a:pt x="8964" y="19755"/>
                  <a:pt x="11190" y="18391"/>
                  <a:pt x="12954" y="18391"/>
                </a:cubicBezTo>
                <a:cubicBezTo>
                  <a:pt x="13037" y="18391"/>
                  <a:pt x="13119" y="18394"/>
                  <a:pt x="13200" y="18401"/>
                </a:cubicBezTo>
                <a:cubicBezTo>
                  <a:pt x="14690" y="18517"/>
                  <a:pt x="16151" y="19165"/>
                  <a:pt x="17538" y="19165"/>
                </a:cubicBezTo>
                <a:cubicBezTo>
                  <a:pt x="18129" y="19165"/>
                  <a:pt x="18705" y="19048"/>
                  <a:pt x="19265" y="18722"/>
                </a:cubicBezTo>
                <a:cubicBezTo>
                  <a:pt x="21141" y="17633"/>
                  <a:pt x="21506" y="16057"/>
                  <a:pt x="20956" y="13989"/>
                </a:cubicBezTo>
                <a:cubicBezTo>
                  <a:pt x="20407" y="11919"/>
                  <a:pt x="23336" y="11136"/>
                  <a:pt x="23251" y="8769"/>
                </a:cubicBezTo>
                <a:cubicBezTo>
                  <a:pt x="23168" y="6401"/>
                  <a:pt x="21176" y="6304"/>
                  <a:pt x="20816" y="4926"/>
                </a:cubicBezTo>
                <a:cubicBezTo>
                  <a:pt x="20456" y="3547"/>
                  <a:pt x="20220" y="1564"/>
                  <a:pt x="18052" y="1133"/>
                </a:cubicBezTo>
                <a:cubicBezTo>
                  <a:pt x="17689" y="1060"/>
                  <a:pt x="17326" y="1029"/>
                  <a:pt x="16967" y="1029"/>
                </a:cubicBezTo>
                <a:cubicBezTo>
                  <a:pt x="15186" y="1029"/>
                  <a:pt x="13500" y="1787"/>
                  <a:pt x="12241" y="1912"/>
                </a:cubicBezTo>
                <a:cubicBezTo>
                  <a:pt x="12184" y="1918"/>
                  <a:pt x="12127" y="1921"/>
                  <a:pt x="12070" y="1921"/>
                </a:cubicBezTo>
                <a:cubicBezTo>
                  <a:pt x="10550" y="1921"/>
                  <a:pt x="8944" y="1"/>
                  <a:pt x="7071" y="1"/>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5" name="Google Shape;325;p9"/>
          <p:cNvSpPr txBox="1">
            <a:spLocks noGrp="1"/>
          </p:cNvSpPr>
          <p:nvPr>
            <p:ph type="title"/>
          </p:nvPr>
        </p:nvSpPr>
        <p:spPr>
          <a:xfrm>
            <a:off x="1509133" y="1726333"/>
            <a:ext cx="5550400" cy="15588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326" name="Google Shape;326;p9"/>
          <p:cNvSpPr txBox="1">
            <a:spLocks noGrp="1"/>
          </p:cNvSpPr>
          <p:nvPr>
            <p:ph type="subTitle" idx="1"/>
          </p:nvPr>
        </p:nvSpPr>
        <p:spPr>
          <a:xfrm>
            <a:off x="1923467" y="3453233"/>
            <a:ext cx="4721600" cy="1678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Tree>
    <p:extLst>
      <p:ext uri="{BB962C8B-B14F-4D97-AF65-F5344CB8AC3E}">
        <p14:creationId xmlns:p14="http://schemas.microsoft.com/office/powerpoint/2010/main" val="536994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7"/>
        <p:cNvGrpSpPr/>
        <p:nvPr/>
      </p:nvGrpSpPr>
      <p:grpSpPr>
        <a:xfrm>
          <a:off x="0" y="0"/>
          <a:ext cx="0" cy="0"/>
          <a:chOff x="0" y="0"/>
          <a:chExt cx="0" cy="0"/>
        </a:xfrm>
      </p:grpSpPr>
      <p:sp>
        <p:nvSpPr>
          <p:cNvPr id="328" name="Google Shape;328;p10"/>
          <p:cNvSpPr txBox="1">
            <a:spLocks noGrp="1"/>
          </p:cNvSpPr>
          <p:nvPr>
            <p:ph type="title"/>
          </p:nvPr>
        </p:nvSpPr>
        <p:spPr>
          <a:xfrm>
            <a:off x="920167" y="1270167"/>
            <a:ext cx="6056000" cy="19148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329" name="Google Shape;329;p10"/>
          <p:cNvGrpSpPr/>
          <p:nvPr/>
        </p:nvGrpSpPr>
        <p:grpSpPr>
          <a:xfrm>
            <a:off x="11232008" y="2849283"/>
            <a:ext cx="1469640" cy="1559513"/>
            <a:chOff x="2300525" y="853825"/>
            <a:chExt cx="320025" cy="339625"/>
          </a:xfrm>
        </p:grpSpPr>
        <p:sp>
          <p:nvSpPr>
            <p:cNvPr id="330" name="Google Shape;330;p10"/>
            <p:cNvSpPr/>
            <p:nvPr/>
          </p:nvSpPr>
          <p:spPr>
            <a:xfrm>
              <a:off x="2363500" y="967900"/>
              <a:ext cx="256175" cy="224725"/>
            </a:xfrm>
            <a:custGeom>
              <a:avLst/>
              <a:gdLst/>
              <a:ahLst/>
              <a:cxnLst/>
              <a:rect l="l" t="t" r="r" b="b"/>
              <a:pathLst>
                <a:path w="10247" h="8989" extrusionOk="0">
                  <a:moveTo>
                    <a:pt x="7599" y="0"/>
                  </a:moveTo>
                  <a:lnTo>
                    <a:pt x="0" y="4208"/>
                  </a:lnTo>
                  <a:lnTo>
                    <a:pt x="2648" y="8988"/>
                  </a:lnTo>
                  <a:lnTo>
                    <a:pt x="10246" y="4781"/>
                  </a:lnTo>
                  <a:lnTo>
                    <a:pt x="759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10"/>
            <p:cNvSpPr/>
            <p:nvPr/>
          </p:nvSpPr>
          <p:spPr>
            <a:xfrm>
              <a:off x="2301925" y="854675"/>
              <a:ext cx="256125" cy="224725"/>
            </a:xfrm>
            <a:custGeom>
              <a:avLst/>
              <a:gdLst/>
              <a:ahLst/>
              <a:cxnLst/>
              <a:rect l="l" t="t" r="r" b="b"/>
              <a:pathLst>
                <a:path w="10245" h="8989" extrusionOk="0">
                  <a:moveTo>
                    <a:pt x="7598" y="0"/>
                  </a:moveTo>
                  <a:lnTo>
                    <a:pt x="0" y="4208"/>
                  </a:lnTo>
                  <a:lnTo>
                    <a:pt x="2648" y="8988"/>
                  </a:lnTo>
                  <a:lnTo>
                    <a:pt x="10245" y="4780"/>
                  </a:lnTo>
                  <a:lnTo>
                    <a:pt x="75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2" name="Google Shape;332;p10"/>
            <p:cNvSpPr/>
            <p:nvPr/>
          </p:nvSpPr>
          <p:spPr>
            <a:xfrm>
              <a:off x="2300525" y="959150"/>
              <a:ext cx="130550" cy="234300"/>
            </a:xfrm>
            <a:custGeom>
              <a:avLst/>
              <a:gdLst/>
              <a:ahLst/>
              <a:cxnLst/>
              <a:rect l="l" t="t" r="r" b="b"/>
              <a:pathLst>
                <a:path w="5222" h="9372" extrusionOk="0">
                  <a:moveTo>
                    <a:pt x="111" y="1"/>
                  </a:moveTo>
                  <a:lnTo>
                    <a:pt x="0" y="62"/>
                  </a:lnTo>
                  <a:lnTo>
                    <a:pt x="5111" y="9372"/>
                  </a:lnTo>
                  <a:lnTo>
                    <a:pt x="5222" y="9311"/>
                  </a:lnTo>
                  <a:lnTo>
                    <a:pt x="1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3" name="Google Shape;333;p10"/>
            <p:cNvSpPr/>
            <p:nvPr/>
          </p:nvSpPr>
          <p:spPr>
            <a:xfrm>
              <a:off x="2363500" y="963750"/>
              <a:ext cx="198325" cy="126675"/>
            </a:xfrm>
            <a:custGeom>
              <a:avLst/>
              <a:gdLst/>
              <a:ahLst/>
              <a:cxnLst/>
              <a:rect l="l" t="t" r="r" b="b"/>
              <a:pathLst>
                <a:path w="7933" h="5067" extrusionOk="0">
                  <a:moveTo>
                    <a:pt x="7567" y="0"/>
                  </a:moveTo>
                  <a:cubicBezTo>
                    <a:pt x="5045" y="1416"/>
                    <a:pt x="2523" y="2832"/>
                    <a:pt x="0" y="4248"/>
                  </a:cubicBezTo>
                  <a:cubicBezTo>
                    <a:pt x="146" y="4520"/>
                    <a:pt x="292" y="4794"/>
                    <a:pt x="440" y="5066"/>
                  </a:cubicBezTo>
                  <a:lnTo>
                    <a:pt x="7932" y="743"/>
                  </a:lnTo>
                  <a:cubicBezTo>
                    <a:pt x="7893" y="622"/>
                    <a:pt x="7840" y="487"/>
                    <a:pt x="7767" y="342"/>
                  </a:cubicBezTo>
                  <a:cubicBezTo>
                    <a:pt x="7703" y="210"/>
                    <a:pt x="7633" y="97"/>
                    <a:pt x="75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10"/>
            <p:cNvSpPr/>
            <p:nvPr/>
          </p:nvSpPr>
          <p:spPr>
            <a:xfrm>
              <a:off x="2490950" y="853825"/>
              <a:ext cx="62675" cy="111950"/>
            </a:xfrm>
            <a:custGeom>
              <a:avLst/>
              <a:gdLst/>
              <a:ahLst/>
              <a:cxnLst/>
              <a:rect l="l" t="t" r="r" b="b"/>
              <a:pathLst>
                <a:path w="2507" h="4478" extrusionOk="0">
                  <a:moveTo>
                    <a:pt x="36" y="0"/>
                  </a:moveTo>
                  <a:cubicBezTo>
                    <a:pt x="30" y="0"/>
                    <a:pt x="25" y="2"/>
                    <a:pt x="20" y="4"/>
                  </a:cubicBezTo>
                  <a:cubicBezTo>
                    <a:pt x="6" y="12"/>
                    <a:pt x="1" y="32"/>
                    <a:pt x="8" y="47"/>
                  </a:cubicBezTo>
                  <a:lnTo>
                    <a:pt x="2444" y="4461"/>
                  </a:lnTo>
                  <a:cubicBezTo>
                    <a:pt x="2450" y="4472"/>
                    <a:pt x="2462" y="4478"/>
                    <a:pt x="2473" y="4478"/>
                  </a:cubicBezTo>
                  <a:cubicBezTo>
                    <a:pt x="2477" y="4478"/>
                    <a:pt x="2483" y="4478"/>
                    <a:pt x="2487" y="4473"/>
                  </a:cubicBezTo>
                  <a:cubicBezTo>
                    <a:pt x="2502" y="4466"/>
                    <a:pt x="2507" y="4445"/>
                    <a:pt x="2499" y="4430"/>
                  </a:cubicBezTo>
                  <a:lnTo>
                    <a:pt x="63" y="16"/>
                  </a:lnTo>
                  <a:cubicBezTo>
                    <a:pt x="58" y="6"/>
                    <a:pt x="47" y="0"/>
                    <a:pt x="36" y="0"/>
                  </a:cubicBezTo>
                  <a:close/>
                </a:path>
              </a:pathLst>
            </a:custGeom>
            <a:solidFill>
              <a:srgbClr val="FFB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10"/>
            <p:cNvSpPr/>
            <p:nvPr/>
          </p:nvSpPr>
          <p:spPr>
            <a:xfrm>
              <a:off x="2560875" y="981500"/>
              <a:ext cx="59675" cy="106700"/>
            </a:xfrm>
            <a:custGeom>
              <a:avLst/>
              <a:gdLst/>
              <a:ahLst/>
              <a:cxnLst/>
              <a:rect l="l" t="t" r="r" b="b"/>
              <a:pathLst>
                <a:path w="2387" h="4268" extrusionOk="0">
                  <a:moveTo>
                    <a:pt x="35" y="1"/>
                  </a:moveTo>
                  <a:cubicBezTo>
                    <a:pt x="30" y="1"/>
                    <a:pt x="26" y="2"/>
                    <a:pt x="21" y="4"/>
                  </a:cubicBezTo>
                  <a:cubicBezTo>
                    <a:pt x="6" y="13"/>
                    <a:pt x="1" y="33"/>
                    <a:pt x="9" y="47"/>
                  </a:cubicBezTo>
                  <a:lnTo>
                    <a:pt x="2323" y="4251"/>
                  </a:lnTo>
                  <a:cubicBezTo>
                    <a:pt x="2331" y="4262"/>
                    <a:pt x="2342" y="4267"/>
                    <a:pt x="2352" y="4267"/>
                  </a:cubicBezTo>
                  <a:cubicBezTo>
                    <a:pt x="2357" y="4267"/>
                    <a:pt x="2361" y="4266"/>
                    <a:pt x="2366" y="4264"/>
                  </a:cubicBezTo>
                  <a:cubicBezTo>
                    <a:pt x="2381" y="4255"/>
                    <a:pt x="2387" y="4235"/>
                    <a:pt x="2379" y="4221"/>
                  </a:cubicBezTo>
                  <a:lnTo>
                    <a:pt x="64" y="17"/>
                  </a:lnTo>
                  <a:cubicBezTo>
                    <a:pt x="58" y="7"/>
                    <a:pt x="47" y="1"/>
                    <a:pt x="35" y="1"/>
                  </a:cubicBezTo>
                  <a:close/>
                </a:path>
              </a:pathLst>
            </a:custGeom>
            <a:solidFill>
              <a:srgbClr val="FFB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10"/>
            <p:cNvSpPr/>
            <p:nvPr/>
          </p:nvSpPr>
          <p:spPr>
            <a:xfrm>
              <a:off x="2502225" y="980925"/>
              <a:ext cx="34225" cy="28050"/>
            </a:xfrm>
            <a:custGeom>
              <a:avLst/>
              <a:gdLst/>
              <a:ahLst/>
              <a:cxnLst/>
              <a:rect l="l" t="t" r="r" b="b"/>
              <a:pathLst>
                <a:path w="1369" h="1122" extrusionOk="0">
                  <a:moveTo>
                    <a:pt x="1065" y="70"/>
                  </a:moveTo>
                  <a:cubicBezTo>
                    <a:pt x="1133" y="126"/>
                    <a:pt x="1187" y="192"/>
                    <a:pt x="1229" y="268"/>
                  </a:cubicBezTo>
                  <a:cubicBezTo>
                    <a:pt x="1262" y="327"/>
                    <a:pt x="1285" y="391"/>
                    <a:pt x="1300" y="456"/>
                  </a:cubicBezTo>
                  <a:lnTo>
                    <a:pt x="296" y="1040"/>
                  </a:lnTo>
                  <a:cubicBezTo>
                    <a:pt x="263" y="916"/>
                    <a:pt x="131" y="724"/>
                    <a:pt x="77" y="649"/>
                  </a:cubicBezTo>
                  <a:lnTo>
                    <a:pt x="1065" y="70"/>
                  </a:lnTo>
                  <a:close/>
                  <a:moveTo>
                    <a:pt x="1068" y="1"/>
                  </a:moveTo>
                  <a:cubicBezTo>
                    <a:pt x="1063" y="1"/>
                    <a:pt x="1057" y="2"/>
                    <a:pt x="1052" y="5"/>
                  </a:cubicBezTo>
                  <a:lnTo>
                    <a:pt x="16" y="612"/>
                  </a:lnTo>
                  <a:cubicBezTo>
                    <a:pt x="8" y="617"/>
                    <a:pt x="2" y="625"/>
                    <a:pt x="1" y="633"/>
                  </a:cubicBezTo>
                  <a:cubicBezTo>
                    <a:pt x="0" y="643"/>
                    <a:pt x="1" y="653"/>
                    <a:pt x="7" y="659"/>
                  </a:cubicBezTo>
                  <a:cubicBezTo>
                    <a:pt x="72" y="747"/>
                    <a:pt x="241" y="996"/>
                    <a:pt x="241" y="1090"/>
                  </a:cubicBezTo>
                  <a:cubicBezTo>
                    <a:pt x="241" y="1102"/>
                    <a:pt x="248" y="1112"/>
                    <a:pt x="258" y="1117"/>
                  </a:cubicBezTo>
                  <a:cubicBezTo>
                    <a:pt x="263" y="1120"/>
                    <a:pt x="268" y="1121"/>
                    <a:pt x="274" y="1121"/>
                  </a:cubicBezTo>
                  <a:cubicBezTo>
                    <a:pt x="279" y="1121"/>
                    <a:pt x="284" y="1120"/>
                    <a:pt x="288" y="1116"/>
                  </a:cubicBezTo>
                  <a:lnTo>
                    <a:pt x="1351" y="498"/>
                  </a:lnTo>
                  <a:cubicBezTo>
                    <a:pt x="1362" y="492"/>
                    <a:pt x="1369" y="479"/>
                    <a:pt x="1365" y="466"/>
                  </a:cubicBezTo>
                  <a:cubicBezTo>
                    <a:pt x="1351" y="385"/>
                    <a:pt x="1325" y="307"/>
                    <a:pt x="1284" y="236"/>
                  </a:cubicBezTo>
                  <a:cubicBezTo>
                    <a:pt x="1235" y="148"/>
                    <a:pt x="1169" y="70"/>
                    <a:pt x="1087" y="7"/>
                  </a:cubicBezTo>
                  <a:cubicBezTo>
                    <a:pt x="1082" y="3"/>
                    <a:pt x="1075" y="1"/>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10"/>
            <p:cNvSpPr/>
            <p:nvPr/>
          </p:nvSpPr>
          <p:spPr>
            <a:xfrm>
              <a:off x="2378175" y="1050500"/>
              <a:ext cx="34475" cy="27775"/>
            </a:xfrm>
            <a:custGeom>
              <a:avLst/>
              <a:gdLst/>
              <a:ahLst/>
              <a:cxnLst/>
              <a:rect l="l" t="t" r="r" b="b"/>
              <a:pathLst>
                <a:path w="1379" h="1111" extrusionOk="0">
                  <a:moveTo>
                    <a:pt x="1061" y="76"/>
                  </a:moveTo>
                  <a:cubicBezTo>
                    <a:pt x="1098" y="160"/>
                    <a:pt x="1199" y="370"/>
                    <a:pt x="1290" y="461"/>
                  </a:cubicBezTo>
                  <a:lnTo>
                    <a:pt x="284" y="1041"/>
                  </a:lnTo>
                  <a:cubicBezTo>
                    <a:pt x="234" y="996"/>
                    <a:pt x="191" y="943"/>
                    <a:pt x="156" y="885"/>
                  </a:cubicBezTo>
                  <a:cubicBezTo>
                    <a:pt x="111" y="812"/>
                    <a:pt x="81" y="732"/>
                    <a:pt x="67" y="645"/>
                  </a:cubicBezTo>
                  <a:lnTo>
                    <a:pt x="1061" y="76"/>
                  </a:lnTo>
                  <a:close/>
                  <a:moveTo>
                    <a:pt x="1076" y="1"/>
                  </a:moveTo>
                  <a:cubicBezTo>
                    <a:pt x="1071" y="1"/>
                    <a:pt x="1066" y="2"/>
                    <a:pt x="1061" y="5"/>
                  </a:cubicBezTo>
                  <a:lnTo>
                    <a:pt x="17" y="601"/>
                  </a:lnTo>
                  <a:cubicBezTo>
                    <a:pt x="5" y="608"/>
                    <a:pt x="0" y="621"/>
                    <a:pt x="2" y="633"/>
                  </a:cubicBezTo>
                  <a:cubicBezTo>
                    <a:pt x="15" y="735"/>
                    <a:pt x="50" y="830"/>
                    <a:pt x="102" y="917"/>
                  </a:cubicBezTo>
                  <a:cubicBezTo>
                    <a:pt x="144" y="987"/>
                    <a:pt x="197" y="1049"/>
                    <a:pt x="261" y="1103"/>
                  </a:cubicBezTo>
                  <a:cubicBezTo>
                    <a:pt x="266" y="1108"/>
                    <a:pt x="274" y="1110"/>
                    <a:pt x="281" y="1110"/>
                  </a:cubicBezTo>
                  <a:cubicBezTo>
                    <a:pt x="286" y="1110"/>
                    <a:pt x="292" y="1109"/>
                    <a:pt x="298" y="1105"/>
                  </a:cubicBezTo>
                  <a:lnTo>
                    <a:pt x="1362" y="492"/>
                  </a:lnTo>
                  <a:cubicBezTo>
                    <a:pt x="1373" y="486"/>
                    <a:pt x="1378" y="476"/>
                    <a:pt x="1378" y="465"/>
                  </a:cubicBezTo>
                  <a:cubicBezTo>
                    <a:pt x="1378" y="454"/>
                    <a:pt x="1372" y="443"/>
                    <a:pt x="1362" y="438"/>
                  </a:cubicBezTo>
                  <a:cubicBezTo>
                    <a:pt x="1281" y="391"/>
                    <a:pt x="1150" y="121"/>
                    <a:pt x="1105" y="20"/>
                  </a:cubicBezTo>
                  <a:cubicBezTo>
                    <a:pt x="1101" y="11"/>
                    <a:pt x="1094" y="5"/>
                    <a:pt x="1086" y="3"/>
                  </a:cubicBezTo>
                  <a:cubicBezTo>
                    <a:pt x="1083" y="1"/>
                    <a:pt x="1080" y="1"/>
                    <a:pt x="10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10"/>
            <p:cNvSpPr/>
            <p:nvPr/>
          </p:nvSpPr>
          <p:spPr>
            <a:xfrm>
              <a:off x="2410600" y="999700"/>
              <a:ext cx="93175" cy="59375"/>
            </a:xfrm>
            <a:custGeom>
              <a:avLst/>
              <a:gdLst/>
              <a:ahLst/>
              <a:cxnLst/>
              <a:rect l="l" t="t" r="r" b="b"/>
              <a:pathLst>
                <a:path w="3727" h="2375" extrusionOk="0">
                  <a:moveTo>
                    <a:pt x="3422" y="77"/>
                  </a:moveTo>
                  <a:cubicBezTo>
                    <a:pt x="3445" y="140"/>
                    <a:pt x="3473" y="202"/>
                    <a:pt x="3508" y="260"/>
                  </a:cubicBezTo>
                  <a:cubicBezTo>
                    <a:pt x="3545" y="322"/>
                    <a:pt x="3590" y="380"/>
                    <a:pt x="3640" y="432"/>
                  </a:cubicBezTo>
                  <a:cubicBezTo>
                    <a:pt x="1017" y="1884"/>
                    <a:pt x="439" y="2213"/>
                    <a:pt x="310" y="2298"/>
                  </a:cubicBezTo>
                  <a:cubicBezTo>
                    <a:pt x="306" y="2292"/>
                    <a:pt x="305" y="2284"/>
                    <a:pt x="303" y="2279"/>
                  </a:cubicBezTo>
                  <a:cubicBezTo>
                    <a:pt x="284" y="2229"/>
                    <a:pt x="257" y="2153"/>
                    <a:pt x="212" y="2077"/>
                  </a:cubicBezTo>
                  <a:cubicBezTo>
                    <a:pt x="209" y="2074"/>
                    <a:pt x="193" y="2049"/>
                    <a:pt x="80" y="1909"/>
                  </a:cubicBezTo>
                  <a:lnTo>
                    <a:pt x="3422" y="77"/>
                  </a:lnTo>
                  <a:close/>
                  <a:moveTo>
                    <a:pt x="3443" y="1"/>
                  </a:moveTo>
                  <a:cubicBezTo>
                    <a:pt x="3437" y="1"/>
                    <a:pt x="3432" y="2"/>
                    <a:pt x="3427" y="4"/>
                  </a:cubicBezTo>
                  <a:lnTo>
                    <a:pt x="19" y="1874"/>
                  </a:lnTo>
                  <a:cubicBezTo>
                    <a:pt x="10" y="1877"/>
                    <a:pt x="4" y="1886"/>
                    <a:pt x="3" y="1895"/>
                  </a:cubicBezTo>
                  <a:cubicBezTo>
                    <a:pt x="1" y="1904"/>
                    <a:pt x="4" y="1913"/>
                    <a:pt x="9" y="1920"/>
                  </a:cubicBezTo>
                  <a:cubicBezTo>
                    <a:pt x="139" y="2083"/>
                    <a:pt x="158" y="2111"/>
                    <a:pt x="158" y="2111"/>
                  </a:cubicBezTo>
                  <a:cubicBezTo>
                    <a:pt x="199" y="2180"/>
                    <a:pt x="226" y="2252"/>
                    <a:pt x="244" y="2301"/>
                  </a:cubicBezTo>
                  <a:cubicBezTo>
                    <a:pt x="260" y="2347"/>
                    <a:pt x="271" y="2375"/>
                    <a:pt x="295" y="2375"/>
                  </a:cubicBezTo>
                  <a:cubicBezTo>
                    <a:pt x="297" y="2375"/>
                    <a:pt x="299" y="2374"/>
                    <a:pt x="302" y="2374"/>
                  </a:cubicBezTo>
                  <a:cubicBezTo>
                    <a:pt x="303" y="2374"/>
                    <a:pt x="305" y="2374"/>
                    <a:pt x="306" y="2375"/>
                  </a:cubicBezTo>
                  <a:cubicBezTo>
                    <a:pt x="314" y="2373"/>
                    <a:pt x="320" y="2368"/>
                    <a:pt x="325" y="2363"/>
                  </a:cubicBezTo>
                  <a:cubicBezTo>
                    <a:pt x="374" y="2325"/>
                    <a:pt x="1008" y="1962"/>
                    <a:pt x="3709" y="469"/>
                  </a:cubicBezTo>
                  <a:cubicBezTo>
                    <a:pt x="3719" y="465"/>
                    <a:pt x="3724" y="455"/>
                    <a:pt x="3725" y="445"/>
                  </a:cubicBezTo>
                  <a:cubicBezTo>
                    <a:pt x="3726" y="437"/>
                    <a:pt x="3722" y="426"/>
                    <a:pt x="3716" y="418"/>
                  </a:cubicBezTo>
                  <a:cubicBezTo>
                    <a:pt x="3657" y="363"/>
                    <a:pt x="3606" y="298"/>
                    <a:pt x="3564" y="229"/>
                  </a:cubicBezTo>
                  <a:cubicBezTo>
                    <a:pt x="3526" y="164"/>
                    <a:pt x="3495" y="96"/>
                    <a:pt x="3473" y="24"/>
                  </a:cubicBezTo>
                  <a:cubicBezTo>
                    <a:pt x="3470" y="14"/>
                    <a:pt x="3464" y="8"/>
                    <a:pt x="3454" y="3"/>
                  </a:cubicBezTo>
                  <a:cubicBezTo>
                    <a:pt x="3451" y="2"/>
                    <a:pt x="3447" y="1"/>
                    <a:pt x="34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10"/>
            <p:cNvSpPr/>
            <p:nvPr/>
          </p:nvSpPr>
          <p:spPr>
            <a:xfrm>
              <a:off x="2466150" y="1006900"/>
              <a:ext cx="27275" cy="16100"/>
            </a:xfrm>
            <a:custGeom>
              <a:avLst/>
              <a:gdLst/>
              <a:ahLst/>
              <a:cxnLst/>
              <a:rect l="l" t="t" r="r" b="b"/>
              <a:pathLst>
                <a:path w="1091" h="644" extrusionOk="0">
                  <a:moveTo>
                    <a:pt x="1055" y="1"/>
                  </a:moveTo>
                  <a:cubicBezTo>
                    <a:pt x="1049" y="1"/>
                    <a:pt x="1044" y="2"/>
                    <a:pt x="1039" y="5"/>
                  </a:cubicBezTo>
                  <a:lnTo>
                    <a:pt x="20" y="584"/>
                  </a:lnTo>
                  <a:cubicBezTo>
                    <a:pt x="6" y="592"/>
                    <a:pt x="1" y="612"/>
                    <a:pt x="8" y="627"/>
                  </a:cubicBezTo>
                  <a:cubicBezTo>
                    <a:pt x="14" y="638"/>
                    <a:pt x="24" y="643"/>
                    <a:pt x="35" y="643"/>
                  </a:cubicBezTo>
                  <a:cubicBezTo>
                    <a:pt x="40" y="643"/>
                    <a:pt x="46" y="642"/>
                    <a:pt x="51" y="639"/>
                  </a:cubicBezTo>
                  <a:lnTo>
                    <a:pt x="1070" y="60"/>
                  </a:lnTo>
                  <a:cubicBezTo>
                    <a:pt x="1085" y="52"/>
                    <a:pt x="1090" y="32"/>
                    <a:pt x="1082" y="17"/>
                  </a:cubicBezTo>
                  <a:cubicBezTo>
                    <a:pt x="1077" y="7"/>
                    <a:pt x="1066" y="1"/>
                    <a:pt x="10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10"/>
            <p:cNvSpPr/>
            <p:nvPr/>
          </p:nvSpPr>
          <p:spPr>
            <a:xfrm>
              <a:off x="2419725" y="1032900"/>
              <a:ext cx="27450" cy="16475"/>
            </a:xfrm>
            <a:custGeom>
              <a:avLst/>
              <a:gdLst/>
              <a:ahLst/>
              <a:cxnLst/>
              <a:rect l="l" t="t" r="r" b="b"/>
              <a:pathLst>
                <a:path w="1098" h="659" extrusionOk="0">
                  <a:moveTo>
                    <a:pt x="1062" y="1"/>
                  </a:moveTo>
                  <a:cubicBezTo>
                    <a:pt x="1057" y="1"/>
                    <a:pt x="1051" y="2"/>
                    <a:pt x="1046" y="5"/>
                  </a:cubicBezTo>
                  <a:lnTo>
                    <a:pt x="22" y="599"/>
                  </a:lnTo>
                  <a:cubicBezTo>
                    <a:pt x="6" y="607"/>
                    <a:pt x="0" y="627"/>
                    <a:pt x="10" y="642"/>
                  </a:cubicBezTo>
                  <a:cubicBezTo>
                    <a:pt x="15" y="652"/>
                    <a:pt x="26" y="658"/>
                    <a:pt x="37" y="658"/>
                  </a:cubicBezTo>
                  <a:cubicBezTo>
                    <a:pt x="42" y="658"/>
                    <a:pt x="48" y="656"/>
                    <a:pt x="53" y="654"/>
                  </a:cubicBezTo>
                  <a:lnTo>
                    <a:pt x="1077" y="60"/>
                  </a:lnTo>
                  <a:cubicBezTo>
                    <a:pt x="1093" y="52"/>
                    <a:pt x="1097" y="32"/>
                    <a:pt x="1089" y="17"/>
                  </a:cubicBezTo>
                  <a:cubicBezTo>
                    <a:pt x="1083" y="6"/>
                    <a:pt x="1073" y="1"/>
                    <a:pt x="10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10"/>
            <p:cNvSpPr/>
            <p:nvPr/>
          </p:nvSpPr>
          <p:spPr>
            <a:xfrm>
              <a:off x="2448950" y="1028225"/>
              <a:ext cx="7600" cy="7200"/>
            </a:xfrm>
            <a:custGeom>
              <a:avLst/>
              <a:gdLst/>
              <a:ahLst/>
              <a:cxnLst/>
              <a:rect l="l" t="t" r="r" b="b"/>
              <a:pathLst>
                <a:path w="304" h="288" extrusionOk="0">
                  <a:moveTo>
                    <a:pt x="153" y="61"/>
                  </a:moveTo>
                  <a:cubicBezTo>
                    <a:pt x="202" y="61"/>
                    <a:pt x="242" y="100"/>
                    <a:pt x="240" y="144"/>
                  </a:cubicBezTo>
                  <a:cubicBezTo>
                    <a:pt x="240" y="189"/>
                    <a:pt x="201" y="225"/>
                    <a:pt x="153" y="225"/>
                  </a:cubicBezTo>
                  <a:cubicBezTo>
                    <a:pt x="104" y="225"/>
                    <a:pt x="64" y="188"/>
                    <a:pt x="64" y="144"/>
                  </a:cubicBezTo>
                  <a:cubicBezTo>
                    <a:pt x="64" y="98"/>
                    <a:pt x="102" y="61"/>
                    <a:pt x="153" y="61"/>
                  </a:cubicBezTo>
                  <a:close/>
                  <a:moveTo>
                    <a:pt x="153" y="0"/>
                  </a:moveTo>
                  <a:cubicBezTo>
                    <a:pt x="69" y="0"/>
                    <a:pt x="0" y="65"/>
                    <a:pt x="0" y="144"/>
                  </a:cubicBezTo>
                  <a:cubicBezTo>
                    <a:pt x="0" y="222"/>
                    <a:pt x="69" y="288"/>
                    <a:pt x="153" y="288"/>
                  </a:cubicBezTo>
                  <a:cubicBezTo>
                    <a:pt x="236" y="288"/>
                    <a:pt x="304" y="222"/>
                    <a:pt x="304" y="144"/>
                  </a:cubicBezTo>
                  <a:cubicBezTo>
                    <a:pt x="304" y="65"/>
                    <a:pt x="235" y="0"/>
                    <a:pt x="1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10"/>
            <p:cNvSpPr/>
            <p:nvPr/>
          </p:nvSpPr>
          <p:spPr>
            <a:xfrm>
              <a:off x="2457400" y="1023025"/>
              <a:ext cx="7625" cy="7200"/>
            </a:xfrm>
            <a:custGeom>
              <a:avLst/>
              <a:gdLst/>
              <a:ahLst/>
              <a:cxnLst/>
              <a:rect l="l" t="t" r="r" b="b"/>
              <a:pathLst>
                <a:path w="305" h="288" extrusionOk="0">
                  <a:moveTo>
                    <a:pt x="152" y="62"/>
                  </a:moveTo>
                  <a:cubicBezTo>
                    <a:pt x="202" y="62"/>
                    <a:pt x="241" y="99"/>
                    <a:pt x="240" y="144"/>
                  </a:cubicBezTo>
                  <a:cubicBezTo>
                    <a:pt x="240" y="189"/>
                    <a:pt x="201" y="225"/>
                    <a:pt x="152" y="225"/>
                  </a:cubicBezTo>
                  <a:cubicBezTo>
                    <a:pt x="104" y="225"/>
                    <a:pt x="63" y="188"/>
                    <a:pt x="63" y="144"/>
                  </a:cubicBezTo>
                  <a:cubicBezTo>
                    <a:pt x="63" y="98"/>
                    <a:pt x="102" y="62"/>
                    <a:pt x="152" y="62"/>
                  </a:cubicBezTo>
                  <a:close/>
                  <a:moveTo>
                    <a:pt x="152" y="0"/>
                  </a:moveTo>
                  <a:cubicBezTo>
                    <a:pt x="69" y="0"/>
                    <a:pt x="0" y="65"/>
                    <a:pt x="0" y="144"/>
                  </a:cubicBezTo>
                  <a:cubicBezTo>
                    <a:pt x="0" y="223"/>
                    <a:pt x="69" y="288"/>
                    <a:pt x="152" y="288"/>
                  </a:cubicBezTo>
                  <a:cubicBezTo>
                    <a:pt x="236" y="288"/>
                    <a:pt x="305" y="223"/>
                    <a:pt x="304" y="144"/>
                  </a:cubicBezTo>
                  <a:cubicBezTo>
                    <a:pt x="304" y="65"/>
                    <a:pt x="235" y="0"/>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10"/>
            <p:cNvSpPr/>
            <p:nvPr/>
          </p:nvSpPr>
          <p:spPr>
            <a:xfrm>
              <a:off x="2390700" y="1061400"/>
              <a:ext cx="7600" cy="7200"/>
            </a:xfrm>
            <a:custGeom>
              <a:avLst/>
              <a:gdLst/>
              <a:ahLst/>
              <a:cxnLst/>
              <a:rect l="l" t="t" r="r" b="b"/>
              <a:pathLst>
                <a:path w="304" h="288" extrusionOk="0">
                  <a:moveTo>
                    <a:pt x="152" y="62"/>
                  </a:moveTo>
                  <a:cubicBezTo>
                    <a:pt x="202" y="62"/>
                    <a:pt x="242" y="100"/>
                    <a:pt x="241" y="144"/>
                  </a:cubicBezTo>
                  <a:cubicBezTo>
                    <a:pt x="241" y="190"/>
                    <a:pt x="200" y="225"/>
                    <a:pt x="152" y="225"/>
                  </a:cubicBezTo>
                  <a:cubicBezTo>
                    <a:pt x="104" y="225"/>
                    <a:pt x="64" y="189"/>
                    <a:pt x="64" y="144"/>
                  </a:cubicBezTo>
                  <a:cubicBezTo>
                    <a:pt x="64" y="98"/>
                    <a:pt x="103" y="62"/>
                    <a:pt x="152" y="62"/>
                  </a:cubicBezTo>
                  <a:close/>
                  <a:moveTo>
                    <a:pt x="152" y="1"/>
                  </a:moveTo>
                  <a:cubicBezTo>
                    <a:pt x="70" y="1"/>
                    <a:pt x="1" y="65"/>
                    <a:pt x="1" y="144"/>
                  </a:cubicBezTo>
                  <a:cubicBezTo>
                    <a:pt x="1" y="223"/>
                    <a:pt x="70" y="287"/>
                    <a:pt x="152" y="287"/>
                  </a:cubicBezTo>
                  <a:cubicBezTo>
                    <a:pt x="237" y="287"/>
                    <a:pt x="303" y="223"/>
                    <a:pt x="303" y="144"/>
                  </a:cubicBezTo>
                  <a:cubicBezTo>
                    <a:pt x="303" y="65"/>
                    <a:pt x="236" y="1"/>
                    <a:pt x="1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10"/>
            <p:cNvSpPr/>
            <p:nvPr/>
          </p:nvSpPr>
          <p:spPr>
            <a:xfrm>
              <a:off x="2516100" y="990800"/>
              <a:ext cx="7625" cy="7175"/>
            </a:xfrm>
            <a:custGeom>
              <a:avLst/>
              <a:gdLst/>
              <a:ahLst/>
              <a:cxnLst/>
              <a:rect l="l" t="t" r="r" b="b"/>
              <a:pathLst>
                <a:path w="305" h="287" extrusionOk="0">
                  <a:moveTo>
                    <a:pt x="153" y="61"/>
                  </a:moveTo>
                  <a:cubicBezTo>
                    <a:pt x="202" y="61"/>
                    <a:pt x="241" y="98"/>
                    <a:pt x="241" y="144"/>
                  </a:cubicBezTo>
                  <a:cubicBezTo>
                    <a:pt x="241" y="189"/>
                    <a:pt x="201" y="225"/>
                    <a:pt x="153" y="225"/>
                  </a:cubicBezTo>
                  <a:cubicBezTo>
                    <a:pt x="105" y="225"/>
                    <a:pt x="64" y="188"/>
                    <a:pt x="64" y="144"/>
                  </a:cubicBezTo>
                  <a:cubicBezTo>
                    <a:pt x="64" y="98"/>
                    <a:pt x="103" y="61"/>
                    <a:pt x="153" y="61"/>
                  </a:cubicBezTo>
                  <a:close/>
                  <a:moveTo>
                    <a:pt x="153" y="0"/>
                  </a:moveTo>
                  <a:cubicBezTo>
                    <a:pt x="69" y="0"/>
                    <a:pt x="1" y="64"/>
                    <a:pt x="1" y="144"/>
                  </a:cubicBezTo>
                  <a:cubicBezTo>
                    <a:pt x="1" y="222"/>
                    <a:pt x="69" y="286"/>
                    <a:pt x="153" y="286"/>
                  </a:cubicBezTo>
                  <a:cubicBezTo>
                    <a:pt x="237" y="286"/>
                    <a:pt x="304" y="222"/>
                    <a:pt x="304" y="144"/>
                  </a:cubicBezTo>
                  <a:cubicBezTo>
                    <a:pt x="304" y="64"/>
                    <a:pt x="236" y="0"/>
                    <a:pt x="1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10"/>
            <p:cNvSpPr/>
            <p:nvPr/>
          </p:nvSpPr>
          <p:spPr>
            <a:xfrm>
              <a:off x="2381800" y="1066825"/>
              <a:ext cx="7875" cy="4975"/>
            </a:xfrm>
            <a:custGeom>
              <a:avLst/>
              <a:gdLst/>
              <a:ahLst/>
              <a:cxnLst/>
              <a:rect l="l" t="t" r="r" b="b"/>
              <a:pathLst>
                <a:path w="315" h="199" extrusionOk="0">
                  <a:moveTo>
                    <a:pt x="278" y="1"/>
                  </a:moveTo>
                  <a:cubicBezTo>
                    <a:pt x="273" y="1"/>
                    <a:pt x="267" y="2"/>
                    <a:pt x="263" y="5"/>
                  </a:cubicBezTo>
                  <a:cubicBezTo>
                    <a:pt x="227" y="24"/>
                    <a:pt x="41" y="126"/>
                    <a:pt x="19" y="142"/>
                  </a:cubicBezTo>
                  <a:cubicBezTo>
                    <a:pt x="4" y="153"/>
                    <a:pt x="1" y="173"/>
                    <a:pt x="13" y="187"/>
                  </a:cubicBezTo>
                  <a:cubicBezTo>
                    <a:pt x="19" y="195"/>
                    <a:pt x="29" y="199"/>
                    <a:pt x="37" y="199"/>
                  </a:cubicBezTo>
                  <a:cubicBezTo>
                    <a:pt x="45" y="199"/>
                    <a:pt x="51" y="198"/>
                    <a:pt x="57" y="194"/>
                  </a:cubicBezTo>
                  <a:cubicBezTo>
                    <a:pt x="70" y="184"/>
                    <a:pt x="188" y="117"/>
                    <a:pt x="294" y="60"/>
                  </a:cubicBezTo>
                  <a:cubicBezTo>
                    <a:pt x="309" y="51"/>
                    <a:pt x="314" y="32"/>
                    <a:pt x="305" y="17"/>
                  </a:cubicBezTo>
                  <a:cubicBezTo>
                    <a:pt x="300" y="6"/>
                    <a:pt x="289" y="1"/>
                    <a:pt x="2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10"/>
            <p:cNvSpPr/>
            <p:nvPr/>
          </p:nvSpPr>
          <p:spPr>
            <a:xfrm>
              <a:off x="2398325" y="1057675"/>
              <a:ext cx="7850" cy="5125"/>
            </a:xfrm>
            <a:custGeom>
              <a:avLst/>
              <a:gdLst/>
              <a:ahLst/>
              <a:cxnLst/>
              <a:rect l="l" t="t" r="r" b="b"/>
              <a:pathLst>
                <a:path w="314" h="205" extrusionOk="0">
                  <a:moveTo>
                    <a:pt x="277" y="0"/>
                  </a:moveTo>
                  <a:cubicBezTo>
                    <a:pt x="272" y="0"/>
                    <a:pt x="266" y="2"/>
                    <a:pt x="261" y="5"/>
                  </a:cubicBezTo>
                  <a:lnTo>
                    <a:pt x="20" y="146"/>
                  </a:lnTo>
                  <a:cubicBezTo>
                    <a:pt x="6" y="153"/>
                    <a:pt x="1" y="174"/>
                    <a:pt x="9" y="189"/>
                  </a:cubicBezTo>
                  <a:cubicBezTo>
                    <a:pt x="14" y="199"/>
                    <a:pt x="25" y="205"/>
                    <a:pt x="36" y="205"/>
                  </a:cubicBezTo>
                  <a:cubicBezTo>
                    <a:pt x="41" y="205"/>
                    <a:pt x="47" y="204"/>
                    <a:pt x="52" y="199"/>
                  </a:cubicBezTo>
                  <a:lnTo>
                    <a:pt x="293" y="59"/>
                  </a:lnTo>
                  <a:cubicBezTo>
                    <a:pt x="308" y="50"/>
                    <a:pt x="314" y="30"/>
                    <a:pt x="304" y="16"/>
                  </a:cubicBezTo>
                  <a:cubicBezTo>
                    <a:pt x="298" y="6"/>
                    <a:pt x="288" y="0"/>
                    <a:pt x="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10"/>
            <p:cNvSpPr/>
            <p:nvPr/>
          </p:nvSpPr>
          <p:spPr>
            <a:xfrm>
              <a:off x="2524250" y="986900"/>
              <a:ext cx="7725" cy="5050"/>
            </a:xfrm>
            <a:custGeom>
              <a:avLst/>
              <a:gdLst/>
              <a:ahLst/>
              <a:cxnLst/>
              <a:rect l="l" t="t" r="r" b="b"/>
              <a:pathLst>
                <a:path w="309" h="202" extrusionOk="0">
                  <a:moveTo>
                    <a:pt x="273" y="1"/>
                  </a:moveTo>
                  <a:cubicBezTo>
                    <a:pt x="268" y="1"/>
                    <a:pt x="262" y="2"/>
                    <a:pt x="257" y="5"/>
                  </a:cubicBezTo>
                  <a:lnTo>
                    <a:pt x="21" y="142"/>
                  </a:lnTo>
                  <a:cubicBezTo>
                    <a:pt x="6" y="151"/>
                    <a:pt x="1" y="171"/>
                    <a:pt x="10" y="185"/>
                  </a:cubicBezTo>
                  <a:cubicBezTo>
                    <a:pt x="16" y="196"/>
                    <a:pt x="26" y="201"/>
                    <a:pt x="37" y="201"/>
                  </a:cubicBezTo>
                  <a:cubicBezTo>
                    <a:pt x="43" y="201"/>
                    <a:pt x="48" y="200"/>
                    <a:pt x="53" y="196"/>
                  </a:cubicBezTo>
                  <a:lnTo>
                    <a:pt x="289" y="59"/>
                  </a:lnTo>
                  <a:cubicBezTo>
                    <a:pt x="304" y="50"/>
                    <a:pt x="308" y="30"/>
                    <a:pt x="300" y="16"/>
                  </a:cubicBezTo>
                  <a:cubicBezTo>
                    <a:pt x="294" y="6"/>
                    <a:pt x="284" y="1"/>
                    <a:pt x="2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10"/>
            <p:cNvSpPr/>
            <p:nvPr/>
          </p:nvSpPr>
          <p:spPr>
            <a:xfrm>
              <a:off x="2507250" y="995825"/>
              <a:ext cx="8075" cy="5050"/>
            </a:xfrm>
            <a:custGeom>
              <a:avLst/>
              <a:gdLst/>
              <a:ahLst/>
              <a:cxnLst/>
              <a:rect l="l" t="t" r="r" b="b"/>
              <a:pathLst>
                <a:path w="323" h="202" extrusionOk="0">
                  <a:moveTo>
                    <a:pt x="287" y="1"/>
                  </a:moveTo>
                  <a:cubicBezTo>
                    <a:pt x="282" y="1"/>
                    <a:pt x="277" y="2"/>
                    <a:pt x="272" y="4"/>
                  </a:cubicBezTo>
                  <a:lnTo>
                    <a:pt x="21" y="142"/>
                  </a:lnTo>
                  <a:cubicBezTo>
                    <a:pt x="6" y="150"/>
                    <a:pt x="1" y="170"/>
                    <a:pt x="9" y="185"/>
                  </a:cubicBezTo>
                  <a:cubicBezTo>
                    <a:pt x="16" y="196"/>
                    <a:pt x="27" y="201"/>
                    <a:pt x="37" y="201"/>
                  </a:cubicBezTo>
                  <a:cubicBezTo>
                    <a:pt x="43" y="201"/>
                    <a:pt x="48" y="200"/>
                    <a:pt x="52" y="197"/>
                  </a:cubicBezTo>
                  <a:lnTo>
                    <a:pt x="303" y="59"/>
                  </a:lnTo>
                  <a:cubicBezTo>
                    <a:pt x="317" y="51"/>
                    <a:pt x="322" y="31"/>
                    <a:pt x="315" y="16"/>
                  </a:cubicBezTo>
                  <a:cubicBezTo>
                    <a:pt x="309" y="6"/>
                    <a:pt x="298" y="1"/>
                    <a:pt x="2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10"/>
            <p:cNvSpPr/>
            <p:nvPr/>
          </p:nvSpPr>
          <p:spPr>
            <a:xfrm>
              <a:off x="2417100" y="1100425"/>
              <a:ext cx="31125" cy="45125"/>
            </a:xfrm>
            <a:custGeom>
              <a:avLst/>
              <a:gdLst/>
              <a:ahLst/>
              <a:cxnLst/>
              <a:rect l="l" t="t" r="r" b="b"/>
              <a:pathLst>
                <a:path w="1245" h="1805" extrusionOk="0">
                  <a:moveTo>
                    <a:pt x="219" y="0"/>
                  </a:moveTo>
                  <a:cubicBezTo>
                    <a:pt x="199" y="0"/>
                    <a:pt x="181" y="4"/>
                    <a:pt x="164" y="12"/>
                  </a:cubicBezTo>
                  <a:cubicBezTo>
                    <a:pt x="0" y="93"/>
                    <a:pt x="71" y="556"/>
                    <a:pt x="323" y="1047"/>
                  </a:cubicBezTo>
                  <a:cubicBezTo>
                    <a:pt x="550" y="1488"/>
                    <a:pt x="847" y="1804"/>
                    <a:pt x="1025" y="1804"/>
                  </a:cubicBezTo>
                  <a:cubicBezTo>
                    <a:pt x="1044" y="1804"/>
                    <a:pt x="1063" y="1800"/>
                    <a:pt x="1079" y="1792"/>
                  </a:cubicBezTo>
                  <a:cubicBezTo>
                    <a:pt x="1244" y="1712"/>
                    <a:pt x="1172" y="1250"/>
                    <a:pt x="920" y="757"/>
                  </a:cubicBezTo>
                  <a:cubicBezTo>
                    <a:pt x="694" y="315"/>
                    <a:pt x="397"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10"/>
            <p:cNvSpPr/>
            <p:nvPr/>
          </p:nvSpPr>
          <p:spPr>
            <a:xfrm>
              <a:off x="2419775" y="1098275"/>
              <a:ext cx="31125" cy="45125"/>
            </a:xfrm>
            <a:custGeom>
              <a:avLst/>
              <a:gdLst/>
              <a:ahLst/>
              <a:cxnLst/>
              <a:rect l="l" t="t" r="r" b="b"/>
              <a:pathLst>
                <a:path w="1245" h="1805" extrusionOk="0">
                  <a:moveTo>
                    <a:pt x="219" y="0"/>
                  </a:moveTo>
                  <a:cubicBezTo>
                    <a:pt x="199" y="0"/>
                    <a:pt x="181" y="4"/>
                    <a:pt x="165" y="12"/>
                  </a:cubicBezTo>
                  <a:cubicBezTo>
                    <a:pt x="0" y="93"/>
                    <a:pt x="71" y="555"/>
                    <a:pt x="323" y="1047"/>
                  </a:cubicBezTo>
                  <a:cubicBezTo>
                    <a:pt x="550" y="1488"/>
                    <a:pt x="847" y="1804"/>
                    <a:pt x="1025" y="1804"/>
                  </a:cubicBezTo>
                  <a:cubicBezTo>
                    <a:pt x="1045" y="1804"/>
                    <a:pt x="1063" y="1801"/>
                    <a:pt x="1079" y="1793"/>
                  </a:cubicBezTo>
                  <a:cubicBezTo>
                    <a:pt x="1244" y="1712"/>
                    <a:pt x="1173" y="1250"/>
                    <a:pt x="921" y="758"/>
                  </a:cubicBezTo>
                  <a:cubicBezTo>
                    <a:pt x="694" y="315"/>
                    <a:pt x="397"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10"/>
            <p:cNvSpPr/>
            <p:nvPr/>
          </p:nvSpPr>
          <p:spPr>
            <a:xfrm>
              <a:off x="2427550" y="1088000"/>
              <a:ext cx="56475" cy="44900"/>
            </a:xfrm>
            <a:custGeom>
              <a:avLst/>
              <a:gdLst/>
              <a:ahLst/>
              <a:cxnLst/>
              <a:rect l="l" t="t" r="r" b="b"/>
              <a:pathLst>
                <a:path w="2259" h="1796" extrusionOk="0">
                  <a:moveTo>
                    <a:pt x="1811" y="1"/>
                  </a:moveTo>
                  <a:cubicBezTo>
                    <a:pt x="1208" y="328"/>
                    <a:pt x="603" y="656"/>
                    <a:pt x="0" y="983"/>
                  </a:cubicBezTo>
                  <a:cubicBezTo>
                    <a:pt x="156" y="1254"/>
                    <a:pt x="311" y="1525"/>
                    <a:pt x="468" y="1796"/>
                  </a:cubicBezTo>
                  <a:cubicBezTo>
                    <a:pt x="1064" y="1471"/>
                    <a:pt x="1663" y="1147"/>
                    <a:pt x="2259" y="822"/>
                  </a:cubicBezTo>
                  <a:cubicBezTo>
                    <a:pt x="2110" y="549"/>
                    <a:pt x="1961" y="274"/>
                    <a:pt x="1811" y="1"/>
                  </a:cubicBezTo>
                  <a:close/>
                </a:path>
              </a:pathLst>
            </a:custGeom>
            <a:solidFill>
              <a:srgbClr val="FB4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10"/>
            <p:cNvSpPr/>
            <p:nvPr/>
          </p:nvSpPr>
          <p:spPr>
            <a:xfrm>
              <a:off x="2462125" y="1075350"/>
              <a:ext cx="31125" cy="45125"/>
            </a:xfrm>
            <a:custGeom>
              <a:avLst/>
              <a:gdLst/>
              <a:ahLst/>
              <a:cxnLst/>
              <a:rect l="l" t="t" r="r" b="b"/>
              <a:pathLst>
                <a:path w="1245" h="1805" extrusionOk="0">
                  <a:moveTo>
                    <a:pt x="219" y="1"/>
                  </a:moveTo>
                  <a:cubicBezTo>
                    <a:pt x="199" y="1"/>
                    <a:pt x="181" y="4"/>
                    <a:pt x="165" y="12"/>
                  </a:cubicBezTo>
                  <a:cubicBezTo>
                    <a:pt x="1" y="93"/>
                    <a:pt x="72" y="556"/>
                    <a:pt x="324" y="1047"/>
                  </a:cubicBezTo>
                  <a:cubicBezTo>
                    <a:pt x="551" y="1488"/>
                    <a:pt x="848" y="1804"/>
                    <a:pt x="1025" y="1804"/>
                  </a:cubicBezTo>
                  <a:cubicBezTo>
                    <a:pt x="1045" y="1804"/>
                    <a:pt x="1063" y="1801"/>
                    <a:pt x="1080" y="1793"/>
                  </a:cubicBezTo>
                  <a:cubicBezTo>
                    <a:pt x="1245" y="1712"/>
                    <a:pt x="1173" y="1249"/>
                    <a:pt x="921" y="758"/>
                  </a:cubicBezTo>
                  <a:cubicBezTo>
                    <a:pt x="693" y="315"/>
                    <a:pt x="396"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10"/>
            <p:cNvSpPr/>
            <p:nvPr/>
          </p:nvSpPr>
          <p:spPr>
            <a:xfrm>
              <a:off x="2464750" y="1073225"/>
              <a:ext cx="31125" cy="45125"/>
            </a:xfrm>
            <a:custGeom>
              <a:avLst/>
              <a:gdLst/>
              <a:ahLst/>
              <a:cxnLst/>
              <a:rect l="l" t="t" r="r" b="b"/>
              <a:pathLst>
                <a:path w="1245" h="1805" extrusionOk="0">
                  <a:moveTo>
                    <a:pt x="221" y="1"/>
                  </a:moveTo>
                  <a:cubicBezTo>
                    <a:pt x="201" y="1"/>
                    <a:pt x="183" y="5"/>
                    <a:pt x="166" y="13"/>
                  </a:cubicBezTo>
                  <a:cubicBezTo>
                    <a:pt x="1" y="93"/>
                    <a:pt x="73" y="555"/>
                    <a:pt x="325" y="1048"/>
                  </a:cubicBezTo>
                  <a:cubicBezTo>
                    <a:pt x="552" y="1490"/>
                    <a:pt x="849" y="1805"/>
                    <a:pt x="1026" y="1805"/>
                  </a:cubicBezTo>
                  <a:cubicBezTo>
                    <a:pt x="1046" y="1805"/>
                    <a:pt x="1064" y="1801"/>
                    <a:pt x="1081" y="1793"/>
                  </a:cubicBezTo>
                  <a:cubicBezTo>
                    <a:pt x="1245" y="1712"/>
                    <a:pt x="1174" y="1250"/>
                    <a:pt x="922" y="758"/>
                  </a:cubicBezTo>
                  <a:cubicBezTo>
                    <a:pt x="695" y="315"/>
                    <a:pt x="399"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10"/>
            <p:cNvSpPr/>
            <p:nvPr/>
          </p:nvSpPr>
          <p:spPr>
            <a:xfrm>
              <a:off x="2433525" y="1094425"/>
              <a:ext cx="32975" cy="18900"/>
            </a:xfrm>
            <a:custGeom>
              <a:avLst/>
              <a:gdLst/>
              <a:ahLst/>
              <a:cxnLst/>
              <a:rect l="l" t="t" r="r" b="b"/>
              <a:pathLst>
                <a:path w="1319" h="756" extrusionOk="0">
                  <a:moveTo>
                    <a:pt x="1283" y="0"/>
                  </a:moveTo>
                  <a:cubicBezTo>
                    <a:pt x="1278" y="0"/>
                    <a:pt x="1273" y="2"/>
                    <a:pt x="1268" y="4"/>
                  </a:cubicBezTo>
                  <a:lnTo>
                    <a:pt x="21" y="696"/>
                  </a:lnTo>
                  <a:cubicBezTo>
                    <a:pt x="6" y="704"/>
                    <a:pt x="1" y="724"/>
                    <a:pt x="9" y="739"/>
                  </a:cubicBezTo>
                  <a:cubicBezTo>
                    <a:pt x="16" y="750"/>
                    <a:pt x="26" y="755"/>
                    <a:pt x="37" y="755"/>
                  </a:cubicBezTo>
                  <a:cubicBezTo>
                    <a:pt x="41" y="755"/>
                    <a:pt x="47" y="753"/>
                    <a:pt x="52" y="751"/>
                  </a:cubicBezTo>
                  <a:lnTo>
                    <a:pt x="1298" y="59"/>
                  </a:lnTo>
                  <a:cubicBezTo>
                    <a:pt x="1313" y="50"/>
                    <a:pt x="1319" y="31"/>
                    <a:pt x="1311" y="16"/>
                  </a:cubicBezTo>
                  <a:cubicBezTo>
                    <a:pt x="1305" y="6"/>
                    <a:pt x="1294" y="0"/>
                    <a:pt x="1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10"/>
            <p:cNvSpPr/>
            <p:nvPr/>
          </p:nvSpPr>
          <p:spPr>
            <a:xfrm>
              <a:off x="2434700" y="1098475"/>
              <a:ext cx="32975" cy="18875"/>
            </a:xfrm>
            <a:custGeom>
              <a:avLst/>
              <a:gdLst/>
              <a:ahLst/>
              <a:cxnLst/>
              <a:rect l="l" t="t" r="r" b="b"/>
              <a:pathLst>
                <a:path w="1319" h="755" extrusionOk="0">
                  <a:moveTo>
                    <a:pt x="1283" y="0"/>
                  </a:moveTo>
                  <a:cubicBezTo>
                    <a:pt x="1278" y="0"/>
                    <a:pt x="1272" y="2"/>
                    <a:pt x="1267" y="4"/>
                  </a:cubicBezTo>
                  <a:lnTo>
                    <a:pt x="21" y="696"/>
                  </a:lnTo>
                  <a:cubicBezTo>
                    <a:pt x="6" y="704"/>
                    <a:pt x="1" y="724"/>
                    <a:pt x="9" y="739"/>
                  </a:cubicBezTo>
                  <a:cubicBezTo>
                    <a:pt x="16" y="750"/>
                    <a:pt x="27" y="755"/>
                    <a:pt x="37" y="755"/>
                  </a:cubicBezTo>
                  <a:cubicBezTo>
                    <a:pt x="43" y="755"/>
                    <a:pt x="48" y="754"/>
                    <a:pt x="52" y="751"/>
                  </a:cubicBezTo>
                  <a:lnTo>
                    <a:pt x="1298" y="59"/>
                  </a:lnTo>
                  <a:cubicBezTo>
                    <a:pt x="1313" y="51"/>
                    <a:pt x="1319" y="31"/>
                    <a:pt x="1310" y="16"/>
                  </a:cubicBezTo>
                  <a:cubicBezTo>
                    <a:pt x="1305" y="6"/>
                    <a:pt x="1294" y="0"/>
                    <a:pt x="1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10"/>
            <p:cNvSpPr/>
            <p:nvPr/>
          </p:nvSpPr>
          <p:spPr>
            <a:xfrm>
              <a:off x="2436150" y="1102400"/>
              <a:ext cx="32975" cy="18875"/>
            </a:xfrm>
            <a:custGeom>
              <a:avLst/>
              <a:gdLst/>
              <a:ahLst/>
              <a:cxnLst/>
              <a:rect l="l" t="t" r="r" b="b"/>
              <a:pathLst>
                <a:path w="1319" h="755" extrusionOk="0">
                  <a:moveTo>
                    <a:pt x="1282" y="0"/>
                  </a:moveTo>
                  <a:cubicBezTo>
                    <a:pt x="1277" y="0"/>
                    <a:pt x="1272" y="2"/>
                    <a:pt x="1267" y="4"/>
                  </a:cubicBezTo>
                  <a:lnTo>
                    <a:pt x="21" y="696"/>
                  </a:lnTo>
                  <a:cubicBezTo>
                    <a:pt x="6" y="704"/>
                    <a:pt x="1" y="723"/>
                    <a:pt x="8" y="738"/>
                  </a:cubicBezTo>
                  <a:cubicBezTo>
                    <a:pt x="16" y="749"/>
                    <a:pt x="26" y="755"/>
                    <a:pt x="37" y="755"/>
                  </a:cubicBezTo>
                  <a:cubicBezTo>
                    <a:pt x="43" y="755"/>
                    <a:pt x="46" y="753"/>
                    <a:pt x="51" y="750"/>
                  </a:cubicBezTo>
                  <a:lnTo>
                    <a:pt x="1298" y="59"/>
                  </a:lnTo>
                  <a:cubicBezTo>
                    <a:pt x="1313" y="51"/>
                    <a:pt x="1319" y="31"/>
                    <a:pt x="1310" y="16"/>
                  </a:cubicBezTo>
                  <a:cubicBezTo>
                    <a:pt x="1305" y="6"/>
                    <a:pt x="1294" y="0"/>
                    <a:pt x="12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10"/>
            <p:cNvSpPr/>
            <p:nvPr/>
          </p:nvSpPr>
          <p:spPr>
            <a:xfrm>
              <a:off x="2440725" y="1110275"/>
              <a:ext cx="32975" cy="18875"/>
            </a:xfrm>
            <a:custGeom>
              <a:avLst/>
              <a:gdLst/>
              <a:ahLst/>
              <a:cxnLst/>
              <a:rect l="l" t="t" r="r" b="b"/>
              <a:pathLst>
                <a:path w="1319" h="755" extrusionOk="0">
                  <a:moveTo>
                    <a:pt x="1282" y="0"/>
                  </a:moveTo>
                  <a:cubicBezTo>
                    <a:pt x="1277" y="0"/>
                    <a:pt x="1271" y="1"/>
                    <a:pt x="1267" y="4"/>
                  </a:cubicBezTo>
                  <a:lnTo>
                    <a:pt x="20" y="696"/>
                  </a:lnTo>
                  <a:cubicBezTo>
                    <a:pt x="5" y="703"/>
                    <a:pt x="0" y="724"/>
                    <a:pt x="8" y="739"/>
                  </a:cubicBezTo>
                  <a:cubicBezTo>
                    <a:pt x="15" y="749"/>
                    <a:pt x="26" y="755"/>
                    <a:pt x="36" y="755"/>
                  </a:cubicBezTo>
                  <a:cubicBezTo>
                    <a:pt x="42" y="755"/>
                    <a:pt x="47" y="754"/>
                    <a:pt x="50" y="751"/>
                  </a:cubicBezTo>
                  <a:lnTo>
                    <a:pt x="1298" y="59"/>
                  </a:lnTo>
                  <a:cubicBezTo>
                    <a:pt x="1313" y="51"/>
                    <a:pt x="1318" y="31"/>
                    <a:pt x="1309" y="16"/>
                  </a:cubicBezTo>
                  <a:cubicBezTo>
                    <a:pt x="1304" y="6"/>
                    <a:pt x="1293" y="0"/>
                    <a:pt x="12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10"/>
            <p:cNvSpPr/>
            <p:nvPr/>
          </p:nvSpPr>
          <p:spPr>
            <a:xfrm>
              <a:off x="2438625" y="1106975"/>
              <a:ext cx="32975" cy="18875"/>
            </a:xfrm>
            <a:custGeom>
              <a:avLst/>
              <a:gdLst/>
              <a:ahLst/>
              <a:cxnLst/>
              <a:rect l="l" t="t" r="r" b="b"/>
              <a:pathLst>
                <a:path w="1319" h="755" extrusionOk="0">
                  <a:moveTo>
                    <a:pt x="1282" y="1"/>
                  </a:moveTo>
                  <a:cubicBezTo>
                    <a:pt x="1277" y="1"/>
                    <a:pt x="1272" y="2"/>
                    <a:pt x="1268" y="4"/>
                  </a:cubicBezTo>
                  <a:lnTo>
                    <a:pt x="21" y="696"/>
                  </a:lnTo>
                  <a:cubicBezTo>
                    <a:pt x="6" y="705"/>
                    <a:pt x="0" y="725"/>
                    <a:pt x="9" y="739"/>
                  </a:cubicBezTo>
                  <a:cubicBezTo>
                    <a:pt x="15" y="750"/>
                    <a:pt x="26" y="755"/>
                    <a:pt x="37" y="755"/>
                  </a:cubicBezTo>
                  <a:cubicBezTo>
                    <a:pt x="42" y="755"/>
                    <a:pt x="48" y="754"/>
                    <a:pt x="52" y="752"/>
                  </a:cubicBezTo>
                  <a:lnTo>
                    <a:pt x="1298" y="60"/>
                  </a:lnTo>
                  <a:cubicBezTo>
                    <a:pt x="1313" y="51"/>
                    <a:pt x="1318" y="31"/>
                    <a:pt x="1311" y="17"/>
                  </a:cubicBezTo>
                  <a:cubicBezTo>
                    <a:pt x="1305" y="7"/>
                    <a:pt x="1293" y="1"/>
                    <a:pt x="1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10"/>
            <p:cNvSpPr/>
            <p:nvPr/>
          </p:nvSpPr>
          <p:spPr>
            <a:xfrm>
              <a:off x="2524900" y="1029400"/>
              <a:ext cx="35850" cy="60750"/>
            </a:xfrm>
            <a:custGeom>
              <a:avLst/>
              <a:gdLst/>
              <a:ahLst/>
              <a:cxnLst/>
              <a:rect l="l" t="t" r="r" b="b"/>
              <a:pathLst>
                <a:path w="1434" h="2430" extrusionOk="0">
                  <a:moveTo>
                    <a:pt x="36" y="0"/>
                  </a:moveTo>
                  <a:cubicBezTo>
                    <a:pt x="31" y="0"/>
                    <a:pt x="26" y="2"/>
                    <a:pt x="21" y="5"/>
                  </a:cubicBezTo>
                  <a:cubicBezTo>
                    <a:pt x="5" y="12"/>
                    <a:pt x="0" y="33"/>
                    <a:pt x="8" y="48"/>
                  </a:cubicBezTo>
                  <a:lnTo>
                    <a:pt x="1370" y="2413"/>
                  </a:lnTo>
                  <a:cubicBezTo>
                    <a:pt x="1375" y="2424"/>
                    <a:pt x="1386" y="2429"/>
                    <a:pt x="1397" y="2429"/>
                  </a:cubicBezTo>
                  <a:cubicBezTo>
                    <a:pt x="1402" y="2429"/>
                    <a:pt x="1407" y="2427"/>
                    <a:pt x="1413" y="2425"/>
                  </a:cubicBezTo>
                  <a:cubicBezTo>
                    <a:pt x="1429" y="2418"/>
                    <a:pt x="1433" y="2397"/>
                    <a:pt x="1426" y="2382"/>
                  </a:cubicBezTo>
                  <a:lnTo>
                    <a:pt x="64" y="17"/>
                  </a:lnTo>
                  <a:cubicBezTo>
                    <a:pt x="57" y="6"/>
                    <a:pt x="47" y="0"/>
                    <a:pt x="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10"/>
            <p:cNvSpPr/>
            <p:nvPr/>
          </p:nvSpPr>
          <p:spPr>
            <a:xfrm>
              <a:off x="2508675" y="1040925"/>
              <a:ext cx="35850" cy="60750"/>
            </a:xfrm>
            <a:custGeom>
              <a:avLst/>
              <a:gdLst/>
              <a:ahLst/>
              <a:cxnLst/>
              <a:rect l="l" t="t" r="r" b="b"/>
              <a:pathLst>
                <a:path w="1434" h="2430" extrusionOk="0">
                  <a:moveTo>
                    <a:pt x="36" y="1"/>
                  </a:moveTo>
                  <a:cubicBezTo>
                    <a:pt x="31" y="1"/>
                    <a:pt x="26" y="2"/>
                    <a:pt x="21" y="5"/>
                  </a:cubicBezTo>
                  <a:cubicBezTo>
                    <a:pt x="5" y="12"/>
                    <a:pt x="1" y="33"/>
                    <a:pt x="8" y="48"/>
                  </a:cubicBezTo>
                  <a:lnTo>
                    <a:pt x="1370" y="2414"/>
                  </a:lnTo>
                  <a:cubicBezTo>
                    <a:pt x="1375" y="2424"/>
                    <a:pt x="1386" y="2430"/>
                    <a:pt x="1397" y="2430"/>
                  </a:cubicBezTo>
                  <a:cubicBezTo>
                    <a:pt x="1402" y="2430"/>
                    <a:pt x="1408" y="2429"/>
                    <a:pt x="1413" y="2425"/>
                  </a:cubicBezTo>
                  <a:cubicBezTo>
                    <a:pt x="1429" y="2418"/>
                    <a:pt x="1433" y="2397"/>
                    <a:pt x="1426" y="2382"/>
                  </a:cubicBezTo>
                  <a:lnTo>
                    <a:pt x="64" y="17"/>
                  </a:lnTo>
                  <a:cubicBezTo>
                    <a:pt x="57" y="6"/>
                    <a:pt x="47" y="1"/>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10"/>
            <p:cNvSpPr/>
            <p:nvPr/>
          </p:nvSpPr>
          <p:spPr>
            <a:xfrm>
              <a:off x="2479725" y="1067200"/>
              <a:ext cx="35725" cy="37350"/>
            </a:xfrm>
            <a:custGeom>
              <a:avLst/>
              <a:gdLst/>
              <a:ahLst/>
              <a:cxnLst/>
              <a:rect l="l" t="t" r="r" b="b"/>
              <a:pathLst>
                <a:path w="1429" h="1494" extrusionOk="0">
                  <a:moveTo>
                    <a:pt x="715" y="64"/>
                  </a:moveTo>
                  <a:cubicBezTo>
                    <a:pt x="1074" y="64"/>
                    <a:pt x="1367" y="371"/>
                    <a:pt x="1367" y="747"/>
                  </a:cubicBezTo>
                  <a:cubicBezTo>
                    <a:pt x="1367" y="1123"/>
                    <a:pt x="1074" y="1431"/>
                    <a:pt x="715" y="1431"/>
                  </a:cubicBezTo>
                  <a:cubicBezTo>
                    <a:pt x="355" y="1431"/>
                    <a:pt x="64" y="1123"/>
                    <a:pt x="64" y="747"/>
                  </a:cubicBezTo>
                  <a:cubicBezTo>
                    <a:pt x="64" y="371"/>
                    <a:pt x="355" y="64"/>
                    <a:pt x="715" y="64"/>
                  </a:cubicBezTo>
                  <a:close/>
                  <a:moveTo>
                    <a:pt x="715" y="1"/>
                  </a:moveTo>
                  <a:cubicBezTo>
                    <a:pt x="321" y="1"/>
                    <a:pt x="0" y="335"/>
                    <a:pt x="0" y="747"/>
                  </a:cubicBezTo>
                  <a:cubicBezTo>
                    <a:pt x="0" y="1159"/>
                    <a:pt x="321" y="1493"/>
                    <a:pt x="715" y="1493"/>
                  </a:cubicBezTo>
                  <a:cubicBezTo>
                    <a:pt x="1109" y="1493"/>
                    <a:pt x="1429" y="1159"/>
                    <a:pt x="1429" y="747"/>
                  </a:cubicBezTo>
                  <a:cubicBezTo>
                    <a:pt x="1429" y="335"/>
                    <a:pt x="1109" y="1"/>
                    <a:pt x="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2" name="Google Shape;362;p10"/>
          <p:cNvGrpSpPr/>
          <p:nvPr/>
        </p:nvGrpSpPr>
        <p:grpSpPr>
          <a:xfrm>
            <a:off x="11232013" y="2663489"/>
            <a:ext cx="270777" cy="260001"/>
            <a:chOff x="-1286391" y="3733966"/>
            <a:chExt cx="203083" cy="195001"/>
          </a:xfrm>
        </p:grpSpPr>
        <p:sp>
          <p:nvSpPr>
            <p:cNvPr id="363" name="Google Shape;363;p10"/>
            <p:cNvSpPr/>
            <p:nvPr/>
          </p:nvSpPr>
          <p:spPr>
            <a:xfrm>
              <a:off x="-1286391" y="3733966"/>
              <a:ext cx="203083" cy="195001"/>
            </a:xfrm>
            <a:custGeom>
              <a:avLst/>
              <a:gdLst/>
              <a:ahLst/>
              <a:cxnLst/>
              <a:rect l="l" t="t" r="r" b="b"/>
              <a:pathLst>
                <a:path w="1256" h="1206" extrusionOk="0">
                  <a:moveTo>
                    <a:pt x="792" y="0"/>
                  </a:moveTo>
                  <a:cubicBezTo>
                    <a:pt x="719" y="0"/>
                    <a:pt x="665" y="115"/>
                    <a:pt x="476" y="222"/>
                  </a:cubicBezTo>
                  <a:cubicBezTo>
                    <a:pt x="229" y="361"/>
                    <a:pt x="52" y="315"/>
                    <a:pt x="23" y="413"/>
                  </a:cubicBezTo>
                  <a:cubicBezTo>
                    <a:pt x="0" y="488"/>
                    <a:pt x="99" y="531"/>
                    <a:pt x="212" y="722"/>
                  </a:cubicBezTo>
                  <a:cubicBezTo>
                    <a:pt x="373" y="993"/>
                    <a:pt x="328" y="1172"/>
                    <a:pt x="432" y="1202"/>
                  </a:cubicBezTo>
                  <a:cubicBezTo>
                    <a:pt x="440" y="1204"/>
                    <a:pt x="447" y="1206"/>
                    <a:pt x="455" y="1206"/>
                  </a:cubicBezTo>
                  <a:cubicBezTo>
                    <a:pt x="533" y="1206"/>
                    <a:pt x="592" y="1083"/>
                    <a:pt x="812" y="969"/>
                  </a:cubicBezTo>
                  <a:cubicBezTo>
                    <a:pt x="1053" y="847"/>
                    <a:pt x="1191" y="885"/>
                    <a:pt x="1223" y="794"/>
                  </a:cubicBezTo>
                  <a:cubicBezTo>
                    <a:pt x="1255" y="701"/>
                    <a:pt x="1117" y="646"/>
                    <a:pt x="989" y="384"/>
                  </a:cubicBezTo>
                  <a:cubicBezTo>
                    <a:pt x="877" y="154"/>
                    <a:pt x="898" y="27"/>
                    <a:pt x="813" y="3"/>
                  </a:cubicBezTo>
                  <a:cubicBezTo>
                    <a:pt x="806" y="1"/>
                    <a:pt x="799"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10"/>
            <p:cNvSpPr/>
            <p:nvPr/>
          </p:nvSpPr>
          <p:spPr>
            <a:xfrm>
              <a:off x="-1191477" y="3759353"/>
              <a:ext cx="26841" cy="25386"/>
            </a:xfrm>
            <a:custGeom>
              <a:avLst/>
              <a:gdLst/>
              <a:ahLst/>
              <a:cxnLst/>
              <a:rect l="l" t="t" r="r" b="b"/>
              <a:pathLst>
                <a:path w="166" h="157" extrusionOk="0">
                  <a:moveTo>
                    <a:pt x="143" y="1"/>
                  </a:moveTo>
                  <a:cubicBezTo>
                    <a:pt x="137" y="1"/>
                    <a:pt x="131" y="3"/>
                    <a:pt x="127" y="8"/>
                  </a:cubicBezTo>
                  <a:cubicBezTo>
                    <a:pt x="91" y="50"/>
                    <a:pt x="53" y="85"/>
                    <a:pt x="11" y="117"/>
                  </a:cubicBezTo>
                  <a:cubicBezTo>
                    <a:pt x="1" y="126"/>
                    <a:pt x="0" y="138"/>
                    <a:pt x="7" y="147"/>
                  </a:cubicBezTo>
                  <a:cubicBezTo>
                    <a:pt x="11" y="153"/>
                    <a:pt x="16" y="156"/>
                    <a:pt x="23" y="156"/>
                  </a:cubicBezTo>
                  <a:cubicBezTo>
                    <a:pt x="28" y="156"/>
                    <a:pt x="32" y="154"/>
                    <a:pt x="38" y="150"/>
                  </a:cubicBezTo>
                  <a:cubicBezTo>
                    <a:pt x="81" y="116"/>
                    <a:pt x="121" y="78"/>
                    <a:pt x="159" y="35"/>
                  </a:cubicBezTo>
                  <a:cubicBezTo>
                    <a:pt x="165" y="25"/>
                    <a:pt x="164" y="13"/>
                    <a:pt x="156" y="5"/>
                  </a:cubicBezTo>
                  <a:cubicBezTo>
                    <a:pt x="151" y="2"/>
                    <a:pt x="147"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10"/>
            <p:cNvSpPr/>
            <p:nvPr/>
          </p:nvSpPr>
          <p:spPr>
            <a:xfrm>
              <a:off x="-1250334" y="3784416"/>
              <a:ext cx="57077" cy="24901"/>
            </a:xfrm>
            <a:custGeom>
              <a:avLst/>
              <a:gdLst/>
              <a:ahLst/>
              <a:cxnLst/>
              <a:rect l="l" t="t" r="r" b="b"/>
              <a:pathLst>
                <a:path w="353" h="154" extrusionOk="0">
                  <a:moveTo>
                    <a:pt x="328" y="1"/>
                  </a:moveTo>
                  <a:cubicBezTo>
                    <a:pt x="324" y="1"/>
                    <a:pt x="320" y="2"/>
                    <a:pt x="317" y="4"/>
                  </a:cubicBezTo>
                  <a:cubicBezTo>
                    <a:pt x="160" y="104"/>
                    <a:pt x="22" y="112"/>
                    <a:pt x="21" y="112"/>
                  </a:cubicBezTo>
                  <a:cubicBezTo>
                    <a:pt x="9" y="112"/>
                    <a:pt x="1" y="121"/>
                    <a:pt x="1" y="133"/>
                  </a:cubicBezTo>
                  <a:cubicBezTo>
                    <a:pt x="1" y="145"/>
                    <a:pt x="10" y="153"/>
                    <a:pt x="21" y="153"/>
                  </a:cubicBezTo>
                  <a:cubicBezTo>
                    <a:pt x="27" y="153"/>
                    <a:pt x="172" y="146"/>
                    <a:pt x="338" y="40"/>
                  </a:cubicBezTo>
                  <a:cubicBezTo>
                    <a:pt x="349" y="34"/>
                    <a:pt x="352" y="20"/>
                    <a:pt x="346" y="11"/>
                  </a:cubicBezTo>
                  <a:cubicBezTo>
                    <a:pt x="342" y="4"/>
                    <a:pt x="33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66" name="Google Shape;366;p10"/>
          <p:cNvGrpSpPr/>
          <p:nvPr/>
        </p:nvGrpSpPr>
        <p:grpSpPr>
          <a:xfrm>
            <a:off x="-4" y="1823008"/>
            <a:ext cx="474408" cy="314225"/>
            <a:chOff x="3304127" y="359385"/>
            <a:chExt cx="492397" cy="326140"/>
          </a:xfrm>
        </p:grpSpPr>
        <p:sp>
          <p:nvSpPr>
            <p:cNvPr id="367" name="Google Shape;367;p10"/>
            <p:cNvSpPr/>
            <p:nvPr/>
          </p:nvSpPr>
          <p:spPr>
            <a:xfrm>
              <a:off x="3304127" y="432267"/>
              <a:ext cx="382620" cy="253258"/>
            </a:xfrm>
            <a:custGeom>
              <a:avLst/>
              <a:gdLst/>
              <a:ahLst/>
              <a:cxnLst/>
              <a:rect l="l" t="t" r="r" b="b"/>
              <a:pathLst>
                <a:path w="1680" h="1112" extrusionOk="0">
                  <a:moveTo>
                    <a:pt x="1" y="1032"/>
                  </a:moveTo>
                  <a:cubicBezTo>
                    <a:pt x="1" y="1032"/>
                    <a:pt x="1" y="1032"/>
                    <a:pt x="1" y="1032"/>
                  </a:cubicBezTo>
                  <a:cubicBezTo>
                    <a:pt x="1" y="1032"/>
                    <a:pt x="1" y="1032"/>
                    <a:pt x="1" y="1032"/>
                  </a:cubicBezTo>
                  <a:close/>
                  <a:moveTo>
                    <a:pt x="1324" y="0"/>
                  </a:moveTo>
                  <a:cubicBezTo>
                    <a:pt x="909" y="0"/>
                    <a:pt x="248" y="148"/>
                    <a:pt x="1" y="1032"/>
                  </a:cubicBezTo>
                  <a:lnTo>
                    <a:pt x="1" y="1032"/>
                  </a:lnTo>
                  <a:cubicBezTo>
                    <a:pt x="1" y="1032"/>
                    <a:pt x="1" y="1032"/>
                    <a:pt x="1" y="1032"/>
                  </a:cubicBezTo>
                  <a:cubicBezTo>
                    <a:pt x="4" y="1032"/>
                    <a:pt x="253" y="1111"/>
                    <a:pt x="559" y="1111"/>
                  </a:cubicBezTo>
                  <a:cubicBezTo>
                    <a:pt x="1019" y="1111"/>
                    <a:pt x="1607" y="932"/>
                    <a:pt x="1679" y="38"/>
                  </a:cubicBezTo>
                  <a:cubicBezTo>
                    <a:pt x="1679" y="38"/>
                    <a:pt x="1533"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10"/>
            <p:cNvSpPr/>
            <p:nvPr/>
          </p:nvSpPr>
          <p:spPr>
            <a:xfrm>
              <a:off x="3390446" y="359385"/>
              <a:ext cx="406078" cy="256219"/>
            </a:xfrm>
            <a:custGeom>
              <a:avLst/>
              <a:gdLst/>
              <a:ahLst/>
              <a:cxnLst/>
              <a:rect l="l" t="t" r="r" b="b"/>
              <a:pathLst>
                <a:path w="1783" h="1125" extrusionOk="0">
                  <a:moveTo>
                    <a:pt x="1758" y="0"/>
                  </a:moveTo>
                  <a:cubicBezTo>
                    <a:pt x="1753" y="0"/>
                    <a:pt x="1747" y="2"/>
                    <a:pt x="1743" y="6"/>
                  </a:cubicBezTo>
                  <a:cubicBezTo>
                    <a:pt x="1323" y="374"/>
                    <a:pt x="27" y="1078"/>
                    <a:pt x="14" y="1085"/>
                  </a:cubicBezTo>
                  <a:cubicBezTo>
                    <a:pt x="5" y="1090"/>
                    <a:pt x="0" y="1103"/>
                    <a:pt x="6" y="1114"/>
                  </a:cubicBezTo>
                  <a:cubicBezTo>
                    <a:pt x="10" y="1120"/>
                    <a:pt x="16" y="1125"/>
                    <a:pt x="25" y="1125"/>
                  </a:cubicBezTo>
                  <a:cubicBezTo>
                    <a:pt x="29" y="1125"/>
                    <a:pt x="32" y="1125"/>
                    <a:pt x="35" y="1123"/>
                  </a:cubicBezTo>
                  <a:cubicBezTo>
                    <a:pt x="48" y="1116"/>
                    <a:pt x="1346" y="410"/>
                    <a:pt x="1772" y="39"/>
                  </a:cubicBezTo>
                  <a:cubicBezTo>
                    <a:pt x="1781" y="31"/>
                    <a:pt x="1783" y="18"/>
                    <a:pt x="1774" y="8"/>
                  </a:cubicBezTo>
                  <a:cubicBezTo>
                    <a:pt x="1770" y="3"/>
                    <a:pt x="1764" y="0"/>
                    <a:pt x="17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10"/>
            <p:cNvSpPr/>
            <p:nvPr/>
          </p:nvSpPr>
          <p:spPr>
            <a:xfrm>
              <a:off x="3505689" y="527469"/>
              <a:ext cx="37351" cy="61265"/>
            </a:xfrm>
            <a:custGeom>
              <a:avLst/>
              <a:gdLst/>
              <a:ahLst/>
              <a:cxnLst/>
              <a:rect l="l" t="t" r="r" b="b"/>
              <a:pathLst>
                <a:path w="164" h="269" extrusionOk="0">
                  <a:moveTo>
                    <a:pt x="138" y="0"/>
                  </a:moveTo>
                  <a:cubicBezTo>
                    <a:pt x="130" y="0"/>
                    <a:pt x="123" y="4"/>
                    <a:pt x="120" y="11"/>
                  </a:cubicBezTo>
                  <a:lnTo>
                    <a:pt x="6" y="236"/>
                  </a:lnTo>
                  <a:cubicBezTo>
                    <a:pt x="1" y="247"/>
                    <a:pt x="4" y="261"/>
                    <a:pt x="15" y="266"/>
                  </a:cubicBezTo>
                  <a:cubicBezTo>
                    <a:pt x="18" y="267"/>
                    <a:pt x="22" y="269"/>
                    <a:pt x="24" y="269"/>
                  </a:cubicBezTo>
                  <a:cubicBezTo>
                    <a:pt x="33" y="269"/>
                    <a:pt x="40" y="263"/>
                    <a:pt x="45" y="257"/>
                  </a:cubicBezTo>
                  <a:lnTo>
                    <a:pt x="158" y="32"/>
                  </a:lnTo>
                  <a:cubicBezTo>
                    <a:pt x="164" y="21"/>
                    <a:pt x="159" y="8"/>
                    <a:pt x="149" y="3"/>
                  </a:cubicBezTo>
                  <a:cubicBezTo>
                    <a:pt x="145" y="1"/>
                    <a:pt x="142"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10"/>
            <p:cNvSpPr/>
            <p:nvPr/>
          </p:nvSpPr>
          <p:spPr>
            <a:xfrm>
              <a:off x="3414588" y="552522"/>
              <a:ext cx="56254" cy="22547"/>
            </a:xfrm>
            <a:custGeom>
              <a:avLst/>
              <a:gdLst/>
              <a:ahLst/>
              <a:cxnLst/>
              <a:rect l="l" t="t" r="r" b="b"/>
              <a:pathLst>
                <a:path w="247" h="99" extrusionOk="0">
                  <a:moveTo>
                    <a:pt x="25" y="1"/>
                  </a:moveTo>
                  <a:cubicBezTo>
                    <a:pt x="15" y="1"/>
                    <a:pt x="7" y="7"/>
                    <a:pt x="5" y="17"/>
                  </a:cubicBezTo>
                  <a:cubicBezTo>
                    <a:pt x="1" y="29"/>
                    <a:pt x="7" y="41"/>
                    <a:pt x="20" y="44"/>
                  </a:cubicBezTo>
                  <a:lnTo>
                    <a:pt x="215" y="97"/>
                  </a:lnTo>
                  <a:cubicBezTo>
                    <a:pt x="216" y="99"/>
                    <a:pt x="219" y="99"/>
                    <a:pt x="220" y="99"/>
                  </a:cubicBezTo>
                  <a:cubicBezTo>
                    <a:pt x="230" y="99"/>
                    <a:pt x="238" y="93"/>
                    <a:pt x="242" y="82"/>
                  </a:cubicBezTo>
                  <a:cubicBezTo>
                    <a:pt x="246" y="71"/>
                    <a:pt x="240" y="59"/>
                    <a:pt x="227" y="56"/>
                  </a:cubicBezTo>
                  <a:lnTo>
                    <a:pt x="32" y="2"/>
                  </a:lnTo>
                  <a:cubicBezTo>
                    <a:pt x="29" y="1"/>
                    <a:pt x="2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1" name="Google Shape;371;p10"/>
          <p:cNvGrpSpPr/>
          <p:nvPr/>
        </p:nvGrpSpPr>
        <p:grpSpPr>
          <a:xfrm>
            <a:off x="791892" y="353831"/>
            <a:ext cx="527069" cy="604971"/>
            <a:chOff x="4832355" y="458686"/>
            <a:chExt cx="547056" cy="627910"/>
          </a:xfrm>
        </p:grpSpPr>
        <p:sp>
          <p:nvSpPr>
            <p:cNvPr id="372" name="Google Shape;372;p10"/>
            <p:cNvSpPr/>
            <p:nvPr/>
          </p:nvSpPr>
          <p:spPr>
            <a:xfrm>
              <a:off x="4832355" y="611282"/>
              <a:ext cx="547056" cy="475314"/>
            </a:xfrm>
            <a:custGeom>
              <a:avLst/>
              <a:gdLst/>
              <a:ahLst/>
              <a:cxnLst/>
              <a:rect l="l" t="t" r="r" b="b"/>
              <a:pathLst>
                <a:path w="2402" h="2087" extrusionOk="0">
                  <a:moveTo>
                    <a:pt x="1761" y="0"/>
                  </a:moveTo>
                  <a:lnTo>
                    <a:pt x="1761" y="0"/>
                  </a:lnTo>
                  <a:cubicBezTo>
                    <a:pt x="1761" y="0"/>
                    <a:pt x="1" y="279"/>
                    <a:pt x="247" y="2086"/>
                  </a:cubicBezTo>
                  <a:cubicBezTo>
                    <a:pt x="247" y="2085"/>
                    <a:pt x="2401" y="1876"/>
                    <a:pt x="17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10"/>
            <p:cNvSpPr/>
            <p:nvPr/>
          </p:nvSpPr>
          <p:spPr>
            <a:xfrm>
              <a:off x="4965135" y="458686"/>
              <a:ext cx="360756" cy="515854"/>
            </a:xfrm>
            <a:custGeom>
              <a:avLst/>
              <a:gdLst/>
              <a:ahLst/>
              <a:cxnLst/>
              <a:rect l="l" t="t" r="r" b="b"/>
              <a:pathLst>
                <a:path w="1584" h="2265" extrusionOk="0">
                  <a:moveTo>
                    <a:pt x="1560" y="1"/>
                  </a:moveTo>
                  <a:cubicBezTo>
                    <a:pt x="1552" y="1"/>
                    <a:pt x="1544" y="5"/>
                    <a:pt x="1540" y="13"/>
                  </a:cubicBezTo>
                  <a:cubicBezTo>
                    <a:pt x="1223" y="682"/>
                    <a:pt x="19" y="2216"/>
                    <a:pt x="7" y="2231"/>
                  </a:cubicBezTo>
                  <a:cubicBezTo>
                    <a:pt x="0" y="2240"/>
                    <a:pt x="1" y="2254"/>
                    <a:pt x="11" y="2262"/>
                  </a:cubicBezTo>
                  <a:cubicBezTo>
                    <a:pt x="14" y="2264"/>
                    <a:pt x="20" y="2265"/>
                    <a:pt x="24" y="2265"/>
                  </a:cubicBezTo>
                  <a:cubicBezTo>
                    <a:pt x="30" y="2265"/>
                    <a:pt x="38" y="2263"/>
                    <a:pt x="40" y="2255"/>
                  </a:cubicBezTo>
                  <a:cubicBezTo>
                    <a:pt x="54" y="2241"/>
                    <a:pt x="1258" y="704"/>
                    <a:pt x="1579" y="30"/>
                  </a:cubicBezTo>
                  <a:cubicBezTo>
                    <a:pt x="1583" y="20"/>
                    <a:pt x="1579" y="8"/>
                    <a:pt x="1568" y="2"/>
                  </a:cubicBezTo>
                  <a:cubicBezTo>
                    <a:pt x="1566" y="1"/>
                    <a:pt x="1563" y="1"/>
                    <a:pt x="1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10"/>
            <p:cNvSpPr/>
            <p:nvPr/>
          </p:nvSpPr>
          <p:spPr>
            <a:xfrm>
              <a:off x="5090627" y="795536"/>
              <a:ext cx="15259" cy="85862"/>
            </a:xfrm>
            <a:custGeom>
              <a:avLst/>
              <a:gdLst/>
              <a:ahLst/>
              <a:cxnLst/>
              <a:rect l="l" t="t" r="r" b="b"/>
              <a:pathLst>
                <a:path w="67" h="377" extrusionOk="0">
                  <a:moveTo>
                    <a:pt x="44" y="1"/>
                  </a:moveTo>
                  <a:cubicBezTo>
                    <a:pt x="33" y="1"/>
                    <a:pt x="24" y="9"/>
                    <a:pt x="22" y="21"/>
                  </a:cubicBezTo>
                  <a:lnTo>
                    <a:pt x="3" y="354"/>
                  </a:lnTo>
                  <a:cubicBezTo>
                    <a:pt x="0" y="366"/>
                    <a:pt x="10" y="375"/>
                    <a:pt x="22" y="376"/>
                  </a:cubicBezTo>
                  <a:lnTo>
                    <a:pt x="24" y="376"/>
                  </a:lnTo>
                  <a:cubicBezTo>
                    <a:pt x="35" y="376"/>
                    <a:pt x="44" y="368"/>
                    <a:pt x="46" y="356"/>
                  </a:cubicBezTo>
                  <a:lnTo>
                    <a:pt x="65" y="24"/>
                  </a:lnTo>
                  <a:cubicBezTo>
                    <a:pt x="67" y="12"/>
                    <a:pt x="57" y="2"/>
                    <a:pt x="46" y="1"/>
                  </a:cubicBezTo>
                  <a:cubicBezTo>
                    <a:pt x="45" y="1"/>
                    <a:pt x="4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10"/>
            <p:cNvSpPr/>
            <p:nvPr/>
          </p:nvSpPr>
          <p:spPr>
            <a:xfrm>
              <a:off x="4966729" y="879350"/>
              <a:ext cx="71058" cy="18903"/>
            </a:xfrm>
            <a:custGeom>
              <a:avLst/>
              <a:gdLst/>
              <a:ahLst/>
              <a:cxnLst/>
              <a:rect l="l" t="t" r="r" b="b"/>
              <a:pathLst>
                <a:path w="312" h="83" extrusionOk="0">
                  <a:moveTo>
                    <a:pt x="288" y="1"/>
                  </a:moveTo>
                  <a:cubicBezTo>
                    <a:pt x="287" y="1"/>
                    <a:pt x="287" y="1"/>
                    <a:pt x="286" y="1"/>
                  </a:cubicBezTo>
                  <a:lnTo>
                    <a:pt x="21" y="38"/>
                  </a:lnTo>
                  <a:cubicBezTo>
                    <a:pt x="9" y="40"/>
                    <a:pt x="1" y="51"/>
                    <a:pt x="2" y="63"/>
                  </a:cubicBezTo>
                  <a:cubicBezTo>
                    <a:pt x="4" y="74"/>
                    <a:pt x="13" y="82"/>
                    <a:pt x="23" y="82"/>
                  </a:cubicBezTo>
                  <a:lnTo>
                    <a:pt x="27" y="82"/>
                  </a:lnTo>
                  <a:lnTo>
                    <a:pt x="291" y="44"/>
                  </a:lnTo>
                  <a:cubicBezTo>
                    <a:pt x="304" y="43"/>
                    <a:pt x="312" y="32"/>
                    <a:pt x="311" y="20"/>
                  </a:cubicBezTo>
                  <a:cubicBezTo>
                    <a:pt x="310" y="9"/>
                    <a:pt x="299" y="1"/>
                    <a:pt x="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76" name="Google Shape;376;p10"/>
          <p:cNvGrpSpPr/>
          <p:nvPr/>
        </p:nvGrpSpPr>
        <p:grpSpPr>
          <a:xfrm>
            <a:off x="11020596" y="3472576"/>
            <a:ext cx="693619" cy="312907"/>
            <a:chOff x="2973429" y="1267445"/>
            <a:chExt cx="719920" cy="324772"/>
          </a:xfrm>
        </p:grpSpPr>
        <p:sp>
          <p:nvSpPr>
            <p:cNvPr id="377" name="Google Shape;377;p10"/>
            <p:cNvSpPr/>
            <p:nvPr/>
          </p:nvSpPr>
          <p:spPr>
            <a:xfrm>
              <a:off x="2973429" y="1267445"/>
              <a:ext cx="549561" cy="324772"/>
            </a:xfrm>
            <a:custGeom>
              <a:avLst/>
              <a:gdLst/>
              <a:ahLst/>
              <a:cxnLst/>
              <a:rect l="l" t="t" r="r" b="b"/>
              <a:pathLst>
                <a:path w="2413" h="1426" extrusionOk="0">
                  <a:moveTo>
                    <a:pt x="816" y="0"/>
                  </a:moveTo>
                  <a:cubicBezTo>
                    <a:pt x="574" y="0"/>
                    <a:pt x="303" y="53"/>
                    <a:pt x="1" y="181"/>
                  </a:cubicBezTo>
                  <a:cubicBezTo>
                    <a:pt x="1" y="181"/>
                    <a:pt x="475" y="1426"/>
                    <a:pt x="1472" y="1426"/>
                  </a:cubicBezTo>
                  <a:cubicBezTo>
                    <a:pt x="1746" y="1426"/>
                    <a:pt x="2059" y="1332"/>
                    <a:pt x="2413" y="1093"/>
                  </a:cubicBezTo>
                  <a:cubicBezTo>
                    <a:pt x="2413" y="1093"/>
                    <a:pt x="1919" y="0"/>
                    <a:pt x="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10"/>
            <p:cNvSpPr/>
            <p:nvPr/>
          </p:nvSpPr>
          <p:spPr>
            <a:xfrm>
              <a:off x="3101882" y="1352398"/>
              <a:ext cx="591467" cy="214085"/>
            </a:xfrm>
            <a:custGeom>
              <a:avLst/>
              <a:gdLst/>
              <a:ahLst/>
              <a:cxnLst/>
              <a:rect l="l" t="t" r="r" b="b"/>
              <a:pathLst>
                <a:path w="2597" h="940" extrusionOk="0">
                  <a:moveTo>
                    <a:pt x="25" y="1"/>
                  </a:moveTo>
                  <a:cubicBezTo>
                    <a:pt x="17" y="1"/>
                    <a:pt x="8" y="6"/>
                    <a:pt x="5" y="14"/>
                  </a:cubicBezTo>
                  <a:cubicBezTo>
                    <a:pt x="1" y="25"/>
                    <a:pt x="6" y="39"/>
                    <a:pt x="17" y="43"/>
                  </a:cubicBezTo>
                  <a:cubicBezTo>
                    <a:pt x="34" y="49"/>
                    <a:pt x="1836" y="808"/>
                    <a:pt x="2569" y="939"/>
                  </a:cubicBezTo>
                  <a:lnTo>
                    <a:pt x="2574" y="939"/>
                  </a:lnTo>
                  <a:cubicBezTo>
                    <a:pt x="2584" y="939"/>
                    <a:pt x="2594" y="931"/>
                    <a:pt x="2594" y="922"/>
                  </a:cubicBezTo>
                  <a:cubicBezTo>
                    <a:pt x="2596" y="909"/>
                    <a:pt x="2589" y="899"/>
                    <a:pt x="2576" y="897"/>
                  </a:cubicBezTo>
                  <a:cubicBezTo>
                    <a:pt x="1849" y="767"/>
                    <a:pt x="50" y="11"/>
                    <a:pt x="33" y="2"/>
                  </a:cubicBezTo>
                  <a:cubicBezTo>
                    <a:pt x="31" y="1"/>
                    <a:pt x="28"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10"/>
            <p:cNvSpPr/>
            <p:nvPr/>
          </p:nvSpPr>
          <p:spPr>
            <a:xfrm>
              <a:off x="3225097" y="1433023"/>
              <a:ext cx="85178" cy="25736"/>
            </a:xfrm>
            <a:custGeom>
              <a:avLst/>
              <a:gdLst/>
              <a:ahLst/>
              <a:cxnLst/>
              <a:rect l="l" t="t" r="r" b="b"/>
              <a:pathLst>
                <a:path w="374" h="113" extrusionOk="0">
                  <a:moveTo>
                    <a:pt x="351" y="0"/>
                  </a:moveTo>
                  <a:cubicBezTo>
                    <a:pt x="349" y="0"/>
                    <a:pt x="347" y="1"/>
                    <a:pt x="346" y="1"/>
                  </a:cubicBezTo>
                  <a:lnTo>
                    <a:pt x="19" y="70"/>
                  </a:lnTo>
                  <a:cubicBezTo>
                    <a:pt x="8" y="72"/>
                    <a:pt x="0" y="83"/>
                    <a:pt x="3" y="94"/>
                  </a:cubicBezTo>
                  <a:cubicBezTo>
                    <a:pt x="6" y="105"/>
                    <a:pt x="15" y="113"/>
                    <a:pt x="24" y="113"/>
                  </a:cubicBezTo>
                  <a:cubicBezTo>
                    <a:pt x="26" y="113"/>
                    <a:pt x="27" y="113"/>
                    <a:pt x="28" y="110"/>
                  </a:cubicBezTo>
                  <a:lnTo>
                    <a:pt x="355" y="43"/>
                  </a:lnTo>
                  <a:cubicBezTo>
                    <a:pt x="366" y="40"/>
                    <a:pt x="374" y="29"/>
                    <a:pt x="371" y="17"/>
                  </a:cubicBezTo>
                  <a:cubicBezTo>
                    <a:pt x="369" y="8"/>
                    <a:pt x="360" y="0"/>
                    <a:pt x="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10"/>
            <p:cNvSpPr/>
            <p:nvPr/>
          </p:nvSpPr>
          <p:spPr>
            <a:xfrm>
              <a:off x="3175902" y="1333494"/>
              <a:ext cx="35985" cy="65820"/>
            </a:xfrm>
            <a:custGeom>
              <a:avLst/>
              <a:gdLst/>
              <a:ahLst/>
              <a:cxnLst/>
              <a:rect l="l" t="t" r="r" b="b"/>
              <a:pathLst>
                <a:path w="158" h="289" extrusionOk="0">
                  <a:moveTo>
                    <a:pt x="26" y="0"/>
                  </a:moveTo>
                  <a:cubicBezTo>
                    <a:pt x="23" y="0"/>
                    <a:pt x="20" y="1"/>
                    <a:pt x="17" y="3"/>
                  </a:cubicBezTo>
                  <a:cubicBezTo>
                    <a:pt x="6" y="6"/>
                    <a:pt x="1" y="20"/>
                    <a:pt x="6" y="30"/>
                  </a:cubicBezTo>
                  <a:lnTo>
                    <a:pt x="113" y="276"/>
                  </a:lnTo>
                  <a:cubicBezTo>
                    <a:pt x="117" y="284"/>
                    <a:pt x="125" y="289"/>
                    <a:pt x="133" y="289"/>
                  </a:cubicBezTo>
                  <a:cubicBezTo>
                    <a:pt x="136" y="289"/>
                    <a:pt x="138" y="289"/>
                    <a:pt x="141" y="287"/>
                  </a:cubicBezTo>
                  <a:cubicBezTo>
                    <a:pt x="152" y="282"/>
                    <a:pt x="157" y="269"/>
                    <a:pt x="152" y="258"/>
                  </a:cubicBezTo>
                  <a:lnTo>
                    <a:pt x="45" y="13"/>
                  </a:lnTo>
                  <a:cubicBezTo>
                    <a:pt x="42" y="5"/>
                    <a:pt x="34"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81" name="Google Shape;381;p10"/>
          <p:cNvGrpSpPr/>
          <p:nvPr/>
        </p:nvGrpSpPr>
        <p:grpSpPr>
          <a:xfrm rot="-1198516">
            <a:off x="1868878" y="6176833"/>
            <a:ext cx="274431" cy="267320"/>
            <a:chOff x="2351871" y="3678343"/>
            <a:chExt cx="205831" cy="200499"/>
          </a:xfrm>
        </p:grpSpPr>
        <p:sp>
          <p:nvSpPr>
            <p:cNvPr id="382" name="Google Shape;382;p10"/>
            <p:cNvSpPr/>
            <p:nvPr/>
          </p:nvSpPr>
          <p:spPr>
            <a:xfrm>
              <a:off x="2351871" y="3678343"/>
              <a:ext cx="205831" cy="200499"/>
            </a:xfrm>
            <a:custGeom>
              <a:avLst/>
              <a:gdLst/>
              <a:ahLst/>
              <a:cxnLst/>
              <a:rect l="l" t="t" r="r" b="b"/>
              <a:pathLst>
                <a:path w="1273" h="1240" extrusionOk="0">
                  <a:moveTo>
                    <a:pt x="538" y="1"/>
                  </a:moveTo>
                  <a:cubicBezTo>
                    <a:pt x="532" y="1"/>
                    <a:pt x="526" y="1"/>
                    <a:pt x="520" y="3"/>
                  </a:cubicBezTo>
                  <a:cubicBezTo>
                    <a:pt x="433" y="22"/>
                    <a:pt x="455" y="155"/>
                    <a:pt x="328" y="357"/>
                  </a:cubicBezTo>
                  <a:cubicBezTo>
                    <a:pt x="178" y="596"/>
                    <a:pt x="1" y="641"/>
                    <a:pt x="22" y="741"/>
                  </a:cubicBezTo>
                  <a:cubicBezTo>
                    <a:pt x="38" y="818"/>
                    <a:pt x="146" y="807"/>
                    <a:pt x="337" y="921"/>
                  </a:cubicBezTo>
                  <a:cubicBezTo>
                    <a:pt x="593" y="1073"/>
                    <a:pt x="649" y="1239"/>
                    <a:pt x="743" y="1239"/>
                  </a:cubicBezTo>
                  <a:cubicBezTo>
                    <a:pt x="749" y="1239"/>
                    <a:pt x="755" y="1239"/>
                    <a:pt x="761" y="1237"/>
                  </a:cubicBezTo>
                  <a:cubicBezTo>
                    <a:pt x="855" y="1216"/>
                    <a:pt x="829" y="1075"/>
                    <a:pt x="982" y="850"/>
                  </a:cubicBezTo>
                  <a:cubicBezTo>
                    <a:pt x="1132" y="627"/>
                    <a:pt x="1273" y="594"/>
                    <a:pt x="1257" y="498"/>
                  </a:cubicBezTo>
                  <a:cubicBezTo>
                    <a:pt x="1241" y="401"/>
                    <a:pt x="1093" y="418"/>
                    <a:pt x="857" y="253"/>
                  </a:cubicBezTo>
                  <a:cubicBezTo>
                    <a:pt x="663" y="117"/>
                    <a:pt x="613" y="1"/>
                    <a:pt x="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10"/>
            <p:cNvSpPr/>
            <p:nvPr/>
          </p:nvSpPr>
          <p:spPr>
            <a:xfrm>
              <a:off x="2425442" y="3706801"/>
              <a:ext cx="15684" cy="31853"/>
            </a:xfrm>
            <a:custGeom>
              <a:avLst/>
              <a:gdLst/>
              <a:ahLst/>
              <a:cxnLst/>
              <a:rect l="l" t="t" r="r" b="b"/>
              <a:pathLst>
                <a:path w="97" h="197" extrusionOk="0">
                  <a:moveTo>
                    <a:pt x="73" y="0"/>
                  </a:moveTo>
                  <a:cubicBezTo>
                    <a:pt x="64" y="0"/>
                    <a:pt x="55" y="7"/>
                    <a:pt x="52" y="17"/>
                  </a:cubicBezTo>
                  <a:cubicBezTo>
                    <a:pt x="42" y="69"/>
                    <a:pt x="25" y="120"/>
                    <a:pt x="4" y="168"/>
                  </a:cubicBezTo>
                  <a:cubicBezTo>
                    <a:pt x="1" y="179"/>
                    <a:pt x="4" y="192"/>
                    <a:pt x="16" y="195"/>
                  </a:cubicBezTo>
                  <a:cubicBezTo>
                    <a:pt x="18" y="197"/>
                    <a:pt x="21" y="197"/>
                    <a:pt x="23" y="197"/>
                  </a:cubicBezTo>
                  <a:cubicBezTo>
                    <a:pt x="31" y="197"/>
                    <a:pt x="39" y="190"/>
                    <a:pt x="41" y="184"/>
                  </a:cubicBezTo>
                  <a:cubicBezTo>
                    <a:pt x="64" y="134"/>
                    <a:pt x="81" y="80"/>
                    <a:pt x="93" y="25"/>
                  </a:cubicBezTo>
                  <a:cubicBezTo>
                    <a:pt x="96" y="15"/>
                    <a:pt x="88" y="4"/>
                    <a:pt x="77" y="1"/>
                  </a:cubicBezTo>
                  <a:cubicBezTo>
                    <a:pt x="76" y="0"/>
                    <a:pt x="74"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10"/>
            <p:cNvSpPr/>
            <p:nvPr/>
          </p:nvSpPr>
          <p:spPr>
            <a:xfrm>
              <a:off x="2385503" y="3742536"/>
              <a:ext cx="42363" cy="46082"/>
            </a:xfrm>
            <a:custGeom>
              <a:avLst/>
              <a:gdLst/>
              <a:ahLst/>
              <a:cxnLst/>
              <a:rect l="l" t="t" r="r" b="b"/>
              <a:pathLst>
                <a:path w="262" h="285" extrusionOk="0">
                  <a:moveTo>
                    <a:pt x="238" y="1"/>
                  </a:moveTo>
                  <a:cubicBezTo>
                    <a:pt x="231" y="1"/>
                    <a:pt x="224" y="4"/>
                    <a:pt x="221" y="11"/>
                  </a:cubicBezTo>
                  <a:cubicBezTo>
                    <a:pt x="132" y="173"/>
                    <a:pt x="14" y="246"/>
                    <a:pt x="13" y="247"/>
                  </a:cubicBezTo>
                  <a:cubicBezTo>
                    <a:pt x="3" y="253"/>
                    <a:pt x="1" y="266"/>
                    <a:pt x="6" y="275"/>
                  </a:cubicBezTo>
                  <a:cubicBezTo>
                    <a:pt x="10" y="282"/>
                    <a:pt x="17" y="285"/>
                    <a:pt x="24" y="285"/>
                  </a:cubicBezTo>
                  <a:cubicBezTo>
                    <a:pt x="27" y="285"/>
                    <a:pt x="30" y="284"/>
                    <a:pt x="34" y="284"/>
                  </a:cubicBezTo>
                  <a:cubicBezTo>
                    <a:pt x="40" y="280"/>
                    <a:pt x="162" y="204"/>
                    <a:pt x="256" y="32"/>
                  </a:cubicBezTo>
                  <a:cubicBezTo>
                    <a:pt x="262" y="21"/>
                    <a:pt x="258" y="9"/>
                    <a:pt x="249" y="4"/>
                  </a:cubicBezTo>
                  <a:cubicBezTo>
                    <a:pt x="245" y="2"/>
                    <a:pt x="242"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9441383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85"/>
        <p:cNvGrpSpPr/>
        <p:nvPr/>
      </p:nvGrpSpPr>
      <p:grpSpPr>
        <a:xfrm>
          <a:off x="0" y="0"/>
          <a:ext cx="0" cy="0"/>
          <a:chOff x="0" y="0"/>
          <a:chExt cx="0" cy="0"/>
        </a:xfrm>
      </p:grpSpPr>
      <p:sp>
        <p:nvSpPr>
          <p:cNvPr id="386" name="Google Shape;386;p11"/>
          <p:cNvSpPr txBox="1">
            <a:spLocks noGrp="1"/>
          </p:cNvSpPr>
          <p:nvPr>
            <p:ph type="title" hasCustomPrompt="1"/>
          </p:nvPr>
        </p:nvSpPr>
        <p:spPr>
          <a:xfrm rot="492">
            <a:off x="5565800" y="2208700"/>
            <a:ext cx="5594000" cy="20148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SzPts val="9600"/>
              <a:buNone/>
              <a:defRPr sz="16000"/>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387" name="Google Shape;387;p11"/>
          <p:cNvSpPr txBox="1">
            <a:spLocks noGrp="1"/>
          </p:cNvSpPr>
          <p:nvPr>
            <p:ph type="subTitle" idx="1"/>
          </p:nvPr>
        </p:nvSpPr>
        <p:spPr>
          <a:xfrm>
            <a:off x="5781700" y="4198500"/>
            <a:ext cx="5162000" cy="718800"/>
          </a:xfrm>
          <a:prstGeom prst="rect">
            <a:avLst/>
          </a:prstGeom>
          <a:noFill/>
          <a:ln>
            <a:noFill/>
          </a:ln>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388" name="Google Shape;388;p11"/>
          <p:cNvSpPr/>
          <p:nvPr/>
        </p:nvSpPr>
        <p:spPr>
          <a:xfrm>
            <a:off x="0" y="-101600"/>
            <a:ext cx="12420613" cy="9563103"/>
          </a:xfrm>
          <a:custGeom>
            <a:avLst/>
            <a:gdLst/>
            <a:ahLst/>
            <a:cxnLst/>
            <a:rect l="l" t="t" r="r" b="b"/>
            <a:pathLst>
              <a:path w="29456" h="17199" extrusionOk="0">
                <a:moveTo>
                  <a:pt x="2737" y="0"/>
                </a:moveTo>
                <a:cubicBezTo>
                  <a:pt x="1797" y="918"/>
                  <a:pt x="872" y="1945"/>
                  <a:pt x="556" y="3222"/>
                </a:cubicBezTo>
                <a:cubicBezTo>
                  <a:pt x="1" y="5461"/>
                  <a:pt x="1573" y="7800"/>
                  <a:pt x="3628" y="8846"/>
                </a:cubicBezTo>
                <a:cubicBezTo>
                  <a:pt x="4677" y="9381"/>
                  <a:pt x="5855" y="9658"/>
                  <a:pt x="7032" y="9658"/>
                </a:cubicBezTo>
                <a:cubicBezTo>
                  <a:pt x="7494" y="9658"/>
                  <a:pt x="7956" y="9615"/>
                  <a:pt x="8410" y="9529"/>
                </a:cubicBezTo>
                <a:cubicBezTo>
                  <a:pt x="9714" y="9282"/>
                  <a:pt x="10967" y="8684"/>
                  <a:pt x="12292" y="8684"/>
                </a:cubicBezTo>
                <a:cubicBezTo>
                  <a:pt x="12314" y="8684"/>
                  <a:pt x="12337" y="8684"/>
                  <a:pt x="12359" y="8684"/>
                </a:cubicBezTo>
                <a:cubicBezTo>
                  <a:pt x="13852" y="8708"/>
                  <a:pt x="15372" y="9676"/>
                  <a:pt x="15734" y="11126"/>
                </a:cubicBezTo>
                <a:cubicBezTo>
                  <a:pt x="16007" y="12220"/>
                  <a:pt x="15623" y="13430"/>
                  <a:pt x="16047" y="14475"/>
                </a:cubicBezTo>
                <a:cubicBezTo>
                  <a:pt x="16302" y="15107"/>
                  <a:pt x="16825" y="15594"/>
                  <a:pt x="17390" y="15976"/>
                </a:cubicBezTo>
                <a:cubicBezTo>
                  <a:pt x="18615" y="16801"/>
                  <a:pt x="20092" y="17198"/>
                  <a:pt x="21574" y="17198"/>
                </a:cubicBezTo>
                <a:cubicBezTo>
                  <a:pt x="22251" y="17198"/>
                  <a:pt x="22928" y="17115"/>
                  <a:pt x="23583" y="16953"/>
                </a:cubicBezTo>
                <a:cubicBezTo>
                  <a:pt x="25672" y="16434"/>
                  <a:pt x="27529" y="15157"/>
                  <a:pt x="28937" y="13529"/>
                </a:cubicBezTo>
                <a:lnTo>
                  <a:pt x="29456" y="0"/>
                </a:ln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89" name="Google Shape;389;p11"/>
          <p:cNvGrpSpPr/>
          <p:nvPr/>
        </p:nvGrpSpPr>
        <p:grpSpPr>
          <a:xfrm>
            <a:off x="455263" y="3386192"/>
            <a:ext cx="474408" cy="314225"/>
            <a:chOff x="3304127" y="359385"/>
            <a:chExt cx="492397" cy="326140"/>
          </a:xfrm>
        </p:grpSpPr>
        <p:sp>
          <p:nvSpPr>
            <p:cNvPr id="390" name="Google Shape;390;p11"/>
            <p:cNvSpPr/>
            <p:nvPr/>
          </p:nvSpPr>
          <p:spPr>
            <a:xfrm>
              <a:off x="3304127" y="432267"/>
              <a:ext cx="382620" cy="253258"/>
            </a:xfrm>
            <a:custGeom>
              <a:avLst/>
              <a:gdLst/>
              <a:ahLst/>
              <a:cxnLst/>
              <a:rect l="l" t="t" r="r" b="b"/>
              <a:pathLst>
                <a:path w="1680" h="1112" extrusionOk="0">
                  <a:moveTo>
                    <a:pt x="1" y="1032"/>
                  </a:moveTo>
                  <a:cubicBezTo>
                    <a:pt x="1" y="1032"/>
                    <a:pt x="1" y="1032"/>
                    <a:pt x="1" y="1032"/>
                  </a:cubicBezTo>
                  <a:cubicBezTo>
                    <a:pt x="1" y="1032"/>
                    <a:pt x="1" y="1032"/>
                    <a:pt x="1" y="1032"/>
                  </a:cubicBezTo>
                  <a:close/>
                  <a:moveTo>
                    <a:pt x="1324" y="0"/>
                  </a:moveTo>
                  <a:cubicBezTo>
                    <a:pt x="909" y="0"/>
                    <a:pt x="248" y="148"/>
                    <a:pt x="1" y="1032"/>
                  </a:cubicBezTo>
                  <a:lnTo>
                    <a:pt x="1" y="1032"/>
                  </a:lnTo>
                  <a:cubicBezTo>
                    <a:pt x="1" y="1032"/>
                    <a:pt x="1" y="1032"/>
                    <a:pt x="1" y="1032"/>
                  </a:cubicBezTo>
                  <a:cubicBezTo>
                    <a:pt x="4" y="1032"/>
                    <a:pt x="253" y="1111"/>
                    <a:pt x="559" y="1111"/>
                  </a:cubicBezTo>
                  <a:cubicBezTo>
                    <a:pt x="1019" y="1111"/>
                    <a:pt x="1607" y="932"/>
                    <a:pt x="1679" y="38"/>
                  </a:cubicBezTo>
                  <a:cubicBezTo>
                    <a:pt x="1679" y="38"/>
                    <a:pt x="1533"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11"/>
            <p:cNvSpPr/>
            <p:nvPr/>
          </p:nvSpPr>
          <p:spPr>
            <a:xfrm>
              <a:off x="3390446" y="359385"/>
              <a:ext cx="406078" cy="256219"/>
            </a:xfrm>
            <a:custGeom>
              <a:avLst/>
              <a:gdLst/>
              <a:ahLst/>
              <a:cxnLst/>
              <a:rect l="l" t="t" r="r" b="b"/>
              <a:pathLst>
                <a:path w="1783" h="1125" extrusionOk="0">
                  <a:moveTo>
                    <a:pt x="1758" y="0"/>
                  </a:moveTo>
                  <a:cubicBezTo>
                    <a:pt x="1753" y="0"/>
                    <a:pt x="1747" y="2"/>
                    <a:pt x="1743" y="6"/>
                  </a:cubicBezTo>
                  <a:cubicBezTo>
                    <a:pt x="1323" y="374"/>
                    <a:pt x="27" y="1078"/>
                    <a:pt x="14" y="1085"/>
                  </a:cubicBezTo>
                  <a:cubicBezTo>
                    <a:pt x="5" y="1090"/>
                    <a:pt x="0" y="1103"/>
                    <a:pt x="6" y="1114"/>
                  </a:cubicBezTo>
                  <a:cubicBezTo>
                    <a:pt x="10" y="1120"/>
                    <a:pt x="16" y="1125"/>
                    <a:pt x="25" y="1125"/>
                  </a:cubicBezTo>
                  <a:cubicBezTo>
                    <a:pt x="29" y="1125"/>
                    <a:pt x="32" y="1125"/>
                    <a:pt x="35" y="1123"/>
                  </a:cubicBezTo>
                  <a:cubicBezTo>
                    <a:pt x="48" y="1116"/>
                    <a:pt x="1346" y="410"/>
                    <a:pt x="1772" y="39"/>
                  </a:cubicBezTo>
                  <a:cubicBezTo>
                    <a:pt x="1781" y="31"/>
                    <a:pt x="1783" y="18"/>
                    <a:pt x="1774" y="8"/>
                  </a:cubicBezTo>
                  <a:cubicBezTo>
                    <a:pt x="1770" y="3"/>
                    <a:pt x="1764" y="0"/>
                    <a:pt x="17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11"/>
            <p:cNvSpPr/>
            <p:nvPr/>
          </p:nvSpPr>
          <p:spPr>
            <a:xfrm>
              <a:off x="3505689" y="527469"/>
              <a:ext cx="37351" cy="61265"/>
            </a:xfrm>
            <a:custGeom>
              <a:avLst/>
              <a:gdLst/>
              <a:ahLst/>
              <a:cxnLst/>
              <a:rect l="l" t="t" r="r" b="b"/>
              <a:pathLst>
                <a:path w="164" h="269" extrusionOk="0">
                  <a:moveTo>
                    <a:pt x="138" y="0"/>
                  </a:moveTo>
                  <a:cubicBezTo>
                    <a:pt x="130" y="0"/>
                    <a:pt x="123" y="4"/>
                    <a:pt x="120" y="11"/>
                  </a:cubicBezTo>
                  <a:lnTo>
                    <a:pt x="6" y="236"/>
                  </a:lnTo>
                  <a:cubicBezTo>
                    <a:pt x="1" y="247"/>
                    <a:pt x="4" y="261"/>
                    <a:pt x="15" y="266"/>
                  </a:cubicBezTo>
                  <a:cubicBezTo>
                    <a:pt x="18" y="267"/>
                    <a:pt x="22" y="269"/>
                    <a:pt x="24" y="269"/>
                  </a:cubicBezTo>
                  <a:cubicBezTo>
                    <a:pt x="33" y="269"/>
                    <a:pt x="40" y="263"/>
                    <a:pt x="45" y="257"/>
                  </a:cubicBezTo>
                  <a:lnTo>
                    <a:pt x="158" y="32"/>
                  </a:lnTo>
                  <a:cubicBezTo>
                    <a:pt x="164" y="21"/>
                    <a:pt x="159" y="8"/>
                    <a:pt x="149" y="3"/>
                  </a:cubicBezTo>
                  <a:cubicBezTo>
                    <a:pt x="145" y="1"/>
                    <a:pt x="142"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11"/>
            <p:cNvSpPr/>
            <p:nvPr/>
          </p:nvSpPr>
          <p:spPr>
            <a:xfrm>
              <a:off x="3414588" y="552522"/>
              <a:ext cx="56254" cy="22547"/>
            </a:xfrm>
            <a:custGeom>
              <a:avLst/>
              <a:gdLst/>
              <a:ahLst/>
              <a:cxnLst/>
              <a:rect l="l" t="t" r="r" b="b"/>
              <a:pathLst>
                <a:path w="247" h="99" extrusionOk="0">
                  <a:moveTo>
                    <a:pt x="25" y="1"/>
                  </a:moveTo>
                  <a:cubicBezTo>
                    <a:pt x="15" y="1"/>
                    <a:pt x="7" y="7"/>
                    <a:pt x="5" y="17"/>
                  </a:cubicBezTo>
                  <a:cubicBezTo>
                    <a:pt x="1" y="29"/>
                    <a:pt x="7" y="41"/>
                    <a:pt x="20" y="44"/>
                  </a:cubicBezTo>
                  <a:lnTo>
                    <a:pt x="215" y="97"/>
                  </a:lnTo>
                  <a:cubicBezTo>
                    <a:pt x="216" y="99"/>
                    <a:pt x="219" y="99"/>
                    <a:pt x="220" y="99"/>
                  </a:cubicBezTo>
                  <a:cubicBezTo>
                    <a:pt x="230" y="99"/>
                    <a:pt x="238" y="93"/>
                    <a:pt x="242" y="82"/>
                  </a:cubicBezTo>
                  <a:cubicBezTo>
                    <a:pt x="246" y="71"/>
                    <a:pt x="240" y="59"/>
                    <a:pt x="227" y="56"/>
                  </a:cubicBezTo>
                  <a:lnTo>
                    <a:pt x="32" y="2"/>
                  </a:lnTo>
                  <a:cubicBezTo>
                    <a:pt x="29" y="1"/>
                    <a:pt x="2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4" name="Google Shape;394;p11"/>
          <p:cNvGrpSpPr/>
          <p:nvPr/>
        </p:nvGrpSpPr>
        <p:grpSpPr>
          <a:xfrm>
            <a:off x="3726692" y="54413"/>
            <a:ext cx="527069" cy="604971"/>
            <a:chOff x="4832355" y="458686"/>
            <a:chExt cx="547056" cy="627910"/>
          </a:xfrm>
        </p:grpSpPr>
        <p:sp>
          <p:nvSpPr>
            <p:cNvPr id="395" name="Google Shape;395;p11"/>
            <p:cNvSpPr/>
            <p:nvPr/>
          </p:nvSpPr>
          <p:spPr>
            <a:xfrm>
              <a:off x="4832355" y="611282"/>
              <a:ext cx="547056" cy="475314"/>
            </a:xfrm>
            <a:custGeom>
              <a:avLst/>
              <a:gdLst/>
              <a:ahLst/>
              <a:cxnLst/>
              <a:rect l="l" t="t" r="r" b="b"/>
              <a:pathLst>
                <a:path w="2402" h="2087" extrusionOk="0">
                  <a:moveTo>
                    <a:pt x="1761" y="0"/>
                  </a:moveTo>
                  <a:lnTo>
                    <a:pt x="1761" y="0"/>
                  </a:lnTo>
                  <a:cubicBezTo>
                    <a:pt x="1761" y="0"/>
                    <a:pt x="1" y="279"/>
                    <a:pt x="247" y="2086"/>
                  </a:cubicBezTo>
                  <a:cubicBezTo>
                    <a:pt x="247" y="2085"/>
                    <a:pt x="2401" y="1876"/>
                    <a:pt x="17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11"/>
            <p:cNvSpPr/>
            <p:nvPr/>
          </p:nvSpPr>
          <p:spPr>
            <a:xfrm>
              <a:off x="4965135" y="458686"/>
              <a:ext cx="360756" cy="515854"/>
            </a:xfrm>
            <a:custGeom>
              <a:avLst/>
              <a:gdLst/>
              <a:ahLst/>
              <a:cxnLst/>
              <a:rect l="l" t="t" r="r" b="b"/>
              <a:pathLst>
                <a:path w="1584" h="2265" extrusionOk="0">
                  <a:moveTo>
                    <a:pt x="1560" y="1"/>
                  </a:moveTo>
                  <a:cubicBezTo>
                    <a:pt x="1552" y="1"/>
                    <a:pt x="1544" y="5"/>
                    <a:pt x="1540" y="13"/>
                  </a:cubicBezTo>
                  <a:cubicBezTo>
                    <a:pt x="1223" y="682"/>
                    <a:pt x="19" y="2216"/>
                    <a:pt x="7" y="2231"/>
                  </a:cubicBezTo>
                  <a:cubicBezTo>
                    <a:pt x="0" y="2240"/>
                    <a:pt x="1" y="2254"/>
                    <a:pt x="11" y="2262"/>
                  </a:cubicBezTo>
                  <a:cubicBezTo>
                    <a:pt x="14" y="2264"/>
                    <a:pt x="20" y="2265"/>
                    <a:pt x="24" y="2265"/>
                  </a:cubicBezTo>
                  <a:cubicBezTo>
                    <a:pt x="30" y="2265"/>
                    <a:pt x="38" y="2263"/>
                    <a:pt x="40" y="2255"/>
                  </a:cubicBezTo>
                  <a:cubicBezTo>
                    <a:pt x="54" y="2241"/>
                    <a:pt x="1258" y="704"/>
                    <a:pt x="1579" y="30"/>
                  </a:cubicBezTo>
                  <a:cubicBezTo>
                    <a:pt x="1583" y="20"/>
                    <a:pt x="1579" y="8"/>
                    <a:pt x="1568" y="2"/>
                  </a:cubicBezTo>
                  <a:cubicBezTo>
                    <a:pt x="1566" y="1"/>
                    <a:pt x="1563" y="1"/>
                    <a:pt x="1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11"/>
            <p:cNvSpPr/>
            <p:nvPr/>
          </p:nvSpPr>
          <p:spPr>
            <a:xfrm>
              <a:off x="5090627" y="795536"/>
              <a:ext cx="15259" cy="85862"/>
            </a:xfrm>
            <a:custGeom>
              <a:avLst/>
              <a:gdLst/>
              <a:ahLst/>
              <a:cxnLst/>
              <a:rect l="l" t="t" r="r" b="b"/>
              <a:pathLst>
                <a:path w="67" h="377" extrusionOk="0">
                  <a:moveTo>
                    <a:pt x="44" y="1"/>
                  </a:moveTo>
                  <a:cubicBezTo>
                    <a:pt x="33" y="1"/>
                    <a:pt x="24" y="9"/>
                    <a:pt x="22" y="21"/>
                  </a:cubicBezTo>
                  <a:lnTo>
                    <a:pt x="3" y="354"/>
                  </a:lnTo>
                  <a:cubicBezTo>
                    <a:pt x="0" y="366"/>
                    <a:pt x="10" y="375"/>
                    <a:pt x="22" y="376"/>
                  </a:cubicBezTo>
                  <a:lnTo>
                    <a:pt x="24" y="376"/>
                  </a:lnTo>
                  <a:cubicBezTo>
                    <a:pt x="35" y="376"/>
                    <a:pt x="44" y="368"/>
                    <a:pt x="46" y="356"/>
                  </a:cubicBezTo>
                  <a:lnTo>
                    <a:pt x="65" y="24"/>
                  </a:lnTo>
                  <a:cubicBezTo>
                    <a:pt x="67" y="12"/>
                    <a:pt x="57" y="2"/>
                    <a:pt x="46" y="1"/>
                  </a:cubicBezTo>
                  <a:cubicBezTo>
                    <a:pt x="45" y="1"/>
                    <a:pt x="4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11"/>
            <p:cNvSpPr/>
            <p:nvPr/>
          </p:nvSpPr>
          <p:spPr>
            <a:xfrm>
              <a:off x="4966729" y="879350"/>
              <a:ext cx="71058" cy="18903"/>
            </a:xfrm>
            <a:custGeom>
              <a:avLst/>
              <a:gdLst/>
              <a:ahLst/>
              <a:cxnLst/>
              <a:rect l="l" t="t" r="r" b="b"/>
              <a:pathLst>
                <a:path w="312" h="83" extrusionOk="0">
                  <a:moveTo>
                    <a:pt x="288" y="1"/>
                  </a:moveTo>
                  <a:cubicBezTo>
                    <a:pt x="287" y="1"/>
                    <a:pt x="287" y="1"/>
                    <a:pt x="286" y="1"/>
                  </a:cubicBezTo>
                  <a:lnTo>
                    <a:pt x="21" y="38"/>
                  </a:lnTo>
                  <a:cubicBezTo>
                    <a:pt x="9" y="40"/>
                    <a:pt x="1" y="51"/>
                    <a:pt x="2" y="63"/>
                  </a:cubicBezTo>
                  <a:cubicBezTo>
                    <a:pt x="4" y="74"/>
                    <a:pt x="13" y="82"/>
                    <a:pt x="23" y="82"/>
                  </a:cubicBezTo>
                  <a:lnTo>
                    <a:pt x="27" y="82"/>
                  </a:lnTo>
                  <a:lnTo>
                    <a:pt x="291" y="44"/>
                  </a:lnTo>
                  <a:cubicBezTo>
                    <a:pt x="304" y="43"/>
                    <a:pt x="312" y="32"/>
                    <a:pt x="311" y="20"/>
                  </a:cubicBezTo>
                  <a:cubicBezTo>
                    <a:pt x="310" y="9"/>
                    <a:pt x="299" y="1"/>
                    <a:pt x="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99" name="Google Shape;399;p11"/>
          <p:cNvGrpSpPr/>
          <p:nvPr/>
        </p:nvGrpSpPr>
        <p:grpSpPr>
          <a:xfrm>
            <a:off x="455273" y="6288903"/>
            <a:ext cx="273580" cy="265391"/>
            <a:chOff x="185342" y="5173552"/>
            <a:chExt cx="205185" cy="199043"/>
          </a:xfrm>
        </p:grpSpPr>
        <p:sp>
          <p:nvSpPr>
            <p:cNvPr id="400" name="Google Shape;400;p11"/>
            <p:cNvSpPr/>
            <p:nvPr/>
          </p:nvSpPr>
          <p:spPr>
            <a:xfrm>
              <a:off x="185342" y="5173552"/>
              <a:ext cx="205185" cy="199043"/>
            </a:xfrm>
            <a:custGeom>
              <a:avLst/>
              <a:gdLst/>
              <a:ahLst/>
              <a:cxnLst/>
              <a:rect l="l" t="t" r="r" b="b"/>
              <a:pathLst>
                <a:path w="1269" h="1231" extrusionOk="0">
                  <a:moveTo>
                    <a:pt x="755" y="1"/>
                  </a:moveTo>
                  <a:cubicBezTo>
                    <a:pt x="677" y="1"/>
                    <a:pt x="636" y="123"/>
                    <a:pt x="452" y="248"/>
                  </a:cubicBezTo>
                  <a:cubicBezTo>
                    <a:pt x="217" y="406"/>
                    <a:pt x="38" y="375"/>
                    <a:pt x="16" y="475"/>
                  </a:cubicBezTo>
                  <a:cubicBezTo>
                    <a:pt x="0" y="554"/>
                    <a:pt x="102" y="587"/>
                    <a:pt x="231" y="768"/>
                  </a:cubicBezTo>
                  <a:cubicBezTo>
                    <a:pt x="414" y="1025"/>
                    <a:pt x="384" y="1208"/>
                    <a:pt x="491" y="1229"/>
                  </a:cubicBezTo>
                  <a:cubicBezTo>
                    <a:pt x="497" y="1230"/>
                    <a:pt x="502" y="1231"/>
                    <a:pt x="507" y="1231"/>
                  </a:cubicBezTo>
                  <a:cubicBezTo>
                    <a:pt x="589" y="1231"/>
                    <a:pt x="633" y="1099"/>
                    <a:pt x="851" y="965"/>
                  </a:cubicBezTo>
                  <a:cubicBezTo>
                    <a:pt x="1078" y="823"/>
                    <a:pt x="1221" y="850"/>
                    <a:pt x="1244" y="756"/>
                  </a:cubicBezTo>
                  <a:cubicBezTo>
                    <a:pt x="1269" y="661"/>
                    <a:pt x="1126" y="615"/>
                    <a:pt x="976" y="367"/>
                  </a:cubicBezTo>
                  <a:cubicBezTo>
                    <a:pt x="844" y="148"/>
                    <a:pt x="856" y="18"/>
                    <a:pt x="770" y="2"/>
                  </a:cubicBezTo>
                  <a:cubicBezTo>
                    <a:pt x="765" y="1"/>
                    <a:pt x="760" y="1"/>
                    <a:pt x="7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11"/>
            <p:cNvSpPr/>
            <p:nvPr/>
          </p:nvSpPr>
          <p:spPr>
            <a:xfrm>
              <a:off x="277345" y="5199908"/>
              <a:ext cx="25385" cy="26679"/>
            </a:xfrm>
            <a:custGeom>
              <a:avLst/>
              <a:gdLst/>
              <a:ahLst/>
              <a:cxnLst/>
              <a:rect l="l" t="t" r="r" b="b"/>
              <a:pathLst>
                <a:path w="157" h="165" extrusionOk="0">
                  <a:moveTo>
                    <a:pt x="133" y="0"/>
                  </a:moveTo>
                  <a:cubicBezTo>
                    <a:pt x="126" y="0"/>
                    <a:pt x="120" y="3"/>
                    <a:pt x="116" y="9"/>
                  </a:cubicBezTo>
                  <a:cubicBezTo>
                    <a:pt x="84" y="53"/>
                    <a:pt x="49" y="92"/>
                    <a:pt x="10" y="128"/>
                  </a:cubicBezTo>
                  <a:cubicBezTo>
                    <a:pt x="3" y="135"/>
                    <a:pt x="1" y="149"/>
                    <a:pt x="9" y="157"/>
                  </a:cubicBezTo>
                  <a:cubicBezTo>
                    <a:pt x="13" y="161"/>
                    <a:pt x="18" y="164"/>
                    <a:pt x="23" y="164"/>
                  </a:cubicBezTo>
                  <a:cubicBezTo>
                    <a:pt x="27" y="164"/>
                    <a:pt x="33" y="162"/>
                    <a:pt x="38" y="159"/>
                  </a:cubicBezTo>
                  <a:cubicBezTo>
                    <a:pt x="79" y="121"/>
                    <a:pt x="116" y="80"/>
                    <a:pt x="150" y="33"/>
                  </a:cubicBezTo>
                  <a:cubicBezTo>
                    <a:pt x="156" y="25"/>
                    <a:pt x="155" y="11"/>
                    <a:pt x="145" y="4"/>
                  </a:cubicBezTo>
                  <a:cubicBezTo>
                    <a:pt x="142" y="2"/>
                    <a:pt x="137" y="0"/>
                    <a:pt x="133"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11"/>
            <p:cNvSpPr/>
            <p:nvPr/>
          </p:nvSpPr>
          <p:spPr>
            <a:xfrm>
              <a:off x="220591" y="5227397"/>
              <a:ext cx="55136" cy="28781"/>
            </a:xfrm>
            <a:custGeom>
              <a:avLst/>
              <a:gdLst/>
              <a:ahLst/>
              <a:cxnLst/>
              <a:rect l="l" t="t" r="r" b="b"/>
              <a:pathLst>
                <a:path w="341" h="178" extrusionOk="0">
                  <a:moveTo>
                    <a:pt x="317" y="0"/>
                  </a:moveTo>
                  <a:cubicBezTo>
                    <a:pt x="313" y="0"/>
                    <a:pt x="308" y="2"/>
                    <a:pt x="304" y="5"/>
                  </a:cubicBezTo>
                  <a:cubicBezTo>
                    <a:pt x="157" y="118"/>
                    <a:pt x="20" y="136"/>
                    <a:pt x="19" y="136"/>
                  </a:cubicBezTo>
                  <a:cubicBezTo>
                    <a:pt x="8" y="137"/>
                    <a:pt x="1" y="148"/>
                    <a:pt x="2" y="158"/>
                  </a:cubicBezTo>
                  <a:cubicBezTo>
                    <a:pt x="3" y="168"/>
                    <a:pt x="12" y="177"/>
                    <a:pt x="22" y="177"/>
                  </a:cubicBezTo>
                  <a:cubicBezTo>
                    <a:pt x="23" y="177"/>
                    <a:pt x="23" y="177"/>
                    <a:pt x="24" y="178"/>
                  </a:cubicBezTo>
                  <a:cubicBezTo>
                    <a:pt x="30" y="178"/>
                    <a:pt x="174" y="157"/>
                    <a:pt x="330" y="38"/>
                  </a:cubicBezTo>
                  <a:cubicBezTo>
                    <a:pt x="340" y="30"/>
                    <a:pt x="341" y="18"/>
                    <a:pt x="334" y="8"/>
                  </a:cubicBezTo>
                  <a:cubicBezTo>
                    <a:pt x="329" y="3"/>
                    <a:pt x="323" y="0"/>
                    <a:pt x="317"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03" name="Google Shape;403;p11"/>
          <p:cNvGrpSpPr/>
          <p:nvPr/>
        </p:nvGrpSpPr>
        <p:grpSpPr>
          <a:xfrm rot="1207274">
            <a:off x="6987273" y="405924"/>
            <a:ext cx="335969" cy="326744"/>
            <a:chOff x="-699121" y="2526254"/>
            <a:chExt cx="470841" cy="457913"/>
          </a:xfrm>
        </p:grpSpPr>
        <p:sp>
          <p:nvSpPr>
            <p:cNvPr id="404" name="Google Shape;404;p11"/>
            <p:cNvSpPr/>
            <p:nvPr/>
          </p:nvSpPr>
          <p:spPr>
            <a:xfrm>
              <a:off x="-699121" y="2526254"/>
              <a:ext cx="470841" cy="457913"/>
            </a:xfrm>
            <a:custGeom>
              <a:avLst/>
              <a:gdLst/>
              <a:ahLst/>
              <a:cxnLst/>
              <a:rect l="l" t="t" r="r" b="b"/>
              <a:pathLst>
                <a:path w="2912" h="2832" extrusionOk="0">
                  <a:moveTo>
                    <a:pt x="1212" y="1"/>
                  </a:moveTo>
                  <a:cubicBezTo>
                    <a:pt x="1199" y="1"/>
                    <a:pt x="1185" y="3"/>
                    <a:pt x="1171" y="6"/>
                  </a:cubicBezTo>
                  <a:cubicBezTo>
                    <a:pt x="972" y="54"/>
                    <a:pt x="1025" y="358"/>
                    <a:pt x="742" y="820"/>
                  </a:cubicBezTo>
                  <a:cubicBezTo>
                    <a:pt x="404" y="1373"/>
                    <a:pt x="1" y="1479"/>
                    <a:pt x="52" y="1709"/>
                  </a:cubicBezTo>
                  <a:cubicBezTo>
                    <a:pt x="91" y="1886"/>
                    <a:pt x="334" y="1859"/>
                    <a:pt x="774" y="2113"/>
                  </a:cubicBezTo>
                  <a:cubicBezTo>
                    <a:pt x="1361" y="2454"/>
                    <a:pt x="1495" y="2832"/>
                    <a:pt x="1708" y="2832"/>
                  </a:cubicBezTo>
                  <a:cubicBezTo>
                    <a:pt x="1723" y="2832"/>
                    <a:pt x="1738" y="2830"/>
                    <a:pt x="1753" y="2826"/>
                  </a:cubicBezTo>
                  <a:cubicBezTo>
                    <a:pt x="1968" y="2777"/>
                    <a:pt x="1908" y="2453"/>
                    <a:pt x="2251" y="1935"/>
                  </a:cubicBezTo>
                  <a:cubicBezTo>
                    <a:pt x="2590" y="1423"/>
                    <a:pt x="2911" y="1344"/>
                    <a:pt x="2871" y="1126"/>
                  </a:cubicBezTo>
                  <a:cubicBezTo>
                    <a:pt x="2831" y="905"/>
                    <a:pt x="2493" y="945"/>
                    <a:pt x="1948" y="571"/>
                  </a:cubicBezTo>
                  <a:cubicBezTo>
                    <a:pt x="1501" y="264"/>
                    <a:pt x="1383" y="1"/>
                    <a:pt x="1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11"/>
            <p:cNvSpPr/>
            <p:nvPr/>
          </p:nvSpPr>
          <p:spPr>
            <a:xfrm>
              <a:off x="-527403" y="2596107"/>
              <a:ext cx="25547" cy="64354"/>
            </a:xfrm>
            <a:custGeom>
              <a:avLst/>
              <a:gdLst/>
              <a:ahLst/>
              <a:cxnLst/>
              <a:rect l="l" t="t" r="r" b="b"/>
              <a:pathLst>
                <a:path w="158" h="398" extrusionOk="0">
                  <a:moveTo>
                    <a:pt x="135" y="0"/>
                  </a:moveTo>
                  <a:cubicBezTo>
                    <a:pt x="126" y="0"/>
                    <a:pt x="117" y="7"/>
                    <a:pt x="114" y="17"/>
                  </a:cubicBezTo>
                  <a:cubicBezTo>
                    <a:pt x="91" y="139"/>
                    <a:pt x="53" y="258"/>
                    <a:pt x="6" y="370"/>
                  </a:cubicBezTo>
                  <a:cubicBezTo>
                    <a:pt x="0" y="380"/>
                    <a:pt x="6" y="392"/>
                    <a:pt x="17" y="396"/>
                  </a:cubicBezTo>
                  <a:cubicBezTo>
                    <a:pt x="20" y="398"/>
                    <a:pt x="22" y="398"/>
                    <a:pt x="25" y="398"/>
                  </a:cubicBezTo>
                  <a:cubicBezTo>
                    <a:pt x="33" y="398"/>
                    <a:pt x="41" y="393"/>
                    <a:pt x="43" y="386"/>
                  </a:cubicBezTo>
                  <a:cubicBezTo>
                    <a:pt x="92" y="271"/>
                    <a:pt x="129" y="150"/>
                    <a:pt x="155" y="24"/>
                  </a:cubicBezTo>
                  <a:cubicBezTo>
                    <a:pt x="157" y="14"/>
                    <a:pt x="150" y="4"/>
                    <a:pt x="139" y="1"/>
                  </a:cubicBezTo>
                  <a:cubicBezTo>
                    <a:pt x="138" y="1"/>
                    <a:pt x="136" y="0"/>
                    <a:pt x="13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11"/>
            <p:cNvSpPr/>
            <p:nvPr/>
          </p:nvSpPr>
          <p:spPr>
            <a:xfrm>
              <a:off x="-617628" y="2678249"/>
              <a:ext cx="86504" cy="97986"/>
            </a:xfrm>
            <a:custGeom>
              <a:avLst/>
              <a:gdLst/>
              <a:ahLst/>
              <a:cxnLst/>
              <a:rect l="l" t="t" r="r" b="b"/>
              <a:pathLst>
                <a:path w="535" h="606" extrusionOk="0">
                  <a:moveTo>
                    <a:pt x="511" y="1"/>
                  </a:moveTo>
                  <a:cubicBezTo>
                    <a:pt x="503" y="1"/>
                    <a:pt x="497" y="4"/>
                    <a:pt x="493" y="12"/>
                  </a:cubicBezTo>
                  <a:cubicBezTo>
                    <a:pt x="289" y="394"/>
                    <a:pt x="16" y="566"/>
                    <a:pt x="13" y="568"/>
                  </a:cubicBezTo>
                  <a:cubicBezTo>
                    <a:pt x="4" y="573"/>
                    <a:pt x="1" y="587"/>
                    <a:pt x="6" y="596"/>
                  </a:cubicBezTo>
                  <a:cubicBezTo>
                    <a:pt x="10" y="602"/>
                    <a:pt x="17" y="606"/>
                    <a:pt x="23" y="606"/>
                  </a:cubicBezTo>
                  <a:cubicBezTo>
                    <a:pt x="28" y="606"/>
                    <a:pt x="32" y="604"/>
                    <a:pt x="34" y="603"/>
                  </a:cubicBezTo>
                  <a:cubicBezTo>
                    <a:pt x="47" y="596"/>
                    <a:pt x="320" y="424"/>
                    <a:pt x="530" y="32"/>
                  </a:cubicBezTo>
                  <a:cubicBezTo>
                    <a:pt x="535" y="20"/>
                    <a:pt x="532" y="9"/>
                    <a:pt x="521" y="3"/>
                  </a:cubicBezTo>
                  <a:cubicBezTo>
                    <a:pt x="518" y="2"/>
                    <a:pt x="514" y="1"/>
                    <a:pt x="511"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6396621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407"/>
        <p:cNvGrpSpPr/>
        <p:nvPr/>
      </p:nvGrpSpPr>
      <p:grpSpPr>
        <a:xfrm>
          <a:off x="0" y="0"/>
          <a:ext cx="0" cy="0"/>
          <a:chOff x="0" y="0"/>
          <a:chExt cx="0" cy="0"/>
        </a:xfrm>
      </p:grpSpPr>
    </p:spTree>
    <p:extLst>
      <p:ext uri="{BB962C8B-B14F-4D97-AF65-F5344CB8AC3E}">
        <p14:creationId xmlns:p14="http://schemas.microsoft.com/office/powerpoint/2010/main" val="154057046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408"/>
        <p:cNvGrpSpPr/>
        <p:nvPr/>
      </p:nvGrpSpPr>
      <p:grpSpPr>
        <a:xfrm>
          <a:off x="0" y="0"/>
          <a:ext cx="0" cy="0"/>
          <a:chOff x="0" y="0"/>
          <a:chExt cx="0" cy="0"/>
        </a:xfrm>
      </p:grpSpPr>
      <p:sp>
        <p:nvSpPr>
          <p:cNvPr id="409" name="Google Shape;409;p13"/>
          <p:cNvSpPr txBox="1">
            <a:spLocks noGrp="1"/>
          </p:cNvSpPr>
          <p:nvPr>
            <p:ph type="title"/>
          </p:nvPr>
        </p:nvSpPr>
        <p:spPr>
          <a:xfrm>
            <a:off x="2717500" y="1788400"/>
            <a:ext cx="2723200" cy="6320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667"/>
            </a:lvl1pPr>
            <a:lvl2pPr lvl="1" algn="r" rtl="0">
              <a:spcBef>
                <a:spcPts val="0"/>
              </a:spcBef>
              <a:spcAft>
                <a:spcPts val="0"/>
              </a:spcAft>
              <a:buSzPts val="2400"/>
              <a:buNone/>
              <a:defRPr sz="3200"/>
            </a:lvl2pPr>
            <a:lvl3pPr lvl="2" algn="r" rtl="0">
              <a:spcBef>
                <a:spcPts val="0"/>
              </a:spcBef>
              <a:spcAft>
                <a:spcPts val="0"/>
              </a:spcAft>
              <a:buSzPts val="2400"/>
              <a:buNone/>
              <a:defRPr sz="3200"/>
            </a:lvl3pPr>
            <a:lvl4pPr lvl="3" algn="r" rtl="0">
              <a:spcBef>
                <a:spcPts val="0"/>
              </a:spcBef>
              <a:spcAft>
                <a:spcPts val="0"/>
              </a:spcAft>
              <a:buSzPts val="2400"/>
              <a:buNone/>
              <a:defRPr sz="3200"/>
            </a:lvl4pPr>
            <a:lvl5pPr lvl="4" algn="r" rtl="0">
              <a:spcBef>
                <a:spcPts val="0"/>
              </a:spcBef>
              <a:spcAft>
                <a:spcPts val="0"/>
              </a:spcAft>
              <a:buSzPts val="2400"/>
              <a:buNone/>
              <a:defRPr sz="3200"/>
            </a:lvl5pPr>
            <a:lvl6pPr lvl="5" algn="r" rtl="0">
              <a:spcBef>
                <a:spcPts val="0"/>
              </a:spcBef>
              <a:spcAft>
                <a:spcPts val="0"/>
              </a:spcAft>
              <a:buSzPts val="2400"/>
              <a:buNone/>
              <a:defRPr sz="3200"/>
            </a:lvl6pPr>
            <a:lvl7pPr lvl="6" algn="r" rtl="0">
              <a:spcBef>
                <a:spcPts val="0"/>
              </a:spcBef>
              <a:spcAft>
                <a:spcPts val="0"/>
              </a:spcAft>
              <a:buSzPts val="2400"/>
              <a:buNone/>
              <a:defRPr sz="3200"/>
            </a:lvl7pPr>
            <a:lvl8pPr lvl="7" algn="r" rtl="0">
              <a:spcBef>
                <a:spcPts val="0"/>
              </a:spcBef>
              <a:spcAft>
                <a:spcPts val="0"/>
              </a:spcAft>
              <a:buSzPts val="2400"/>
              <a:buNone/>
              <a:defRPr sz="3200"/>
            </a:lvl8pPr>
            <a:lvl9pPr lvl="8" algn="r" rtl="0">
              <a:spcBef>
                <a:spcPts val="0"/>
              </a:spcBef>
              <a:spcAft>
                <a:spcPts val="0"/>
              </a:spcAft>
              <a:buSzPts val="2400"/>
              <a:buNone/>
              <a:defRPr sz="3200"/>
            </a:lvl9pPr>
          </a:lstStyle>
          <a:p>
            <a:endParaRPr/>
          </a:p>
        </p:txBody>
      </p:sp>
      <p:sp>
        <p:nvSpPr>
          <p:cNvPr id="410" name="Google Shape;410;p13"/>
          <p:cNvSpPr txBox="1">
            <a:spLocks noGrp="1"/>
          </p:cNvSpPr>
          <p:nvPr>
            <p:ph type="subTitle" idx="1"/>
          </p:nvPr>
        </p:nvSpPr>
        <p:spPr>
          <a:xfrm>
            <a:off x="2717300" y="2249700"/>
            <a:ext cx="3115200" cy="752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r" rtl="0">
              <a:lnSpc>
                <a:spcPct val="100000"/>
              </a:lnSpc>
              <a:spcBef>
                <a:spcPts val="0"/>
              </a:spcBef>
              <a:spcAft>
                <a:spcPts val="0"/>
              </a:spcAft>
              <a:buSzPts val="1400"/>
              <a:buNone/>
              <a:defRPr/>
            </a:lvl2pPr>
            <a:lvl3pPr lvl="2" algn="r" rtl="0">
              <a:lnSpc>
                <a:spcPct val="100000"/>
              </a:lnSpc>
              <a:spcBef>
                <a:spcPts val="2133"/>
              </a:spcBef>
              <a:spcAft>
                <a:spcPts val="0"/>
              </a:spcAft>
              <a:buSzPts val="1400"/>
              <a:buNone/>
              <a:defRPr/>
            </a:lvl3pPr>
            <a:lvl4pPr lvl="3" algn="r" rtl="0">
              <a:lnSpc>
                <a:spcPct val="100000"/>
              </a:lnSpc>
              <a:spcBef>
                <a:spcPts val="2133"/>
              </a:spcBef>
              <a:spcAft>
                <a:spcPts val="0"/>
              </a:spcAft>
              <a:buSzPts val="1400"/>
              <a:buNone/>
              <a:defRPr/>
            </a:lvl4pPr>
            <a:lvl5pPr lvl="4" algn="r" rtl="0">
              <a:lnSpc>
                <a:spcPct val="100000"/>
              </a:lnSpc>
              <a:spcBef>
                <a:spcPts val="2133"/>
              </a:spcBef>
              <a:spcAft>
                <a:spcPts val="0"/>
              </a:spcAft>
              <a:buSzPts val="1400"/>
              <a:buNone/>
              <a:defRPr/>
            </a:lvl5pPr>
            <a:lvl6pPr lvl="5" algn="r" rtl="0">
              <a:lnSpc>
                <a:spcPct val="100000"/>
              </a:lnSpc>
              <a:spcBef>
                <a:spcPts val="2133"/>
              </a:spcBef>
              <a:spcAft>
                <a:spcPts val="0"/>
              </a:spcAft>
              <a:buSzPts val="1400"/>
              <a:buNone/>
              <a:defRPr/>
            </a:lvl6pPr>
            <a:lvl7pPr lvl="6" algn="r" rtl="0">
              <a:lnSpc>
                <a:spcPct val="100000"/>
              </a:lnSpc>
              <a:spcBef>
                <a:spcPts val="2133"/>
              </a:spcBef>
              <a:spcAft>
                <a:spcPts val="0"/>
              </a:spcAft>
              <a:buSzPts val="1400"/>
              <a:buNone/>
              <a:defRPr/>
            </a:lvl7pPr>
            <a:lvl8pPr lvl="7" algn="r" rtl="0">
              <a:lnSpc>
                <a:spcPct val="100000"/>
              </a:lnSpc>
              <a:spcBef>
                <a:spcPts val="2133"/>
              </a:spcBef>
              <a:spcAft>
                <a:spcPts val="0"/>
              </a:spcAft>
              <a:buSzPts val="1400"/>
              <a:buNone/>
              <a:defRPr/>
            </a:lvl8pPr>
            <a:lvl9pPr lvl="8" algn="r" rtl="0">
              <a:lnSpc>
                <a:spcPct val="100000"/>
              </a:lnSpc>
              <a:spcBef>
                <a:spcPts val="2133"/>
              </a:spcBef>
              <a:spcAft>
                <a:spcPts val="2133"/>
              </a:spcAft>
              <a:buSzPts val="1400"/>
              <a:buNone/>
              <a:defRPr/>
            </a:lvl9pPr>
          </a:lstStyle>
          <a:p>
            <a:endParaRPr/>
          </a:p>
        </p:txBody>
      </p:sp>
      <p:sp>
        <p:nvSpPr>
          <p:cNvPr id="411" name="Google Shape;411;p13"/>
          <p:cNvSpPr txBox="1">
            <a:spLocks noGrp="1"/>
          </p:cNvSpPr>
          <p:nvPr>
            <p:ph type="title" idx="2" hasCustomPrompt="1"/>
          </p:nvPr>
        </p:nvSpPr>
        <p:spPr>
          <a:xfrm rot="2454">
            <a:off x="6428032" y="3350407"/>
            <a:ext cx="1120800" cy="791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412" name="Google Shape;412;p13"/>
          <p:cNvSpPr txBox="1">
            <a:spLocks noGrp="1"/>
          </p:cNvSpPr>
          <p:nvPr>
            <p:ph type="title" idx="3" hasCustomPrompt="1"/>
          </p:nvPr>
        </p:nvSpPr>
        <p:spPr>
          <a:xfrm>
            <a:off x="6427629" y="4861099"/>
            <a:ext cx="1120800" cy="791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413" name="Google Shape;413;p13"/>
          <p:cNvSpPr txBox="1">
            <a:spLocks noGrp="1"/>
          </p:cNvSpPr>
          <p:nvPr>
            <p:ph type="title" idx="4" hasCustomPrompt="1"/>
          </p:nvPr>
        </p:nvSpPr>
        <p:spPr>
          <a:xfrm>
            <a:off x="1463168" y="3351207"/>
            <a:ext cx="1126400" cy="791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414" name="Google Shape;414;p13"/>
          <p:cNvSpPr txBox="1">
            <a:spLocks noGrp="1"/>
          </p:cNvSpPr>
          <p:nvPr>
            <p:ph type="title" idx="5"/>
          </p:nvPr>
        </p:nvSpPr>
        <p:spPr>
          <a:xfrm>
            <a:off x="2717500" y="3245429"/>
            <a:ext cx="2723200" cy="6332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667"/>
            </a:lvl1pPr>
            <a:lvl2pPr lvl="1" algn="r" rtl="0">
              <a:spcBef>
                <a:spcPts val="0"/>
              </a:spcBef>
              <a:spcAft>
                <a:spcPts val="0"/>
              </a:spcAft>
              <a:buSzPts val="2400"/>
              <a:buNone/>
              <a:defRPr sz="3200"/>
            </a:lvl2pPr>
            <a:lvl3pPr lvl="2" algn="r" rtl="0">
              <a:spcBef>
                <a:spcPts val="0"/>
              </a:spcBef>
              <a:spcAft>
                <a:spcPts val="0"/>
              </a:spcAft>
              <a:buSzPts val="2400"/>
              <a:buNone/>
              <a:defRPr sz="3200"/>
            </a:lvl3pPr>
            <a:lvl4pPr lvl="3" algn="r" rtl="0">
              <a:spcBef>
                <a:spcPts val="0"/>
              </a:spcBef>
              <a:spcAft>
                <a:spcPts val="0"/>
              </a:spcAft>
              <a:buSzPts val="2400"/>
              <a:buNone/>
              <a:defRPr sz="3200"/>
            </a:lvl4pPr>
            <a:lvl5pPr lvl="4" algn="r" rtl="0">
              <a:spcBef>
                <a:spcPts val="0"/>
              </a:spcBef>
              <a:spcAft>
                <a:spcPts val="0"/>
              </a:spcAft>
              <a:buSzPts val="2400"/>
              <a:buNone/>
              <a:defRPr sz="3200"/>
            </a:lvl5pPr>
            <a:lvl6pPr lvl="5" algn="r" rtl="0">
              <a:spcBef>
                <a:spcPts val="0"/>
              </a:spcBef>
              <a:spcAft>
                <a:spcPts val="0"/>
              </a:spcAft>
              <a:buSzPts val="2400"/>
              <a:buNone/>
              <a:defRPr sz="3200"/>
            </a:lvl6pPr>
            <a:lvl7pPr lvl="6" algn="r" rtl="0">
              <a:spcBef>
                <a:spcPts val="0"/>
              </a:spcBef>
              <a:spcAft>
                <a:spcPts val="0"/>
              </a:spcAft>
              <a:buSzPts val="2400"/>
              <a:buNone/>
              <a:defRPr sz="3200"/>
            </a:lvl7pPr>
            <a:lvl8pPr lvl="7" algn="r" rtl="0">
              <a:spcBef>
                <a:spcPts val="0"/>
              </a:spcBef>
              <a:spcAft>
                <a:spcPts val="0"/>
              </a:spcAft>
              <a:buSzPts val="2400"/>
              <a:buNone/>
              <a:defRPr sz="3200"/>
            </a:lvl8pPr>
            <a:lvl9pPr lvl="8" algn="r" rtl="0">
              <a:spcBef>
                <a:spcPts val="0"/>
              </a:spcBef>
              <a:spcAft>
                <a:spcPts val="0"/>
              </a:spcAft>
              <a:buSzPts val="2400"/>
              <a:buNone/>
              <a:defRPr sz="3200"/>
            </a:lvl9pPr>
          </a:lstStyle>
          <a:p>
            <a:endParaRPr/>
          </a:p>
        </p:txBody>
      </p:sp>
      <p:sp>
        <p:nvSpPr>
          <p:cNvPr id="415" name="Google Shape;415;p13"/>
          <p:cNvSpPr txBox="1">
            <a:spLocks noGrp="1"/>
          </p:cNvSpPr>
          <p:nvPr>
            <p:ph type="subTitle" idx="6"/>
          </p:nvPr>
        </p:nvSpPr>
        <p:spPr>
          <a:xfrm>
            <a:off x="2717300" y="3710667"/>
            <a:ext cx="3115200" cy="75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r" rtl="0">
              <a:lnSpc>
                <a:spcPct val="100000"/>
              </a:lnSpc>
              <a:spcBef>
                <a:spcPts val="0"/>
              </a:spcBef>
              <a:spcAft>
                <a:spcPts val="0"/>
              </a:spcAft>
              <a:buSzPts val="1400"/>
              <a:buNone/>
              <a:defRPr/>
            </a:lvl2pPr>
            <a:lvl3pPr lvl="2" algn="r" rtl="0">
              <a:lnSpc>
                <a:spcPct val="100000"/>
              </a:lnSpc>
              <a:spcBef>
                <a:spcPts val="2133"/>
              </a:spcBef>
              <a:spcAft>
                <a:spcPts val="0"/>
              </a:spcAft>
              <a:buSzPts val="1400"/>
              <a:buNone/>
              <a:defRPr/>
            </a:lvl3pPr>
            <a:lvl4pPr lvl="3" algn="r" rtl="0">
              <a:lnSpc>
                <a:spcPct val="100000"/>
              </a:lnSpc>
              <a:spcBef>
                <a:spcPts val="2133"/>
              </a:spcBef>
              <a:spcAft>
                <a:spcPts val="0"/>
              </a:spcAft>
              <a:buSzPts val="1400"/>
              <a:buNone/>
              <a:defRPr/>
            </a:lvl4pPr>
            <a:lvl5pPr lvl="4" algn="r" rtl="0">
              <a:lnSpc>
                <a:spcPct val="100000"/>
              </a:lnSpc>
              <a:spcBef>
                <a:spcPts val="2133"/>
              </a:spcBef>
              <a:spcAft>
                <a:spcPts val="0"/>
              </a:spcAft>
              <a:buSzPts val="1400"/>
              <a:buNone/>
              <a:defRPr/>
            </a:lvl5pPr>
            <a:lvl6pPr lvl="5" algn="r" rtl="0">
              <a:lnSpc>
                <a:spcPct val="100000"/>
              </a:lnSpc>
              <a:spcBef>
                <a:spcPts val="2133"/>
              </a:spcBef>
              <a:spcAft>
                <a:spcPts val="0"/>
              </a:spcAft>
              <a:buSzPts val="1400"/>
              <a:buNone/>
              <a:defRPr/>
            </a:lvl6pPr>
            <a:lvl7pPr lvl="6" algn="r" rtl="0">
              <a:lnSpc>
                <a:spcPct val="100000"/>
              </a:lnSpc>
              <a:spcBef>
                <a:spcPts val="2133"/>
              </a:spcBef>
              <a:spcAft>
                <a:spcPts val="0"/>
              </a:spcAft>
              <a:buSzPts val="1400"/>
              <a:buNone/>
              <a:defRPr/>
            </a:lvl7pPr>
            <a:lvl8pPr lvl="7" algn="r" rtl="0">
              <a:lnSpc>
                <a:spcPct val="100000"/>
              </a:lnSpc>
              <a:spcBef>
                <a:spcPts val="2133"/>
              </a:spcBef>
              <a:spcAft>
                <a:spcPts val="0"/>
              </a:spcAft>
              <a:buSzPts val="1400"/>
              <a:buNone/>
              <a:defRPr/>
            </a:lvl8pPr>
            <a:lvl9pPr lvl="8" algn="r" rtl="0">
              <a:lnSpc>
                <a:spcPct val="100000"/>
              </a:lnSpc>
              <a:spcBef>
                <a:spcPts val="2133"/>
              </a:spcBef>
              <a:spcAft>
                <a:spcPts val="2133"/>
              </a:spcAft>
              <a:buSzPts val="1400"/>
              <a:buNone/>
              <a:defRPr/>
            </a:lvl9pPr>
          </a:lstStyle>
          <a:p>
            <a:endParaRPr/>
          </a:p>
        </p:txBody>
      </p:sp>
      <p:sp>
        <p:nvSpPr>
          <p:cNvPr id="416" name="Google Shape;416;p13"/>
          <p:cNvSpPr txBox="1">
            <a:spLocks noGrp="1"/>
          </p:cNvSpPr>
          <p:nvPr>
            <p:ph type="title" idx="7"/>
          </p:nvPr>
        </p:nvSpPr>
        <p:spPr>
          <a:xfrm>
            <a:off x="2717500" y="4703671"/>
            <a:ext cx="2723200" cy="6332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667"/>
            </a:lvl1pPr>
            <a:lvl2pPr lvl="1" algn="r" rtl="0">
              <a:spcBef>
                <a:spcPts val="0"/>
              </a:spcBef>
              <a:spcAft>
                <a:spcPts val="0"/>
              </a:spcAft>
              <a:buSzPts val="2400"/>
              <a:buNone/>
              <a:defRPr sz="3200"/>
            </a:lvl2pPr>
            <a:lvl3pPr lvl="2" algn="r" rtl="0">
              <a:spcBef>
                <a:spcPts val="0"/>
              </a:spcBef>
              <a:spcAft>
                <a:spcPts val="0"/>
              </a:spcAft>
              <a:buSzPts val="2400"/>
              <a:buNone/>
              <a:defRPr sz="3200"/>
            </a:lvl3pPr>
            <a:lvl4pPr lvl="3" algn="r" rtl="0">
              <a:spcBef>
                <a:spcPts val="0"/>
              </a:spcBef>
              <a:spcAft>
                <a:spcPts val="0"/>
              </a:spcAft>
              <a:buSzPts val="2400"/>
              <a:buNone/>
              <a:defRPr sz="3200"/>
            </a:lvl4pPr>
            <a:lvl5pPr lvl="4" algn="r" rtl="0">
              <a:spcBef>
                <a:spcPts val="0"/>
              </a:spcBef>
              <a:spcAft>
                <a:spcPts val="0"/>
              </a:spcAft>
              <a:buSzPts val="2400"/>
              <a:buNone/>
              <a:defRPr sz="3200"/>
            </a:lvl5pPr>
            <a:lvl6pPr lvl="5" algn="r" rtl="0">
              <a:spcBef>
                <a:spcPts val="0"/>
              </a:spcBef>
              <a:spcAft>
                <a:spcPts val="0"/>
              </a:spcAft>
              <a:buSzPts val="2400"/>
              <a:buNone/>
              <a:defRPr sz="3200"/>
            </a:lvl6pPr>
            <a:lvl7pPr lvl="6" algn="r" rtl="0">
              <a:spcBef>
                <a:spcPts val="0"/>
              </a:spcBef>
              <a:spcAft>
                <a:spcPts val="0"/>
              </a:spcAft>
              <a:buSzPts val="2400"/>
              <a:buNone/>
              <a:defRPr sz="3200"/>
            </a:lvl7pPr>
            <a:lvl8pPr lvl="7" algn="r" rtl="0">
              <a:spcBef>
                <a:spcPts val="0"/>
              </a:spcBef>
              <a:spcAft>
                <a:spcPts val="0"/>
              </a:spcAft>
              <a:buSzPts val="2400"/>
              <a:buNone/>
              <a:defRPr sz="3200"/>
            </a:lvl8pPr>
            <a:lvl9pPr lvl="8" algn="r" rtl="0">
              <a:spcBef>
                <a:spcPts val="0"/>
              </a:spcBef>
              <a:spcAft>
                <a:spcPts val="0"/>
              </a:spcAft>
              <a:buSzPts val="2400"/>
              <a:buNone/>
              <a:defRPr sz="3200"/>
            </a:lvl9pPr>
          </a:lstStyle>
          <a:p>
            <a:endParaRPr/>
          </a:p>
        </p:txBody>
      </p:sp>
      <p:sp>
        <p:nvSpPr>
          <p:cNvPr id="417" name="Google Shape;417;p13"/>
          <p:cNvSpPr txBox="1">
            <a:spLocks noGrp="1"/>
          </p:cNvSpPr>
          <p:nvPr>
            <p:ph type="subTitle" idx="8"/>
          </p:nvPr>
        </p:nvSpPr>
        <p:spPr>
          <a:xfrm>
            <a:off x="2717300" y="5149600"/>
            <a:ext cx="3115200" cy="75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r" rtl="0">
              <a:lnSpc>
                <a:spcPct val="100000"/>
              </a:lnSpc>
              <a:spcBef>
                <a:spcPts val="0"/>
              </a:spcBef>
              <a:spcAft>
                <a:spcPts val="0"/>
              </a:spcAft>
              <a:buSzPts val="1400"/>
              <a:buNone/>
              <a:defRPr/>
            </a:lvl2pPr>
            <a:lvl3pPr lvl="2" algn="r" rtl="0">
              <a:lnSpc>
                <a:spcPct val="100000"/>
              </a:lnSpc>
              <a:spcBef>
                <a:spcPts val="2133"/>
              </a:spcBef>
              <a:spcAft>
                <a:spcPts val="0"/>
              </a:spcAft>
              <a:buSzPts val="1400"/>
              <a:buNone/>
              <a:defRPr/>
            </a:lvl3pPr>
            <a:lvl4pPr lvl="3" algn="r" rtl="0">
              <a:lnSpc>
                <a:spcPct val="100000"/>
              </a:lnSpc>
              <a:spcBef>
                <a:spcPts val="2133"/>
              </a:spcBef>
              <a:spcAft>
                <a:spcPts val="0"/>
              </a:spcAft>
              <a:buSzPts val="1400"/>
              <a:buNone/>
              <a:defRPr/>
            </a:lvl4pPr>
            <a:lvl5pPr lvl="4" algn="r" rtl="0">
              <a:lnSpc>
                <a:spcPct val="100000"/>
              </a:lnSpc>
              <a:spcBef>
                <a:spcPts val="2133"/>
              </a:spcBef>
              <a:spcAft>
                <a:spcPts val="0"/>
              </a:spcAft>
              <a:buSzPts val="1400"/>
              <a:buNone/>
              <a:defRPr/>
            </a:lvl5pPr>
            <a:lvl6pPr lvl="5" algn="r" rtl="0">
              <a:lnSpc>
                <a:spcPct val="100000"/>
              </a:lnSpc>
              <a:spcBef>
                <a:spcPts val="2133"/>
              </a:spcBef>
              <a:spcAft>
                <a:spcPts val="0"/>
              </a:spcAft>
              <a:buSzPts val="1400"/>
              <a:buNone/>
              <a:defRPr/>
            </a:lvl6pPr>
            <a:lvl7pPr lvl="6" algn="r" rtl="0">
              <a:lnSpc>
                <a:spcPct val="100000"/>
              </a:lnSpc>
              <a:spcBef>
                <a:spcPts val="2133"/>
              </a:spcBef>
              <a:spcAft>
                <a:spcPts val="0"/>
              </a:spcAft>
              <a:buSzPts val="1400"/>
              <a:buNone/>
              <a:defRPr/>
            </a:lvl7pPr>
            <a:lvl8pPr lvl="7" algn="r" rtl="0">
              <a:lnSpc>
                <a:spcPct val="100000"/>
              </a:lnSpc>
              <a:spcBef>
                <a:spcPts val="2133"/>
              </a:spcBef>
              <a:spcAft>
                <a:spcPts val="0"/>
              </a:spcAft>
              <a:buSzPts val="1400"/>
              <a:buNone/>
              <a:defRPr/>
            </a:lvl8pPr>
            <a:lvl9pPr lvl="8" algn="r" rtl="0">
              <a:lnSpc>
                <a:spcPct val="100000"/>
              </a:lnSpc>
              <a:spcBef>
                <a:spcPts val="2133"/>
              </a:spcBef>
              <a:spcAft>
                <a:spcPts val="2133"/>
              </a:spcAft>
              <a:buSzPts val="1400"/>
              <a:buNone/>
              <a:defRPr/>
            </a:lvl9pPr>
          </a:lstStyle>
          <a:p>
            <a:endParaRPr/>
          </a:p>
        </p:txBody>
      </p:sp>
      <p:sp>
        <p:nvSpPr>
          <p:cNvPr id="418" name="Google Shape;418;p13"/>
          <p:cNvSpPr txBox="1">
            <a:spLocks noGrp="1"/>
          </p:cNvSpPr>
          <p:nvPr>
            <p:ph type="title" idx="9"/>
          </p:nvPr>
        </p:nvSpPr>
        <p:spPr>
          <a:xfrm>
            <a:off x="7719000" y="4703665"/>
            <a:ext cx="2718400" cy="6332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667"/>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419" name="Google Shape;419;p13"/>
          <p:cNvSpPr txBox="1">
            <a:spLocks noGrp="1"/>
          </p:cNvSpPr>
          <p:nvPr>
            <p:ph type="subTitle" idx="13"/>
          </p:nvPr>
        </p:nvSpPr>
        <p:spPr>
          <a:xfrm>
            <a:off x="7718800" y="5149500"/>
            <a:ext cx="3115200" cy="75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
        <p:nvSpPr>
          <p:cNvPr id="420" name="Google Shape;420;p13"/>
          <p:cNvSpPr txBox="1">
            <a:spLocks noGrp="1"/>
          </p:cNvSpPr>
          <p:nvPr>
            <p:ph type="title" idx="14"/>
          </p:nvPr>
        </p:nvSpPr>
        <p:spPr>
          <a:xfrm>
            <a:off x="7719000" y="3254465"/>
            <a:ext cx="2718400" cy="6332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667"/>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421" name="Google Shape;421;p13"/>
          <p:cNvSpPr txBox="1">
            <a:spLocks noGrp="1"/>
          </p:cNvSpPr>
          <p:nvPr>
            <p:ph type="subTitle" idx="15"/>
          </p:nvPr>
        </p:nvSpPr>
        <p:spPr>
          <a:xfrm>
            <a:off x="7718800" y="3719617"/>
            <a:ext cx="3115200" cy="75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
        <p:nvSpPr>
          <p:cNvPr id="422" name="Google Shape;422;p13"/>
          <p:cNvSpPr txBox="1">
            <a:spLocks noGrp="1"/>
          </p:cNvSpPr>
          <p:nvPr>
            <p:ph type="title" idx="16"/>
          </p:nvPr>
        </p:nvSpPr>
        <p:spPr>
          <a:xfrm>
            <a:off x="7719000" y="1788400"/>
            <a:ext cx="2718400" cy="6320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667"/>
            </a:lvl1pPr>
            <a:lvl2pPr lvl="1" rtl="0">
              <a:spcBef>
                <a:spcPts val="0"/>
              </a:spcBef>
              <a:spcAft>
                <a:spcPts val="0"/>
              </a:spcAft>
              <a:buSzPts val="2400"/>
              <a:buNone/>
              <a:defRPr sz="3200"/>
            </a:lvl2pPr>
            <a:lvl3pPr lvl="2" rtl="0">
              <a:spcBef>
                <a:spcPts val="0"/>
              </a:spcBef>
              <a:spcAft>
                <a:spcPts val="0"/>
              </a:spcAft>
              <a:buSzPts val="2400"/>
              <a:buNone/>
              <a:defRPr sz="3200"/>
            </a:lvl3pPr>
            <a:lvl4pPr lvl="3" rtl="0">
              <a:spcBef>
                <a:spcPts val="0"/>
              </a:spcBef>
              <a:spcAft>
                <a:spcPts val="0"/>
              </a:spcAft>
              <a:buSzPts val="2400"/>
              <a:buNone/>
              <a:defRPr sz="3200"/>
            </a:lvl4pPr>
            <a:lvl5pPr lvl="4" rtl="0">
              <a:spcBef>
                <a:spcPts val="0"/>
              </a:spcBef>
              <a:spcAft>
                <a:spcPts val="0"/>
              </a:spcAft>
              <a:buSzPts val="2400"/>
              <a:buNone/>
              <a:defRPr sz="3200"/>
            </a:lvl5pPr>
            <a:lvl6pPr lvl="5" rtl="0">
              <a:spcBef>
                <a:spcPts val="0"/>
              </a:spcBef>
              <a:spcAft>
                <a:spcPts val="0"/>
              </a:spcAft>
              <a:buSzPts val="2400"/>
              <a:buNone/>
              <a:defRPr sz="3200"/>
            </a:lvl6pPr>
            <a:lvl7pPr lvl="6" rtl="0">
              <a:spcBef>
                <a:spcPts val="0"/>
              </a:spcBef>
              <a:spcAft>
                <a:spcPts val="0"/>
              </a:spcAft>
              <a:buSzPts val="2400"/>
              <a:buNone/>
              <a:defRPr sz="3200"/>
            </a:lvl7pPr>
            <a:lvl8pPr lvl="7" rtl="0">
              <a:spcBef>
                <a:spcPts val="0"/>
              </a:spcBef>
              <a:spcAft>
                <a:spcPts val="0"/>
              </a:spcAft>
              <a:buSzPts val="2400"/>
              <a:buNone/>
              <a:defRPr sz="3200"/>
            </a:lvl8pPr>
            <a:lvl9pPr lvl="8" rtl="0">
              <a:spcBef>
                <a:spcPts val="0"/>
              </a:spcBef>
              <a:spcAft>
                <a:spcPts val="0"/>
              </a:spcAft>
              <a:buSzPts val="2400"/>
              <a:buNone/>
              <a:defRPr sz="3200"/>
            </a:lvl9pPr>
          </a:lstStyle>
          <a:p>
            <a:endParaRPr/>
          </a:p>
        </p:txBody>
      </p:sp>
      <p:sp>
        <p:nvSpPr>
          <p:cNvPr id="423" name="Google Shape;423;p13"/>
          <p:cNvSpPr txBox="1">
            <a:spLocks noGrp="1"/>
          </p:cNvSpPr>
          <p:nvPr>
            <p:ph type="subTitle" idx="17"/>
          </p:nvPr>
        </p:nvSpPr>
        <p:spPr>
          <a:xfrm>
            <a:off x="7718800" y="2246100"/>
            <a:ext cx="3115200" cy="756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rtl="0">
              <a:lnSpc>
                <a:spcPct val="100000"/>
              </a:lnSpc>
              <a:spcBef>
                <a:spcPts val="0"/>
              </a:spcBef>
              <a:spcAft>
                <a:spcPts val="0"/>
              </a:spcAft>
              <a:buSzPts val="1400"/>
              <a:buNone/>
              <a:defRPr/>
            </a:lvl2pPr>
            <a:lvl3pPr lvl="2" rtl="0">
              <a:lnSpc>
                <a:spcPct val="100000"/>
              </a:lnSpc>
              <a:spcBef>
                <a:spcPts val="2133"/>
              </a:spcBef>
              <a:spcAft>
                <a:spcPts val="0"/>
              </a:spcAft>
              <a:buSzPts val="1400"/>
              <a:buNone/>
              <a:defRPr/>
            </a:lvl3pPr>
            <a:lvl4pPr lvl="3" rtl="0">
              <a:lnSpc>
                <a:spcPct val="100000"/>
              </a:lnSpc>
              <a:spcBef>
                <a:spcPts val="2133"/>
              </a:spcBef>
              <a:spcAft>
                <a:spcPts val="0"/>
              </a:spcAft>
              <a:buSzPts val="1400"/>
              <a:buNone/>
              <a:defRPr/>
            </a:lvl4pPr>
            <a:lvl5pPr lvl="4" rtl="0">
              <a:lnSpc>
                <a:spcPct val="100000"/>
              </a:lnSpc>
              <a:spcBef>
                <a:spcPts val="2133"/>
              </a:spcBef>
              <a:spcAft>
                <a:spcPts val="0"/>
              </a:spcAft>
              <a:buSzPts val="1400"/>
              <a:buNone/>
              <a:defRPr/>
            </a:lvl5pPr>
            <a:lvl6pPr lvl="5" rtl="0">
              <a:lnSpc>
                <a:spcPct val="100000"/>
              </a:lnSpc>
              <a:spcBef>
                <a:spcPts val="2133"/>
              </a:spcBef>
              <a:spcAft>
                <a:spcPts val="0"/>
              </a:spcAft>
              <a:buSzPts val="1400"/>
              <a:buNone/>
              <a:defRPr/>
            </a:lvl6pPr>
            <a:lvl7pPr lvl="6" rtl="0">
              <a:lnSpc>
                <a:spcPct val="100000"/>
              </a:lnSpc>
              <a:spcBef>
                <a:spcPts val="2133"/>
              </a:spcBef>
              <a:spcAft>
                <a:spcPts val="0"/>
              </a:spcAft>
              <a:buSzPts val="1400"/>
              <a:buNone/>
              <a:defRPr/>
            </a:lvl7pPr>
            <a:lvl8pPr lvl="7" rtl="0">
              <a:lnSpc>
                <a:spcPct val="100000"/>
              </a:lnSpc>
              <a:spcBef>
                <a:spcPts val="2133"/>
              </a:spcBef>
              <a:spcAft>
                <a:spcPts val="0"/>
              </a:spcAft>
              <a:buSzPts val="1400"/>
              <a:buNone/>
              <a:defRPr/>
            </a:lvl8pPr>
            <a:lvl9pPr lvl="8" rtl="0">
              <a:lnSpc>
                <a:spcPct val="100000"/>
              </a:lnSpc>
              <a:spcBef>
                <a:spcPts val="2133"/>
              </a:spcBef>
              <a:spcAft>
                <a:spcPts val="2133"/>
              </a:spcAft>
              <a:buSzPts val="1400"/>
              <a:buNone/>
              <a:defRPr/>
            </a:lvl9pPr>
          </a:lstStyle>
          <a:p>
            <a:endParaRPr/>
          </a:p>
        </p:txBody>
      </p:sp>
      <p:sp>
        <p:nvSpPr>
          <p:cNvPr id="424" name="Google Shape;424;p13"/>
          <p:cNvSpPr txBox="1">
            <a:spLocks noGrp="1"/>
          </p:cNvSpPr>
          <p:nvPr>
            <p:ph type="title" idx="18" hasCustomPrompt="1"/>
          </p:nvPr>
        </p:nvSpPr>
        <p:spPr>
          <a:xfrm rot="2453">
            <a:off x="6427937" y="1965600"/>
            <a:ext cx="1121200" cy="7908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425" name="Google Shape;425;p13"/>
          <p:cNvSpPr txBox="1">
            <a:spLocks noGrp="1"/>
          </p:cNvSpPr>
          <p:nvPr>
            <p:ph type="title" idx="19" hasCustomPrompt="1"/>
          </p:nvPr>
        </p:nvSpPr>
        <p:spPr>
          <a:xfrm rot="1221">
            <a:off x="1462968" y="1965400"/>
            <a:ext cx="1126400" cy="791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426" name="Google Shape;426;p13"/>
          <p:cNvSpPr txBox="1">
            <a:spLocks noGrp="1"/>
          </p:cNvSpPr>
          <p:nvPr>
            <p:ph type="title" idx="20" hasCustomPrompt="1"/>
          </p:nvPr>
        </p:nvSpPr>
        <p:spPr>
          <a:xfrm rot="1220">
            <a:off x="1462968" y="4860899"/>
            <a:ext cx="1126800" cy="7912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3000"/>
              <a:buNone/>
              <a:defRPr sz="4000"/>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r>
              <a:t>xx%</a:t>
            </a:r>
          </a:p>
        </p:txBody>
      </p:sp>
      <p:sp>
        <p:nvSpPr>
          <p:cNvPr id="427" name="Google Shape;427;p13"/>
          <p:cNvSpPr txBox="1">
            <a:spLocks noGrp="1"/>
          </p:cNvSpPr>
          <p:nvPr>
            <p:ph type="title" idx="21"/>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428" name="Google Shape;428;p13"/>
          <p:cNvSpPr/>
          <p:nvPr/>
        </p:nvSpPr>
        <p:spPr>
          <a:xfrm rot="-10388881">
            <a:off x="-2459932" y="1832249"/>
            <a:ext cx="11066843" cy="6825563"/>
          </a:xfrm>
          <a:custGeom>
            <a:avLst/>
            <a:gdLst/>
            <a:ahLst/>
            <a:cxnLst/>
            <a:rect l="l" t="t" r="r" b="b"/>
            <a:pathLst>
              <a:path w="84026" h="51825" extrusionOk="0">
                <a:moveTo>
                  <a:pt x="15968" y="0"/>
                </a:moveTo>
                <a:cubicBezTo>
                  <a:pt x="11714" y="0"/>
                  <a:pt x="8281" y="1968"/>
                  <a:pt x="6763" y="6753"/>
                </a:cubicBezTo>
                <a:cubicBezTo>
                  <a:pt x="4229" y="14734"/>
                  <a:pt x="0" y="18357"/>
                  <a:pt x="1548" y="22149"/>
                </a:cubicBezTo>
                <a:cubicBezTo>
                  <a:pt x="1931" y="23084"/>
                  <a:pt x="2792" y="24551"/>
                  <a:pt x="5030" y="25888"/>
                </a:cubicBezTo>
                <a:cubicBezTo>
                  <a:pt x="6003" y="26371"/>
                  <a:pt x="7397" y="27210"/>
                  <a:pt x="8624" y="28644"/>
                </a:cubicBezTo>
                <a:cubicBezTo>
                  <a:pt x="10415" y="30734"/>
                  <a:pt x="11890" y="32746"/>
                  <a:pt x="11681" y="37096"/>
                </a:cubicBezTo>
                <a:cubicBezTo>
                  <a:pt x="11224" y="46661"/>
                  <a:pt x="15874" y="50763"/>
                  <a:pt x="22342" y="51765"/>
                </a:cubicBezTo>
                <a:cubicBezTo>
                  <a:pt x="22603" y="51805"/>
                  <a:pt x="22877" y="51824"/>
                  <a:pt x="23164" y="51824"/>
                </a:cubicBezTo>
                <a:cubicBezTo>
                  <a:pt x="28698" y="51824"/>
                  <a:pt x="38935" y="44676"/>
                  <a:pt x="48716" y="44676"/>
                </a:cubicBezTo>
                <a:cubicBezTo>
                  <a:pt x="50997" y="44676"/>
                  <a:pt x="53253" y="45065"/>
                  <a:pt x="55419" y="46024"/>
                </a:cubicBezTo>
                <a:cubicBezTo>
                  <a:pt x="58987" y="47603"/>
                  <a:pt x="62132" y="48393"/>
                  <a:pt x="64785" y="48393"/>
                </a:cubicBezTo>
                <a:cubicBezTo>
                  <a:pt x="71006" y="48393"/>
                  <a:pt x="74523" y="44051"/>
                  <a:pt x="74459" y="35363"/>
                </a:cubicBezTo>
                <a:cubicBezTo>
                  <a:pt x="74370" y="22970"/>
                  <a:pt x="84025" y="6748"/>
                  <a:pt x="69630" y="5931"/>
                </a:cubicBezTo>
                <a:cubicBezTo>
                  <a:pt x="69198" y="5907"/>
                  <a:pt x="68771" y="5895"/>
                  <a:pt x="68348" y="5895"/>
                </a:cubicBezTo>
                <a:cubicBezTo>
                  <a:pt x="58337" y="5895"/>
                  <a:pt x="50940" y="12499"/>
                  <a:pt x="43665" y="12499"/>
                </a:cubicBezTo>
                <a:cubicBezTo>
                  <a:pt x="41016" y="12499"/>
                  <a:pt x="38383" y="11623"/>
                  <a:pt x="35647" y="9235"/>
                </a:cubicBezTo>
                <a:cubicBezTo>
                  <a:pt x="29481" y="3855"/>
                  <a:pt x="21921" y="0"/>
                  <a:pt x="15968" y="0"/>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29" name="Google Shape;429;p13"/>
          <p:cNvGrpSpPr/>
          <p:nvPr/>
        </p:nvGrpSpPr>
        <p:grpSpPr>
          <a:xfrm>
            <a:off x="-566827" y="4303106"/>
            <a:ext cx="1526844" cy="898765"/>
            <a:chOff x="2252200" y="482400"/>
            <a:chExt cx="320550" cy="188700"/>
          </a:xfrm>
        </p:grpSpPr>
        <p:sp>
          <p:nvSpPr>
            <p:cNvPr id="430" name="Google Shape;430;p13"/>
            <p:cNvSpPr/>
            <p:nvPr/>
          </p:nvSpPr>
          <p:spPr>
            <a:xfrm>
              <a:off x="2252200" y="482400"/>
              <a:ext cx="320550" cy="188350"/>
            </a:xfrm>
            <a:custGeom>
              <a:avLst/>
              <a:gdLst/>
              <a:ahLst/>
              <a:cxnLst/>
              <a:rect l="l" t="t" r="r" b="b"/>
              <a:pathLst>
                <a:path w="12822" h="7534" extrusionOk="0">
                  <a:moveTo>
                    <a:pt x="594" y="1"/>
                  </a:moveTo>
                  <a:cubicBezTo>
                    <a:pt x="586" y="1"/>
                    <a:pt x="581" y="1"/>
                    <a:pt x="578" y="2"/>
                  </a:cubicBezTo>
                  <a:cubicBezTo>
                    <a:pt x="517" y="19"/>
                    <a:pt x="508" y="51"/>
                    <a:pt x="508" y="51"/>
                  </a:cubicBezTo>
                  <a:cubicBezTo>
                    <a:pt x="502" y="79"/>
                    <a:pt x="528" y="107"/>
                    <a:pt x="559" y="141"/>
                  </a:cubicBezTo>
                  <a:cubicBezTo>
                    <a:pt x="626" y="219"/>
                    <a:pt x="673" y="287"/>
                    <a:pt x="684" y="308"/>
                  </a:cubicBezTo>
                  <a:cubicBezTo>
                    <a:pt x="737" y="390"/>
                    <a:pt x="723" y="481"/>
                    <a:pt x="717" y="550"/>
                  </a:cubicBezTo>
                  <a:cubicBezTo>
                    <a:pt x="685" y="927"/>
                    <a:pt x="856" y="1044"/>
                    <a:pt x="764" y="1393"/>
                  </a:cubicBezTo>
                  <a:cubicBezTo>
                    <a:pt x="714" y="1587"/>
                    <a:pt x="674" y="1737"/>
                    <a:pt x="542" y="1817"/>
                  </a:cubicBezTo>
                  <a:cubicBezTo>
                    <a:pt x="383" y="1911"/>
                    <a:pt x="227" y="1822"/>
                    <a:pt x="104" y="1955"/>
                  </a:cubicBezTo>
                  <a:cubicBezTo>
                    <a:pt x="87" y="1973"/>
                    <a:pt x="1" y="2070"/>
                    <a:pt x="29" y="2170"/>
                  </a:cubicBezTo>
                  <a:cubicBezTo>
                    <a:pt x="38" y="2204"/>
                    <a:pt x="56" y="2228"/>
                    <a:pt x="71" y="2243"/>
                  </a:cubicBezTo>
                  <a:cubicBezTo>
                    <a:pt x="1412" y="3732"/>
                    <a:pt x="2753" y="5223"/>
                    <a:pt x="4094" y="6712"/>
                  </a:cubicBezTo>
                  <a:cubicBezTo>
                    <a:pt x="6753" y="6986"/>
                    <a:pt x="9409" y="7260"/>
                    <a:pt x="12068" y="7534"/>
                  </a:cubicBezTo>
                  <a:cubicBezTo>
                    <a:pt x="12244" y="7349"/>
                    <a:pt x="12448" y="7077"/>
                    <a:pt x="12582" y="6709"/>
                  </a:cubicBezTo>
                  <a:cubicBezTo>
                    <a:pt x="12674" y="6460"/>
                    <a:pt x="12822" y="6058"/>
                    <a:pt x="12667" y="5633"/>
                  </a:cubicBezTo>
                  <a:cubicBezTo>
                    <a:pt x="12632" y="5537"/>
                    <a:pt x="12589" y="5462"/>
                    <a:pt x="12557" y="5411"/>
                  </a:cubicBezTo>
                  <a:cubicBezTo>
                    <a:pt x="11315" y="3987"/>
                    <a:pt x="10073" y="2561"/>
                    <a:pt x="8832" y="1134"/>
                  </a:cubicBezTo>
                  <a:cubicBezTo>
                    <a:pt x="4975" y="577"/>
                    <a:pt x="899" y="1"/>
                    <a:pt x="5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13"/>
            <p:cNvSpPr/>
            <p:nvPr/>
          </p:nvSpPr>
          <p:spPr>
            <a:xfrm>
              <a:off x="2259625" y="488125"/>
              <a:ext cx="299100" cy="171475"/>
            </a:xfrm>
            <a:custGeom>
              <a:avLst/>
              <a:gdLst/>
              <a:ahLst/>
              <a:cxnLst/>
              <a:rect l="l" t="t" r="r" b="b"/>
              <a:pathLst>
                <a:path w="11964" h="6859" extrusionOk="0">
                  <a:moveTo>
                    <a:pt x="318" y="0"/>
                  </a:moveTo>
                  <a:lnTo>
                    <a:pt x="318" y="0"/>
                  </a:lnTo>
                  <a:cubicBezTo>
                    <a:pt x="363" y="176"/>
                    <a:pt x="407" y="441"/>
                    <a:pt x="372" y="761"/>
                  </a:cubicBezTo>
                  <a:cubicBezTo>
                    <a:pt x="321" y="1239"/>
                    <a:pt x="118" y="1582"/>
                    <a:pt x="1" y="1754"/>
                  </a:cubicBezTo>
                  <a:cubicBezTo>
                    <a:pt x="1316" y="3202"/>
                    <a:pt x="2632" y="4649"/>
                    <a:pt x="3947" y="6098"/>
                  </a:cubicBezTo>
                  <a:cubicBezTo>
                    <a:pt x="6512" y="6352"/>
                    <a:pt x="9075" y="6605"/>
                    <a:pt x="11640" y="6858"/>
                  </a:cubicBezTo>
                  <a:cubicBezTo>
                    <a:pt x="11707" y="6754"/>
                    <a:pt x="11780" y="6618"/>
                    <a:pt x="11836" y="6452"/>
                  </a:cubicBezTo>
                  <a:cubicBezTo>
                    <a:pt x="11964" y="6071"/>
                    <a:pt x="11929" y="5736"/>
                    <a:pt x="11895" y="5550"/>
                  </a:cubicBezTo>
                  <a:cubicBezTo>
                    <a:pt x="9423" y="5288"/>
                    <a:pt x="6953" y="5026"/>
                    <a:pt x="4481" y="4765"/>
                  </a:cubicBezTo>
                  <a:cubicBezTo>
                    <a:pt x="3093" y="3176"/>
                    <a:pt x="1705" y="1588"/>
                    <a:pt x="3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13"/>
            <p:cNvSpPr/>
            <p:nvPr/>
          </p:nvSpPr>
          <p:spPr>
            <a:xfrm>
              <a:off x="2272925" y="508475"/>
              <a:ext cx="278275" cy="125875"/>
            </a:xfrm>
            <a:custGeom>
              <a:avLst/>
              <a:gdLst/>
              <a:ahLst/>
              <a:cxnLst/>
              <a:rect l="l" t="t" r="r" b="b"/>
              <a:pathLst>
                <a:path w="11131" h="5035" extrusionOk="0">
                  <a:moveTo>
                    <a:pt x="30" y="1"/>
                  </a:moveTo>
                  <a:cubicBezTo>
                    <a:pt x="24" y="1"/>
                    <a:pt x="18" y="3"/>
                    <a:pt x="14" y="7"/>
                  </a:cubicBezTo>
                  <a:cubicBezTo>
                    <a:pt x="3" y="16"/>
                    <a:pt x="1" y="34"/>
                    <a:pt x="10" y="44"/>
                  </a:cubicBezTo>
                  <a:lnTo>
                    <a:pt x="3740" y="4318"/>
                  </a:lnTo>
                  <a:cubicBezTo>
                    <a:pt x="3744" y="4323"/>
                    <a:pt x="3751" y="4328"/>
                    <a:pt x="3758" y="4328"/>
                  </a:cubicBezTo>
                  <a:lnTo>
                    <a:pt x="11100" y="5034"/>
                  </a:lnTo>
                  <a:lnTo>
                    <a:pt x="11104" y="5034"/>
                  </a:lnTo>
                  <a:cubicBezTo>
                    <a:pt x="11116" y="5034"/>
                    <a:pt x="11129" y="5025"/>
                    <a:pt x="11129" y="5010"/>
                  </a:cubicBezTo>
                  <a:cubicBezTo>
                    <a:pt x="11130" y="4995"/>
                    <a:pt x="11120" y="4982"/>
                    <a:pt x="11105" y="4981"/>
                  </a:cubicBezTo>
                  <a:lnTo>
                    <a:pt x="3773" y="4275"/>
                  </a:lnTo>
                  <a:lnTo>
                    <a:pt x="51" y="10"/>
                  </a:lnTo>
                  <a:cubicBezTo>
                    <a:pt x="46" y="4"/>
                    <a:pt x="38" y="1"/>
                    <a:pt x="30" y="1"/>
                  </a:cubicBezTo>
                  <a:close/>
                </a:path>
              </a:pathLst>
            </a:custGeom>
            <a:solidFill>
              <a:srgbClr val="FBF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13"/>
            <p:cNvSpPr/>
            <p:nvPr/>
          </p:nvSpPr>
          <p:spPr>
            <a:xfrm>
              <a:off x="2269700" y="522575"/>
              <a:ext cx="278900" cy="120550"/>
            </a:xfrm>
            <a:custGeom>
              <a:avLst/>
              <a:gdLst/>
              <a:ahLst/>
              <a:cxnLst/>
              <a:rect l="l" t="t" r="r" b="b"/>
              <a:pathLst>
                <a:path w="11156" h="4822" extrusionOk="0">
                  <a:moveTo>
                    <a:pt x="29" y="1"/>
                  </a:moveTo>
                  <a:cubicBezTo>
                    <a:pt x="22" y="1"/>
                    <a:pt x="16" y="3"/>
                    <a:pt x="11" y="7"/>
                  </a:cubicBezTo>
                  <a:cubicBezTo>
                    <a:pt x="0" y="16"/>
                    <a:pt x="0" y="34"/>
                    <a:pt x="10" y="44"/>
                  </a:cubicBezTo>
                  <a:lnTo>
                    <a:pt x="3701" y="4130"/>
                  </a:lnTo>
                  <a:cubicBezTo>
                    <a:pt x="3705" y="4135"/>
                    <a:pt x="3712" y="4139"/>
                    <a:pt x="3719" y="4139"/>
                  </a:cubicBezTo>
                  <a:lnTo>
                    <a:pt x="11125" y="4822"/>
                  </a:lnTo>
                  <a:lnTo>
                    <a:pt x="11127" y="4822"/>
                  </a:lnTo>
                  <a:cubicBezTo>
                    <a:pt x="11141" y="4822"/>
                    <a:pt x="11153" y="4813"/>
                    <a:pt x="11154" y="4799"/>
                  </a:cubicBezTo>
                  <a:cubicBezTo>
                    <a:pt x="11155" y="4784"/>
                    <a:pt x="11146" y="4772"/>
                    <a:pt x="11131" y="4771"/>
                  </a:cubicBezTo>
                  <a:lnTo>
                    <a:pt x="3733" y="4087"/>
                  </a:lnTo>
                  <a:lnTo>
                    <a:pt x="48" y="9"/>
                  </a:lnTo>
                  <a:cubicBezTo>
                    <a:pt x="43" y="3"/>
                    <a:pt x="36" y="1"/>
                    <a:pt x="29" y="1"/>
                  </a:cubicBezTo>
                  <a:close/>
                </a:path>
              </a:pathLst>
            </a:custGeom>
            <a:solidFill>
              <a:srgbClr val="FBF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13"/>
            <p:cNvSpPr/>
            <p:nvPr/>
          </p:nvSpPr>
          <p:spPr>
            <a:xfrm>
              <a:off x="2267025" y="531350"/>
              <a:ext cx="276700" cy="120350"/>
            </a:xfrm>
            <a:custGeom>
              <a:avLst/>
              <a:gdLst/>
              <a:ahLst/>
              <a:cxnLst/>
              <a:rect l="l" t="t" r="r" b="b"/>
              <a:pathLst>
                <a:path w="11068" h="4814" extrusionOk="0">
                  <a:moveTo>
                    <a:pt x="32" y="1"/>
                  </a:moveTo>
                  <a:cubicBezTo>
                    <a:pt x="25" y="1"/>
                    <a:pt x="18" y="3"/>
                    <a:pt x="13" y="8"/>
                  </a:cubicBezTo>
                  <a:cubicBezTo>
                    <a:pt x="1" y="16"/>
                    <a:pt x="1" y="34"/>
                    <a:pt x="11" y="45"/>
                  </a:cubicBezTo>
                  <a:lnTo>
                    <a:pt x="3699" y="4161"/>
                  </a:lnTo>
                  <a:cubicBezTo>
                    <a:pt x="3703" y="4167"/>
                    <a:pt x="3709" y="4171"/>
                    <a:pt x="3716" y="4171"/>
                  </a:cubicBezTo>
                  <a:lnTo>
                    <a:pt x="11036" y="4813"/>
                  </a:lnTo>
                  <a:lnTo>
                    <a:pt x="11039" y="4813"/>
                  </a:lnTo>
                  <a:cubicBezTo>
                    <a:pt x="11054" y="4813"/>
                    <a:pt x="11065" y="4802"/>
                    <a:pt x="11066" y="4787"/>
                  </a:cubicBezTo>
                  <a:cubicBezTo>
                    <a:pt x="11067" y="4774"/>
                    <a:pt x="11056" y="4761"/>
                    <a:pt x="11041" y="4759"/>
                  </a:cubicBezTo>
                  <a:lnTo>
                    <a:pt x="3732" y="4118"/>
                  </a:lnTo>
                  <a:lnTo>
                    <a:pt x="51" y="10"/>
                  </a:lnTo>
                  <a:cubicBezTo>
                    <a:pt x="46" y="4"/>
                    <a:pt x="39" y="1"/>
                    <a:pt x="32" y="1"/>
                  </a:cubicBezTo>
                  <a:close/>
                </a:path>
              </a:pathLst>
            </a:custGeom>
            <a:solidFill>
              <a:srgbClr val="FBF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13"/>
            <p:cNvSpPr/>
            <p:nvPr/>
          </p:nvSpPr>
          <p:spPr>
            <a:xfrm>
              <a:off x="2253425" y="484575"/>
              <a:ext cx="317000" cy="186525"/>
            </a:xfrm>
            <a:custGeom>
              <a:avLst/>
              <a:gdLst/>
              <a:ahLst/>
              <a:cxnLst/>
              <a:rect l="l" t="t" r="r" b="b"/>
              <a:pathLst>
                <a:path w="12680" h="7461" extrusionOk="0">
                  <a:moveTo>
                    <a:pt x="482" y="1"/>
                  </a:moveTo>
                  <a:cubicBezTo>
                    <a:pt x="476" y="1"/>
                    <a:pt x="469" y="3"/>
                    <a:pt x="464" y="7"/>
                  </a:cubicBezTo>
                  <a:cubicBezTo>
                    <a:pt x="454" y="17"/>
                    <a:pt x="453" y="34"/>
                    <a:pt x="462" y="45"/>
                  </a:cubicBezTo>
                  <a:lnTo>
                    <a:pt x="4707" y="4921"/>
                  </a:lnTo>
                  <a:cubicBezTo>
                    <a:pt x="4711" y="4926"/>
                    <a:pt x="4718" y="4930"/>
                    <a:pt x="4725" y="4931"/>
                  </a:cubicBezTo>
                  <a:cubicBezTo>
                    <a:pt x="9383" y="5430"/>
                    <a:pt x="11752" y="5685"/>
                    <a:pt x="11967" y="5706"/>
                  </a:cubicBezTo>
                  <a:cubicBezTo>
                    <a:pt x="11992" y="5708"/>
                    <a:pt x="12034" y="5714"/>
                    <a:pt x="12116" y="5724"/>
                  </a:cubicBezTo>
                  <a:cubicBezTo>
                    <a:pt x="12477" y="5771"/>
                    <a:pt x="12550" y="5795"/>
                    <a:pt x="12582" y="5836"/>
                  </a:cubicBezTo>
                  <a:cubicBezTo>
                    <a:pt x="12619" y="5883"/>
                    <a:pt x="12619" y="5947"/>
                    <a:pt x="12606" y="6063"/>
                  </a:cubicBezTo>
                  <a:cubicBezTo>
                    <a:pt x="12565" y="6412"/>
                    <a:pt x="12526" y="6741"/>
                    <a:pt x="12272" y="7111"/>
                  </a:cubicBezTo>
                  <a:cubicBezTo>
                    <a:pt x="12201" y="7215"/>
                    <a:pt x="12118" y="7315"/>
                    <a:pt x="12025" y="7406"/>
                  </a:cubicBezTo>
                  <a:lnTo>
                    <a:pt x="4057" y="6602"/>
                  </a:lnTo>
                  <a:lnTo>
                    <a:pt x="49" y="2111"/>
                  </a:lnTo>
                  <a:cubicBezTo>
                    <a:pt x="44" y="2105"/>
                    <a:pt x="37" y="2102"/>
                    <a:pt x="30" y="2102"/>
                  </a:cubicBezTo>
                  <a:cubicBezTo>
                    <a:pt x="24" y="2102"/>
                    <a:pt x="17" y="2105"/>
                    <a:pt x="12" y="2109"/>
                  </a:cubicBezTo>
                  <a:cubicBezTo>
                    <a:pt x="0" y="2119"/>
                    <a:pt x="0" y="2136"/>
                    <a:pt x="9" y="2147"/>
                  </a:cubicBezTo>
                  <a:lnTo>
                    <a:pt x="4025" y="6644"/>
                  </a:lnTo>
                  <a:cubicBezTo>
                    <a:pt x="4029" y="6650"/>
                    <a:pt x="4036" y="6652"/>
                    <a:pt x="4043" y="6653"/>
                  </a:cubicBezTo>
                  <a:lnTo>
                    <a:pt x="12033" y="7461"/>
                  </a:lnTo>
                  <a:lnTo>
                    <a:pt x="12035" y="7461"/>
                  </a:lnTo>
                  <a:cubicBezTo>
                    <a:pt x="12041" y="7461"/>
                    <a:pt x="12049" y="7457"/>
                    <a:pt x="12055" y="7452"/>
                  </a:cubicBezTo>
                  <a:cubicBezTo>
                    <a:pt x="12153" y="7355"/>
                    <a:pt x="12241" y="7251"/>
                    <a:pt x="12318" y="7140"/>
                  </a:cubicBezTo>
                  <a:cubicBezTo>
                    <a:pt x="12577" y="6759"/>
                    <a:pt x="12618" y="6425"/>
                    <a:pt x="12661" y="6069"/>
                  </a:cubicBezTo>
                  <a:cubicBezTo>
                    <a:pt x="12674" y="5956"/>
                    <a:pt x="12679" y="5870"/>
                    <a:pt x="12625" y="5803"/>
                  </a:cubicBezTo>
                  <a:cubicBezTo>
                    <a:pt x="12579" y="5746"/>
                    <a:pt x="12503" y="5720"/>
                    <a:pt x="12125" y="5671"/>
                  </a:cubicBezTo>
                  <a:cubicBezTo>
                    <a:pt x="12040" y="5660"/>
                    <a:pt x="11998" y="5655"/>
                    <a:pt x="11973" y="5652"/>
                  </a:cubicBezTo>
                  <a:cubicBezTo>
                    <a:pt x="11758" y="5631"/>
                    <a:pt x="9392" y="5379"/>
                    <a:pt x="4741" y="4878"/>
                  </a:cubicBezTo>
                  <a:lnTo>
                    <a:pt x="502" y="9"/>
                  </a:lnTo>
                  <a:cubicBezTo>
                    <a:pt x="497" y="4"/>
                    <a:pt x="489" y="1"/>
                    <a:pt x="482" y="1"/>
                  </a:cubicBezTo>
                  <a:close/>
                </a:path>
              </a:pathLst>
            </a:custGeom>
            <a:solidFill>
              <a:srgbClr val="C63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13"/>
            <p:cNvSpPr/>
            <p:nvPr/>
          </p:nvSpPr>
          <p:spPr>
            <a:xfrm>
              <a:off x="2354500" y="559375"/>
              <a:ext cx="192325" cy="51000"/>
            </a:xfrm>
            <a:custGeom>
              <a:avLst/>
              <a:gdLst/>
              <a:ahLst/>
              <a:cxnLst/>
              <a:rect l="l" t="t" r="r" b="b"/>
              <a:pathLst>
                <a:path w="7693" h="2040" extrusionOk="0">
                  <a:moveTo>
                    <a:pt x="0" y="1"/>
                  </a:moveTo>
                  <a:lnTo>
                    <a:pt x="0" y="1"/>
                  </a:lnTo>
                  <a:cubicBezTo>
                    <a:pt x="383" y="448"/>
                    <a:pt x="768" y="896"/>
                    <a:pt x="1151" y="1342"/>
                  </a:cubicBezTo>
                  <a:cubicBezTo>
                    <a:pt x="3332" y="1574"/>
                    <a:pt x="5512" y="1808"/>
                    <a:pt x="7693" y="2039"/>
                  </a:cubicBezTo>
                  <a:cubicBezTo>
                    <a:pt x="7241" y="1597"/>
                    <a:pt x="6789" y="1155"/>
                    <a:pt x="6336" y="712"/>
                  </a:cubicBezTo>
                  <a:cubicBezTo>
                    <a:pt x="4223" y="475"/>
                    <a:pt x="2111" y="238"/>
                    <a:pt x="0"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13"/>
            <p:cNvSpPr/>
            <p:nvPr/>
          </p:nvSpPr>
          <p:spPr>
            <a:xfrm>
              <a:off x="2292650" y="495800"/>
              <a:ext cx="202925" cy="53850"/>
            </a:xfrm>
            <a:custGeom>
              <a:avLst/>
              <a:gdLst/>
              <a:ahLst/>
              <a:cxnLst/>
              <a:rect l="l" t="t" r="r" b="b"/>
              <a:pathLst>
                <a:path w="8117" h="2154" extrusionOk="0">
                  <a:moveTo>
                    <a:pt x="0" y="0"/>
                  </a:moveTo>
                  <a:lnTo>
                    <a:pt x="1314" y="1343"/>
                  </a:lnTo>
                  <a:lnTo>
                    <a:pt x="8116" y="2153"/>
                  </a:lnTo>
                  <a:lnTo>
                    <a:pt x="7187" y="981"/>
                  </a:lnTo>
                  <a:lnTo>
                    <a:pt x="0" y="0"/>
                  </a:ln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13"/>
            <p:cNvSpPr/>
            <p:nvPr/>
          </p:nvSpPr>
          <p:spPr>
            <a:xfrm>
              <a:off x="2364950" y="552900"/>
              <a:ext cx="134800" cy="15250"/>
            </a:xfrm>
            <a:custGeom>
              <a:avLst/>
              <a:gdLst/>
              <a:ahLst/>
              <a:cxnLst/>
              <a:rect l="l" t="t" r="r" b="b"/>
              <a:pathLst>
                <a:path w="5392" h="610" extrusionOk="0">
                  <a:moveTo>
                    <a:pt x="28" y="0"/>
                  </a:moveTo>
                  <a:cubicBezTo>
                    <a:pt x="15" y="0"/>
                    <a:pt x="2" y="11"/>
                    <a:pt x="1" y="25"/>
                  </a:cubicBezTo>
                  <a:cubicBezTo>
                    <a:pt x="0" y="40"/>
                    <a:pt x="11" y="53"/>
                    <a:pt x="25" y="54"/>
                  </a:cubicBezTo>
                  <a:lnTo>
                    <a:pt x="5360" y="609"/>
                  </a:lnTo>
                  <a:lnTo>
                    <a:pt x="5364" y="609"/>
                  </a:lnTo>
                  <a:cubicBezTo>
                    <a:pt x="5376" y="609"/>
                    <a:pt x="5387" y="600"/>
                    <a:pt x="5390" y="585"/>
                  </a:cubicBezTo>
                  <a:cubicBezTo>
                    <a:pt x="5391" y="571"/>
                    <a:pt x="5381" y="557"/>
                    <a:pt x="5366" y="556"/>
                  </a:cubicBezTo>
                  <a:lnTo>
                    <a:pt x="30" y="0"/>
                  </a:lnTo>
                  <a:cubicBezTo>
                    <a:pt x="30" y="0"/>
                    <a:pt x="29" y="0"/>
                    <a:pt x="28" y="0"/>
                  </a:cubicBezTo>
                  <a:close/>
                </a:path>
              </a:pathLst>
            </a:custGeom>
            <a:solidFill>
              <a:srgbClr val="C63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13"/>
            <p:cNvSpPr/>
            <p:nvPr/>
          </p:nvSpPr>
          <p:spPr>
            <a:xfrm>
              <a:off x="2360250" y="544550"/>
              <a:ext cx="128350" cy="15350"/>
            </a:xfrm>
            <a:custGeom>
              <a:avLst/>
              <a:gdLst/>
              <a:ahLst/>
              <a:cxnLst/>
              <a:rect l="l" t="t" r="r" b="b"/>
              <a:pathLst>
                <a:path w="5134" h="614" extrusionOk="0">
                  <a:moveTo>
                    <a:pt x="29" y="1"/>
                  </a:moveTo>
                  <a:cubicBezTo>
                    <a:pt x="16" y="1"/>
                    <a:pt x="3" y="11"/>
                    <a:pt x="2" y="25"/>
                  </a:cubicBezTo>
                  <a:cubicBezTo>
                    <a:pt x="1" y="39"/>
                    <a:pt x="11" y="53"/>
                    <a:pt x="25" y="54"/>
                  </a:cubicBezTo>
                  <a:lnTo>
                    <a:pt x="5102" y="613"/>
                  </a:lnTo>
                  <a:lnTo>
                    <a:pt x="5105" y="613"/>
                  </a:lnTo>
                  <a:cubicBezTo>
                    <a:pt x="5118" y="613"/>
                    <a:pt x="5130" y="602"/>
                    <a:pt x="5132" y="590"/>
                  </a:cubicBezTo>
                  <a:cubicBezTo>
                    <a:pt x="5133" y="575"/>
                    <a:pt x="5123" y="562"/>
                    <a:pt x="5108" y="560"/>
                  </a:cubicBezTo>
                  <a:lnTo>
                    <a:pt x="31" y="1"/>
                  </a:lnTo>
                  <a:cubicBezTo>
                    <a:pt x="30" y="1"/>
                    <a:pt x="29" y="1"/>
                    <a:pt x="29" y="1"/>
                  </a:cubicBezTo>
                  <a:close/>
                </a:path>
              </a:pathLst>
            </a:custGeom>
            <a:solidFill>
              <a:srgbClr val="C6372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13"/>
            <p:cNvSpPr/>
            <p:nvPr/>
          </p:nvSpPr>
          <p:spPr>
            <a:xfrm>
              <a:off x="2355875" y="553425"/>
              <a:ext cx="23450" cy="22875"/>
            </a:xfrm>
            <a:custGeom>
              <a:avLst/>
              <a:gdLst/>
              <a:ahLst/>
              <a:cxnLst/>
              <a:rect l="l" t="t" r="r" b="b"/>
              <a:pathLst>
                <a:path w="938" h="915" extrusionOk="0">
                  <a:moveTo>
                    <a:pt x="856" y="0"/>
                  </a:moveTo>
                  <a:cubicBezTo>
                    <a:pt x="816" y="0"/>
                    <a:pt x="778" y="36"/>
                    <a:pt x="751" y="68"/>
                  </a:cubicBezTo>
                  <a:cubicBezTo>
                    <a:pt x="619" y="225"/>
                    <a:pt x="483" y="407"/>
                    <a:pt x="283" y="443"/>
                  </a:cubicBezTo>
                  <a:cubicBezTo>
                    <a:pt x="213" y="454"/>
                    <a:pt x="127" y="453"/>
                    <a:pt x="88" y="513"/>
                  </a:cubicBezTo>
                  <a:cubicBezTo>
                    <a:pt x="74" y="537"/>
                    <a:pt x="70" y="566"/>
                    <a:pt x="65" y="593"/>
                  </a:cubicBezTo>
                  <a:cubicBezTo>
                    <a:pt x="58" y="655"/>
                    <a:pt x="1" y="868"/>
                    <a:pt x="70" y="906"/>
                  </a:cubicBezTo>
                  <a:cubicBezTo>
                    <a:pt x="81" y="912"/>
                    <a:pt x="92" y="915"/>
                    <a:pt x="104" y="915"/>
                  </a:cubicBezTo>
                  <a:cubicBezTo>
                    <a:pt x="184" y="915"/>
                    <a:pt x="275" y="789"/>
                    <a:pt x="287" y="732"/>
                  </a:cubicBezTo>
                  <a:cubicBezTo>
                    <a:pt x="296" y="690"/>
                    <a:pt x="295" y="644"/>
                    <a:pt x="313" y="607"/>
                  </a:cubicBezTo>
                  <a:cubicBezTo>
                    <a:pt x="332" y="569"/>
                    <a:pt x="370" y="546"/>
                    <a:pt x="404" y="523"/>
                  </a:cubicBezTo>
                  <a:cubicBezTo>
                    <a:pt x="520" y="446"/>
                    <a:pt x="637" y="371"/>
                    <a:pt x="753" y="295"/>
                  </a:cubicBezTo>
                  <a:cubicBezTo>
                    <a:pt x="811" y="257"/>
                    <a:pt x="870" y="218"/>
                    <a:pt x="905" y="161"/>
                  </a:cubicBezTo>
                  <a:cubicBezTo>
                    <a:pt x="937" y="108"/>
                    <a:pt x="934" y="20"/>
                    <a:pt x="875" y="3"/>
                  </a:cubicBezTo>
                  <a:cubicBezTo>
                    <a:pt x="869" y="1"/>
                    <a:pt x="862" y="0"/>
                    <a:pt x="856" y="0"/>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13"/>
            <p:cNvSpPr/>
            <p:nvPr/>
          </p:nvSpPr>
          <p:spPr>
            <a:xfrm>
              <a:off x="2365650" y="572175"/>
              <a:ext cx="18650" cy="20700"/>
            </a:xfrm>
            <a:custGeom>
              <a:avLst/>
              <a:gdLst/>
              <a:ahLst/>
              <a:cxnLst/>
              <a:rect l="l" t="t" r="r" b="b"/>
              <a:pathLst>
                <a:path w="746" h="828" extrusionOk="0">
                  <a:moveTo>
                    <a:pt x="278" y="1"/>
                  </a:moveTo>
                  <a:cubicBezTo>
                    <a:pt x="166" y="1"/>
                    <a:pt x="1" y="18"/>
                    <a:pt x="32" y="123"/>
                  </a:cubicBezTo>
                  <a:cubicBezTo>
                    <a:pt x="44" y="163"/>
                    <a:pt x="70" y="176"/>
                    <a:pt x="103" y="176"/>
                  </a:cubicBezTo>
                  <a:cubicBezTo>
                    <a:pt x="165" y="176"/>
                    <a:pt x="253" y="131"/>
                    <a:pt x="317" y="131"/>
                  </a:cubicBezTo>
                  <a:cubicBezTo>
                    <a:pt x="333" y="131"/>
                    <a:pt x="347" y="133"/>
                    <a:pt x="360" y="140"/>
                  </a:cubicBezTo>
                  <a:cubicBezTo>
                    <a:pt x="399" y="161"/>
                    <a:pt x="421" y="205"/>
                    <a:pt x="436" y="248"/>
                  </a:cubicBezTo>
                  <a:cubicBezTo>
                    <a:pt x="458" y="318"/>
                    <a:pt x="469" y="398"/>
                    <a:pt x="430" y="460"/>
                  </a:cubicBezTo>
                  <a:cubicBezTo>
                    <a:pt x="401" y="508"/>
                    <a:pt x="348" y="534"/>
                    <a:pt x="310" y="574"/>
                  </a:cubicBezTo>
                  <a:cubicBezTo>
                    <a:pt x="269" y="616"/>
                    <a:pt x="247" y="674"/>
                    <a:pt x="245" y="733"/>
                  </a:cubicBezTo>
                  <a:cubicBezTo>
                    <a:pt x="245" y="776"/>
                    <a:pt x="268" y="827"/>
                    <a:pt x="311" y="827"/>
                  </a:cubicBezTo>
                  <a:cubicBezTo>
                    <a:pt x="350" y="827"/>
                    <a:pt x="372" y="786"/>
                    <a:pt x="397" y="755"/>
                  </a:cubicBezTo>
                  <a:cubicBezTo>
                    <a:pt x="445" y="695"/>
                    <a:pt x="525" y="668"/>
                    <a:pt x="593" y="634"/>
                  </a:cubicBezTo>
                  <a:cubicBezTo>
                    <a:pt x="663" y="600"/>
                    <a:pt x="735" y="545"/>
                    <a:pt x="741" y="467"/>
                  </a:cubicBezTo>
                  <a:cubicBezTo>
                    <a:pt x="746" y="409"/>
                    <a:pt x="712" y="355"/>
                    <a:pt x="678" y="307"/>
                  </a:cubicBezTo>
                  <a:cubicBezTo>
                    <a:pt x="627" y="232"/>
                    <a:pt x="573" y="160"/>
                    <a:pt x="515" y="90"/>
                  </a:cubicBezTo>
                  <a:cubicBezTo>
                    <a:pt x="495" y="65"/>
                    <a:pt x="473" y="39"/>
                    <a:pt x="445" y="25"/>
                  </a:cubicBezTo>
                  <a:cubicBezTo>
                    <a:pt x="419" y="10"/>
                    <a:pt x="387" y="6"/>
                    <a:pt x="356" y="4"/>
                  </a:cubicBezTo>
                  <a:cubicBezTo>
                    <a:pt x="339" y="2"/>
                    <a:pt x="311" y="1"/>
                    <a:pt x="278" y="1"/>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13"/>
            <p:cNvSpPr/>
            <p:nvPr/>
          </p:nvSpPr>
          <p:spPr>
            <a:xfrm>
              <a:off x="2377975" y="555700"/>
              <a:ext cx="39300" cy="30450"/>
            </a:xfrm>
            <a:custGeom>
              <a:avLst/>
              <a:gdLst/>
              <a:ahLst/>
              <a:cxnLst/>
              <a:rect l="l" t="t" r="r" b="b"/>
              <a:pathLst>
                <a:path w="1572" h="1218" extrusionOk="0">
                  <a:moveTo>
                    <a:pt x="232" y="1"/>
                  </a:moveTo>
                  <a:cubicBezTo>
                    <a:pt x="149" y="1"/>
                    <a:pt x="39" y="269"/>
                    <a:pt x="23" y="314"/>
                  </a:cubicBezTo>
                  <a:cubicBezTo>
                    <a:pt x="11" y="347"/>
                    <a:pt x="1" y="384"/>
                    <a:pt x="5" y="419"/>
                  </a:cubicBezTo>
                  <a:cubicBezTo>
                    <a:pt x="10" y="464"/>
                    <a:pt x="35" y="504"/>
                    <a:pt x="70" y="534"/>
                  </a:cubicBezTo>
                  <a:cubicBezTo>
                    <a:pt x="168" y="618"/>
                    <a:pt x="319" y="616"/>
                    <a:pt x="418" y="701"/>
                  </a:cubicBezTo>
                  <a:cubicBezTo>
                    <a:pt x="521" y="792"/>
                    <a:pt x="530" y="948"/>
                    <a:pt x="532" y="1085"/>
                  </a:cubicBezTo>
                  <a:cubicBezTo>
                    <a:pt x="534" y="1115"/>
                    <a:pt x="535" y="1145"/>
                    <a:pt x="549" y="1170"/>
                  </a:cubicBezTo>
                  <a:cubicBezTo>
                    <a:pt x="566" y="1203"/>
                    <a:pt x="602" y="1218"/>
                    <a:pt x="640" y="1218"/>
                  </a:cubicBezTo>
                  <a:cubicBezTo>
                    <a:pt x="674" y="1218"/>
                    <a:pt x="711" y="1205"/>
                    <a:pt x="736" y="1183"/>
                  </a:cubicBezTo>
                  <a:cubicBezTo>
                    <a:pt x="790" y="1134"/>
                    <a:pt x="809" y="1058"/>
                    <a:pt x="823" y="988"/>
                  </a:cubicBezTo>
                  <a:cubicBezTo>
                    <a:pt x="838" y="917"/>
                    <a:pt x="851" y="842"/>
                    <a:pt x="898" y="788"/>
                  </a:cubicBezTo>
                  <a:cubicBezTo>
                    <a:pt x="928" y="755"/>
                    <a:pt x="967" y="732"/>
                    <a:pt x="1006" y="713"/>
                  </a:cubicBezTo>
                  <a:cubicBezTo>
                    <a:pt x="1119" y="663"/>
                    <a:pt x="1245" y="644"/>
                    <a:pt x="1358" y="598"/>
                  </a:cubicBezTo>
                  <a:cubicBezTo>
                    <a:pt x="1419" y="573"/>
                    <a:pt x="1478" y="536"/>
                    <a:pt x="1518" y="481"/>
                  </a:cubicBezTo>
                  <a:cubicBezTo>
                    <a:pt x="1557" y="428"/>
                    <a:pt x="1572" y="353"/>
                    <a:pt x="1542" y="292"/>
                  </a:cubicBezTo>
                  <a:cubicBezTo>
                    <a:pt x="1520" y="247"/>
                    <a:pt x="1471" y="216"/>
                    <a:pt x="1422" y="216"/>
                  </a:cubicBezTo>
                  <a:cubicBezTo>
                    <a:pt x="1406" y="216"/>
                    <a:pt x="1389" y="220"/>
                    <a:pt x="1374" y="227"/>
                  </a:cubicBezTo>
                  <a:cubicBezTo>
                    <a:pt x="1306" y="263"/>
                    <a:pt x="1295" y="353"/>
                    <a:pt x="1255" y="417"/>
                  </a:cubicBezTo>
                  <a:cubicBezTo>
                    <a:pt x="1145" y="594"/>
                    <a:pt x="843" y="551"/>
                    <a:pt x="727" y="724"/>
                  </a:cubicBezTo>
                  <a:cubicBezTo>
                    <a:pt x="715" y="742"/>
                    <a:pt x="703" y="762"/>
                    <a:pt x="683" y="771"/>
                  </a:cubicBezTo>
                  <a:cubicBezTo>
                    <a:pt x="678" y="773"/>
                    <a:pt x="673" y="773"/>
                    <a:pt x="669" y="773"/>
                  </a:cubicBezTo>
                  <a:cubicBezTo>
                    <a:pt x="640" y="773"/>
                    <a:pt x="613" y="745"/>
                    <a:pt x="604" y="715"/>
                  </a:cubicBezTo>
                  <a:cubicBezTo>
                    <a:pt x="594" y="681"/>
                    <a:pt x="597" y="643"/>
                    <a:pt x="582" y="611"/>
                  </a:cubicBezTo>
                  <a:cubicBezTo>
                    <a:pt x="531" y="500"/>
                    <a:pt x="339" y="539"/>
                    <a:pt x="274" y="437"/>
                  </a:cubicBezTo>
                  <a:cubicBezTo>
                    <a:pt x="240" y="385"/>
                    <a:pt x="253" y="316"/>
                    <a:pt x="271" y="257"/>
                  </a:cubicBezTo>
                  <a:cubicBezTo>
                    <a:pt x="288" y="198"/>
                    <a:pt x="312" y="135"/>
                    <a:pt x="293" y="76"/>
                  </a:cubicBezTo>
                  <a:cubicBezTo>
                    <a:pt x="277" y="22"/>
                    <a:pt x="256" y="1"/>
                    <a:pt x="232" y="1"/>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13"/>
            <p:cNvSpPr/>
            <p:nvPr/>
          </p:nvSpPr>
          <p:spPr>
            <a:xfrm>
              <a:off x="2408150" y="589150"/>
              <a:ext cx="23800" cy="16725"/>
            </a:xfrm>
            <a:custGeom>
              <a:avLst/>
              <a:gdLst/>
              <a:ahLst/>
              <a:cxnLst/>
              <a:rect l="l" t="t" r="r" b="b"/>
              <a:pathLst>
                <a:path w="952" h="669" extrusionOk="0">
                  <a:moveTo>
                    <a:pt x="581" y="0"/>
                  </a:moveTo>
                  <a:cubicBezTo>
                    <a:pt x="550" y="0"/>
                    <a:pt x="518" y="5"/>
                    <a:pt x="487" y="14"/>
                  </a:cubicBezTo>
                  <a:cubicBezTo>
                    <a:pt x="361" y="52"/>
                    <a:pt x="247" y="166"/>
                    <a:pt x="135" y="279"/>
                  </a:cubicBezTo>
                  <a:cubicBezTo>
                    <a:pt x="73" y="341"/>
                    <a:pt x="1" y="444"/>
                    <a:pt x="79" y="444"/>
                  </a:cubicBezTo>
                  <a:cubicBezTo>
                    <a:pt x="89" y="444"/>
                    <a:pt x="101" y="442"/>
                    <a:pt x="115" y="439"/>
                  </a:cubicBezTo>
                  <a:cubicBezTo>
                    <a:pt x="192" y="421"/>
                    <a:pt x="265" y="340"/>
                    <a:pt x="332" y="275"/>
                  </a:cubicBezTo>
                  <a:cubicBezTo>
                    <a:pt x="359" y="248"/>
                    <a:pt x="387" y="222"/>
                    <a:pt x="417" y="210"/>
                  </a:cubicBezTo>
                  <a:cubicBezTo>
                    <a:pt x="436" y="203"/>
                    <a:pt x="455" y="200"/>
                    <a:pt x="473" y="200"/>
                  </a:cubicBezTo>
                  <a:cubicBezTo>
                    <a:pt x="483" y="200"/>
                    <a:pt x="493" y="201"/>
                    <a:pt x="503" y="202"/>
                  </a:cubicBezTo>
                  <a:cubicBezTo>
                    <a:pt x="616" y="214"/>
                    <a:pt x="739" y="264"/>
                    <a:pt x="784" y="425"/>
                  </a:cubicBezTo>
                  <a:cubicBezTo>
                    <a:pt x="796" y="469"/>
                    <a:pt x="801" y="521"/>
                    <a:pt x="814" y="566"/>
                  </a:cubicBezTo>
                  <a:cubicBezTo>
                    <a:pt x="826" y="613"/>
                    <a:pt x="846" y="655"/>
                    <a:pt x="876" y="666"/>
                  </a:cubicBezTo>
                  <a:cubicBezTo>
                    <a:pt x="880" y="667"/>
                    <a:pt x="884" y="668"/>
                    <a:pt x="887" y="668"/>
                  </a:cubicBezTo>
                  <a:cubicBezTo>
                    <a:pt x="916" y="668"/>
                    <a:pt x="948" y="633"/>
                    <a:pt x="951" y="587"/>
                  </a:cubicBezTo>
                  <a:cubicBezTo>
                    <a:pt x="951" y="571"/>
                    <a:pt x="950" y="555"/>
                    <a:pt x="948" y="540"/>
                  </a:cubicBezTo>
                  <a:cubicBezTo>
                    <a:pt x="932" y="436"/>
                    <a:pt x="912" y="334"/>
                    <a:pt x="886" y="234"/>
                  </a:cubicBezTo>
                  <a:cubicBezTo>
                    <a:pt x="875" y="190"/>
                    <a:pt x="863" y="145"/>
                    <a:pt x="842" y="113"/>
                  </a:cubicBezTo>
                  <a:cubicBezTo>
                    <a:pt x="820" y="81"/>
                    <a:pt x="794" y="62"/>
                    <a:pt x="766" y="48"/>
                  </a:cubicBezTo>
                  <a:cubicBezTo>
                    <a:pt x="707" y="18"/>
                    <a:pt x="644" y="0"/>
                    <a:pt x="581" y="0"/>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13"/>
            <p:cNvSpPr/>
            <p:nvPr/>
          </p:nvSpPr>
          <p:spPr>
            <a:xfrm>
              <a:off x="2433775" y="584525"/>
              <a:ext cx="35275" cy="31875"/>
            </a:xfrm>
            <a:custGeom>
              <a:avLst/>
              <a:gdLst/>
              <a:ahLst/>
              <a:cxnLst/>
              <a:rect l="l" t="t" r="r" b="b"/>
              <a:pathLst>
                <a:path w="1411" h="1275" extrusionOk="0">
                  <a:moveTo>
                    <a:pt x="636" y="1"/>
                  </a:moveTo>
                  <a:cubicBezTo>
                    <a:pt x="566" y="1"/>
                    <a:pt x="496" y="6"/>
                    <a:pt x="427" y="13"/>
                  </a:cubicBezTo>
                  <a:cubicBezTo>
                    <a:pt x="333" y="21"/>
                    <a:pt x="236" y="31"/>
                    <a:pt x="153" y="74"/>
                  </a:cubicBezTo>
                  <a:cubicBezTo>
                    <a:pt x="70" y="117"/>
                    <a:pt x="0" y="200"/>
                    <a:pt x="3" y="295"/>
                  </a:cubicBezTo>
                  <a:cubicBezTo>
                    <a:pt x="5" y="318"/>
                    <a:pt x="10" y="344"/>
                    <a:pt x="25" y="364"/>
                  </a:cubicBezTo>
                  <a:cubicBezTo>
                    <a:pt x="43" y="391"/>
                    <a:pt x="74" y="406"/>
                    <a:pt x="105" y="419"/>
                  </a:cubicBezTo>
                  <a:cubicBezTo>
                    <a:pt x="272" y="493"/>
                    <a:pt x="444" y="564"/>
                    <a:pt x="572" y="692"/>
                  </a:cubicBezTo>
                  <a:cubicBezTo>
                    <a:pt x="679" y="802"/>
                    <a:pt x="722" y="933"/>
                    <a:pt x="719" y="1082"/>
                  </a:cubicBezTo>
                  <a:cubicBezTo>
                    <a:pt x="719" y="1112"/>
                    <a:pt x="695" y="1200"/>
                    <a:pt x="739" y="1207"/>
                  </a:cubicBezTo>
                  <a:cubicBezTo>
                    <a:pt x="741" y="1208"/>
                    <a:pt x="744" y="1208"/>
                    <a:pt x="746" y="1208"/>
                  </a:cubicBezTo>
                  <a:cubicBezTo>
                    <a:pt x="801" y="1208"/>
                    <a:pt x="816" y="1075"/>
                    <a:pt x="819" y="1042"/>
                  </a:cubicBezTo>
                  <a:cubicBezTo>
                    <a:pt x="829" y="795"/>
                    <a:pt x="731" y="526"/>
                    <a:pt x="513" y="409"/>
                  </a:cubicBezTo>
                  <a:cubicBezTo>
                    <a:pt x="445" y="374"/>
                    <a:pt x="355" y="326"/>
                    <a:pt x="377" y="253"/>
                  </a:cubicBezTo>
                  <a:cubicBezTo>
                    <a:pt x="394" y="203"/>
                    <a:pt x="456" y="188"/>
                    <a:pt x="512" y="188"/>
                  </a:cubicBezTo>
                  <a:cubicBezTo>
                    <a:pt x="516" y="188"/>
                    <a:pt x="520" y="188"/>
                    <a:pt x="524" y="188"/>
                  </a:cubicBezTo>
                  <a:cubicBezTo>
                    <a:pt x="674" y="195"/>
                    <a:pt x="822" y="236"/>
                    <a:pt x="956" y="305"/>
                  </a:cubicBezTo>
                  <a:cubicBezTo>
                    <a:pt x="1014" y="336"/>
                    <a:pt x="1068" y="372"/>
                    <a:pt x="1106" y="424"/>
                  </a:cubicBezTo>
                  <a:cubicBezTo>
                    <a:pt x="1143" y="477"/>
                    <a:pt x="1162" y="541"/>
                    <a:pt x="1175" y="605"/>
                  </a:cubicBezTo>
                  <a:cubicBezTo>
                    <a:pt x="1222" y="820"/>
                    <a:pt x="1240" y="1044"/>
                    <a:pt x="1228" y="1265"/>
                  </a:cubicBezTo>
                  <a:cubicBezTo>
                    <a:pt x="1241" y="1271"/>
                    <a:pt x="1254" y="1274"/>
                    <a:pt x="1268" y="1274"/>
                  </a:cubicBezTo>
                  <a:cubicBezTo>
                    <a:pt x="1313" y="1274"/>
                    <a:pt x="1358" y="1243"/>
                    <a:pt x="1382" y="1202"/>
                  </a:cubicBezTo>
                  <a:cubicBezTo>
                    <a:pt x="1410" y="1149"/>
                    <a:pt x="1410" y="1085"/>
                    <a:pt x="1410" y="1025"/>
                  </a:cubicBezTo>
                  <a:cubicBezTo>
                    <a:pt x="1410" y="835"/>
                    <a:pt x="1408" y="638"/>
                    <a:pt x="1325" y="466"/>
                  </a:cubicBezTo>
                  <a:cubicBezTo>
                    <a:pt x="1287" y="390"/>
                    <a:pt x="1235" y="321"/>
                    <a:pt x="1180" y="257"/>
                  </a:cubicBezTo>
                  <a:cubicBezTo>
                    <a:pt x="1122" y="188"/>
                    <a:pt x="1060" y="122"/>
                    <a:pt x="982" y="77"/>
                  </a:cubicBezTo>
                  <a:cubicBezTo>
                    <a:pt x="877" y="18"/>
                    <a:pt x="757" y="1"/>
                    <a:pt x="636" y="1"/>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13"/>
            <p:cNvSpPr/>
            <p:nvPr/>
          </p:nvSpPr>
          <p:spPr>
            <a:xfrm>
              <a:off x="2414600" y="561225"/>
              <a:ext cx="27175" cy="15300"/>
            </a:xfrm>
            <a:custGeom>
              <a:avLst/>
              <a:gdLst/>
              <a:ahLst/>
              <a:cxnLst/>
              <a:rect l="l" t="t" r="r" b="b"/>
              <a:pathLst>
                <a:path w="1087" h="612" extrusionOk="0">
                  <a:moveTo>
                    <a:pt x="522" y="1"/>
                  </a:moveTo>
                  <a:cubicBezTo>
                    <a:pt x="404" y="1"/>
                    <a:pt x="1" y="453"/>
                    <a:pt x="92" y="573"/>
                  </a:cubicBezTo>
                  <a:cubicBezTo>
                    <a:pt x="113" y="602"/>
                    <a:pt x="160" y="612"/>
                    <a:pt x="218" y="612"/>
                  </a:cubicBezTo>
                  <a:cubicBezTo>
                    <a:pt x="357" y="612"/>
                    <a:pt x="558" y="552"/>
                    <a:pt x="615" y="535"/>
                  </a:cubicBezTo>
                  <a:cubicBezTo>
                    <a:pt x="703" y="508"/>
                    <a:pt x="754" y="484"/>
                    <a:pt x="782" y="468"/>
                  </a:cubicBezTo>
                  <a:cubicBezTo>
                    <a:pt x="859" y="425"/>
                    <a:pt x="848" y="409"/>
                    <a:pt x="1031" y="240"/>
                  </a:cubicBezTo>
                  <a:cubicBezTo>
                    <a:pt x="1057" y="217"/>
                    <a:pt x="1087" y="184"/>
                    <a:pt x="1084" y="143"/>
                  </a:cubicBezTo>
                  <a:cubicBezTo>
                    <a:pt x="1083" y="128"/>
                    <a:pt x="1078" y="118"/>
                    <a:pt x="1072" y="109"/>
                  </a:cubicBezTo>
                  <a:cubicBezTo>
                    <a:pt x="1054" y="86"/>
                    <a:pt x="1020" y="82"/>
                    <a:pt x="1010" y="80"/>
                  </a:cubicBezTo>
                  <a:cubicBezTo>
                    <a:pt x="1007" y="80"/>
                    <a:pt x="1005" y="80"/>
                    <a:pt x="1002" y="80"/>
                  </a:cubicBezTo>
                  <a:cubicBezTo>
                    <a:pt x="939" y="80"/>
                    <a:pt x="867" y="160"/>
                    <a:pt x="784" y="238"/>
                  </a:cubicBezTo>
                  <a:cubicBezTo>
                    <a:pt x="681" y="335"/>
                    <a:pt x="631" y="384"/>
                    <a:pt x="566" y="412"/>
                  </a:cubicBezTo>
                  <a:cubicBezTo>
                    <a:pt x="501" y="440"/>
                    <a:pt x="430" y="452"/>
                    <a:pt x="372" y="452"/>
                  </a:cubicBezTo>
                  <a:cubicBezTo>
                    <a:pt x="312" y="452"/>
                    <a:pt x="266" y="439"/>
                    <a:pt x="259" y="420"/>
                  </a:cubicBezTo>
                  <a:cubicBezTo>
                    <a:pt x="242" y="368"/>
                    <a:pt x="515" y="305"/>
                    <a:pt x="553" y="117"/>
                  </a:cubicBezTo>
                  <a:cubicBezTo>
                    <a:pt x="554" y="109"/>
                    <a:pt x="571" y="21"/>
                    <a:pt x="537" y="4"/>
                  </a:cubicBezTo>
                  <a:cubicBezTo>
                    <a:pt x="532" y="2"/>
                    <a:pt x="527" y="1"/>
                    <a:pt x="522" y="1"/>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13"/>
            <p:cNvSpPr/>
            <p:nvPr/>
          </p:nvSpPr>
          <p:spPr>
            <a:xfrm>
              <a:off x="2389500" y="562850"/>
              <a:ext cx="66925" cy="39200"/>
            </a:xfrm>
            <a:custGeom>
              <a:avLst/>
              <a:gdLst/>
              <a:ahLst/>
              <a:cxnLst/>
              <a:rect l="l" t="t" r="r" b="b"/>
              <a:pathLst>
                <a:path w="2677" h="1568" extrusionOk="0">
                  <a:moveTo>
                    <a:pt x="2627" y="1"/>
                  </a:moveTo>
                  <a:cubicBezTo>
                    <a:pt x="2612" y="1"/>
                    <a:pt x="2596" y="6"/>
                    <a:pt x="2582" y="12"/>
                  </a:cubicBezTo>
                  <a:cubicBezTo>
                    <a:pt x="2327" y="128"/>
                    <a:pt x="2230" y="455"/>
                    <a:pt x="1989" y="602"/>
                  </a:cubicBezTo>
                  <a:cubicBezTo>
                    <a:pt x="1867" y="677"/>
                    <a:pt x="1718" y="695"/>
                    <a:pt x="1576" y="712"/>
                  </a:cubicBezTo>
                  <a:cubicBezTo>
                    <a:pt x="1329" y="743"/>
                    <a:pt x="1081" y="773"/>
                    <a:pt x="834" y="803"/>
                  </a:cubicBezTo>
                  <a:cubicBezTo>
                    <a:pt x="762" y="813"/>
                    <a:pt x="688" y="823"/>
                    <a:pt x="623" y="852"/>
                  </a:cubicBezTo>
                  <a:cubicBezTo>
                    <a:pt x="542" y="888"/>
                    <a:pt x="479" y="950"/>
                    <a:pt x="418" y="1011"/>
                  </a:cubicBezTo>
                  <a:cubicBezTo>
                    <a:pt x="312" y="1117"/>
                    <a:pt x="1" y="1321"/>
                    <a:pt x="40" y="1499"/>
                  </a:cubicBezTo>
                  <a:cubicBezTo>
                    <a:pt x="51" y="1548"/>
                    <a:pt x="74" y="1567"/>
                    <a:pt x="103" y="1567"/>
                  </a:cubicBezTo>
                  <a:cubicBezTo>
                    <a:pt x="204" y="1567"/>
                    <a:pt x="384" y="1334"/>
                    <a:pt x="426" y="1288"/>
                  </a:cubicBezTo>
                  <a:cubicBezTo>
                    <a:pt x="623" y="1079"/>
                    <a:pt x="903" y="973"/>
                    <a:pt x="1181" y="913"/>
                  </a:cubicBezTo>
                  <a:cubicBezTo>
                    <a:pt x="1460" y="852"/>
                    <a:pt x="1748" y="830"/>
                    <a:pt x="2023" y="758"/>
                  </a:cubicBezTo>
                  <a:cubicBezTo>
                    <a:pt x="2059" y="749"/>
                    <a:pt x="2093" y="738"/>
                    <a:pt x="2123" y="720"/>
                  </a:cubicBezTo>
                  <a:cubicBezTo>
                    <a:pt x="2158" y="696"/>
                    <a:pt x="2184" y="661"/>
                    <a:pt x="2209" y="625"/>
                  </a:cubicBezTo>
                  <a:cubicBezTo>
                    <a:pt x="2298" y="491"/>
                    <a:pt x="2366" y="337"/>
                    <a:pt x="2496" y="244"/>
                  </a:cubicBezTo>
                  <a:cubicBezTo>
                    <a:pt x="2571" y="189"/>
                    <a:pt x="2676" y="135"/>
                    <a:pt x="2668" y="42"/>
                  </a:cubicBezTo>
                  <a:cubicBezTo>
                    <a:pt x="2667" y="31"/>
                    <a:pt x="2665" y="21"/>
                    <a:pt x="2657" y="13"/>
                  </a:cubicBezTo>
                  <a:cubicBezTo>
                    <a:pt x="2649" y="4"/>
                    <a:pt x="2639" y="1"/>
                    <a:pt x="2627" y="1"/>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13"/>
            <p:cNvSpPr/>
            <p:nvPr/>
          </p:nvSpPr>
          <p:spPr>
            <a:xfrm>
              <a:off x="2456325" y="566525"/>
              <a:ext cx="35475" cy="17675"/>
            </a:xfrm>
            <a:custGeom>
              <a:avLst/>
              <a:gdLst/>
              <a:ahLst/>
              <a:cxnLst/>
              <a:rect l="l" t="t" r="r" b="b"/>
              <a:pathLst>
                <a:path w="1419" h="707" extrusionOk="0">
                  <a:moveTo>
                    <a:pt x="204" y="0"/>
                  </a:moveTo>
                  <a:cubicBezTo>
                    <a:pt x="180" y="0"/>
                    <a:pt x="89" y="93"/>
                    <a:pt x="52" y="210"/>
                  </a:cubicBezTo>
                  <a:cubicBezTo>
                    <a:pt x="38" y="252"/>
                    <a:pt x="0" y="369"/>
                    <a:pt x="54" y="463"/>
                  </a:cubicBezTo>
                  <a:cubicBezTo>
                    <a:pt x="121" y="586"/>
                    <a:pt x="279" y="619"/>
                    <a:pt x="418" y="619"/>
                  </a:cubicBezTo>
                  <a:cubicBezTo>
                    <a:pt x="467" y="619"/>
                    <a:pt x="516" y="617"/>
                    <a:pt x="565" y="617"/>
                  </a:cubicBezTo>
                  <a:cubicBezTo>
                    <a:pt x="657" y="617"/>
                    <a:pt x="747" y="624"/>
                    <a:pt x="827" y="666"/>
                  </a:cubicBezTo>
                  <a:cubicBezTo>
                    <a:pt x="859" y="682"/>
                    <a:pt x="892" y="706"/>
                    <a:pt x="927" y="706"/>
                  </a:cubicBezTo>
                  <a:cubicBezTo>
                    <a:pt x="929" y="706"/>
                    <a:pt x="931" y="706"/>
                    <a:pt x="933" y="706"/>
                  </a:cubicBezTo>
                  <a:cubicBezTo>
                    <a:pt x="971" y="704"/>
                    <a:pt x="1002" y="674"/>
                    <a:pt x="1028" y="647"/>
                  </a:cubicBezTo>
                  <a:cubicBezTo>
                    <a:pt x="1119" y="552"/>
                    <a:pt x="1210" y="458"/>
                    <a:pt x="1301" y="363"/>
                  </a:cubicBezTo>
                  <a:cubicBezTo>
                    <a:pt x="1346" y="316"/>
                    <a:pt x="1392" y="266"/>
                    <a:pt x="1414" y="205"/>
                  </a:cubicBezTo>
                  <a:cubicBezTo>
                    <a:pt x="1416" y="195"/>
                    <a:pt x="1419" y="186"/>
                    <a:pt x="1418" y="177"/>
                  </a:cubicBezTo>
                  <a:cubicBezTo>
                    <a:pt x="1413" y="157"/>
                    <a:pt x="1393" y="150"/>
                    <a:pt x="1371" y="150"/>
                  </a:cubicBezTo>
                  <a:cubicBezTo>
                    <a:pt x="1359" y="150"/>
                    <a:pt x="1346" y="152"/>
                    <a:pt x="1335" y="156"/>
                  </a:cubicBezTo>
                  <a:cubicBezTo>
                    <a:pt x="1150" y="220"/>
                    <a:pt x="1017" y="394"/>
                    <a:pt x="829" y="457"/>
                  </a:cubicBezTo>
                  <a:cubicBezTo>
                    <a:pt x="771" y="476"/>
                    <a:pt x="711" y="484"/>
                    <a:pt x="651" y="484"/>
                  </a:cubicBezTo>
                  <a:cubicBezTo>
                    <a:pt x="528" y="484"/>
                    <a:pt x="403" y="452"/>
                    <a:pt x="283" y="420"/>
                  </a:cubicBezTo>
                  <a:cubicBezTo>
                    <a:pt x="268" y="416"/>
                    <a:pt x="252" y="411"/>
                    <a:pt x="245" y="398"/>
                  </a:cubicBezTo>
                  <a:cubicBezTo>
                    <a:pt x="239" y="387"/>
                    <a:pt x="240" y="375"/>
                    <a:pt x="244" y="365"/>
                  </a:cubicBezTo>
                  <a:cubicBezTo>
                    <a:pt x="256" y="291"/>
                    <a:pt x="297" y="222"/>
                    <a:pt x="354" y="174"/>
                  </a:cubicBezTo>
                  <a:cubicBezTo>
                    <a:pt x="383" y="150"/>
                    <a:pt x="418" y="119"/>
                    <a:pt x="406" y="86"/>
                  </a:cubicBezTo>
                  <a:cubicBezTo>
                    <a:pt x="321" y="86"/>
                    <a:pt x="225" y="77"/>
                    <a:pt x="211" y="33"/>
                  </a:cubicBezTo>
                  <a:cubicBezTo>
                    <a:pt x="206" y="17"/>
                    <a:pt x="214" y="5"/>
                    <a:pt x="207" y="1"/>
                  </a:cubicBezTo>
                  <a:cubicBezTo>
                    <a:pt x="206" y="1"/>
                    <a:pt x="205" y="0"/>
                    <a:pt x="204" y="0"/>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13"/>
            <p:cNvSpPr/>
            <p:nvPr/>
          </p:nvSpPr>
          <p:spPr>
            <a:xfrm>
              <a:off x="2471550" y="587050"/>
              <a:ext cx="61275" cy="20775"/>
            </a:xfrm>
            <a:custGeom>
              <a:avLst/>
              <a:gdLst/>
              <a:ahLst/>
              <a:cxnLst/>
              <a:rect l="l" t="t" r="r" b="b"/>
              <a:pathLst>
                <a:path w="2451" h="831" extrusionOk="0">
                  <a:moveTo>
                    <a:pt x="2190" y="1"/>
                  </a:moveTo>
                  <a:cubicBezTo>
                    <a:pt x="2160" y="1"/>
                    <a:pt x="2131" y="4"/>
                    <a:pt x="2102" y="9"/>
                  </a:cubicBezTo>
                  <a:cubicBezTo>
                    <a:pt x="1979" y="30"/>
                    <a:pt x="1861" y="85"/>
                    <a:pt x="1734" y="91"/>
                  </a:cubicBezTo>
                  <a:cubicBezTo>
                    <a:pt x="1727" y="91"/>
                    <a:pt x="1721" y="91"/>
                    <a:pt x="1714" y="91"/>
                  </a:cubicBezTo>
                  <a:cubicBezTo>
                    <a:pt x="1580" y="91"/>
                    <a:pt x="1448" y="38"/>
                    <a:pt x="1314" y="38"/>
                  </a:cubicBezTo>
                  <a:cubicBezTo>
                    <a:pt x="1307" y="38"/>
                    <a:pt x="1300" y="38"/>
                    <a:pt x="1293" y="38"/>
                  </a:cubicBezTo>
                  <a:cubicBezTo>
                    <a:pt x="1141" y="46"/>
                    <a:pt x="1004" y="126"/>
                    <a:pt x="858" y="164"/>
                  </a:cubicBezTo>
                  <a:cubicBezTo>
                    <a:pt x="770" y="186"/>
                    <a:pt x="680" y="193"/>
                    <a:pt x="589" y="193"/>
                  </a:cubicBezTo>
                  <a:cubicBezTo>
                    <a:pt x="462" y="193"/>
                    <a:pt x="333" y="180"/>
                    <a:pt x="205" y="180"/>
                  </a:cubicBezTo>
                  <a:cubicBezTo>
                    <a:pt x="162" y="180"/>
                    <a:pt x="119" y="181"/>
                    <a:pt x="76" y="185"/>
                  </a:cubicBezTo>
                  <a:cubicBezTo>
                    <a:pt x="54" y="187"/>
                    <a:pt x="27" y="193"/>
                    <a:pt x="13" y="211"/>
                  </a:cubicBezTo>
                  <a:cubicBezTo>
                    <a:pt x="0" y="231"/>
                    <a:pt x="5" y="258"/>
                    <a:pt x="10" y="280"/>
                  </a:cubicBezTo>
                  <a:cubicBezTo>
                    <a:pt x="42" y="431"/>
                    <a:pt x="70" y="582"/>
                    <a:pt x="106" y="729"/>
                  </a:cubicBezTo>
                  <a:cubicBezTo>
                    <a:pt x="124" y="799"/>
                    <a:pt x="150" y="830"/>
                    <a:pt x="172" y="830"/>
                  </a:cubicBezTo>
                  <a:cubicBezTo>
                    <a:pt x="200" y="830"/>
                    <a:pt x="223" y="782"/>
                    <a:pt x="219" y="698"/>
                  </a:cubicBezTo>
                  <a:cubicBezTo>
                    <a:pt x="215" y="609"/>
                    <a:pt x="221" y="521"/>
                    <a:pt x="237" y="435"/>
                  </a:cubicBezTo>
                  <a:cubicBezTo>
                    <a:pt x="242" y="416"/>
                    <a:pt x="247" y="394"/>
                    <a:pt x="260" y="381"/>
                  </a:cubicBezTo>
                  <a:cubicBezTo>
                    <a:pt x="274" y="367"/>
                    <a:pt x="291" y="362"/>
                    <a:pt x="308" y="359"/>
                  </a:cubicBezTo>
                  <a:cubicBezTo>
                    <a:pt x="557" y="294"/>
                    <a:pt x="814" y="271"/>
                    <a:pt x="1070" y="248"/>
                  </a:cubicBezTo>
                  <a:cubicBezTo>
                    <a:pt x="1216" y="235"/>
                    <a:pt x="1363" y="223"/>
                    <a:pt x="1509" y="210"/>
                  </a:cubicBezTo>
                  <a:cubicBezTo>
                    <a:pt x="1592" y="201"/>
                    <a:pt x="1673" y="195"/>
                    <a:pt x="1755" y="195"/>
                  </a:cubicBezTo>
                  <a:cubicBezTo>
                    <a:pt x="1774" y="195"/>
                    <a:pt x="1794" y="195"/>
                    <a:pt x="1814" y="195"/>
                  </a:cubicBezTo>
                  <a:cubicBezTo>
                    <a:pt x="1846" y="195"/>
                    <a:pt x="1879" y="194"/>
                    <a:pt x="1910" y="187"/>
                  </a:cubicBezTo>
                  <a:cubicBezTo>
                    <a:pt x="1968" y="173"/>
                    <a:pt x="2026" y="144"/>
                    <a:pt x="2082" y="144"/>
                  </a:cubicBezTo>
                  <a:cubicBezTo>
                    <a:pt x="2100" y="144"/>
                    <a:pt x="2118" y="147"/>
                    <a:pt x="2135" y="155"/>
                  </a:cubicBezTo>
                  <a:cubicBezTo>
                    <a:pt x="2157" y="164"/>
                    <a:pt x="2174" y="182"/>
                    <a:pt x="2198" y="188"/>
                  </a:cubicBezTo>
                  <a:cubicBezTo>
                    <a:pt x="2208" y="192"/>
                    <a:pt x="2218" y="193"/>
                    <a:pt x="2229" y="193"/>
                  </a:cubicBezTo>
                  <a:cubicBezTo>
                    <a:pt x="2244" y="193"/>
                    <a:pt x="2260" y="190"/>
                    <a:pt x="2276" y="187"/>
                  </a:cubicBezTo>
                  <a:cubicBezTo>
                    <a:pt x="2323" y="178"/>
                    <a:pt x="2370" y="170"/>
                    <a:pt x="2418" y="160"/>
                  </a:cubicBezTo>
                  <a:cubicBezTo>
                    <a:pt x="2428" y="159"/>
                    <a:pt x="2441" y="155"/>
                    <a:pt x="2445" y="145"/>
                  </a:cubicBezTo>
                  <a:cubicBezTo>
                    <a:pt x="2451" y="136"/>
                    <a:pt x="2445" y="125"/>
                    <a:pt x="2440" y="116"/>
                  </a:cubicBezTo>
                  <a:cubicBezTo>
                    <a:pt x="2390" y="34"/>
                    <a:pt x="2290" y="1"/>
                    <a:pt x="2190" y="1"/>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13"/>
            <p:cNvSpPr/>
            <p:nvPr/>
          </p:nvSpPr>
          <p:spPr>
            <a:xfrm>
              <a:off x="2492850" y="572375"/>
              <a:ext cx="30725" cy="12525"/>
            </a:xfrm>
            <a:custGeom>
              <a:avLst/>
              <a:gdLst/>
              <a:ahLst/>
              <a:cxnLst/>
              <a:rect l="l" t="t" r="r" b="b"/>
              <a:pathLst>
                <a:path w="1229" h="501" extrusionOk="0">
                  <a:moveTo>
                    <a:pt x="346" y="1"/>
                  </a:moveTo>
                  <a:cubicBezTo>
                    <a:pt x="193" y="1"/>
                    <a:pt x="77" y="178"/>
                    <a:pt x="16" y="293"/>
                  </a:cubicBezTo>
                  <a:cubicBezTo>
                    <a:pt x="8" y="307"/>
                    <a:pt x="1" y="321"/>
                    <a:pt x="3" y="336"/>
                  </a:cubicBezTo>
                  <a:cubicBezTo>
                    <a:pt x="7" y="357"/>
                    <a:pt x="29" y="371"/>
                    <a:pt x="49" y="382"/>
                  </a:cubicBezTo>
                  <a:cubicBezTo>
                    <a:pt x="112" y="412"/>
                    <a:pt x="178" y="441"/>
                    <a:pt x="244" y="464"/>
                  </a:cubicBezTo>
                  <a:cubicBezTo>
                    <a:pt x="301" y="484"/>
                    <a:pt x="358" y="501"/>
                    <a:pt x="416" y="501"/>
                  </a:cubicBezTo>
                  <a:cubicBezTo>
                    <a:pt x="418" y="501"/>
                    <a:pt x="419" y="501"/>
                    <a:pt x="421" y="501"/>
                  </a:cubicBezTo>
                  <a:cubicBezTo>
                    <a:pt x="479" y="500"/>
                    <a:pt x="534" y="480"/>
                    <a:pt x="590" y="462"/>
                  </a:cubicBezTo>
                  <a:cubicBezTo>
                    <a:pt x="784" y="395"/>
                    <a:pt x="977" y="328"/>
                    <a:pt x="1171" y="260"/>
                  </a:cubicBezTo>
                  <a:cubicBezTo>
                    <a:pt x="1182" y="256"/>
                    <a:pt x="1193" y="253"/>
                    <a:pt x="1203" y="244"/>
                  </a:cubicBezTo>
                  <a:cubicBezTo>
                    <a:pt x="1229" y="219"/>
                    <a:pt x="1209" y="170"/>
                    <a:pt x="1177" y="156"/>
                  </a:cubicBezTo>
                  <a:cubicBezTo>
                    <a:pt x="1164" y="150"/>
                    <a:pt x="1150" y="148"/>
                    <a:pt x="1136" y="148"/>
                  </a:cubicBezTo>
                  <a:cubicBezTo>
                    <a:pt x="1114" y="148"/>
                    <a:pt x="1093" y="153"/>
                    <a:pt x="1072" y="160"/>
                  </a:cubicBezTo>
                  <a:cubicBezTo>
                    <a:pt x="864" y="221"/>
                    <a:pt x="667" y="325"/>
                    <a:pt x="451" y="337"/>
                  </a:cubicBezTo>
                  <a:cubicBezTo>
                    <a:pt x="440" y="337"/>
                    <a:pt x="428" y="338"/>
                    <a:pt x="416" y="338"/>
                  </a:cubicBezTo>
                  <a:cubicBezTo>
                    <a:pt x="381" y="338"/>
                    <a:pt x="347" y="333"/>
                    <a:pt x="317" y="317"/>
                  </a:cubicBezTo>
                  <a:cubicBezTo>
                    <a:pt x="276" y="296"/>
                    <a:pt x="244" y="251"/>
                    <a:pt x="251" y="206"/>
                  </a:cubicBezTo>
                  <a:cubicBezTo>
                    <a:pt x="263" y="137"/>
                    <a:pt x="516" y="1"/>
                    <a:pt x="346" y="1"/>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13"/>
            <p:cNvSpPr/>
            <p:nvPr/>
          </p:nvSpPr>
          <p:spPr>
            <a:xfrm>
              <a:off x="2491150" y="595400"/>
              <a:ext cx="36175" cy="17875"/>
            </a:xfrm>
            <a:custGeom>
              <a:avLst/>
              <a:gdLst/>
              <a:ahLst/>
              <a:cxnLst/>
              <a:rect l="l" t="t" r="r" b="b"/>
              <a:pathLst>
                <a:path w="1447" h="715" extrusionOk="0">
                  <a:moveTo>
                    <a:pt x="571" y="1"/>
                  </a:moveTo>
                  <a:cubicBezTo>
                    <a:pt x="458" y="1"/>
                    <a:pt x="346" y="27"/>
                    <a:pt x="252" y="87"/>
                  </a:cubicBezTo>
                  <a:cubicBezTo>
                    <a:pt x="168" y="141"/>
                    <a:pt x="0" y="319"/>
                    <a:pt x="80" y="430"/>
                  </a:cubicBezTo>
                  <a:cubicBezTo>
                    <a:pt x="98" y="456"/>
                    <a:pt x="117" y="466"/>
                    <a:pt x="138" y="466"/>
                  </a:cubicBezTo>
                  <a:cubicBezTo>
                    <a:pt x="218" y="466"/>
                    <a:pt x="311" y="315"/>
                    <a:pt x="373" y="287"/>
                  </a:cubicBezTo>
                  <a:cubicBezTo>
                    <a:pt x="403" y="274"/>
                    <a:pt x="438" y="272"/>
                    <a:pt x="470" y="272"/>
                  </a:cubicBezTo>
                  <a:cubicBezTo>
                    <a:pt x="579" y="272"/>
                    <a:pt x="690" y="282"/>
                    <a:pt x="798" y="301"/>
                  </a:cubicBezTo>
                  <a:cubicBezTo>
                    <a:pt x="872" y="316"/>
                    <a:pt x="947" y="336"/>
                    <a:pt x="1006" y="381"/>
                  </a:cubicBezTo>
                  <a:cubicBezTo>
                    <a:pt x="1048" y="414"/>
                    <a:pt x="1081" y="459"/>
                    <a:pt x="1126" y="487"/>
                  </a:cubicBezTo>
                  <a:cubicBezTo>
                    <a:pt x="1160" y="507"/>
                    <a:pt x="1200" y="519"/>
                    <a:pt x="1231" y="543"/>
                  </a:cubicBezTo>
                  <a:cubicBezTo>
                    <a:pt x="1269" y="574"/>
                    <a:pt x="1288" y="621"/>
                    <a:pt x="1319" y="660"/>
                  </a:cubicBezTo>
                  <a:cubicBezTo>
                    <a:pt x="1343" y="690"/>
                    <a:pt x="1380" y="715"/>
                    <a:pt x="1416" y="715"/>
                  </a:cubicBezTo>
                  <a:cubicBezTo>
                    <a:pt x="1427" y="715"/>
                    <a:pt x="1437" y="713"/>
                    <a:pt x="1447" y="708"/>
                  </a:cubicBezTo>
                  <a:cubicBezTo>
                    <a:pt x="1330" y="369"/>
                    <a:pt x="1049" y="71"/>
                    <a:pt x="695" y="11"/>
                  </a:cubicBezTo>
                  <a:cubicBezTo>
                    <a:pt x="654" y="4"/>
                    <a:pt x="612" y="1"/>
                    <a:pt x="571" y="1"/>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13"/>
            <p:cNvSpPr/>
            <p:nvPr/>
          </p:nvSpPr>
          <p:spPr>
            <a:xfrm>
              <a:off x="2528150" y="589450"/>
              <a:ext cx="20925" cy="23200"/>
            </a:xfrm>
            <a:custGeom>
              <a:avLst/>
              <a:gdLst/>
              <a:ahLst/>
              <a:cxnLst/>
              <a:rect l="l" t="t" r="r" b="b"/>
              <a:pathLst>
                <a:path w="837" h="928" extrusionOk="0">
                  <a:moveTo>
                    <a:pt x="774" y="1"/>
                  </a:moveTo>
                  <a:cubicBezTo>
                    <a:pt x="759" y="1"/>
                    <a:pt x="744" y="6"/>
                    <a:pt x="730" y="12"/>
                  </a:cubicBezTo>
                  <a:cubicBezTo>
                    <a:pt x="495" y="114"/>
                    <a:pt x="103" y="245"/>
                    <a:pt x="31" y="522"/>
                  </a:cubicBezTo>
                  <a:cubicBezTo>
                    <a:pt x="0" y="642"/>
                    <a:pt x="37" y="847"/>
                    <a:pt x="135" y="928"/>
                  </a:cubicBezTo>
                  <a:cubicBezTo>
                    <a:pt x="186" y="756"/>
                    <a:pt x="133" y="589"/>
                    <a:pt x="243" y="423"/>
                  </a:cubicBezTo>
                  <a:cubicBezTo>
                    <a:pt x="364" y="238"/>
                    <a:pt x="552" y="188"/>
                    <a:pt x="747" y="107"/>
                  </a:cubicBezTo>
                  <a:cubicBezTo>
                    <a:pt x="789" y="90"/>
                    <a:pt x="837" y="34"/>
                    <a:pt x="799" y="8"/>
                  </a:cubicBezTo>
                  <a:cubicBezTo>
                    <a:pt x="791" y="3"/>
                    <a:pt x="783" y="1"/>
                    <a:pt x="774" y="1"/>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13"/>
            <p:cNvSpPr/>
            <p:nvPr/>
          </p:nvSpPr>
          <p:spPr>
            <a:xfrm>
              <a:off x="2310825" y="508650"/>
              <a:ext cx="28900" cy="30575"/>
            </a:xfrm>
            <a:custGeom>
              <a:avLst/>
              <a:gdLst/>
              <a:ahLst/>
              <a:cxnLst/>
              <a:rect l="l" t="t" r="r" b="b"/>
              <a:pathLst>
                <a:path w="1156" h="1223" extrusionOk="0">
                  <a:moveTo>
                    <a:pt x="386" y="0"/>
                  </a:moveTo>
                  <a:cubicBezTo>
                    <a:pt x="355" y="0"/>
                    <a:pt x="324" y="10"/>
                    <a:pt x="296" y="22"/>
                  </a:cubicBezTo>
                  <a:cubicBezTo>
                    <a:pt x="125" y="101"/>
                    <a:pt x="0" y="314"/>
                    <a:pt x="19" y="483"/>
                  </a:cubicBezTo>
                  <a:cubicBezTo>
                    <a:pt x="27" y="552"/>
                    <a:pt x="44" y="578"/>
                    <a:pt x="66" y="578"/>
                  </a:cubicBezTo>
                  <a:cubicBezTo>
                    <a:pt x="128" y="578"/>
                    <a:pt x="229" y="374"/>
                    <a:pt x="285" y="325"/>
                  </a:cubicBezTo>
                  <a:cubicBezTo>
                    <a:pt x="307" y="305"/>
                    <a:pt x="329" y="288"/>
                    <a:pt x="358" y="282"/>
                  </a:cubicBezTo>
                  <a:cubicBezTo>
                    <a:pt x="368" y="280"/>
                    <a:pt x="377" y="278"/>
                    <a:pt x="387" y="278"/>
                  </a:cubicBezTo>
                  <a:cubicBezTo>
                    <a:pt x="443" y="278"/>
                    <a:pt x="499" y="317"/>
                    <a:pt x="539" y="358"/>
                  </a:cubicBezTo>
                  <a:cubicBezTo>
                    <a:pt x="763" y="584"/>
                    <a:pt x="829" y="896"/>
                    <a:pt x="1021" y="1145"/>
                  </a:cubicBezTo>
                  <a:cubicBezTo>
                    <a:pt x="1051" y="1183"/>
                    <a:pt x="1094" y="1223"/>
                    <a:pt x="1144" y="1223"/>
                  </a:cubicBezTo>
                  <a:cubicBezTo>
                    <a:pt x="1148" y="1223"/>
                    <a:pt x="1151" y="1223"/>
                    <a:pt x="1155" y="1222"/>
                  </a:cubicBezTo>
                  <a:cubicBezTo>
                    <a:pt x="1150" y="1025"/>
                    <a:pt x="1059" y="836"/>
                    <a:pt x="944" y="664"/>
                  </a:cubicBezTo>
                  <a:cubicBezTo>
                    <a:pt x="829" y="491"/>
                    <a:pt x="692" y="330"/>
                    <a:pt x="581" y="155"/>
                  </a:cubicBezTo>
                  <a:cubicBezTo>
                    <a:pt x="539" y="89"/>
                    <a:pt x="486" y="9"/>
                    <a:pt x="399" y="1"/>
                  </a:cubicBezTo>
                  <a:cubicBezTo>
                    <a:pt x="395" y="0"/>
                    <a:pt x="391" y="0"/>
                    <a:pt x="386" y="0"/>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13"/>
            <p:cNvSpPr/>
            <p:nvPr/>
          </p:nvSpPr>
          <p:spPr>
            <a:xfrm>
              <a:off x="2295775" y="495075"/>
              <a:ext cx="34925" cy="11925"/>
            </a:xfrm>
            <a:custGeom>
              <a:avLst/>
              <a:gdLst/>
              <a:ahLst/>
              <a:cxnLst/>
              <a:rect l="l" t="t" r="r" b="b"/>
              <a:pathLst>
                <a:path w="1397" h="477" extrusionOk="0">
                  <a:moveTo>
                    <a:pt x="1313" y="1"/>
                  </a:moveTo>
                  <a:cubicBezTo>
                    <a:pt x="1251" y="1"/>
                    <a:pt x="1188" y="25"/>
                    <a:pt x="1133" y="58"/>
                  </a:cubicBezTo>
                  <a:cubicBezTo>
                    <a:pt x="1054" y="104"/>
                    <a:pt x="987" y="171"/>
                    <a:pt x="907" y="216"/>
                  </a:cubicBezTo>
                  <a:cubicBezTo>
                    <a:pt x="752" y="301"/>
                    <a:pt x="575" y="300"/>
                    <a:pt x="405" y="303"/>
                  </a:cubicBezTo>
                  <a:cubicBezTo>
                    <a:pt x="382" y="303"/>
                    <a:pt x="322" y="298"/>
                    <a:pt x="256" y="298"/>
                  </a:cubicBezTo>
                  <a:cubicBezTo>
                    <a:pt x="137" y="298"/>
                    <a:pt x="0" y="314"/>
                    <a:pt x="43" y="408"/>
                  </a:cubicBezTo>
                  <a:cubicBezTo>
                    <a:pt x="66" y="457"/>
                    <a:pt x="139" y="477"/>
                    <a:pt x="239" y="477"/>
                  </a:cubicBezTo>
                  <a:cubicBezTo>
                    <a:pt x="529" y="477"/>
                    <a:pt x="1038" y="314"/>
                    <a:pt x="1145" y="263"/>
                  </a:cubicBezTo>
                  <a:cubicBezTo>
                    <a:pt x="1253" y="210"/>
                    <a:pt x="1364" y="134"/>
                    <a:pt x="1397" y="17"/>
                  </a:cubicBezTo>
                  <a:cubicBezTo>
                    <a:pt x="1370" y="6"/>
                    <a:pt x="1342" y="1"/>
                    <a:pt x="1313" y="1"/>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13"/>
            <p:cNvSpPr/>
            <p:nvPr/>
          </p:nvSpPr>
          <p:spPr>
            <a:xfrm>
              <a:off x="2331575" y="495700"/>
              <a:ext cx="29925" cy="42550"/>
            </a:xfrm>
            <a:custGeom>
              <a:avLst/>
              <a:gdLst/>
              <a:ahLst/>
              <a:cxnLst/>
              <a:rect l="l" t="t" r="r" b="b"/>
              <a:pathLst>
                <a:path w="1197" h="1702" extrusionOk="0">
                  <a:moveTo>
                    <a:pt x="150" y="1"/>
                  </a:moveTo>
                  <a:lnTo>
                    <a:pt x="150" y="1"/>
                  </a:lnTo>
                  <a:cubicBezTo>
                    <a:pt x="51" y="76"/>
                    <a:pt x="13" y="207"/>
                    <a:pt x="8" y="330"/>
                  </a:cubicBezTo>
                  <a:cubicBezTo>
                    <a:pt x="0" y="551"/>
                    <a:pt x="81" y="771"/>
                    <a:pt x="215" y="947"/>
                  </a:cubicBezTo>
                  <a:cubicBezTo>
                    <a:pt x="349" y="1124"/>
                    <a:pt x="532" y="1258"/>
                    <a:pt x="732" y="1353"/>
                  </a:cubicBezTo>
                  <a:cubicBezTo>
                    <a:pt x="815" y="1393"/>
                    <a:pt x="886" y="1428"/>
                    <a:pt x="947" y="1497"/>
                  </a:cubicBezTo>
                  <a:cubicBezTo>
                    <a:pt x="989" y="1545"/>
                    <a:pt x="1009" y="1638"/>
                    <a:pt x="1062" y="1675"/>
                  </a:cubicBezTo>
                  <a:cubicBezTo>
                    <a:pt x="1089" y="1693"/>
                    <a:pt x="1110" y="1701"/>
                    <a:pt x="1127" y="1701"/>
                  </a:cubicBezTo>
                  <a:cubicBezTo>
                    <a:pt x="1197" y="1701"/>
                    <a:pt x="1181" y="1560"/>
                    <a:pt x="1137" y="1473"/>
                  </a:cubicBezTo>
                  <a:cubicBezTo>
                    <a:pt x="1059" y="1320"/>
                    <a:pt x="918" y="1199"/>
                    <a:pt x="753" y="1145"/>
                  </a:cubicBezTo>
                  <a:cubicBezTo>
                    <a:pt x="678" y="1122"/>
                    <a:pt x="598" y="1111"/>
                    <a:pt x="532" y="1068"/>
                  </a:cubicBezTo>
                  <a:cubicBezTo>
                    <a:pt x="453" y="1016"/>
                    <a:pt x="408" y="926"/>
                    <a:pt x="341" y="859"/>
                  </a:cubicBezTo>
                  <a:cubicBezTo>
                    <a:pt x="298" y="813"/>
                    <a:pt x="246" y="775"/>
                    <a:pt x="210" y="723"/>
                  </a:cubicBezTo>
                  <a:cubicBezTo>
                    <a:pt x="71" y="519"/>
                    <a:pt x="259" y="223"/>
                    <a:pt x="150" y="1"/>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13"/>
            <p:cNvSpPr/>
            <p:nvPr/>
          </p:nvSpPr>
          <p:spPr>
            <a:xfrm>
              <a:off x="2340775" y="494850"/>
              <a:ext cx="43050" cy="26750"/>
            </a:xfrm>
            <a:custGeom>
              <a:avLst/>
              <a:gdLst/>
              <a:ahLst/>
              <a:cxnLst/>
              <a:rect l="l" t="t" r="r" b="b"/>
              <a:pathLst>
                <a:path w="1722" h="1070" extrusionOk="0">
                  <a:moveTo>
                    <a:pt x="159" y="0"/>
                  </a:moveTo>
                  <a:cubicBezTo>
                    <a:pt x="142" y="0"/>
                    <a:pt x="122" y="8"/>
                    <a:pt x="99" y="26"/>
                  </a:cubicBezTo>
                  <a:cubicBezTo>
                    <a:pt x="0" y="101"/>
                    <a:pt x="34" y="402"/>
                    <a:pt x="54" y="502"/>
                  </a:cubicBezTo>
                  <a:cubicBezTo>
                    <a:pt x="89" y="676"/>
                    <a:pt x="196" y="842"/>
                    <a:pt x="359" y="911"/>
                  </a:cubicBezTo>
                  <a:cubicBezTo>
                    <a:pt x="426" y="938"/>
                    <a:pt x="496" y="950"/>
                    <a:pt x="565" y="960"/>
                  </a:cubicBezTo>
                  <a:cubicBezTo>
                    <a:pt x="771" y="992"/>
                    <a:pt x="978" y="1024"/>
                    <a:pt x="1184" y="1056"/>
                  </a:cubicBezTo>
                  <a:cubicBezTo>
                    <a:pt x="1228" y="1063"/>
                    <a:pt x="1274" y="1069"/>
                    <a:pt x="1320" y="1069"/>
                  </a:cubicBezTo>
                  <a:cubicBezTo>
                    <a:pt x="1363" y="1069"/>
                    <a:pt x="1405" y="1063"/>
                    <a:pt x="1445" y="1046"/>
                  </a:cubicBezTo>
                  <a:cubicBezTo>
                    <a:pt x="1542" y="1003"/>
                    <a:pt x="1597" y="901"/>
                    <a:pt x="1643" y="807"/>
                  </a:cubicBezTo>
                  <a:cubicBezTo>
                    <a:pt x="1683" y="722"/>
                    <a:pt x="1721" y="631"/>
                    <a:pt x="1711" y="537"/>
                  </a:cubicBezTo>
                  <a:cubicBezTo>
                    <a:pt x="1700" y="452"/>
                    <a:pt x="1629" y="368"/>
                    <a:pt x="1545" y="368"/>
                  </a:cubicBezTo>
                  <a:cubicBezTo>
                    <a:pt x="1537" y="368"/>
                    <a:pt x="1530" y="368"/>
                    <a:pt x="1523" y="369"/>
                  </a:cubicBezTo>
                  <a:cubicBezTo>
                    <a:pt x="1469" y="446"/>
                    <a:pt x="1435" y="535"/>
                    <a:pt x="1423" y="627"/>
                  </a:cubicBezTo>
                  <a:cubicBezTo>
                    <a:pt x="1418" y="664"/>
                    <a:pt x="1418" y="705"/>
                    <a:pt x="1400" y="739"/>
                  </a:cubicBezTo>
                  <a:cubicBezTo>
                    <a:pt x="1370" y="802"/>
                    <a:pt x="1298" y="829"/>
                    <a:pt x="1232" y="842"/>
                  </a:cubicBezTo>
                  <a:cubicBezTo>
                    <a:pt x="1167" y="857"/>
                    <a:pt x="1100" y="863"/>
                    <a:pt x="1033" y="863"/>
                  </a:cubicBezTo>
                  <a:cubicBezTo>
                    <a:pt x="890" y="863"/>
                    <a:pt x="746" y="834"/>
                    <a:pt x="608" y="793"/>
                  </a:cubicBezTo>
                  <a:cubicBezTo>
                    <a:pt x="440" y="744"/>
                    <a:pt x="254" y="648"/>
                    <a:pt x="225" y="476"/>
                  </a:cubicBezTo>
                  <a:cubicBezTo>
                    <a:pt x="217" y="422"/>
                    <a:pt x="224" y="367"/>
                    <a:pt x="234" y="314"/>
                  </a:cubicBezTo>
                  <a:cubicBezTo>
                    <a:pt x="245" y="242"/>
                    <a:pt x="250" y="0"/>
                    <a:pt x="159" y="0"/>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13"/>
            <p:cNvSpPr/>
            <p:nvPr/>
          </p:nvSpPr>
          <p:spPr>
            <a:xfrm>
              <a:off x="2366900" y="527025"/>
              <a:ext cx="34350" cy="14450"/>
            </a:xfrm>
            <a:custGeom>
              <a:avLst/>
              <a:gdLst/>
              <a:ahLst/>
              <a:cxnLst/>
              <a:rect l="l" t="t" r="r" b="b"/>
              <a:pathLst>
                <a:path w="1374" h="578" extrusionOk="0">
                  <a:moveTo>
                    <a:pt x="794" y="0"/>
                  </a:moveTo>
                  <a:cubicBezTo>
                    <a:pt x="732" y="0"/>
                    <a:pt x="676" y="12"/>
                    <a:pt x="614" y="25"/>
                  </a:cubicBezTo>
                  <a:cubicBezTo>
                    <a:pt x="346" y="81"/>
                    <a:pt x="3" y="252"/>
                    <a:pt x="3" y="433"/>
                  </a:cubicBezTo>
                  <a:cubicBezTo>
                    <a:pt x="1" y="460"/>
                    <a:pt x="10" y="503"/>
                    <a:pt x="35" y="514"/>
                  </a:cubicBezTo>
                  <a:cubicBezTo>
                    <a:pt x="39" y="516"/>
                    <a:pt x="43" y="517"/>
                    <a:pt x="47" y="517"/>
                  </a:cubicBezTo>
                  <a:cubicBezTo>
                    <a:pt x="96" y="517"/>
                    <a:pt x="166" y="405"/>
                    <a:pt x="257" y="324"/>
                  </a:cubicBezTo>
                  <a:cubicBezTo>
                    <a:pt x="359" y="232"/>
                    <a:pt x="525" y="147"/>
                    <a:pt x="694" y="147"/>
                  </a:cubicBezTo>
                  <a:cubicBezTo>
                    <a:pt x="738" y="147"/>
                    <a:pt x="782" y="152"/>
                    <a:pt x="825" y="166"/>
                  </a:cubicBezTo>
                  <a:cubicBezTo>
                    <a:pt x="1028" y="226"/>
                    <a:pt x="1188" y="439"/>
                    <a:pt x="1200" y="518"/>
                  </a:cubicBezTo>
                  <a:cubicBezTo>
                    <a:pt x="1201" y="524"/>
                    <a:pt x="1206" y="539"/>
                    <a:pt x="1217" y="553"/>
                  </a:cubicBezTo>
                  <a:cubicBezTo>
                    <a:pt x="1229" y="570"/>
                    <a:pt x="1246" y="577"/>
                    <a:pt x="1265" y="577"/>
                  </a:cubicBezTo>
                  <a:cubicBezTo>
                    <a:pt x="1304" y="577"/>
                    <a:pt x="1349" y="545"/>
                    <a:pt x="1359" y="501"/>
                  </a:cubicBezTo>
                  <a:cubicBezTo>
                    <a:pt x="1373" y="443"/>
                    <a:pt x="1341" y="378"/>
                    <a:pt x="1306" y="320"/>
                  </a:cubicBezTo>
                  <a:cubicBezTo>
                    <a:pt x="1266" y="258"/>
                    <a:pt x="1141" y="58"/>
                    <a:pt x="893" y="10"/>
                  </a:cubicBezTo>
                  <a:cubicBezTo>
                    <a:pt x="858" y="3"/>
                    <a:pt x="825" y="0"/>
                    <a:pt x="794" y="0"/>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13"/>
            <p:cNvSpPr/>
            <p:nvPr/>
          </p:nvSpPr>
          <p:spPr>
            <a:xfrm>
              <a:off x="2355600" y="499950"/>
              <a:ext cx="14900" cy="14025"/>
            </a:xfrm>
            <a:custGeom>
              <a:avLst/>
              <a:gdLst/>
              <a:ahLst/>
              <a:cxnLst/>
              <a:rect l="l" t="t" r="r" b="b"/>
              <a:pathLst>
                <a:path w="596" h="561" extrusionOk="0">
                  <a:moveTo>
                    <a:pt x="97" y="1"/>
                  </a:moveTo>
                  <a:cubicBezTo>
                    <a:pt x="88" y="1"/>
                    <a:pt x="80" y="2"/>
                    <a:pt x="72" y="6"/>
                  </a:cubicBezTo>
                  <a:cubicBezTo>
                    <a:pt x="51" y="15"/>
                    <a:pt x="39" y="94"/>
                    <a:pt x="15" y="249"/>
                  </a:cubicBezTo>
                  <a:cubicBezTo>
                    <a:pt x="7" y="304"/>
                    <a:pt x="0" y="349"/>
                    <a:pt x="26" y="388"/>
                  </a:cubicBezTo>
                  <a:cubicBezTo>
                    <a:pt x="40" y="411"/>
                    <a:pt x="64" y="426"/>
                    <a:pt x="88" y="440"/>
                  </a:cubicBezTo>
                  <a:cubicBezTo>
                    <a:pt x="189" y="501"/>
                    <a:pt x="301" y="560"/>
                    <a:pt x="414" y="560"/>
                  </a:cubicBezTo>
                  <a:cubicBezTo>
                    <a:pt x="437" y="560"/>
                    <a:pt x="460" y="558"/>
                    <a:pt x="483" y="553"/>
                  </a:cubicBezTo>
                  <a:cubicBezTo>
                    <a:pt x="499" y="549"/>
                    <a:pt x="516" y="544"/>
                    <a:pt x="528" y="531"/>
                  </a:cubicBezTo>
                  <a:cubicBezTo>
                    <a:pt x="542" y="517"/>
                    <a:pt x="546" y="496"/>
                    <a:pt x="548" y="474"/>
                  </a:cubicBezTo>
                  <a:cubicBezTo>
                    <a:pt x="564" y="372"/>
                    <a:pt x="580" y="271"/>
                    <a:pt x="595" y="169"/>
                  </a:cubicBezTo>
                  <a:cubicBezTo>
                    <a:pt x="560" y="164"/>
                    <a:pt x="526" y="160"/>
                    <a:pt x="490" y="155"/>
                  </a:cubicBezTo>
                  <a:cubicBezTo>
                    <a:pt x="490" y="225"/>
                    <a:pt x="467" y="301"/>
                    <a:pt x="409" y="338"/>
                  </a:cubicBezTo>
                  <a:cubicBezTo>
                    <a:pt x="393" y="348"/>
                    <a:pt x="377" y="352"/>
                    <a:pt x="359" y="352"/>
                  </a:cubicBezTo>
                  <a:cubicBezTo>
                    <a:pt x="312" y="352"/>
                    <a:pt x="263" y="319"/>
                    <a:pt x="246" y="284"/>
                  </a:cubicBezTo>
                  <a:cubicBezTo>
                    <a:pt x="220" y="234"/>
                    <a:pt x="269" y="198"/>
                    <a:pt x="252" y="132"/>
                  </a:cubicBezTo>
                  <a:cubicBezTo>
                    <a:pt x="235" y="62"/>
                    <a:pt x="155" y="1"/>
                    <a:pt x="97" y="1"/>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13"/>
            <p:cNvSpPr/>
            <p:nvPr/>
          </p:nvSpPr>
          <p:spPr>
            <a:xfrm>
              <a:off x="2387500" y="501950"/>
              <a:ext cx="34750" cy="42625"/>
            </a:xfrm>
            <a:custGeom>
              <a:avLst/>
              <a:gdLst/>
              <a:ahLst/>
              <a:cxnLst/>
              <a:rect l="l" t="t" r="r" b="b"/>
              <a:pathLst>
                <a:path w="1390" h="1705" extrusionOk="0">
                  <a:moveTo>
                    <a:pt x="73" y="0"/>
                  </a:moveTo>
                  <a:cubicBezTo>
                    <a:pt x="56" y="0"/>
                    <a:pt x="40" y="13"/>
                    <a:pt x="28" y="46"/>
                  </a:cubicBezTo>
                  <a:cubicBezTo>
                    <a:pt x="0" y="122"/>
                    <a:pt x="35" y="251"/>
                    <a:pt x="59" y="325"/>
                  </a:cubicBezTo>
                  <a:cubicBezTo>
                    <a:pt x="114" y="504"/>
                    <a:pt x="242" y="663"/>
                    <a:pt x="410" y="749"/>
                  </a:cubicBezTo>
                  <a:cubicBezTo>
                    <a:pt x="479" y="784"/>
                    <a:pt x="553" y="807"/>
                    <a:pt x="621" y="840"/>
                  </a:cubicBezTo>
                  <a:cubicBezTo>
                    <a:pt x="811" y="936"/>
                    <a:pt x="946" y="1110"/>
                    <a:pt x="1075" y="1279"/>
                  </a:cubicBezTo>
                  <a:cubicBezTo>
                    <a:pt x="1122" y="1339"/>
                    <a:pt x="1169" y="1402"/>
                    <a:pt x="1190" y="1477"/>
                  </a:cubicBezTo>
                  <a:cubicBezTo>
                    <a:pt x="1201" y="1521"/>
                    <a:pt x="1202" y="1570"/>
                    <a:pt x="1217" y="1614"/>
                  </a:cubicBezTo>
                  <a:cubicBezTo>
                    <a:pt x="1232" y="1658"/>
                    <a:pt x="1267" y="1700"/>
                    <a:pt x="1313" y="1705"/>
                  </a:cubicBezTo>
                  <a:cubicBezTo>
                    <a:pt x="1389" y="1533"/>
                    <a:pt x="1303" y="1335"/>
                    <a:pt x="1207" y="1174"/>
                  </a:cubicBezTo>
                  <a:cubicBezTo>
                    <a:pt x="1079" y="963"/>
                    <a:pt x="914" y="750"/>
                    <a:pt x="677" y="680"/>
                  </a:cubicBezTo>
                  <a:cubicBezTo>
                    <a:pt x="619" y="662"/>
                    <a:pt x="560" y="654"/>
                    <a:pt x="504" y="633"/>
                  </a:cubicBezTo>
                  <a:cubicBezTo>
                    <a:pt x="372" y="588"/>
                    <a:pt x="267" y="477"/>
                    <a:pt x="227" y="343"/>
                  </a:cubicBezTo>
                  <a:cubicBezTo>
                    <a:pt x="205" y="271"/>
                    <a:pt x="201" y="194"/>
                    <a:pt x="177" y="124"/>
                  </a:cubicBezTo>
                  <a:cubicBezTo>
                    <a:pt x="159" y="73"/>
                    <a:pt x="113" y="0"/>
                    <a:pt x="73" y="0"/>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13"/>
            <p:cNvSpPr/>
            <p:nvPr/>
          </p:nvSpPr>
          <p:spPr>
            <a:xfrm>
              <a:off x="2426800" y="527400"/>
              <a:ext cx="58450" cy="17900"/>
            </a:xfrm>
            <a:custGeom>
              <a:avLst/>
              <a:gdLst/>
              <a:ahLst/>
              <a:cxnLst/>
              <a:rect l="l" t="t" r="r" b="b"/>
              <a:pathLst>
                <a:path w="2338" h="716" extrusionOk="0">
                  <a:moveTo>
                    <a:pt x="844" y="0"/>
                  </a:moveTo>
                  <a:cubicBezTo>
                    <a:pt x="726" y="0"/>
                    <a:pt x="614" y="50"/>
                    <a:pt x="514" y="114"/>
                  </a:cubicBezTo>
                  <a:cubicBezTo>
                    <a:pt x="366" y="208"/>
                    <a:pt x="240" y="332"/>
                    <a:pt x="139" y="476"/>
                  </a:cubicBezTo>
                  <a:cubicBezTo>
                    <a:pt x="114" y="509"/>
                    <a:pt x="0" y="652"/>
                    <a:pt x="27" y="695"/>
                  </a:cubicBezTo>
                  <a:cubicBezTo>
                    <a:pt x="36" y="710"/>
                    <a:pt x="51" y="715"/>
                    <a:pt x="68" y="715"/>
                  </a:cubicBezTo>
                  <a:cubicBezTo>
                    <a:pt x="125" y="715"/>
                    <a:pt x="213" y="651"/>
                    <a:pt x="241" y="627"/>
                  </a:cubicBezTo>
                  <a:cubicBezTo>
                    <a:pt x="435" y="465"/>
                    <a:pt x="595" y="226"/>
                    <a:pt x="843" y="184"/>
                  </a:cubicBezTo>
                  <a:cubicBezTo>
                    <a:pt x="870" y="180"/>
                    <a:pt x="897" y="178"/>
                    <a:pt x="924" y="178"/>
                  </a:cubicBezTo>
                  <a:cubicBezTo>
                    <a:pt x="972" y="178"/>
                    <a:pt x="1021" y="183"/>
                    <a:pt x="1069" y="187"/>
                  </a:cubicBezTo>
                  <a:lnTo>
                    <a:pt x="1772" y="256"/>
                  </a:lnTo>
                  <a:cubicBezTo>
                    <a:pt x="1802" y="258"/>
                    <a:pt x="1833" y="261"/>
                    <a:pt x="1863" y="261"/>
                  </a:cubicBezTo>
                  <a:cubicBezTo>
                    <a:pt x="1906" y="261"/>
                    <a:pt x="1948" y="256"/>
                    <a:pt x="1987" y="237"/>
                  </a:cubicBezTo>
                  <a:cubicBezTo>
                    <a:pt x="2069" y="199"/>
                    <a:pt x="2124" y="107"/>
                    <a:pt x="2214" y="95"/>
                  </a:cubicBezTo>
                  <a:cubicBezTo>
                    <a:pt x="2263" y="87"/>
                    <a:pt x="2337" y="84"/>
                    <a:pt x="2329" y="36"/>
                  </a:cubicBezTo>
                  <a:cubicBezTo>
                    <a:pt x="2324" y="11"/>
                    <a:pt x="2298" y="2"/>
                    <a:pt x="2271" y="2"/>
                  </a:cubicBezTo>
                  <a:cubicBezTo>
                    <a:pt x="2258" y="2"/>
                    <a:pt x="2245" y="4"/>
                    <a:pt x="2234" y="7"/>
                  </a:cubicBezTo>
                  <a:cubicBezTo>
                    <a:pt x="2175" y="22"/>
                    <a:pt x="2116" y="37"/>
                    <a:pt x="2057" y="49"/>
                  </a:cubicBezTo>
                  <a:cubicBezTo>
                    <a:pt x="1900" y="81"/>
                    <a:pt x="1739" y="97"/>
                    <a:pt x="1579" y="97"/>
                  </a:cubicBezTo>
                  <a:cubicBezTo>
                    <a:pt x="1399" y="97"/>
                    <a:pt x="1219" y="77"/>
                    <a:pt x="1044" y="36"/>
                  </a:cubicBezTo>
                  <a:cubicBezTo>
                    <a:pt x="980" y="20"/>
                    <a:pt x="915" y="1"/>
                    <a:pt x="848" y="0"/>
                  </a:cubicBezTo>
                  <a:cubicBezTo>
                    <a:pt x="846" y="0"/>
                    <a:pt x="845" y="0"/>
                    <a:pt x="844" y="0"/>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13"/>
            <p:cNvSpPr/>
            <p:nvPr/>
          </p:nvSpPr>
          <p:spPr>
            <a:xfrm>
              <a:off x="2471350" y="533575"/>
              <a:ext cx="21925" cy="17800"/>
            </a:xfrm>
            <a:custGeom>
              <a:avLst/>
              <a:gdLst/>
              <a:ahLst/>
              <a:cxnLst/>
              <a:rect l="l" t="t" r="r" b="b"/>
              <a:pathLst>
                <a:path w="877" h="712" extrusionOk="0">
                  <a:moveTo>
                    <a:pt x="579" y="1"/>
                  </a:moveTo>
                  <a:cubicBezTo>
                    <a:pt x="549" y="1"/>
                    <a:pt x="520" y="7"/>
                    <a:pt x="495" y="22"/>
                  </a:cubicBezTo>
                  <a:cubicBezTo>
                    <a:pt x="346" y="111"/>
                    <a:pt x="464" y="334"/>
                    <a:pt x="308" y="385"/>
                  </a:cubicBezTo>
                  <a:cubicBezTo>
                    <a:pt x="245" y="405"/>
                    <a:pt x="180" y="415"/>
                    <a:pt x="122" y="445"/>
                  </a:cubicBezTo>
                  <a:cubicBezTo>
                    <a:pt x="64" y="475"/>
                    <a:pt x="13" y="526"/>
                    <a:pt x="5" y="591"/>
                  </a:cubicBezTo>
                  <a:cubicBezTo>
                    <a:pt x="0" y="649"/>
                    <a:pt x="49" y="711"/>
                    <a:pt x="105" y="711"/>
                  </a:cubicBezTo>
                  <a:cubicBezTo>
                    <a:pt x="111" y="711"/>
                    <a:pt x="117" y="711"/>
                    <a:pt x="123" y="709"/>
                  </a:cubicBezTo>
                  <a:cubicBezTo>
                    <a:pt x="198" y="691"/>
                    <a:pt x="212" y="590"/>
                    <a:pt x="268" y="537"/>
                  </a:cubicBezTo>
                  <a:cubicBezTo>
                    <a:pt x="311" y="498"/>
                    <a:pt x="374" y="491"/>
                    <a:pt x="431" y="472"/>
                  </a:cubicBezTo>
                  <a:cubicBezTo>
                    <a:pt x="487" y="454"/>
                    <a:pt x="543" y="402"/>
                    <a:pt x="528" y="344"/>
                  </a:cubicBezTo>
                  <a:cubicBezTo>
                    <a:pt x="523" y="325"/>
                    <a:pt x="509" y="306"/>
                    <a:pt x="511" y="285"/>
                  </a:cubicBezTo>
                  <a:cubicBezTo>
                    <a:pt x="512" y="231"/>
                    <a:pt x="609" y="161"/>
                    <a:pt x="657" y="149"/>
                  </a:cubicBezTo>
                  <a:cubicBezTo>
                    <a:pt x="661" y="148"/>
                    <a:pt x="666" y="148"/>
                    <a:pt x="671" y="148"/>
                  </a:cubicBezTo>
                  <a:cubicBezTo>
                    <a:pt x="705" y="148"/>
                    <a:pt x="763" y="166"/>
                    <a:pt x="802" y="166"/>
                  </a:cubicBezTo>
                  <a:cubicBezTo>
                    <a:pt x="817" y="166"/>
                    <a:pt x="829" y="163"/>
                    <a:pt x="836" y="156"/>
                  </a:cubicBezTo>
                  <a:cubicBezTo>
                    <a:pt x="877" y="108"/>
                    <a:pt x="779" y="63"/>
                    <a:pt x="742" y="44"/>
                  </a:cubicBezTo>
                  <a:cubicBezTo>
                    <a:pt x="695" y="22"/>
                    <a:pt x="635" y="1"/>
                    <a:pt x="579" y="1"/>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13"/>
            <p:cNvSpPr/>
            <p:nvPr/>
          </p:nvSpPr>
          <p:spPr>
            <a:xfrm>
              <a:off x="2433050" y="536325"/>
              <a:ext cx="34925" cy="11900"/>
            </a:xfrm>
            <a:custGeom>
              <a:avLst/>
              <a:gdLst/>
              <a:ahLst/>
              <a:cxnLst/>
              <a:rect l="l" t="t" r="r" b="b"/>
              <a:pathLst>
                <a:path w="1397" h="476" extrusionOk="0">
                  <a:moveTo>
                    <a:pt x="609" y="1"/>
                  </a:moveTo>
                  <a:cubicBezTo>
                    <a:pt x="560" y="1"/>
                    <a:pt x="513" y="7"/>
                    <a:pt x="470" y="28"/>
                  </a:cubicBezTo>
                  <a:cubicBezTo>
                    <a:pt x="427" y="50"/>
                    <a:pt x="393" y="85"/>
                    <a:pt x="360" y="121"/>
                  </a:cubicBezTo>
                  <a:cubicBezTo>
                    <a:pt x="250" y="228"/>
                    <a:pt x="130" y="323"/>
                    <a:pt x="0" y="402"/>
                  </a:cubicBezTo>
                  <a:cubicBezTo>
                    <a:pt x="59" y="417"/>
                    <a:pt x="123" y="428"/>
                    <a:pt x="184" y="428"/>
                  </a:cubicBezTo>
                  <a:cubicBezTo>
                    <a:pt x="261" y="428"/>
                    <a:pt x="334" y="411"/>
                    <a:pt x="393" y="363"/>
                  </a:cubicBezTo>
                  <a:cubicBezTo>
                    <a:pt x="431" y="331"/>
                    <a:pt x="459" y="288"/>
                    <a:pt x="496" y="255"/>
                  </a:cubicBezTo>
                  <a:cubicBezTo>
                    <a:pt x="580" y="176"/>
                    <a:pt x="700" y="153"/>
                    <a:pt x="812" y="131"/>
                  </a:cubicBezTo>
                  <a:cubicBezTo>
                    <a:pt x="824" y="129"/>
                    <a:pt x="836" y="127"/>
                    <a:pt x="849" y="127"/>
                  </a:cubicBezTo>
                  <a:cubicBezTo>
                    <a:pt x="854" y="127"/>
                    <a:pt x="859" y="127"/>
                    <a:pt x="865" y="128"/>
                  </a:cubicBezTo>
                  <a:cubicBezTo>
                    <a:pt x="890" y="134"/>
                    <a:pt x="910" y="155"/>
                    <a:pt x="927" y="175"/>
                  </a:cubicBezTo>
                  <a:cubicBezTo>
                    <a:pt x="972" y="225"/>
                    <a:pt x="1180" y="475"/>
                    <a:pt x="1263" y="475"/>
                  </a:cubicBezTo>
                  <a:cubicBezTo>
                    <a:pt x="1267" y="475"/>
                    <a:pt x="1271" y="475"/>
                    <a:pt x="1274" y="473"/>
                  </a:cubicBezTo>
                  <a:cubicBezTo>
                    <a:pt x="1397" y="430"/>
                    <a:pt x="1176" y="183"/>
                    <a:pt x="1146" y="147"/>
                  </a:cubicBezTo>
                  <a:cubicBezTo>
                    <a:pt x="1116" y="111"/>
                    <a:pt x="1083" y="76"/>
                    <a:pt x="1041" y="54"/>
                  </a:cubicBezTo>
                  <a:cubicBezTo>
                    <a:pt x="1000" y="34"/>
                    <a:pt x="956" y="28"/>
                    <a:pt x="912" y="24"/>
                  </a:cubicBezTo>
                  <a:cubicBezTo>
                    <a:pt x="834" y="16"/>
                    <a:pt x="756" y="9"/>
                    <a:pt x="678" y="4"/>
                  </a:cubicBezTo>
                  <a:cubicBezTo>
                    <a:pt x="655" y="2"/>
                    <a:pt x="632" y="1"/>
                    <a:pt x="609" y="1"/>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13"/>
            <p:cNvSpPr/>
            <p:nvPr/>
          </p:nvSpPr>
          <p:spPr>
            <a:xfrm>
              <a:off x="2431025" y="509350"/>
              <a:ext cx="49650" cy="15050"/>
            </a:xfrm>
            <a:custGeom>
              <a:avLst/>
              <a:gdLst/>
              <a:ahLst/>
              <a:cxnLst/>
              <a:rect l="l" t="t" r="r" b="b"/>
              <a:pathLst>
                <a:path w="1986" h="602" extrusionOk="0">
                  <a:moveTo>
                    <a:pt x="430" y="1"/>
                  </a:moveTo>
                  <a:cubicBezTo>
                    <a:pt x="406" y="1"/>
                    <a:pt x="382" y="5"/>
                    <a:pt x="362" y="16"/>
                  </a:cubicBezTo>
                  <a:cubicBezTo>
                    <a:pt x="258" y="75"/>
                    <a:pt x="140" y="206"/>
                    <a:pt x="58" y="292"/>
                  </a:cubicBezTo>
                  <a:cubicBezTo>
                    <a:pt x="39" y="313"/>
                    <a:pt x="20" y="334"/>
                    <a:pt x="14" y="362"/>
                  </a:cubicBezTo>
                  <a:cubicBezTo>
                    <a:pt x="1" y="417"/>
                    <a:pt x="47" y="471"/>
                    <a:pt x="101" y="490"/>
                  </a:cubicBezTo>
                  <a:cubicBezTo>
                    <a:pt x="124" y="497"/>
                    <a:pt x="148" y="500"/>
                    <a:pt x="173" y="500"/>
                  </a:cubicBezTo>
                  <a:cubicBezTo>
                    <a:pt x="205" y="500"/>
                    <a:pt x="238" y="495"/>
                    <a:pt x="270" y="492"/>
                  </a:cubicBezTo>
                  <a:cubicBezTo>
                    <a:pt x="359" y="481"/>
                    <a:pt x="449" y="476"/>
                    <a:pt x="538" y="476"/>
                  </a:cubicBezTo>
                  <a:cubicBezTo>
                    <a:pt x="885" y="476"/>
                    <a:pt x="1233" y="546"/>
                    <a:pt x="1579" y="592"/>
                  </a:cubicBezTo>
                  <a:cubicBezTo>
                    <a:pt x="1622" y="597"/>
                    <a:pt x="1665" y="602"/>
                    <a:pt x="1708" y="602"/>
                  </a:cubicBezTo>
                  <a:cubicBezTo>
                    <a:pt x="1738" y="602"/>
                    <a:pt x="1768" y="599"/>
                    <a:pt x="1798" y="593"/>
                  </a:cubicBezTo>
                  <a:cubicBezTo>
                    <a:pt x="1870" y="577"/>
                    <a:pt x="1938" y="529"/>
                    <a:pt x="1961" y="461"/>
                  </a:cubicBezTo>
                  <a:cubicBezTo>
                    <a:pt x="1986" y="391"/>
                    <a:pt x="1948" y="303"/>
                    <a:pt x="1877" y="286"/>
                  </a:cubicBezTo>
                  <a:cubicBezTo>
                    <a:pt x="1868" y="284"/>
                    <a:pt x="1858" y="283"/>
                    <a:pt x="1849" y="283"/>
                  </a:cubicBezTo>
                  <a:cubicBezTo>
                    <a:pt x="1805" y="283"/>
                    <a:pt x="1761" y="307"/>
                    <a:pt x="1721" y="330"/>
                  </a:cubicBezTo>
                  <a:cubicBezTo>
                    <a:pt x="1659" y="367"/>
                    <a:pt x="1594" y="404"/>
                    <a:pt x="1531" y="441"/>
                  </a:cubicBezTo>
                  <a:cubicBezTo>
                    <a:pt x="1512" y="452"/>
                    <a:pt x="1493" y="464"/>
                    <a:pt x="1469" y="469"/>
                  </a:cubicBezTo>
                  <a:cubicBezTo>
                    <a:pt x="1457" y="472"/>
                    <a:pt x="1445" y="473"/>
                    <a:pt x="1433" y="473"/>
                  </a:cubicBezTo>
                  <a:cubicBezTo>
                    <a:pt x="1420" y="473"/>
                    <a:pt x="1406" y="472"/>
                    <a:pt x="1393" y="470"/>
                  </a:cubicBezTo>
                  <a:cubicBezTo>
                    <a:pt x="999" y="434"/>
                    <a:pt x="605" y="400"/>
                    <a:pt x="211" y="363"/>
                  </a:cubicBezTo>
                  <a:cubicBezTo>
                    <a:pt x="196" y="362"/>
                    <a:pt x="181" y="361"/>
                    <a:pt x="170" y="350"/>
                  </a:cubicBezTo>
                  <a:cubicBezTo>
                    <a:pt x="147" y="325"/>
                    <a:pt x="179" y="284"/>
                    <a:pt x="210" y="266"/>
                  </a:cubicBezTo>
                  <a:cubicBezTo>
                    <a:pt x="299" y="211"/>
                    <a:pt x="394" y="163"/>
                    <a:pt x="492" y="121"/>
                  </a:cubicBezTo>
                  <a:cubicBezTo>
                    <a:pt x="619" y="69"/>
                    <a:pt x="523" y="1"/>
                    <a:pt x="430" y="1"/>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13"/>
            <p:cNvSpPr/>
            <p:nvPr/>
          </p:nvSpPr>
          <p:spPr>
            <a:xfrm>
              <a:off x="2399425" y="500325"/>
              <a:ext cx="29550" cy="28025"/>
            </a:xfrm>
            <a:custGeom>
              <a:avLst/>
              <a:gdLst/>
              <a:ahLst/>
              <a:cxnLst/>
              <a:rect l="l" t="t" r="r" b="b"/>
              <a:pathLst>
                <a:path w="1182" h="1121" extrusionOk="0">
                  <a:moveTo>
                    <a:pt x="46" y="1"/>
                  </a:moveTo>
                  <a:cubicBezTo>
                    <a:pt x="34" y="1"/>
                    <a:pt x="24" y="3"/>
                    <a:pt x="19" y="10"/>
                  </a:cubicBezTo>
                  <a:cubicBezTo>
                    <a:pt x="1" y="36"/>
                    <a:pt x="51" y="105"/>
                    <a:pt x="85" y="149"/>
                  </a:cubicBezTo>
                  <a:cubicBezTo>
                    <a:pt x="323" y="473"/>
                    <a:pt x="157" y="318"/>
                    <a:pt x="393" y="606"/>
                  </a:cubicBezTo>
                  <a:cubicBezTo>
                    <a:pt x="668" y="944"/>
                    <a:pt x="815" y="1121"/>
                    <a:pt x="934" y="1121"/>
                  </a:cubicBezTo>
                  <a:cubicBezTo>
                    <a:pt x="941" y="1121"/>
                    <a:pt x="947" y="1120"/>
                    <a:pt x="954" y="1119"/>
                  </a:cubicBezTo>
                  <a:cubicBezTo>
                    <a:pt x="1042" y="1103"/>
                    <a:pt x="1100" y="1013"/>
                    <a:pt x="1115" y="990"/>
                  </a:cubicBezTo>
                  <a:cubicBezTo>
                    <a:pt x="1181" y="885"/>
                    <a:pt x="1133" y="773"/>
                    <a:pt x="1142" y="626"/>
                  </a:cubicBezTo>
                  <a:cubicBezTo>
                    <a:pt x="1148" y="503"/>
                    <a:pt x="1127" y="370"/>
                    <a:pt x="1038" y="286"/>
                  </a:cubicBezTo>
                  <a:lnTo>
                    <a:pt x="1038" y="286"/>
                  </a:lnTo>
                  <a:cubicBezTo>
                    <a:pt x="1043" y="455"/>
                    <a:pt x="1042" y="826"/>
                    <a:pt x="925" y="856"/>
                  </a:cubicBezTo>
                  <a:cubicBezTo>
                    <a:pt x="920" y="857"/>
                    <a:pt x="915" y="858"/>
                    <a:pt x="909" y="858"/>
                  </a:cubicBezTo>
                  <a:cubicBezTo>
                    <a:pt x="822" y="858"/>
                    <a:pt x="699" y="688"/>
                    <a:pt x="592" y="542"/>
                  </a:cubicBezTo>
                  <a:cubicBezTo>
                    <a:pt x="418" y="299"/>
                    <a:pt x="386" y="146"/>
                    <a:pt x="200" y="52"/>
                  </a:cubicBezTo>
                  <a:cubicBezTo>
                    <a:pt x="155" y="28"/>
                    <a:pt x="86" y="1"/>
                    <a:pt x="46" y="1"/>
                  </a:cubicBezTo>
                  <a:close/>
                </a:path>
              </a:pathLst>
            </a:custGeom>
            <a:solidFill>
              <a:srgbClr val="FFC3A5">
                <a:alpha val="324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4" name="Google Shape;464;p13"/>
          <p:cNvGrpSpPr/>
          <p:nvPr/>
        </p:nvGrpSpPr>
        <p:grpSpPr>
          <a:xfrm>
            <a:off x="285796" y="3002092"/>
            <a:ext cx="474408" cy="314225"/>
            <a:chOff x="3304127" y="359385"/>
            <a:chExt cx="492397" cy="326140"/>
          </a:xfrm>
        </p:grpSpPr>
        <p:sp>
          <p:nvSpPr>
            <p:cNvPr id="465" name="Google Shape;465;p13"/>
            <p:cNvSpPr/>
            <p:nvPr/>
          </p:nvSpPr>
          <p:spPr>
            <a:xfrm>
              <a:off x="3304127" y="432267"/>
              <a:ext cx="382620" cy="253258"/>
            </a:xfrm>
            <a:custGeom>
              <a:avLst/>
              <a:gdLst/>
              <a:ahLst/>
              <a:cxnLst/>
              <a:rect l="l" t="t" r="r" b="b"/>
              <a:pathLst>
                <a:path w="1680" h="1112" extrusionOk="0">
                  <a:moveTo>
                    <a:pt x="1" y="1032"/>
                  </a:moveTo>
                  <a:cubicBezTo>
                    <a:pt x="1" y="1032"/>
                    <a:pt x="1" y="1032"/>
                    <a:pt x="1" y="1032"/>
                  </a:cubicBezTo>
                  <a:cubicBezTo>
                    <a:pt x="1" y="1032"/>
                    <a:pt x="1" y="1032"/>
                    <a:pt x="1" y="1032"/>
                  </a:cubicBezTo>
                  <a:close/>
                  <a:moveTo>
                    <a:pt x="1324" y="0"/>
                  </a:moveTo>
                  <a:cubicBezTo>
                    <a:pt x="909" y="0"/>
                    <a:pt x="248" y="148"/>
                    <a:pt x="1" y="1032"/>
                  </a:cubicBezTo>
                  <a:lnTo>
                    <a:pt x="1" y="1032"/>
                  </a:lnTo>
                  <a:cubicBezTo>
                    <a:pt x="1" y="1032"/>
                    <a:pt x="1" y="1032"/>
                    <a:pt x="1" y="1032"/>
                  </a:cubicBezTo>
                  <a:cubicBezTo>
                    <a:pt x="4" y="1032"/>
                    <a:pt x="253" y="1111"/>
                    <a:pt x="559" y="1111"/>
                  </a:cubicBezTo>
                  <a:cubicBezTo>
                    <a:pt x="1019" y="1111"/>
                    <a:pt x="1607" y="932"/>
                    <a:pt x="1679" y="38"/>
                  </a:cubicBezTo>
                  <a:cubicBezTo>
                    <a:pt x="1679" y="38"/>
                    <a:pt x="1533"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13"/>
            <p:cNvSpPr/>
            <p:nvPr/>
          </p:nvSpPr>
          <p:spPr>
            <a:xfrm>
              <a:off x="3390446" y="359385"/>
              <a:ext cx="406078" cy="256219"/>
            </a:xfrm>
            <a:custGeom>
              <a:avLst/>
              <a:gdLst/>
              <a:ahLst/>
              <a:cxnLst/>
              <a:rect l="l" t="t" r="r" b="b"/>
              <a:pathLst>
                <a:path w="1783" h="1125" extrusionOk="0">
                  <a:moveTo>
                    <a:pt x="1758" y="0"/>
                  </a:moveTo>
                  <a:cubicBezTo>
                    <a:pt x="1753" y="0"/>
                    <a:pt x="1747" y="2"/>
                    <a:pt x="1743" y="6"/>
                  </a:cubicBezTo>
                  <a:cubicBezTo>
                    <a:pt x="1323" y="374"/>
                    <a:pt x="27" y="1078"/>
                    <a:pt x="14" y="1085"/>
                  </a:cubicBezTo>
                  <a:cubicBezTo>
                    <a:pt x="5" y="1090"/>
                    <a:pt x="0" y="1103"/>
                    <a:pt x="6" y="1114"/>
                  </a:cubicBezTo>
                  <a:cubicBezTo>
                    <a:pt x="10" y="1120"/>
                    <a:pt x="16" y="1125"/>
                    <a:pt x="25" y="1125"/>
                  </a:cubicBezTo>
                  <a:cubicBezTo>
                    <a:pt x="29" y="1125"/>
                    <a:pt x="32" y="1125"/>
                    <a:pt x="35" y="1123"/>
                  </a:cubicBezTo>
                  <a:cubicBezTo>
                    <a:pt x="48" y="1116"/>
                    <a:pt x="1346" y="410"/>
                    <a:pt x="1772" y="39"/>
                  </a:cubicBezTo>
                  <a:cubicBezTo>
                    <a:pt x="1781" y="31"/>
                    <a:pt x="1783" y="18"/>
                    <a:pt x="1774" y="8"/>
                  </a:cubicBezTo>
                  <a:cubicBezTo>
                    <a:pt x="1770" y="3"/>
                    <a:pt x="1764" y="0"/>
                    <a:pt x="17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13"/>
            <p:cNvSpPr/>
            <p:nvPr/>
          </p:nvSpPr>
          <p:spPr>
            <a:xfrm>
              <a:off x="3505689" y="527469"/>
              <a:ext cx="37351" cy="61265"/>
            </a:xfrm>
            <a:custGeom>
              <a:avLst/>
              <a:gdLst/>
              <a:ahLst/>
              <a:cxnLst/>
              <a:rect l="l" t="t" r="r" b="b"/>
              <a:pathLst>
                <a:path w="164" h="269" extrusionOk="0">
                  <a:moveTo>
                    <a:pt x="138" y="0"/>
                  </a:moveTo>
                  <a:cubicBezTo>
                    <a:pt x="130" y="0"/>
                    <a:pt x="123" y="4"/>
                    <a:pt x="120" y="11"/>
                  </a:cubicBezTo>
                  <a:lnTo>
                    <a:pt x="6" y="236"/>
                  </a:lnTo>
                  <a:cubicBezTo>
                    <a:pt x="1" y="247"/>
                    <a:pt x="4" y="261"/>
                    <a:pt x="15" y="266"/>
                  </a:cubicBezTo>
                  <a:cubicBezTo>
                    <a:pt x="18" y="267"/>
                    <a:pt x="22" y="269"/>
                    <a:pt x="24" y="269"/>
                  </a:cubicBezTo>
                  <a:cubicBezTo>
                    <a:pt x="33" y="269"/>
                    <a:pt x="40" y="263"/>
                    <a:pt x="45" y="257"/>
                  </a:cubicBezTo>
                  <a:lnTo>
                    <a:pt x="158" y="32"/>
                  </a:lnTo>
                  <a:cubicBezTo>
                    <a:pt x="164" y="21"/>
                    <a:pt x="159" y="8"/>
                    <a:pt x="149" y="3"/>
                  </a:cubicBezTo>
                  <a:cubicBezTo>
                    <a:pt x="145" y="1"/>
                    <a:pt x="142"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13"/>
            <p:cNvSpPr/>
            <p:nvPr/>
          </p:nvSpPr>
          <p:spPr>
            <a:xfrm>
              <a:off x="3414588" y="552522"/>
              <a:ext cx="56254" cy="22547"/>
            </a:xfrm>
            <a:custGeom>
              <a:avLst/>
              <a:gdLst/>
              <a:ahLst/>
              <a:cxnLst/>
              <a:rect l="l" t="t" r="r" b="b"/>
              <a:pathLst>
                <a:path w="247" h="99" extrusionOk="0">
                  <a:moveTo>
                    <a:pt x="25" y="1"/>
                  </a:moveTo>
                  <a:cubicBezTo>
                    <a:pt x="15" y="1"/>
                    <a:pt x="7" y="7"/>
                    <a:pt x="5" y="17"/>
                  </a:cubicBezTo>
                  <a:cubicBezTo>
                    <a:pt x="1" y="29"/>
                    <a:pt x="7" y="41"/>
                    <a:pt x="20" y="44"/>
                  </a:cubicBezTo>
                  <a:lnTo>
                    <a:pt x="215" y="97"/>
                  </a:lnTo>
                  <a:cubicBezTo>
                    <a:pt x="216" y="99"/>
                    <a:pt x="219" y="99"/>
                    <a:pt x="220" y="99"/>
                  </a:cubicBezTo>
                  <a:cubicBezTo>
                    <a:pt x="230" y="99"/>
                    <a:pt x="238" y="93"/>
                    <a:pt x="242" y="82"/>
                  </a:cubicBezTo>
                  <a:cubicBezTo>
                    <a:pt x="246" y="71"/>
                    <a:pt x="240" y="59"/>
                    <a:pt x="227" y="56"/>
                  </a:cubicBezTo>
                  <a:lnTo>
                    <a:pt x="32" y="2"/>
                  </a:lnTo>
                  <a:cubicBezTo>
                    <a:pt x="29" y="1"/>
                    <a:pt x="2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69" name="Google Shape;469;p13"/>
          <p:cNvGrpSpPr/>
          <p:nvPr/>
        </p:nvGrpSpPr>
        <p:grpSpPr>
          <a:xfrm>
            <a:off x="8929596" y="6367976"/>
            <a:ext cx="693619" cy="312907"/>
            <a:chOff x="2973429" y="1267445"/>
            <a:chExt cx="719920" cy="324772"/>
          </a:xfrm>
        </p:grpSpPr>
        <p:sp>
          <p:nvSpPr>
            <p:cNvPr id="470" name="Google Shape;470;p13"/>
            <p:cNvSpPr/>
            <p:nvPr/>
          </p:nvSpPr>
          <p:spPr>
            <a:xfrm>
              <a:off x="2973429" y="1267445"/>
              <a:ext cx="549561" cy="324772"/>
            </a:xfrm>
            <a:custGeom>
              <a:avLst/>
              <a:gdLst/>
              <a:ahLst/>
              <a:cxnLst/>
              <a:rect l="l" t="t" r="r" b="b"/>
              <a:pathLst>
                <a:path w="2413" h="1426" extrusionOk="0">
                  <a:moveTo>
                    <a:pt x="816" y="0"/>
                  </a:moveTo>
                  <a:cubicBezTo>
                    <a:pt x="574" y="0"/>
                    <a:pt x="303" y="53"/>
                    <a:pt x="1" y="181"/>
                  </a:cubicBezTo>
                  <a:cubicBezTo>
                    <a:pt x="1" y="181"/>
                    <a:pt x="475" y="1426"/>
                    <a:pt x="1472" y="1426"/>
                  </a:cubicBezTo>
                  <a:cubicBezTo>
                    <a:pt x="1746" y="1426"/>
                    <a:pt x="2059" y="1332"/>
                    <a:pt x="2413" y="1093"/>
                  </a:cubicBezTo>
                  <a:cubicBezTo>
                    <a:pt x="2413" y="1093"/>
                    <a:pt x="1919" y="0"/>
                    <a:pt x="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13"/>
            <p:cNvSpPr/>
            <p:nvPr/>
          </p:nvSpPr>
          <p:spPr>
            <a:xfrm>
              <a:off x="3101882" y="1352398"/>
              <a:ext cx="591467" cy="214085"/>
            </a:xfrm>
            <a:custGeom>
              <a:avLst/>
              <a:gdLst/>
              <a:ahLst/>
              <a:cxnLst/>
              <a:rect l="l" t="t" r="r" b="b"/>
              <a:pathLst>
                <a:path w="2597" h="940" extrusionOk="0">
                  <a:moveTo>
                    <a:pt x="25" y="1"/>
                  </a:moveTo>
                  <a:cubicBezTo>
                    <a:pt x="17" y="1"/>
                    <a:pt x="8" y="6"/>
                    <a:pt x="5" y="14"/>
                  </a:cubicBezTo>
                  <a:cubicBezTo>
                    <a:pt x="1" y="25"/>
                    <a:pt x="6" y="39"/>
                    <a:pt x="17" y="43"/>
                  </a:cubicBezTo>
                  <a:cubicBezTo>
                    <a:pt x="34" y="49"/>
                    <a:pt x="1836" y="808"/>
                    <a:pt x="2569" y="939"/>
                  </a:cubicBezTo>
                  <a:lnTo>
                    <a:pt x="2574" y="939"/>
                  </a:lnTo>
                  <a:cubicBezTo>
                    <a:pt x="2584" y="939"/>
                    <a:pt x="2594" y="931"/>
                    <a:pt x="2594" y="922"/>
                  </a:cubicBezTo>
                  <a:cubicBezTo>
                    <a:pt x="2596" y="909"/>
                    <a:pt x="2589" y="899"/>
                    <a:pt x="2576" y="897"/>
                  </a:cubicBezTo>
                  <a:cubicBezTo>
                    <a:pt x="1849" y="767"/>
                    <a:pt x="50" y="11"/>
                    <a:pt x="33" y="2"/>
                  </a:cubicBezTo>
                  <a:cubicBezTo>
                    <a:pt x="31" y="1"/>
                    <a:pt x="28"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13"/>
            <p:cNvSpPr/>
            <p:nvPr/>
          </p:nvSpPr>
          <p:spPr>
            <a:xfrm>
              <a:off x="3225097" y="1433023"/>
              <a:ext cx="85178" cy="25736"/>
            </a:xfrm>
            <a:custGeom>
              <a:avLst/>
              <a:gdLst/>
              <a:ahLst/>
              <a:cxnLst/>
              <a:rect l="l" t="t" r="r" b="b"/>
              <a:pathLst>
                <a:path w="374" h="113" extrusionOk="0">
                  <a:moveTo>
                    <a:pt x="351" y="0"/>
                  </a:moveTo>
                  <a:cubicBezTo>
                    <a:pt x="349" y="0"/>
                    <a:pt x="347" y="1"/>
                    <a:pt x="346" y="1"/>
                  </a:cubicBezTo>
                  <a:lnTo>
                    <a:pt x="19" y="70"/>
                  </a:lnTo>
                  <a:cubicBezTo>
                    <a:pt x="8" y="72"/>
                    <a:pt x="0" y="83"/>
                    <a:pt x="3" y="94"/>
                  </a:cubicBezTo>
                  <a:cubicBezTo>
                    <a:pt x="6" y="105"/>
                    <a:pt x="15" y="113"/>
                    <a:pt x="24" y="113"/>
                  </a:cubicBezTo>
                  <a:cubicBezTo>
                    <a:pt x="26" y="113"/>
                    <a:pt x="27" y="113"/>
                    <a:pt x="28" y="110"/>
                  </a:cubicBezTo>
                  <a:lnTo>
                    <a:pt x="355" y="43"/>
                  </a:lnTo>
                  <a:cubicBezTo>
                    <a:pt x="366" y="40"/>
                    <a:pt x="374" y="29"/>
                    <a:pt x="371" y="17"/>
                  </a:cubicBezTo>
                  <a:cubicBezTo>
                    <a:pt x="369" y="8"/>
                    <a:pt x="360" y="0"/>
                    <a:pt x="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13"/>
            <p:cNvSpPr/>
            <p:nvPr/>
          </p:nvSpPr>
          <p:spPr>
            <a:xfrm>
              <a:off x="3175902" y="1333494"/>
              <a:ext cx="35985" cy="65820"/>
            </a:xfrm>
            <a:custGeom>
              <a:avLst/>
              <a:gdLst/>
              <a:ahLst/>
              <a:cxnLst/>
              <a:rect l="l" t="t" r="r" b="b"/>
              <a:pathLst>
                <a:path w="158" h="289" extrusionOk="0">
                  <a:moveTo>
                    <a:pt x="26" y="0"/>
                  </a:moveTo>
                  <a:cubicBezTo>
                    <a:pt x="23" y="0"/>
                    <a:pt x="20" y="1"/>
                    <a:pt x="17" y="3"/>
                  </a:cubicBezTo>
                  <a:cubicBezTo>
                    <a:pt x="6" y="6"/>
                    <a:pt x="1" y="20"/>
                    <a:pt x="6" y="30"/>
                  </a:cubicBezTo>
                  <a:lnTo>
                    <a:pt x="113" y="276"/>
                  </a:lnTo>
                  <a:cubicBezTo>
                    <a:pt x="117" y="284"/>
                    <a:pt x="125" y="289"/>
                    <a:pt x="133" y="289"/>
                  </a:cubicBezTo>
                  <a:cubicBezTo>
                    <a:pt x="136" y="289"/>
                    <a:pt x="138" y="289"/>
                    <a:pt x="141" y="287"/>
                  </a:cubicBezTo>
                  <a:cubicBezTo>
                    <a:pt x="152" y="282"/>
                    <a:pt x="157" y="269"/>
                    <a:pt x="152" y="258"/>
                  </a:cubicBezTo>
                  <a:lnTo>
                    <a:pt x="45" y="13"/>
                  </a:lnTo>
                  <a:cubicBezTo>
                    <a:pt x="42" y="5"/>
                    <a:pt x="34"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4" name="Google Shape;474;p13"/>
          <p:cNvGrpSpPr/>
          <p:nvPr/>
        </p:nvGrpSpPr>
        <p:grpSpPr>
          <a:xfrm>
            <a:off x="675342" y="6159701"/>
            <a:ext cx="228737" cy="208260"/>
            <a:chOff x="2570481" y="4799062"/>
            <a:chExt cx="171553" cy="156195"/>
          </a:xfrm>
        </p:grpSpPr>
        <p:sp>
          <p:nvSpPr>
            <p:cNvPr id="475" name="Google Shape;475;p13"/>
            <p:cNvSpPr/>
            <p:nvPr/>
          </p:nvSpPr>
          <p:spPr>
            <a:xfrm>
              <a:off x="2570481" y="4799062"/>
              <a:ext cx="171553" cy="156195"/>
            </a:xfrm>
            <a:custGeom>
              <a:avLst/>
              <a:gdLst/>
              <a:ahLst/>
              <a:cxnLst/>
              <a:rect l="l" t="t" r="r" b="b"/>
              <a:pathLst>
                <a:path w="1061" h="966" extrusionOk="0">
                  <a:moveTo>
                    <a:pt x="169" y="1"/>
                  </a:moveTo>
                  <a:cubicBezTo>
                    <a:pt x="146" y="1"/>
                    <a:pt x="127" y="7"/>
                    <a:pt x="111" y="22"/>
                  </a:cubicBezTo>
                  <a:cubicBezTo>
                    <a:pt x="53" y="77"/>
                    <a:pt x="118" y="162"/>
                    <a:pt x="122" y="384"/>
                  </a:cubicBezTo>
                  <a:cubicBezTo>
                    <a:pt x="128" y="701"/>
                    <a:pt x="0" y="834"/>
                    <a:pt x="76" y="912"/>
                  </a:cubicBezTo>
                  <a:cubicBezTo>
                    <a:pt x="95" y="931"/>
                    <a:pt x="116" y="938"/>
                    <a:pt x="143" y="938"/>
                  </a:cubicBezTo>
                  <a:cubicBezTo>
                    <a:pt x="209" y="938"/>
                    <a:pt x="309" y="895"/>
                    <a:pt x="481" y="895"/>
                  </a:cubicBezTo>
                  <a:cubicBezTo>
                    <a:pt x="495" y="895"/>
                    <a:pt x="509" y="896"/>
                    <a:pt x="524" y="896"/>
                  </a:cubicBezTo>
                  <a:cubicBezTo>
                    <a:pt x="729" y="904"/>
                    <a:pt x="837" y="966"/>
                    <a:pt x="908" y="966"/>
                  </a:cubicBezTo>
                  <a:cubicBezTo>
                    <a:pt x="931" y="966"/>
                    <a:pt x="949" y="960"/>
                    <a:pt x="966" y="945"/>
                  </a:cubicBezTo>
                  <a:cubicBezTo>
                    <a:pt x="1040" y="879"/>
                    <a:pt x="948" y="762"/>
                    <a:pt x="964" y="473"/>
                  </a:cubicBezTo>
                  <a:cubicBezTo>
                    <a:pt x="979" y="217"/>
                    <a:pt x="1061" y="116"/>
                    <a:pt x="999" y="54"/>
                  </a:cubicBezTo>
                  <a:cubicBezTo>
                    <a:pt x="982" y="38"/>
                    <a:pt x="963" y="31"/>
                    <a:pt x="939" y="31"/>
                  </a:cubicBezTo>
                  <a:cubicBezTo>
                    <a:pt x="873" y="31"/>
                    <a:pt x="772" y="78"/>
                    <a:pt x="599" y="78"/>
                  </a:cubicBezTo>
                  <a:cubicBezTo>
                    <a:pt x="377" y="78"/>
                    <a:pt x="25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13"/>
            <p:cNvSpPr/>
            <p:nvPr/>
          </p:nvSpPr>
          <p:spPr>
            <a:xfrm>
              <a:off x="2677037" y="4822347"/>
              <a:ext cx="33146" cy="13259"/>
            </a:xfrm>
            <a:custGeom>
              <a:avLst/>
              <a:gdLst/>
              <a:ahLst/>
              <a:cxnLst/>
              <a:rect l="l" t="t" r="r" b="b"/>
              <a:pathLst>
                <a:path w="205" h="82" extrusionOk="0">
                  <a:moveTo>
                    <a:pt x="181" y="0"/>
                  </a:moveTo>
                  <a:cubicBezTo>
                    <a:pt x="179" y="0"/>
                    <a:pt x="176" y="1"/>
                    <a:pt x="173" y="2"/>
                  </a:cubicBezTo>
                  <a:cubicBezTo>
                    <a:pt x="123" y="20"/>
                    <a:pt x="72" y="33"/>
                    <a:pt x="20" y="40"/>
                  </a:cubicBezTo>
                  <a:cubicBezTo>
                    <a:pt x="9" y="43"/>
                    <a:pt x="1" y="54"/>
                    <a:pt x="2" y="65"/>
                  </a:cubicBezTo>
                  <a:cubicBezTo>
                    <a:pt x="3" y="73"/>
                    <a:pt x="11" y="82"/>
                    <a:pt x="22" y="82"/>
                  </a:cubicBezTo>
                  <a:cubicBezTo>
                    <a:pt x="22" y="82"/>
                    <a:pt x="23" y="82"/>
                    <a:pt x="26" y="81"/>
                  </a:cubicBezTo>
                  <a:cubicBezTo>
                    <a:pt x="80" y="72"/>
                    <a:pt x="135" y="59"/>
                    <a:pt x="188" y="40"/>
                  </a:cubicBezTo>
                  <a:cubicBezTo>
                    <a:pt x="199" y="36"/>
                    <a:pt x="204" y="24"/>
                    <a:pt x="200" y="13"/>
                  </a:cubicBezTo>
                  <a:cubicBezTo>
                    <a:pt x="198" y="5"/>
                    <a:pt x="190" y="0"/>
                    <a:pt x="181"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13"/>
            <p:cNvSpPr/>
            <p:nvPr/>
          </p:nvSpPr>
          <p:spPr>
            <a:xfrm>
              <a:off x="2612844" y="4821053"/>
              <a:ext cx="59340" cy="15846"/>
            </a:xfrm>
            <a:custGeom>
              <a:avLst/>
              <a:gdLst/>
              <a:ahLst/>
              <a:cxnLst/>
              <a:rect l="l" t="t" r="r" b="b"/>
              <a:pathLst>
                <a:path w="367" h="98" extrusionOk="0">
                  <a:moveTo>
                    <a:pt x="25" y="0"/>
                  </a:moveTo>
                  <a:cubicBezTo>
                    <a:pt x="17" y="0"/>
                    <a:pt x="10" y="4"/>
                    <a:pt x="6" y="12"/>
                  </a:cubicBezTo>
                  <a:cubicBezTo>
                    <a:pt x="1" y="22"/>
                    <a:pt x="5" y="35"/>
                    <a:pt x="16" y="41"/>
                  </a:cubicBezTo>
                  <a:cubicBezTo>
                    <a:pt x="20" y="43"/>
                    <a:pt x="131" y="98"/>
                    <a:pt x="302" y="98"/>
                  </a:cubicBezTo>
                  <a:cubicBezTo>
                    <a:pt x="317" y="98"/>
                    <a:pt x="332" y="98"/>
                    <a:pt x="346" y="96"/>
                  </a:cubicBezTo>
                  <a:cubicBezTo>
                    <a:pt x="359" y="96"/>
                    <a:pt x="367" y="87"/>
                    <a:pt x="367" y="75"/>
                  </a:cubicBezTo>
                  <a:cubicBezTo>
                    <a:pt x="367" y="64"/>
                    <a:pt x="359" y="55"/>
                    <a:pt x="347" y="55"/>
                  </a:cubicBezTo>
                  <a:cubicBezTo>
                    <a:pt x="346" y="55"/>
                    <a:pt x="346" y="55"/>
                    <a:pt x="345" y="55"/>
                  </a:cubicBezTo>
                  <a:cubicBezTo>
                    <a:pt x="332" y="55"/>
                    <a:pt x="319" y="56"/>
                    <a:pt x="306" y="56"/>
                  </a:cubicBezTo>
                  <a:cubicBezTo>
                    <a:pt x="143" y="56"/>
                    <a:pt x="36" y="2"/>
                    <a:pt x="34" y="2"/>
                  </a:cubicBezTo>
                  <a:cubicBezTo>
                    <a:pt x="31" y="1"/>
                    <a:pt x="28" y="0"/>
                    <a:pt x="2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78" name="Google Shape;478;p13"/>
          <p:cNvGrpSpPr/>
          <p:nvPr/>
        </p:nvGrpSpPr>
        <p:grpSpPr>
          <a:xfrm>
            <a:off x="299219" y="1472397"/>
            <a:ext cx="447557" cy="426868"/>
            <a:chOff x="1303451" y="3737847"/>
            <a:chExt cx="335668" cy="320151"/>
          </a:xfrm>
        </p:grpSpPr>
        <p:sp>
          <p:nvSpPr>
            <p:cNvPr id="479" name="Google Shape;479;p13"/>
            <p:cNvSpPr/>
            <p:nvPr/>
          </p:nvSpPr>
          <p:spPr>
            <a:xfrm>
              <a:off x="1303451" y="3737847"/>
              <a:ext cx="335668" cy="320151"/>
            </a:xfrm>
            <a:custGeom>
              <a:avLst/>
              <a:gdLst/>
              <a:ahLst/>
              <a:cxnLst/>
              <a:rect l="l" t="t" r="r" b="b"/>
              <a:pathLst>
                <a:path w="2076" h="1980" extrusionOk="0">
                  <a:moveTo>
                    <a:pt x="713" y="1"/>
                  </a:moveTo>
                  <a:cubicBezTo>
                    <a:pt x="696" y="1"/>
                    <a:pt x="678" y="4"/>
                    <a:pt x="661" y="11"/>
                  </a:cubicBezTo>
                  <a:cubicBezTo>
                    <a:pt x="512" y="72"/>
                    <a:pt x="592" y="298"/>
                    <a:pt x="405" y="709"/>
                  </a:cubicBezTo>
                  <a:cubicBezTo>
                    <a:pt x="221" y="1118"/>
                    <a:pt x="0" y="1211"/>
                    <a:pt x="54" y="1364"/>
                  </a:cubicBezTo>
                  <a:cubicBezTo>
                    <a:pt x="108" y="1519"/>
                    <a:pt x="345" y="1449"/>
                    <a:pt x="783" y="1654"/>
                  </a:cubicBezTo>
                  <a:cubicBezTo>
                    <a:pt x="1120" y="1813"/>
                    <a:pt x="1242" y="1980"/>
                    <a:pt x="1357" y="1980"/>
                  </a:cubicBezTo>
                  <a:cubicBezTo>
                    <a:pt x="1374" y="1980"/>
                    <a:pt x="1390" y="1977"/>
                    <a:pt x="1406" y="1970"/>
                  </a:cubicBezTo>
                  <a:cubicBezTo>
                    <a:pt x="1542" y="1912"/>
                    <a:pt x="1470" y="1700"/>
                    <a:pt x="1619" y="1336"/>
                  </a:cubicBezTo>
                  <a:cubicBezTo>
                    <a:pt x="1797" y="898"/>
                    <a:pt x="2075" y="776"/>
                    <a:pt x="2012" y="617"/>
                  </a:cubicBezTo>
                  <a:cubicBezTo>
                    <a:pt x="1964" y="495"/>
                    <a:pt x="1791" y="542"/>
                    <a:pt x="1446" y="410"/>
                  </a:cubicBezTo>
                  <a:cubicBezTo>
                    <a:pt x="1006" y="241"/>
                    <a:pt x="859" y="1"/>
                    <a:pt x="7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13"/>
            <p:cNvSpPr/>
            <p:nvPr/>
          </p:nvSpPr>
          <p:spPr>
            <a:xfrm>
              <a:off x="1515431" y="3958401"/>
              <a:ext cx="13744" cy="50286"/>
            </a:xfrm>
            <a:custGeom>
              <a:avLst/>
              <a:gdLst/>
              <a:ahLst/>
              <a:cxnLst/>
              <a:rect l="l" t="t" r="r" b="b"/>
              <a:pathLst>
                <a:path w="85" h="311" extrusionOk="0">
                  <a:moveTo>
                    <a:pt x="62" y="0"/>
                  </a:moveTo>
                  <a:cubicBezTo>
                    <a:pt x="52" y="0"/>
                    <a:pt x="43" y="6"/>
                    <a:pt x="41" y="16"/>
                  </a:cubicBezTo>
                  <a:cubicBezTo>
                    <a:pt x="20" y="105"/>
                    <a:pt x="6" y="195"/>
                    <a:pt x="3" y="289"/>
                  </a:cubicBezTo>
                  <a:cubicBezTo>
                    <a:pt x="1" y="300"/>
                    <a:pt x="10" y="311"/>
                    <a:pt x="22" y="311"/>
                  </a:cubicBezTo>
                  <a:cubicBezTo>
                    <a:pt x="33" y="311"/>
                    <a:pt x="42" y="301"/>
                    <a:pt x="44" y="291"/>
                  </a:cubicBezTo>
                  <a:cubicBezTo>
                    <a:pt x="48" y="200"/>
                    <a:pt x="62" y="112"/>
                    <a:pt x="81" y="26"/>
                  </a:cubicBezTo>
                  <a:cubicBezTo>
                    <a:pt x="84" y="15"/>
                    <a:pt x="78" y="4"/>
                    <a:pt x="67" y="1"/>
                  </a:cubicBezTo>
                  <a:cubicBezTo>
                    <a:pt x="65" y="0"/>
                    <a:pt x="64" y="0"/>
                    <a:pt x="62"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13"/>
            <p:cNvSpPr/>
            <p:nvPr/>
          </p:nvSpPr>
          <p:spPr>
            <a:xfrm>
              <a:off x="1527073" y="3864617"/>
              <a:ext cx="53519" cy="81655"/>
            </a:xfrm>
            <a:custGeom>
              <a:avLst/>
              <a:gdLst/>
              <a:ahLst/>
              <a:cxnLst/>
              <a:rect l="l" t="t" r="r" b="b"/>
              <a:pathLst>
                <a:path w="331" h="505" extrusionOk="0">
                  <a:moveTo>
                    <a:pt x="306" y="1"/>
                  </a:moveTo>
                  <a:cubicBezTo>
                    <a:pt x="301" y="1"/>
                    <a:pt x="297" y="2"/>
                    <a:pt x="293" y="6"/>
                  </a:cubicBezTo>
                  <a:cubicBezTo>
                    <a:pt x="286" y="12"/>
                    <a:pt x="109" y="170"/>
                    <a:pt x="3" y="477"/>
                  </a:cubicBezTo>
                  <a:cubicBezTo>
                    <a:pt x="0" y="487"/>
                    <a:pt x="6" y="499"/>
                    <a:pt x="17" y="503"/>
                  </a:cubicBezTo>
                  <a:cubicBezTo>
                    <a:pt x="19" y="505"/>
                    <a:pt x="20" y="505"/>
                    <a:pt x="23" y="505"/>
                  </a:cubicBezTo>
                  <a:cubicBezTo>
                    <a:pt x="30" y="505"/>
                    <a:pt x="39" y="499"/>
                    <a:pt x="41" y="492"/>
                  </a:cubicBezTo>
                  <a:cubicBezTo>
                    <a:pt x="143" y="195"/>
                    <a:pt x="319" y="39"/>
                    <a:pt x="320" y="38"/>
                  </a:cubicBezTo>
                  <a:cubicBezTo>
                    <a:pt x="330" y="31"/>
                    <a:pt x="331" y="17"/>
                    <a:pt x="323" y="9"/>
                  </a:cubicBezTo>
                  <a:cubicBezTo>
                    <a:pt x="318" y="4"/>
                    <a:pt x="312" y="1"/>
                    <a:pt x="306"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82" name="Google Shape;482;p13"/>
          <p:cNvGrpSpPr/>
          <p:nvPr/>
        </p:nvGrpSpPr>
        <p:grpSpPr>
          <a:xfrm>
            <a:off x="2601472" y="6297659"/>
            <a:ext cx="1228277" cy="805427"/>
            <a:chOff x="1979700" y="2685350"/>
            <a:chExt cx="421625" cy="276475"/>
          </a:xfrm>
        </p:grpSpPr>
        <p:sp>
          <p:nvSpPr>
            <p:cNvPr id="483" name="Google Shape;483;p13"/>
            <p:cNvSpPr/>
            <p:nvPr/>
          </p:nvSpPr>
          <p:spPr>
            <a:xfrm>
              <a:off x="1979700" y="2685350"/>
              <a:ext cx="375800" cy="276475"/>
            </a:xfrm>
            <a:custGeom>
              <a:avLst/>
              <a:gdLst/>
              <a:ahLst/>
              <a:cxnLst/>
              <a:rect l="l" t="t" r="r" b="b"/>
              <a:pathLst>
                <a:path w="15032" h="11059" extrusionOk="0">
                  <a:moveTo>
                    <a:pt x="2956" y="1"/>
                  </a:moveTo>
                  <a:cubicBezTo>
                    <a:pt x="1852" y="1"/>
                    <a:pt x="1217" y="332"/>
                    <a:pt x="686" y="332"/>
                  </a:cubicBezTo>
                  <a:cubicBezTo>
                    <a:pt x="545" y="332"/>
                    <a:pt x="410" y="308"/>
                    <a:pt x="276" y="248"/>
                  </a:cubicBezTo>
                  <a:lnTo>
                    <a:pt x="276" y="248"/>
                  </a:lnTo>
                  <a:cubicBezTo>
                    <a:pt x="1" y="2570"/>
                    <a:pt x="1718" y="2788"/>
                    <a:pt x="2028" y="3787"/>
                  </a:cubicBezTo>
                  <a:cubicBezTo>
                    <a:pt x="2293" y="4643"/>
                    <a:pt x="1718" y="6225"/>
                    <a:pt x="3427" y="7347"/>
                  </a:cubicBezTo>
                  <a:cubicBezTo>
                    <a:pt x="3820" y="7604"/>
                    <a:pt x="4167" y="7680"/>
                    <a:pt x="4479" y="7680"/>
                  </a:cubicBezTo>
                  <a:cubicBezTo>
                    <a:pt x="4934" y="7680"/>
                    <a:pt x="5315" y="7517"/>
                    <a:pt x="5654" y="7517"/>
                  </a:cubicBezTo>
                  <a:cubicBezTo>
                    <a:pt x="5795" y="7517"/>
                    <a:pt x="5929" y="7546"/>
                    <a:pt x="6059" y="7627"/>
                  </a:cubicBezTo>
                  <a:cubicBezTo>
                    <a:pt x="6709" y="8033"/>
                    <a:pt x="6469" y="9876"/>
                    <a:pt x="8397" y="10762"/>
                  </a:cubicBezTo>
                  <a:cubicBezTo>
                    <a:pt x="8839" y="10966"/>
                    <a:pt x="9305" y="11058"/>
                    <a:pt x="9760" y="11058"/>
                  </a:cubicBezTo>
                  <a:cubicBezTo>
                    <a:pt x="11286" y="11058"/>
                    <a:pt x="12682" y="10014"/>
                    <a:pt x="12609" y="8612"/>
                  </a:cubicBezTo>
                  <a:cubicBezTo>
                    <a:pt x="15032" y="6441"/>
                    <a:pt x="14419" y="3748"/>
                    <a:pt x="12518" y="2264"/>
                  </a:cubicBezTo>
                  <a:cubicBezTo>
                    <a:pt x="11649" y="1586"/>
                    <a:pt x="10825" y="1377"/>
                    <a:pt x="10075" y="1377"/>
                  </a:cubicBezTo>
                  <a:cubicBezTo>
                    <a:pt x="8867" y="1377"/>
                    <a:pt x="7853" y="1920"/>
                    <a:pt x="7154" y="1920"/>
                  </a:cubicBezTo>
                  <a:cubicBezTo>
                    <a:pt x="7046" y="1920"/>
                    <a:pt x="6946" y="1907"/>
                    <a:pt x="6854" y="1877"/>
                  </a:cubicBezTo>
                  <a:cubicBezTo>
                    <a:pt x="5612" y="1475"/>
                    <a:pt x="5328" y="247"/>
                    <a:pt x="3675" y="46"/>
                  </a:cubicBezTo>
                  <a:cubicBezTo>
                    <a:pt x="3415" y="14"/>
                    <a:pt x="3176" y="1"/>
                    <a:pt x="29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13"/>
            <p:cNvSpPr/>
            <p:nvPr/>
          </p:nvSpPr>
          <p:spPr>
            <a:xfrm>
              <a:off x="1988025" y="2695150"/>
              <a:ext cx="413300" cy="250075"/>
            </a:xfrm>
            <a:custGeom>
              <a:avLst/>
              <a:gdLst/>
              <a:ahLst/>
              <a:cxnLst/>
              <a:rect l="l" t="t" r="r" b="b"/>
              <a:pathLst>
                <a:path w="16532" h="10003" extrusionOk="0">
                  <a:moveTo>
                    <a:pt x="38" y="1"/>
                  </a:moveTo>
                  <a:cubicBezTo>
                    <a:pt x="25" y="1"/>
                    <a:pt x="13" y="7"/>
                    <a:pt x="8" y="19"/>
                  </a:cubicBezTo>
                  <a:cubicBezTo>
                    <a:pt x="0" y="35"/>
                    <a:pt x="8" y="56"/>
                    <a:pt x="24" y="64"/>
                  </a:cubicBezTo>
                  <a:cubicBezTo>
                    <a:pt x="750" y="403"/>
                    <a:pt x="1461" y="770"/>
                    <a:pt x="2171" y="1143"/>
                  </a:cubicBezTo>
                  <a:cubicBezTo>
                    <a:pt x="2767" y="1456"/>
                    <a:pt x="3357" y="1782"/>
                    <a:pt x="3942" y="2117"/>
                  </a:cubicBezTo>
                  <a:lnTo>
                    <a:pt x="1974" y="2601"/>
                  </a:lnTo>
                  <a:cubicBezTo>
                    <a:pt x="1956" y="2605"/>
                    <a:pt x="1946" y="2622"/>
                    <a:pt x="1949" y="2639"/>
                  </a:cubicBezTo>
                  <a:cubicBezTo>
                    <a:pt x="1953" y="2654"/>
                    <a:pt x="1966" y="2666"/>
                    <a:pt x="1981" y="2666"/>
                  </a:cubicBezTo>
                  <a:cubicBezTo>
                    <a:pt x="1984" y="2666"/>
                    <a:pt x="1986" y="2665"/>
                    <a:pt x="1989" y="2665"/>
                  </a:cubicBezTo>
                  <a:lnTo>
                    <a:pt x="4114" y="2215"/>
                  </a:lnTo>
                  <a:cubicBezTo>
                    <a:pt x="4167" y="2243"/>
                    <a:pt x="4219" y="2275"/>
                    <a:pt x="4271" y="2304"/>
                  </a:cubicBezTo>
                  <a:cubicBezTo>
                    <a:pt x="4618" y="2502"/>
                    <a:pt x="4960" y="2710"/>
                    <a:pt x="5304" y="2915"/>
                  </a:cubicBezTo>
                  <a:cubicBezTo>
                    <a:pt x="5645" y="3126"/>
                    <a:pt x="5986" y="3333"/>
                    <a:pt x="6322" y="3551"/>
                  </a:cubicBezTo>
                  <a:cubicBezTo>
                    <a:pt x="6641" y="3750"/>
                    <a:pt x="6954" y="3960"/>
                    <a:pt x="7267" y="4168"/>
                  </a:cubicBezTo>
                  <a:lnTo>
                    <a:pt x="3533" y="5669"/>
                  </a:lnTo>
                  <a:cubicBezTo>
                    <a:pt x="3517" y="5675"/>
                    <a:pt x="3507" y="5695"/>
                    <a:pt x="3514" y="5711"/>
                  </a:cubicBezTo>
                  <a:cubicBezTo>
                    <a:pt x="3518" y="5724"/>
                    <a:pt x="3531" y="5732"/>
                    <a:pt x="3544" y="5732"/>
                  </a:cubicBezTo>
                  <a:cubicBezTo>
                    <a:pt x="3548" y="5732"/>
                    <a:pt x="3552" y="5732"/>
                    <a:pt x="3556" y="5730"/>
                  </a:cubicBezTo>
                  <a:lnTo>
                    <a:pt x="7508" y="4337"/>
                  </a:lnTo>
                  <a:cubicBezTo>
                    <a:pt x="7775" y="4519"/>
                    <a:pt x="8038" y="4705"/>
                    <a:pt x="8294" y="4902"/>
                  </a:cubicBezTo>
                  <a:cubicBezTo>
                    <a:pt x="8928" y="5384"/>
                    <a:pt x="9531" y="5905"/>
                    <a:pt x="10124" y="6441"/>
                  </a:cubicBezTo>
                  <a:lnTo>
                    <a:pt x="10405" y="6698"/>
                  </a:lnTo>
                  <a:lnTo>
                    <a:pt x="6766" y="7525"/>
                  </a:lnTo>
                  <a:cubicBezTo>
                    <a:pt x="6748" y="7529"/>
                    <a:pt x="6737" y="7546"/>
                    <a:pt x="6740" y="7563"/>
                  </a:cubicBezTo>
                  <a:cubicBezTo>
                    <a:pt x="6742" y="7580"/>
                    <a:pt x="6758" y="7592"/>
                    <a:pt x="6774" y="7592"/>
                  </a:cubicBezTo>
                  <a:cubicBezTo>
                    <a:pt x="6775" y="7592"/>
                    <a:pt x="6777" y="7592"/>
                    <a:pt x="6778" y="7592"/>
                  </a:cubicBezTo>
                  <a:lnTo>
                    <a:pt x="10698" y="6967"/>
                  </a:lnTo>
                  <a:cubicBezTo>
                    <a:pt x="11095" y="7335"/>
                    <a:pt x="11496" y="7704"/>
                    <a:pt x="11909" y="8059"/>
                  </a:cubicBezTo>
                  <a:cubicBezTo>
                    <a:pt x="12523" y="8584"/>
                    <a:pt x="13177" y="9083"/>
                    <a:pt x="13926" y="9442"/>
                  </a:cubicBezTo>
                  <a:cubicBezTo>
                    <a:pt x="14298" y="9620"/>
                    <a:pt x="14691" y="9760"/>
                    <a:pt x="15096" y="9854"/>
                  </a:cubicBezTo>
                  <a:cubicBezTo>
                    <a:pt x="15501" y="9948"/>
                    <a:pt x="15915" y="9996"/>
                    <a:pt x="16329" y="10002"/>
                  </a:cubicBezTo>
                  <a:lnTo>
                    <a:pt x="16330" y="10002"/>
                  </a:lnTo>
                  <a:cubicBezTo>
                    <a:pt x="16331" y="10002"/>
                    <a:pt x="16333" y="10002"/>
                    <a:pt x="16334" y="10002"/>
                  </a:cubicBezTo>
                  <a:cubicBezTo>
                    <a:pt x="16442" y="10002"/>
                    <a:pt x="16528" y="9914"/>
                    <a:pt x="16531" y="9807"/>
                  </a:cubicBezTo>
                  <a:cubicBezTo>
                    <a:pt x="16532" y="9699"/>
                    <a:pt x="16443" y="9609"/>
                    <a:pt x="16334" y="9608"/>
                  </a:cubicBezTo>
                  <a:cubicBezTo>
                    <a:pt x="15946" y="9603"/>
                    <a:pt x="15560" y="9563"/>
                    <a:pt x="15182" y="9477"/>
                  </a:cubicBezTo>
                  <a:cubicBezTo>
                    <a:pt x="14806" y="9393"/>
                    <a:pt x="14439" y="9266"/>
                    <a:pt x="14088" y="9101"/>
                  </a:cubicBezTo>
                  <a:cubicBezTo>
                    <a:pt x="13383" y="8772"/>
                    <a:pt x="12742" y="8303"/>
                    <a:pt x="12131" y="7795"/>
                  </a:cubicBezTo>
                  <a:cubicBezTo>
                    <a:pt x="11723" y="7454"/>
                    <a:pt x="11324" y="7096"/>
                    <a:pt x="10924" y="6737"/>
                  </a:cubicBezTo>
                  <a:lnTo>
                    <a:pt x="9849" y="1686"/>
                  </a:lnTo>
                  <a:cubicBezTo>
                    <a:pt x="9846" y="1671"/>
                    <a:pt x="9833" y="1661"/>
                    <a:pt x="9818" y="1661"/>
                  </a:cubicBezTo>
                  <a:cubicBezTo>
                    <a:pt x="9816" y="1661"/>
                    <a:pt x="9814" y="1661"/>
                    <a:pt x="9812" y="1661"/>
                  </a:cubicBezTo>
                  <a:cubicBezTo>
                    <a:pt x="9793" y="1663"/>
                    <a:pt x="9781" y="1680"/>
                    <a:pt x="9783" y="1699"/>
                  </a:cubicBezTo>
                  <a:lnTo>
                    <a:pt x="10531" y="6387"/>
                  </a:lnTo>
                  <a:cubicBezTo>
                    <a:pt x="10464" y="6328"/>
                    <a:pt x="10398" y="6268"/>
                    <a:pt x="10332" y="6209"/>
                  </a:cubicBezTo>
                  <a:cubicBezTo>
                    <a:pt x="9728" y="5677"/>
                    <a:pt x="9110" y="5158"/>
                    <a:pt x="8462" y="4680"/>
                  </a:cubicBezTo>
                  <a:cubicBezTo>
                    <a:pt x="8199" y="4483"/>
                    <a:pt x="7928" y="4296"/>
                    <a:pt x="7654" y="4115"/>
                  </a:cubicBezTo>
                  <a:lnTo>
                    <a:pt x="6739" y="2016"/>
                  </a:lnTo>
                  <a:cubicBezTo>
                    <a:pt x="6733" y="2003"/>
                    <a:pt x="6721" y="1995"/>
                    <a:pt x="6707" y="1995"/>
                  </a:cubicBezTo>
                  <a:cubicBezTo>
                    <a:pt x="6704" y="1995"/>
                    <a:pt x="6701" y="1996"/>
                    <a:pt x="6698" y="1997"/>
                  </a:cubicBezTo>
                  <a:cubicBezTo>
                    <a:pt x="6680" y="2002"/>
                    <a:pt x="6671" y="2023"/>
                    <a:pt x="6677" y="2040"/>
                  </a:cubicBezTo>
                  <a:lnTo>
                    <a:pt x="7320" y="3898"/>
                  </a:lnTo>
                  <a:cubicBezTo>
                    <a:pt x="7030" y="3715"/>
                    <a:pt x="6739" y="3530"/>
                    <a:pt x="6445" y="3353"/>
                  </a:cubicBezTo>
                  <a:cubicBezTo>
                    <a:pt x="6103" y="3142"/>
                    <a:pt x="5756" y="2943"/>
                    <a:pt x="5411" y="2737"/>
                  </a:cubicBezTo>
                  <a:cubicBezTo>
                    <a:pt x="5062" y="2538"/>
                    <a:pt x="4714" y="2338"/>
                    <a:pt x="4361" y="2146"/>
                  </a:cubicBezTo>
                  <a:cubicBezTo>
                    <a:pt x="4306" y="2117"/>
                    <a:pt x="4251" y="2087"/>
                    <a:pt x="4198" y="2056"/>
                  </a:cubicBezTo>
                  <a:lnTo>
                    <a:pt x="3370" y="227"/>
                  </a:lnTo>
                  <a:cubicBezTo>
                    <a:pt x="3365" y="215"/>
                    <a:pt x="3352" y="208"/>
                    <a:pt x="3339" y="208"/>
                  </a:cubicBezTo>
                  <a:cubicBezTo>
                    <a:pt x="3335" y="208"/>
                    <a:pt x="3331" y="209"/>
                    <a:pt x="3327" y="210"/>
                  </a:cubicBezTo>
                  <a:cubicBezTo>
                    <a:pt x="3310" y="217"/>
                    <a:pt x="3302" y="237"/>
                    <a:pt x="3309" y="253"/>
                  </a:cubicBezTo>
                  <a:lnTo>
                    <a:pt x="4007" y="1952"/>
                  </a:lnTo>
                  <a:cubicBezTo>
                    <a:pt x="2715" y="1250"/>
                    <a:pt x="1399" y="592"/>
                    <a:pt x="51" y="3"/>
                  </a:cubicBezTo>
                  <a:cubicBezTo>
                    <a:pt x="47" y="2"/>
                    <a:pt x="42" y="1"/>
                    <a:pt x="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13"/>
            <p:cNvSpPr/>
            <p:nvPr/>
          </p:nvSpPr>
          <p:spPr>
            <a:xfrm>
              <a:off x="2103200" y="2788875"/>
              <a:ext cx="31275" cy="11925"/>
            </a:xfrm>
            <a:custGeom>
              <a:avLst/>
              <a:gdLst/>
              <a:ahLst/>
              <a:cxnLst/>
              <a:rect l="l" t="t" r="r" b="b"/>
              <a:pathLst>
                <a:path w="1251" h="477" extrusionOk="0">
                  <a:moveTo>
                    <a:pt x="748" y="1"/>
                  </a:moveTo>
                  <a:cubicBezTo>
                    <a:pt x="439" y="1"/>
                    <a:pt x="71" y="113"/>
                    <a:pt x="28" y="300"/>
                  </a:cubicBezTo>
                  <a:cubicBezTo>
                    <a:pt x="0" y="427"/>
                    <a:pt x="154" y="477"/>
                    <a:pt x="358" y="477"/>
                  </a:cubicBezTo>
                  <a:cubicBezTo>
                    <a:pt x="724" y="477"/>
                    <a:pt x="1251" y="316"/>
                    <a:pt x="1169" y="149"/>
                  </a:cubicBezTo>
                  <a:cubicBezTo>
                    <a:pt x="1121" y="47"/>
                    <a:pt x="946" y="1"/>
                    <a:pt x="7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13"/>
            <p:cNvSpPr/>
            <p:nvPr/>
          </p:nvSpPr>
          <p:spPr>
            <a:xfrm>
              <a:off x="2224200" y="2884025"/>
              <a:ext cx="26450" cy="10075"/>
            </a:xfrm>
            <a:custGeom>
              <a:avLst/>
              <a:gdLst/>
              <a:ahLst/>
              <a:cxnLst/>
              <a:rect l="l" t="t" r="r" b="b"/>
              <a:pathLst>
                <a:path w="1058" h="403" extrusionOk="0">
                  <a:moveTo>
                    <a:pt x="633" y="0"/>
                  </a:moveTo>
                  <a:cubicBezTo>
                    <a:pt x="371" y="0"/>
                    <a:pt x="61" y="95"/>
                    <a:pt x="25" y="253"/>
                  </a:cubicBezTo>
                  <a:cubicBezTo>
                    <a:pt x="1" y="360"/>
                    <a:pt x="131" y="403"/>
                    <a:pt x="303" y="403"/>
                  </a:cubicBezTo>
                  <a:cubicBezTo>
                    <a:pt x="613" y="403"/>
                    <a:pt x="1057" y="267"/>
                    <a:pt x="989" y="126"/>
                  </a:cubicBezTo>
                  <a:cubicBezTo>
                    <a:pt x="947" y="39"/>
                    <a:pt x="800" y="0"/>
                    <a:pt x="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13"/>
            <p:cNvSpPr/>
            <p:nvPr/>
          </p:nvSpPr>
          <p:spPr>
            <a:xfrm>
              <a:off x="2179900" y="2845100"/>
              <a:ext cx="26425" cy="10100"/>
            </a:xfrm>
            <a:custGeom>
              <a:avLst/>
              <a:gdLst/>
              <a:ahLst/>
              <a:cxnLst/>
              <a:rect l="l" t="t" r="r" b="b"/>
              <a:pathLst>
                <a:path w="1057" h="404" extrusionOk="0">
                  <a:moveTo>
                    <a:pt x="632" y="1"/>
                  </a:moveTo>
                  <a:cubicBezTo>
                    <a:pt x="371" y="1"/>
                    <a:pt x="61" y="96"/>
                    <a:pt x="25" y="254"/>
                  </a:cubicBezTo>
                  <a:cubicBezTo>
                    <a:pt x="1" y="362"/>
                    <a:pt x="131" y="404"/>
                    <a:pt x="303" y="404"/>
                  </a:cubicBezTo>
                  <a:cubicBezTo>
                    <a:pt x="612" y="404"/>
                    <a:pt x="1057" y="268"/>
                    <a:pt x="989" y="127"/>
                  </a:cubicBezTo>
                  <a:cubicBezTo>
                    <a:pt x="948" y="40"/>
                    <a:pt x="800" y="1"/>
                    <a:pt x="6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13"/>
            <p:cNvSpPr/>
            <p:nvPr/>
          </p:nvSpPr>
          <p:spPr>
            <a:xfrm>
              <a:off x="2215150" y="2780850"/>
              <a:ext cx="22850" cy="31350"/>
            </a:xfrm>
            <a:custGeom>
              <a:avLst/>
              <a:gdLst/>
              <a:ahLst/>
              <a:cxnLst/>
              <a:rect l="l" t="t" r="r" b="b"/>
              <a:pathLst>
                <a:path w="914" h="1254" extrusionOk="0">
                  <a:moveTo>
                    <a:pt x="322" y="1"/>
                  </a:moveTo>
                  <a:cubicBezTo>
                    <a:pt x="307" y="1"/>
                    <a:pt x="292" y="5"/>
                    <a:pt x="277" y="13"/>
                  </a:cubicBezTo>
                  <a:cubicBezTo>
                    <a:pt x="1" y="175"/>
                    <a:pt x="207" y="1205"/>
                    <a:pt x="551" y="1252"/>
                  </a:cubicBezTo>
                  <a:cubicBezTo>
                    <a:pt x="558" y="1253"/>
                    <a:pt x="565" y="1254"/>
                    <a:pt x="572" y="1254"/>
                  </a:cubicBezTo>
                  <a:cubicBezTo>
                    <a:pt x="914" y="1254"/>
                    <a:pt x="586"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13"/>
            <p:cNvSpPr/>
            <p:nvPr/>
          </p:nvSpPr>
          <p:spPr>
            <a:xfrm>
              <a:off x="2127500" y="2745400"/>
              <a:ext cx="15125" cy="14025"/>
            </a:xfrm>
            <a:custGeom>
              <a:avLst/>
              <a:gdLst/>
              <a:ahLst/>
              <a:cxnLst/>
              <a:rect l="l" t="t" r="r" b="b"/>
              <a:pathLst>
                <a:path w="605" h="561" extrusionOk="0">
                  <a:moveTo>
                    <a:pt x="135" y="0"/>
                  </a:moveTo>
                  <a:cubicBezTo>
                    <a:pt x="122" y="0"/>
                    <a:pt x="110" y="5"/>
                    <a:pt x="101" y="16"/>
                  </a:cubicBezTo>
                  <a:cubicBezTo>
                    <a:pt x="0" y="132"/>
                    <a:pt x="238" y="560"/>
                    <a:pt x="408" y="560"/>
                  </a:cubicBezTo>
                  <a:cubicBezTo>
                    <a:pt x="414" y="560"/>
                    <a:pt x="420" y="560"/>
                    <a:pt x="426" y="558"/>
                  </a:cubicBezTo>
                  <a:cubicBezTo>
                    <a:pt x="605" y="524"/>
                    <a:pt x="274" y="0"/>
                    <a:pt x="1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13"/>
            <p:cNvSpPr/>
            <p:nvPr/>
          </p:nvSpPr>
          <p:spPr>
            <a:xfrm>
              <a:off x="2047050" y="2707075"/>
              <a:ext cx="8000" cy="6900"/>
            </a:xfrm>
            <a:custGeom>
              <a:avLst/>
              <a:gdLst/>
              <a:ahLst/>
              <a:cxnLst/>
              <a:rect l="l" t="t" r="r" b="b"/>
              <a:pathLst>
                <a:path w="320" h="276" extrusionOk="0">
                  <a:moveTo>
                    <a:pt x="91" y="1"/>
                  </a:moveTo>
                  <a:cubicBezTo>
                    <a:pt x="83" y="1"/>
                    <a:pt x="76" y="3"/>
                    <a:pt x="68" y="7"/>
                  </a:cubicBezTo>
                  <a:cubicBezTo>
                    <a:pt x="1" y="42"/>
                    <a:pt x="135" y="275"/>
                    <a:pt x="221" y="275"/>
                  </a:cubicBezTo>
                  <a:cubicBezTo>
                    <a:pt x="224" y="275"/>
                    <a:pt x="226" y="275"/>
                    <a:pt x="229" y="275"/>
                  </a:cubicBezTo>
                  <a:cubicBezTo>
                    <a:pt x="319" y="259"/>
                    <a:pt x="187" y="1"/>
                    <a:pt x="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13"/>
            <p:cNvSpPr/>
            <p:nvPr/>
          </p:nvSpPr>
          <p:spPr>
            <a:xfrm>
              <a:off x="2056150" y="2711200"/>
              <a:ext cx="7225" cy="7350"/>
            </a:xfrm>
            <a:custGeom>
              <a:avLst/>
              <a:gdLst/>
              <a:ahLst/>
              <a:cxnLst/>
              <a:rect l="l" t="t" r="r" b="b"/>
              <a:pathLst>
                <a:path w="289" h="294" extrusionOk="0">
                  <a:moveTo>
                    <a:pt x="90" y="1"/>
                  </a:moveTo>
                  <a:cubicBezTo>
                    <a:pt x="85" y="1"/>
                    <a:pt x="80" y="2"/>
                    <a:pt x="74" y="4"/>
                  </a:cubicBezTo>
                  <a:cubicBezTo>
                    <a:pt x="1" y="30"/>
                    <a:pt x="107" y="293"/>
                    <a:pt x="192" y="293"/>
                  </a:cubicBezTo>
                  <a:cubicBezTo>
                    <a:pt x="193" y="293"/>
                    <a:pt x="194" y="293"/>
                    <a:pt x="194" y="293"/>
                  </a:cubicBezTo>
                  <a:cubicBezTo>
                    <a:pt x="289" y="290"/>
                    <a:pt x="188"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13"/>
            <p:cNvSpPr/>
            <p:nvPr/>
          </p:nvSpPr>
          <p:spPr>
            <a:xfrm>
              <a:off x="2032300" y="2735425"/>
              <a:ext cx="15350" cy="5750"/>
            </a:xfrm>
            <a:custGeom>
              <a:avLst/>
              <a:gdLst/>
              <a:ahLst/>
              <a:cxnLst/>
              <a:rect l="l" t="t" r="r" b="b"/>
              <a:pathLst>
                <a:path w="614" h="230" extrusionOk="0">
                  <a:moveTo>
                    <a:pt x="356" y="1"/>
                  </a:moveTo>
                  <a:cubicBezTo>
                    <a:pt x="208" y="1"/>
                    <a:pt x="40" y="50"/>
                    <a:pt x="17" y="138"/>
                  </a:cubicBezTo>
                  <a:cubicBezTo>
                    <a:pt x="0" y="203"/>
                    <a:pt x="85" y="229"/>
                    <a:pt x="194" y="229"/>
                  </a:cubicBezTo>
                  <a:cubicBezTo>
                    <a:pt x="372" y="229"/>
                    <a:pt x="614" y="160"/>
                    <a:pt x="578" y="79"/>
                  </a:cubicBezTo>
                  <a:cubicBezTo>
                    <a:pt x="554" y="26"/>
                    <a:pt x="460"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3" name="Google Shape;493;p13"/>
          <p:cNvGrpSpPr/>
          <p:nvPr/>
        </p:nvGrpSpPr>
        <p:grpSpPr>
          <a:xfrm>
            <a:off x="11562335" y="3917438"/>
            <a:ext cx="273580" cy="265391"/>
            <a:chOff x="975376" y="4599690"/>
            <a:chExt cx="205185" cy="199043"/>
          </a:xfrm>
        </p:grpSpPr>
        <p:sp>
          <p:nvSpPr>
            <p:cNvPr id="494" name="Google Shape;494;p13"/>
            <p:cNvSpPr/>
            <p:nvPr/>
          </p:nvSpPr>
          <p:spPr>
            <a:xfrm>
              <a:off x="975376" y="4599690"/>
              <a:ext cx="205185" cy="199043"/>
            </a:xfrm>
            <a:custGeom>
              <a:avLst/>
              <a:gdLst/>
              <a:ahLst/>
              <a:cxnLst/>
              <a:rect l="l" t="t" r="r" b="b"/>
              <a:pathLst>
                <a:path w="1269" h="1231" extrusionOk="0">
                  <a:moveTo>
                    <a:pt x="755" y="0"/>
                  </a:moveTo>
                  <a:cubicBezTo>
                    <a:pt x="678" y="0"/>
                    <a:pt x="636" y="122"/>
                    <a:pt x="453" y="247"/>
                  </a:cubicBezTo>
                  <a:cubicBezTo>
                    <a:pt x="218" y="405"/>
                    <a:pt x="38" y="375"/>
                    <a:pt x="16" y="475"/>
                  </a:cubicBezTo>
                  <a:cubicBezTo>
                    <a:pt x="0" y="553"/>
                    <a:pt x="102" y="586"/>
                    <a:pt x="231" y="767"/>
                  </a:cubicBezTo>
                  <a:cubicBezTo>
                    <a:pt x="415" y="1025"/>
                    <a:pt x="384" y="1207"/>
                    <a:pt x="491" y="1228"/>
                  </a:cubicBezTo>
                  <a:cubicBezTo>
                    <a:pt x="497" y="1230"/>
                    <a:pt x="502" y="1230"/>
                    <a:pt x="507" y="1230"/>
                  </a:cubicBezTo>
                  <a:cubicBezTo>
                    <a:pt x="589" y="1230"/>
                    <a:pt x="634" y="1099"/>
                    <a:pt x="850" y="965"/>
                  </a:cubicBezTo>
                  <a:cubicBezTo>
                    <a:pt x="1078" y="822"/>
                    <a:pt x="1220" y="849"/>
                    <a:pt x="1244" y="754"/>
                  </a:cubicBezTo>
                  <a:cubicBezTo>
                    <a:pt x="1269" y="659"/>
                    <a:pt x="1126" y="614"/>
                    <a:pt x="976" y="366"/>
                  </a:cubicBezTo>
                  <a:cubicBezTo>
                    <a:pt x="845" y="147"/>
                    <a:pt x="856" y="18"/>
                    <a:pt x="770" y="2"/>
                  </a:cubicBezTo>
                  <a:cubicBezTo>
                    <a:pt x="765" y="1"/>
                    <a:pt x="760" y="0"/>
                    <a:pt x="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13"/>
            <p:cNvSpPr/>
            <p:nvPr/>
          </p:nvSpPr>
          <p:spPr>
            <a:xfrm>
              <a:off x="1067217" y="4625724"/>
              <a:ext cx="25224" cy="26518"/>
            </a:xfrm>
            <a:custGeom>
              <a:avLst/>
              <a:gdLst/>
              <a:ahLst/>
              <a:cxnLst/>
              <a:rect l="l" t="t" r="r" b="b"/>
              <a:pathLst>
                <a:path w="156" h="164" extrusionOk="0">
                  <a:moveTo>
                    <a:pt x="133" y="0"/>
                  </a:moveTo>
                  <a:cubicBezTo>
                    <a:pt x="126" y="0"/>
                    <a:pt x="120" y="3"/>
                    <a:pt x="116" y="8"/>
                  </a:cubicBezTo>
                  <a:cubicBezTo>
                    <a:pt x="84" y="53"/>
                    <a:pt x="49" y="93"/>
                    <a:pt x="10" y="128"/>
                  </a:cubicBezTo>
                  <a:cubicBezTo>
                    <a:pt x="3" y="135"/>
                    <a:pt x="0" y="149"/>
                    <a:pt x="9" y="157"/>
                  </a:cubicBezTo>
                  <a:cubicBezTo>
                    <a:pt x="13" y="161"/>
                    <a:pt x="19" y="163"/>
                    <a:pt x="24" y="163"/>
                  </a:cubicBezTo>
                  <a:cubicBezTo>
                    <a:pt x="29" y="163"/>
                    <a:pt x="35" y="162"/>
                    <a:pt x="38" y="158"/>
                  </a:cubicBezTo>
                  <a:cubicBezTo>
                    <a:pt x="79" y="120"/>
                    <a:pt x="116" y="80"/>
                    <a:pt x="149" y="34"/>
                  </a:cubicBezTo>
                  <a:cubicBezTo>
                    <a:pt x="156" y="24"/>
                    <a:pt x="155" y="11"/>
                    <a:pt x="145" y="5"/>
                  </a:cubicBezTo>
                  <a:cubicBezTo>
                    <a:pt x="142" y="2"/>
                    <a:pt x="137"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13"/>
            <p:cNvSpPr/>
            <p:nvPr/>
          </p:nvSpPr>
          <p:spPr>
            <a:xfrm>
              <a:off x="1010625" y="4653374"/>
              <a:ext cx="55298" cy="28781"/>
            </a:xfrm>
            <a:custGeom>
              <a:avLst/>
              <a:gdLst/>
              <a:ahLst/>
              <a:cxnLst/>
              <a:rect l="l" t="t" r="r" b="b"/>
              <a:pathLst>
                <a:path w="342" h="178" extrusionOk="0">
                  <a:moveTo>
                    <a:pt x="318" y="1"/>
                  </a:moveTo>
                  <a:cubicBezTo>
                    <a:pt x="314" y="1"/>
                    <a:pt x="309" y="2"/>
                    <a:pt x="305" y="5"/>
                  </a:cubicBezTo>
                  <a:cubicBezTo>
                    <a:pt x="157" y="118"/>
                    <a:pt x="21" y="136"/>
                    <a:pt x="20" y="136"/>
                  </a:cubicBezTo>
                  <a:cubicBezTo>
                    <a:pt x="9" y="137"/>
                    <a:pt x="1" y="148"/>
                    <a:pt x="2" y="159"/>
                  </a:cubicBezTo>
                  <a:cubicBezTo>
                    <a:pt x="4" y="168"/>
                    <a:pt x="12" y="177"/>
                    <a:pt x="22" y="177"/>
                  </a:cubicBezTo>
                  <a:cubicBezTo>
                    <a:pt x="22" y="177"/>
                    <a:pt x="23" y="177"/>
                    <a:pt x="25" y="178"/>
                  </a:cubicBezTo>
                  <a:cubicBezTo>
                    <a:pt x="31" y="178"/>
                    <a:pt x="173" y="158"/>
                    <a:pt x="331" y="38"/>
                  </a:cubicBezTo>
                  <a:cubicBezTo>
                    <a:pt x="340" y="30"/>
                    <a:pt x="342" y="18"/>
                    <a:pt x="334" y="8"/>
                  </a:cubicBezTo>
                  <a:cubicBezTo>
                    <a:pt x="330" y="3"/>
                    <a:pt x="324" y="1"/>
                    <a:pt x="318" y="1"/>
                  </a:cubicBezTo>
                  <a:close/>
                </a:path>
              </a:pathLst>
            </a:custGeom>
            <a:solidFill>
              <a:srgbClr val="FFFFFF">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497" name="Google Shape;497;p13"/>
          <p:cNvGrpSpPr/>
          <p:nvPr/>
        </p:nvGrpSpPr>
        <p:grpSpPr>
          <a:xfrm>
            <a:off x="10642623" y="5336860"/>
            <a:ext cx="1708459" cy="1853955"/>
            <a:chOff x="5337575" y="349600"/>
            <a:chExt cx="209850" cy="227725"/>
          </a:xfrm>
        </p:grpSpPr>
        <p:sp>
          <p:nvSpPr>
            <p:cNvPr id="498" name="Google Shape;498;p13"/>
            <p:cNvSpPr/>
            <p:nvPr/>
          </p:nvSpPr>
          <p:spPr>
            <a:xfrm>
              <a:off x="5337575" y="426350"/>
              <a:ext cx="173875" cy="150975"/>
            </a:xfrm>
            <a:custGeom>
              <a:avLst/>
              <a:gdLst/>
              <a:ahLst/>
              <a:cxnLst/>
              <a:rect l="l" t="t" r="r" b="b"/>
              <a:pathLst>
                <a:path w="6955" h="6039" extrusionOk="0">
                  <a:moveTo>
                    <a:pt x="3372" y="0"/>
                  </a:moveTo>
                  <a:cubicBezTo>
                    <a:pt x="2526" y="153"/>
                    <a:pt x="1681" y="305"/>
                    <a:pt x="836" y="456"/>
                  </a:cubicBezTo>
                  <a:cubicBezTo>
                    <a:pt x="557" y="507"/>
                    <a:pt x="278" y="556"/>
                    <a:pt x="1" y="606"/>
                  </a:cubicBezTo>
                  <a:cubicBezTo>
                    <a:pt x="1292" y="2418"/>
                    <a:pt x="2582" y="4228"/>
                    <a:pt x="3873" y="6038"/>
                  </a:cubicBezTo>
                  <a:lnTo>
                    <a:pt x="6413" y="5387"/>
                  </a:lnTo>
                  <a:cubicBezTo>
                    <a:pt x="6593" y="5172"/>
                    <a:pt x="6773" y="4957"/>
                    <a:pt x="6954" y="4741"/>
                  </a:cubicBezTo>
                  <a:cubicBezTo>
                    <a:pt x="5760" y="3161"/>
                    <a:pt x="4566" y="1581"/>
                    <a:pt x="3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13"/>
            <p:cNvSpPr/>
            <p:nvPr/>
          </p:nvSpPr>
          <p:spPr>
            <a:xfrm>
              <a:off x="5340550" y="351350"/>
              <a:ext cx="198400" cy="214950"/>
            </a:xfrm>
            <a:custGeom>
              <a:avLst/>
              <a:gdLst/>
              <a:ahLst/>
              <a:cxnLst/>
              <a:rect l="l" t="t" r="r" b="b"/>
              <a:pathLst>
                <a:path w="7936" h="8598" extrusionOk="0">
                  <a:moveTo>
                    <a:pt x="3202" y="1"/>
                  </a:moveTo>
                  <a:cubicBezTo>
                    <a:pt x="3195" y="167"/>
                    <a:pt x="3190" y="301"/>
                    <a:pt x="3187" y="387"/>
                  </a:cubicBezTo>
                  <a:cubicBezTo>
                    <a:pt x="3187" y="387"/>
                    <a:pt x="3133" y="1911"/>
                    <a:pt x="2880" y="2951"/>
                  </a:cubicBezTo>
                  <a:cubicBezTo>
                    <a:pt x="2871" y="2989"/>
                    <a:pt x="2849" y="3072"/>
                    <a:pt x="2779" y="3139"/>
                  </a:cubicBezTo>
                  <a:cubicBezTo>
                    <a:pt x="2688" y="3226"/>
                    <a:pt x="2561" y="3242"/>
                    <a:pt x="2463" y="3242"/>
                  </a:cubicBezTo>
                  <a:cubicBezTo>
                    <a:pt x="2429" y="3242"/>
                    <a:pt x="2398" y="3240"/>
                    <a:pt x="2374" y="3239"/>
                  </a:cubicBezTo>
                  <a:cubicBezTo>
                    <a:pt x="2074" y="3215"/>
                    <a:pt x="1458" y="3143"/>
                    <a:pt x="653" y="3021"/>
                  </a:cubicBezTo>
                  <a:cubicBezTo>
                    <a:pt x="435" y="3015"/>
                    <a:pt x="218" y="3009"/>
                    <a:pt x="1" y="3003"/>
                  </a:cubicBezTo>
                  <a:lnTo>
                    <a:pt x="1" y="3003"/>
                  </a:lnTo>
                  <a:cubicBezTo>
                    <a:pt x="1356" y="4866"/>
                    <a:pt x="2710" y="6732"/>
                    <a:pt x="4065" y="8597"/>
                  </a:cubicBezTo>
                  <a:lnTo>
                    <a:pt x="6495" y="8148"/>
                  </a:lnTo>
                  <a:cubicBezTo>
                    <a:pt x="6976" y="7196"/>
                    <a:pt x="7455" y="6242"/>
                    <a:pt x="7936" y="5292"/>
                  </a:cubicBezTo>
                  <a:cubicBezTo>
                    <a:pt x="6358" y="3528"/>
                    <a:pt x="4779" y="1765"/>
                    <a:pt x="32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13"/>
            <p:cNvSpPr/>
            <p:nvPr/>
          </p:nvSpPr>
          <p:spPr>
            <a:xfrm>
              <a:off x="5425900" y="349600"/>
              <a:ext cx="121525" cy="211475"/>
            </a:xfrm>
            <a:custGeom>
              <a:avLst/>
              <a:gdLst/>
              <a:ahLst/>
              <a:cxnLst/>
              <a:rect l="l" t="t" r="r" b="b"/>
              <a:pathLst>
                <a:path w="4861" h="8459" extrusionOk="0">
                  <a:moveTo>
                    <a:pt x="121" y="0"/>
                  </a:moveTo>
                  <a:lnTo>
                    <a:pt x="0" y="314"/>
                  </a:lnTo>
                  <a:cubicBezTo>
                    <a:pt x="1491" y="2012"/>
                    <a:pt x="2982" y="3707"/>
                    <a:pt x="4472" y="5405"/>
                  </a:cubicBezTo>
                  <a:cubicBezTo>
                    <a:pt x="4008" y="6343"/>
                    <a:pt x="3546" y="7280"/>
                    <a:pt x="3081" y="8218"/>
                  </a:cubicBezTo>
                  <a:cubicBezTo>
                    <a:pt x="2984" y="8261"/>
                    <a:pt x="2886" y="8306"/>
                    <a:pt x="2790" y="8351"/>
                  </a:cubicBezTo>
                  <a:cubicBezTo>
                    <a:pt x="2813" y="8386"/>
                    <a:pt x="2839" y="8421"/>
                    <a:pt x="2864" y="8456"/>
                  </a:cubicBezTo>
                  <a:cubicBezTo>
                    <a:pt x="2877" y="8458"/>
                    <a:pt x="2893" y="8459"/>
                    <a:pt x="2910" y="8459"/>
                  </a:cubicBezTo>
                  <a:cubicBezTo>
                    <a:pt x="2949" y="8459"/>
                    <a:pt x="2996" y="8453"/>
                    <a:pt x="3043" y="8432"/>
                  </a:cubicBezTo>
                  <a:cubicBezTo>
                    <a:pt x="3183" y="8370"/>
                    <a:pt x="3242" y="8218"/>
                    <a:pt x="3258" y="8181"/>
                  </a:cubicBezTo>
                  <a:cubicBezTo>
                    <a:pt x="3353" y="7960"/>
                    <a:pt x="3975" y="6897"/>
                    <a:pt x="4860" y="5407"/>
                  </a:cubicBezTo>
                  <a:lnTo>
                    <a:pt x="12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13"/>
            <p:cNvSpPr/>
            <p:nvPr/>
          </p:nvSpPr>
          <p:spPr>
            <a:xfrm>
              <a:off x="5494575" y="550175"/>
              <a:ext cx="11025" cy="8975"/>
            </a:xfrm>
            <a:custGeom>
              <a:avLst/>
              <a:gdLst/>
              <a:ahLst/>
              <a:cxnLst/>
              <a:rect l="l" t="t" r="r" b="b"/>
              <a:pathLst>
                <a:path w="441" h="359" extrusionOk="0">
                  <a:moveTo>
                    <a:pt x="440" y="1"/>
                  </a:moveTo>
                  <a:cubicBezTo>
                    <a:pt x="391" y="58"/>
                    <a:pt x="321" y="125"/>
                    <a:pt x="227" y="192"/>
                  </a:cubicBezTo>
                  <a:cubicBezTo>
                    <a:pt x="144" y="249"/>
                    <a:pt x="65" y="288"/>
                    <a:pt x="1" y="315"/>
                  </a:cubicBezTo>
                  <a:cubicBezTo>
                    <a:pt x="87" y="329"/>
                    <a:pt x="171" y="344"/>
                    <a:pt x="257" y="358"/>
                  </a:cubicBezTo>
                  <a:cubicBezTo>
                    <a:pt x="318" y="238"/>
                    <a:pt x="380" y="120"/>
                    <a:pt x="440" y="1"/>
                  </a:cubicBezTo>
                  <a:close/>
                </a:path>
              </a:pathLst>
            </a:custGeom>
            <a:solidFill>
              <a:srgbClr val="80C3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13"/>
            <p:cNvSpPr/>
            <p:nvPr/>
          </p:nvSpPr>
          <p:spPr>
            <a:xfrm>
              <a:off x="5346475" y="357550"/>
              <a:ext cx="181625" cy="196225"/>
            </a:xfrm>
            <a:custGeom>
              <a:avLst/>
              <a:gdLst/>
              <a:ahLst/>
              <a:cxnLst/>
              <a:rect l="l" t="t" r="r" b="b"/>
              <a:pathLst>
                <a:path w="7265" h="7849" extrusionOk="0">
                  <a:moveTo>
                    <a:pt x="2803" y="1"/>
                  </a:moveTo>
                  <a:cubicBezTo>
                    <a:pt x="2710" y="929"/>
                    <a:pt x="2618" y="1860"/>
                    <a:pt x="2527" y="2789"/>
                  </a:cubicBezTo>
                  <a:cubicBezTo>
                    <a:pt x="2524" y="2798"/>
                    <a:pt x="2519" y="2804"/>
                    <a:pt x="2510" y="2810"/>
                  </a:cubicBezTo>
                  <a:cubicBezTo>
                    <a:pt x="2510" y="2810"/>
                    <a:pt x="2503" y="2816"/>
                    <a:pt x="2493" y="2820"/>
                  </a:cubicBezTo>
                  <a:cubicBezTo>
                    <a:pt x="2493" y="2820"/>
                    <a:pt x="2492" y="2820"/>
                    <a:pt x="2491" y="2820"/>
                  </a:cubicBezTo>
                  <a:cubicBezTo>
                    <a:pt x="2423" y="2820"/>
                    <a:pt x="734" y="2561"/>
                    <a:pt x="1" y="2449"/>
                  </a:cubicBezTo>
                  <a:lnTo>
                    <a:pt x="1" y="2449"/>
                  </a:lnTo>
                  <a:cubicBezTo>
                    <a:pt x="1324" y="4248"/>
                    <a:pt x="2646" y="6049"/>
                    <a:pt x="3970" y="7849"/>
                  </a:cubicBezTo>
                  <a:cubicBezTo>
                    <a:pt x="4629" y="7831"/>
                    <a:pt x="5291" y="7816"/>
                    <a:pt x="5950" y="7800"/>
                  </a:cubicBezTo>
                  <a:lnTo>
                    <a:pt x="6264" y="7559"/>
                  </a:lnTo>
                  <a:cubicBezTo>
                    <a:pt x="6597" y="6742"/>
                    <a:pt x="6930" y="5927"/>
                    <a:pt x="7264" y="5111"/>
                  </a:cubicBezTo>
                  <a:cubicBezTo>
                    <a:pt x="5776" y="3407"/>
                    <a:pt x="4289" y="1705"/>
                    <a:pt x="280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13"/>
            <p:cNvSpPr/>
            <p:nvPr/>
          </p:nvSpPr>
          <p:spPr>
            <a:xfrm>
              <a:off x="5415850" y="356925"/>
              <a:ext cx="112900" cy="196900"/>
            </a:xfrm>
            <a:custGeom>
              <a:avLst/>
              <a:gdLst/>
              <a:ahLst/>
              <a:cxnLst/>
              <a:rect l="l" t="t" r="r" b="b"/>
              <a:pathLst>
                <a:path w="4516" h="7876" extrusionOk="0">
                  <a:moveTo>
                    <a:pt x="28" y="1"/>
                  </a:moveTo>
                  <a:cubicBezTo>
                    <a:pt x="23" y="1"/>
                    <a:pt x="17" y="3"/>
                    <a:pt x="12" y="7"/>
                  </a:cubicBezTo>
                  <a:cubicBezTo>
                    <a:pt x="1" y="16"/>
                    <a:pt x="0" y="31"/>
                    <a:pt x="9" y="42"/>
                  </a:cubicBezTo>
                  <a:lnTo>
                    <a:pt x="4459" y="5141"/>
                  </a:lnTo>
                  <a:lnTo>
                    <a:pt x="3469" y="7568"/>
                  </a:lnTo>
                  <a:cubicBezTo>
                    <a:pt x="3436" y="7587"/>
                    <a:pt x="3302" y="7677"/>
                    <a:pt x="3165" y="7801"/>
                  </a:cubicBezTo>
                  <a:lnTo>
                    <a:pt x="1183" y="7826"/>
                  </a:lnTo>
                  <a:cubicBezTo>
                    <a:pt x="1170" y="7827"/>
                    <a:pt x="1159" y="7838"/>
                    <a:pt x="1159" y="7852"/>
                  </a:cubicBezTo>
                  <a:cubicBezTo>
                    <a:pt x="1159" y="7865"/>
                    <a:pt x="1170" y="7876"/>
                    <a:pt x="1183" y="7876"/>
                  </a:cubicBezTo>
                  <a:lnTo>
                    <a:pt x="3175" y="7850"/>
                  </a:lnTo>
                  <a:cubicBezTo>
                    <a:pt x="3181" y="7850"/>
                    <a:pt x="3187" y="7848"/>
                    <a:pt x="3192" y="7844"/>
                  </a:cubicBezTo>
                  <a:cubicBezTo>
                    <a:pt x="3347" y="7704"/>
                    <a:pt x="3500" y="7607"/>
                    <a:pt x="3503" y="7606"/>
                  </a:cubicBezTo>
                  <a:cubicBezTo>
                    <a:pt x="3507" y="7602"/>
                    <a:pt x="3510" y="7598"/>
                    <a:pt x="3512" y="7593"/>
                  </a:cubicBezTo>
                  <a:lnTo>
                    <a:pt x="4512" y="5145"/>
                  </a:lnTo>
                  <a:cubicBezTo>
                    <a:pt x="4516" y="5137"/>
                    <a:pt x="4515" y="5126"/>
                    <a:pt x="4507" y="5120"/>
                  </a:cubicBezTo>
                  <a:lnTo>
                    <a:pt x="46" y="10"/>
                  </a:lnTo>
                  <a:cubicBezTo>
                    <a:pt x="42" y="4"/>
                    <a:pt x="35" y="1"/>
                    <a:pt x="28" y="1"/>
                  </a:cubicBezTo>
                  <a:close/>
                </a:path>
              </a:pathLst>
            </a:custGeom>
            <a:solidFill>
              <a:srgbClr val="80C3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13"/>
            <p:cNvSpPr/>
            <p:nvPr/>
          </p:nvSpPr>
          <p:spPr>
            <a:xfrm>
              <a:off x="5441475" y="484150"/>
              <a:ext cx="96950" cy="82800"/>
            </a:xfrm>
            <a:custGeom>
              <a:avLst/>
              <a:gdLst/>
              <a:ahLst/>
              <a:cxnLst/>
              <a:rect l="l" t="t" r="r" b="b"/>
              <a:pathLst>
                <a:path w="3878" h="3312" extrusionOk="0">
                  <a:moveTo>
                    <a:pt x="3849" y="0"/>
                  </a:moveTo>
                  <a:cubicBezTo>
                    <a:pt x="3839" y="0"/>
                    <a:pt x="3831" y="5"/>
                    <a:pt x="3826" y="13"/>
                  </a:cubicBezTo>
                  <a:lnTo>
                    <a:pt x="2549" y="2583"/>
                  </a:lnTo>
                  <a:lnTo>
                    <a:pt x="2329" y="2841"/>
                  </a:lnTo>
                  <a:lnTo>
                    <a:pt x="23" y="3262"/>
                  </a:lnTo>
                  <a:cubicBezTo>
                    <a:pt x="10" y="3263"/>
                    <a:pt x="0" y="3276"/>
                    <a:pt x="2" y="3290"/>
                  </a:cubicBezTo>
                  <a:cubicBezTo>
                    <a:pt x="6" y="3302"/>
                    <a:pt x="15" y="3310"/>
                    <a:pt x="27" y="3310"/>
                  </a:cubicBezTo>
                  <a:cubicBezTo>
                    <a:pt x="28" y="3310"/>
                    <a:pt x="31" y="3310"/>
                    <a:pt x="32" y="3311"/>
                  </a:cubicBezTo>
                  <a:lnTo>
                    <a:pt x="2346" y="2890"/>
                  </a:lnTo>
                  <a:cubicBezTo>
                    <a:pt x="2351" y="2889"/>
                    <a:pt x="2356" y="2886"/>
                    <a:pt x="2361" y="2882"/>
                  </a:cubicBezTo>
                  <a:lnTo>
                    <a:pt x="2591" y="2611"/>
                  </a:lnTo>
                  <a:lnTo>
                    <a:pt x="3871" y="36"/>
                  </a:lnTo>
                  <a:cubicBezTo>
                    <a:pt x="3877" y="24"/>
                    <a:pt x="3872" y="9"/>
                    <a:pt x="3860" y="3"/>
                  </a:cubicBezTo>
                  <a:cubicBezTo>
                    <a:pt x="3856" y="1"/>
                    <a:pt x="3852" y="0"/>
                    <a:pt x="3849" y="0"/>
                  </a:cubicBezTo>
                  <a:close/>
                </a:path>
              </a:pathLst>
            </a:custGeom>
            <a:solidFill>
              <a:srgbClr val="80C3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13"/>
            <p:cNvSpPr/>
            <p:nvPr/>
          </p:nvSpPr>
          <p:spPr>
            <a:xfrm>
              <a:off x="5494950" y="546725"/>
              <a:ext cx="12375" cy="10700"/>
            </a:xfrm>
            <a:custGeom>
              <a:avLst/>
              <a:gdLst/>
              <a:ahLst/>
              <a:cxnLst/>
              <a:rect l="l" t="t" r="r" b="b"/>
              <a:pathLst>
                <a:path w="495" h="428" extrusionOk="0">
                  <a:moveTo>
                    <a:pt x="365" y="0"/>
                  </a:moveTo>
                  <a:cubicBezTo>
                    <a:pt x="359" y="0"/>
                    <a:pt x="349" y="5"/>
                    <a:pt x="332" y="11"/>
                  </a:cubicBezTo>
                  <a:cubicBezTo>
                    <a:pt x="301" y="23"/>
                    <a:pt x="271" y="40"/>
                    <a:pt x="228" y="74"/>
                  </a:cubicBezTo>
                  <a:cubicBezTo>
                    <a:pt x="199" y="96"/>
                    <a:pt x="179" y="113"/>
                    <a:pt x="178" y="115"/>
                  </a:cubicBezTo>
                  <a:cubicBezTo>
                    <a:pt x="49" y="228"/>
                    <a:pt x="5" y="235"/>
                    <a:pt x="3" y="267"/>
                  </a:cubicBezTo>
                  <a:cubicBezTo>
                    <a:pt x="0" y="325"/>
                    <a:pt x="144" y="427"/>
                    <a:pt x="268" y="427"/>
                  </a:cubicBezTo>
                  <a:cubicBezTo>
                    <a:pt x="301" y="427"/>
                    <a:pt x="333" y="420"/>
                    <a:pt x="360" y="402"/>
                  </a:cubicBezTo>
                  <a:cubicBezTo>
                    <a:pt x="494" y="311"/>
                    <a:pt x="424" y="14"/>
                    <a:pt x="366" y="1"/>
                  </a:cubicBezTo>
                  <a:cubicBezTo>
                    <a:pt x="366" y="1"/>
                    <a:pt x="365" y="0"/>
                    <a:pt x="365" y="0"/>
                  </a:cubicBezTo>
                  <a:close/>
                </a:path>
              </a:pathLst>
            </a:custGeom>
            <a:solidFill>
              <a:srgbClr val="80C3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13"/>
            <p:cNvSpPr/>
            <p:nvPr/>
          </p:nvSpPr>
          <p:spPr>
            <a:xfrm>
              <a:off x="5409325" y="429150"/>
              <a:ext cx="90675" cy="121050"/>
            </a:xfrm>
            <a:custGeom>
              <a:avLst/>
              <a:gdLst/>
              <a:ahLst/>
              <a:cxnLst/>
              <a:rect l="l" t="t" r="r" b="b"/>
              <a:pathLst>
                <a:path w="3627" h="4842" extrusionOk="0">
                  <a:moveTo>
                    <a:pt x="28" y="0"/>
                  </a:moveTo>
                  <a:cubicBezTo>
                    <a:pt x="23" y="0"/>
                    <a:pt x="18" y="2"/>
                    <a:pt x="14" y="5"/>
                  </a:cubicBezTo>
                  <a:cubicBezTo>
                    <a:pt x="4" y="14"/>
                    <a:pt x="0" y="30"/>
                    <a:pt x="9" y="41"/>
                  </a:cubicBezTo>
                  <a:lnTo>
                    <a:pt x="3578" y="4832"/>
                  </a:lnTo>
                  <a:cubicBezTo>
                    <a:pt x="3583" y="4838"/>
                    <a:pt x="3591" y="4842"/>
                    <a:pt x="3598" y="4842"/>
                  </a:cubicBezTo>
                  <a:cubicBezTo>
                    <a:pt x="3604" y="4842"/>
                    <a:pt x="3609" y="4840"/>
                    <a:pt x="3613" y="4837"/>
                  </a:cubicBezTo>
                  <a:cubicBezTo>
                    <a:pt x="3624" y="4829"/>
                    <a:pt x="3626" y="4812"/>
                    <a:pt x="3619" y="4802"/>
                  </a:cubicBezTo>
                  <a:lnTo>
                    <a:pt x="49" y="11"/>
                  </a:lnTo>
                  <a:cubicBezTo>
                    <a:pt x="44" y="4"/>
                    <a:pt x="36" y="0"/>
                    <a:pt x="28" y="0"/>
                  </a:cubicBezTo>
                  <a:close/>
                </a:path>
              </a:pathLst>
            </a:custGeom>
            <a:solidFill>
              <a:srgbClr val="80C3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13"/>
            <p:cNvSpPr/>
            <p:nvPr/>
          </p:nvSpPr>
          <p:spPr>
            <a:xfrm>
              <a:off x="5367100" y="435925"/>
              <a:ext cx="45850" cy="6175"/>
            </a:xfrm>
            <a:custGeom>
              <a:avLst/>
              <a:gdLst/>
              <a:ahLst/>
              <a:cxnLst/>
              <a:rect l="l" t="t" r="r" b="b"/>
              <a:pathLst>
                <a:path w="1834" h="247" extrusionOk="0">
                  <a:moveTo>
                    <a:pt x="25" y="0"/>
                  </a:moveTo>
                  <a:cubicBezTo>
                    <a:pt x="13" y="0"/>
                    <a:pt x="3" y="9"/>
                    <a:pt x="1" y="22"/>
                  </a:cubicBezTo>
                  <a:cubicBezTo>
                    <a:pt x="0" y="35"/>
                    <a:pt x="10" y="46"/>
                    <a:pt x="23" y="49"/>
                  </a:cubicBezTo>
                  <a:lnTo>
                    <a:pt x="1805" y="247"/>
                  </a:lnTo>
                  <a:lnTo>
                    <a:pt x="1807" y="247"/>
                  </a:lnTo>
                  <a:cubicBezTo>
                    <a:pt x="1819" y="247"/>
                    <a:pt x="1830" y="237"/>
                    <a:pt x="1832" y="226"/>
                  </a:cubicBezTo>
                  <a:cubicBezTo>
                    <a:pt x="1833" y="212"/>
                    <a:pt x="1824" y="200"/>
                    <a:pt x="1811" y="199"/>
                  </a:cubicBezTo>
                  <a:lnTo>
                    <a:pt x="28" y="0"/>
                  </a:lnTo>
                  <a:cubicBezTo>
                    <a:pt x="27" y="0"/>
                    <a:pt x="26" y="0"/>
                    <a:pt x="25" y="0"/>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13"/>
            <p:cNvSpPr/>
            <p:nvPr/>
          </p:nvSpPr>
          <p:spPr>
            <a:xfrm>
              <a:off x="5376100" y="449175"/>
              <a:ext cx="45850" cy="6200"/>
            </a:xfrm>
            <a:custGeom>
              <a:avLst/>
              <a:gdLst/>
              <a:ahLst/>
              <a:cxnLst/>
              <a:rect l="l" t="t" r="r" b="b"/>
              <a:pathLst>
                <a:path w="1834" h="248" extrusionOk="0">
                  <a:moveTo>
                    <a:pt x="26" y="1"/>
                  </a:moveTo>
                  <a:cubicBezTo>
                    <a:pt x="14" y="1"/>
                    <a:pt x="4" y="10"/>
                    <a:pt x="3" y="23"/>
                  </a:cubicBezTo>
                  <a:cubicBezTo>
                    <a:pt x="1" y="35"/>
                    <a:pt x="10" y="47"/>
                    <a:pt x="24" y="49"/>
                  </a:cubicBezTo>
                  <a:lnTo>
                    <a:pt x="1806" y="248"/>
                  </a:lnTo>
                  <a:lnTo>
                    <a:pt x="1808" y="248"/>
                  </a:lnTo>
                  <a:cubicBezTo>
                    <a:pt x="1821" y="248"/>
                    <a:pt x="1831" y="238"/>
                    <a:pt x="1832" y="226"/>
                  </a:cubicBezTo>
                  <a:cubicBezTo>
                    <a:pt x="1834" y="212"/>
                    <a:pt x="1824" y="201"/>
                    <a:pt x="1811" y="200"/>
                  </a:cubicBezTo>
                  <a:lnTo>
                    <a:pt x="30" y="1"/>
                  </a:lnTo>
                  <a:cubicBezTo>
                    <a:pt x="28" y="1"/>
                    <a:pt x="27" y="1"/>
                    <a:pt x="26"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13"/>
            <p:cNvSpPr/>
            <p:nvPr/>
          </p:nvSpPr>
          <p:spPr>
            <a:xfrm>
              <a:off x="5387725" y="464000"/>
              <a:ext cx="45950" cy="4950"/>
            </a:xfrm>
            <a:custGeom>
              <a:avLst/>
              <a:gdLst/>
              <a:ahLst/>
              <a:cxnLst/>
              <a:rect l="l" t="t" r="r" b="b"/>
              <a:pathLst>
                <a:path w="1838" h="198" extrusionOk="0">
                  <a:moveTo>
                    <a:pt x="28" y="0"/>
                  </a:moveTo>
                  <a:cubicBezTo>
                    <a:pt x="16" y="0"/>
                    <a:pt x="2" y="10"/>
                    <a:pt x="1" y="23"/>
                  </a:cubicBezTo>
                  <a:cubicBezTo>
                    <a:pt x="0" y="37"/>
                    <a:pt x="11" y="48"/>
                    <a:pt x="24" y="49"/>
                  </a:cubicBezTo>
                  <a:lnTo>
                    <a:pt x="1809" y="197"/>
                  </a:lnTo>
                  <a:lnTo>
                    <a:pt x="1812" y="197"/>
                  </a:lnTo>
                  <a:cubicBezTo>
                    <a:pt x="1825" y="197"/>
                    <a:pt x="1836" y="188"/>
                    <a:pt x="1836" y="175"/>
                  </a:cubicBezTo>
                  <a:cubicBezTo>
                    <a:pt x="1837" y="161"/>
                    <a:pt x="1826" y="149"/>
                    <a:pt x="1814" y="148"/>
                  </a:cubicBezTo>
                  <a:lnTo>
                    <a:pt x="28" y="0"/>
                  </a:ln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13"/>
            <p:cNvSpPr/>
            <p:nvPr/>
          </p:nvSpPr>
          <p:spPr>
            <a:xfrm>
              <a:off x="5396125" y="474675"/>
              <a:ext cx="92950" cy="71725"/>
            </a:xfrm>
            <a:custGeom>
              <a:avLst/>
              <a:gdLst/>
              <a:ahLst/>
              <a:cxnLst/>
              <a:rect l="l" t="t" r="r" b="b"/>
              <a:pathLst>
                <a:path w="3718" h="2869" extrusionOk="0">
                  <a:moveTo>
                    <a:pt x="78" y="57"/>
                  </a:moveTo>
                  <a:lnTo>
                    <a:pt x="1688" y="196"/>
                  </a:lnTo>
                  <a:lnTo>
                    <a:pt x="3643" y="2820"/>
                  </a:lnTo>
                  <a:lnTo>
                    <a:pt x="2049" y="2820"/>
                  </a:lnTo>
                  <a:lnTo>
                    <a:pt x="78" y="57"/>
                  </a:lnTo>
                  <a:close/>
                  <a:moveTo>
                    <a:pt x="27" y="1"/>
                  </a:moveTo>
                  <a:cubicBezTo>
                    <a:pt x="19" y="1"/>
                    <a:pt x="11" y="6"/>
                    <a:pt x="6" y="13"/>
                  </a:cubicBezTo>
                  <a:cubicBezTo>
                    <a:pt x="1" y="21"/>
                    <a:pt x="2" y="32"/>
                    <a:pt x="7" y="40"/>
                  </a:cubicBezTo>
                  <a:lnTo>
                    <a:pt x="2015" y="2858"/>
                  </a:lnTo>
                  <a:cubicBezTo>
                    <a:pt x="2019" y="2864"/>
                    <a:pt x="2028" y="2869"/>
                    <a:pt x="2035" y="2869"/>
                  </a:cubicBezTo>
                  <a:lnTo>
                    <a:pt x="3691" y="2869"/>
                  </a:lnTo>
                  <a:cubicBezTo>
                    <a:pt x="3701" y="2869"/>
                    <a:pt x="3708" y="2864"/>
                    <a:pt x="3714" y="2853"/>
                  </a:cubicBezTo>
                  <a:cubicBezTo>
                    <a:pt x="3718" y="2844"/>
                    <a:pt x="3716" y="2834"/>
                    <a:pt x="3711" y="2827"/>
                  </a:cubicBezTo>
                  <a:lnTo>
                    <a:pt x="1722" y="155"/>
                  </a:lnTo>
                  <a:cubicBezTo>
                    <a:pt x="1718" y="149"/>
                    <a:pt x="1711" y="146"/>
                    <a:pt x="1704" y="146"/>
                  </a:cubicBezTo>
                  <a:lnTo>
                    <a:pt x="30" y="1"/>
                  </a:lnTo>
                  <a:cubicBezTo>
                    <a:pt x="29" y="1"/>
                    <a:pt x="28" y="1"/>
                    <a:pt x="27"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13"/>
            <p:cNvSpPr/>
            <p:nvPr/>
          </p:nvSpPr>
          <p:spPr>
            <a:xfrm>
              <a:off x="5416425" y="374850"/>
              <a:ext cx="9150" cy="55000"/>
            </a:xfrm>
            <a:custGeom>
              <a:avLst/>
              <a:gdLst/>
              <a:ahLst/>
              <a:cxnLst/>
              <a:rect l="l" t="t" r="r" b="b"/>
              <a:pathLst>
                <a:path w="366" h="2200" extrusionOk="0">
                  <a:moveTo>
                    <a:pt x="341" y="0"/>
                  </a:moveTo>
                  <a:cubicBezTo>
                    <a:pt x="328" y="0"/>
                    <a:pt x="316" y="10"/>
                    <a:pt x="315" y="22"/>
                  </a:cubicBezTo>
                  <a:lnTo>
                    <a:pt x="2" y="2172"/>
                  </a:lnTo>
                  <a:cubicBezTo>
                    <a:pt x="1" y="2186"/>
                    <a:pt x="10" y="2199"/>
                    <a:pt x="23" y="2200"/>
                  </a:cubicBezTo>
                  <a:lnTo>
                    <a:pt x="27" y="2200"/>
                  </a:lnTo>
                  <a:cubicBezTo>
                    <a:pt x="39" y="2200"/>
                    <a:pt x="50" y="2191"/>
                    <a:pt x="52" y="2178"/>
                  </a:cubicBezTo>
                  <a:lnTo>
                    <a:pt x="364" y="28"/>
                  </a:lnTo>
                  <a:cubicBezTo>
                    <a:pt x="365" y="15"/>
                    <a:pt x="356" y="1"/>
                    <a:pt x="343" y="0"/>
                  </a:cubicBezTo>
                  <a:cubicBezTo>
                    <a:pt x="342" y="0"/>
                    <a:pt x="341" y="0"/>
                    <a:pt x="341" y="0"/>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13"/>
            <p:cNvSpPr/>
            <p:nvPr/>
          </p:nvSpPr>
          <p:spPr>
            <a:xfrm>
              <a:off x="5421900" y="385275"/>
              <a:ext cx="36600" cy="74200"/>
            </a:xfrm>
            <a:custGeom>
              <a:avLst/>
              <a:gdLst/>
              <a:ahLst/>
              <a:cxnLst/>
              <a:rect l="l" t="t" r="r" b="b"/>
              <a:pathLst>
                <a:path w="1464" h="2968" extrusionOk="0">
                  <a:moveTo>
                    <a:pt x="447" y="78"/>
                  </a:moveTo>
                  <a:lnTo>
                    <a:pt x="1410" y="1149"/>
                  </a:lnTo>
                  <a:lnTo>
                    <a:pt x="784" y="2895"/>
                  </a:lnTo>
                  <a:lnTo>
                    <a:pt x="53" y="2000"/>
                  </a:lnTo>
                  <a:lnTo>
                    <a:pt x="447" y="78"/>
                  </a:lnTo>
                  <a:close/>
                  <a:moveTo>
                    <a:pt x="433" y="1"/>
                  </a:moveTo>
                  <a:cubicBezTo>
                    <a:pt x="431" y="1"/>
                    <a:pt x="429" y="1"/>
                    <a:pt x="426" y="2"/>
                  </a:cubicBezTo>
                  <a:cubicBezTo>
                    <a:pt x="419" y="5"/>
                    <a:pt x="410" y="11"/>
                    <a:pt x="409" y="21"/>
                  </a:cubicBezTo>
                  <a:lnTo>
                    <a:pt x="2" y="2001"/>
                  </a:lnTo>
                  <a:cubicBezTo>
                    <a:pt x="0" y="2007"/>
                    <a:pt x="2" y="2016"/>
                    <a:pt x="7" y="2020"/>
                  </a:cubicBezTo>
                  <a:lnTo>
                    <a:pt x="775" y="2959"/>
                  </a:lnTo>
                  <a:cubicBezTo>
                    <a:pt x="779" y="2966"/>
                    <a:pt x="788" y="2968"/>
                    <a:pt x="794" y="2968"/>
                  </a:cubicBezTo>
                  <a:cubicBezTo>
                    <a:pt x="795" y="2968"/>
                    <a:pt x="796" y="2967"/>
                    <a:pt x="796" y="2967"/>
                  </a:cubicBezTo>
                  <a:cubicBezTo>
                    <a:pt x="805" y="2966"/>
                    <a:pt x="812" y="2959"/>
                    <a:pt x="815" y="2951"/>
                  </a:cubicBezTo>
                  <a:lnTo>
                    <a:pt x="1460" y="1150"/>
                  </a:lnTo>
                  <a:cubicBezTo>
                    <a:pt x="1463" y="1143"/>
                    <a:pt x="1461" y="1133"/>
                    <a:pt x="1455" y="1127"/>
                  </a:cubicBezTo>
                  <a:lnTo>
                    <a:pt x="451" y="8"/>
                  </a:lnTo>
                  <a:cubicBezTo>
                    <a:pt x="447" y="3"/>
                    <a:pt x="440" y="1"/>
                    <a:pt x="433"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13"/>
            <p:cNvSpPr/>
            <p:nvPr/>
          </p:nvSpPr>
          <p:spPr>
            <a:xfrm>
              <a:off x="5448200" y="423850"/>
              <a:ext cx="20375" cy="45800"/>
            </a:xfrm>
            <a:custGeom>
              <a:avLst/>
              <a:gdLst/>
              <a:ahLst/>
              <a:cxnLst/>
              <a:rect l="l" t="t" r="r" b="b"/>
              <a:pathLst>
                <a:path w="815" h="1832" extrusionOk="0">
                  <a:moveTo>
                    <a:pt x="786" y="1"/>
                  </a:moveTo>
                  <a:cubicBezTo>
                    <a:pt x="777" y="1"/>
                    <a:pt x="767" y="7"/>
                    <a:pt x="763" y="17"/>
                  </a:cubicBezTo>
                  <a:lnTo>
                    <a:pt x="6" y="1798"/>
                  </a:lnTo>
                  <a:cubicBezTo>
                    <a:pt x="0" y="1810"/>
                    <a:pt x="7" y="1825"/>
                    <a:pt x="20" y="1830"/>
                  </a:cubicBezTo>
                  <a:cubicBezTo>
                    <a:pt x="22" y="1831"/>
                    <a:pt x="26" y="1831"/>
                    <a:pt x="28" y="1831"/>
                  </a:cubicBezTo>
                  <a:cubicBezTo>
                    <a:pt x="38" y="1831"/>
                    <a:pt x="48" y="1826"/>
                    <a:pt x="51" y="1816"/>
                  </a:cubicBezTo>
                  <a:lnTo>
                    <a:pt x="809" y="35"/>
                  </a:lnTo>
                  <a:cubicBezTo>
                    <a:pt x="814" y="23"/>
                    <a:pt x="807" y="8"/>
                    <a:pt x="795" y="3"/>
                  </a:cubicBezTo>
                  <a:cubicBezTo>
                    <a:pt x="792" y="2"/>
                    <a:pt x="789" y="1"/>
                    <a:pt x="786"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13"/>
            <p:cNvSpPr/>
            <p:nvPr/>
          </p:nvSpPr>
          <p:spPr>
            <a:xfrm>
              <a:off x="5457975" y="438700"/>
              <a:ext cx="23900" cy="45800"/>
            </a:xfrm>
            <a:custGeom>
              <a:avLst/>
              <a:gdLst/>
              <a:ahLst/>
              <a:cxnLst/>
              <a:rect l="l" t="t" r="r" b="b"/>
              <a:pathLst>
                <a:path w="956" h="1832" extrusionOk="0">
                  <a:moveTo>
                    <a:pt x="927" y="0"/>
                  </a:moveTo>
                  <a:cubicBezTo>
                    <a:pt x="918" y="0"/>
                    <a:pt x="910" y="5"/>
                    <a:pt x="905" y="14"/>
                  </a:cubicBezTo>
                  <a:lnTo>
                    <a:pt x="7" y="1795"/>
                  </a:lnTo>
                  <a:cubicBezTo>
                    <a:pt x="1" y="1807"/>
                    <a:pt x="6" y="1822"/>
                    <a:pt x="18" y="1828"/>
                  </a:cubicBezTo>
                  <a:cubicBezTo>
                    <a:pt x="21" y="1830"/>
                    <a:pt x="26" y="1831"/>
                    <a:pt x="29" y="1831"/>
                  </a:cubicBezTo>
                  <a:cubicBezTo>
                    <a:pt x="38" y="1831"/>
                    <a:pt x="47" y="1827"/>
                    <a:pt x="52" y="1818"/>
                  </a:cubicBezTo>
                  <a:lnTo>
                    <a:pt x="949" y="36"/>
                  </a:lnTo>
                  <a:cubicBezTo>
                    <a:pt x="955" y="24"/>
                    <a:pt x="950" y="9"/>
                    <a:pt x="938" y="3"/>
                  </a:cubicBezTo>
                  <a:cubicBezTo>
                    <a:pt x="935" y="1"/>
                    <a:pt x="931" y="0"/>
                    <a:pt x="927" y="0"/>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13"/>
            <p:cNvSpPr/>
            <p:nvPr/>
          </p:nvSpPr>
          <p:spPr>
            <a:xfrm>
              <a:off x="5470325" y="453550"/>
              <a:ext cx="26025" cy="47350"/>
            </a:xfrm>
            <a:custGeom>
              <a:avLst/>
              <a:gdLst/>
              <a:ahLst/>
              <a:cxnLst/>
              <a:rect l="l" t="t" r="r" b="b"/>
              <a:pathLst>
                <a:path w="1041" h="1894" extrusionOk="0">
                  <a:moveTo>
                    <a:pt x="1013" y="0"/>
                  </a:moveTo>
                  <a:cubicBezTo>
                    <a:pt x="1004" y="0"/>
                    <a:pt x="996" y="5"/>
                    <a:pt x="991" y="13"/>
                  </a:cubicBezTo>
                  <a:lnTo>
                    <a:pt x="6" y="1858"/>
                  </a:lnTo>
                  <a:cubicBezTo>
                    <a:pt x="0" y="1870"/>
                    <a:pt x="5" y="1885"/>
                    <a:pt x="16" y="1892"/>
                  </a:cubicBezTo>
                  <a:cubicBezTo>
                    <a:pt x="21" y="1893"/>
                    <a:pt x="25" y="1894"/>
                    <a:pt x="28" y="1894"/>
                  </a:cubicBezTo>
                  <a:cubicBezTo>
                    <a:pt x="37" y="1894"/>
                    <a:pt x="46" y="1891"/>
                    <a:pt x="50" y="1881"/>
                  </a:cubicBezTo>
                  <a:lnTo>
                    <a:pt x="1035" y="36"/>
                  </a:lnTo>
                  <a:cubicBezTo>
                    <a:pt x="1040" y="25"/>
                    <a:pt x="1036" y="10"/>
                    <a:pt x="1024" y="3"/>
                  </a:cubicBezTo>
                  <a:cubicBezTo>
                    <a:pt x="1021" y="1"/>
                    <a:pt x="1017" y="0"/>
                    <a:pt x="1013" y="0"/>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13"/>
            <p:cNvSpPr/>
            <p:nvPr/>
          </p:nvSpPr>
          <p:spPr>
            <a:xfrm>
              <a:off x="5486775" y="473150"/>
              <a:ext cx="21600" cy="47025"/>
            </a:xfrm>
            <a:custGeom>
              <a:avLst/>
              <a:gdLst/>
              <a:ahLst/>
              <a:cxnLst/>
              <a:rect l="l" t="t" r="r" b="b"/>
              <a:pathLst>
                <a:path w="864" h="1881" extrusionOk="0">
                  <a:moveTo>
                    <a:pt x="836" y="1"/>
                  </a:moveTo>
                  <a:cubicBezTo>
                    <a:pt x="827" y="1"/>
                    <a:pt x="818" y="6"/>
                    <a:pt x="814" y="15"/>
                  </a:cubicBezTo>
                  <a:lnTo>
                    <a:pt x="6" y="1847"/>
                  </a:lnTo>
                  <a:cubicBezTo>
                    <a:pt x="1" y="1858"/>
                    <a:pt x="6" y="1873"/>
                    <a:pt x="18" y="1879"/>
                  </a:cubicBezTo>
                  <a:cubicBezTo>
                    <a:pt x="21" y="1880"/>
                    <a:pt x="24" y="1881"/>
                    <a:pt x="27" y="1881"/>
                  </a:cubicBezTo>
                  <a:cubicBezTo>
                    <a:pt x="37" y="1881"/>
                    <a:pt x="46" y="1876"/>
                    <a:pt x="50" y="1866"/>
                  </a:cubicBezTo>
                  <a:lnTo>
                    <a:pt x="859" y="35"/>
                  </a:lnTo>
                  <a:cubicBezTo>
                    <a:pt x="864" y="23"/>
                    <a:pt x="859" y="8"/>
                    <a:pt x="846" y="3"/>
                  </a:cubicBezTo>
                  <a:cubicBezTo>
                    <a:pt x="843" y="2"/>
                    <a:pt x="839" y="1"/>
                    <a:pt x="836"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8255598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517"/>
        <p:cNvGrpSpPr/>
        <p:nvPr/>
      </p:nvGrpSpPr>
      <p:grpSpPr>
        <a:xfrm>
          <a:off x="0" y="0"/>
          <a:ext cx="0" cy="0"/>
          <a:chOff x="0" y="0"/>
          <a:chExt cx="0" cy="0"/>
        </a:xfrm>
      </p:grpSpPr>
      <p:sp>
        <p:nvSpPr>
          <p:cNvPr id="518" name="Google Shape;518;p14"/>
          <p:cNvSpPr txBox="1">
            <a:spLocks noGrp="1"/>
          </p:cNvSpPr>
          <p:nvPr>
            <p:ph type="title"/>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519" name="Google Shape;519;p14"/>
          <p:cNvSpPr/>
          <p:nvPr/>
        </p:nvSpPr>
        <p:spPr>
          <a:xfrm rot="5400000">
            <a:off x="2553743" y="475064"/>
            <a:ext cx="8196075" cy="10851707"/>
          </a:xfrm>
          <a:custGeom>
            <a:avLst/>
            <a:gdLst/>
            <a:ahLst/>
            <a:cxnLst/>
            <a:rect l="l" t="t" r="r" b="b"/>
            <a:pathLst>
              <a:path w="22216" h="29414" extrusionOk="0">
                <a:moveTo>
                  <a:pt x="12843" y="1"/>
                </a:moveTo>
                <a:cubicBezTo>
                  <a:pt x="12808" y="1"/>
                  <a:pt x="12774" y="1"/>
                  <a:pt x="12739" y="2"/>
                </a:cubicBezTo>
                <a:cubicBezTo>
                  <a:pt x="10638" y="19"/>
                  <a:pt x="8555" y="1199"/>
                  <a:pt x="6914" y="2638"/>
                </a:cubicBezTo>
                <a:cubicBezTo>
                  <a:pt x="5254" y="4076"/>
                  <a:pt x="4057" y="5772"/>
                  <a:pt x="2730" y="7578"/>
                </a:cubicBezTo>
                <a:cubicBezTo>
                  <a:pt x="1420" y="9385"/>
                  <a:pt x="0" y="11283"/>
                  <a:pt x="333" y="12980"/>
                </a:cubicBezTo>
                <a:cubicBezTo>
                  <a:pt x="683" y="14694"/>
                  <a:pt x="2785" y="16206"/>
                  <a:pt x="3725" y="18658"/>
                </a:cubicBezTo>
                <a:cubicBezTo>
                  <a:pt x="4664" y="21110"/>
                  <a:pt x="4443" y="24502"/>
                  <a:pt x="5753" y="26659"/>
                </a:cubicBezTo>
                <a:cubicBezTo>
                  <a:pt x="6854" y="28474"/>
                  <a:pt x="9026" y="29414"/>
                  <a:pt x="11235" y="29414"/>
                </a:cubicBezTo>
                <a:cubicBezTo>
                  <a:pt x="11652" y="29414"/>
                  <a:pt x="12069" y="29380"/>
                  <a:pt x="12481" y="29313"/>
                </a:cubicBezTo>
                <a:cubicBezTo>
                  <a:pt x="15062" y="28889"/>
                  <a:pt x="17404" y="27101"/>
                  <a:pt x="18436" y="24797"/>
                </a:cubicBezTo>
                <a:cubicBezTo>
                  <a:pt x="19469" y="22473"/>
                  <a:pt x="19192" y="19616"/>
                  <a:pt x="19395" y="17607"/>
                </a:cubicBezTo>
                <a:cubicBezTo>
                  <a:pt x="19597" y="15579"/>
                  <a:pt x="20280" y="14380"/>
                  <a:pt x="20925" y="12814"/>
                </a:cubicBezTo>
                <a:cubicBezTo>
                  <a:pt x="21571" y="11228"/>
                  <a:pt x="22215" y="9292"/>
                  <a:pt x="21902" y="7449"/>
                </a:cubicBezTo>
                <a:cubicBezTo>
                  <a:pt x="21588" y="5606"/>
                  <a:pt x="20335" y="3891"/>
                  <a:pt x="18657" y="2471"/>
                </a:cubicBezTo>
                <a:cubicBezTo>
                  <a:pt x="16989" y="1093"/>
                  <a:pt x="14911" y="1"/>
                  <a:pt x="12843" y="1"/>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20" name="Google Shape;520;p14"/>
          <p:cNvGrpSpPr/>
          <p:nvPr/>
        </p:nvGrpSpPr>
        <p:grpSpPr>
          <a:xfrm>
            <a:off x="11341306" y="658585"/>
            <a:ext cx="1319909" cy="1317179"/>
            <a:chOff x="2791800" y="448650"/>
            <a:chExt cx="282225" cy="281625"/>
          </a:xfrm>
        </p:grpSpPr>
        <p:sp>
          <p:nvSpPr>
            <p:cNvPr id="521" name="Google Shape;521;p14"/>
            <p:cNvSpPr/>
            <p:nvPr/>
          </p:nvSpPr>
          <p:spPr>
            <a:xfrm>
              <a:off x="2792750" y="449600"/>
              <a:ext cx="263000" cy="276125"/>
            </a:xfrm>
            <a:custGeom>
              <a:avLst/>
              <a:gdLst/>
              <a:ahLst/>
              <a:cxnLst/>
              <a:rect l="l" t="t" r="r" b="b"/>
              <a:pathLst>
                <a:path w="10520" h="11045" extrusionOk="0">
                  <a:moveTo>
                    <a:pt x="5180" y="0"/>
                  </a:moveTo>
                  <a:lnTo>
                    <a:pt x="1" y="3834"/>
                  </a:lnTo>
                  <a:lnTo>
                    <a:pt x="5339" y="11044"/>
                  </a:lnTo>
                  <a:lnTo>
                    <a:pt x="10519" y="7210"/>
                  </a:lnTo>
                  <a:lnTo>
                    <a:pt x="5555" y="505"/>
                  </a:lnTo>
                  <a:lnTo>
                    <a:pt x="5786" y="322"/>
                  </a:lnTo>
                  <a:lnTo>
                    <a:pt x="518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14"/>
            <p:cNvSpPr/>
            <p:nvPr/>
          </p:nvSpPr>
          <p:spPr>
            <a:xfrm>
              <a:off x="2809950" y="453175"/>
              <a:ext cx="262950" cy="276150"/>
            </a:xfrm>
            <a:custGeom>
              <a:avLst/>
              <a:gdLst/>
              <a:ahLst/>
              <a:cxnLst/>
              <a:rect l="l" t="t" r="r" b="b"/>
              <a:pathLst>
                <a:path w="10518" h="11046" extrusionOk="0">
                  <a:moveTo>
                    <a:pt x="5180" y="1"/>
                  </a:moveTo>
                  <a:lnTo>
                    <a:pt x="0" y="3836"/>
                  </a:lnTo>
                  <a:lnTo>
                    <a:pt x="5339" y="11046"/>
                  </a:lnTo>
                  <a:lnTo>
                    <a:pt x="10518" y="7212"/>
                  </a:lnTo>
                  <a:lnTo>
                    <a:pt x="51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14"/>
            <p:cNvSpPr/>
            <p:nvPr/>
          </p:nvSpPr>
          <p:spPr>
            <a:xfrm>
              <a:off x="2792750" y="545450"/>
              <a:ext cx="150725" cy="183925"/>
            </a:xfrm>
            <a:custGeom>
              <a:avLst/>
              <a:gdLst/>
              <a:ahLst/>
              <a:cxnLst/>
              <a:rect l="l" t="t" r="r" b="b"/>
              <a:pathLst>
                <a:path w="6029" h="7357" extrusionOk="0">
                  <a:moveTo>
                    <a:pt x="1" y="0"/>
                  </a:moveTo>
                  <a:lnTo>
                    <a:pt x="5339" y="7210"/>
                  </a:lnTo>
                  <a:lnTo>
                    <a:pt x="6029" y="7357"/>
                  </a:lnTo>
                  <a:lnTo>
                    <a:pt x="692" y="14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14"/>
            <p:cNvSpPr/>
            <p:nvPr/>
          </p:nvSpPr>
          <p:spPr>
            <a:xfrm>
              <a:off x="2791800" y="448650"/>
              <a:ext cx="148700" cy="101325"/>
            </a:xfrm>
            <a:custGeom>
              <a:avLst/>
              <a:gdLst/>
              <a:ahLst/>
              <a:cxnLst/>
              <a:rect l="l" t="t" r="r" b="b"/>
              <a:pathLst>
                <a:path w="5948" h="4053" extrusionOk="0">
                  <a:moveTo>
                    <a:pt x="5216" y="0"/>
                  </a:moveTo>
                  <a:cubicBezTo>
                    <a:pt x="5208" y="0"/>
                    <a:pt x="5201" y="2"/>
                    <a:pt x="5194" y="7"/>
                  </a:cubicBezTo>
                  <a:lnTo>
                    <a:pt x="16" y="3841"/>
                  </a:lnTo>
                  <a:cubicBezTo>
                    <a:pt x="6" y="3851"/>
                    <a:pt x="0" y="3865"/>
                    <a:pt x="2" y="3879"/>
                  </a:cubicBezTo>
                  <a:cubicBezTo>
                    <a:pt x="6" y="3894"/>
                    <a:pt x="17" y="3904"/>
                    <a:pt x="30" y="3906"/>
                  </a:cubicBezTo>
                  <a:lnTo>
                    <a:pt x="721" y="4051"/>
                  </a:lnTo>
                  <a:cubicBezTo>
                    <a:pt x="724" y="4052"/>
                    <a:pt x="726" y="4052"/>
                    <a:pt x="730" y="4052"/>
                  </a:cubicBezTo>
                  <a:cubicBezTo>
                    <a:pt x="737" y="4052"/>
                    <a:pt x="745" y="4051"/>
                    <a:pt x="749" y="4045"/>
                  </a:cubicBezTo>
                  <a:lnTo>
                    <a:pt x="5928" y="211"/>
                  </a:lnTo>
                  <a:cubicBezTo>
                    <a:pt x="5944" y="199"/>
                    <a:pt x="5948" y="176"/>
                    <a:pt x="5936" y="159"/>
                  </a:cubicBezTo>
                  <a:cubicBezTo>
                    <a:pt x="5928" y="150"/>
                    <a:pt x="5917" y="145"/>
                    <a:pt x="5906" y="145"/>
                  </a:cubicBezTo>
                  <a:cubicBezTo>
                    <a:pt x="5899" y="145"/>
                    <a:pt x="5891" y="147"/>
                    <a:pt x="5885" y="152"/>
                  </a:cubicBezTo>
                  <a:lnTo>
                    <a:pt x="719" y="3976"/>
                  </a:lnTo>
                  <a:lnTo>
                    <a:pt x="124" y="3852"/>
                  </a:lnTo>
                  <a:lnTo>
                    <a:pt x="5237" y="66"/>
                  </a:lnTo>
                  <a:cubicBezTo>
                    <a:pt x="5254" y="54"/>
                    <a:pt x="5257" y="31"/>
                    <a:pt x="5246" y="15"/>
                  </a:cubicBezTo>
                  <a:cubicBezTo>
                    <a:pt x="5238" y="5"/>
                    <a:pt x="5227" y="0"/>
                    <a:pt x="5216" y="0"/>
                  </a:cubicBezTo>
                  <a:close/>
                </a:path>
              </a:pathLst>
            </a:custGeom>
            <a:solidFill>
              <a:srgbClr val="554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14"/>
            <p:cNvSpPr/>
            <p:nvPr/>
          </p:nvSpPr>
          <p:spPr>
            <a:xfrm>
              <a:off x="2808975" y="548175"/>
              <a:ext cx="265050" cy="182100"/>
            </a:xfrm>
            <a:custGeom>
              <a:avLst/>
              <a:gdLst/>
              <a:ahLst/>
              <a:cxnLst/>
              <a:rect l="l" t="t" r="r" b="b"/>
              <a:pathLst>
                <a:path w="10602" h="7284" extrusionOk="0">
                  <a:moveTo>
                    <a:pt x="42" y="0"/>
                  </a:moveTo>
                  <a:cubicBezTo>
                    <a:pt x="35" y="0"/>
                    <a:pt x="27" y="2"/>
                    <a:pt x="21" y="7"/>
                  </a:cubicBezTo>
                  <a:cubicBezTo>
                    <a:pt x="5" y="20"/>
                    <a:pt x="1" y="42"/>
                    <a:pt x="13" y="58"/>
                  </a:cubicBezTo>
                  <a:lnTo>
                    <a:pt x="5351" y="7269"/>
                  </a:lnTo>
                  <a:cubicBezTo>
                    <a:pt x="5359" y="7278"/>
                    <a:pt x="5369" y="7283"/>
                    <a:pt x="5380" y="7283"/>
                  </a:cubicBezTo>
                  <a:cubicBezTo>
                    <a:pt x="5389" y="7283"/>
                    <a:pt x="5396" y="7281"/>
                    <a:pt x="5404" y="7278"/>
                  </a:cubicBezTo>
                  <a:lnTo>
                    <a:pt x="10581" y="3444"/>
                  </a:lnTo>
                  <a:cubicBezTo>
                    <a:pt x="10597" y="3432"/>
                    <a:pt x="10602" y="3410"/>
                    <a:pt x="10590" y="3394"/>
                  </a:cubicBezTo>
                  <a:cubicBezTo>
                    <a:pt x="10583" y="3384"/>
                    <a:pt x="10571" y="3378"/>
                    <a:pt x="10559" y="3378"/>
                  </a:cubicBezTo>
                  <a:cubicBezTo>
                    <a:pt x="10552" y="3378"/>
                    <a:pt x="10545" y="3381"/>
                    <a:pt x="10538" y="3385"/>
                  </a:cubicBezTo>
                  <a:lnTo>
                    <a:pt x="5389" y="7198"/>
                  </a:lnTo>
                  <a:lnTo>
                    <a:pt x="72" y="16"/>
                  </a:lnTo>
                  <a:cubicBezTo>
                    <a:pt x="64" y="6"/>
                    <a:pt x="53" y="0"/>
                    <a:pt x="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14"/>
            <p:cNvSpPr/>
            <p:nvPr/>
          </p:nvSpPr>
          <p:spPr>
            <a:xfrm>
              <a:off x="2804025" y="455800"/>
              <a:ext cx="123775" cy="93150"/>
            </a:xfrm>
            <a:custGeom>
              <a:avLst/>
              <a:gdLst/>
              <a:ahLst/>
              <a:cxnLst/>
              <a:rect l="l" t="t" r="r" b="b"/>
              <a:pathLst>
                <a:path w="4951" h="3726" extrusionOk="0">
                  <a:moveTo>
                    <a:pt x="4910" y="0"/>
                  </a:moveTo>
                  <a:cubicBezTo>
                    <a:pt x="4902" y="0"/>
                    <a:pt x="4895" y="3"/>
                    <a:pt x="4888" y="7"/>
                  </a:cubicBezTo>
                  <a:lnTo>
                    <a:pt x="20" y="3659"/>
                  </a:lnTo>
                  <a:cubicBezTo>
                    <a:pt x="4" y="3672"/>
                    <a:pt x="0" y="3694"/>
                    <a:pt x="12" y="3711"/>
                  </a:cubicBezTo>
                  <a:cubicBezTo>
                    <a:pt x="21" y="3720"/>
                    <a:pt x="31" y="3726"/>
                    <a:pt x="42" y="3726"/>
                  </a:cubicBezTo>
                  <a:cubicBezTo>
                    <a:pt x="49" y="3726"/>
                    <a:pt x="57" y="3723"/>
                    <a:pt x="64" y="3717"/>
                  </a:cubicBezTo>
                  <a:lnTo>
                    <a:pt x="4932" y="65"/>
                  </a:lnTo>
                  <a:cubicBezTo>
                    <a:pt x="4948" y="54"/>
                    <a:pt x="4951" y="31"/>
                    <a:pt x="4939" y="15"/>
                  </a:cubicBezTo>
                  <a:cubicBezTo>
                    <a:pt x="4932" y="5"/>
                    <a:pt x="4921" y="0"/>
                    <a:pt x="49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14"/>
            <p:cNvSpPr/>
            <p:nvPr/>
          </p:nvSpPr>
          <p:spPr>
            <a:xfrm>
              <a:off x="2797675" y="453675"/>
              <a:ext cx="124975" cy="93925"/>
            </a:xfrm>
            <a:custGeom>
              <a:avLst/>
              <a:gdLst/>
              <a:ahLst/>
              <a:cxnLst/>
              <a:rect l="l" t="t" r="r" b="b"/>
              <a:pathLst>
                <a:path w="4999" h="3757" extrusionOk="0">
                  <a:moveTo>
                    <a:pt x="4957" y="1"/>
                  </a:moveTo>
                  <a:cubicBezTo>
                    <a:pt x="4950" y="1"/>
                    <a:pt x="4942" y="3"/>
                    <a:pt x="4935" y="8"/>
                  </a:cubicBezTo>
                  <a:lnTo>
                    <a:pt x="18" y="3690"/>
                  </a:lnTo>
                  <a:cubicBezTo>
                    <a:pt x="2" y="3703"/>
                    <a:pt x="0" y="3726"/>
                    <a:pt x="12" y="3742"/>
                  </a:cubicBezTo>
                  <a:cubicBezTo>
                    <a:pt x="19" y="3752"/>
                    <a:pt x="30" y="3757"/>
                    <a:pt x="41" y="3757"/>
                  </a:cubicBezTo>
                  <a:cubicBezTo>
                    <a:pt x="50" y="3757"/>
                    <a:pt x="56" y="3754"/>
                    <a:pt x="62" y="3748"/>
                  </a:cubicBezTo>
                  <a:lnTo>
                    <a:pt x="4979" y="66"/>
                  </a:lnTo>
                  <a:cubicBezTo>
                    <a:pt x="4996" y="54"/>
                    <a:pt x="4999" y="31"/>
                    <a:pt x="4987" y="15"/>
                  </a:cubicBezTo>
                  <a:cubicBezTo>
                    <a:pt x="4979" y="6"/>
                    <a:pt x="4968" y="1"/>
                    <a:pt x="49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14"/>
            <p:cNvSpPr/>
            <p:nvPr/>
          </p:nvSpPr>
          <p:spPr>
            <a:xfrm>
              <a:off x="2938900" y="452500"/>
              <a:ext cx="134975" cy="181400"/>
            </a:xfrm>
            <a:custGeom>
              <a:avLst/>
              <a:gdLst/>
              <a:ahLst/>
              <a:cxnLst/>
              <a:rect l="l" t="t" r="r" b="b"/>
              <a:pathLst>
                <a:path w="5399" h="7256" extrusionOk="0">
                  <a:moveTo>
                    <a:pt x="42" y="0"/>
                  </a:moveTo>
                  <a:cubicBezTo>
                    <a:pt x="35" y="0"/>
                    <a:pt x="27" y="2"/>
                    <a:pt x="21" y="8"/>
                  </a:cubicBezTo>
                  <a:cubicBezTo>
                    <a:pt x="5" y="19"/>
                    <a:pt x="1" y="42"/>
                    <a:pt x="14" y="58"/>
                  </a:cubicBezTo>
                  <a:lnTo>
                    <a:pt x="5327" y="7241"/>
                  </a:lnTo>
                  <a:cubicBezTo>
                    <a:pt x="5335" y="7250"/>
                    <a:pt x="5346" y="7255"/>
                    <a:pt x="5356" y="7255"/>
                  </a:cubicBezTo>
                  <a:cubicBezTo>
                    <a:pt x="5363" y="7255"/>
                    <a:pt x="5371" y="7253"/>
                    <a:pt x="5378" y="7249"/>
                  </a:cubicBezTo>
                  <a:cubicBezTo>
                    <a:pt x="5394" y="7237"/>
                    <a:pt x="5398" y="7214"/>
                    <a:pt x="5386" y="7197"/>
                  </a:cubicBezTo>
                  <a:lnTo>
                    <a:pt x="73" y="15"/>
                  </a:lnTo>
                  <a:cubicBezTo>
                    <a:pt x="65" y="5"/>
                    <a:pt x="54" y="0"/>
                    <a:pt x="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14"/>
            <p:cNvSpPr/>
            <p:nvPr/>
          </p:nvSpPr>
          <p:spPr>
            <a:xfrm>
              <a:off x="3002575" y="590800"/>
              <a:ext cx="29575" cy="68125"/>
            </a:xfrm>
            <a:custGeom>
              <a:avLst/>
              <a:gdLst/>
              <a:ahLst/>
              <a:cxnLst/>
              <a:rect l="l" t="t" r="r" b="b"/>
              <a:pathLst>
                <a:path w="1183" h="2725" extrusionOk="0">
                  <a:moveTo>
                    <a:pt x="645" y="600"/>
                  </a:moveTo>
                  <a:cubicBezTo>
                    <a:pt x="668" y="600"/>
                    <a:pt x="691" y="601"/>
                    <a:pt x="714" y="603"/>
                  </a:cubicBezTo>
                  <a:cubicBezTo>
                    <a:pt x="754" y="611"/>
                    <a:pt x="791" y="624"/>
                    <a:pt x="826" y="643"/>
                  </a:cubicBezTo>
                  <a:cubicBezTo>
                    <a:pt x="791" y="690"/>
                    <a:pt x="741" y="726"/>
                    <a:pt x="686" y="730"/>
                  </a:cubicBezTo>
                  <a:cubicBezTo>
                    <a:pt x="681" y="730"/>
                    <a:pt x="677" y="730"/>
                    <a:pt x="672" y="730"/>
                  </a:cubicBezTo>
                  <a:cubicBezTo>
                    <a:pt x="634" y="730"/>
                    <a:pt x="586" y="719"/>
                    <a:pt x="577" y="690"/>
                  </a:cubicBezTo>
                  <a:cubicBezTo>
                    <a:pt x="568" y="666"/>
                    <a:pt x="583" y="627"/>
                    <a:pt x="622" y="600"/>
                  </a:cubicBezTo>
                  <a:cubicBezTo>
                    <a:pt x="629" y="600"/>
                    <a:pt x="637" y="600"/>
                    <a:pt x="645" y="600"/>
                  </a:cubicBezTo>
                  <a:close/>
                  <a:moveTo>
                    <a:pt x="310" y="1207"/>
                  </a:moveTo>
                  <a:cubicBezTo>
                    <a:pt x="344" y="1207"/>
                    <a:pt x="380" y="1213"/>
                    <a:pt x="414" y="1219"/>
                  </a:cubicBezTo>
                  <a:cubicBezTo>
                    <a:pt x="568" y="1257"/>
                    <a:pt x="708" y="1335"/>
                    <a:pt x="818" y="1438"/>
                  </a:cubicBezTo>
                  <a:cubicBezTo>
                    <a:pt x="714" y="1486"/>
                    <a:pt x="594" y="1500"/>
                    <a:pt x="485" y="1511"/>
                  </a:cubicBezTo>
                  <a:cubicBezTo>
                    <a:pt x="443" y="1515"/>
                    <a:pt x="396" y="1520"/>
                    <a:pt x="351" y="1520"/>
                  </a:cubicBezTo>
                  <a:cubicBezTo>
                    <a:pt x="305" y="1520"/>
                    <a:pt x="260" y="1515"/>
                    <a:pt x="218" y="1500"/>
                  </a:cubicBezTo>
                  <a:cubicBezTo>
                    <a:pt x="145" y="1474"/>
                    <a:pt x="79" y="1401"/>
                    <a:pt x="94" y="1326"/>
                  </a:cubicBezTo>
                  <a:cubicBezTo>
                    <a:pt x="99" y="1293"/>
                    <a:pt x="119" y="1266"/>
                    <a:pt x="150" y="1246"/>
                  </a:cubicBezTo>
                  <a:cubicBezTo>
                    <a:pt x="190" y="1221"/>
                    <a:pt x="247" y="1207"/>
                    <a:pt x="310" y="1207"/>
                  </a:cubicBezTo>
                  <a:close/>
                  <a:moveTo>
                    <a:pt x="597" y="2155"/>
                  </a:moveTo>
                  <a:cubicBezTo>
                    <a:pt x="605" y="2155"/>
                    <a:pt x="614" y="2156"/>
                    <a:pt x="623" y="2158"/>
                  </a:cubicBezTo>
                  <a:cubicBezTo>
                    <a:pt x="655" y="2169"/>
                    <a:pt x="696" y="2231"/>
                    <a:pt x="730" y="2329"/>
                  </a:cubicBezTo>
                  <a:cubicBezTo>
                    <a:pt x="734" y="2339"/>
                    <a:pt x="738" y="2348"/>
                    <a:pt x="741" y="2359"/>
                  </a:cubicBezTo>
                  <a:cubicBezTo>
                    <a:pt x="727" y="2360"/>
                    <a:pt x="713" y="2360"/>
                    <a:pt x="701" y="2360"/>
                  </a:cubicBezTo>
                  <a:cubicBezTo>
                    <a:pt x="689" y="2360"/>
                    <a:pt x="677" y="2360"/>
                    <a:pt x="668" y="2360"/>
                  </a:cubicBezTo>
                  <a:cubicBezTo>
                    <a:pt x="596" y="2359"/>
                    <a:pt x="541" y="2359"/>
                    <a:pt x="505" y="2318"/>
                  </a:cubicBezTo>
                  <a:cubicBezTo>
                    <a:pt x="473" y="2284"/>
                    <a:pt x="471" y="2235"/>
                    <a:pt x="475" y="2205"/>
                  </a:cubicBezTo>
                  <a:cubicBezTo>
                    <a:pt x="499" y="2186"/>
                    <a:pt x="548" y="2155"/>
                    <a:pt x="597" y="2155"/>
                  </a:cubicBezTo>
                  <a:close/>
                  <a:moveTo>
                    <a:pt x="870" y="0"/>
                  </a:moveTo>
                  <a:cubicBezTo>
                    <a:pt x="868" y="0"/>
                    <a:pt x="866" y="0"/>
                    <a:pt x="864" y="1"/>
                  </a:cubicBezTo>
                  <a:cubicBezTo>
                    <a:pt x="845" y="3"/>
                    <a:pt x="831" y="22"/>
                    <a:pt x="834" y="43"/>
                  </a:cubicBezTo>
                  <a:cubicBezTo>
                    <a:pt x="850" y="141"/>
                    <a:pt x="863" y="243"/>
                    <a:pt x="873" y="343"/>
                  </a:cubicBezTo>
                  <a:cubicBezTo>
                    <a:pt x="889" y="494"/>
                    <a:pt x="884" y="522"/>
                    <a:pt x="873" y="557"/>
                  </a:cubicBezTo>
                  <a:lnTo>
                    <a:pt x="864" y="577"/>
                  </a:lnTo>
                  <a:cubicBezTo>
                    <a:pt x="821" y="554"/>
                    <a:pt x="776" y="538"/>
                    <a:pt x="728" y="530"/>
                  </a:cubicBezTo>
                  <a:cubicBezTo>
                    <a:pt x="704" y="526"/>
                    <a:pt x="679" y="524"/>
                    <a:pt x="654" y="524"/>
                  </a:cubicBezTo>
                  <a:cubicBezTo>
                    <a:pt x="638" y="524"/>
                    <a:pt x="622" y="525"/>
                    <a:pt x="607" y="526"/>
                  </a:cubicBezTo>
                  <a:cubicBezTo>
                    <a:pt x="600" y="526"/>
                    <a:pt x="595" y="528"/>
                    <a:pt x="590" y="532"/>
                  </a:cubicBezTo>
                  <a:cubicBezTo>
                    <a:pt x="523" y="574"/>
                    <a:pt x="488" y="650"/>
                    <a:pt x="508" y="711"/>
                  </a:cubicBezTo>
                  <a:cubicBezTo>
                    <a:pt x="533" y="783"/>
                    <a:pt x="620" y="801"/>
                    <a:pt x="677" y="801"/>
                  </a:cubicBezTo>
                  <a:cubicBezTo>
                    <a:pt x="682" y="801"/>
                    <a:pt x="687" y="801"/>
                    <a:pt x="691" y="801"/>
                  </a:cubicBezTo>
                  <a:cubicBezTo>
                    <a:pt x="773" y="798"/>
                    <a:pt x="843" y="745"/>
                    <a:pt x="890" y="681"/>
                  </a:cubicBezTo>
                  <a:cubicBezTo>
                    <a:pt x="971" y="741"/>
                    <a:pt x="1034" y="831"/>
                    <a:pt x="1059" y="929"/>
                  </a:cubicBezTo>
                  <a:cubicBezTo>
                    <a:pt x="1104" y="1116"/>
                    <a:pt x="1008" y="1306"/>
                    <a:pt x="883" y="1399"/>
                  </a:cubicBezTo>
                  <a:cubicBezTo>
                    <a:pt x="764" y="1279"/>
                    <a:pt x="606" y="1191"/>
                    <a:pt x="433" y="1148"/>
                  </a:cubicBezTo>
                  <a:cubicBezTo>
                    <a:pt x="398" y="1140"/>
                    <a:pt x="356" y="1134"/>
                    <a:pt x="311" y="1134"/>
                  </a:cubicBezTo>
                  <a:cubicBezTo>
                    <a:pt x="243" y="1134"/>
                    <a:pt x="170" y="1147"/>
                    <a:pt x="112" y="1185"/>
                  </a:cubicBezTo>
                  <a:cubicBezTo>
                    <a:pt x="64" y="1217"/>
                    <a:pt x="33" y="1261"/>
                    <a:pt x="24" y="1313"/>
                  </a:cubicBezTo>
                  <a:cubicBezTo>
                    <a:pt x="1" y="1429"/>
                    <a:pt x="95" y="1531"/>
                    <a:pt x="194" y="1568"/>
                  </a:cubicBezTo>
                  <a:cubicBezTo>
                    <a:pt x="245" y="1586"/>
                    <a:pt x="299" y="1592"/>
                    <a:pt x="352" y="1592"/>
                  </a:cubicBezTo>
                  <a:cubicBezTo>
                    <a:pt x="401" y="1592"/>
                    <a:pt x="449" y="1587"/>
                    <a:pt x="494" y="1583"/>
                  </a:cubicBezTo>
                  <a:cubicBezTo>
                    <a:pt x="615" y="1569"/>
                    <a:pt x="754" y="1556"/>
                    <a:pt x="871" y="1492"/>
                  </a:cubicBezTo>
                  <a:cubicBezTo>
                    <a:pt x="889" y="1512"/>
                    <a:pt x="904" y="1531"/>
                    <a:pt x="918" y="1552"/>
                  </a:cubicBezTo>
                  <a:cubicBezTo>
                    <a:pt x="1038" y="1724"/>
                    <a:pt x="1075" y="1941"/>
                    <a:pt x="1018" y="2128"/>
                  </a:cubicBezTo>
                  <a:cubicBezTo>
                    <a:pt x="1000" y="2191"/>
                    <a:pt x="973" y="2241"/>
                    <a:pt x="939" y="2279"/>
                  </a:cubicBezTo>
                  <a:cubicBezTo>
                    <a:pt x="905" y="2317"/>
                    <a:pt x="859" y="2338"/>
                    <a:pt x="815" y="2348"/>
                  </a:cubicBezTo>
                  <a:cubicBezTo>
                    <a:pt x="810" y="2333"/>
                    <a:pt x="805" y="2318"/>
                    <a:pt x="800" y="2303"/>
                  </a:cubicBezTo>
                  <a:cubicBezTo>
                    <a:pt x="755" y="2178"/>
                    <a:pt x="703" y="2108"/>
                    <a:pt x="646" y="2089"/>
                  </a:cubicBezTo>
                  <a:cubicBezTo>
                    <a:pt x="630" y="2084"/>
                    <a:pt x="613" y="2082"/>
                    <a:pt x="597" y="2082"/>
                  </a:cubicBezTo>
                  <a:cubicBezTo>
                    <a:pt x="519" y="2082"/>
                    <a:pt x="448" y="2131"/>
                    <a:pt x="418" y="2156"/>
                  </a:cubicBezTo>
                  <a:cubicBezTo>
                    <a:pt x="409" y="2163"/>
                    <a:pt x="406" y="2169"/>
                    <a:pt x="405" y="2179"/>
                  </a:cubicBezTo>
                  <a:cubicBezTo>
                    <a:pt x="397" y="2222"/>
                    <a:pt x="395" y="2303"/>
                    <a:pt x="451" y="2366"/>
                  </a:cubicBezTo>
                  <a:cubicBezTo>
                    <a:pt x="508" y="2431"/>
                    <a:pt x="588" y="2433"/>
                    <a:pt x="674" y="2434"/>
                  </a:cubicBezTo>
                  <a:cubicBezTo>
                    <a:pt x="696" y="2434"/>
                    <a:pt x="728" y="2434"/>
                    <a:pt x="762" y="2431"/>
                  </a:cubicBezTo>
                  <a:cubicBezTo>
                    <a:pt x="782" y="2514"/>
                    <a:pt x="794" y="2600"/>
                    <a:pt x="796" y="2688"/>
                  </a:cubicBezTo>
                  <a:cubicBezTo>
                    <a:pt x="796" y="2709"/>
                    <a:pt x="812" y="2725"/>
                    <a:pt x="832" y="2725"/>
                  </a:cubicBezTo>
                  <a:cubicBezTo>
                    <a:pt x="852" y="2724"/>
                    <a:pt x="868" y="2707"/>
                    <a:pt x="869" y="2687"/>
                  </a:cubicBezTo>
                  <a:cubicBezTo>
                    <a:pt x="868" y="2595"/>
                    <a:pt x="856" y="2505"/>
                    <a:pt x="835" y="2419"/>
                  </a:cubicBezTo>
                  <a:cubicBezTo>
                    <a:pt x="890" y="2404"/>
                    <a:pt x="947" y="2378"/>
                    <a:pt x="993" y="2328"/>
                  </a:cubicBezTo>
                  <a:cubicBezTo>
                    <a:pt x="1034" y="2282"/>
                    <a:pt x="1067" y="2222"/>
                    <a:pt x="1088" y="2150"/>
                  </a:cubicBezTo>
                  <a:cubicBezTo>
                    <a:pt x="1150" y="1939"/>
                    <a:pt x="1108" y="1702"/>
                    <a:pt x="977" y="1512"/>
                  </a:cubicBezTo>
                  <a:cubicBezTo>
                    <a:pt x="963" y="1491"/>
                    <a:pt x="948" y="1471"/>
                    <a:pt x="932" y="1453"/>
                  </a:cubicBezTo>
                  <a:cubicBezTo>
                    <a:pt x="1076" y="1341"/>
                    <a:pt x="1182" y="1128"/>
                    <a:pt x="1129" y="912"/>
                  </a:cubicBezTo>
                  <a:cubicBezTo>
                    <a:pt x="1099" y="794"/>
                    <a:pt x="1024" y="688"/>
                    <a:pt x="926" y="617"/>
                  </a:cubicBezTo>
                  <a:cubicBezTo>
                    <a:pt x="932" y="606"/>
                    <a:pt x="937" y="595"/>
                    <a:pt x="941" y="582"/>
                  </a:cubicBezTo>
                  <a:cubicBezTo>
                    <a:pt x="959" y="530"/>
                    <a:pt x="959" y="484"/>
                    <a:pt x="944" y="335"/>
                  </a:cubicBezTo>
                  <a:cubicBezTo>
                    <a:pt x="936" y="236"/>
                    <a:pt x="922" y="134"/>
                    <a:pt x="906" y="32"/>
                  </a:cubicBezTo>
                  <a:cubicBezTo>
                    <a:pt x="904" y="13"/>
                    <a:pt x="888" y="0"/>
                    <a:pt x="8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14"/>
            <p:cNvSpPr/>
            <p:nvPr/>
          </p:nvSpPr>
          <p:spPr>
            <a:xfrm>
              <a:off x="2916250" y="659925"/>
              <a:ext cx="58175" cy="30875"/>
            </a:xfrm>
            <a:custGeom>
              <a:avLst/>
              <a:gdLst/>
              <a:ahLst/>
              <a:cxnLst/>
              <a:rect l="l" t="t" r="r" b="b"/>
              <a:pathLst>
                <a:path w="2327" h="1235" extrusionOk="0">
                  <a:moveTo>
                    <a:pt x="499" y="191"/>
                  </a:moveTo>
                  <a:cubicBezTo>
                    <a:pt x="515" y="191"/>
                    <a:pt x="531" y="199"/>
                    <a:pt x="543" y="207"/>
                  </a:cubicBezTo>
                  <a:cubicBezTo>
                    <a:pt x="572" y="233"/>
                    <a:pt x="581" y="280"/>
                    <a:pt x="565" y="322"/>
                  </a:cubicBezTo>
                  <a:cubicBezTo>
                    <a:pt x="541" y="386"/>
                    <a:pt x="449" y="415"/>
                    <a:pt x="370" y="421"/>
                  </a:cubicBezTo>
                  <a:cubicBezTo>
                    <a:pt x="363" y="421"/>
                    <a:pt x="357" y="422"/>
                    <a:pt x="348" y="422"/>
                  </a:cubicBezTo>
                  <a:cubicBezTo>
                    <a:pt x="354" y="394"/>
                    <a:pt x="363" y="370"/>
                    <a:pt x="369" y="350"/>
                  </a:cubicBezTo>
                  <a:cubicBezTo>
                    <a:pt x="391" y="285"/>
                    <a:pt x="410" y="227"/>
                    <a:pt x="454" y="204"/>
                  </a:cubicBezTo>
                  <a:cubicBezTo>
                    <a:pt x="470" y="196"/>
                    <a:pt x="484" y="191"/>
                    <a:pt x="499" y="191"/>
                  </a:cubicBezTo>
                  <a:close/>
                  <a:moveTo>
                    <a:pt x="1371" y="72"/>
                  </a:moveTo>
                  <a:cubicBezTo>
                    <a:pt x="1386" y="72"/>
                    <a:pt x="1400" y="77"/>
                    <a:pt x="1414" y="83"/>
                  </a:cubicBezTo>
                  <a:cubicBezTo>
                    <a:pt x="1505" y="137"/>
                    <a:pt x="1470" y="317"/>
                    <a:pt x="1409" y="425"/>
                  </a:cubicBezTo>
                  <a:cubicBezTo>
                    <a:pt x="1331" y="561"/>
                    <a:pt x="1227" y="674"/>
                    <a:pt x="1110" y="751"/>
                  </a:cubicBezTo>
                  <a:cubicBezTo>
                    <a:pt x="1101" y="638"/>
                    <a:pt x="1125" y="518"/>
                    <a:pt x="1147" y="413"/>
                  </a:cubicBezTo>
                  <a:cubicBezTo>
                    <a:pt x="1164" y="327"/>
                    <a:pt x="1184" y="228"/>
                    <a:pt x="1235" y="156"/>
                  </a:cubicBezTo>
                  <a:cubicBezTo>
                    <a:pt x="1268" y="110"/>
                    <a:pt x="1322" y="72"/>
                    <a:pt x="1371" y="72"/>
                  </a:cubicBezTo>
                  <a:close/>
                  <a:moveTo>
                    <a:pt x="1820" y="730"/>
                  </a:moveTo>
                  <a:cubicBezTo>
                    <a:pt x="1840" y="730"/>
                    <a:pt x="1865" y="754"/>
                    <a:pt x="1876" y="797"/>
                  </a:cubicBezTo>
                  <a:cubicBezTo>
                    <a:pt x="1870" y="828"/>
                    <a:pt x="1859" y="859"/>
                    <a:pt x="1845" y="887"/>
                  </a:cubicBezTo>
                  <a:cubicBezTo>
                    <a:pt x="1829" y="921"/>
                    <a:pt x="1808" y="953"/>
                    <a:pt x="1784" y="982"/>
                  </a:cubicBezTo>
                  <a:cubicBezTo>
                    <a:pt x="1756" y="932"/>
                    <a:pt x="1742" y="877"/>
                    <a:pt x="1754" y="824"/>
                  </a:cubicBezTo>
                  <a:cubicBezTo>
                    <a:pt x="1765" y="780"/>
                    <a:pt x="1794" y="731"/>
                    <a:pt x="1820" y="730"/>
                  </a:cubicBezTo>
                  <a:close/>
                  <a:moveTo>
                    <a:pt x="1372" y="0"/>
                  </a:moveTo>
                  <a:cubicBezTo>
                    <a:pt x="1298" y="0"/>
                    <a:pt x="1222" y="51"/>
                    <a:pt x="1178" y="115"/>
                  </a:cubicBezTo>
                  <a:cubicBezTo>
                    <a:pt x="1117" y="200"/>
                    <a:pt x="1095" y="306"/>
                    <a:pt x="1077" y="399"/>
                  </a:cubicBezTo>
                  <a:cubicBezTo>
                    <a:pt x="1053" y="522"/>
                    <a:pt x="1025" y="658"/>
                    <a:pt x="1044" y="791"/>
                  </a:cubicBezTo>
                  <a:cubicBezTo>
                    <a:pt x="1022" y="801"/>
                    <a:pt x="1001" y="811"/>
                    <a:pt x="979" y="819"/>
                  </a:cubicBezTo>
                  <a:cubicBezTo>
                    <a:pt x="911" y="844"/>
                    <a:pt x="841" y="856"/>
                    <a:pt x="774" y="856"/>
                  </a:cubicBezTo>
                  <a:cubicBezTo>
                    <a:pt x="661" y="856"/>
                    <a:pt x="553" y="822"/>
                    <a:pt x="465" y="756"/>
                  </a:cubicBezTo>
                  <a:cubicBezTo>
                    <a:pt x="417" y="721"/>
                    <a:pt x="383" y="682"/>
                    <a:pt x="361" y="640"/>
                  </a:cubicBezTo>
                  <a:cubicBezTo>
                    <a:pt x="338" y="593"/>
                    <a:pt x="334" y="543"/>
                    <a:pt x="338" y="496"/>
                  </a:cubicBezTo>
                  <a:cubicBezTo>
                    <a:pt x="352" y="495"/>
                    <a:pt x="365" y="495"/>
                    <a:pt x="379" y="494"/>
                  </a:cubicBezTo>
                  <a:cubicBezTo>
                    <a:pt x="427" y="490"/>
                    <a:pt x="589" y="469"/>
                    <a:pt x="636" y="349"/>
                  </a:cubicBezTo>
                  <a:cubicBezTo>
                    <a:pt x="663" y="277"/>
                    <a:pt x="647" y="200"/>
                    <a:pt x="595" y="154"/>
                  </a:cubicBezTo>
                  <a:cubicBezTo>
                    <a:pt x="568" y="131"/>
                    <a:pt x="536" y="119"/>
                    <a:pt x="502" y="119"/>
                  </a:cubicBezTo>
                  <a:cubicBezTo>
                    <a:pt x="476" y="119"/>
                    <a:pt x="448" y="126"/>
                    <a:pt x="422" y="140"/>
                  </a:cubicBezTo>
                  <a:cubicBezTo>
                    <a:pt x="350" y="175"/>
                    <a:pt x="327" y="253"/>
                    <a:pt x="300" y="335"/>
                  </a:cubicBezTo>
                  <a:cubicBezTo>
                    <a:pt x="293" y="358"/>
                    <a:pt x="284" y="388"/>
                    <a:pt x="275" y="422"/>
                  </a:cubicBezTo>
                  <a:cubicBezTo>
                    <a:pt x="202" y="420"/>
                    <a:pt x="127" y="406"/>
                    <a:pt x="52" y="383"/>
                  </a:cubicBezTo>
                  <a:cubicBezTo>
                    <a:pt x="48" y="382"/>
                    <a:pt x="45" y="382"/>
                    <a:pt x="41" y="382"/>
                  </a:cubicBezTo>
                  <a:cubicBezTo>
                    <a:pt x="25" y="382"/>
                    <a:pt x="10" y="392"/>
                    <a:pt x="6" y="408"/>
                  </a:cubicBezTo>
                  <a:cubicBezTo>
                    <a:pt x="0" y="426"/>
                    <a:pt x="11" y="448"/>
                    <a:pt x="31" y="453"/>
                  </a:cubicBezTo>
                  <a:cubicBezTo>
                    <a:pt x="108" y="478"/>
                    <a:pt x="187" y="490"/>
                    <a:pt x="264" y="495"/>
                  </a:cubicBezTo>
                  <a:cubicBezTo>
                    <a:pt x="260" y="551"/>
                    <a:pt x="266" y="613"/>
                    <a:pt x="295" y="672"/>
                  </a:cubicBezTo>
                  <a:cubicBezTo>
                    <a:pt x="322" y="725"/>
                    <a:pt x="364" y="774"/>
                    <a:pt x="421" y="815"/>
                  </a:cubicBezTo>
                  <a:cubicBezTo>
                    <a:pt x="522" y="891"/>
                    <a:pt x="644" y="929"/>
                    <a:pt x="772" y="929"/>
                  </a:cubicBezTo>
                  <a:cubicBezTo>
                    <a:pt x="848" y="929"/>
                    <a:pt x="926" y="915"/>
                    <a:pt x="1002" y="887"/>
                  </a:cubicBezTo>
                  <a:cubicBezTo>
                    <a:pt x="1022" y="881"/>
                    <a:pt x="1041" y="872"/>
                    <a:pt x="1060" y="864"/>
                  </a:cubicBezTo>
                  <a:cubicBezTo>
                    <a:pt x="1114" y="1033"/>
                    <a:pt x="1265" y="1193"/>
                    <a:pt x="1466" y="1203"/>
                  </a:cubicBezTo>
                  <a:cubicBezTo>
                    <a:pt x="1473" y="1203"/>
                    <a:pt x="1479" y="1203"/>
                    <a:pt x="1485" y="1203"/>
                  </a:cubicBezTo>
                  <a:cubicBezTo>
                    <a:pt x="1590" y="1203"/>
                    <a:pt x="1693" y="1162"/>
                    <a:pt x="1777" y="1092"/>
                  </a:cubicBezTo>
                  <a:cubicBezTo>
                    <a:pt x="1784" y="1100"/>
                    <a:pt x="1791" y="1106"/>
                    <a:pt x="1799" y="1113"/>
                  </a:cubicBezTo>
                  <a:cubicBezTo>
                    <a:pt x="1838" y="1146"/>
                    <a:pt x="1877" y="1161"/>
                    <a:pt x="2010" y="1188"/>
                  </a:cubicBezTo>
                  <a:cubicBezTo>
                    <a:pt x="2099" y="1205"/>
                    <a:pt x="2190" y="1221"/>
                    <a:pt x="2282" y="1235"/>
                  </a:cubicBezTo>
                  <a:lnTo>
                    <a:pt x="2287" y="1235"/>
                  </a:lnTo>
                  <a:cubicBezTo>
                    <a:pt x="2304" y="1235"/>
                    <a:pt x="2319" y="1221"/>
                    <a:pt x="2323" y="1205"/>
                  </a:cubicBezTo>
                  <a:cubicBezTo>
                    <a:pt x="2327" y="1185"/>
                    <a:pt x="2313" y="1166"/>
                    <a:pt x="2293" y="1164"/>
                  </a:cubicBezTo>
                  <a:cubicBezTo>
                    <a:pt x="2204" y="1150"/>
                    <a:pt x="2115" y="1135"/>
                    <a:pt x="2026" y="1117"/>
                  </a:cubicBezTo>
                  <a:cubicBezTo>
                    <a:pt x="1893" y="1090"/>
                    <a:pt x="1871" y="1079"/>
                    <a:pt x="1845" y="1058"/>
                  </a:cubicBezTo>
                  <a:cubicBezTo>
                    <a:pt x="1840" y="1052"/>
                    <a:pt x="1834" y="1048"/>
                    <a:pt x="1829" y="1043"/>
                  </a:cubicBezTo>
                  <a:cubicBezTo>
                    <a:pt x="1863" y="1006"/>
                    <a:pt x="1891" y="966"/>
                    <a:pt x="1913" y="921"/>
                  </a:cubicBezTo>
                  <a:cubicBezTo>
                    <a:pt x="1930" y="885"/>
                    <a:pt x="1943" y="845"/>
                    <a:pt x="1951" y="806"/>
                  </a:cubicBezTo>
                  <a:cubicBezTo>
                    <a:pt x="1952" y="800"/>
                    <a:pt x="1952" y="796"/>
                    <a:pt x="1951" y="791"/>
                  </a:cubicBezTo>
                  <a:cubicBezTo>
                    <a:pt x="1934" y="712"/>
                    <a:pt x="1879" y="658"/>
                    <a:pt x="1821" y="658"/>
                  </a:cubicBezTo>
                  <a:cubicBezTo>
                    <a:pt x="1819" y="658"/>
                    <a:pt x="1818" y="658"/>
                    <a:pt x="1817" y="658"/>
                  </a:cubicBezTo>
                  <a:cubicBezTo>
                    <a:pt x="1723" y="662"/>
                    <a:pt x="1688" y="795"/>
                    <a:pt x="1684" y="810"/>
                  </a:cubicBezTo>
                  <a:cubicBezTo>
                    <a:pt x="1666" y="888"/>
                    <a:pt x="1690" y="971"/>
                    <a:pt x="1731" y="1035"/>
                  </a:cubicBezTo>
                  <a:cubicBezTo>
                    <a:pt x="1659" y="1094"/>
                    <a:pt x="1570" y="1130"/>
                    <a:pt x="1484" y="1130"/>
                  </a:cubicBezTo>
                  <a:cubicBezTo>
                    <a:pt x="1479" y="1130"/>
                    <a:pt x="1474" y="1130"/>
                    <a:pt x="1470" y="1130"/>
                  </a:cubicBezTo>
                  <a:cubicBezTo>
                    <a:pt x="1300" y="1122"/>
                    <a:pt x="1167" y="976"/>
                    <a:pt x="1125" y="828"/>
                  </a:cubicBezTo>
                  <a:cubicBezTo>
                    <a:pt x="1262" y="747"/>
                    <a:pt x="1385" y="619"/>
                    <a:pt x="1473" y="463"/>
                  </a:cubicBezTo>
                  <a:cubicBezTo>
                    <a:pt x="1548" y="329"/>
                    <a:pt x="1591" y="103"/>
                    <a:pt x="1451" y="22"/>
                  </a:cubicBezTo>
                  <a:cubicBezTo>
                    <a:pt x="1426" y="7"/>
                    <a:pt x="1399" y="0"/>
                    <a:pt x="13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14"/>
            <p:cNvSpPr/>
            <p:nvPr/>
          </p:nvSpPr>
          <p:spPr>
            <a:xfrm>
              <a:off x="2849950" y="523625"/>
              <a:ext cx="31575" cy="70850"/>
            </a:xfrm>
            <a:custGeom>
              <a:avLst/>
              <a:gdLst/>
              <a:ahLst/>
              <a:cxnLst/>
              <a:rect l="l" t="t" r="r" b="b"/>
              <a:pathLst>
                <a:path w="1263" h="2834" extrusionOk="0">
                  <a:moveTo>
                    <a:pt x="531" y="382"/>
                  </a:moveTo>
                  <a:cubicBezTo>
                    <a:pt x="553" y="382"/>
                    <a:pt x="573" y="383"/>
                    <a:pt x="590" y="384"/>
                  </a:cubicBezTo>
                  <a:cubicBezTo>
                    <a:pt x="662" y="387"/>
                    <a:pt x="725" y="392"/>
                    <a:pt x="763" y="435"/>
                  </a:cubicBezTo>
                  <a:cubicBezTo>
                    <a:pt x="791" y="468"/>
                    <a:pt x="807" y="525"/>
                    <a:pt x="785" y="558"/>
                  </a:cubicBezTo>
                  <a:cubicBezTo>
                    <a:pt x="768" y="586"/>
                    <a:pt x="712" y="603"/>
                    <a:pt x="667" y="603"/>
                  </a:cubicBezTo>
                  <a:cubicBezTo>
                    <a:pt x="652" y="603"/>
                    <a:pt x="639" y="601"/>
                    <a:pt x="628" y="598"/>
                  </a:cubicBezTo>
                  <a:cubicBezTo>
                    <a:pt x="591" y="586"/>
                    <a:pt x="553" y="519"/>
                    <a:pt x="517" y="415"/>
                  </a:cubicBezTo>
                  <a:cubicBezTo>
                    <a:pt x="513" y="405"/>
                    <a:pt x="510" y="393"/>
                    <a:pt x="507" y="382"/>
                  </a:cubicBezTo>
                  <a:cubicBezTo>
                    <a:pt x="515" y="382"/>
                    <a:pt x="523" y="382"/>
                    <a:pt x="531" y="382"/>
                  </a:cubicBezTo>
                  <a:close/>
                  <a:moveTo>
                    <a:pt x="871" y="1268"/>
                  </a:moveTo>
                  <a:cubicBezTo>
                    <a:pt x="928" y="1268"/>
                    <a:pt x="986" y="1273"/>
                    <a:pt x="1037" y="1294"/>
                  </a:cubicBezTo>
                  <a:cubicBezTo>
                    <a:pt x="1114" y="1325"/>
                    <a:pt x="1182" y="1402"/>
                    <a:pt x="1165" y="1480"/>
                  </a:cubicBezTo>
                  <a:cubicBezTo>
                    <a:pt x="1156" y="1513"/>
                    <a:pt x="1135" y="1541"/>
                    <a:pt x="1102" y="1562"/>
                  </a:cubicBezTo>
                  <a:cubicBezTo>
                    <a:pt x="1061" y="1586"/>
                    <a:pt x="1003" y="1599"/>
                    <a:pt x="941" y="1599"/>
                  </a:cubicBezTo>
                  <a:cubicBezTo>
                    <a:pt x="900" y="1599"/>
                    <a:pt x="858" y="1593"/>
                    <a:pt x="817" y="1582"/>
                  </a:cubicBezTo>
                  <a:cubicBezTo>
                    <a:pt x="652" y="1537"/>
                    <a:pt x="504" y="1452"/>
                    <a:pt x="393" y="1340"/>
                  </a:cubicBezTo>
                  <a:cubicBezTo>
                    <a:pt x="503" y="1291"/>
                    <a:pt x="635" y="1282"/>
                    <a:pt x="752" y="1273"/>
                  </a:cubicBezTo>
                  <a:cubicBezTo>
                    <a:pt x="790" y="1271"/>
                    <a:pt x="831" y="1268"/>
                    <a:pt x="871" y="1268"/>
                  </a:cubicBezTo>
                  <a:close/>
                  <a:moveTo>
                    <a:pt x="514" y="2082"/>
                  </a:moveTo>
                  <a:cubicBezTo>
                    <a:pt x="559" y="2082"/>
                    <a:pt x="616" y="2095"/>
                    <a:pt x="627" y="2129"/>
                  </a:cubicBezTo>
                  <a:cubicBezTo>
                    <a:pt x="635" y="2155"/>
                    <a:pt x="616" y="2195"/>
                    <a:pt x="573" y="2222"/>
                  </a:cubicBezTo>
                  <a:cubicBezTo>
                    <a:pt x="566" y="2223"/>
                    <a:pt x="559" y="2223"/>
                    <a:pt x="552" y="2223"/>
                  </a:cubicBezTo>
                  <a:cubicBezTo>
                    <a:pt x="526" y="2223"/>
                    <a:pt x="500" y="2220"/>
                    <a:pt x="474" y="2215"/>
                  </a:cubicBezTo>
                  <a:cubicBezTo>
                    <a:pt x="433" y="2205"/>
                    <a:pt x="392" y="2190"/>
                    <a:pt x="354" y="2169"/>
                  </a:cubicBezTo>
                  <a:cubicBezTo>
                    <a:pt x="395" y="2119"/>
                    <a:pt x="450" y="2083"/>
                    <a:pt x="509" y="2082"/>
                  </a:cubicBezTo>
                  <a:cubicBezTo>
                    <a:pt x="510" y="2082"/>
                    <a:pt x="512" y="2082"/>
                    <a:pt x="514" y="2082"/>
                  </a:cubicBezTo>
                  <a:close/>
                  <a:moveTo>
                    <a:pt x="426" y="0"/>
                  </a:moveTo>
                  <a:cubicBezTo>
                    <a:pt x="406" y="0"/>
                    <a:pt x="390" y="16"/>
                    <a:pt x="390" y="36"/>
                  </a:cubicBezTo>
                  <a:cubicBezTo>
                    <a:pt x="389" y="132"/>
                    <a:pt x="397" y="226"/>
                    <a:pt x="416" y="318"/>
                  </a:cubicBezTo>
                  <a:cubicBezTo>
                    <a:pt x="358" y="331"/>
                    <a:pt x="295" y="356"/>
                    <a:pt x="244" y="408"/>
                  </a:cubicBezTo>
                  <a:cubicBezTo>
                    <a:pt x="199" y="452"/>
                    <a:pt x="162" y="513"/>
                    <a:pt x="137" y="588"/>
                  </a:cubicBezTo>
                  <a:cubicBezTo>
                    <a:pt x="62" y="805"/>
                    <a:pt x="98" y="1053"/>
                    <a:pt x="231" y="1256"/>
                  </a:cubicBezTo>
                  <a:cubicBezTo>
                    <a:pt x="245" y="1277"/>
                    <a:pt x="261" y="1299"/>
                    <a:pt x="277" y="1319"/>
                  </a:cubicBezTo>
                  <a:cubicBezTo>
                    <a:pt x="119" y="1429"/>
                    <a:pt x="0" y="1649"/>
                    <a:pt x="49" y="1875"/>
                  </a:cubicBezTo>
                  <a:cubicBezTo>
                    <a:pt x="75" y="2000"/>
                    <a:pt x="151" y="2113"/>
                    <a:pt x="252" y="2189"/>
                  </a:cubicBezTo>
                  <a:cubicBezTo>
                    <a:pt x="245" y="2201"/>
                    <a:pt x="240" y="2213"/>
                    <a:pt x="234" y="2225"/>
                  </a:cubicBezTo>
                  <a:cubicBezTo>
                    <a:pt x="213" y="2279"/>
                    <a:pt x="211" y="2327"/>
                    <a:pt x="221" y="2483"/>
                  </a:cubicBezTo>
                  <a:cubicBezTo>
                    <a:pt x="229" y="2588"/>
                    <a:pt x="238" y="2695"/>
                    <a:pt x="252" y="2801"/>
                  </a:cubicBezTo>
                  <a:cubicBezTo>
                    <a:pt x="255" y="2821"/>
                    <a:pt x="271" y="2834"/>
                    <a:pt x="288" y="2834"/>
                  </a:cubicBezTo>
                  <a:cubicBezTo>
                    <a:pt x="289" y="2834"/>
                    <a:pt x="291" y="2834"/>
                    <a:pt x="294" y="2832"/>
                  </a:cubicBezTo>
                  <a:cubicBezTo>
                    <a:pt x="315" y="2829"/>
                    <a:pt x="330" y="2812"/>
                    <a:pt x="326" y="2792"/>
                  </a:cubicBezTo>
                  <a:cubicBezTo>
                    <a:pt x="315" y="2688"/>
                    <a:pt x="304" y="2582"/>
                    <a:pt x="297" y="2478"/>
                  </a:cubicBezTo>
                  <a:cubicBezTo>
                    <a:pt x="287" y="2318"/>
                    <a:pt x="291" y="2288"/>
                    <a:pt x="305" y="2252"/>
                  </a:cubicBezTo>
                  <a:cubicBezTo>
                    <a:pt x="308" y="2244"/>
                    <a:pt x="312" y="2236"/>
                    <a:pt x="316" y="2228"/>
                  </a:cubicBezTo>
                  <a:cubicBezTo>
                    <a:pt x="362" y="2253"/>
                    <a:pt x="411" y="2272"/>
                    <a:pt x="463" y="2282"/>
                  </a:cubicBezTo>
                  <a:cubicBezTo>
                    <a:pt x="494" y="2289"/>
                    <a:pt x="526" y="2292"/>
                    <a:pt x="559" y="2292"/>
                  </a:cubicBezTo>
                  <a:cubicBezTo>
                    <a:pt x="569" y="2292"/>
                    <a:pt x="579" y="2291"/>
                    <a:pt x="589" y="2291"/>
                  </a:cubicBezTo>
                  <a:cubicBezTo>
                    <a:pt x="595" y="2291"/>
                    <a:pt x="600" y="2290"/>
                    <a:pt x="604" y="2287"/>
                  </a:cubicBezTo>
                  <a:cubicBezTo>
                    <a:pt x="678" y="2245"/>
                    <a:pt x="717" y="2169"/>
                    <a:pt x="699" y="2104"/>
                  </a:cubicBezTo>
                  <a:cubicBezTo>
                    <a:pt x="675" y="2027"/>
                    <a:pt x="578" y="2005"/>
                    <a:pt x="517" y="2005"/>
                  </a:cubicBezTo>
                  <a:cubicBezTo>
                    <a:pt x="514" y="2005"/>
                    <a:pt x="512" y="2006"/>
                    <a:pt x="509" y="2006"/>
                  </a:cubicBezTo>
                  <a:cubicBezTo>
                    <a:pt x="422" y="2008"/>
                    <a:pt x="347" y="2060"/>
                    <a:pt x="294" y="2126"/>
                  </a:cubicBezTo>
                  <a:cubicBezTo>
                    <a:pt x="207" y="2059"/>
                    <a:pt x="143" y="1963"/>
                    <a:pt x="121" y="1858"/>
                  </a:cubicBezTo>
                  <a:cubicBezTo>
                    <a:pt x="79" y="1660"/>
                    <a:pt x="189" y="1465"/>
                    <a:pt x="326" y="1373"/>
                  </a:cubicBezTo>
                  <a:cubicBezTo>
                    <a:pt x="449" y="1502"/>
                    <a:pt x="614" y="1599"/>
                    <a:pt x="797" y="1650"/>
                  </a:cubicBezTo>
                  <a:cubicBezTo>
                    <a:pt x="838" y="1662"/>
                    <a:pt x="891" y="1670"/>
                    <a:pt x="945" y="1670"/>
                  </a:cubicBezTo>
                  <a:cubicBezTo>
                    <a:pt x="1012" y="1670"/>
                    <a:pt x="1082" y="1657"/>
                    <a:pt x="1139" y="1623"/>
                  </a:cubicBezTo>
                  <a:cubicBezTo>
                    <a:pt x="1190" y="1593"/>
                    <a:pt x="1224" y="1548"/>
                    <a:pt x="1236" y="1494"/>
                  </a:cubicBezTo>
                  <a:cubicBezTo>
                    <a:pt x="1263" y="1374"/>
                    <a:pt x="1167" y="1266"/>
                    <a:pt x="1064" y="1224"/>
                  </a:cubicBezTo>
                  <a:cubicBezTo>
                    <a:pt x="1001" y="1199"/>
                    <a:pt x="935" y="1193"/>
                    <a:pt x="871" y="1193"/>
                  </a:cubicBezTo>
                  <a:cubicBezTo>
                    <a:pt x="828" y="1193"/>
                    <a:pt x="786" y="1196"/>
                    <a:pt x="747" y="1198"/>
                  </a:cubicBezTo>
                  <a:cubicBezTo>
                    <a:pt x="618" y="1208"/>
                    <a:pt x="470" y="1218"/>
                    <a:pt x="341" y="1280"/>
                  </a:cubicBezTo>
                  <a:cubicBezTo>
                    <a:pt x="323" y="1258"/>
                    <a:pt x="307" y="1238"/>
                    <a:pt x="292" y="1214"/>
                  </a:cubicBezTo>
                  <a:cubicBezTo>
                    <a:pt x="171" y="1032"/>
                    <a:pt x="139" y="806"/>
                    <a:pt x="206" y="611"/>
                  </a:cubicBezTo>
                  <a:cubicBezTo>
                    <a:pt x="228" y="547"/>
                    <a:pt x="259" y="495"/>
                    <a:pt x="296" y="457"/>
                  </a:cubicBezTo>
                  <a:cubicBezTo>
                    <a:pt x="335" y="416"/>
                    <a:pt x="384" y="397"/>
                    <a:pt x="434" y="387"/>
                  </a:cubicBezTo>
                  <a:cubicBezTo>
                    <a:pt x="438" y="403"/>
                    <a:pt x="443" y="420"/>
                    <a:pt x="449" y="436"/>
                  </a:cubicBezTo>
                  <a:cubicBezTo>
                    <a:pt x="493" y="569"/>
                    <a:pt x="544" y="644"/>
                    <a:pt x="604" y="663"/>
                  </a:cubicBezTo>
                  <a:cubicBezTo>
                    <a:pt x="623" y="670"/>
                    <a:pt x="645" y="673"/>
                    <a:pt x="668" y="673"/>
                  </a:cubicBezTo>
                  <a:cubicBezTo>
                    <a:pt x="736" y="673"/>
                    <a:pt x="814" y="645"/>
                    <a:pt x="848" y="593"/>
                  </a:cubicBezTo>
                  <a:cubicBezTo>
                    <a:pt x="888" y="529"/>
                    <a:pt x="864" y="437"/>
                    <a:pt x="818" y="384"/>
                  </a:cubicBezTo>
                  <a:cubicBezTo>
                    <a:pt x="760" y="317"/>
                    <a:pt x="676" y="312"/>
                    <a:pt x="585" y="308"/>
                  </a:cubicBezTo>
                  <a:cubicBezTo>
                    <a:pt x="569" y="308"/>
                    <a:pt x="549" y="307"/>
                    <a:pt x="526" y="307"/>
                  </a:cubicBezTo>
                  <a:cubicBezTo>
                    <a:pt x="515" y="307"/>
                    <a:pt x="502" y="307"/>
                    <a:pt x="489" y="308"/>
                  </a:cubicBezTo>
                  <a:cubicBezTo>
                    <a:pt x="470" y="221"/>
                    <a:pt x="462" y="130"/>
                    <a:pt x="463" y="38"/>
                  </a:cubicBezTo>
                  <a:cubicBezTo>
                    <a:pt x="463" y="17"/>
                    <a:pt x="447" y="0"/>
                    <a:pt x="4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14"/>
            <p:cNvSpPr/>
            <p:nvPr/>
          </p:nvSpPr>
          <p:spPr>
            <a:xfrm>
              <a:off x="2902300" y="492025"/>
              <a:ext cx="66825" cy="33900"/>
            </a:xfrm>
            <a:custGeom>
              <a:avLst/>
              <a:gdLst/>
              <a:ahLst/>
              <a:cxnLst/>
              <a:rect l="l" t="t" r="r" b="b"/>
              <a:pathLst>
                <a:path w="2673" h="1356" extrusionOk="0">
                  <a:moveTo>
                    <a:pt x="623" y="287"/>
                  </a:moveTo>
                  <a:cubicBezTo>
                    <a:pt x="658" y="341"/>
                    <a:pt x="676" y="405"/>
                    <a:pt x="660" y="462"/>
                  </a:cubicBezTo>
                  <a:cubicBezTo>
                    <a:pt x="649" y="502"/>
                    <a:pt x="617" y="561"/>
                    <a:pt x="581" y="561"/>
                  </a:cubicBezTo>
                  <a:cubicBezTo>
                    <a:pt x="581" y="561"/>
                    <a:pt x="580" y="561"/>
                    <a:pt x="580" y="561"/>
                  </a:cubicBezTo>
                  <a:cubicBezTo>
                    <a:pt x="553" y="561"/>
                    <a:pt x="520" y="531"/>
                    <a:pt x="507" y="481"/>
                  </a:cubicBezTo>
                  <a:cubicBezTo>
                    <a:pt x="515" y="449"/>
                    <a:pt x="526" y="418"/>
                    <a:pt x="545" y="389"/>
                  </a:cubicBezTo>
                  <a:cubicBezTo>
                    <a:pt x="564" y="352"/>
                    <a:pt x="591" y="316"/>
                    <a:pt x="623" y="287"/>
                  </a:cubicBezTo>
                  <a:close/>
                  <a:moveTo>
                    <a:pt x="2282" y="968"/>
                  </a:moveTo>
                  <a:lnTo>
                    <a:pt x="2282" y="968"/>
                  </a:lnTo>
                  <a:cubicBezTo>
                    <a:pt x="2273" y="997"/>
                    <a:pt x="2264" y="1024"/>
                    <a:pt x="2256" y="1045"/>
                  </a:cubicBezTo>
                  <a:cubicBezTo>
                    <a:pt x="2230" y="1114"/>
                    <a:pt x="2209" y="1173"/>
                    <a:pt x="2156" y="1196"/>
                  </a:cubicBezTo>
                  <a:cubicBezTo>
                    <a:pt x="2140" y="1203"/>
                    <a:pt x="2120" y="1207"/>
                    <a:pt x="2101" y="1207"/>
                  </a:cubicBezTo>
                  <a:cubicBezTo>
                    <a:pt x="2073" y="1207"/>
                    <a:pt x="2047" y="1199"/>
                    <a:pt x="2032" y="1181"/>
                  </a:cubicBezTo>
                  <a:cubicBezTo>
                    <a:pt x="2003" y="1147"/>
                    <a:pt x="2012" y="1056"/>
                    <a:pt x="2041" y="1019"/>
                  </a:cubicBezTo>
                  <a:cubicBezTo>
                    <a:pt x="2063" y="990"/>
                    <a:pt x="2138" y="970"/>
                    <a:pt x="2246" y="969"/>
                  </a:cubicBezTo>
                  <a:lnTo>
                    <a:pt x="2263" y="969"/>
                  </a:lnTo>
                  <a:cubicBezTo>
                    <a:pt x="2269" y="969"/>
                    <a:pt x="2276" y="969"/>
                    <a:pt x="2282" y="968"/>
                  </a:cubicBezTo>
                  <a:close/>
                  <a:moveTo>
                    <a:pt x="1402" y="573"/>
                  </a:moveTo>
                  <a:lnTo>
                    <a:pt x="1402" y="573"/>
                  </a:lnTo>
                  <a:cubicBezTo>
                    <a:pt x="1414" y="693"/>
                    <a:pt x="1384" y="821"/>
                    <a:pt x="1356" y="934"/>
                  </a:cubicBezTo>
                  <a:cubicBezTo>
                    <a:pt x="1335" y="1025"/>
                    <a:pt x="1311" y="1127"/>
                    <a:pt x="1250" y="1201"/>
                  </a:cubicBezTo>
                  <a:cubicBezTo>
                    <a:pt x="1213" y="1248"/>
                    <a:pt x="1153" y="1282"/>
                    <a:pt x="1096" y="1282"/>
                  </a:cubicBezTo>
                  <a:cubicBezTo>
                    <a:pt x="1075" y="1282"/>
                    <a:pt x="1054" y="1278"/>
                    <a:pt x="1035" y="1266"/>
                  </a:cubicBezTo>
                  <a:cubicBezTo>
                    <a:pt x="1006" y="1249"/>
                    <a:pt x="985" y="1221"/>
                    <a:pt x="976" y="1183"/>
                  </a:cubicBezTo>
                  <a:cubicBezTo>
                    <a:pt x="958" y="1104"/>
                    <a:pt x="985" y="993"/>
                    <a:pt x="1043" y="904"/>
                  </a:cubicBezTo>
                  <a:cubicBezTo>
                    <a:pt x="1135" y="761"/>
                    <a:pt x="1261" y="644"/>
                    <a:pt x="1402" y="573"/>
                  </a:cubicBezTo>
                  <a:close/>
                  <a:moveTo>
                    <a:pt x="42" y="0"/>
                  </a:moveTo>
                  <a:cubicBezTo>
                    <a:pt x="24" y="0"/>
                    <a:pt x="9" y="13"/>
                    <a:pt x="5" y="31"/>
                  </a:cubicBezTo>
                  <a:cubicBezTo>
                    <a:pt x="1" y="51"/>
                    <a:pt x="15" y="70"/>
                    <a:pt x="34" y="74"/>
                  </a:cubicBezTo>
                  <a:cubicBezTo>
                    <a:pt x="138" y="92"/>
                    <a:pt x="242" y="116"/>
                    <a:pt x="344" y="139"/>
                  </a:cubicBezTo>
                  <a:cubicBezTo>
                    <a:pt x="498" y="177"/>
                    <a:pt x="526" y="191"/>
                    <a:pt x="556" y="214"/>
                  </a:cubicBezTo>
                  <a:cubicBezTo>
                    <a:pt x="563" y="220"/>
                    <a:pt x="568" y="225"/>
                    <a:pt x="575" y="231"/>
                  </a:cubicBezTo>
                  <a:cubicBezTo>
                    <a:pt x="536" y="268"/>
                    <a:pt x="504" y="310"/>
                    <a:pt x="478" y="355"/>
                  </a:cubicBezTo>
                  <a:cubicBezTo>
                    <a:pt x="459" y="392"/>
                    <a:pt x="444" y="433"/>
                    <a:pt x="433" y="475"/>
                  </a:cubicBezTo>
                  <a:cubicBezTo>
                    <a:pt x="432" y="480"/>
                    <a:pt x="432" y="486"/>
                    <a:pt x="433" y="491"/>
                  </a:cubicBezTo>
                  <a:cubicBezTo>
                    <a:pt x="451" y="574"/>
                    <a:pt x="512" y="636"/>
                    <a:pt x="579" y="636"/>
                  </a:cubicBezTo>
                  <a:lnTo>
                    <a:pt x="580" y="636"/>
                  </a:lnTo>
                  <a:cubicBezTo>
                    <a:pt x="665" y="636"/>
                    <a:pt x="714" y="540"/>
                    <a:pt x="730" y="483"/>
                  </a:cubicBezTo>
                  <a:cubicBezTo>
                    <a:pt x="755" y="400"/>
                    <a:pt x="727" y="312"/>
                    <a:pt x="680" y="242"/>
                  </a:cubicBezTo>
                  <a:cubicBezTo>
                    <a:pt x="759" y="187"/>
                    <a:pt x="858" y="155"/>
                    <a:pt x="954" y="155"/>
                  </a:cubicBezTo>
                  <a:cubicBezTo>
                    <a:pt x="965" y="155"/>
                    <a:pt x="976" y="155"/>
                    <a:pt x="987" y="156"/>
                  </a:cubicBezTo>
                  <a:cubicBezTo>
                    <a:pt x="1188" y="175"/>
                    <a:pt x="1341" y="339"/>
                    <a:pt x="1389" y="499"/>
                  </a:cubicBezTo>
                  <a:cubicBezTo>
                    <a:pt x="1229" y="577"/>
                    <a:pt x="1085" y="705"/>
                    <a:pt x="982" y="864"/>
                  </a:cubicBezTo>
                  <a:cubicBezTo>
                    <a:pt x="930" y="945"/>
                    <a:pt x="878" y="1082"/>
                    <a:pt x="906" y="1199"/>
                  </a:cubicBezTo>
                  <a:cubicBezTo>
                    <a:pt x="919" y="1256"/>
                    <a:pt x="953" y="1301"/>
                    <a:pt x="1000" y="1329"/>
                  </a:cubicBezTo>
                  <a:cubicBezTo>
                    <a:pt x="1030" y="1347"/>
                    <a:pt x="1065" y="1355"/>
                    <a:pt x="1098" y="1355"/>
                  </a:cubicBezTo>
                  <a:cubicBezTo>
                    <a:pt x="1178" y="1355"/>
                    <a:pt x="1259" y="1308"/>
                    <a:pt x="1308" y="1248"/>
                  </a:cubicBezTo>
                  <a:cubicBezTo>
                    <a:pt x="1378" y="1161"/>
                    <a:pt x="1405" y="1051"/>
                    <a:pt x="1427" y="953"/>
                  </a:cubicBezTo>
                  <a:cubicBezTo>
                    <a:pt x="1457" y="826"/>
                    <a:pt x="1490" y="682"/>
                    <a:pt x="1470" y="541"/>
                  </a:cubicBezTo>
                  <a:cubicBezTo>
                    <a:pt x="1496" y="531"/>
                    <a:pt x="1522" y="523"/>
                    <a:pt x="1548" y="515"/>
                  </a:cubicBezTo>
                  <a:cubicBezTo>
                    <a:pt x="1615" y="496"/>
                    <a:pt x="1684" y="486"/>
                    <a:pt x="1751" y="486"/>
                  </a:cubicBezTo>
                  <a:cubicBezTo>
                    <a:pt x="1896" y="486"/>
                    <a:pt x="2036" y="529"/>
                    <a:pt x="2150" y="612"/>
                  </a:cubicBezTo>
                  <a:cubicBezTo>
                    <a:pt x="2205" y="653"/>
                    <a:pt x="2243" y="696"/>
                    <a:pt x="2269" y="744"/>
                  </a:cubicBezTo>
                  <a:cubicBezTo>
                    <a:pt x="2296" y="793"/>
                    <a:pt x="2300" y="847"/>
                    <a:pt x="2295" y="896"/>
                  </a:cubicBezTo>
                  <a:lnTo>
                    <a:pt x="2243" y="896"/>
                  </a:lnTo>
                  <a:cubicBezTo>
                    <a:pt x="2104" y="900"/>
                    <a:pt x="2017" y="926"/>
                    <a:pt x="1979" y="977"/>
                  </a:cubicBezTo>
                  <a:cubicBezTo>
                    <a:pt x="1934" y="1039"/>
                    <a:pt x="1922" y="1166"/>
                    <a:pt x="1974" y="1229"/>
                  </a:cubicBezTo>
                  <a:cubicBezTo>
                    <a:pt x="2004" y="1265"/>
                    <a:pt x="2052" y="1280"/>
                    <a:pt x="2100" y="1280"/>
                  </a:cubicBezTo>
                  <a:cubicBezTo>
                    <a:pt x="2129" y="1280"/>
                    <a:pt x="2159" y="1274"/>
                    <a:pt x="2183" y="1264"/>
                  </a:cubicBezTo>
                  <a:cubicBezTo>
                    <a:pt x="2265" y="1229"/>
                    <a:pt x="2295" y="1148"/>
                    <a:pt x="2326" y="1065"/>
                  </a:cubicBezTo>
                  <a:cubicBezTo>
                    <a:pt x="2333" y="1043"/>
                    <a:pt x="2345" y="1011"/>
                    <a:pt x="2355" y="974"/>
                  </a:cubicBezTo>
                  <a:cubicBezTo>
                    <a:pt x="2444" y="980"/>
                    <a:pt x="2532" y="998"/>
                    <a:pt x="2621" y="1028"/>
                  </a:cubicBezTo>
                  <a:cubicBezTo>
                    <a:pt x="2624" y="1030"/>
                    <a:pt x="2628" y="1030"/>
                    <a:pt x="2632" y="1030"/>
                  </a:cubicBezTo>
                  <a:cubicBezTo>
                    <a:pt x="2647" y="1030"/>
                    <a:pt x="2661" y="1020"/>
                    <a:pt x="2666" y="1006"/>
                  </a:cubicBezTo>
                  <a:cubicBezTo>
                    <a:pt x="2672" y="986"/>
                    <a:pt x="2661" y="966"/>
                    <a:pt x="2643" y="960"/>
                  </a:cubicBezTo>
                  <a:cubicBezTo>
                    <a:pt x="2552" y="931"/>
                    <a:pt x="2460" y="910"/>
                    <a:pt x="2367" y="902"/>
                  </a:cubicBezTo>
                  <a:cubicBezTo>
                    <a:pt x="2372" y="842"/>
                    <a:pt x="2367" y="775"/>
                    <a:pt x="2333" y="711"/>
                  </a:cubicBezTo>
                  <a:cubicBezTo>
                    <a:pt x="2304" y="653"/>
                    <a:pt x="2257" y="600"/>
                    <a:pt x="2193" y="553"/>
                  </a:cubicBezTo>
                  <a:cubicBezTo>
                    <a:pt x="2067" y="461"/>
                    <a:pt x="1911" y="412"/>
                    <a:pt x="1750" y="412"/>
                  </a:cubicBezTo>
                  <a:cubicBezTo>
                    <a:pt x="1676" y="412"/>
                    <a:pt x="1601" y="422"/>
                    <a:pt x="1528" y="444"/>
                  </a:cubicBezTo>
                  <a:cubicBezTo>
                    <a:pt x="1503" y="451"/>
                    <a:pt x="1479" y="460"/>
                    <a:pt x="1454" y="470"/>
                  </a:cubicBezTo>
                  <a:cubicBezTo>
                    <a:pt x="1396" y="287"/>
                    <a:pt x="1223" y="106"/>
                    <a:pt x="993" y="85"/>
                  </a:cubicBezTo>
                  <a:cubicBezTo>
                    <a:pt x="978" y="83"/>
                    <a:pt x="962" y="82"/>
                    <a:pt x="947" y="82"/>
                  </a:cubicBezTo>
                  <a:cubicBezTo>
                    <a:pt x="835" y="82"/>
                    <a:pt x="724" y="120"/>
                    <a:pt x="632" y="185"/>
                  </a:cubicBezTo>
                  <a:cubicBezTo>
                    <a:pt x="623" y="176"/>
                    <a:pt x="612" y="166"/>
                    <a:pt x="602" y="159"/>
                  </a:cubicBezTo>
                  <a:cubicBezTo>
                    <a:pt x="558" y="122"/>
                    <a:pt x="513" y="105"/>
                    <a:pt x="361" y="68"/>
                  </a:cubicBezTo>
                  <a:cubicBezTo>
                    <a:pt x="258" y="43"/>
                    <a:pt x="152" y="20"/>
                    <a:pt x="48" y="1"/>
                  </a:cubicBezTo>
                  <a:cubicBezTo>
                    <a:pt x="46" y="1"/>
                    <a:pt x="44" y="0"/>
                    <a:pt x="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14"/>
            <p:cNvSpPr/>
            <p:nvPr/>
          </p:nvSpPr>
          <p:spPr>
            <a:xfrm>
              <a:off x="2878600" y="537125"/>
              <a:ext cx="124050" cy="113575"/>
            </a:xfrm>
            <a:custGeom>
              <a:avLst/>
              <a:gdLst/>
              <a:ahLst/>
              <a:cxnLst/>
              <a:rect l="l" t="t" r="r" b="b"/>
              <a:pathLst>
                <a:path w="4962" h="4543" extrusionOk="0">
                  <a:moveTo>
                    <a:pt x="927" y="1"/>
                  </a:moveTo>
                  <a:cubicBezTo>
                    <a:pt x="620" y="860"/>
                    <a:pt x="310" y="1720"/>
                    <a:pt x="1" y="2579"/>
                  </a:cubicBezTo>
                  <a:cubicBezTo>
                    <a:pt x="473" y="3233"/>
                    <a:pt x="947" y="3887"/>
                    <a:pt x="1419" y="4542"/>
                  </a:cubicBezTo>
                  <a:cubicBezTo>
                    <a:pt x="2315" y="4469"/>
                    <a:pt x="3211" y="4398"/>
                    <a:pt x="4107" y="4324"/>
                  </a:cubicBezTo>
                  <a:cubicBezTo>
                    <a:pt x="4391" y="3609"/>
                    <a:pt x="4678" y="2894"/>
                    <a:pt x="4962" y="2180"/>
                  </a:cubicBezTo>
                  <a:cubicBezTo>
                    <a:pt x="4459" y="1472"/>
                    <a:pt x="3956" y="763"/>
                    <a:pt x="3453" y="55"/>
                  </a:cubicBezTo>
                  <a:cubicBezTo>
                    <a:pt x="2611" y="36"/>
                    <a:pt x="1769" y="19"/>
                    <a:pt x="927" y="1"/>
                  </a:cubicBezTo>
                  <a:close/>
                </a:path>
              </a:pathLst>
            </a:custGeom>
            <a:solidFill>
              <a:srgbClr val="FFFFFF">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14"/>
            <p:cNvSpPr/>
            <p:nvPr/>
          </p:nvSpPr>
          <p:spPr>
            <a:xfrm>
              <a:off x="2904325" y="558750"/>
              <a:ext cx="47175" cy="33625"/>
            </a:xfrm>
            <a:custGeom>
              <a:avLst/>
              <a:gdLst/>
              <a:ahLst/>
              <a:cxnLst/>
              <a:rect l="l" t="t" r="r" b="b"/>
              <a:pathLst>
                <a:path w="1887" h="1345" extrusionOk="0">
                  <a:moveTo>
                    <a:pt x="1844" y="1"/>
                  </a:moveTo>
                  <a:cubicBezTo>
                    <a:pt x="1837" y="1"/>
                    <a:pt x="1830" y="3"/>
                    <a:pt x="1823" y="8"/>
                  </a:cubicBezTo>
                  <a:lnTo>
                    <a:pt x="22" y="1278"/>
                  </a:lnTo>
                  <a:cubicBezTo>
                    <a:pt x="5" y="1291"/>
                    <a:pt x="0" y="1314"/>
                    <a:pt x="13" y="1330"/>
                  </a:cubicBezTo>
                  <a:cubicBezTo>
                    <a:pt x="20" y="1338"/>
                    <a:pt x="31" y="1345"/>
                    <a:pt x="42" y="1345"/>
                  </a:cubicBezTo>
                  <a:cubicBezTo>
                    <a:pt x="49" y="1345"/>
                    <a:pt x="57" y="1342"/>
                    <a:pt x="64" y="1340"/>
                  </a:cubicBezTo>
                  <a:lnTo>
                    <a:pt x="1865" y="69"/>
                  </a:lnTo>
                  <a:cubicBezTo>
                    <a:pt x="1882" y="56"/>
                    <a:pt x="1887" y="33"/>
                    <a:pt x="1875" y="17"/>
                  </a:cubicBezTo>
                  <a:cubicBezTo>
                    <a:pt x="1867" y="7"/>
                    <a:pt x="1855" y="1"/>
                    <a:pt x="1844" y="1"/>
                  </a:cubicBezTo>
                  <a:close/>
                </a:path>
              </a:pathLst>
            </a:custGeom>
            <a:solidFill>
              <a:srgbClr val="554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14"/>
            <p:cNvSpPr/>
            <p:nvPr/>
          </p:nvSpPr>
          <p:spPr>
            <a:xfrm>
              <a:off x="2909750" y="567200"/>
              <a:ext cx="46250" cy="32875"/>
            </a:xfrm>
            <a:custGeom>
              <a:avLst/>
              <a:gdLst/>
              <a:ahLst/>
              <a:cxnLst/>
              <a:rect l="l" t="t" r="r" b="b"/>
              <a:pathLst>
                <a:path w="1850" h="1315" extrusionOk="0">
                  <a:moveTo>
                    <a:pt x="1807" y="1"/>
                  </a:moveTo>
                  <a:cubicBezTo>
                    <a:pt x="1800" y="1"/>
                    <a:pt x="1793" y="3"/>
                    <a:pt x="1787" y="7"/>
                  </a:cubicBezTo>
                  <a:lnTo>
                    <a:pt x="22" y="1248"/>
                  </a:lnTo>
                  <a:cubicBezTo>
                    <a:pt x="4" y="1260"/>
                    <a:pt x="1" y="1283"/>
                    <a:pt x="13" y="1299"/>
                  </a:cubicBezTo>
                  <a:cubicBezTo>
                    <a:pt x="19" y="1309"/>
                    <a:pt x="30" y="1315"/>
                    <a:pt x="42" y="1315"/>
                  </a:cubicBezTo>
                  <a:cubicBezTo>
                    <a:pt x="50" y="1315"/>
                    <a:pt x="57" y="1314"/>
                    <a:pt x="64" y="1308"/>
                  </a:cubicBezTo>
                  <a:lnTo>
                    <a:pt x="1828" y="69"/>
                  </a:lnTo>
                  <a:cubicBezTo>
                    <a:pt x="1846" y="56"/>
                    <a:pt x="1850" y="33"/>
                    <a:pt x="1837" y="17"/>
                  </a:cubicBezTo>
                  <a:cubicBezTo>
                    <a:pt x="1830" y="6"/>
                    <a:pt x="1818" y="1"/>
                    <a:pt x="1807" y="1"/>
                  </a:cubicBezTo>
                  <a:close/>
                </a:path>
              </a:pathLst>
            </a:custGeom>
            <a:solidFill>
              <a:srgbClr val="554B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14"/>
            <p:cNvSpPr/>
            <p:nvPr/>
          </p:nvSpPr>
          <p:spPr>
            <a:xfrm>
              <a:off x="2925200" y="724800"/>
              <a:ext cx="19250" cy="5475"/>
            </a:xfrm>
            <a:custGeom>
              <a:avLst/>
              <a:gdLst/>
              <a:ahLst/>
              <a:cxnLst/>
              <a:rect l="l" t="t" r="r" b="b"/>
              <a:pathLst>
                <a:path w="770" h="219" extrusionOk="0">
                  <a:moveTo>
                    <a:pt x="40" y="1"/>
                  </a:moveTo>
                  <a:cubicBezTo>
                    <a:pt x="23" y="1"/>
                    <a:pt x="8" y="12"/>
                    <a:pt x="5" y="30"/>
                  </a:cubicBezTo>
                  <a:cubicBezTo>
                    <a:pt x="1" y="50"/>
                    <a:pt x="12" y="68"/>
                    <a:pt x="33" y="73"/>
                  </a:cubicBezTo>
                  <a:lnTo>
                    <a:pt x="723" y="217"/>
                  </a:lnTo>
                  <a:cubicBezTo>
                    <a:pt x="726" y="218"/>
                    <a:pt x="729" y="218"/>
                    <a:pt x="731" y="218"/>
                  </a:cubicBezTo>
                  <a:cubicBezTo>
                    <a:pt x="749" y="218"/>
                    <a:pt x="763" y="207"/>
                    <a:pt x="766" y="189"/>
                  </a:cubicBezTo>
                  <a:cubicBezTo>
                    <a:pt x="770" y="169"/>
                    <a:pt x="758" y="151"/>
                    <a:pt x="737" y="147"/>
                  </a:cubicBezTo>
                  <a:lnTo>
                    <a:pt x="48" y="2"/>
                  </a:lnTo>
                  <a:cubicBezTo>
                    <a:pt x="45" y="1"/>
                    <a:pt x="43" y="1"/>
                    <a:pt x="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37" name="Google Shape;537;p14"/>
          <p:cNvGrpSpPr/>
          <p:nvPr/>
        </p:nvGrpSpPr>
        <p:grpSpPr>
          <a:xfrm>
            <a:off x="-532308" y="4306261"/>
            <a:ext cx="1332327" cy="1141495"/>
            <a:chOff x="3346075" y="962350"/>
            <a:chExt cx="266700" cy="228500"/>
          </a:xfrm>
        </p:grpSpPr>
        <p:sp>
          <p:nvSpPr>
            <p:cNvPr id="538" name="Google Shape;538;p14"/>
            <p:cNvSpPr/>
            <p:nvPr/>
          </p:nvSpPr>
          <p:spPr>
            <a:xfrm>
              <a:off x="3346075" y="962350"/>
              <a:ext cx="266700" cy="228500"/>
            </a:xfrm>
            <a:custGeom>
              <a:avLst/>
              <a:gdLst/>
              <a:ahLst/>
              <a:cxnLst/>
              <a:rect l="l" t="t" r="r" b="b"/>
              <a:pathLst>
                <a:path w="10668" h="9140" extrusionOk="0">
                  <a:moveTo>
                    <a:pt x="2382" y="0"/>
                  </a:moveTo>
                  <a:cubicBezTo>
                    <a:pt x="1589" y="1572"/>
                    <a:pt x="794" y="3145"/>
                    <a:pt x="0" y="4719"/>
                  </a:cubicBezTo>
                  <a:cubicBezTo>
                    <a:pt x="695" y="4915"/>
                    <a:pt x="1647" y="5272"/>
                    <a:pt x="2636" y="5944"/>
                  </a:cubicBezTo>
                  <a:cubicBezTo>
                    <a:pt x="3268" y="6372"/>
                    <a:pt x="3763" y="6824"/>
                    <a:pt x="4138" y="7220"/>
                  </a:cubicBezTo>
                  <a:cubicBezTo>
                    <a:pt x="4158" y="7262"/>
                    <a:pt x="4223" y="7385"/>
                    <a:pt x="4372" y="7464"/>
                  </a:cubicBezTo>
                  <a:cubicBezTo>
                    <a:pt x="4469" y="7516"/>
                    <a:pt x="4562" y="7527"/>
                    <a:pt x="4626" y="7527"/>
                  </a:cubicBezTo>
                  <a:cubicBezTo>
                    <a:pt x="4653" y="7527"/>
                    <a:pt x="4675" y="7525"/>
                    <a:pt x="4689" y="7523"/>
                  </a:cubicBezTo>
                  <a:cubicBezTo>
                    <a:pt x="4993" y="7572"/>
                    <a:pt x="5308" y="7636"/>
                    <a:pt x="5638" y="7720"/>
                  </a:cubicBezTo>
                  <a:cubicBezTo>
                    <a:pt x="6952" y="8060"/>
                    <a:pt x="8009" y="8613"/>
                    <a:pt x="8806" y="9139"/>
                  </a:cubicBezTo>
                  <a:cubicBezTo>
                    <a:pt x="9177" y="8525"/>
                    <a:pt x="9574" y="7767"/>
                    <a:pt x="9924" y="6868"/>
                  </a:cubicBezTo>
                  <a:cubicBezTo>
                    <a:pt x="10299" y="5906"/>
                    <a:pt x="10527" y="5022"/>
                    <a:pt x="10668" y="4281"/>
                  </a:cubicBezTo>
                  <a:cubicBezTo>
                    <a:pt x="10289" y="3980"/>
                    <a:pt x="9734" y="3605"/>
                    <a:pt x="8995" y="3318"/>
                  </a:cubicBezTo>
                  <a:cubicBezTo>
                    <a:pt x="8082" y="2965"/>
                    <a:pt x="7258" y="2889"/>
                    <a:pt x="6686" y="2889"/>
                  </a:cubicBezTo>
                  <a:cubicBezTo>
                    <a:pt x="6608" y="2889"/>
                    <a:pt x="6534" y="2890"/>
                    <a:pt x="6466" y="2893"/>
                  </a:cubicBezTo>
                  <a:cubicBezTo>
                    <a:pt x="5223" y="1982"/>
                    <a:pt x="3976" y="1070"/>
                    <a:pt x="2731" y="157"/>
                  </a:cubicBezTo>
                  <a:cubicBezTo>
                    <a:pt x="2614" y="104"/>
                    <a:pt x="2499" y="52"/>
                    <a:pt x="238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14"/>
            <p:cNvSpPr/>
            <p:nvPr/>
          </p:nvSpPr>
          <p:spPr>
            <a:xfrm>
              <a:off x="3354475" y="964925"/>
              <a:ext cx="254550" cy="215975"/>
            </a:xfrm>
            <a:custGeom>
              <a:avLst/>
              <a:gdLst/>
              <a:ahLst/>
              <a:cxnLst/>
              <a:rect l="l" t="t" r="r" b="b"/>
              <a:pathLst>
                <a:path w="10182" h="8639" extrusionOk="0">
                  <a:moveTo>
                    <a:pt x="2744" y="0"/>
                  </a:moveTo>
                  <a:lnTo>
                    <a:pt x="2201" y="83"/>
                  </a:lnTo>
                  <a:cubicBezTo>
                    <a:pt x="1467" y="1556"/>
                    <a:pt x="734" y="3028"/>
                    <a:pt x="0" y="4501"/>
                  </a:cubicBezTo>
                  <a:cubicBezTo>
                    <a:pt x="514" y="4556"/>
                    <a:pt x="1582" y="4740"/>
                    <a:pt x="2639" y="5513"/>
                  </a:cubicBezTo>
                  <a:cubicBezTo>
                    <a:pt x="3416" y="6078"/>
                    <a:pt x="3875" y="6732"/>
                    <a:pt x="4118" y="7148"/>
                  </a:cubicBezTo>
                  <a:cubicBezTo>
                    <a:pt x="4723" y="7152"/>
                    <a:pt x="5657" y="7234"/>
                    <a:pt x="6703" y="7652"/>
                  </a:cubicBezTo>
                  <a:cubicBezTo>
                    <a:pt x="7447" y="7949"/>
                    <a:pt x="8019" y="8327"/>
                    <a:pt x="8419" y="8639"/>
                  </a:cubicBezTo>
                  <a:cubicBezTo>
                    <a:pt x="8735" y="8066"/>
                    <a:pt x="9056" y="7414"/>
                    <a:pt x="9356" y="6684"/>
                  </a:cubicBezTo>
                  <a:cubicBezTo>
                    <a:pt x="9725" y="5787"/>
                    <a:pt x="9989" y="4947"/>
                    <a:pt x="10182" y="4201"/>
                  </a:cubicBezTo>
                  <a:cubicBezTo>
                    <a:pt x="9736" y="3916"/>
                    <a:pt x="9119" y="3582"/>
                    <a:pt x="8340" y="3330"/>
                  </a:cubicBezTo>
                  <a:cubicBezTo>
                    <a:pt x="7429" y="3033"/>
                    <a:pt x="6621" y="2955"/>
                    <a:pt x="6042" y="2942"/>
                  </a:cubicBezTo>
                  <a:cubicBezTo>
                    <a:pt x="6042" y="2942"/>
                    <a:pt x="5595" y="1267"/>
                    <a:pt x="2744" y="0"/>
                  </a:cubicBezTo>
                  <a:close/>
                </a:path>
              </a:pathLst>
            </a:custGeom>
            <a:solidFill>
              <a:srgbClr val="FF9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14"/>
            <p:cNvSpPr/>
            <p:nvPr/>
          </p:nvSpPr>
          <p:spPr>
            <a:xfrm>
              <a:off x="3452575" y="1139775"/>
              <a:ext cx="11700" cy="8575"/>
            </a:xfrm>
            <a:custGeom>
              <a:avLst/>
              <a:gdLst/>
              <a:ahLst/>
              <a:cxnLst/>
              <a:rect l="l" t="t" r="r" b="b"/>
              <a:pathLst>
                <a:path w="468" h="343" extrusionOk="0">
                  <a:moveTo>
                    <a:pt x="214" y="1"/>
                  </a:moveTo>
                  <a:cubicBezTo>
                    <a:pt x="130" y="1"/>
                    <a:pt x="46" y="49"/>
                    <a:pt x="0" y="133"/>
                  </a:cubicBezTo>
                  <a:cubicBezTo>
                    <a:pt x="221" y="298"/>
                    <a:pt x="327" y="342"/>
                    <a:pt x="380" y="342"/>
                  </a:cubicBezTo>
                  <a:cubicBezTo>
                    <a:pt x="397" y="342"/>
                    <a:pt x="408" y="338"/>
                    <a:pt x="416" y="331"/>
                  </a:cubicBezTo>
                  <a:cubicBezTo>
                    <a:pt x="468" y="285"/>
                    <a:pt x="436" y="57"/>
                    <a:pt x="274" y="9"/>
                  </a:cubicBezTo>
                  <a:cubicBezTo>
                    <a:pt x="254" y="3"/>
                    <a:pt x="234" y="1"/>
                    <a:pt x="2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14"/>
            <p:cNvSpPr/>
            <p:nvPr/>
          </p:nvSpPr>
          <p:spPr>
            <a:xfrm>
              <a:off x="3362875" y="968200"/>
              <a:ext cx="201750" cy="206250"/>
            </a:xfrm>
            <a:custGeom>
              <a:avLst/>
              <a:gdLst/>
              <a:ahLst/>
              <a:cxnLst/>
              <a:rect l="l" t="t" r="r" b="b"/>
              <a:pathLst>
                <a:path w="8070" h="8250" extrusionOk="0">
                  <a:moveTo>
                    <a:pt x="2093" y="0"/>
                  </a:moveTo>
                  <a:lnTo>
                    <a:pt x="1" y="4268"/>
                  </a:lnTo>
                  <a:lnTo>
                    <a:pt x="37" y="4272"/>
                  </a:lnTo>
                  <a:cubicBezTo>
                    <a:pt x="683" y="4331"/>
                    <a:pt x="1295" y="4513"/>
                    <a:pt x="1860" y="4810"/>
                  </a:cubicBezTo>
                  <a:cubicBezTo>
                    <a:pt x="2914" y="5366"/>
                    <a:pt x="3528" y="6188"/>
                    <a:pt x="3857" y="6780"/>
                  </a:cubicBezTo>
                  <a:lnTo>
                    <a:pt x="3865" y="6793"/>
                  </a:lnTo>
                  <a:lnTo>
                    <a:pt x="3879" y="6793"/>
                  </a:lnTo>
                  <a:cubicBezTo>
                    <a:pt x="3913" y="6793"/>
                    <a:pt x="6102" y="6807"/>
                    <a:pt x="8038" y="8249"/>
                  </a:cubicBezTo>
                  <a:lnTo>
                    <a:pt x="8070" y="8209"/>
                  </a:lnTo>
                  <a:cubicBezTo>
                    <a:pt x="6198" y="6815"/>
                    <a:pt x="4092" y="6746"/>
                    <a:pt x="3895" y="6743"/>
                  </a:cubicBezTo>
                  <a:cubicBezTo>
                    <a:pt x="3560" y="6147"/>
                    <a:pt x="2940" y="5325"/>
                    <a:pt x="1884" y="4766"/>
                  </a:cubicBezTo>
                  <a:cubicBezTo>
                    <a:pt x="1325" y="4470"/>
                    <a:pt x="718" y="4289"/>
                    <a:pt x="79" y="4224"/>
                  </a:cubicBezTo>
                  <a:lnTo>
                    <a:pt x="2139" y="22"/>
                  </a:lnTo>
                  <a:lnTo>
                    <a:pt x="2093" y="0"/>
                  </a:lnTo>
                  <a:close/>
                </a:path>
              </a:pathLst>
            </a:custGeom>
            <a:solidFill>
              <a:srgbClr val="FFD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14"/>
            <p:cNvSpPr/>
            <p:nvPr/>
          </p:nvSpPr>
          <p:spPr>
            <a:xfrm>
              <a:off x="3354450" y="1076825"/>
              <a:ext cx="210875" cy="104525"/>
            </a:xfrm>
            <a:custGeom>
              <a:avLst/>
              <a:gdLst/>
              <a:ahLst/>
              <a:cxnLst/>
              <a:rect l="l" t="t" r="r" b="b"/>
              <a:pathLst>
                <a:path w="8435" h="4181" extrusionOk="0">
                  <a:moveTo>
                    <a:pt x="4" y="1"/>
                  </a:moveTo>
                  <a:lnTo>
                    <a:pt x="0" y="50"/>
                  </a:lnTo>
                  <a:cubicBezTo>
                    <a:pt x="27" y="52"/>
                    <a:pt x="2744" y="282"/>
                    <a:pt x="4017" y="2571"/>
                  </a:cubicBezTo>
                  <a:lnTo>
                    <a:pt x="4029" y="2593"/>
                  </a:lnTo>
                  <a:lnTo>
                    <a:pt x="4052" y="2582"/>
                  </a:lnTo>
                  <a:cubicBezTo>
                    <a:pt x="4052" y="2581"/>
                    <a:pt x="4095" y="2559"/>
                    <a:pt x="4147" y="2559"/>
                  </a:cubicBezTo>
                  <a:cubicBezTo>
                    <a:pt x="4166" y="2559"/>
                    <a:pt x="4185" y="2561"/>
                    <a:pt x="4205" y="2569"/>
                  </a:cubicBezTo>
                  <a:cubicBezTo>
                    <a:pt x="4253" y="2586"/>
                    <a:pt x="4293" y="2629"/>
                    <a:pt x="4320" y="2694"/>
                  </a:cubicBezTo>
                  <a:lnTo>
                    <a:pt x="4326" y="2711"/>
                  </a:lnTo>
                  <a:lnTo>
                    <a:pt x="4343" y="2711"/>
                  </a:lnTo>
                  <a:cubicBezTo>
                    <a:pt x="4344" y="2711"/>
                    <a:pt x="4349" y="2711"/>
                    <a:pt x="4356" y="2711"/>
                  </a:cubicBezTo>
                  <a:cubicBezTo>
                    <a:pt x="4538" y="2711"/>
                    <a:pt x="6567" y="2740"/>
                    <a:pt x="8406" y="4181"/>
                  </a:cubicBezTo>
                  <a:lnTo>
                    <a:pt x="8435" y="4142"/>
                  </a:lnTo>
                  <a:cubicBezTo>
                    <a:pt x="6595" y="2700"/>
                    <a:pt x="4566" y="2661"/>
                    <a:pt x="4358" y="2661"/>
                  </a:cubicBezTo>
                  <a:cubicBezTo>
                    <a:pt x="4326" y="2590"/>
                    <a:pt x="4280" y="2543"/>
                    <a:pt x="4221" y="2522"/>
                  </a:cubicBezTo>
                  <a:cubicBezTo>
                    <a:pt x="4195" y="2512"/>
                    <a:pt x="4169" y="2509"/>
                    <a:pt x="4145" y="2509"/>
                  </a:cubicBezTo>
                  <a:cubicBezTo>
                    <a:pt x="4105" y="2509"/>
                    <a:pt x="4071" y="2518"/>
                    <a:pt x="4050" y="2527"/>
                  </a:cubicBezTo>
                  <a:cubicBezTo>
                    <a:pt x="2759" y="233"/>
                    <a:pt x="32" y="3"/>
                    <a:pt x="4" y="1"/>
                  </a:cubicBezTo>
                  <a:close/>
                </a:path>
              </a:pathLst>
            </a:custGeom>
            <a:solidFill>
              <a:srgbClr val="FFD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14"/>
            <p:cNvSpPr/>
            <p:nvPr/>
          </p:nvSpPr>
          <p:spPr>
            <a:xfrm>
              <a:off x="3370250" y="962700"/>
              <a:ext cx="140225" cy="172025"/>
            </a:xfrm>
            <a:custGeom>
              <a:avLst/>
              <a:gdLst/>
              <a:ahLst/>
              <a:cxnLst/>
              <a:rect l="l" t="t" r="r" b="b"/>
              <a:pathLst>
                <a:path w="5609" h="6881" extrusionOk="0">
                  <a:moveTo>
                    <a:pt x="2118" y="0"/>
                  </a:moveTo>
                  <a:cubicBezTo>
                    <a:pt x="1821" y="551"/>
                    <a:pt x="1528" y="1120"/>
                    <a:pt x="1235" y="1704"/>
                  </a:cubicBezTo>
                  <a:cubicBezTo>
                    <a:pt x="789" y="2597"/>
                    <a:pt x="379" y="3473"/>
                    <a:pt x="1" y="4324"/>
                  </a:cubicBezTo>
                  <a:cubicBezTo>
                    <a:pt x="429" y="4378"/>
                    <a:pt x="1266" y="4541"/>
                    <a:pt x="2126" y="5130"/>
                  </a:cubicBezTo>
                  <a:cubicBezTo>
                    <a:pt x="3022" y="5741"/>
                    <a:pt x="3483" y="6498"/>
                    <a:pt x="3685" y="6881"/>
                  </a:cubicBezTo>
                  <a:cubicBezTo>
                    <a:pt x="4326" y="5493"/>
                    <a:pt x="4966" y="4103"/>
                    <a:pt x="5608" y="2717"/>
                  </a:cubicBezTo>
                  <a:cubicBezTo>
                    <a:pt x="5437" y="2336"/>
                    <a:pt x="5138" y="1800"/>
                    <a:pt x="4619" y="1290"/>
                  </a:cubicBezTo>
                  <a:cubicBezTo>
                    <a:pt x="3677" y="363"/>
                    <a:pt x="2592" y="89"/>
                    <a:pt x="2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14"/>
            <p:cNvSpPr/>
            <p:nvPr/>
          </p:nvSpPr>
          <p:spPr>
            <a:xfrm>
              <a:off x="3461900" y="1030225"/>
              <a:ext cx="143875" cy="137700"/>
            </a:xfrm>
            <a:custGeom>
              <a:avLst/>
              <a:gdLst/>
              <a:ahLst/>
              <a:cxnLst/>
              <a:rect l="l" t="t" r="r" b="b"/>
              <a:pathLst>
                <a:path w="5755" h="5508" extrusionOk="0">
                  <a:moveTo>
                    <a:pt x="2374" y="0"/>
                  </a:moveTo>
                  <a:cubicBezTo>
                    <a:pt x="2220" y="0"/>
                    <a:pt x="2076" y="6"/>
                    <a:pt x="1941" y="17"/>
                  </a:cubicBezTo>
                  <a:cubicBezTo>
                    <a:pt x="1294" y="1407"/>
                    <a:pt x="647" y="2796"/>
                    <a:pt x="0" y="4188"/>
                  </a:cubicBezTo>
                  <a:cubicBezTo>
                    <a:pt x="529" y="4193"/>
                    <a:pt x="1290" y="4256"/>
                    <a:pt x="2158" y="4533"/>
                  </a:cubicBezTo>
                  <a:cubicBezTo>
                    <a:pt x="3027" y="4810"/>
                    <a:pt x="3686" y="5202"/>
                    <a:pt x="4121" y="5508"/>
                  </a:cubicBezTo>
                  <a:cubicBezTo>
                    <a:pt x="4442" y="4822"/>
                    <a:pt x="4763" y="4069"/>
                    <a:pt x="5065" y="3251"/>
                  </a:cubicBezTo>
                  <a:cubicBezTo>
                    <a:pt x="5339" y="2514"/>
                    <a:pt x="5566" y="1808"/>
                    <a:pt x="5755" y="1144"/>
                  </a:cubicBezTo>
                  <a:cubicBezTo>
                    <a:pt x="5279" y="788"/>
                    <a:pt x="4420" y="256"/>
                    <a:pt x="3239" y="68"/>
                  </a:cubicBezTo>
                  <a:cubicBezTo>
                    <a:pt x="2928" y="19"/>
                    <a:pt x="2638" y="0"/>
                    <a:pt x="23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14"/>
            <p:cNvSpPr/>
            <p:nvPr/>
          </p:nvSpPr>
          <p:spPr>
            <a:xfrm>
              <a:off x="3472750" y="1040625"/>
              <a:ext cx="122325" cy="117000"/>
            </a:xfrm>
            <a:custGeom>
              <a:avLst/>
              <a:gdLst/>
              <a:ahLst/>
              <a:cxnLst/>
              <a:rect l="l" t="t" r="r" b="b"/>
              <a:pathLst>
                <a:path w="4893" h="4680" extrusionOk="0">
                  <a:moveTo>
                    <a:pt x="2019" y="1"/>
                  </a:moveTo>
                  <a:cubicBezTo>
                    <a:pt x="1888" y="1"/>
                    <a:pt x="1764" y="6"/>
                    <a:pt x="1650" y="15"/>
                  </a:cubicBezTo>
                  <a:cubicBezTo>
                    <a:pt x="1101" y="1198"/>
                    <a:pt x="550" y="2378"/>
                    <a:pt x="1" y="3559"/>
                  </a:cubicBezTo>
                  <a:cubicBezTo>
                    <a:pt x="451" y="3562"/>
                    <a:pt x="1098" y="3616"/>
                    <a:pt x="1836" y="3852"/>
                  </a:cubicBezTo>
                  <a:cubicBezTo>
                    <a:pt x="2576" y="4088"/>
                    <a:pt x="3134" y="4420"/>
                    <a:pt x="3504" y="4680"/>
                  </a:cubicBezTo>
                  <a:cubicBezTo>
                    <a:pt x="3778" y="4099"/>
                    <a:pt x="4050" y="3458"/>
                    <a:pt x="4307" y="2763"/>
                  </a:cubicBezTo>
                  <a:cubicBezTo>
                    <a:pt x="4539" y="2136"/>
                    <a:pt x="4732" y="1536"/>
                    <a:pt x="4893" y="972"/>
                  </a:cubicBezTo>
                  <a:cubicBezTo>
                    <a:pt x="4489" y="670"/>
                    <a:pt x="3757" y="217"/>
                    <a:pt x="2754" y="58"/>
                  </a:cubicBezTo>
                  <a:cubicBezTo>
                    <a:pt x="2490" y="16"/>
                    <a:pt x="2243" y="1"/>
                    <a:pt x="20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14"/>
            <p:cNvSpPr/>
            <p:nvPr/>
          </p:nvSpPr>
          <p:spPr>
            <a:xfrm>
              <a:off x="3510325" y="1029525"/>
              <a:ext cx="95800" cy="29800"/>
            </a:xfrm>
            <a:custGeom>
              <a:avLst/>
              <a:gdLst/>
              <a:ahLst/>
              <a:cxnLst/>
              <a:rect l="l" t="t" r="r" b="b"/>
              <a:pathLst>
                <a:path w="3832" h="1192" extrusionOk="0">
                  <a:moveTo>
                    <a:pt x="432" y="1"/>
                  </a:moveTo>
                  <a:cubicBezTo>
                    <a:pt x="167" y="1"/>
                    <a:pt x="6" y="20"/>
                    <a:pt x="0" y="21"/>
                  </a:cubicBezTo>
                  <a:lnTo>
                    <a:pt x="7" y="71"/>
                  </a:lnTo>
                  <a:cubicBezTo>
                    <a:pt x="12" y="70"/>
                    <a:pt x="171" y="50"/>
                    <a:pt x="433" y="50"/>
                  </a:cubicBezTo>
                  <a:cubicBezTo>
                    <a:pt x="1134" y="50"/>
                    <a:pt x="2574" y="189"/>
                    <a:pt x="3802" y="1191"/>
                  </a:cubicBezTo>
                  <a:lnTo>
                    <a:pt x="3832" y="1153"/>
                  </a:lnTo>
                  <a:cubicBezTo>
                    <a:pt x="2593" y="141"/>
                    <a:pt x="1140" y="1"/>
                    <a:pt x="4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14"/>
            <p:cNvSpPr/>
            <p:nvPr/>
          </p:nvSpPr>
          <p:spPr>
            <a:xfrm>
              <a:off x="3425200" y="985200"/>
              <a:ext cx="72300" cy="54575"/>
            </a:xfrm>
            <a:custGeom>
              <a:avLst/>
              <a:gdLst/>
              <a:ahLst/>
              <a:cxnLst/>
              <a:rect l="l" t="t" r="r" b="b"/>
              <a:pathLst>
                <a:path w="2892" h="2183" extrusionOk="0">
                  <a:moveTo>
                    <a:pt x="49" y="1"/>
                  </a:moveTo>
                  <a:cubicBezTo>
                    <a:pt x="35" y="1"/>
                    <a:pt x="27" y="1"/>
                    <a:pt x="26" y="1"/>
                  </a:cubicBezTo>
                  <a:cubicBezTo>
                    <a:pt x="11" y="3"/>
                    <a:pt x="0" y="15"/>
                    <a:pt x="1" y="28"/>
                  </a:cubicBezTo>
                  <a:cubicBezTo>
                    <a:pt x="1" y="42"/>
                    <a:pt x="12" y="53"/>
                    <a:pt x="25" y="53"/>
                  </a:cubicBezTo>
                  <a:cubicBezTo>
                    <a:pt x="26" y="53"/>
                    <a:pt x="26" y="53"/>
                    <a:pt x="27" y="53"/>
                  </a:cubicBezTo>
                  <a:cubicBezTo>
                    <a:pt x="28" y="52"/>
                    <a:pt x="39" y="52"/>
                    <a:pt x="60" y="52"/>
                  </a:cubicBezTo>
                  <a:cubicBezTo>
                    <a:pt x="175" y="52"/>
                    <a:pt x="585" y="70"/>
                    <a:pt x="1075" y="283"/>
                  </a:cubicBezTo>
                  <a:cubicBezTo>
                    <a:pt x="1609" y="514"/>
                    <a:pt x="2348" y="1028"/>
                    <a:pt x="2839" y="2167"/>
                  </a:cubicBezTo>
                  <a:cubicBezTo>
                    <a:pt x="2843" y="2177"/>
                    <a:pt x="2853" y="2182"/>
                    <a:pt x="2862" y="2182"/>
                  </a:cubicBezTo>
                  <a:cubicBezTo>
                    <a:pt x="2866" y="2182"/>
                    <a:pt x="2869" y="2182"/>
                    <a:pt x="2873" y="2181"/>
                  </a:cubicBezTo>
                  <a:cubicBezTo>
                    <a:pt x="2886" y="2175"/>
                    <a:pt x="2891" y="2160"/>
                    <a:pt x="2886" y="2148"/>
                  </a:cubicBezTo>
                  <a:cubicBezTo>
                    <a:pt x="1990" y="71"/>
                    <a:pt x="270" y="1"/>
                    <a:pt x="49" y="1"/>
                  </a:cubicBezTo>
                  <a:close/>
                </a:path>
              </a:pathLst>
            </a:custGeom>
            <a:solidFill>
              <a:srgbClr val="F77A4D">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14"/>
            <p:cNvSpPr/>
            <p:nvPr/>
          </p:nvSpPr>
          <p:spPr>
            <a:xfrm>
              <a:off x="3414800" y="1003675"/>
              <a:ext cx="74425" cy="56350"/>
            </a:xfrm>
            <a:custGeom>
              <a:avLst/>
              <a:gdLst/>
              <a:ahLst/>
              <a:cxnLst/>
              <a:rect l="l" t="t" r="r" b="b"/>
              <a:pathLst>
                <a:path w="2977" h="2254" extrusionOk="0">
                  <a:moveTo>
                    <a:pt x="48" y="1"/>
                  </a:moveTo>
                  <a:cubicBezTo>
                    <a:pt x="34" y="1"/>
                    <a:pt x="26" y="1"/>
                    <a:pt x="25" y="1"/>
                  </a:cubicBezTo>
                  <a:cubicBezTo>
                    <a:pt x="10" y="2"/>
                    <a:pt x="0" y="15"/>
                    <a:pt x="0" y="28"/>
                  </a:cubicBezTo>
                  <a:cubicBezTo>
                    <a:pt x="0" y="43"/>
                    <a:pt x="13" y="52"/>
                    <a:pt x="26" y="52"/>
                  </a:cubicBezTo>
                  <a:cubicBezTo>
                    <a:pt x="26" y="52"/>
                    <a:pt x="36" y="52"/>
                    <a:pt x="53" y="52"/>
                  </a:cubicBezTo>
                  <a:cubicBezTo>
                    <a:pt x="163" y="52"/>
                    <a:pt x="593" y="67"/>
                    <a:pt x="1108" y="292"/>
                  </a:cubicBezTo>
                  <a:cubicBezTo>
                    <a:pt x="1657" y="531"/>
                    <a:pt x="2417" y="1063"/>
                    <a:pt x="2925" y="2238"/>
                  </a:cubicBezTo>
                  <a:cubicBezTo>
                    <a:pt x="2928" y="2248"/>
                    <a:pt x="2937" y="2253"/>
                    <a:pt x="2947" y="2253"/>
                  </a:cubicBezTo>
                  <a:cubicBezTo>
                    <a:pt x="2949" y="2253"/>
                    <a:pt x="2954" y="2252"/>
                    <a:pt x="2958" y="2252"/>
                  </a:cubicBezTo>
                  <a:cubicBezTo>
                    <a:pt x="2971" y="2246"/>
                    <a:pt x="2976" y="2231"/>
                    <a:pt x="2971" y="2219"/>
                  </a:cubicBezTo>
                  <a:cubicBezTo>
                    <a:pt x="2046" y="72"/>
                    <a:pt x="272" y="1"/>
                    <a:pt x="48" y="1"/>
                  </a:cubicBezTo>
                  <a:close/>
                </a:path>
              </a:pathLst>
            </a:custGeom>
            <a:solidFill>
              <a:srgbClr val="F77A4D">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14"/>
            <p:cNvSpPr/>
            <p:nvPr/>
          </p:nvSpPr>
          <p:spPr>
            <a:xfrm>
              <a:off x="3404950" y="1022450"/>
              <a:ext cx="76750" cy="57675"/>
            </a:xfrm>
            <a:custGeom>
              <a:avLst/>
              <a:gdLst/>
              <a:ahLst/>
              <a:cxnLst/>
              <a:rect l="l" t="t" r="r" b="b"/>
              <a:pathLst>
                <a:path w="3070" h="2307" extrusionOk="0">
                  <a:moveTo>
                    <a:pt x="47" y="0"/>
                  </a:moveTo>
                  <a:cubicBezTo>
                    <a:pt x="34" y="0"/>
                    <a:pt x="27" y="1"/>
                    <a:pt x="26" y="1"/>
                  </a:cubicBezTo>
                  <a:cubicBezTo>
                    <a:pt x="11" y="2"/>
                    <a:pt x="1" y="15"/>
                    <a:pt x="2" y="27"/>
                  </a:cubicBezTo>
                  <a:cubicBezTo>
                    <a:pt x="2" y="42"/>
                    <a:pt x="12" y="52"/>
                    <a:pt x="25" y="52"/>
                  </a:cubicBezTo>
                  <a:cubicBezTo>
                    <a:pt x="26" y="52"/>
                    <a:pt x="27" y="52"/>
                    <a:pt x="27" y="52"/>
                  </a:cubicBezTo>
                  <a:cubicBezTo>
                    <a:pt x="29" y="52"/>
                    <a:pt x="38" y="52"/>
                    <a:pt x="56" y="52"/>
                  </a:cubicBezTo>
                  <a:cubicBezTo>
                    <a:pt x="302" y="52"/>
                    <a:pt x="2086" y="136"/>
                    <a:pt x="3018" y="2291"/>
                  </a:cubicBezTo>
                  <a:cubicBezTo>
                    <a:pt x="3022" y="2301"/>
                    <a:pt x="3031" y="2306"/>
                    <a:pt x="3041" y="2306"/>
                  </a:cubicBezTo>
                  <a:cubicBezTo>
                    <a:pt x="3045" y="2306"/>
                    <a:pt x="3047" y="2305"/>
                    <a:pt x="3052" y="2305"/>
                  </a:cubicBezTo>
                  <a:cubicBezTo>
                    <a:pt x="3064" y="2299"/>
                    <a:pt x="3070" y="2284"/>
                    <a:pt x="3064" y="2272"/>
                  </a:cubicBezTo>
                  <a:cubicBezTo>
                    <a:pt x="2109" y="62"/>
                    <a:pt x="265" y="0"/>
                    <a:pt x="47" y="0"/>
                  </a:cubicBezTo>
                  <a:close/>
                </a:path>
              </a:pathLst>
            </a:custGeom>
            <a:solidFill>
              <a:srgbClr val="F77A4D">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14"/>
            <p:cNvSpPr/>
            <p:nvPr/>
          </p:nvSpPr>
          <p:spPr>
            <a:xfrm>
              <a:off x="3395350" y="1041000"/>
              <a:ext cx="80300" cy="54575"/>
            </a:xfrm>
            <a:custGeom>
              <a:avLst/>
              <a:gdLst/>
              <a:ahLst/>
              <a:cxnLst/>
              <a:rect l="l" t="t" r="r" b="b"/>
              <a:pathLst>
                <a:path w="3212" h="2183" extrusionOk="0">
                  <a:moveTo>
                    <a:pt x="251" y="0"/>
                  </a:moveTo>
                  <a:cubicBezTo>
                    <a:pt x="110" y="0"/>
                    <a:pt x="28" y="15"/>
                    <a:pt x="24" y="16"/>
                  </a:cubicBezTo>
                  <a:cubicBezTo>
                    <a:pt x="10" y="19"/>
                    <a:pt x="1" y="32"/>
                    <a:pt x="4" y="46"/>
                  </a:cubicBezTo>
                  <a:cubicBezTo>
                    <a:pt x="6" y="57"/>
                    <a:pt x="17" y="67"/>
                    <a:pt x="29" y="67"/>
                  </a:cubicBezTo>
                  <a:cubicBezTo>
                    <a:pt x="30" y="67"/>
                    <a:pt x="32" y="66"/>
                    <a:pt x="33" y="66"/>
                  </a:cubicBezTo>
                  <a:cubicBezTo>
                    <a:pt x="35" y="65"/>
                    <a:pt x="120" y="49"/>
                    <a:pt x="265" y="49"/>
                  </a:cubicBezTo>
                  <a:cubicBezTo>
                    <a:pt x="453" y="49"/>
                    <a:pt x="741" y="76"/>
                    <a:pt x="1082" y="198"/>
                  </a:cubicBezTo>
                  <a:cubicBezTo>
                    <a:pt x="2091" y="561"/>
                    <a:pt x="2770" y="1471"/>
                    <a:pt x="3161" y="2169"/>
                  </a:cubicBezTo>
                  <a:cubicBezTo>
                    <a:pt x="3164" y="2178"/>
                    <a:pt x="3173" y="2182"/>
                    <a:pt x="3182" y="2182"/>
                  </a:cubicBezTo>
                  <a:cubicBezTo>
                    <a:pt x="3186" y="2182"/>
                    <a:pt x="3190" y="2181"/>
                    <a:pt x="3195" y="2179"/>
                  </a:cubicBezTo>
                  <a:cubicBezTo>
                    <a:pt x="3207" y="2171"/>
                    <a:pt x="3211" y="2157"/>
                    <a:pt x="3205" y="2145"/>
                  </a:cubicBezTo>
                  <a:cubicBezTo>
                    <a:pt x="2118" y="208"/>
                    <a:pt x="776" y="0"/>
                    <a:pt x="251" y="0"/>
                  </a:cubicBezTo>
                  <a:close/>
                </a:path>
              </a:pathLst>
            </a:custGeom>
            <a:solidFill>
              <a:srgbClr val="F77A4D">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14"/>
            <p:cNvSpPr/>
            <p:nvPr/>
          </p:nvSpPr>
          <p:spPr>
            <a:xfrm>
              <a:off x="3387975" y="1057950"/>
              <a:ext cx="80450" cy="57050"/>
            </a:xfrm>
            <a:custGeom>
              <a:avLst/>
              <a:gdLst/>
              <a:ahLst/>
              <a:cxnLst/>
              <a:rect l="l" t="t" r="r" b="b"/>
              <a:pathLst>
                <a:path w="3218" h="2282" extrusionOk="0">
                  <a:moveTo>
                    <a:pt x="28" y="1"/>
                  </a:moveTo>
                  <a:cubicBezTo>
                    <a:pt x="27" y="1"/>
                    <a:pt x="26" y="1"/>
                    <a:pt x="25" y="1"/>
                  </a:cubicBezTo>
                  <a:cubicBezTo>
                    <a:pt x="11" y="1"/>
                    <a:pt x="1" y="12"/>
                    <a:pt x="1" y="25"/>
                  </a:cubicBezTo>
                  <a:cubicBezTo>
                    <a:pt x="1" y="39"/>
                    <a:pt x="13" y="50"/>
                    <a:pt x="25" y="50"/>
                  </a:cubicBezTo>
                  <a:cubicBezTo>
                    <a:pt x="25" y="50"/>
                    <a:pt x="26" y="50"/>
                    <a:pt x="26" y="50"/>
                  </a:cubicBezTo>
                  <a:cubicBezTo>
                    <a:pt x="27" y="50"/>
                    <a:pt x="28" y="50"/>
                    <a:pt x="31" y="50"/>
                  </a:cubicBezTo>
                  <a:cubicBezTo>
                    <a:pt x="85" y="50"/>
                    <a:pt x="568" y="57"/>
                    <a:pt x="1172" y="312"/>
                  </a:cubicBezTo>
                  <a:cubicBezTo>
                    <a:pt x="1757" y="559"/>
                    <a:pt x="2580" y="1100"/>
                    <a:pt x="3168" y="2269"/>
                  </a:cubicBezTo>
                  <a:cubicBezTo>
                    <a:pt x="3173" y="2276"/>
                    <a:pt x="3180" y="2282"/>
                    <a:pt x="3190" y="2282"/>
                  </a:cubicBezTo>
                  <a:cubicBezTo>
                    <a:pt x="3194" y="2282"/>
                    <a:pt x="3199" y="2281"/>
                    <a:pt x="3201" y="2281"/>
                  </a:cubicBezTo>
                  <a:cubicBezTo>
                    <a:pt x="3213" y="2274"/>
                    <a:pt x="3218" y="2259"/>
                    <a:pt x="3211" y="2247"/>
                  </a:cubicBezTo>
                  <a:cubicBezTo>
                    <a:pt x="2092" y="19"/>
                    <a:pt x="114" y="1"/>
                    <a:pt x="28" y="1"/>
                  </a:cubicBezTo>
                  <a:close/>
                </a:path>
              </a:pathLst>
            </a:custGeom>
            <a:solidFill>
              <a:srgbClr val="F77A4D">
                <a:alpha val="167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14"/>
            <p:cNvSpPr/>
            <p:nvPr/>
          </p:nvSpPr>
          <p:spPr>
            <a:xfrm>
              <a:off x="3516493" y="1054000"/>
              <a:ext cx="32675" cy="28825"/>
            </a:xfrm>
            <a:custGeom>
              <a:avLst/>
              <a:gdLst/>
              <a:ahLst/>
              <a:cxnLst/>
              <a:rect l="l" t="t" r="r" b="b"/>
              <a:pathLst>
                <a:path w="1307" h="1153" extrusionOk="0">
                  <a:moveTo>
                    <a:pt x="668" y="0"/>
                  </a:moveTo>
                  <a:cubicBezTo>
                    <a:pt x="635" y="0"/>
                    <a:pt x="601" y="3"/>
                    <a:pt x="567" y="8"/>
                  </a:cubicBezTo>
                  <a:cubicBezTo>
                    <a:pt x="232" y="59"/>
                    <a:pt x="0" y="356"/>
                    <a:pt x="49" y="669"/>
                  </a:cubicBezTo>
                  <a:cubicBezTo>
                    <a:pt x="92" y="952"/>
                    <a:pt x="347" y="1153"/>
                    <a:pt x="642" y="1153"/>
                  </a:cubicBezTo>
                  <a:cubicBezTo>
                    <a:pt x="674" y="1153"/>
                    <a:pt x="707" y="1150"/>
                    <a:pt x="740" y="1145"/>
                  </a:cubicBezTo>
                  <a:cubicBezTo>
                    <a:pt x="1075" y="1094"/>
                    <a:pt x="1307" y="798"/>
                    <a:pt x="1258" y="485"/>
                  </a:cubicBezTo>
                  <a:cubicBezTo>
                    <a:pt x="1217" y="201"/>
                    <a:pt x="963" y="0"/>
                    <a:pt x="6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14"/>
            <p:cNvSpPr/>
            <p:nvPr/>
          </p:nvSpPr>
          <p:spPr>
            <a:xfrm>
              <a:off x="3515018" y="1093125"/>
              <a:ext cx="54725" cy="34800"/>
            </a:xfrm>
            <a:custGeom>
              <a:avLst/>
              <a:gdLst/>
              <a:ahLst/>
              <a:cxnLst/>
              <a:rect l="l" t="t" r="r" b="b"/>
              <a:pathLst>
                <a:path w="2189" h="1392" extrusionOk="0">
                  <a:moveTo>
                    <a:pt x="2014" y="1"/>
                  </a:moveTo>
                  <a:cubicBezTo>
                    <a:pt x="1980" y="96"/>
                    <a:pt x="1789" y="580"/>
                    <a:pt x="1223" y="854"/>
                  </a:cubicBezTo>
                  <a:cubicBezTo>
                    <a:pt x="952" y="985"/>
                    <a:pt x="690" y="1023"/>
                    <a:pt x="477" y="1023"/>
                  </a:cubicBezTo>
                  <a:cubicBezTo>
                    <a:pt x="232" y="1023"/>
                    <a:pt x="53" y="973"/>
                    <a:pt x="0" y="958"/>
                  </a:cubicBezTo>
                  <a:lnTo>
                    <a:pt x="0" y="958"/>
                  </a:lnTo>
                  <a:cubicBezTo>
                    <a:pt x="216" y="1239"/>
                    <a:pt x="562" y="1392"/>
                    <a:pt x="917" y="1392"/>
                  </a:cubicBezTo>
                  <a:cubicBezTo>
                    <a:pt x="1080" y="1392"/>
                    <a:pt x="1246" y="1359"/>
                    <a:pt x="1401" y="1292"/>
                  </a:cubicBezTo>
                  <a:cubicBezTo>
                    <a:pt x="1917" y="1067"/>
                    <a:pt x="2188" y="509"/>
                    <a:pt x="20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14"/>
            <p:cNvSpPr/>
            <p:nvPr/>
          </p:nvSpPr>
          <p:spPr>
            <a:xfrm>
              <a:off x="3502418" y="1056875"/>
              <a:ext cx="61075" cy="24175"/>
            </a:xfrm>
            <a:custGeom>
              <a:avLst/>
              <a:gdLst/>
              <a:ahLst/>
              <a:cxnLst/>
              <a:rect l="l" t="t" r="r" b="b"/>
              <a:pathLst>
                <a:path w="2443" h="967" extrusionOk="0">
                  <a:moveTo>
                    <a:pt x="2242" y="50"/>
                  </a:moveTo>
                  <a:cubicBezTo>
                    <a:pt x="2282" y="50"/>
                    <a:pt x="2314" y="54"/>
                    <a:pt x="2333" y="64"/>
                  </a:cubicBezTo>
                  <a:cubicBezTo>
                    <a:pt x="2338" y="66"/>
                    <a:pt x="2344" y="70"/>
                    <a:pt x="2345" y="75"/>
                  </a:cubicBezTo>
                  <a:cubicBezTo>
                    <a:pt x="2367" y="141"/>
                    <a:pt x="1960" y="400"/>
                    <a:pt x="1273" y="649"/>
                  </a:cubicBezTo>
                  <a:cubicBezTo>
                    <a:pt x="765" y="834"/>
                    <a:pt x="380" y="917"/>
                    <a:pt x="201" y="917"/>
                  </a:cubicBezTo>
                  <a:cubicBezTo>
                    <a:pt x="159" y="917"/>
                    <a:pt x="128" y="913"/>
                    <a:pt x="110" y="904"/>
                  </a:cubicBezTo>
                  <a:cubicBezTo>
                    <a:pt x="104" y="902"/>
                    <a:pt x="99" y="897"/>
                    <a:pt x="98" y="893"/>
                  </a:cubicBezTo>
                  <a:cubicBezTo>
                    <a:pt x="75" y="826"/>
                    <a:pt x="483" y="568"/>
                    <a:pt x="1169" y="318"/>
                  </a:cubicBezTo>
                  <a:cubicBezTo>
                    <a:pt x="1677" y="134"/>
                    <a:pt x="2062" y="50"/>
                    <a:pt x="2242" y="50"/>
                  </a:cubicBezTo>
                  <a:close/>
                  <a:moveTo>
                    <a:pt x="2240" y="1"/>
                  </a:moveTo>
                  <a:cubicBezTo>
                    <a:pt x="2030" y="1"/>
                    <a:pt x="1618" y="101"/>
                    <a:pt x="1151" y="271"/>
                  </a:cubicBezTo>
                  <a:cubicBezTo>
                    <a:pt x="681" y="443"/>
                    <a:pt x="0" y="754"/>
                    <a:pt x="50" y="909"/>
                  </a:cubicBezTo>
                  <a:cubicBezTo>
                    <a:pt x="55" y="926"/>
                    <a:pt x="67" y="940"/>
                    <a:pt x="87" y="950"/>
                  </a:cubicBezTo>
                  <a:cubicBezTo>
                    <a:pt x="111" y="962"/>
                    <a:pt x="151" y="967"/>
                    <a:pt x="201" y="967"/>
                  </a:cubicBezTo>
                  <a:cubicBezTo>
                    <a:pt x="410" y="967"/>
                    <a:pt x="823" y="866"/>
                    <a:pt x="1291" y="698"/>
                  </a:cubicBezTo>
                  <a:cubicBezTo>
                    <a:pt x="1761" y="526"/>
                    <a:pt x="2442" y="215"/>
                    <a:pt x="2393" y="60"/>
                  </a:cubicBezTo>
                  <a:cubicBezTo>
                    <a:pt x="2388" y="41"/>
                    <a:pt x="2376" y="29"/>
                    <a:pt x="2355" y="19"/>
                  </a:cubicBezTo>
                  <a:cubicBezTo>
                    <a:pt x="2330" y="6"/>
                    <a:pt x="2291" y="1"/>
                    <a:pt x="2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14"/>
            <p:cNvSpPr/>
            <p:nvPr/>
          </p:nvSpPr>
          <p:spPr>
            <a:xfrm>
              <a:off x="3487543" y="1102300"/>
              <a:ext cx="12550" cy="13100"/>
            </a:xfrm>
            <a:custGeom>
              <a:avLst/>
              <a:gdLst/>
              <a:ahLst/>
              <a:cxnLst/>
              <a:rect l="l" t="t" r="r" b="b"/>
              <a:pathLst>
                <a:path w="502" h="524" extrusionOk="0">
                  <a:moveTo>
                    <a:pt x="263" y="125"/>
                  </a:moveTo>
                  <a:cubicBezTo>
                    <a:pt x="269" y="142"/>
                    <a:pt x="278" y="159"/>
                    <a:pt x="292" y="175"/>
                  </a:cubicBezTo>
                  <a:cubicBezTo>
                    <a:pt x="319" y="211"/>
                    <a:pt x="351" y="233"/>
                    <a:pt x="381" y="248"/>
                  </a:cubicBezTo>
                  <a:cubicBezTo>
                    <a:pt x="357" y="258"/>
                    <a:pt x="335" y="271"/>
                    <a:pt x="313" y="291"/>
                  </a:cubicBezTo>
                  <a:cubicBezTo>
                    <a:pt x="285" y="318"/>
                    <a:pt x="266" y="347"/>
                    <a:pt x="254" y="376"/>
                  </a:cubicBezTo>
                  <a:cubicBezTo>
                    <a:pt x="250" y="367"/>
                    <a:pt x="245" y="360"/>
                    <a:pt x="239" y="351"/>
                  </a:cubicBezTo>
                  <a:cubicBezTo>
                    <a:pt x="209" y="304"/>
                    <a:pt x="167" y="277"/>
                    <a:pt x="130" y="260"/>
                  </a:cubicBezTo>
                  <a:cubicBezTo>
                    <a:pt x="142" y="255"/>
                    <a:pt x="152" y="248"/>
                    <a:pt x="164" y="239"/>
                  </a:cubicBezTo>
                  <a:cubicBezTo>
                    <a:pt x="214" y="207"/>
                    <a:pt x="244" y="164"/>
                    <a:pt x="263" y="125"/>
                  </a:cubicBezTo>
                  <a:close/>
                  <a:moveTo>
                    <a:pt x="265" y="0"/>
                  </a:moveTo>
                  <a:cubicBezTo>
                    <a:pt x="250" y="0"/>
                    <a:pt x="241" y="9"/>
                    <a:pt x="239" y="23"/>
                  </a:cubicBezTo>
                  <a:cubicBezTo>
                    <a:pt x="236" y="51"/>
                    <a:pt x="220" y="145"/>
                    <a:pt x="136" y="199"/>
                  </a:cubicBezTo>
                  <a:cubicBezTo>
                    <a:pt x="95" y="226"/>
                    <a:pt x="52" y="232"/>
                    <a:pt x="24" y="233"/>
                  </a:cubicBezTo>
                  <a:cubicBezTo>
                    <a:pt x="11" y="234"/>
                    <a:pt x="0" y="245"/>
                    <a:pt x="0" y="259"/>
                  </a:cubicBezTo>
                  <a:cubicBezTo>
                    <a:pt x="0" y="272"/>
                    <a:pt x="11" y="285"/>
                    <a:pt x="24" y="285"/>
                  </a:cubicBezTo>
                  <a:cubicBezTo>
                    <a:pt x="36" y="285"/>
                    <a:pt x="141" y="292"/>
                    <a:pt x="199" y="378"/>
                  </a:cubicBezTo>
                  <a:cubicBezTo>
                    <a:pt x="222" y="414"/>
                    <a:pt x="231" y="452"/>
                    <a:pt x="232" y="481"/>
                  </a:cubicBezTo>
                  <a:lnTo>
                    <a:pt x="232" y="501"/>
                  </a:lnTo>
                  <a:cubicBezTo>
                    <a:pt x="233" y="513"/>
                    <a:pt x="244" y="524"/>
                    <a:pt x="258" y="524"/>
                  </a:cubicBezTo>
                  <a:cubicBezTo>
                    <a:pt x="270" y="523"/>
                    <a:pt x="281" y="512"/>
                    <a:pt x="282" y="497"/>
                  </a:cubicBezTo>
                  <a:lnTo>
                    <a:pt x="282" y="478"/>
                  </a:lnTo>
                  <a:cubicBezTo>
                    <a:pt x="283" y="443"/>
                    <a:pt x="293" y="377"/>
                    <a:pt x="348" y="325"/>
                  </a:cubicBezTo>
                  <a:cubicBezTo>
                    <a:pt x="395" y="282"/>
                    <a:pt x="448" y="275"/>
                    <a:pt x="476" y="274"/>
                  </a:cubicBezTo>
                  <a:cubicBezTo>
                    <a:pt x="490" y="274"/>
                    <a:pt x="501" y="263"/>
                    <a:pt x="501" y="249"/>
                  </a:cubicBezTo>
                  <a:cubicBezTo>
                    <a:pt x="501" y="236"/>
                    <a:pt x="491" y="226"/>
                    <a:pt x="478" y="223"/>
                  </a:cubicBezTo>
                  <a:cubicBezTo>
                    <a:pt x="457" y="221"/>
                    <a:pt x="383" y="209"/>
                    <a:pt x="332" y="143"/>
                  </a:cubicBezTo>
                  <a:cubicBezTo>
                    <a:pt x="297" y="98"/>
                    <a:pt x="291" y="50"/>
                    <a:pt x="290" y="24"/>
                  </a:cubicBezTo>
                  <a:cubicBezTo>
                    <a:pt x="290" y="11"/>
                    <a:pt x="278" y="0"/>
                    <a:pt x="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6" name="Google Shape;556;p14"/>
            <p:cNvSpPr/>
            <p:nvPr/>
          </p:nvSpPr>
          <p:spPr>
            <a:xfrm>
              <a:off x="3534768" y="1090725"/>
              <a:ext cx="10250" cy="9650"/>
            </a:xfrm>
            <a:custGeom>
              <a:avLst/>
              <a:gdLst/>
              <a:ahLst/>
              <a:cxnLst/>
              <a:rect l="l" t="t" r="r" b="b"/>
              <a:pathLst>
                <a:path w="410" h="386" extrusionOk="0">
                  <a:moveTo>
                    <a:pt x="123" y="105"/>
                  </a:moveTo>
                  <a:lnTo>
                    <a:pt x="123" y="105"/>
                  </a:lnTo>
                  <a:cubicBezTo>
                    <a:pt x="135" y="111"/>
                    <a:pt x="147" y="116"/>
                    <a:pt x="160" y="118"/>
                  </a:cubicBezTo>
                  <a:cubicBezTo>
                    <a:pt x="183" y="125"/>
                    <a:pt x="207" y="128"/>
                    <a:pt x="228" y="128"/>
                  </a:cubicBezTo>
                  <a:cubicBezTo>
                    <a:pt x="259" y="128"/>
                    <a:pt x="286" y="122"/>
                    <a:pt x="311" y="115"/>
                  </a:cubicBezTo>
                  <a:lnTo>
                    <a:pt x="311" y="115"/>
                  </a:lnTo>
                  <a:cubicBezTo>
                    <a:pt x="302" y="132"/>
                    <a:pt x="297" y="150"/>
                    <a:pt x="294" y="171"/>
                  </a:cubicBezTo>
                  <a:cubicBezTo>
                    <a:pt x="285" y="212"/>
                    <a:pt x="289" y="251"/>
                    <a:pt x="299" y="283"/>
                  </a:cubicBezTo>
                  <a:cubicBezTo>
                    <a:pt x="277" y="274"/>
                    <a:pt x="252" y="266"/>
                    <a:pt x="222" y="263"/>
                  </a:cubicBezTo>
                  <a:cubicBezTo>
                    <a:pt x="214" y="262"/>
                    <a:pt x="206" y="262"/>
                    <a:pt x="198" y="262"/>
                  </a:cubicBezTo>
                  <a:cubicBezTo>
                    <a:pt x="168" y="262"/>
                    <a:pt x="141" y="267"/>
                    <a:pt x="120" y="274"/>
                  </a:cubicBezTo>
                  <a:cubicBezTo>
                    <a:pt x="123" y="266"/>
                    <a:pt x="125" y="256"/>
                    <a:pt x="128" y="247"/>
                  </a:cubicBezTo>
                  <a:cubicBezTo>
                    <a:pt x="143" y="193"/>
                    <a:pt x="136" y="144"/>
                    <a:pt x="123" y="105"/>
                  </a:cubicBezTo>
                  <a:close/>
                  <a:moveTo>
                    <a:pt x="50" y="1"/>
                  </a:moveTo>
                  <a:cubicBezTo>
                    <a:pt x="44" y="1"/>
                    <a:pt x="38" y="3"/>
                    <a:pt x="33" y="8"/>
                  </a:cubicBezTo>
                  <a:cubicBezTo>
                    <a:pt x="23" y="16"/>
                    <a:pt x="22" y="31"/>
                    <a:pt x="31" y="42"/>
                  </a:cubicBezTo>
                  <a:cubicBezTo>
                    <a:pt x="38" y="52"/>
                    <a:pt x="103" y="134"/>
                    <a:pt x="77" y="235"/>
                  </a:cubicBezTo>
                  <a:cubicBezTo>
                    <a:pt x="66" y="277"/>
                    <a:pt x="44" y="308"/>
                    <a:pt x="23" y="329"/>
                  </a:cubicBezTo>
                  <a:cubicBezTo>
                    <a:pt x="17" y="335"/>
                    <a:pt x="13" y="340"/>
                    <a:pt x="10" y="342"/>
                  </a:cubicBezTo>
                  <a:cubicBezTo>
                    <a:pt x="1" y="352"/>
                    <a:pt x="1" y="368"/>
                    <a:pt x="10" y="378"/>
                  </a:cubicBezTo>
                  <a:cubicBezTo>
                    <a:pt x="16" y="383"/>
                    <a:pt x="22" y="385"/>
                    <a:pt x="29" y="385"/>
                  </a:cubicBezTo>
                  <a:cubicBezTo>
                    <a:pt x="34" y="385"/>
                    <a:pt x="42" y="383"/>
                    <a:pt x="43" y="375"/>
                  </a:cubicBezTo>
                  <a:cubicBezTo>
                    <a:pt x="48" y="372"/>
                    <a:pt x="52" y="368"/>
                    <a:pt x="58" y="363"/>
                  </a:cubicBezTo>
                  <a:cubicBezTo>
                    <a:pt x="80" y="343"/>
                    <a:pt x="131" y="309"/>
                    <a:pt x="197" y="309"/>
                  </a:cubicBezTo>
                  <a:cubicBezTo>
                    <a:pt x="203" y="309"/>
                    <a:pt x="208" y="309"/>
                    <a:pt x="214" y="310"/>
                  </a:cubicBezTo>
                  <a:cubicBezTo>
                    <a:pt x="280" y="315"/>
                    <a:pt x="324" y="354"/>
                    <a:pt x="340" y="370"/>
                  </a:cubicBezTo>
                  <a:cubicBezTo>
                    <a:pt x="344" y="375"/>
                    <a:pt x="351" y="378"/>
                    <a:pt x="358" y="378"/>
                  </a:cubicBezTo>
                  <a:cubicBezTo>
                    <a:pt x="364" y="378"/>
                    <a:pt x="369" y="376"/>
                    <a:pt x="374" y="372"/>
                  </a:cubicBezTo>
                  <a:cubicBezTo>
                    <a:pt x="383" y="364"/>
                    <a:pt x="386" y="349"/>
                    <a:pt x="377" y="338"/>
                  </a:cubicBezTo>
                  <a:cubicBezTo>
                    <a:pt x="365" y="321"/>
                    <a:pt x="326" y="256"/>
                    <a:pt x="340" y="176"/>
                  </a:cubicBezTo>
                  <a:cubicBezTo>
                    <a:pt x="350" y="120"/>
                    <a:pt x="382" y="83"/>
                    <a:pt x="401" y="64"/>
                  </a:cubicBezTo>
                  <a:cubicBezTo>
                    <a:pt x="409" y="57"/>
                    <a:pt x="409" y="41"/>
                    <a:pt x="402" y="31"/>
                  </a:cubicBezTo>
                  <a:cubicBezTo>
                    <a:pt x="397" y="25"/>
                    <a:pt x="390" y="22"/>
                    <a:pt x="383" y="22"/>
                  </a:cubicBezTo>
                  <a:cubicBezTo>
                    <a:pt x="378" y="22"/>
                    <a:pt x="373" y="24"/>
                    <a:pt x="369" y="27"/>
                  </a:cubicBezTo>
                  <a:cubicBezTo>
                    <a:pt x="356" y="37"/>
                    <a:pt x="298" y="76"/>
                    <a:pt x="224" y="76"/>
                  </a:cubicBezTo>
                  <a:cubicBezTo>
                    <a:pt x="207" y="76"/>
                    <a:pt x="189" y="74"/>
                    <a:pt x="170" y="69"/>
                  </a:cubicBezTo>
                  <a:cubicBezTo>
                    <a:pt x="133" y="59"/>
                    <a:pt x="97" y="38"/>
                    <a:pt x="68" y="9"/>
                  </a:cubicBezTo>
                  <a:cubicBezTo>
                    <a:pt x="63" y="4"/>
                    <a:pt x="56" y="1"/>
                    <a:pt x="5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7" name="Google Shape;557;p14"/>
            <p:cNvSpPr/>
            <p:nvPr/>
          </p:nvSpPr>
          <p:spPr>
            <a:xfrm>
              <a:off x="3575575" y="1062925"/>
              <a:ext cx="7550" cy="7075"/>
            </a:xfrm>
            <a:custGeom>
              <a:avLst/>
              <a:gdLst/>
              <a:ahLst/>
              <a:cxnLst/>
              <a:rect l="l" t="t" r="r" b="b"/>
              <a:pathLst>
                <a:path w="302" h="283" extrusionOk="0">
                  <a:moveTo>
                    <a:pt x="103" y="93"/>
                  </a:moveTo>
                  <a:lnTo>
                    <a:pt x="115" y="98"/>
                  </a:lnTo>
                  <a:cubicBezTo>
                    <a:pt x="132" y="102"/>
                    <a:pt x="149" y="104"/>
                    <a:pt x="164" y="104"/>
                  </a:cubicBezTo>
                  <a:cubicBezTo>
                    <a:pt x="181" y="104"/>
                    <a:pt x="197" y="102"/>
                    <a:pt x="211" y="99"/>
                  </a:cubicBezTo>
                  <a:lnTo>
                    <a:pt x="211" y="99"/>
                  </a:lnTo>
                  <a:cubicBezTo>
                    <a:pt x="207" y="107"/>
                    <a:pt x="205" y="116"/>
                    <a:pt x="204" y="125"/>
                  </a:cubicBezTo>
                  <a:cubicBezTo>
                    <a:pt x="199" y="150"/>
                    <a:pt x="200" y="173"/>
                    <a:pt x="204" y="193"/>
                  </a:cubicBezTo>
                  <a:cubicBezTo>
                    <a:pt x="191" y="189"/>
                    <a:pt x="177" y="184"/>
                    <a:pt x="162" y="183"/>
                  </a:cubicBezTo>
                  <a:cubicBezTo>
                    <a:pt x="156" y="182"/>
                    <a:pt x="151" y="182"/>
                    <a:pt x="145" y="182"/>
                  </a:cubicBezTo>
                  <a:cubicBezTo>
                    <a:pt x="130" y="182"/>
                    <a:pt x="115" y="184"/>
                    <a:pt x="102" y="188"/>
                  </a:cubicBezTo>
                  <a:cubicBezTo>
                    <a:pt x="102" y="185"/>
                    <a:pt x="103" y="183"/>
                    <a:pt x="103" y="182"/>
                  </a:cubicBezTo>
                  <a:cubicBezTo>
                    <a:pt x="111" y="150"/>
                    <a:pt x="110" y="119"/>
                    <a:pt x="103" y="93"/>
                  </a:cubicBezTo>
                  <a:close/>
                  <a:moveTo>
                    <a:pt x="42" y="0"/>
                  </a:moveTo>
                  <a:cubicBezTo>
                    <a:pt x="37" y="0"/>
                    <a:pt x="31" y="2"/>
                    <a:pt x="27" y="6"/>
                  </a:cubicBezTo>
                  <a:cubicBezTo>
                    <a:pt x="18" y="16"/>
                    <a:pt x="16" y="31"/>
                    <a:pt x="24" y="42"/>
                  </a:cubicBezTo>
                  <a:cubicBezTo>
                    <a:pt x="29" y="48"/>
                    <a:pt x="72" y="103"/>
                    <a:pt x="55" y="168"/>
                  </a:cubicBezTo>
                  <a:cubicBezTo>
                    <a:pt x="49" y="197"/>
                    <a:pt x="34" y="217"/>
                    <a:pt x="20" y="231"/>
                  </a:cubicBezTo>
                  <a:cubicBezTo>
                    <a:pt x="14" y="235"/>
                    <a:pt x="11" y="238"/>
                    <a:pt x="9" y="240"/>
                  </a:cubicBezTo>
                  <a:cubicBezTo>
                    <a:pt x="0" y="249"/>
                    <a:pt x="0" y="265"/>
                    <a:pt x="9" y="275"/>
                  </a:cubicBezTo>
                  <a:cubicBezTo>
                    <a:pt x="14" y="280"/>
                    <a:pt x="22" y="282"/>
                    <a:pt x="28" y="282"/>
                  </a:cubicBezTo>
                  <a:cubicBezTo>
                    <a:pt x="34" y="282"/>
                    <a:pt x="39" y="281"/>
                    <a:pt x="44" y="276"/>
                  </a:cubicBezTo>
                  <a:cubicBezTo>
                    <a:pt x="49" y="273"/>
                    <a:pt x="51" y="270"/>
                    <a:pt x="55" y="267"/>
                  </a:cubicBezTo>
                  <a:cubicBezTo>
                    <a:pt x="71" y="253"/>
                    <a:pt x="103" y="231"/>
                    <a:pt x="145" y="231"/>
                  </a:cubicBezTo>
                  <a:cubicBezTo>
                    <a:pt x="149" y="231"/>
                    <a:pt x="154" y="231"/>
                    <a:pt x="158" y="232"/>
                  </a:cubicBezTo>
                  <a:cubicBezTo>
                    <a:pt x="201" y="236"/>
                    <a:pt x="229" y="262"/>
                    <a:pt x="240" y="272"/>
                  </a:cubicBezTo>
                  <a:cubicBezTo>
                    <a:pt x="245" y="277"/>
                    <a:pt x="251" y="279"/>
                    <a:pt x="257" y="279"/>
                  </a:cubicBezTo>
                  <a:cubicBezTo>
                    <a:pt x="263" y="279"/>
                    <a:pt x="269" y="277"/>
                    <a:pt x="274" y="273"/>
                  </a:cubicBezTo>
                  <a:cubicBezTo>
                    <a:pt x="282" y="265"/>
                    <a:pt x="286" y="251"/>
                    <a:pt x="277" y="240"/>
                  </a:cubicBezTo>
                  <a:cubicBezTo>
                    <a:pt x="268" y="227"/>
                    <a:pt x="243" y="187"/>
                    <a:pt x="252" y="133"/>
                  </a:cubicBezTo>
                  <a:cubicBezTo>
                    <a:pt x="259" y="95"/>
                    <a:pt x="280" y="71"/>
                    <a:pt x="292" y="59"/>
                  </a:cubicBezTo>
                  <a:cubicBezTo>
                    <a:pt x="302" y="50"/>
                    <a:pt x="302" y="36"/>
                    <a:pt x="293" y="26"/>
                  </a:cubicBezTo>
                  <a:cubicBezTo>
                    <a:pt x="289" y="20"/>
                    <a:pt x="281" y="16"/>
                    <a:pt x="274" y="16"/>
                  </a:cubicBezTo>
                  <a:cubicBezTo>
                    <a:pt x="269" y="16"/>
                    <a:pt x="264" y="18"/>
                    <a:pt x="260" y="21"/>
                  </a:cubicBezTo>
                  <a:cubicBezTo>
                    <a:pt x="251" y="27"/>
                    <a:pt x="213" y="53"/>
                    <a:pt x="164" y="53"/>
                  </a:cubicBezTo>
                  <a:cubicBezTo>
                    <a:pt x="153" y="53"/>
                    <a:pt x="141" y="51"/>
                    <a:pt x="129" y="48"/>
                  </a:cubicBezTo>
                  <a:cubicBezTo>
                    <a:pt x="98" y="40"/>
                    <a:pt x="75" y="21"/>
                    <a:pt x="61" y="7"/>
                  </a:cubicBezTo>
                  <a:cubicBezTo>
                    <a:pt x="56" y="3"/>
                    <a:pt x="49" y="0"/>
                    <a:pt x="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14"/>
            <p:cNvSpPr/>
            <p:nvPr/>
          </p:nvSpPr>
          <p:spPr>
            <a:xfrm>
              <a:off x="3556168" y="1128100"/>
              <a:ext cx="7550" cy="7100"/>
            </a:xfrm>
            <a:custGeom>
              <a:avLst/>
              <a:gdLst/>
              <a:ahLst/>
              <a:cxnLst/>
              <a:rect l="l" t="t" r="r" b="b"/>
              <a:pathLst>
                <a:path w="302" h="284" extrusionOk="0">
                  <a:moveTo>
                    <a:pt x="104" y="92"/>
                  </a:moveTo>
                  <a:lnTo>
                    <a:pt x="115" y="97"/>
                  </a:lnTo>
                  <a:cubicBezTo>
                    <a:pt x="132" y="101"/>
                    <a:pt x="149" y="103"/>
                    <a:pt x="165" y="103"/>
                  </a:cubicBezTo>
                  <a:cubicBezTo>
                    <a:pt x="181" y="103"/>
                    <a:pt x="197" y="101"/>
                    <a:pt x="211" y="98"/>
                  </a:cubicBezTo>
                  <a:lnTo>
                    <a:pt x="211" y="98"/>
                  </a:lnTo>
                  <a:cubicBezTo>
                    <a:pt x="208" y="107"/>
                    <a:pt x="205" y="116"/>
                    <a:pt x="204" y="124"/>
                  </a:cubicBezTo>
                  <a:cubicBezTo>
                    <a:pt x="199" y="150"/>
                    <a:pt x="200" y="173"/>
                    <a:pt x="204" y="193"/>
                  </a:cubicBezTo>
                  <a:cubicBezTo>
                    <a:pt x="191" y="189"/>
                    <a:pt x="178" y="184"/>
                    <a:pt x="163" y="183"/>
                  </a:cubicBezTo>
                  <a:cubicBezTo>
                    <a:pt x="156" y="182"/>
                    <a:pt x="151" y="182"/>
                    <a:pt x="145" y="182"/>
                  </a:cubicBezTo>
                  <a:cubicBezTo>
                    <a:pt x="130" y="182"/>
                    <a:pt x="115" y="186"/>
                    <a:pt x="102" y="187"/>
                  </a:cubicBezTo>
                  <a:cubicBezTo>
                    <a:pt x="102" y="184"/>
                    <a:pt x="104" y="182"/>
                    <a:pt x="104" y="181"/>
                  </a:cubicBezTo>
                  <a:cubicBezTo>
                    <a:pt x="111" y="149"/>
                    <a:pt x="110" y="118"/>
                    <a:pt x="104" y="92"/>
                  </a:cubicBezTo>
                  <a:close/>
                  <a:moveTo>
                    <a:pt x="42" y="1"/>
                  </a:moveTo>
                  <a:cubicBezTo>
                    <a:pt x="37" y="1"/>
                    <a:pt x="31" y="3"/>
                    <a:pt x="27" y="6"/>
                  </a:cubicBezTo>
                  <a:cubicBezTo>
                    <a:pt x="18" y="16"/>
                    <a:pt x="17" y="31"/>
                    <a:pt x="24" y="42"/>
                  </a:cubicBezTo>
                  <a:cubicBezTo>
                    <a:pt x="30" y="48"/>
                    <a:pt x="72" y="103"/>
                    <a:pt x="55" y="169"/>
                  </a:cubicBezTo>
                  <a:cubicBezTo>
                    <a:pt x="49" y="197"/>
                    <a:pt x="34" y="218"/>
                    <a:pt x="20" y="231"/>
                  </a:cubicBezTo>
                  <a:cubicBezTo>
                    <a:pt x="15" y="235"/>
                    <a:pt x="11" y="239"/>
                    <a:pt x="9" y="240"/>
                  </a:cubicBezTo>
                  <a:cubicBezTo>
                    <a:pt x="1" y="250"/>
                    <a:pt x="1" y="266"/>
                    <a:pt x="9" y="275"/>
                  </a:cubicBezTo>
                  <a:cubicBezTo>
                    <a:pt x="15" y="280"/>
                    <a:pt x="22" y="283"/>
                    <a:pt x="28" y="283"/>
                  </a:cubicBezTo>
                  <a:cubicBezTo>
                    <a:pt x="34" y="283"/>
                    <a:pt x="39" y="282"/>
                    <a:pt x="43" y="277"/>
                  </a:cubicBezTo>
                  <a:cubicBezTo>
                    <a:pt x="47" y="273"/>
                    <a:pt x="50" y="271"/>
                    <a:pt x="54" y="267"/>
                  </a:cubicBezTo>
                  <a:cubicBezTo>
                    <a:pt x="70" y="253"/>
                    <a:pt x="101" y="231"/>
                    <a:pt x="144" y="231"/>
                  </a:cubicBezTo>
                  <a:cubicBezTo>
                    <a:pt x="148" y="231"/>
                    <a:pt x="153" y="231"/>
                    <a:pt x="157" y="232"/>
                  </a:cubicBezTo>
                  <a:cubicBezTo>
                    <a:pt x="199" y="236"/>
                    <a:pt x="227" y="258"/>
                    <a:pt x="240" y="272"/>
                  </a:cubicBezTo>
                  <a:cubicBezTo>
                    <a:pt x="245" y="277"/>
                    <a:pt x="251" y="280"/>
                    <a:pt x="257" y="280"/>
                  </a:cubicBezTo>
                  <a:cubicBezTo>
                    <a:pt x="263" y="280"/>
                    <a:pt x="269" y="278"/>
                    <a:pt x="274" y="273"/>
                  </a:cubicBezTo>
                  <a:cubicBezTo>
                    <a:pt x="283" y="266"/>
                    <a:pt x="286" y="251"/>
                    <a:pt x="277" y="240"/>
                  </a:cubicBezTo>
                  <a:cubicBezTo>
                    <a:pt x="269" y="228"/>
                    <a:pt x="243" y="187"/>
                    <a:pt x="253" y="133"/>
                  </a:cubicBezTo>
                  <a:cubicBezTo>
                    <a:pt x="259" y="95"/>
                    <a:pt x="280" y="71"/>
                    <a:pt x="292" y="59"/>
                  </a:cubicBezTo>
                  <a:cubicBezTo>
                    <a:pt x="302" y="51"/>
                    <a:pt x="302" y="35"/>
                    <a:pt x="293" y="26"/>
                  </a:cubicBezTo>
                  <a:cubicBezTo>
                    <a:pt x="289" y="20"/>
                    <a:pt x="282" y="17"/>
                    <a:pt x="275" y="17"/>
                  </a:cubicBezTo>
                  <a:cubicBezTo>
                    <a:pt x="270" y="17"/>
                    <a:pt x="264" y="18"/>
                    <a:pt x="260" y="21"/>
                  </a:cubicBezTo>
                  <a:cubicBezTo>
                    <a:pt x="248" y="30"/>
                    <a:pt x="213" y="53"/>
                    <a:pt x="166" y="53"/>
                  </a:cubicBezTo>
                  <a:cubicBezTo>
                    <a:pt x="154" y="53"/>
                    <a:pt x="142" y="52"/>
                    <a:pt x="129" y="48"/>
                  </a:cubicBezTo>
                  <a:cubicBezTo>
                    <a:pt x="105" y="42"/>
                    <a:pt x="81" y="28"/>
                    <a:pt x="62" y="9"/>
                  </a:cubicBezTo>
                  <a:cubicBezTo>
                    <a:pt x="56" y="3"/>
                    <a:pt x="49" y="1"/>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14"/>
            <p:cNvSpPr/>
            <p:nvPr/>
          </p:nvSpPr>
          <p:spPr>
            <a:xfrm>
              <a:off x="3515725" y="1045800"/>
              <a:ext cx="7600" cy="7075"/>
            </a:xfrm>
            <a:custGeom>
              <a:avLst/>
              <a:gdLst/>
              <a:ahLst/>
              <a:cxnLst/>
              <a:rect l="l" t="t" r="r" b="b"/>
              <a:pathLst>
                <a:path w="304" h="283" extrusionOk="0">
                  <a:moveTo>
                    <a:pt x="105" y="92"/>
                  </a:moveTo>
                  <a:lnTo>
                    <a:pt x="117" y="96"/>
                  </a:lnTo>
                  <a:cubicBezTo>
                    <a:pt x="133" y="101"/>
                    <a:pt x="150" y="103"/>
                    <a:pt x="165" y="103"/>
                  </a:cubicBezTo>
                  <a:cubicBezTo>
                    <a:pt x="182" y="103"/>
                    <a:pt x="198" y="101"/>
                    <a:pt x="212" y="97"/>
                  </a:cubicBezTo>
                  <a:lnTo>
                    <a:pt x="212" y="97"/>
                  </a:lnTo>
                  <a:cubicBezTo>
                    <a:pt x="209" y="106"/>
                    <a:pt x="207" y="116"/>
                    <a:pt x="204" y="124"/>
                  </a:cubicBezTo>
                  <a:cubicBezTo>
                    <a:pt x="199" y="150"/>
                    <a:pt x="201" y="172"/>
                    <a:pt x="204" y="193"/>
                  </a:cubicBezTo>
                  <a:cubicBezTo>
                    <a:pt x="193" y="188"/>
                    <a:pt x="178" y="184"/>
                    <a:pt x="164" y="183"/>
                  </a:cubicBezTo>
                  <a:cubicBezTo>
                    <a:pt x="156" y="182"/>
                    <a:pt x="151" y="182"/>
                    <a:pt x="146" y="182"/>
                  </a:cubicBezTo>
                  <a:cubicBezTo>
                    <a:pt x="132" y="182"/>
                    <a:pt x="117" y="183"/>
                    <a:pt x="103" y="186"/>
                  </a:cubicBezTo>
                  <a:cubicBezTo>
                    <a:pt x="103" y="184"/>
                    <a:pt x="105" y="182"/>
                    <a:pt x="105" y="181"/>
                  </a:cubicBezTo>
                  <a:cubicBezTo>
                    <a:pt x="112" y="149"/>
                    <a:pt x="111" y="118"/>
                    <a:pt x="105" y="92"/>
                  </a:cubicBezTo>
                  <a:close/>
                  <a:moveTo>
                    <a:pt x="44" y="0"/>
                  </a:moveTo>
                  <a:cubicBezTo>
                    <a:pt x="38" y="0"/>
                    <a:pt x="32" y="2"/>
                    <a:pt x="28" y="6"/>
                  </a:cubicBezTo>
                  <a:cubicBezTo>
                    <a:pt x="19" y="16"/>
                    <a:pt x="17" y="31"/>
                    <a:pt x="25" y="42"/>
                  </a:cubicBezTo>
                  <a:cubicBezTo>
                    <a:pt x="31" y="48"/>
                    <a:pt x="74" y="103"/>
                    <a:pt x="56" y="169"/>
                  </a:cubicBezTo>
                  <a:cubicBezTo>
                    <a:pt x="49" y="197"/>
                    <a:pt x="35" y="217"/>
                    <a:pt x="21" y="230"/>
                  </a:cubicBezTo>
                  <a:cubicBezTo>
                    <a:pt x="16" y="235"/>
                    <a:pt x="11" y="239"/>
                    <a:pt x="10" y="240"/>
                  </a:cubicBezTo>
                  <a:cubicBezTo>
                    <a:pt x="1" y="250"/>
                    <a:pt x="1" y="266"/>
                    <a:pt x="10" y="274"/>
                  </a:cubicBezTo>
                  <a:cubicBezTo>
                    <a:pt x="16" y="280"/>
                    <a:pt x="22" y="283"/>
                    <a:pt x="30" y="283"/>
                  </a:cubicBezTo>
                  <a:cubicBezTo>
                    <a:pt x="35" y="283"/>
                    <a:pt x="40" y="280"/>
                    <a:pt x="46" y="276"/>
                  </a:cubicBezTo>
                  <a:cubicBezTo>
                    <a:pt x="49" y="273"/>
                    <a:pt x="52" y="271"/>
                    <a:pt x="56" y="267"/>
                  </a:cubicBezTo>
                  <a:cubicBezTo>
                    <a:pt x="72" y="253"/>
                    <a:pt x="104" y="231"/>
                    <a:pt x="146" y="231"/>
                  </a:cubicBezTo>
                  <a:cubicBezTo>
                    <a:pt x="151" y="231"/>
                    <a:pt x="155" y="231"/>
                    <a:pt x="159" y="231"/>
                  </a:cubicBezTo>
                  <a:cubicBezTo>
                    <a:pt x="202" y="236"/>
                    <a:pt x="230" y="261"/>
                    <a:pt x="241" y="272"/>
                  </a:cubicBezTo>
                  <a:cubicBezTo>
                    <a:pt x="246" y="277"/>
                    <a:pt x="252" y="279"/>
                    <a:pt x="259" y="279"/>
                  </a:cubicBezTo>
                  <a:cubicBezTo>
                    <a:pt x="264" y="279"/>
                    <a:pt x="270" y="277"/>
                    <a:pt x="274" y="273"/>
                  </a:cubicBezTo>
                  <a:cubicBezTo>
                    <a:pt x="284" y="266"/>
                    <a:pt x="287" y="251"/>
                    <a:pt x="278" y="240"/>
                  </a:cubicBezTo>
                  <a:cubicBezTo>
                    <a:pt x="269" y="228"/>
                    <a:pt x="244" y="186"/>
                    <a:pt x="253" y="133"/>
                  </a:cubicBezTo>
                  <a:cubicBezTo>
                    <a:pt x="260" y="95"/>
                    <a:pt x="282" y="70"/>
                    <a:pt x="294" y="59"/>
                  </a:cubicBezTo>
                  <a:cubicBezTo>
                    <a:pt x="303" y="51"/>
                    <a:pt x="303" y="35"/>
                    <a:pt x="295" y="25"/>
                  </a:cubicBezTo>
                  <a:cubicBezTo>
                    <a:pt x="290" y="20"/>
                    <a:pt x="283" y="17"/>
                    <a:pt x="276" y="17"/>
                  </a:cubicBezTo>
                  <a:cubicBezTo>
                    <a:pt x="271" y="17"/>
                    <a:pt x="266" y="18"/>
                    <a:pt x="261" y="21"/>
                  </a:cubicBezTo>
                  <a:cubicBezTo>
                    <a:pt x="249" y="30"/>
                    <a:pt x="212" y="53"/>
                    <a:pt x="166" y="53"/>
                  </a:cubicBezTo>
                  <a:cubicBezTo>
                    <a:pt x="154" y="53"/>
                    <a:pt x="142" y="51"/>
                    <a:pt x="129" y="48"/>
                  </a:cubicBezTo>
                  <a:cubicBezTo>
                    <a:pt x="99" y="40"/>
                    <a:pt x="76" y="21"/>
                    <a:pt x="63" y="8"/>
                  </a:cubicBezTo>
                  <a:cubicBezTo>
                    <a:pt x="58" y="3"/>
                    <a:pt x="51" y="0"/>
                    <a:pt x="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0" name="Google Shape;560;p14"/>
          <p:cNvGrpSpPr/>
          <p:nvPr/>
        </p:nvGrpSpPr>
        <p:grpSpPr>
          <a:xfrm>
            <a:off x="11053996" y="1661558"/>
            <a:ext cx="474408" cy="314225"/>
            <a:chOff x="3304127" y="359385"/>
            <a:chExt cx="492397" cy="326140"/>
          </a:xfrm>
        </p:grpSpPr>
        <p:sp>
          <p:nvSpPr>
            <p:cNvPr id="561" name="Google Shape;561;p14"/>
            <p:cNvSpPr/>
            <p:nvPr/>
          </p:nvSpPr>
          <p:spPr>
            <a:xfrm>
              <a:off x="3304127" y="432267"/>
              <a:ext cx="382620" cy="253258"/>
            </a:xfrm>
            <a:custGeom>
              <a:avLst/>
              <a:gdLst/>
              <a:ahLst/>
              <a:cxnLst/>
              <a:rect l="l" t="t" r="r" b="b"/>
              <a:pathLst>
                <a:path w="1680" h="1112" extrusionOk="0">
                  <a:moveTo>
                    <a:pt x="1" y="1032"/>
                  </a:moveTo>
                  <a:cubicBezTo>
                    <a:pt x="1" y="1032"/>
                    <a:pt x="1" y="1032"/>
                    <a:pt x="1" y="1032"/>
                  </a:cubicBezTo>
                  <a:cubicBezTo>
                    <a:pt x="1" y="1032"/>
                    <a:pt x="1" y="1032"/>
                    <a:pt x="1" y="1032"/>
                  </a:cubicBezTo>
                  <a:close/>
                  <a:moveTo>
                    <a:pt x="1324" y="0"/>
                  </a:moveTo>
                  <a:cubicBezTo>
                    <a:pt x="909" y="0"/>
                    <a:pt x="248" y="148"/>
                    <a:pt x="1" y="1032"/>
                  </a:cubicBezTo>
                  <a:lnTo>
                    <a:pt x="1" y="1032"/>
                  </a:lnTo>
                  <a:cubicBezTo>
                    <a:pt x="1" y="1032"/>
                    <a:pt x="1" y="1032"/>
                    <a:pt x="1" y="1032"/>
                  </a:cubicBezTo>
                  <a:cubicBezTo>
                    <a:pt x="4" y="1032"/>
                    <a:pt x="253" y="1111"/>
                    <a:pt x="559" y="1111"/>
                  </a:cubicBezTo>
                  <a:cubicBezTo>
                    <a:pt x="1019" y="1111"/>
                    <a:pt x="1607" y="932"/>
                    <a:pt x="1679" y="38"/>
                  </a:cubicBezTo>
                  <a:cubicBezTo>
                    <a:pt x="1679" y="38"/>
                    <a:pt x="1533"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14"/>
            <p:cNvSpPr/>
            <p:nvPr/>
          </p:nvSpPr>
          <p:spPr>
            <a:xfrm>
              <a:off x="3390446" y="359385"/>
              <a:ext cx="406078" cy="256219"/>
            </a:xfrm>
            <a:custGeom>
              <a:avLst/>
              <a:gdLst/>
              <a:ahLst/>
              <a:cxnLst/>
              <a:rect l="l" t="t" r="r" b="b"/>
              <a:pathLst>
                <a:path w="1783" h="1125" extrusionOk="0">
                  <a:moveTo>
                    <a:pt x="1758" y="0"/>
                  </a:moveTo>
                  <a:cubicBezTo>
                    <a:pt x="1753" y="0"/>
                    <a:pt x="1747" y="2"/>
                    <a:pt x="1743" y="6"/>
                  </a:cubicBezTo>
                  <a:cubicBezTo>
                    <a:pt x="1323" y="374"/>
                    <a:pt x="27" y="1078"/>
                    <a:pt x="14" y="1085"/>
                  </a:cubicBezTo>
                  <a:cubicBezTo>
                    <a:pt x="5" y="1090"/>
                    <a:pt x="0" y="1103"/>
                    <a:pt x="6" y="1114"/>
                  </a:cubicBezTo>
                  <a:cubicBezTo>
                    <a:pt x="10" y="1120"/>
                    <a:pt x="16" y="1125"/>
                    <a:pt x="25" y="1125"/>
                  </a:cubicBezTo>
                  <a:cubicBezTo>
                    <a:pt x="29" y="1125"/>
                    <a:pt x="32" y="1125"/>
                    <a:pt x="35" y="1123"/>
                  </a:cubicBezTo>
                  <a:cubicBezTo>
                    <a:pt x="48" y="1116"/>
                    <a:pt x="1346" y="410"/>
                    <a:pt x="1772" y="39"/>
                  </a:cubicBezTo>
                  <a:cubicBezTo>
                    <a:pt x="1781" y="31"/>
                    <a:pt x="1783" y="18"/>
                    <a:pt x="1774" y="8"/>
                  </a:cubicBezTo>
                  <a:cubicBezTo>
                    <a:pt x="1770" y="3"/>
                    <a:pt x="1764" y="0"/>
                    <a:pt x="17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14"/>
            <p:cNvSpPr/>
            <p:nvPr/>
          </p:nvSpPr>
          <p:spPr>
            <a:xfrm>
              <a:off x="3505689" y="527469"/>
              <a:ext cx="37351" cy="61265"/>
            </a:xfrm>
            <a:custGeom>
              <a:avLst/>
              <a:gdLst/>
              <a:ahLst/>
              <a:cxnLst/>
              <a:rect l="l" t="t" r="r" b="b"/>
              <a:pathLst>
                <a:path w="164" h="269" extrusionOk="0">
                  <a:moveTo>
                    <a:pt x="138" y="0"/>
                  </a:moveTo>
                  <a:cubicBezTo>
                    <a:pt x="130" y="0"/>
                    <a:pt x="123" y="4"/>
                    <a:pt x="120" y="11"/>
                  </a:cubicBezTo>
                  <a:lnTo>
                    <a:pt x="6" y="236"/>
                  </a:lnTo>
                  <a:cubicBezTo>
                    <a:pt x="1" y="247"/>
                    <a:pt x="4" y="261"/>
                    <a:pt x="15" y="266"/>
                  </a:cubicBezTo>
                  <a:cubicBezTo>
                    <a:pt x="18" y="267"/>
                    <a:pt x="22" y="269"/>
                    <a:pt x="24" y="269"/>
                  </a:cubicBezTo>
                  <a:cubicBezTo>
                    <a:pt x="33" y="269"/>
                    <a:pt x="40" y="263"/>
                    <a:pt x="45" y="257"/>
                  </a:cubicBezTo>
                  <a:lnTo>
                    <a:pt x="158" y="32"/>
                  </a:lnTo>
                  <a:cubicBezTo>
                    <a:pt x="164" y="21"/>
                    <a:pt x="159" y="8"/>
                    <a:pt x="149" y="3"/>
                  </a:cubicBezTo>
                  <a:cubicBezTo>
                    <a:pt x="145" y="1"/>
                    <a:pt x="142"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14"/>
            <p:cNvSpPr/>
            <p:nvPr/>
          </p:nvSpPr>
          <p:spPr>
            <a:xfrm>
              <a:off x="3414588" y="552522"/>
              <a:ext cx="56254" cy="22547"/>
            </a:xfrm>
            <a:custGeom>
              <a:avLst/>
              <a:gdLst/>
              <a:ahLst/>
              <a:cxnLst/>
              <a:rect l="l" t="t" r="r" b="b"/>
              <a:pathLst>
                <a:path w="247" h="99" extrusionOk="0">
                  <a:moveTo>
                    <a:pt x="25" y="1"/>
                  </a:moveTo>
                  <a:cubicBezTo>
                    <a:pt x="15" y="1"/>
                    <a:pt x="7" y="7"/>
                    <a:pt x="5" y="17"/>
                  </a:cubicBezTo>
                  <a:cubicBezTo>
                    <a:pt x="1" y="29"/>
                    <a:pt x="7" y="41"/>
                    <a:pt x="20" y="44"/>
                  </a:cubicBezTo>
                  <a:lnTo>
                    <a:pt x="215" y="97"/>
                  </a:lnTo>
                  <a:cubicBezTo>
                    <a:pt x="216" y="99"/>
                    <a:pt x="219" y="99"/>
                    <a:pt x="220" y="99"/>
                  </a:cubicBezTo>
                  <a:cubicBezTo>
                    <a:pt x="230" y="99"/>
                    <a:pt x="238" y="93"/>
                    <a:pt x="242" y="82"/>
                  </a:cubicBezTo>
                  <a:cubicBezTo>
                    <a:pt x="246" y="71"/>
                    <a:pt x="240" y="59"/>
                    <a:pt x="227" y="56"/>
                  </a:cubicBezTo>
                  <a:lnTo>
                    <a:pt x="32" y="2"/>
                  </a:lnTo>
                  <a:cubicBezTo>
                    <a:pt x="29" y="1"/>
                    <a:pt x="2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65" name="Google Shape;565;p14"/>
          <p:cNvGrpSpPr/>
          <p:nvPr/>
        </p:nvGrpSpPr>
        <p:grpSpPr>
          <a:xfrm>
            <a:off x="349226" y="1516180"/>
            <a:ext cx="527069" cy="604971"/>
            <a:chOff x="4832355" y="458686"/>
            <a:chExt cx="547056" cy="627910"/>
          </a:xfrm>
        </p:grpSpPr>
        <p:sp>
          <p:nvSpPr>
            <p:cNvPr id="566" name="Google Shape;566;p14"/>
            <p:cNvSpPr/>
            <p:nvPr/>
          </p:nvSpPr>
          <p:spPr>
            <a:xfrm>
              <a:off x="4832355" y="611282"/>
              <a:ext cx="547056" cy="475314"/>
            </a:xfrm>
            <a:custGeom>
              <a:avLst/>
              <a:gdLst/>
              <a:ahLst/>
              <a:cxnLst/>
              <a:rect l="l" t="t" r="r" b="b"/>
              <a:pathLst>
                <a:path w="2402" h="2087" extrusionOk="0">
                  <a:moveTo>
                    <a:pt x="1761" y="0"/>
                  </a:moveTo>
                  <a:lnTo>
                    <a:pt x="1761" y="0"/>
                  </a:lnTo>
                  <a:cubicBezTo>
                    <a:pt x="1761" y="0"/>
                    <a:pt x="1" y="279"/>
                    <a:pt x="247" y="2086"/>
                  </a:cubicBezTo>
                  <a:cubicBezTo>
                    <a:pt x="247" y="2085"/>
                    <a:pt x="2401" y="1876"/>
                    <a:pt x="17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14"/>
            <p:cNvSpPr/>
            <p:nvPr/>
          </p:nvSpPr>
          <p:spPr>
            <a:xfrm>
              <a:off x="4965135" y="458686"/>
              <a:ext cx="360756" cy="515854"/>
            </a:xfrm>
            <a:custGeom>
              <a:avLst/>
              <a:gdLst/>
              <a:ahLst/>
              <a:cxnLst/>
              <a:rect l="l" t="t" r="r" b="b"/>
              <a:pathLst>
                <a:path w="1584" h="2265" extrusionOk="0">
                  <a:moveTo>
                    <a:pt x="1560" y="1"/>
                  </a:moveTo>
                  <a:cubicBezTo>
                    <a:pt x="1552" y="1"/>
                    <a:pt x="1544" y="5"/>
                    <a:pt x="1540" y="13"/>
                  </a:cubicBezTo>
                  <a:cubicBezTo>
                    <a:pt x="1223" y="682"/>
                    <a:pt x="19" y="2216"/>
                    <a:pt x="7" y="2231"/>
                  </a:cubicBezTo>
                  <a:cubicBezTo>
                    <a:pt x="0" y="2240"/>
                    <a:pt x="1" y="2254"/>
                    <a:pt x="11" y="2262"/>
                  </a:cubicBezTo>
                  <a:cubicBezTo>
                    <a:pt x="14" y="2264"/>
                    <a:pt x="20" y="2265"/>
                    <a:pt x="24" y="2265"/>
                  </a:cubicBezTo>
                  <a:cubicBezTo>
                    <a:pt x="30" y="2265"/>
                    <a:pt x="38" y="2263"/>
                    <a:pt x="40" y="2255"/>
                  </a:cubicBezTo>
                  <a:cubicBezTo>
                    <a:pt x="54" y="2241"/>
                    <a:pt x="1258" y="704"/>
                    <a:pt x="1579" y="30"/>
                  </a:cubicBezTo>
                  <a:cubicBezTo>
                    <a:pt x="1583" y="20"/>
                    <a:pt x="1579" y="8"/>
                    <a:pt x="1568" y="2"/>
                  </a:cubicBezTo>
                  <a:cubicBezTo>
                    <a:pt x="1566" y="1"/>
                    <a:pt x="1563" y="1"/>
                    <a:pt x="1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14"/>
            <p:cNvSpPr/>
            <p:nvPr/>
          </p:nvSpPr>
          <p:spPr>
            <a:xfrm>
              <a:off x="5090627" y="795536"/>
              <a:ext cx="15259" cy="85862"/>
            </a:xfrm>
            <a:custGeom>
              <a:avLst/>
              <a:gdLst/>
              <a:ahLst/>
              <a:cxnLst/>
              <a:rect l="l" t="t" r="r" b="b"/>
              <a:pathLst>
                <a:path w="67" h="377" extrusionOk="0">
                  <a:moveTo>
                    <a:pt x="44" y="1"/>
                  </a:moveTo>
                  <a:cubicBezTo>
                    <a:pt x="33" y="1"/>
                    <a:pt x="24" y="9"/>
                    <a:pt x="22" y="21"/>
                  </a:cubicBezTo>
                  <a:lnTo>
                    <a:pt x="3" y="354"/>
                  </a:lnTo>
                  <a:cubicBezTo>
                    <a:pt x="0" y="366"/>
                    <a:pt x="10" y="375"/>
                    <a:pt x="22" y="376"/>
                  </a:cubicBezTo>
                  <a:lnTo>
                    <a:pt x="24" y="376"/>
                  </a:lnTo>
                  <a:cubicBezTo>
                    <a:pt x="35" y="376"/>
                    <a:pt x="44" y="368"/>
                    <a:pt x="46" y="356"/>
                  </a:cubicBezTo>
                  <a:lnTo>
                    <a:pt x="65" y="24"/>
                  </a:lnTo>
                  <a:cubicBezTo>
                    <a:pt x="67" y="12"/>
                    <a:pt x="57" y="2"/>
                    <a:pt x="46" y="1"/>
                  </a:cubicBezTo>
                  <a:cubicBezTo>
                    <a:pt x="45" y="1"/>
                    <a:pt x="4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14"/>
            <p:cNvSpPr/>
            <p:nvPr/>
          </p:nvSpPr>
          <p:spPr>
            <a:xfrm>
              <a:off x="4966729" y="879350"/>
              <a:ext cx="71058" cy="18903"/>
            </a:xfrm>
            <a:custGeom>
              <a:avLst/>
              <a:gdLst/>
              <a:ahLst/>
              <a:cxnLst/>
              <a:rect l="l" t="t" r="r" b="b"/>
              <a:pathLst>
                <a:path w="312" h="83" extrusionOk="0">
                  <a:moveTo>
                    <a:pt x="288" y="1"/>
                  </a:moveTo>
                  <a:cubicBezTo>
                    <a:pt x="287" y="1"/>
                    <a:pt x="287" y="1"/>
                    <a:pt x="286" y="1"/>
                  </a:cubicBezTo>
                  <a:lnTo>
                    <a:pt x="21" y="38"/>
                  </a:lnTo>
                  <a:cubicBezTo>
                    <a:pt x="9" y="40"/>
                    <a:pt x="1" y="51"/>
                    <a:pt x="2" y="63"/>
                  </a:cubicBezTo>
                  <a:cubicBezTo>
                    <a:pt x="4" y="74"/>
                    <a:pt x="13" y="82"/>
                    <a:pt x="23" y="82"/>
                  </a:cubicBezTo>
                  <a:lnTo>
                    <a:pt x="27" y="82"/>
                  </a:lnTo>
                  <a:lnTo>
                    <a:pt x="291" y="44"/>
                  </a:lnTo>
                  <a:cubicBezTo>
                    <a:pt x="304" y="43"/>
                    <a:pt x="312" y="32"/>
                    <a:pt x="311" y="20"/>
                  </a:cubicBezTo>
                  <a:cubicBezTo>
                    <a:pt x="310" y="9"/>
                    <a:pt x="299" y="1"/>
                    <a:pt x="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0" name="Google Shape;570;p14"/>
          <p:cNvGrpSpPr/>
          <p:nvPr/>
        </p:nvGrpSpPr>
        <p:grpSpPr>
          <a:xfrm rot="1338152">
            <a:off x="6985960" y="6540602"/>
            <a:ext cx="273581" cy="265393"/>
            <a:chOff x="975376" y="4599690"/>
            <a:chExt cx="205185" cy="199043"/>
          </a:xfrm>
        </p:grpSpPr>
        <p:sp>
          <p:nvSpPr>
            <p:cNvPr id="571" name="Google Shape;571;p14"/>
            <p:cNvSpPr/>
            <p:nvPr/>
          </p:nvSpPr>
          <p:spPr>
            <a:xfrm>
              <a:off x="975376" y="4599690"/>
              <a:ext cx="205185" cy="199043"/>
            </a:xfrm>
            <a:custGeom>
              <a:avLst/>
              <a:gdLst/>
              <a:ahLst/>
              <a:cxnLst/>
              <a:rect l="l" t="t" r="r" b="b"/>
              <a:pathLst>
                <a:path w="1269" h="1231" extrusionOk="0">
                  <a:moveTo>
                    <a:pt x="755" y="0"/>
                  </a:moveTo>
                  <a:cubicBezTo>
                    <a:pt x="678" y="0"/>
                    <a:pt x="636" y="122"/>
                    <a:pt x="453" y="247"/>
                  </a:cubicBezTo>
                  <a:cubicBezTo>
                    <a:pt x="218" y="405"/>
                    <a:pt x="38" y="375"/>
                    <a:pt x="16" y="475"/>
                  </a:cubicBezTo>
                  <a:cubicBezTo>
                    <a:pt x="0" y="553"/>
                    <a:pt x="102" y="586"/>
                    <a:pt x="231" y="767"/>
                  </a:cubicBezTo>
                  <a:cubicBezTo>
                    <a:pt x="415" y="1025"/>
                    <a:pt x="384" y="1207"/>
                    <a:pt x="491" y="1228"/>
                  </a:cubicBezTo>
                  <a:cubicBezTo>
                    <a:pt x="497" y="1230"/>
                    <a:pt x="502" y="1230"/>
                    <a:pt x="507" y="1230"/>
                  </a:cubicBezTo>
                  <a:cubicBezTo>
                    <a:pt x="589" y="1230"/>
                    <a:pt x="634" y="1099"/>
                    <a:pt x="850" y="965"/>
                  </a:cubicBezTo>
                  <a:cubicBezTo>
                    <a:pt x="1078" y="822"/>
                    <a:pt x="1220" y="849"/>
                    <a:pt x="1244" y="754"/>
                  </a:cubicBezTo>
                  <a:cubicBezTo>
                    <a:pt x="1269" y="659"/>
                    <a:pt x="1126" y="614"/>
                    <a:pt x="976" y="366"/>
                  </a:cubicBezTo>
                  <a:cubicBezTo>
                    <a:pt x="845" y="147"/>
                    <a:pt x="856" y="18"/>
                    <a:pt x="770" y="2"/>
                  </a:cubicBezTo>
                  <a:cubicBezTo>
                    <a:pt x="765" y="1"/>
                    <a:pt x="760" y="0"/>
                    <a:pt x="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14"/>
            <p:cNvSpPr/>
            <p:nvPr/>
          </p:nvSpPr>
          <p:spPr>
            <a:xfrm>
              <a:off x="1067217" y="4625724"/>
              <a:ext cx="25224" cy="26518"/>
            </a:xfrm>
            <a:custGeom>
              <a:avLst/>
              <a:gdLst/>
              <a:ahLst/>
              <a:cxnLst/>
              <a:rect l="l" t="t" r="r" b="b"/>
              <a:pathLst>
                <a:path w="156" h="164" extrusionOk="0">
                  <a:moveTo>
                    <a:pt x="133" y="0"/>
                  </a:moveTo>
                  <a:cubicBezTo>
                    <a:pt x="126" y="0"/>
                    <a:pt x="120" y="3"/>
                    <a:pt x="116" y="8"/>
                  </a:cubicBezTo>
                  <a:cubicBezTo>
                    <a:pt x="84" y="53"/>
                    <a:pt x="49" y="93"/>
                    <a:pt x="10" y="128"/>
                  </a:cubicBezTo>
                  <a:cubicBezTo>
                    <a:pt x="3" y="135"/>
                    <a:pt x="0" y="149"/>
                    <a:pt x="9" y="157"/>
                  </a:cubicBezTo>
                  <a:cubicBezTo>
                    <a:pt x="13" y="161"/>
                    <a:pt x="19" y="163"/>
                    <a:pt x="24" y="163"/>
                  </a:cubicBezTo>
                  <a:cubicBezTo>
                    <a:pt x="29" y="163"/>
                    <a:pt x="35" y="162"/>
                    <a:pt x="38" y="158"/>
                  </a:cubicBezTo>
                  <a:cubicBezTo>
                    <a:pt x="79" y="120"/>
                    <a:pt x="116" y="80"/>
                    <a:pt x="149" y="34"/>
                  </a:cubicBezTo>
                  <a:cubicBezTo>
                    <a:pt x="156" y="24"/>
                    <a:pt x="155" y="11"/>
                    <a:pt x="145" y="5"/>
                  </a:cubicBezTo>
                  <a:cubicBezTo>
                    <a:pt x="142" y="2"/>
                    <a:pt x="137" y="0"/>
                    <a:pt x="1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14"/>
            <p:cNvSpPr/>
            <p:nvPr/>
          </p:nvSpPr>
          <p:spPr>
            <a:xfrm>
              <a:off x="1010625" y="4653374"/>
              <a:ext cx="55298" cy="28781"/>
            </a:xfrm>
            <a:custGeom>
              <a:avLst/>
              <a:gdLst/>
              <a:ahLst/>
              <a:cxnLst/>
              <a:rect l="l" t="t" r="r" b="b"/>
              <a:pathLst>
                <a:path w="342" h="178" extrusionOk="0">
                  <a:moveTo>
                    <a:pt x="318" y="1"/>
                  </a:moveTo>
                  <a:cubicBezTo>
                    <a:pt x="314" y="1"/>
                    <a:pt x="309" y="2"/>
                    <a:pt x="305" y="5"/>
                  </a:cubicBezTo>
                  <a:cubicBezTo>
                    <a:pt x="157" y="118"/>
                    <a:pt x="21" y="136"/>
                    <a:pt x="20" y="136"/>
                  </a:cubicBezTo>
                  <a:cubicBezTo>
                    <a:pt x="9" y="137"/>
                    <a:pt x="1" y="148"/>
                    <a:pt x="2" y="159"/>
                  </a:cubicBezTo>
                  <a:cubicBezTo>
                    <a:pt x="4" y="168"/>
                    <a:pt x="12" y="177"/>
                    <a:pt x="22" y="177"/>
                  </a:cubicBezTo>
                  <a:cubicBezTo>
                    <a:pt x="22" y="177"/>
                    <a:pt x="23" y="177"/>
                    <a:pt x="25" y="178"/>
                  </a:cubicBezTo>
                  <a:cubicBezTo>
                    <a:pt x="31" y="178"/>
                    <a:pt x="173" y="158"/>
                    <a:pt x="331" y="38"/>
                  </a:cubicBezTo>
                  <a:cubicBezTo>
                    <a:pt x="340" y="30"/>
                    <a:pt x="342" y="18"/>
                    <a:pt x="334" y="8"/>
                  </a:cubicBezTo>
                  <a:cubicBezTo>
                    <a:pt x="330" y="3"/>
                    <a:pt x="324" y="1"/>
                    <a:pt x="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4" name="Google Shape;574;p14"/>
          <p:cNvGrpSpPr/>
          <p:nvPr/>
        </p:nvGrpSpPr>
        <p:grpSpPr>
          <a:xfrm>
            <a:off x="77492" y="5631234"/>
            <a:ext cx="228737" cy="208260"/>
            <a:chOff x="2570481" y="4799062"/>
            <a:chExt cx="171553" cy="156195"/>
          </a:xfrm>
        </p:grpSpPr>
        <p:sp>
          <p:nvSpPr>
            <p:cNvPr id="575" name="Google Shape;575;p14"/>
            <p:cNvSpPr/>
            <p:nvPr/>
          </p:nvSpPr>
          <p:spPr>
            <a:xfrm>
              <a:off x="2570481" y="4799062"/>
              <a:ext cx="171553" cy="156195"/>
            </a:xfrm>
            <a:custGeom>
              <a:avLst/>
              <a:gdLst/>
              <a:ahLst/>
              <a:cxnLst/>
              <a:rect l="l" t="t" r="r" b="b"/>
              <a:pathLst>
                <a:path w="1061" h="966" extrusionOk="0">
                  <a:moveTo>
                    <a:pt x="169" y="1"/>
                  </a:moveTo>
                  <a:cubicBezTo>
                    <a:pt x="146" y="1"/>
                    <a:pt x="127" y="7"/>
                    <a:pt x="111" y="22"/>
                  </a:cubicBezTo>
                  <a:cubicBezTo>
                    <a:pt x="53" y="77"/>
                    <a:pt x="118" y="162"/>
                    <a:pt x="122" y="384"/>
                  </a:cubicBezTo>
                  <a:cubicBezTo>
                    <a:pt x="128" y="701"/>
                    <a:pt x="0" y="834"/>
                    <a:pt x="76" y="912"/>
                  </a:cubicBezTo>
                  <a:cubicBezTo>
                    <a:pt x="95" y="931"/>
                    <a:pt x="116" y="938"/>
                    <a:pt x="143" y="938"/>
                  </a:cubicBezTo>
                  <a:cubicBezTo>
                    <a:pt x="209" y="938"/>
                    <a:pt x="309" y="895"/>
                    <a:pt x="481" y="895"/>
                  </a:cubicBezTo>
                  <a:cubicBezTo>
                    <a:pt x="495" y="895"/>
                    <a:pt x="509" y="896"/>
                    <a:pt x="524" y="896"/>
                  </a:cubicBezTo>
                  <a:cubicBezTo>
                    <a:pt x="729" y="904"/>
                    <a:pt x="837" y="966"/>
                    <a:pt x="908" y="966"/>
                  </a:cubicBezTo>
                  <a:cubicBezTo>
                    <a:pt x="931" y="966"/>
                    <a:pt x="949" y="960"/>
                    <a:pt x="966" y="945"/>
                  </a:cubicBezTo>
                  <a:cubicBezTo>
                    <a:pt x="1040" y="879"/>
                    <a:pt x="948" y="762"/>
                    <a:pt x="964" y="473"/>
                  </a:cubicBezTo>
                  <a:cubicBezTo>
                    <a:pt x="979" y="217"/>
                    <a:pt x="1061" y="116"/>
                    <a:pt x="999" y="54"/>
                  </a:cubicBezTo>
                  <a:cubicBezTo>
                    <a:pt x="982" y="38"/>
                    <a:pt x="963" y="31"/>
                    <a:pt x="939" y="31"/>
                  </a:cubicBezTo>
                  <a:cubicBezTo>
                    <a:pt x="873" y="31"/>
                    <a:pt x="772" y="78"/>
                    <a:pt x="599" y="78"/>
                  </a:cubicBezTo>
                  <a:cubicBezTo>
                    <a:pt x="377" y="78"/>
                    <a:pt x="25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14"/>
            <p:cNvSpPr/>
            <p:nvPr/>
          </p:nvSpPr>
          <p:spPr>
            <a:xfrm>
              <a:off x="2677037" y="4822347"/>
              <a:ext cx="33146" cy="13259"/>
            </a:xfrm>
            <a:custGeom>
              <a:avLst/>
              <a:gdLst/>
              <a:ahLst/>
              <a:cxnLst/>
              <a:rect l="l" t="t" r="r" b="b"/>
              <a:pathLst>
                <a:path w="205" h="82" extrusionOk="0">
                  <a:moveTo>
                    <a:pt x="181" y="0"/>
                  </a:moveTo>
                  <a:cubicBezTo>
                    <a:pt x="179" y="0"/>
                    <a:pt x="176" y="1"/>
                    <a:pt x="173" y="2"/>
                  </a:cubicBezTo>
                  <a:cubicBezTo>
                    <a:pt x="123" y="20"/>
                    <a:pt x="72" y="33"/>
                    <a:pt x="20" y="40"/>
                  </a:cubicBezTo>
                  <a:cubicBezTo>
                    <a:pt x="9" y="43"/>
                    <a:pt x="1" y="54"/>
                    <a:pt x="2" y="65"/>
                  </a:cubicBezTo>
                  <a:cubicBezTo>
                    <a:pt x="3" y="73"/>
                    <a:pt x="11" y="82"/>
                    <a:pt x="22" y="82"/>
                  </a:cubicBezTo>
                  <a:cubicBezTo>
                    <a:pt x="22" y="82"/>
                    <a:pt x="23" y="82"/>
                    <a:pt x="26" y="81"/>
                  </a:cubicBezTo>
                  <a:cubicBezTo>
                    <a:pt x="80" y="72"/>
                    <a:pt x="135" y="59"/>
                    <a:pt x="188" y="40"/>
                  </a:cubicBezTo>
                  <a:cubicBezTo>
                    <a:pt x="199" y="36"/>
                    <a:pt x="204" y="24"/>
                    <a:pt x="200" y="13"/>
                  </a:cubicBezTo>
                  <a:cubicBezTo>
                    <a:pt x="198" y="5"/>
                    <a:pt x="190" y="0"/>
                    <a:pt x="181"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14"/>
            <p:cNvSpPr/>
            <p:nvPr/>
          </p:nvSpPr>
          <p:spPr>
            <a:xfrm>
              <a:off x="2612844" y="4821053"/>
              <a:ext cx="59340" cy="15846"/>
            </a:xfrm>
            <a:custGeom>
              <a:avLst/>
              <a:gdLst/>
              <a:ahLst/>
              <a:cxnLst/>
              <a:rect l="l" t="t" r="r" b="b"/>
              <a:pathLst>
                <a:path w="367" h="98" extrusionOk="0">
                  <a:moveTo>
                    <a:pt x="25" y="0"/>
                  </a:moveTo>
                  <a:cubicBezTo>
                    <a:pt x="17" y="0"/>
                    <a:pt x="10" y="4"/>
                    <a:pt x="6" y="12"/>
                  </a:cubicBezTo>
                  <a:cubicBezTo>
                    <a:pt x="1" y="22"/>
                    <a:pt x="5" y="35"/>
                    <a:pt x="16" y="41"/>
                  </a:cubicBezTo>
                  <a:cubicBezTo>
                    <a:pt x="20" y="43"/>
                    <a:pt x="131" y="98"/>
                    <a:pt x="302" y="98"/>
                  </a:cubicBezTo>
                  <a:cubicBezTo>
                    <a:pt x="317" y="98"/>
                    <a:pt x="332" y="98"/>
                    <a:pt x="346" y="96"/>
                  </a:cubicBezTo>
                  <a:cubicBezTo>
                    <a:pt x="359" y="96"/>
                    <a:pt x="367" y="87"/>
                    <a:pt x="367" y="75"/>
                  </a:cubicBezTo>
                  <a:cubicBezTo>
                    <a:pt x="367" y="64"/>
                    <a:pt x="359" y="55"/>
                    <a:pt x="347" y="55"/>
                  </a:cubicBezTo>
                  <a:cubicBezTo>
                    <a:pt x="346" y="55"/>
                    <a:pt x="346" y="55"/>
                    <a:pt x="345" y="55"/>
                  </a:cubicBezTo>
                  <a:cubicBezTo>
                    <a:pt x="332" y="55"/>
                    <a:pt x="319" y="56"/>
                    <a:pt x="306" y="56"/>
                  </a:cubicBezTo>
                  <a:cubicBezTo>
                    <a:pt x="143" y="56"/>
                    <a:pt x="36" y="2"/>
                    <a:pt x="34" y="2"/>
                  </a:cubicBezTo>
                  <a:cubicBezTo>
                    <a:pt x="31" y="1"/>
                    <a:pt x="28" y="0"/>
                    <a:pt x="2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78" name="Google Shape;578;p14"/>
          <p:cNvGrpSpPr/>
          <p:nvPr/>
        </p:nvGrpSpPr>
        <p:grpSpPr>
          <a:xfrm>
            <a:off x="11417568" y="4868081"/>
            <a:ext cx="228747" cy="218172"/>
            <a:chOff x="1303451" y="3737847"/>
            <a:chExt cx="335668" cy="320151"/>
          </a:xfrm>
        </p:grpSpPr>
        <p:sp>
          <p:nvSpPr>
            <p:cNvPr id="579" name="Google Shape;579;p14"/>
            <p:cNvSpPr/>
            <p:nvPr/>
          </p:nvSpPr>
          <p:spPr>
            <a:xfrm>
              <a:off x="1303451" y="3737847"/>
              <a:ext cx="335668" cy="320151"/>
            </a:xfrm>
            <a:custGeom>
              <a:avLst/>
              <a:gdLst/>
              <a:ahLst/>
              <a:cxnLst/>
              <a:rect l="l" t="t" r="r" b="b"/>
              <a:pathLst>
                <a:path w="2076" h="1980" extrusionOk="0">
                  <a:moveTo>
                    <a:pt x="713" y="1"/>
                  </a:moveTo>
                  <a:cubicBezTo>
                    <a:pt x="696" y="1"/>
                    <a:pt x="678" y="4"/>
                    <a:pt x="661" y="11"/>
                  </a:cubicBezTo>
                  <a:cubicBezTo>
                    <a:pt x="512" y="72"/>
                    <a:pt x="592" y="298"/>
                    <a:pt x="405" y="709"/>
                  </a:cubicBezTo>
                  <a:cubicBezTo>
                    <a:pt x="221" y="1118"/>
                    <a:pt x="0" y="1211"/>
                    <a:pt x="54" y="1364"/>
                  </a:cubicBezTo>
                  <a:cubicBezTo>
                    <a:pt x="108" y="1519"/>
                    <a:pt x="345" y="1449"/>
                    <a:pt x="783" y="1654"/>
                  </a:cubicBezTo>
                  <a:cubicBezTo>
                    <a:pt x="1120" y="1813"/>
                    <a:pt x="1242" y="1980"/>
                    <a:pt x="1357" y="1980"/>
                  </a:cubicBezTo>
                  <a:cubicBezTo>
                    <a:pt x="1374" y="1980"/>
                    <a:pt x="1390" y="1977"/>
                    <a:pt x="1406" y="1970"/>
                  </a:cubicBezTo>
                  <a:cubicBezTo>
                    <a:pt x="1542" y="1912"/>
                    <a:pt x="1470" y="1700"/>
                    <a:pt x="1619" y="1336"/>
                  </a:cubicBezTo>
                  <a:cubicBezTo>
                    <a:pt x="1797" y="898"/>
                    <a:pt x="2075" y="776"/>
                    <a:pt x="2012" y="617"/>
                  </a:cubicBezTo>
                  <a:cubicBezTo>
                    <a:pt x="1964" y="495"/>
                    <a:pt x="1791" y="542"/>
                    <a:pt x="1446" y="410"/>
                  </a:cubicBezTo>
                  <a:cubicBezTo>
                    <a:pt x="1006" y="241"/>
                    <a:pt x="859" y="1"/>
                    <a:pt x="7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14"/>
            <p:cNvSpPr/>
            <p:nvPr/>
          </p:nvSpPr>
          <p:spPr>
            <a:xfrm>
              <a:off x="1515431" y="3958401"/>
              <a:ext cx="13744" cy="50286"/>
            </a:xfrm>
            <a:custGeom>
              <a:avLst/>
              <a:gdLst/>
              <a:ahLst/>
              <a:cxnLst/>
              <a:rect l="l" t="t" r="r" b="b"/>
              <a:pathLst>
                <a:path w="85" h="311" extrusionOk="0">
                  <a:moveTo>
                    <a:pt x="62" y="0"/>
                  </a:moveTo>
                  <a:cubicBezTo>
                    <a:pt x="52" y="0"/>
                    <a:pt x="43" y="6"/>
                    <a:pt x="41" y="16"/>
                  </a:cubicBezTo>
                  <a:cubicBezTo>
                    <a:pt x="20" y="105"/>
                    <a:pt x="6" y="195"/>
                    <a:pt x="3" y="289"/>
                  </a:cubicBezTo>
                  <a:cubicBezTo>
                    <a:pt x="1" y="300"/>
                    <a:pt x="10" y="311"/>
                    <a:pt x="22" y="311"/>
                  </a:cubicBezTo>
                  <a:cubicBezTo>
                    <a:pt x="33" y="311"/>
                    <a:pt x="42" y="301"/>
                    <a:pt x="44" y="291"/>
                  </a:cubicBezTo>
                  <a:cubicBezTo>
                    <a:pt x="48" y="200"/>
                    <a:pt x="62" y="112"/>
                    <a:pt x="81" y="26"/>
                  </a:cubicBezTo>
                  <a:cubicBezTo>
                    <a:pt x="84" y="15"/>
                    <a:pt x="78" y="4"/>
                    <a:pt x="67" y="1"/>
                  </a:cubicBezTo>
                  <a:cubicBezTo>
                    <a:pt x="65" y="0"/>
                    <a:pt x="64" y="0"/>
                    <a:pt x="62"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14"/>
            <p:cNvSpPr/>
            <p:nvPr/>
          </p:nvSpPr>
          <p:spPr>
            <a:xfrm>
              <a:off x="1527073" y="3864617"/>
              <a:ext cx="53519" cy="81655"/>
            </a:xfrm>
            <a:custGeom>
              <a:avLst/>
              <a:gdLst/>
              <a:ahLst/>
              <a:cxnLst/>
              <a:rect l="l" t="t" r="r" b="b"/>
              <a:pathLst>
                <a:path w="331" h="505" extrusionOk="0">
                  <a:moveTo>
                    <a:pt x="306" y="1"/>
                  </a:moveTo>
                  <a:cubicBezTo>
                    <a:pt x="301" y="1"/>
                    <a:pt x="297" y="2"/>
                    <a:pt x="293" y="6"/>
                  </a:cubicBezTo>
                  <a:cubicBezTo>
                    <a:pt x="286" y="12"/>
                    <a:pt x="109" y="170"/>
                    <a:pt x="3" y="477"/>
                  </a:cubicBezTo>
                  <a:cubicBezTo>
                    <a:pt x="0" y="487"/>
                    <a:pt x="6" y="499"/>
                    <a:pt x="17" y="503"/>
                  </a:cubicBezTo>
                  <a:cubicBezTo>
                    <a:pt x="19" y="505"/>
                    <a:pt x="20" y="505"/>
                    <a:pt x="23" y="505"/>
                  </a:cubicBezTo>
                  <a:cubicBezTo>
                    <a:pt x="30" y="505"/>
                    <a:pt x="39" y="499"/>
                    <a:pt x="41" y="492"/>
                  </a:cubicBezTo>
                  <a:cubicBezTo>
                    <a:pt x="143" y="195"/>
                    <a:pt x="319" y="39"/>
                    <a:pt x="320" y="38"/>
                  </a:cubicBezTo>
                  <a:cubicBezTo>
                    <a:pt x="330" y="31"/>
                    <a:pt x="331" y="17"/>
                    <a:pt x="323" y="9"/>
                  </a:cubicBezTo>
                  <a:cubicBezTo>
                    <a:pt x="318" y="4"/>
                    <a:pt x="312" y="1"/>
                    <a:pt x="306"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2" name="Google Shape;582;p14"/>
          <p:cNvGrpSpPr/>
          <p:nvPr/>
        </p:nvGrpSpPr>
        <p:grpSpPr>
          <a:xfrm>
            <a:off x="306217" y="339314"/>
            <a:ext cx="228747" cy="218172"/>
            <a:chOff x="1303451" y="3737847"/>
            <a:chExt cx="335668" cy="320151"/>
          </a:xfrm>
        </p:grpSpPr>
        <p:sp>
          <p:nvSpPr>
            <p:cNvPr id="583" name="Google Shape;583;p14"/>
            <p:cNvSpPr/>
            <p:nvPr/>
          </p:nvSpPr>
          <p:spPr>
            <a:xfrm>
              <a:off x="1303451" y="3737847"/>
              <a:ext cx="335668" cy="320151"/>
            </a:xfrm>
            <a:custGeom>
              <a:avLst/>
              <a:gdLst/>
              <a:ahLst/>
              <a:cxnLst/>
              <a:rect l="l" t="t" r="r" b="b"/>
              <a:pathLst>
                <a:path w="2076" h="1980" extrusionOk="0">
                  <a:moveTo>
                    <a:pt x="713" y="1"/>
                  </a:moveTo>
                  <a:cubicBezTo>
                    <a:pt x="696" y="1"/>
                    <a:pt x="678" y="4"/>
                    <a:pt x="661" y="11"/>
                  </a:cubicBezTo>
                  <a:cubicBezTo>
                    <a:pt x="512" y="72"/>
                    <a:pt x="592" y="298"/>
                    <a:pt x="405" y="709"/>
                  </a:cubicBezTo>
                  <a:cubicBezTo>
                    <a:pt x="221" y="1118"/>
                    <a:pt x="0" y="1211"/>
                    <a:pt x="54" y="1364"/>
                  </a:cubicBezTo>
                  <a:cubicBezTo>
                    <a:pt x="108" y="1519"/>
                    <a:pt x="345" y="1449"/>
                    <a:pt x="783" y="1654"/>
                  </a:cubicBezTo>
                  <a:cubicBezTo>
                    <a:pt x="1120" y="1813"/>
                    <a:pt x="1242" y="1980"/>
                    <a:pt x="1357" y="1980"/>
                  </a:cubicBezTo>
                  <a:cubicBezTo>
                    <a:pt x="1374" y="1980"/>
                    <a:pt x="1390" y="1977"/>
                    <a:pt x="1406" y="1970"/>
                  </a:cubicBezTo>
                  <a:cubicBezTo>
                    <a:pt x="1542" y="1912"/>
                    <a:pt x="1470" y="1700"/>
                    <a:pt x="1619" y="1336"/>
                  </a:cubicBezTo>
                  <a:cubicBezTo>
                    <a:pt x="1797" y="898"/>
                    <a:pt x="2075" y="776"/>
                    <a:pt x="2012" y="617"/>
                  </a:cubicBezTo>
                  <a:cubicBezTo>
                    <a:pt x="1964" y="495"/>
                    <a:pt x="1791" y="542"/>
                    <a:pt x="1446" y="410"/>
                  </a:cubicBezTo>
                  <a:cubicBezTo>
                    <a:pt x="1006" y="241"/>
                    <a:pt x="859" y="1"/>
                    <a:pt x="7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14"/>
            <p:cNvSpPr/>
            <p:nvPr/>
          </p:nvSpPr>
          <p:spPr>
            <a:xfrm>
              <a:off x="1515431" y="3958401"/>
              <a:ext cx="13744" cy="50286"/>
            </a:xfrm>
            <a:custGeom>
              <a:avLst/>
              <a:gdLst/>
              <a:ahLst/>
              <a:cxnLst/>
              <a:rect l="l" t="t" r="r" b="b"/>
              <a:pathLst>
                <a:path w="85" h="311" extrusionOk="0">
                  <a:moveTo>
                    <a:pt x="62" y="0"/>
                  </a:moveTo>
                  <a:cubicBezTo>
                    <a:pt x="52" y="0"/>
                    <a:pt x="43" y="6"/>
                    <a:pt x="41" y="16"/>
                  </a:cubicBezTo>
                  <a:cubicBezTo>
                    <a:pt x="20" y="105"/>
                    <a:pt x="6" y="195"/>
                    <a:pt x="3" y="289"/>
                  </a:cubicBezTo>
                  <a:cubicBezTo>
                    <a:pt x="1" y="300"/>
                    <a:pt x="10" y="311"/>
                    <a:pt x="22" y="311"/>
                  </a:cubicBezTo>
                  <a:cubicBezTo>
                    <a:pt x="33" y="311"/>
                    <a:pt x="42" y="301"/>
                    <a:pt x="44" y="291"/>
                  </a:cubicBezTo>
                  <a:cubicBezTo>
                    <a:pt x="48" y="200"/>
                    <a:pt x="62" y="112"/>
                    <a:pt x="81" y="26"/>
                  </a:cubicBezTo>
                  <a:cubicBezTo>
                    <a:pt x="84" y="15"/>
                    <a:pt x="78" y="4"/>
                    <a:pt x="67" y="1"/>
                  </a:cubicBezTo>
                  <a:cubicBezTo>
                    <a:pt x="65" y="0"/>
                    <a:pt x="64" y="0"/>
                    <a:pt x="62"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14"/>
            <p:cNvSpPr/>
            <p:nvPr/>
          </p:nvSpPr>
          <p:spPr>
            <a:xfrm>
              <a:off x="1527073" y="3864617"/>
              <a:ext cx="53519" cy="81655"/>
            </a:xfrm>
            <a:custGeom>
              <a:avLst/>
              <a:gdLst/>
              <a:ahLst/>
              <a:cxnLst/>
              <a:rect l="l" t="t" r="r" b="b"/>
              <a:pathLst>
                <a:path w="331" h="505" extrusionOk="0">
                  <a:moveTo>
                    <a:pt x="306" y="1"/>
                  </a:moveTo>
                  <a:cubicBezTo>
                    <a:pt x="301" y="1"/>
                    <a:pt x="297" y="2"/>
                    <a:pt x="293" y="6"/>
                  </a:cubicBezTo>
                  <a:cubicBezTo>
                    <a:pt x="286" y="12"/>
                    <a:pt x="109" y="170"/>
                    <a:pt x="3" y="477"/>
                  </a:cubicBezTo>
                  <a:cubicBezTo>
                    <a:pt x="0" y="487"/>
                    <a:pt x="6" y="499"/>
                    <a:pt x="17" y="503"/>
                  </a:cubicBezTo>
                  <a:cubicBezTo>
                    <a:pt x="19" y="505"/>
                    <a:pt x="20" y="505"/>
                    <a:pt x="23" y="505"/>
                  </a:cubicBezTo>
                  <a:cubicBezTo>
                    <a:pt x="30" y="505"/>
                    <a:pt x="39" y="499"/>
                    <a:pt x="41" y="492"/>
                  </a:cubicBezTo>
                  <a:cubicBezTo>
                    <a:pt x="143" y="195"/>
                    <a:pt x="319" y="39"/>
                    <a:pt x="320" y="38"/>
                  </a:cubicBezTo>
                  <a:cubicBezTo>
                    <a:pt x="330" y="31"/>
                    <a:pt x="331" y="17"/>
                    <a:pt x="323" y="9"/>
                  </a:cubicBezTo>
                  <a:cubicBezTo>
                    <a:pt x="318" y="4"/>
                    <a:pt x="312" y="1"/>
                    <a:pt x="306"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86" name="Google Shape;586;p14"/>
          <p:cNvGrpSpPr/>
          <p:nvPr/>
        </p:nvGrpSpPr>
        <p:grpSpPr>
          <a:xfrm>
            <a:off x="6210750" y="6498606"/>
            <a:ext cx="554061" cy="533655"/>
            <a:chOff x="2452328" y="-685783"/>
            <a:chExt cx="575071" cy="553890"/>
          </a:xfrm>
        </p:grpSpPr>
        <p:sp>
          <p:nvSpPr>
            <p:cNvPr id="587" name="Google Shape;587;p14"/>
            <p:cNvSpPr/>
            <p:nvPr/>
          </p:nvSpPr>
          <p:spPr>
            <a:xfrm>
              <a:off x="2452328" y="-685783"/>
              <a:ext cx="461194" cy="438647"/>
            </a:xfrm>
            <a:custGeom>
              <a:avLst/>
              <a:gdLst/>
              <a:ahLst/>
              <a:cxnLst/>
              <a:rect l="l" t="t" r="r" b="b"/>
              <a:pathLst>
                <a:path w="2025" h="1926" extrusionOk="0">
                  <a:moveTo>
                    <a:pt x="205" y="1"/>
                  </a:moveTo>
                  <a:lnTo>
                    <a:pt x="205" y="1"/>
                  </a:lnTo>
                  <a:cubicBezTo>
                    <a:pt x="205" y="2"/>
                    <a:pt x="1" y="1925"/>
                    <a:pt x="1640" y="1925"/>
                  </a:cubicBezTo>
                  <a:cubicBezTo>
                    <a:pt x="1735" y="1925"/>
                    <a:pt x="1835" y="1919"/>
                    <a:pt x="1942" y="1905"/>
                  </a:cubicBezTo>
                  <a:cubicBezTo>
                    <a:pt x="1942" y="1905"/>
                    <a:pt x="2025" y="125"/>
                    <a:pt x="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14"/>
            <p:cNvSpPr/>
            <p:nvPr/>
          </p:nvSpPr>
          <p:spPr>
            <a:xfrm>
              <a:off x="2591030" y="-586482"/>
              <a:ext cx="436369" cy="454589"/>
            </a:xfrm>
            <a:custGeom>
              <a:avLst/>
              <a:gdLst/>
              <a:ahLst/>
              <a:cxnLst/>
              <a:rect l="l" t="t" r="r" b="b"/>
              <a:pathLst>
                <a:path w="1916" h="1996" extrusionOk="0">
                  <a:moveTo>
                    <a:pt x="25" y="0"/>
                  </a:moveTo>
                  <a:cubicBezTo>
                    <a:pt x="20" y="0"/>
                    <a:pt x="15" y="2"/>
                    <a:pt x="11" y="6"/>
                  </a:cubicBezTo>
                  <a:cubicBezTo>
                    <a:pt x="1" y="14"/>
                    <a:pt x="0" y="27"/>
                    <a:pt x="8" y="37"/>
                  </a:cubicBezTo>
                  <a:cubicBezTo>
                    <a:pt x="20" y="52"/>
                    <a:pt x="1283" y="1543"/>
                    <a:pt x="1878" y="1993"/>
                  </a:cubicBezTo>
                  <a:cubicBezTo>
                    <a:pt x="1882" y="1995"/>
                    <a:pt x="1888" y="1996"/>
                    <a:pt x="1891" y="1996"/>
                  </a:cubicBezTo>
                  <a:cubicBezTo>
                    <a:pt x="1896" y="1996"/>
                    <a:pt x="1904" y="1994"/>
                    <a:pt x="1909" y="1986"/>
                  </a:cubicBezTo>
                  <a:cubicBezTo>
                    <a:pt x="1916" y="1978"/>
                    <a:pt x="1915" y="1964"/>
                    <a:pt x="1905" y="1957"/>
                  </a:cubicBezTo>
                  <a:cubicBezTo>
                    <a:pt x="1314" y="1511"/>
                    <a:pt x="54" y="23"/>
                    <a:pt x="41" y="8"/>
                  </a:cubicBezTo>
                  <a:cubicBezTo>
                    <a:pt x="37" y="3"/>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14"/>
            <p:cNvSpPr/>
            <p:nvPr/>
          </p:nvSpPr>
          <p:spPr>
            <a:xfrm>
              <a:off x="2657307" y="-445274"/>
              <a:ext cx="84723" cy="30063"/>
            </a:xfrm>
            <a:custGeom>
              <a:avLst/>
              <a:gdLst/>
              <a:ahLst/>
              <a:cxnLst/>
              <a:rect l="l" t="t" r="r" b="b"/>
              <a:pathLst>
                <a:path w="372" h="132" extrusionOk="0">
                  <a:moveTo>
                    <a:pt x="24" y="1"/>
                  </a:moveTo>
                  <a:cubicBezTo>
                    <a:pt x="14" y="1"/>
                    <a:pt x="6" y="8"/>
                    <a:pt x="4" y="17"/>
                  </a:cubicBezTo>
                  <a:cubicBezTo>
                    <a:pt x="0" y="29"/>
                    <a:pt x="6" y="41"/>
                    <a:pt x="18" y="44"/>
                  </a:cubicBezTo>
                  <a:lnTo>
                    <a:pt x="340" y="131"/>
                  </a:lnTo>
                  <a:cubicBezTo>
                    <a:pt x="342" y="132"/>
                    <a:pt x="344" y="132"/>
                    <a:pt x="345" y="132"/>
                  </a:cubicBezTo>
                  <a:cubicBezTo>
                    <a:pt x="355" y="132"/>
                    <a:pt x="364" y="127"/>
                    <a:pt x="367" y="116"/>
                  </a:cubicBezTo>
                  <a:cubicBezTo>
                    <a:pt x="371" y="104"/>
                    <a:pt x="365" y="92"/>
                    <a:pt x="353" y="89"/>
                  </a:cubicBezTo>
                  <a:lnTo>
                    <a:pt x="31" y="2"/>
                  </a:lnTo>
                  <a:cubicBezTo>
                    <a:pt x="29" y="1"/>
                    <a:pt x="2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14"/>
            <p:cNvSpPr/>
            <p:nvPr/>
          </p:nvSpPr>
          <p:spPr>
            <a:xfrm>
              <a:off x="2662317" y="-569400"/>
              <a:ext cx="14348" cy="70830"/>
            </a:xfrm>
            <a:custGeom>
              <a:avLst/>
              <a:gdLst/>
              <a:ahLst/>
              <a:cxnLst/>
              <a:rect l="l" t="t" r="r" b="b"/>
              <a:pathLst>
                <a:path w="63" h="311" extrusionOk="0">
                  <a:moveTo>
                    <a:pt x="38" y="0"/>
                  </a:moveTo>
                  <a:cubicBezTo>
                    <a:pt x="26" y="0"/>
                    <a:pt x="18" y="9"/>
                    <a:pt x="18" y="21"/>
                  </a:cubicBezTo>
                  <a:lnTo>
                    <a:pt x="2" y="288"/>
                  </a:lnTo>
                  <a:cubicBezTo>
                    <a:pt x="1" y="299"/>
                    <a:pt x="10" y="309"/>
                    <a:pt x="23" y="310"/>
                  </a:cubicBezTo>
                  <a:cubicBezTo>
                    <a:pt x="34" y="310"/>
                    <a:pt x="43" y="302"/>
                    <a:pt x="44" y="290"/>
                  </a:cubicBezTo>
                  <a:lnTo>
                    <a:pt x="61" y="23"/>
                  </a:lnTo>
                  <a:cubicBezTo>
                    <a:pt x="63" y="11"/>
                    <a:pt x="53" y="1"/>
                    <a:pt x="40" y="0"/>
                  </a:cubicBezTo>
                  <a:cubicBezTo>
                    <a:pt x="40" y="0"/>
                    <a:pt x="39"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2655188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591"/>
        <p:cNvGrpSpPr/>
        <p:nvPr/>
      </p:nvGrpSpPr>
      <p:grpSpPr>
        <a:xfrm>
          <a:off x="0" y="0"/>
          <a:ext cx="0" cy="0"/>
          <a:chOff x="0" y="0"/>
          <a:chExt cx="0" cy="0"/>
        </a:xfrm>
      </p:grpSpPr>
      <p:sp>
        <p:nvSpPr>
          <p:cNvPr id="592" name="Google Shape;592;p15"/>
          <p:cNvSpPr/>
          <p:nvPr/>
        </p:nvSpPr>
        <p:spPr>
          <a:xfrm>
            <a:off x="2940867" y="-2181799"/>
            <a:ext cx="12642027" cy="12987836"/>
          </a:xfrm>
          <a:custGeom>
            <a:avLst/>
            <a:gdLst/>
            <a:ahLst/>
            <a:cxnLst/>
            <a:rect l="l" t="t" r="r" b="b"/>
            <a:pathLst>
              <a:path w="49609" h="50966" extrusionOk="0">
                <a:moveTo>
                  <a:pt x="6871" y="45273"/>
                </a:moveTo>
                <a:cubicBezTo>
                  <a:pt x="6871" y="45273"/>
                  <a:pt x="1" y="36777"/>
                  <a:pt x="11156" y="31660"/>
                </a:cubicBezTo>
                <a:cubicBezTo>
                  <a:pt x="22312" y="26543"/>
                  <a:pt x="4727" y="12038"/>
                  <a:pt x="12942" y="6020"/>
                </a:cubicBezTo>
                <a:cubicBezTo>
                  <a:pt x="21156" y="1"/>
                  <a:pt x="45681" y="2119"/>
                  <a:pt x="45561" y="15428"/>
                </a:cubicBezTo>
                <a:cubicBezTo>
                  <a:pt x="45561" y="15428"/>
                  <a:pt x="49609" y="29550"/>
                  <a:pt x="37109" y="30499"/>
                </a:cubicBezTo>
                <a:cubicBezTo>
                  <a:pt x="24609" y="31447"/>
                  <a:pt x="33159" y="44730"/>
                  <a:pt x="25253" y="46153"/>
                </a:cubicBezTo>
                <a:cubicBezTo>
                  <a:pt x="17347" y="47578"/>
                  <a:pt x="13299" y="50966"/>
                  <a:pt x="6871" y="45273"/>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593" name="Google Shape;593;p15"/>
          <p:cNvSpPr txBox="1">
            <a:spLocks noGrp="1"/>
          </p:cNvSpPr>
          <p:nvPr>
            <p:ph type="title"/>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594" name="Google Shape;594;p15"/>
          <p:cNvGrpSpPr/>
          <p:nvPr/>
        </p:nvGrpSpPr>
        <p:grpSpPr>
          <a:xfrm>
            <a:off x="360201" y="4415265"/>
            <a:ext cx="228747" cy="218172"/>
            <a:chOff x="1303451" y="3737847"/>
            <a:chExt cx="335668" cy="320151"/>
          </a:xfrm>
        </p:grpSpPr>
        <p:sp>
          <p:nvSpPr>
            <p:cNvPr id="595" name="Google Shape;595;p15"/>
            <p:cNvSpPr/>
            <p:nvPr/>
          </p:nvSpPr>
          <p:spPr>
            <a:xfrm>
              <a:off x="1303451" y="3737847"/>
              <a:ext cx="335668" cy="320151"/>
            </a:xfrm>
            <a:custGeom>
              <a:avLst/>
              <a:gdLst/>
              <a:ahLst/>
              <a:cxnLst/>
              <a:rect l="l" t="t" r="r" b="b"/>
              <a:pathLst>
                <a:path w="2076" h="1980" extrusionOk="0">
                  <a:moveTo>
                    <a:pt x="713" y="1"/>
                  </a:moveTo>
                  <a:cubicBezTo>
                    <a:pt x="696" y="1"/>
                    <a:pt x="678" y="4"/>
                    <a:pt x="661" y="11"/>
                  </a:cubicBezTo>
                  <a:cubicBezTo>
                    <a:pt x="512" y="72"/>
                    <a:pt x="592" y="298"/>
                    <a:pt x="405" y="709"/>
                  </a:cubicBezTo>
                  <a:cubicBezTo>
                    <a:pt x="221" y="1118"/>
                    <a:pt x="0" y="1211"/>
                    <a:pt x="54" y="1364"/>
                  </a:cubicBezTo>
                  <a:cubicBezTo>
                    <a:pt x="108" y="1519"/>
                    <a:pt x="345" y="1449"/>
                    <a:pt x="783" y="1654"/>
                  </a:cubicBezTo>
                  <a:cubicBezTo>
                    <a:pt x="1120" y="1813"/>
                    <a:pt x="1242" y="1980"/>
                    <a:pt x="1357" y="1980"/>
                  </a:cubicBezTo>
                  <a:cubicBezTo>
                    <a:pt x="1374" y="1980"/>
                    <a:pt x="1390" y="1977"/>
                    <a:pt x="1406" y="1970"/>
                  </a:cubicBezTo>
                  <a:cubicBezTo>
                    <a:pt x="1542" y="1912"/>
                    <a:pt x="1470" y="1700"/>
                    <a:pt x="1619" y="1336"/>
                  </a:cubicBezTo>
                  <a:cubicBezTo>
                    <a:pt x="1797" y="898"/>
                    <a:pt x="2075" y="776"/>
                    <a:pt x="2012" y="617"/>
                  </a:cubicBezTo>
                  <a:cubicBezTo>
                    <a:pt x="1964" y="495"/>
                    <a:pt x="1791" y="542"/>
                    <a:pt x="1446" y="410"/>
                  </a:cubicBezTo>
                  <a:cubicBezTo>
                    <a:pt x="1006" y="241"/>
                    <a:pt x="859" y="1"/>
                    <a:pt x="7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15"/>
            <p:cNvSpPr/>
            <p:nvPr/>
          </p:nvSpPr>
          <p:spPr>
            <a:xfrm>
              <a:off x="1515431" y="3958401"/>
              <a:ext cx="13744" cy="50286"/>
            </a:xfrm>
            <a:custGeom>
              <a:avLst/>
              <a:gdLst/>
              <a:ahLst/>
              <a:cxnLst/>
              <a:rect l="l" t="t" r="r" b="b"/>
              <a:pathLst>
                <a:path w="85" h="311" extrusionOk="0">
                  <a:moveTo>
                    <a:pt x="62" y="0"/>
                  </a:moveTo>
                  <a:cubicBezTo>
                    <a:pt x="52" y="0"/>
                    <a:pt x="43" y="6"/>
                    <a:pt x="41" y="16"/>
                  </a:cubicBezTo>
                  <a:cubicBezTo>
                    <a:pt x="20" y="105"/>
                    <a:pt x="6" y="195"/>
                    <a:pt x="3" y="289"/>
                  </a:cubicBezTo>
                  <a:cubicBezTo>
                    <a:pt x="1" y="300"/>
                    <a:pt x="10" y="311"/>
                    <a:pt x="22" y="311"/>
                  </a:cubicBezTo>
                  <a:cubicBezTo>
                    <a:pt x="33" y="311"/>
                    <a:pt x="42" y="301"/>
                    <a:pt x="44" y="291"/>
                  </a:cubicBezTo>
                  <a:cubicBezTo>
                    <a:pt x="48" y="200"/>
                    <a:pt x="62" y="112"/>
                    <a:pt x="81" y="26"/>
                  </a:cubicBezTo>
                  <a:cubicBezTo>
                    <a:pt x="84" y="15"/>
                    <a:pt x="78" y="4"/>
                    <a:pt x="67" y="1"/>
                  </a:cubicBezTo>
                  <a:cubicBezTo>
                    <a:pt x="65" y="0"/>
                    <a:pt x="64" y="0"/>
                    <a:pt x="62"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15"/>
            <p:cNvSpPr/>
            <p:nvPr/>
          </p:nvSpPr>
          <p:spPr>
            <a:xfrm>
              <a:off x="1527073" y="3864617"/>
              <a:ext cx="53519" cy="81655"/>
            </a:xfrm>
            <a:custGeom>
              <a:avLst/>
              <a:gdLst/>
              <a:ahLst/>
              <a:cxnLst/>
              <a:rect l="l" t="t" r="r" b="b"/>
              <a:pathLst>
                <a:path w="331" h="505" extrusionOk="0">
                  <a:moveTo>
                    <a:pt x="306" y="1"/>
                  </a:moveTo>
                  <a:cubicBezTo>
                    <a:pt x="301" y="1"/>
                    <a:pt x="297" y="2"/>
                    <a:pt x="293" y="6"/>
                  </a:cubicBezTo>
                  <a:cubicBezTo>
                    <a:pt x="286" y="12"/>
                    <a:pt x="109" y="170"/>
                    <a:pt x="3" y="477"/>
                  </a:cubicBezTo>
                  <a:cubicBezTo>
                    <a:pt x="0" y="487"/>
                    <a:pt x="6" y="499"/>
                    <a:pt x="17" y="503"/>
                  </a:cubicBezTo>
                  <a:cubicBezTo>
                    <a:pt x="19" y="505"/>
                    <a:pt x="20" y="505"/>
                    <a:pt x="23" y="505"/>
                  </a:cubicBezTo>
                  <a:cubicBezTo>
                    <a:pt x="30" y="505"/>
                    <a:pt x="39" y="499"/>
                    <a:pt x="41" y="492"/>
                  </a:cubicBezTo>
                  <a:cubicBezTo>
                    <a:pt x="143" y="195"/>
                    <a:pt x="319" y="39"/>
                    <a:pt x="320" y="38"/>
                  </a:cubicBezTo>
                  <a:cubicBezTo>
                    <a:pt x="330" y="31"/>
                    <a:pt x="331" y="17"/>
                    <a:pt x="323" y="9"/>
                  </a:cubicBezTo>
                  <a:cubicBezTo>
                    <a:pt x="318" y="4"/>
                    <a:pt x="312" y="1"/>
                    <a:pt x="306"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98" name="Google Shape;598;p15"/>
          <p:cNvGrpSpPr/>
          <p:nvPr/>
        </p:nvGrpSpPr>
        <p:grpSpPr>
          <a:xfrm>
            <a:off x="6842480" y="6373956"/>
            <a:ext cx="270777" cy="260001"/>
            <a:chOff x="-1286391" y="3733966"/>
            <a:chExt cx="203083" cy="195001"/>
          </a:xfrm>
        </p:grpSpPr>
        <p:sp>
          <p:nvSpPr>
            <p:cNvPr id="599" name="Google Shape;599;p15"/>
            <p:cNvSpPr/>
            <p:nvPr/>
          </p:nvSpPr>
          <p:spPr>
            <a:xfrm>
              <a:off x="-1286391" y="3733966"/>
              <a:ext cx="203083" cy="195001"/>
            </a:xfrm>
            <a:custGeom>
              <a:avLst/>
              <a:gdLst/>
              <a:ahLst/>
              <a:cxnLst/>
              <a:rect l="l" t="t" r="r" b="b"/>
              <a:pathLst>
                <a:path w="1256" h="1206" extrusionOk="0">
                  <a:moveTo>
                    <a:pt x="792" y="0"/>
                  </a:moveTo>
                  <a:cubicBezTo>
                    <a:pt x="719" y="0"/>
                    <a:pt x="665" y="115"/>
                    <a:pt x="476" y="222"/>
                  </a:cubicBezTo>
                  <a:cubicBezTo>
                    <a:pt x="229" y="361"/>
                    <a:pt x="52" y="315"/>
                    <a:pt x="23" y="413"/>
                  </a:cubicBezTo>
                  <a:cubicBezTo>
                    <a:pt x="0" y="488"/>
                    <a:pt x="99" y="531"/>
                    <a:pt x="212" y="722"/>
                  </a:cubicBezTo>
                  <a:cubicBezTo>
                    <a:pt x="373" y="993"/>
                    <a:pt x="328" y="1172"/>
                    <a:pt x="432" y="1202"/>
                  </a:cubicBezTo>
                  <a:cubicBezTo>
                    <a:pt x="440" y="1204"/>
                    <a:pt x="447" y="1206"/>
                    <a:pt x="455" y="1206"/>
                  </a:cubicBezTo>
                  <a:cubicBezTo>
                    <a:pt x="533" y="1206"/>
                    <a:pt x="592" y="1083"/>
                    <a:pt x="812" y="969"/>
                  </a:cubicBezTo>
                  <a:cubicBezTo>
                    <a:pt x="1053" y="847"/>
                    <a:pt x="1191" y="885"/>
                    <a:pt x="1223" y="794"/>
                  </a:cubicBezTo>
                  <a:cubicBezTo>
                    <a:pt x="1255" y="701"/>
                    <a:pt x="1117" y="646"/>
                    <a:pt x="989" y="384"/>
                  </a:cubicBezTo>
                  <a:cubicBezTo>
                    <a:pt x="877" y="154"/>
                    <a:pt x="898" y="27"/>
                    <a:pt x="813" y="3"/>
                  </a:cubicBezTo>
                  <a:cubicBezTo>
                    <a:pt x="806" y="1"/>
                    <a:pt x="799"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15"/>
            <p:cNvSpPr/>
            <p:nvPr/>
          </p:nvSpPr>
          <p:spPr>
            <a:xfrm>
              <a:off x="-1191477" y="3759353"/>
              <a:ext cx="26841" cy="25386"/>
            </a:xfrm>
            <a:custGeom>
              <a:avLst/>
              <a:gdLst/>
              <a:ahLst/>
              <a:cxnLst/>
              <a:rect l="l" t="t" r="r" b="b"/>
              <a:pathLst>
                <a:path w="166" h="157" extrusionOk="0">
                  <a:moveTo>
                    <a:pt x="143" y="1"/>
                  </a:moveTo>
                  <a:cubicBezTo>
                    <a:pt x="137" y="1"/>
                    <a:pt x="131" y="3"/>
                    <a:pt x="127" y="8"/>
                  </a:cubicBezTo>
                  <a:cubicBezTo>
                    <a:pt x="91" y="50"/>
                    <a:pt x="53" y="85"/>
                    <a:pt x="11" y="117"/>
                  </a:cubicBezTo>
                  <a:cubicBezTo>
                    <a:pt x="1" y="126"/>
                    <a:pt x="0" y="138"/>
                    <a:pt x="7" y="147"/>
                  </a:cubicBezTo>
                  <a:cubicBezTo>
                    <a:pt x="11" y="153"/>
                    <a:pt x="16" y="156"/>
                    <a:pt x="23" y="156"/>
                  </a:cubicBezTo>
                  <a:cubicBezTo>
                    <a:pt x="28" y="156"/>
                    <a:pt x="32" y="154"/>
                    <a:pt x="38" y="150"/>
                  </a:cubicBezTo>
                  <a:cubicBezTo>
                    <a:pt x="81" y="116"/>
                    <a:pt x="121" y="78"/>
                    <a:pt x="159" y="35"/>
                  </a:cubicBezTo>
                  <a:cubicBezTo>
                    <a:pt x="165" y="25"/>
                    <a:pt x="164" y="13"/>
                    <a:pt x="156" y="5"/>
                  </a:cubicBezTo>
                  <a:cubicBezTo>
                    <a:pt x="151" y="2"/>
                    <a:pt x="147"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15"/>
            <p:cNvSpPr/>
            <p:nvPr/>
          </p:nvSpPr>
          <p:spPr>
            <a:xfrm>
              <a:off x="-1250334" y="3784416"/>
              <a:ext cx="57077" cy="24901"/>
            </a:xfrm>
            <a:custGeom>
              <a:avLst/>
              <a:gdLst/>
              <a:ahLst/>
              <a:cxnLst/>
              <a:rect l="l" t="t" r="r" b="b"/>
              <a:pathLst>
                <a:path w="353" h="154" extrusionOk="0">
                  <a:moveTo>
                    <a:pt x="328" y="1"/>
                  </a:moveTo>
                  <a:cubicBezTo>
                    <a:pt x="324" y="1"/>
                    <a:pt x="320" y="2"/>
                    <a:pt x="317" y="4"/>
                  </a:cubicBezTo>
                  <a:cubicBezTo>
                    <a:pt x="160" y="104"/>
                    <a:pt x="22" y="112"/>
                    <a:pt x="21" y="112"/>
                  </a:cubicBezTo>
                  <a:cubicBezTo>
                    <a:pt x="9" y="112"/>
                    <a:pt x="1" y="121"/>
                    <a:pt x="1" y="133"/>
                  </a:cubicBezTo>
                  <a:cubicBezTo>
                    <a:pt x="1" y="145"/>
                    <a:pt x="10" y="153"/>
                    <a:pt x="21" y="153"/>
                  </a:cubicBezTo>
                  <a:cubicBezTo>
                    <a:pt x="27" y="153"/>
                    <a:pt x="172" y="146"/>
                    <a:pt x="338" y="40"/>
                  </a:cubicBezTo>
                  <a:cubicBezTo>
                    <a:pt x="349" y="34"/>
                    <a:pt x="352" y="20"/>
                    <a:pt x="346" y="11"/>
                  </a:cubicBezTo>
                  <a:cubicBezTo>
                    <a:pt x="342" y="4"/>
                    <a:pt x="33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3478296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p:cNvSpPr>
            <a:spLocks noGrp="1"/>
          </p:cNvSpPr>
          <p:nvPr>
            <p:ph type="ctrTitle" hasCustomPrompt="1"/>
            <p:custDataLst>
              <p:tags r:id="rId1"/>
            </p:custDataLst>
          </p:nvPr>
        </p:nvSpPr>
        <p:spPr>
          <a:xfrm>
            <a:off x="669882" y="2588281"/>
            <a:ext cx="10852237" cy="899167"/>
          </a:xfrm>
        </p:spPr>
        <p:txBody>
          <a:bodyPr lIns="101600" tIns="38100" rIns="25400" bIns="38100" anchor="t" anchorCtr="0">
            <a:noAutofit/>
          </a:bodyPr>
          <a:lstStyle>
            <a:lvl1pPr algn="ctr">
              <a:defRPr sz="5400" b="0" spc="600">
                <a:effectLst>
                  <a:outerShdw blurRad="38100" dist="38100" dir="2700000" algn="tl">
                    <a:srgbClr val="000000">
                      <a:alpha val="43137"/>
                    </a:srgbClr>
                  </a:outerShdw>
                </a:effectLst>
              </a:defRPr>
            </a:lvl1pPr>
          </a:lstStyle>
          <a:p>
            <a:r>
              <a:rPr lang="zh-CN" altLang="en-US" dirty="0"/>
              <a:t>单击此处编辑标题</a:t>
            </a:r>
          </a:p>
        </p:txBody>
      </p:sp>
      <p:sp>
        <p:nvSpPr>
          <p:cNvPr id="3" name="副标题 2"/>
          <p:cNvSpPr>
            <a:spLocks noGrp="1"/>
          </p:cNvSpPr>
          <p:nvPr>
            <p:ph type="subTitle" idx="1" hasCustomPrompt="1"/>
            <p:custDataLst>
              <p:tags r:id="rId2"/>
            </p:custDataLst>
          </p:nvPr>
        </p:nvSpPr>
        <p:spPr>
          <a:xfrm>
            <a:off x="669882" y="3566160"/>
            <a:ext cx="10852237" cy="950984"/>
          </a:xfrm>
        </p:spPr>
        <p:txBody>
          <a:bodyPr lIns="101600" tIns="38100" rIns="76200" bIns="38100">
            <a:noAutofit/>
          </a:bodyPr>
          <a:lstStyle>
            <a:lvl1pPr marL="0" indent="0" algn="ctr" eaLnBrk="1" fontAlgn="auto" latinLnBrk="0" hangingPunct="1">
              <a:lnSpc>
                <a:spcPct val="100000"/>
              </a:lnSpc>
              <a:buNone/>
              <a:defRPr sz="2400" u="none" strike="noStrike" kern="1200" cap="none" spc="200" normalizeH="0" baseline="0">
                <a:solidFill>
                  <a:schemeClr val="tx1"/>
                </a:solidFill>
                <a:uFillTx/>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zh-CN" altLang="en-US" dirty="0"/>
              <a:t>单击此处编辑副标题</a:t>
            </a:r>
          </a:p>
        </p:txBody>
      </p:sp>
      <p:sp>
        <p:nvSpPr>
          <p:cNvPr id="16" name="日期占位符 15"/>
          <p:cNvSpPr>
            <a:spLocks noGrp="1"/>
          </p:cNvSpPr>
          <p:nvPr>
            <p:ph type="dt" sz="half" idx="10"/>
            <p:custDataLst>
              <p:tags r:id="rId3"/>
            </p:custDataLst>
          </p:nvPr>
        </p:nvSpPr>
        <p:spPr/>
        <p:txBody>
          <a:bodyPr/>
          <a:lstStyle/>
          <a:p>
            <a:fld id="{760FBDFE-C587-4B4C-A407-44438C67B59E}" type="datetimeFigureOut">
              <a:rPr lang="zh-CN" altLang="en-US" smtClean="0"/>
              <a:t>2025/8/25</a:t>
            </a:fld>
            <a:endParaRPr lang="zh-CN" altLang="en-US"/>
          </a:p>
        </p:txBody>
      </p:sp>
      <p:sp>
        <p:nvSpPr>
          <p:cNvPr id="17" name="页脚占位符 16"/>
          <p:cNvSpPr>
            <a:spLocks noGrp="1"/>
          </p:cNvSpPr>
          <p:nvPr>
            <p:ph type="ftr" sz="quarter" idx="11"/>
            <p:custDataLst>
              <p:tags r:id="rId4"/>
            </p:custDataLst>
          </p:nvPr>
        </p:nvSpPr>
        <p:spPr/>
        <p:txBody>
          <a:bodyPr/>
          <a:lstStyle/>
          <a:p>
            <a:endParaRPr lang="zh-CN" altLang="en-US" dirty="0"/>
          </a:p>
        </p:txBody>
      </p:sp>
      <p:sp>
        <p:nvSpPr>
          <p:cNvPr id="18" name="灯片编号占位符 17"/>
          <p:cNvSpPr>
            <a:spLocks noGrp="1"/>
          </p:cNvSpPr>
          <p:nvPr>
            <p:ph type="sldNum" sz="quarter" idx="12"/>
            <p:custDataLst>
              <p:tags r:id="rId5"/>
            </p:custDataLst>
          </p:nvPr>
        </p:nvSpPr>
        <p:spPr/>
        <p:txBody>
          <a:bodyPr/>
          <a:lstStyle/>
          <a:p>
            <a:fld id="{49AE70B2-8BF9-45C0-BB95-33D1B9D3A854}" type="slidenum">
              <a:rPr lang="zh-CN" altLang="en-US" smtClean="0"/>
              <a:t>‹#›</a:t>
            </a:fld>
            <a:endParaRPr lang="zh-CN" altLang="en-US" dirty="0"/>
          </a:p>
        </p:txBody>
      </p:sp>
    </p:spTree>
    <p:extLst>
      <p:ext uri="{BB962C8B-B14F-4D97-AF65-F5344CB8AC3E}">
        <p14:creationId xmlns:p14="http://schemas.microsoft.com/office/powerpoint/2010/main" val="224073837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602"/>
        <p:cNvGrpSpPr/>
        <p:nvPr/>
      </p:nvGrpSpPr>
      <p:grpSpPr>
        <a:xfrm>
          <a:off x="0" y="0"/>
          <a:ext cx="0" cy="0"/>
          <a:chOff x="0" y="0"/>
          <a:chExt cx="0" cy="0"/>
        </a:xfrm>
      </p:grpSpPr>
      <p:sp>
        <p:nvSpPr>
          <p:cNvPr id="603" name="Google Shape;603;p16"/>
          <p:cNvSpPr/>
          <p:nvPr/>
        </p:nvSpPr>
        <p:spPr>
          <a:xfrm>
            <a:off x="-747343" y="-1697195"/>
            <a:ext cx="13686689" cy="8476481"/>
          </a:xfrm>
          <a:custGeom>
            <a:avLst/>
            <a:gdLst/>
            <a:ahLst/>
            <a:cxnLst/>
            <a:rect l="l" t="t" r="r" b="b"/>
            <a:pathLst>
              <a:path w="83010" h="51410" extrusionOk="0">
                <a:moveTo>
                  <a:pt x="19627" y="1"/>
                </a:moveTo>
                <a:cubicBezTo>
                  <a:pt x="10369" y="1"/>
                  <a:pt x="4240" y="9034"/>
                  <a:pt x="3628" y="9965"/>
                </a:cubicBezTo>
                <a:cubicBezTo>
                  <a:pt x="2559" y="13384"/>
                  <a:pt x="1" y="23211"/>
                  <a:pt x="4539" y="33200"/>
                </a:cubicBezTo>
                <a:cubicBezTo>
                  <a:pt x="6700" y="37955"/>
                  <a:pt x="9610" y="40856"/>
                  <a:pt x="10365" y="41586"/>
                </a:cubicBezTo>
                <a:cubicBezTo>
                  <a:pt x="16568" y="47582"/>
                  <a:pt x="23980" y="48782"/>
                  <a:pt x="26820" y="49091"/>
                </a:cubicBezTo>
                <a:cubicBezTo>
                  <a:pt x="28612" y="49481"/>
                  <a:pt x="30614" y="49771"/>
                  <a:pt x="32680" y="49771"/>
                </a:cubicBezTo>
                <a:cubicBezTo>
                  <a:pt x="35511" y="49771"/>
                  <a:pt x="38464" y="49227"/>
                  <a:pt x="41162" y="47650"/>
                </a:cubicBezTo>
                <a:cubicBezTo>
                  <a:pt x="47691" y="43834"/>
                  <a:pt x="48780" y="36283"/>
                  <a:pt x="51769" y="36283"/>
                </a:cubicBezTo>
                <a:cubicBezTo>
                  <a:pt x="51825" y="36283"/>
                  <a:pt x="51881" y="36286"/>
                  <a:pt x="51938" y="36291"/>
                </a:cubicBezTo>
                <a:cubicBezTo>
                  <a:pt x="55758" y="36646"/>
                  <a:pt x="54875" y="48334"/>
                  <a:pt x="61178" y="50921"/>
                </a:cubicBezTo>
                <a:cubicBezTo>
                  <a:pt x="62003" y="51260"/>
                  <a:pt x="62870" y="51409"/>
                  <a:pt x="63753" y="51409"/>
                </a:cubicBezTo>
                <a:cubicBezTo>
                  <a:pt x="68008" y="51409"/>
                  <a:pt x="72645" y="47950"/>
                  <a:pt x="74941" y="45626"/>
                </a:cubicBezTo>
                <a:cubicBezTo>
                  <a:pt x="81015" y="39475"/>
                  <a:pt x="83009" y="28805"/>
                  <a:pt x="78407" y="21664"/>
                </a:cubicBezTo>
                <a:cubicBezTo>
                  <a:pt x="75805" y="17628"/>
                  <a:pt x="71775" y="15773"/>
                  <a:pt x="69650" y="15023"/>
                </a:cubicBezTo>
                <a:cubicBezTo>
                  <a:pt x="67599" y="14298"/>
                  <a:pt x="65649" y="14012"/>
                  <a:pt x="63787" y="14012"/>
                </a:cubicBezTo>
                <a:cubicBezTo>
                  <a:pt x="56702" y="14012"/>
                  <a:pt x="50882" y="18164"/>
                  <a:pt x="45549" y="18164"/>
                </a:cubicBezTo>
                <a:cubicBezTo>
                  <a:pt x="44061" y="18164"/>
                  <a:pt x="42611" y="17841"/>
                  <a:pt x="41182" y="17014"/>
                </a:cubicBezTo>
                <a:cubicBezTo>
                  <a:pt x="36850" y="14508"/>
                  <a:pt x="38642" y="10811"/>
                  <a:pt x="32082" y="5421"/>
                </a:cubicBezTo>
                <a:cubicBezTo>
                  <a:pt x="29941" y="3661"/>
                  <a:pt x="25715" y="189"/>
                  <a:pt x="20084" y="8"/>
                </a:cubicBezTo>
                <a:cubicBezTo>
                  <a:pt x="19931" y="3"/>
                  <a:pt x="19779" y="1"/>
                  <a:pt x="19627" y="1"/>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04" name="Google Shape;604;p16"/>
          <p:cNvSpPr txBox="1">
            <a:spLocks noGrp="1"/>
          </p:cNvSpPr>
          <p:nvPr>
            <p:ph type="title"/>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grpSp>
        <p:nvGrpSpPr>
          <p:cNvPr id="605" name="Google Shape;605;p16"/>
          <p:cNvGrpSpPr/>
          <p:nvPr/>
        </p:nvGrpSpPr>
        <p:grpSpPr>
          <a:xfrm>
            <a:off x="2330496" y="6222792"/>
            <a:ext cx="474408" cy="314225"/>
            <a:chOff x="3304127" y="359385"/>
            <a:chExt cx="492397" cy="326140"/>
          </a:xfrm>
        </p:grpSpPr>
        <p:sp>
          <p:nvSpPr>
            <p:cNvPr id="606" name="Google Shape;606;p16"/>
            <p:cNvSpPr/>
            <p:nvPr/>
          </p:nvSpPr>
          <p:spPr>
            <a:xfrm>
              <a:off x="3304127" y="432267"/>
              <a:ext cx="382620" cy="253258"/>
            </a:xfrm>
            <a:custGeom>
              <a:avLst/>
              <a:gdLst/>
              <a:ahLst/>
              <a:cxnLst/>
              <a:rect l="l" t="t" r="r" b="b"/>
              <a:pathLst>
                <a:path w="1680" h="1112" extrusionOk="0">
                  <a:moveTo>
                    <a:pt x="1" y="1032"/>
                  </a:moveTo>
                  <a:cubicBezTo>
                    <a:pt x="1" y="1032"/>
                    <a:pt x="1" y="1032"/>
                    <a:pt x="1" y="1032"/>
                  </a:cubicBezTo>
                  <a:cubicBezTo>
                    <a:pt x="1" y="1032"/>
                    <a:pt x="1" y="1032"/>
                    <a:pt x="1" y="1032"/>
                  </a:cubicBezTo>
                  <a:close/>
                  <a:moveTo>
                    <a:pt x="1324" y="0"/>
                  </a:moveTo>
                  <a:cubicBezTo>
                    <a:pt x="909" y="0"/>
                    <a:pt x="248" y="148"/>
                    <a:pt x="1" y="1032"/>
                  </a:cubicBezTo>
                  <a:lnTo>
                    <a:pt x="1" y="1032"/>
                  </a:lnTo>
                  <a:cubicBezTo>
                    <a:pt x="1" y="1032"/>
                    <a:pt x="1" y="1032"/>
                    <a:pt x="1" y="1032"/>
                  </a:cubicBezTo>
                  <a:cubicBezTo>
                    <a:pt x="4" y="1032"/>
                    <a:pt x="253" y="1111"/>
                    <a:pt x="559" y="1111"/>
                  </a:cubicBezTo>
                  <a:cubicBezTo>
                    <a:pt x="1019" y="1111"/>
                    <a:pt x="1607" y="932"/>
                    <a:pt x="1679" y="38"/>
                  </a:cubicBezTo>
                  <a:cubicBezTo>
                    <a:pt x="1679" y="38"/>
                    <a:pt x="1533"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16"/>
            <p:cNvSpPr/>
            <p:nvPr/>
          </p:nvSpPr>
          <p:spPr>
            <a:xfrm>
              <a:off x="3390446" y="359385"/>
              <a:ext cx="406078" cy="256219"/>
            </a:xfrm>
            <a:custGeom>
              <a:avLst/>
              <a:gdLst/>
              <a:ahLst/>
              <a:cxnLst/>
              <a:rect l="l" t="t" r="r" b="b"/>
              <a:pathLst>
                <a:path w="1783" h="1125" extrusionOk="0">
                  <a:moveTo>
                    <a:pt x="1758" y="0"/>
                  </a:moveTo>
                  <a:cubicBezTo>
                    <a:pt x="1753" y="0"/>
                    <a:pt x="1747" y="2"/>
                    <a:pt x="1743" y="6"/>
                  </a:cubicBezTo>
                  <a:cubicBezTo>
                    <a:pt x="1323" y="374"/>
                    <a:pt x="27" y="1078"/>
                    <a:pt x="14" y="1085"/>
                  </a:cubicBezTo>
                  <a:cubicBezTo>
                    <a:pt x="5" y="1090"/>
                    <a:pt x="0" y="1103"/>
                    <a:pt x="6" y="1114"/>
                  </a:cubicBezTo>
                  <a:cubicBezTo>
                    <a:pt x="10" y="1120"/>
                    <a:pt x="16" y="1125"/>
                    <a:pt x="25" y="1125"/>
                  </a:cubicBezTo>
                  <a:cubicBezTo>
                    <a:pt x="29" y="1125"/>
                    <a:pt x="32" y="1125"/>
                    <a:pt x="35" y="1123"/>
                  </a:cubicBezTo>
                  <a:cubicBezTo>
                    <a:pt x="48" y="1116"/>
                    <a:pt x="1346" y="410"/>
                    <a:pt x="1772" y="39"/>
                  </a:cubicBezTo>
                  <a:cubicBezTo>
                    <a:pt x="1781" y="31"/>
                    <a:pt x="1783" y="18"/>
                    <a:pt x="1774" y="8"/>
                  </a:cubicBezTo>
                  <a:cubicBezTo>
                    <a:pt x="1770" y="3"/>
                    <a:pt x="1764" y="0"/>
                    <a:pt x="17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16"/>
            <p:cNvSpPr/>
            <p:nvPr/>
          </p:nvSpPr>
          <p:spPr>
            <a:xfrm>
              <a:off x="3505689" y="527469"/>
              <a:ext cx="37351" cy="61265"/>
            </a:xfrm>
            <a:custGeom>
              <a:avLst/>
              <a:gdLst/>
              <a:ahLst/>
              <a:cxnLst/>
              <a:rect l="l" t="t" r="r" b="b"/>
              <a:pathLst>
                <a:path w="164" h="269" extrusionOk="0">
                  <a:moveTo>
                    <a:pt x="138" y="0"/>
                  </a:moveTo>
                  <a:cubicBezTo>
                    <a:pt x="130" y="0"/>
                    <a:pt x="123" y="4"/>
                    <a:pt x="120" y="11"/>
                  </a:cubicBezTo>
                  <a:lnTo>
                    <a:pt x="6" y="236"/>
                  </a:lnTo>
                  <a:cubicBezTo>
                    <a:pt x="1" y="247"/>
                    <a:pt x="4" y="261"/>
                    <a:pt x="15" y="266"/>
                  </a:cubicBezTo>
                  <a:cubicBezTo>
                    <a:pt x="18" y="267"/>
                    <a:pt x="22" y="269"/>
                    <a:pt x="24" y="269"/>
                  </a:cubicBezTo>
                  <a:cubicBezTo>
                    <a:pt x="33" y="269"/>
                    <a:pt x="40" y="263"/>
                    <a:pt x="45" y="257"/>
                  </a:cubicBezTo>
                  <a:lnTo>
                    <a:pt x="158" y="32"/>
                  </a:lnTo>
                  <a:cubicBezTo>
                    <a:pt x="164" y="21"/>
                    <a:pt x="159" y="8"/>
                    <a:pt x="149" y="3"/>
                  </a:cubicBezTo>
                  <a:cubicBezTo>
                    <a:pt x="145" y="1"/>
                    <a:pt x="142"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16"/>
            <p:cNvSpPr/>
            <p:nvPr/>
          </p:nvSpPr>
          <p:spPr>
            <a:xfrm>
              <a:off x="3414588" y="552522"/>
              <a:ext cx="56254" cy="22547"/>
            </a:xfrm>
            <a:custGeom>
              <a:avLst/>
              <a:gdLst/>
              <a:ahLst/>
              <a:cxnLst/>
              <a:rect l="l" t="t" r="r" b="b"/>
              <a:pathLst>
                <a:path w="247" h="99" extrusionOk="0">
                  <a:moveTo>
                    <a:pt x="25" y="1"/>
                  </a:moveTo>
                  <a:cubicBezTo>
                    <a:pt x="15" y="1"/>
                    <a:pt x="7" y="7"/>
                    <a:pt x="5" y="17"/>
                  </a:cubicBezTo>
                  <a:cubicBezTo>
                    <a:pt x="1" y="29"/>
                    <a:pt x="7" y="41"/>
                    <a:pt x="20" y="44"/>
                  </a:cubicBezTo>
                  <a:lnTo>
                    <a:pt x="215" y="97"/>
                  </a:lnTo>
                  <a:cubicBezTo>
                    <a:pt x="216" y="99"/>
                    <a:pt x="219" y="99"/>
                    <a:pt x="220" y="99"/>
                  </a:cubicBezTo>
                  <a:cubicBezTo>
                    <a:pt x="230" y="99"/>
                    <a:pt x="238" y="93"/>
                    <a:pt x="242" y="82"/>
                  </a:cubicBezTo>
                  <a:cubicBezTo>
                    <a:pt x="246" y="71"/>
                    <a:pt x="240" y="59"/>
                    <a:pt x="227" y="56"/>
                  </a:cubicBezTo>
                  <a:lnTo>
                    <a:pt x="32" y="2"/>
                  </a:lnTo>
                  <a:cubicBezTo>
                    <a:pt x="29" y="1"/>
                    <a:pt x="2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0" name="Google Shape;610;p16"/>
          <p:cNvGrpSpPr/>
          <p:nvPr/>
        </p:nvGrpSpPr>
        <p:grpSpPr>
          <a:xfrm flipH="1">
            <a:off x="11143179" y="6106876"/>
            <a:ext cx="693619" cy="312907"/>
            <a:chOff x="2973429" y="1267445"/>
            <a:chExt cx="719920" cy="324772"/>
          </a:xfrm>
        </p:grpSpPr>
        <p:sp>
          <p:nvSpPr>
            <p:cNvPr id="611" name="Google Shape;611;p16"/>
            <p:cNvSpPr/>
            <p:nvPr/>
          </p:nvSpPr>
          <p:spPr>
            <a:xfrm>
              <a:off x="2973429" y="1267445"/>
              <a:ext cx="549561" cy="324772"/>
            </a:xfrm>
            <a:custGeom>
              <a:avLst/>
              <a:gdLst/>
              <a:ahLst/>
              <a:cxnLst/>
              <a:rect l="l" t="t" r="r" b="b"/>
              <a:pathLst>
                <a:path w="2413" h="1426" extrusionOk="0">
                  <a:moveTo>
                    <a:pt x="816" y="0"/>
                  </a:moveTo>
                  <a:cubicBezTo>
                    <a:pt x="574" y="0"/>
                    <a:pt x="303" y="53"/>
                    <a:pt x="1" y="181"/>
                  </a:cubicBezTo>
                  <a:cubicBezTo>
                    <a:pt x="1" y="181"/>
                    <a:pt x="475" y="1426"/>
                    <a:pt x="1472" y="1426"/>
                  </a:cubicBezTo>
                  <a:cubicBezTo>
                    <a:pt x="1746" y="1426"/>
                    <a:pt x="2059" y="1332"/>
                    <a:pt x="2413" y="1093"/>
                  </a:cubicBezTo>
                  <a:cubicBezTo>
                    <a:pt x="2413" y="1093"/>
                    <a:pt x="1919" y="0"/>
                    <a:pt x="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16"/>
            <p:cNvSpPr/>
            <p:nvPr/>
          </p:nvSpPr>
          <p:spPr>
            <a:xfrm>
              <a:off x="3101882" y="1352398"/>
              <a:ext cx="591467" cy="214085"/>
            </a:xfrm>
            <a:custGeom>
              <a:avLst/>
              <a:gdLst/>
              <a:ahLst/>
              <a:cxnLst/>
              <a:rect l="l" t="t" r="r" b="b"/>
              <a:pathLst>
                <a:path w="2597" h="940" extrusionOk="0">
                  <a:moveTo>
                    <a:pt x="25" y="1"/>
                  </a:moveTo>
                  <a:cubicBezTo>
                    <a:pt x="17" y="1"/>
                    <a:pt x="8" y="6"/>
                    <a:pt x="5" y="14"/>
                  </a:cubicBezTo>
                  <a:cubicBezTo>
                    <a:pt x="1" y="25"/>
                    <a:pt x="6" y="39"/>
                    <a:pt x="17" y="43"/>
                  </a:cubicBezTo>
                  <a:cubicBezTo>
                    <a:pt x="34" y="49"/>
                    <a:pt x="1836" y="808"/>
                    <a:pt x="2569" y="939"/>
                  </a:cubicBezTo>
                  <a:lnTo>
                    <a:pt x="2574" y="939"/>
                  </a:lnTo>
                  <a:cubicBezTo>
                    <a:pt x="2584" y="939"/>
                    <a:pt x="2594" y="931"/>
                    <a:pt x="2594" y="922"/>
                  </a:cubicBezTo>
                  <a:cubicBezTo>
                    <a:pt x="2596" y="909"/>
                    <a:pt x="2589" y="899"/>
                    <a:pt x="2576" y="897"/>
                  </a:cubicBezTo>
                  <a:cubicBezTo>
                    <a:pt x="1849" y="767"/>
                    <a:pt x="50" y="11"/>
                    <a:pt x="33" y="2"/>
                  </a:cubicBezTo>
                  <a:cubicBezTo>
                    <a:pt x="31" y="1"/>
                    <a:pt x="28"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16"/>
            <p:cNvSpPr/>
            <p:nvPr/>
          </p:nvSpPr>
          <p:spPr>
            <a:xfrm>
              <a:off x="3225097" y="1433023"/>
              <a:ext cx="85178" cy="25736"/>
            </a:xfrm>
            <a:custGeom>
              <a:avLst/>
              <a:gdLst/>
              <a:ahLst/>
              <a:cxnLst/>
              <a:rect l="l" t="t" r="r" b="b"/>
              <a:pathLst>
                <a:path w="374" h="113" extrusionOk="0">
                  <a:moveTo>
                    <a:pt x="351" y="0"/>
                  </a:moveTo>
                  <a:cubicBezTo>
                    <a:pt x="349" y="0"/>
                    <a:pt x="347" y="1"/>
                    <a:pt x="346" y="1"/>
                  </a:cubicBezTo>
                  <a:lnTo>
                    <a:pt x="19" y="70"/>
                  </a:lnTo>
                  <a:cubicBezTo>
                    <a:pt x="8" y="72"/>
                    <a:pt x="0" y="83"/>
                    <a:pt x="3" y="94"/>
                  </a:cubicBezTo>
                  <a:cubicBezTo>
                    <a:pt x="6" y="105"/>
                    <a:pt x="15" y="113"/>
                    <a:pt x="24" y="113"/>
                  </a:cubicBezTo>
                  <a:cubicBezTo>
                    <a:pt x="26" y="113"/>
                    <a:pt x="27" y="113"/>
                    <a:pt x="28" y="110"/>
                  </a:cubicBezTo>
                  <a:lnTo>
                    <a:pt x="355" y="43"/>
                  </a:lnTo>
                  <a:cubicBezTo>
                    <a:pt x="366" y="40"/>
                    <a:pt x="374" y="29"/>
                    <a:pt x="371" y="17"/>
                  </a:cubicBezTo>
                  <a:cubicBezTo>
                    <a:pt x="369" y="8"/>
                    <a:pt x="360" y="0"/>
                    <a:pt x="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16"/>
            <p:cNvSpPr/>
            <p:nvPr/>
          </p:nvSpPr>
          <p:spPr>
            <a:xfrm>
              <a:off x="3175902" y="1333494"/>
              <a:ext cx="35985" cy="65820"/>
            </a:xfrm>
            <a:custGeom>
              <a:avLst/>
              <a:gdLst/>
              <a:ahLst/>
              <a:cxnLst/>
              <a:rect l="l" t="t" r="r" b="b"/>
              <a:pathLst>
                <a:path w="158" h="289" extrusionOk="0">
                  <a:moveTo>
                    <a:pt x="26" y="0"/>
                  </a:moveTo>
                  <a:cubicBezTo>
                    <a:pt x="23" y="0"/>
                    <a:pt x="20" y="1"/>
                    <a:pt x="17" y="3"/>
                  </a:cubicBezTo>
                  <a:cubicBezTo>
                    <a:pt x="6" y="6"/>
                    <a:pt x="1" y="20"/>
                    <a:pt x="6" y="30"/>
                  </a:cubicBezTo>
                  <a:lnTo>
                    <a:pt x="113" y="276"/>
                  </a:lnTo>
                  <a:cubicBezTo>
                    <a:pt x="117" y="284"/>
                    <a:pt x="125" y="289"/>
                    <a:pt x="133" y="289"/>
                  </a:cubicBezTo>
                  <a:cubicBezTo>
                    <a:pt x="136" y="289"/>
                    <a:pt x="138" y="289"/>
                    <a:pt x="141" y="287"/>
                  </a:cubicBezTo>
                  <a:cubicBezTo>
                    <a:pt x="152" y="282"/>
                    <a:pt x="157" y="269"/>
                    <a:pt x="152" y="258"/>
                  </a:cubicBezTo>
                  <a:lnTo>
                    <a:pt x="45" y="13"/>
                  </a:lnTo>
                  <a:cubicBezTo>
                    <a:pt x="42" y="5"/>
                    <a:pt x="34"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15" name="Google Shape;615;p16"/>
          <p:cNvGrpSpPr/>
          <p:nvPr/>
        </p:nvGrpSpPr>
        <p:grpSpPr>
          <a:xfrm>
            <a:off x="207744" y="1532433"/>
            <a:ext cx="551429" cy="558012"/>
            <a:chOff x="1549057" y="302446"/>
            <a:chExt cx="572338" cy="579171"/>
          </a:xfrm>
        </p:grpSpPr>
        <p:sp>
          <p:nvSpPr>
            <p:cNvPr id="616" name="Google Shape;616;p16"/>
            <p:cNvSpPr/>
            <p:nvPr/>
          </p:nvSpPr>
          <p:spPr>
            <a:xfrm>
              <a:off x="1549057" y="302446"/>
              <a:ext cx="484197" cy="454817"/>
            </a:xfrm>
            <a:custGeom>
              <a:avLst/>
              <a:gdLst/>
              <a:ahLst/>
              <a:cxnLst/>
              <a:rect l="l" t="t" r="r" b="b"/>
              <a:pathLst>
                <a:path w="2126" h="1997" extrusionOk="0">
                  <a:moveTo>
                    <a:pt x="315" y="1"/>
                  </a:moveTo>
                  <a:lnTo>
                    <a:pt x="315" y="1"/>
                  </a:lnTo>
                  <a:cubicBezTo>
                    <a:pt x="315" y="1"/>
                    <a:pt x="0" y="1997"/>
                    <a:pt x="1762" y="1997"/>
                  </a:cubicBezTo>
                  <a:cubicBezTo>
                    <a:pt x="1824" y="1997"/>
                    <a:pt x="1888" y="1994"/>
                    <a:pt x="1955" y="1989"/>
                  </a:cubicBezTo>
                  <a:cubicBezTo>
                    <a:pt x="1955" y="1989"/>
                    <a:pt x="2126" y="215"/>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16"/>
            <p:cNvSpPr/>
            <p:nvPr/>
          </p:nvSpPr>
          <p:spPr>
            <a:xfrm>
              <a:off x="1707346" y="406531"/>
              <a:ext cx="414049" cy="475086"/>
            </a:xfrm>
            <a:custGeom>
              <a:avLst/>
              <a:gdLst/>
              <a:ahLst/>
              <a:cxnLst/>
              <a:rect l="l" t="t" r="r" b="b"/>
              <a:pathLst>
                <a:path w="1818" h="2086" extrusionOk="0">
                  <a:moveTo>
                    <a:pt x="24" y="1"/>
                  </a:moveTo>
                  <a:cubicBezTo>
                    <a:pt x="20" y="1"/>
                    <a:pt x="15" y="2"/>
                    <a:pt x="11" y="5"/>
                  </a:cubicBezTo>
                  <a:cubicBezTo>
                    <a:pt x="1" y="11"/>
                    <a:pt x="0" y="25"/>
                    <a:pt x="7" y="35"/>
                  </a:cubicBezTo>
                  <a:cubicBezTo>
                    <a:pt x="20" y="51"/>
                    <a:pt x="1206" y="1603"/>
                    <a:pt x="1778" y="2080"/>
                  </a:cubicBezTo>
                  <a:cubicBezTo>
                    <a:pt x="1782" y="2084"/>
                    <a:pt x="1786" y="2085"/>
                    <a:pt x="1791" y="2085"/>
                  </a:cubicBezTo>
                  <a:cubicBezTo>
                    <a:pt x="1798" y="2085"/>
                    <a:pt x="1803" y="2083"/>
                    <a:pt x="1808" y="2079"/>
                  </a:cubicBezTo>
                  <a:cubicBezTo>
                    <a:pt x="1817" y="2069"/>
                    <a:pt x="1816" y="2056"/>
                    <a:pt x="1806" y="2048"/>
                  </a:cubicBezTo>
                  <a:cubicBezTo>
                    <a:pt x="1238" y="1574"/>
                    <a:pt x="54" y="25"/>
                    <a:pt x="42" y="9"/>
                  </a:cubicBezTo>
                  <a:cubicBezTo>
                    <a:pt x="37" y="4"/>
                    <a:pt x="31"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16"/>
            <p:cNvSpPr/>
            <p:nvPr/>
          </p:nvSpPr>
          <p:spPr>
            <a:xfrm>
              <a:off x="1766107" y="551155"/>
              <a:ext cx="83812" cy="33479"/>
            </a:xfrm>
            <a:custGeom>
              <a:avLst/>
              <a:gdLst/>
              <a:ahLst/>
              <a:cxnLst/>
              <a:rect l="l" t="t" r="r" b="b"/>
              <a:pathLst>
                <a:path w="368" h="147" extrusionOk="0">
                  <a:moveTo>
                    <a:pt x="25" y="0"/>
                  </a:moveTo>
                  <a:cubicBezTo>
                    <a:pt x="17" y="0"/>
                    <a:pt x="8" y="6"/>
                    <a:pt x="5" y="14"/>
                  </a:cubicBezTo>
                  <a:cubicBezTo>
                    <a:pt x="1" y="25"/>
                    <a:pt x="8" y="38"/>
                    <a:pt x="19" y="41"/>
                  </a:cubicBezTo>
                  <a:lnTo>
                    <a:pt x="336" y="145"/>
                  </a:lnTo>
                  <a:cubicBezTo>
                    <a:pt x="339" y="146"/>
                    <a:pt x="341" y="146"/>
                    <a:pt x="343" y="146"/>
                  </a:cubicBezTo>
                  <a:cubicBezTo>
                    <a:pt x="352" y="146"/>
                    <a:pt x="360" y="141"/>
                    <a:pt x="363" y="131"/>
                  </a:cubicBezTo>
                  <a:cubicBezTo>
                    <a:pt x="368" y="121"/>
                    <a:pt x="360" y="109"/>
                    <a:pt x="349" y="105"/>
                  </a:cubicBezTo>
                  <a:lnTo>
                    <a:pt x="32" y="2"/>
                  </a:lnTo>
                  <a:cubicBezTo>
                    <a:pt x="30" y="1"/>
                    <a:pt x="2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16"/>
            <p:cNvSpPr/>
            <p:nvPr/>
          </p:nvSpPr>
          <p:spPr>
            <a:xfrm>
              <a:off x="1774533" y="426801"/>
              <a:ext cx="17309" cy="70830"/>
            </a:xfrm>
            <a:custGeom>
              <a:avLst/>
              <a:gdLst/>
              <a:ahLst/>
              <a:cxnLst/>
              <a:rect l="l" t="t" r="r" b="b"/>
              <a:pathLst>
                <a:path w="76" h="311" extrusionOk="0">
                  <a:moveTo>
                    <a:pt x="53" y="1"/>
                  </a:moveTo>
                  <a:cubicBezTo>
                    <a:pt x="42" y="1"/>
                    <a:pt x="32" y="8"/>
                    <a:pt x="31" y="19"/>
                  </a:cubicBezTo>
                  <a:lnTo>
                    <a:pt x="1" y="286"/>
                  </a:lnTo>
                  <a:cubicBezTo>
                    <a:pt x="0" y="298"/>
                    <a:pt x="9" y="308"/>
                    <a:pt x="21" y="311"/>
                  </a:cubicBezTo>
                  <a:lnTo>
                    <a:pt x="23" y="311"/>
                  </a:lnTo>
                  <a:cubicBezTo>
                    <a:pt x="34" y="311"/>
                    <a:pt x="43" y="302"/>
                    <a:pt x="44" y="291"/>
                  </a:cubicBezTo>
                  <a:lnTo>
                    <a:pt x="74" y="24"/>
                  </a:lnTo>
                  <a:cubicBezTo>
                    <a:pt x="75" y="12"/>
                    <a:pt x="68" y="2"/>
                    <a:pt x="55" y="1"/>
                  </a:cubicBezTo>
                  <a:cubicBezTo>
                    <a:pt x="54" y="1"/>
                    <a:pt x="53"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0" name="Google Shape;620;p16"/>
          <p:cNvGrpSpPr/>
          <p:nvPr/>
        </p:nvGrpSpPr>
        <p:grpSpPr>
          <a:xfrm>
            <a:off x="5207325" y="6451601"/>
            <a:ext cx="228737" cy="208260"/>
            <a:chOff x="2570481" y="4799062"/>
            <a:chExt cx="171553" cy="156195"/>
          </a:xfrm>
        </p:grpSpPr>
        <p:sp>
          <p:nvSpPr>
            <p:cNvPr id="621" name="Google Shape;621;p16"/>
            <p:cNvSpPr/>
            <p:nvPr/>
          </p:nvSpPr>
          <p:spPr>
            <a:xfrm>
              <a:off x="2570481" y="4799062"/>
              <a:ext cx="171553" cy="156195"/>
            </a:xfrm>
            <a:custGeom>
              <a:avLst/>
              <a:gdLst/>
              <a:ahLst/>
              <a:cxnLst/>
              <a:rect l="l" t="t" r="r" b="b"/>
              <a:pathLst>
                <a:path w="1061" h="966" extrusionOk="0">
                  <a:moveTo>
                    <a:pt x="169" y="1"/>
                  </a:moveTo>
                  <a:cubicBezTo>
                    <a:pt x="146" y="1"/>
                    <a:pt x="127" y="7"/>
                    <a:pt x="111" y="22"/>
                  </a:cubicBezTo>
                  <a:cubicBezTo>
                    <a:pt x="53" y="77"/>
                    <a:pt x="118" y="162"/>
                    <a:pt x="122" y="384"/>
                  </a:cubicBezTo>
                  <a:cubicBezTo>
                    <a:pt x="128" y="701"/>
                    <a:pt x="0" y="834"/>
                    <a:pt x="76" y="912"/>
                  </a:cubicBezTo>
                  <a:cubicBezTo>
                    <a:pt x="95" y="931"/>
                    <a:pt x="116" y="938"/>
                    <a:pt x="143" y="938"/>
                  </a:cubicBezTo>
                  <a:cubicBezTo>
                    <a:pt x="209" y="938"/>
                    <a:pt x="309" y="895"/>
                    <a:pt x="481" y="895"/>
                  </a:cubicBezTo>
                  <a:cubicBezTo>
                    <a:pt x="495" y="895"/>
                    <a:pt x="509" y="896"/>
                    <a:pt x="524" y="896"/>
                  </a:cubicBezTo>
                  <a:cubicBezTo>
                    <a:pt x="729" y="904"/>
                    <a:pt x="837" y="966"/>
                    <a:pt x="908" y="966"/>
                  </a:cubicBezTo>
                  <a:cubicBezTo>
                    <a:pt x="931" y="966"/>
                    <a:pt x="949" y="960"/>
                    <a:pt x="966" y="945"/>
                  </a:cubicBezTo>
                  <a:cubicBezTo>
                    <a:pt x="1040" y="879"/>
                    <a:pt x="948" y="762"/>
                    <a:pt x="964" y="473"/>
                  </a:cubicBezTo>
                  <a:cubicBezTo>
                    <a:pt x="979" y="217"/>
                    <a:pt x="1061" y="116"/>
                    <a:pt x="999" y="54"/>
                  </a:cubicBezTo>
                  <a:cubicBezTo>
                    <a:pt x="982" y="38"/>
                    <a:pt x="963" y="31"/>
                    <a:pt x="939" y="31"/>
                  </a:cubicBezTo>
                  <a:cubicBezTo>
                    <a:pt x="873" y="31"/>
                    <a:pt x="772" y="78"/>
                    <a:pt x="599" y="78"/>
                  </a:cubicBezTo>
                  <a:cubicBezTo>
                    <a:pt x="377" y="78"/>
                    <a:pt x="25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16"/>
            <p:cNvSpPr/>
            <p:nvPr/>
          </p:nvSpPr>
          <p:spPr>
            <a:xfrm>
              <a:off x="2677037" y="4822347"/>
              <a:ext cx="33146" cy="13259"/>
            </a:xfrm>
            <a:custGeom>
              <a:avLst/>
              <a:gdLst/>
              <a:ahLst/>
              <a:cxnLst/>
              <a:rect l="l" t="t" r="r" b="b"/>
              <a:pathLst>
                <a:path w="205" h="82" extrusionOk="0">
                  <a:moveTo>
                    <a:pt x="181" y="0"/>
                  </a:moveTo>
                  <a:cubicBezTo>
                    <a:pt x="179" y="0"/>
                    <a:pt x="176" y="1"/>
                    <a:pt x="173" y="2"/>
                  </a:cubicBezTo>
                  <a:cubicBezTo>
                    <a:pt x="123" y="20"/>
                    <a:pt x="72" y="33"/>
                    <a:pt x="20" y="40"/>
                  </a:cubicBezTo>
                  <a:cubicBezTo>
                    <a:pt x="9" y="43"/>
                    <a:pt x="1" y="54"/>
                    <a:pt x="2" y="65"/>
                  </a:cubicBezTo>
                  <a:cubicBezTo>
                    <a:pt x="3" y="73"/>
                    <a:pt x="11" y="82"/>
                    <a:pt x="22" y="82"/>
                  </a:cubicBezTo>
                  <a:cubicBezTo>
                    <a:pt x="22" y="82"/>
                    <a:pt x="23" y="82"/>
                    <a:pt x="26" y="81"/>
                  </a:cubicBezTo>
                  <a:cubicBezTo>
                    <a:pt x="80" y="72"/>
                    <a:pt x="135" y="59"/>
                    <a:pt x="188" y="40"/>
                  </a:cubicBezTo>
                  <a:cubicBezTo>
                    <a:pt x="199" y="36"/>
                    <a:pt x="204" y="24"/>
                    <a:pt x="200" y="13"/>
                  </a:cubicBezTo>
                  <a:cubicBezTo>
                    <a:pt x="198" y="5"/>
                    <a:pt x="190" y="0"/>
                    <a:pt x="181"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16"/>
            <p:cNvSpPr/>
            <p:nvPr/>
          </p:nvSpPr>
          <p:spPr>
            <a:xfrm>
              <a:off x="2612844" y="4821053"/>
              <a:ext cx="59340" cy="15846"/>
            </a:xfrm>
            <a:custGeom>
              <a:avLst/>
              <a:gdLst/>
              <a:ahLst/>
              <a:cxnLst/>
              <a:rect l="l" t="t" r="r" b="b"/>
              <a:pathLst>
                <a:path w="367" h="98" extrusionOk="0">
                  <a:moveTo>
                    <a:pt x="25" y="0"/>
                  </a:moveTo>
                  <a:cubicBezTo>
                    <a:pt x="17" y="0"/>
                    <a:pt x="10" y="4"/>
                    <a:pt x="6" y="12"/>
                  </a:cubicBezTo>
                  <a:cubicBezTo>
                    <a:pt x="1" y="22"/>
                    <a:pt x="5" y="35"/>
                    <a:pt x="16" y="41"/>
                  </a:cubicBezTo>
                  <a:cubicBezTo>
                    <a:pt x="20" y="43"/>
                    <a:pt x="131" y="98"/>
                    <a:pt x="302" y="98"/>
                  </a:cubicBezTo>
                  <a:cubicBezTo>
                    <a:pt x="317" y="98"/>
                    <a:pt x="332" y="98"/>
                    <a:pt x="346" y="96"/>
                  </a:cubicBezTo>
                  <a:cubicBezTo>
                    <a:pt x="359" y="96"/>
                    <a:pt x="367" y="87"/>
                    <a:pt x="367" y="75"/>
                  </a:cubicBezTo>
                  <a:cubicBezTo>
                    <a:pt x="367" y="64"/>
                    <a:pt x="359" y="55"/>
                    <a:pt x="347" y="55"/>
                  </a:cubicBezTo>
                  <a:cubicBezTo>
                    <a:pt x="346" y="55"/>
                    <a:pt x="346" y="55"/>
                    <a:pt x="345" y="55"/>
                  </a:cubicBezTo>
                  <a:cubicBezTo>
                    <a:pt x="332" y="55"/>
                    <a:pt x="319" y="56"/>
                    <a:pt x="306" y="56"/>
                  </a:cubicBezTo>
                  <a:cubicBezTo>
                    <a:pt x="143" y="56"/>
                    <a:pt x="36" y="2"/>
                    <a:pt x="34" y="2"/>
                  </a:cubicBezTo>
                  <a:cubicBezTo>
                    <a:pt x="31" y="1"/>
                    <a:pt x="28" y="0"/>
                    <a:pt x="2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4" name="Google Shape;624;p16"/>
          <p:cNvGrpSpPr/>
          <p:nvPr/>
        </p:nvGrpSpPr>
        <p:grpSpPr>
          <a:xfrm rot="-555604">
            <a:off x="10491274" y="6240350"/>
            <a:ext cx="236812" cy="230369"/>
            <a:chOff x="-699121" y="2526254"/>
            <a:chExt cx="470841" cy="457913"/>
          </a:xfrm>
        </p:grpSpPr>
        <p:sp>
          <p:nvSpPr>
            <p:cNvPr id="625" name="Google Shape;625;p16"/>
            <p:cNvSpPr/>
            <p:nvPr/>
          </p:nvSpPr>
          <p:spPr>
            <a:xfrm>
              <a:off x="-699121" y="2526254"/>
              <a:ext cx="470841" cy="457913"/>
            </a:xfrm>
            <a:custGeom>
              <a:avLst/>
              <a:gdLst/>
              <a:ahLst/>
              <a:cxnLst/>
              <a:rect l="l" t="t" r="r" b="b"/>
              <a:pathLst>
                <a:path w="2912" h="2832" extrusionOk="0">
                  <a:moveTo>
                    <a:pt x="1212" y="1"/>
                  </a:moveTo>
                  <a:cubicBezTo>
                    <a:pt x="1199" y="1"/>
                    <a:pt x="1185" y="3"/>
                    <a:pt x="1171" y="6"/>
                  </a:cubicBezTo>
                  <a:cubicBezTo>
                    <a:pt x="972" y="54"/>
                    <a:pt x="1025" y="358"/>
                    <a:pt x="742" y="820"/>
                  </a:cubicBezTo>
                  <a:cubicBezTo>
                    <a:pt x="404" y="1373"/>
                    <a:pt x="1" y="1479"/>
                    <a:pt x="52" y="1709"/>
                  </a:cubicBezTo>
                  <a:cubicBezTo>
                    <a:pt x="91" y="1886"/>
                    <a:pt x="334" y="1859"/>
                    <a:pt x="774" y="2113"/>
                  </a:cubicBezTo>
                  <a:cubicBezTo>
                    <a:pt x="1361" y="2454"/>
                    <a:pt x="1495" y="2832"/>
                    <a:pt x="1708" y="2832"/>
                  </a:cubicBezTo>
                  <a:cubicBezTo>
                    <a:pt x="1723" y="2832"/>
                    <a:pt x="1738" y="2830"/>
                    <a:pt x="1753" y="2826"/>
                  </a:cubicBezTo>
                  <a:cubicBezTo>
                    <a:pt x="1968" y="2777"/>
                    <a:pt x="1908" y="2453"/>
                    <a:pt x="2251" y="1935"/>
                  </a:cubicBezTo>
                  <a:cubicBezTo>
                    <a:pt x="2590" y="1423"/>
                    <a:pt x="2911" y="1344"/>
                    <a:pt x="2871" y="1126"/>
                  </a:cubicBezTo>
                  <a:cubicBezTo>
                    <a:pt x="2831" y="905"/>
                    <a:pt x="2493" y="945"/>
                    <a:pt x="1948" y="571"/>
                  </a:cubicBezTo>
                  <a:cubicBezTo>
                    <a:pt x="1501" y="264"/>
                    <a:pt x="1383" y="1"/>
                    <a:pt x="1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16"/>
            <p:cNvSpPr/>
            <p:nvPr/>
          </p:nvSpPr>
          <p:spPr>
            <a:xfrm>
              <a:off x="-527403" y="2596107"/>
              <a:ext cx="25547" cy="64354"/>
            </a:xfrm>
            <a:custGeom>
              <a:avLst/>
              <a:gdLst/>
              <a:ahLst/>
              <a:cxnLst/>
              <a:rect l="l" t="t" r="r" b="b"/>
              <a:pathLst>
                <a:path w="158" h="398" extrusionOk="0">
                  <a:moveTo>
                    <a:pt x="135" y="0"/>
                  </a:moveTo>
                  <a:cubicBezTo>
                    <a:pt x="126" y="0"/>
                    <a:pt x="117" y="7"/>
                    <a:pt x="114" y="17"/>
                  </a:cubicBezTo>
                  <a:cubicBezTo>
                    <a:pt x="91" y="139"/>
                    <a:pt x="53" y="258"/>
                    <a:pt x="6" y="370"/>
                  </a:cubicBezTo>
                  <a:cubicBezTo>
                    <a:pt x="0" y="380"/>
                    <a:pt x="6" y="392"/>
                    <a:pt x="17" y="396"/>
                  </a:cubicBezTo>
                  <a:cubicBezTo>
                    <a:pt x="20" y="398"/>
                    <a:pt x="22" y="398"/>
                    <a:pt x="25" y="398"/>
                  </a:cubicBezTo>
                  <a:cubicBezTo>
                    <a:pt x="33" y="398"/>
                    <a:pt x="41" y="393"/>
                    <a:pt x="43" y="386"/>
                  </a:cubicBezTo>
                  <a:cubicBezTo>
                    <a:pt x="92" y="271"/>
                    <a:pt x="129" y="150"/>
                    <a:pt x="155" y="24"/>
                  </a:cubicBezTo>
                  <a:cubicBezTo>
                    <a:pt x="157" y="14"/>
                    <a:pt x="150" y="4"/>
                    <a:pt x="139" y="1"/>
                  </a:cubicBezTo>
                  <a:cubicBezTo>
                    <a:pt x="138" y="1"/>
                    <a:pt x="136" y="0"/>
                    <a:pt x="13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16"/>
            <p:cNvSpPr/>
            <p:nvPr/>
          </p:nvSpPr>
          <p:spPr>
            <a:xfrm>
              <a:off x="-617628" y="2678249"/>
              <a:ext cx="86504" cy="97986"/>
            </a:xfrm>
            <a:custGeom>
              <a:avLst/>
              <a:gdLst/>
              <a:ahLst/>
              <a:cxnLst/>
              <a:rect l="l" t="t" r="r" b="b"/>
              <a:pathLst>
                <a:path w="535" h="606" extrusionOk="0">
                  <a:moveTo>
                    <a:pt x="511" y="1"/>
                  </a:moveTo>
                  <a:cubicBezTo>
                    <a:pt x="503" y="1"/>
                    <a:pt x="497" y="4"/>
                    <a:pt x="493" y="12"/>
                  </a:cubicBezTo>
                  <a:cubicBezTo>
                    <a:pt x="289" y="394"/>
                    <a:pt x="16" y="566"/>
                    <a:pt x="13" y="568"/>
                  </a:cubicBezTo>
                  <a:cubicBezTo>
                    <a:pt x="4" y="573"/>
                    <a:pt x="1" y="587"/>
                    <a:pt x="6" y="596"/>
                  </a:cubicBezTo>
                  <a:cubicBezTo>
                    <a:pt x="10" y="602"/>
                    <a:pt x="17" y="606"/>
                    <a:pt x="23" y="606"/>
                  </a:cubicBezTo>
                  <a:cubicBezTo>
                    <a:pt x="28" y="606"/>
                    <a:pt x="32" y="604"/>
                    <a:pt x="34" y="603"/>
                  </a:cubicBezTo>
                  <a:cubicBezTo>
                    <a:pt x="47" y="596"/>
                    <a:pt x="320" y="424"/>
                    <a:pt x="530" y="32"/>
                  </a:cubicBezTo>
                  <a:cubicBezTo>
                    <a:pt x="535" y="20"/>
                    <a:pt x="532" y="9"/>
                    <a:pt x="521" y="3"/>
                  </a:cubicBezTo>
                  <a:cubicBezTo>
                    <a:pt x="518" y="2"/>
                    <a:pt x="514" y="1"/>
                    <a:pt x="511"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28" name="Google Shape;628;p16"/>
          <p:cNvGrpSpPr/>
          <p:nvPr/>
        </p:nvGrpSpPr>
        <p:grpSpPr>
          <a:xfrm>
            <a:off x="5592246" y="441156"/>
            <a:ext cx="270777" cy="260001"/>
            <a:chOff x="-1286391" y="3733966"/>
            <a:chExt cx="203083" cy="195001"/>
          </a:xfrm>
        </p:grpSpPr>
        <p:sp>
          <p:nvSpPr>
            <p:cNvPr id="629" name="Google Shape;629;p16"/>
            <p:cNvSpPr/>
            <p:nvPr/>
          </p:nvSpPr>
          <p:spPr>
            <a:xfrm>
              <a:off x="-1286391" y="3733966"/>
              <a:ext cx="203083" cy="195001"/>
            </a:xfrm>
            <a:custGeom>
              <a:avLst/>
              <a:gdLst/>
              <a:ahLst/>
              <a:cxnLst/>
              <a:rect l="l" t="t" r="r" b="b"/>
              <a:pathLst>
                <a:path w="1256" h="1206" extrusionOk="0">
                  <a:moveTo>
                    <a:pt x="792" y="0"/>
                  </a:moveTo>
                  <a:cubicBezTo>
                    <a:pt x="719" y="0"/>
                    <a:pt x="665" y="115"/>
                    <a:pt x="476" y="222"/>
                  </a:cubicBezTo>
                  <a:cubicBezTo>
                    <a:pt x="229" y="361"/>
                    <a:pt x="52" y="315"/>
                    <a:pt x="23" y="413"/>
                  </a:cubicBezTo>
                  <a:cubicBezTo>
                    <a:pt x="0" y="488"/>
                    <a:pt x="99" y="531"/>
                    <a:pt x="212" y="722"/>
                  </a:cubicBezTo>
                  <a:cubicBezTo>
                    <a:pt x="373" y="993"/>
                    <a:pt x="328" y="1172"/>
                    <a:pt x="432" y="1202"/>
                  </a:cubicBezTo>
                  <a:cubicBezTo>
                    <a:pt x="440" y="1204"/>
                    <a:pt x="447" y="1206"/>
                    <a:pt x="455" y="1206"/>
                  </a:cubicBezTo>
                  <a:cubicBezTo>
                    <a:pt x="533" y="1206"/>
                    <a:pt x="592" y="1083"/>
                    <a:pt x="812" y="969"/>
                  </a:cubicBezTo>
                  <a:cubicBezTo>
                    <a:pt x="1053" y="847"/>
                    <a:pt x="1191" y="885"/>
                    <a:pt x="1223" y="794"/>
                  </a:cubicBezTo>
                  <a:cubicBezTo>
                    <a:pt x="1255" y="701"/>
                    <a:pt x="1117" y="646"/>
                    <a:pt x="989" y="384"/>
                  </a:cubicBezTo>
                  <a:cubicBezTo>
                    <a:pt x="877" y="154"/>
                    <a:pt x="898" y="27"/>
                    <a:pt x="813" y="3"/>
                  </a:cubicBezTo>
                  <a:cubicBezTo>
                    <a:pt x="806" y="1"/>
                    <a:pt x="799"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16"/>
            <p:cNvSpPr/>
            <p:nvPr/>
          </p:nvSpPr>
          <p:spPr>
            <a:xfrm>
              <a:off x="-1191477" y="3759353"/>
              <a:ext cx="26841" cy="25386"/>
            </a:xfrm>
            <a:custGeom>
              <a:avLst/>
              <a:gdLst/>
              <a:ahLst/>
              <a:cxnLst/>
              <a:rect l="l" t="t" r="r" b="b"/>
              <a:pathLst>
                <a:path w="166" h="157" extrusionOk="0">
                  <a:moveTo>
                    <a:pt x="143" y="1"/>
                  </a:moveTo>
                  <a:cubicBezTo>
                    <a:pt x="137" y="1"/>
                    <a:pt x="131" y="3"/>
                    <a:pt x="127" y="8"/>
                  </a:cubicBezTo>
                  <a:cubicBezTo>
                    <a:pt x="91" y="50"/>
                    <a:pt x="53" y="85"/>
                    <a:pt x="11" y="117"/>
                  </a:cubicBezTo>
                  <a:cubicBezTo>
                    <a:pt x="1" y="126"/>
                    <a:pt x="0" y="138"/>
                    <a:pt x="7" y="147"/>
                  </a:cubicBezTo>
                  <a:cubicBezTo>
                    <a:pt x="11" y="153"/>
                    <a:pt x="16" y="156"/>
                    <a:pt x="23" y="156"/>
                  </a:cubicBezTo>
                  <a:cubicBezTo>
                    <a:pt x="28" y="156"/>
                    <a:pt x="32" y="154"/>
                    <a:pt x="38" y="150"/>
                  </a:cubicBezTo>
                  <a:cubicBezTo>
                    <a:pt x="81" y="116"/>
                    <a:pt x="121" y="78"/>
                    <a:pt x="159" y="35"/>
                  </a:cubicBezTo>
                  <a:cubicBezTo>
                    <a:pt x="165" y="25"/>
                    <a:pt x="164" y="13"/>
                    <a:pt x="156" y="5"/>
                  </a:cubicBezTo>
                  <a:cubicBezTo>
                    <a:pt x="151" y="2"/>
                    <a:pt x="147"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16"/>
            <p:cNvSpPr/>
            <p:nvPr/>
          </p:nvSpPr>
          <p:spPr>
            <a:xfrm>
              <a:off x="-1250334" y="3784416"/>
              <a:ext cx="57077" cy="24901"/>
            </a:xfrm>
            <a:custGeom>
              <a:avLst/>
              <a:gdLst/>
              <a:ahLst/>
              <a:cxnLst/>
              <a:rect l="l" t="t" r="r" b="b"/>
              <a:pathLst>
                <a:path w="353" h="154" extrusionOk="0">
                  <a:moveTo>
                    <a:pt x="328" y="1"/>
                  </a:moveTo>
                  <a:cubicBezTo>
                    <a:pt x="324" y="1"/>
                    <a:pt x="320" y="2"/>
                    <a:pt x="317" y="4"/>
                  </a:cubicBezTo>
                  <a:cubicBezTo>
                    <a:pt x="160" y="104"/>
                    <a:pt x="22" y="112"/>
                    <a:pt x="21" y="112"/>
                  </a:cubicBezTo>
                  <a:cubicBezTo>
                    <a:pt x="9" y="112"/>
                    <a:pt x="1" y="121"/>
                    <a:pt x="1" y="133"/>
                  </a:cubicBezTo>
                  <a:cubicBezTo>
                    <a:pt x="1" y="145"/>
                    <a:pt x="10" y="153"/>
                    <a:pt x="21" y="153"/>
                  </a:cubicBezTo>
                  <a:cubicBezTo>
                    <a:pt x="27" y="153"/>
                    <a:pt x="172" y="146"/>
                    <a:pt x="338" y="40"/>
                  </a:cubicBezTo>
                  <a:cubicBezTo>
                    <a:pt x="349" y="34"/>
                    <a:pt x="352" y="20"/>
                    <a:pt x="346" y="11"/>
                  </a:cubicBezTo>
                  <a:cubicBezTo>
                    <a:pt x="342" y="4"/>
                    <a:pt x="33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2" name="Google Shape;632;p16"/>
          <p:cNvGrpSpPr/>
          <p:nvPr/>
        </p:nvGrpSpPr>
        <p:grpSpPr>
          <a:xfrm>
            <a:off x="595001" y="5697031"/>
            <a:ext cx="228747" cy="218172"/>
            <a:chOff x="1303451" y="3737847"/>
            <a:chExt cx="335668" cy="320151"/>
          </a:xfrm>
        </p:grpSpPr>
        <p:sp>
          <p:nvSpPr>
            <p:cNvPr id="633" name="Google Shape;633;p16"/>
            <p:cNvSpPr/>
            <p:nvPr/>
          </p:nvSpPr>
          <p:spPr>
            <a:xfrm>
              <a:off x="1303451" y="3737847"/>
              <a:ext cx="335668" cy="320151"/>
            </a:xfrm>
            <a:custGeom>
              <a:avLst/>
              <a:gdLst/>
              <a:ahLst/>
              <a:cxnLst/>
              <a:rect l="l" t="t" r="r" b="b"/>
              <a:pathLst>
                <a:path w="2076" h="1980" extrusionOk="0">
                  <a:moveTo>
                    <a:pt x="713" y="1"/>
                  </a:moveTo>
                  <a:cubicBezTo>
                    <a:pt x="696" y="1"/>
                    <a:pt x="678" y="4"/>
                    <a:pt x="661" y="11"/>
                  </a:cubicBezTo>
                  <a:cubicBezTo>
                    <a:pt x="512" y="72"/>
                    <a:pt x="592" y="298"/>
                    <a:pt x="405" y="709"/>
                  </a:cubicBezTo>
                  <a:cubicBezTo>
                    <a:pt x="221" y="1118"/>
                    <a:pt x="0" y="1211"/>
                    <a:pt x="54" y="1364"/>
                  </a:cubicBezTo>
                  <a:cubicBezTo>
                    <a:pt x="108" y="1519"/>
                    <a:pt x="345" y="1449"/>
                    <a:pt x="783" y="1654"/>
                  </a:cubicBezTo>
                  <a:cubicBezTo>
                    <a:pt x="1120" y="1813"/>
                    <a:pt x="1242" y="1980"/>
                    <a:pt x="1357" y="1980"/>
                  </a:cubicBezTo>
                  <a:cubicBezTo>
                    <a:pt x="1374" y="1980"/>
                    <a:pt x="1390" y="1977"/>
                    <a:pt x="1406" y="1970"/>
                  </a:cubicBezTo>
                  <a:cubicBezTo>
                    <a:pt x="1542" y="1912"/>
                    <a:pt x="1470" y="1700"/>
                    <a:pt x="1619" y="1336"/>
                  </a:cubicBezTo>
                  <a:cubicBezTo>
                    <a:pt x="1797" y="898"/>
                    <a:pt x="2075" y="776"/>
                    <a:pt x="2012" y="617"/>
                  </a:cubicBezTo>
                  <a:cubicBezTo>
                    <a:pt x="1964" y="495"/>
                    <a:pt x="1791" y="542"/>
                    <a:pt x="1446" y="410"/>
                  </a:cubicBezTo>
                  <a:cubicBezTo>
                    <a:pt x="1006" y="241"/>
                    <a:pt x="859" y="1"/>
                    <a:pt x="7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16"/>
            <p:cNvSpPr/>
            <p:nvPr/>
          </p:nvSpPr>
          <p:spPr>
            <a:xfrm>
              <a:off x="1515431" y="3958401"/>
              <a:ext cx="13744" cy="50286"/>
            </a:xfrm>
            <a:custGeom>
              <a:avLst/>
              <a:gdLst/>
              <a:ahLst/>
              <a:cxnLst/>
              <a:rect l="l" t="t" r="r" b="b"/>
              <a:pathLst>
                <a:path w="85" h="311" extrusionOk="0">
                  <a:moveTo>
                    <a:pt x="62" y="0"/>
                  </a:moveTo>
                  <a:cubicBezTo>
                    <a:pt x="52" y="0"/>
                    <a:pt x="43" y="6"/>
                    <a:pt x="41" y="16"/>
                  </a:cubicBezTo>
                  <a:cubicBezTo>
                    <a:pt x="20" y="105"/>
                    <a:pt x="6" y="195"/>
                    <a:pt x="3" y="289"/>
                  </a:cubicBezTo>
                  <a:cubicBezTo>
                    <a:pt x="1" y="300"/>
                    <a:pt x="10" y="311"/>
                    <a:pt x="22" y="311"/>
                  </a:cubicBezTo>
                  <a:cubicBezTo>
                    <a:pt x="33" y="311"/>
                    <a:pt x="42" y="301"/>
                    <a:pt x="44" y="291"/>
                  </a:cubicBezTo>
                  <a:cubicBezTo>
                    <a:pt x="48" y="200"/>
                    <a:pt x="62" y="112"/>
                    <a:pt x="81" y="26"/>
                  </a:cubicBezTo>
                  <a:cubicBezTo>
                    <a:pt x="84" y="15"/>
                    <a:pt x="78" y="4"/>
                    <a:pt x="67" y="1"/>
                  </a:cubicBezTo>
                  <a:cubicBezTo>
                    <a:pt x="65" y="0"/>
                    <a:pt x="64" y="0"/>
                    <a:pt x="62"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16"/>
            <p:cNvSpPr/>
            <p:nvPr/>
          </p:nvSpPr>
          <p:spPr>
            <a:xfrm>
              <a:off x="1527073" y="3864617"/>
              <a:ext cx="53519" cy="81655"/>
            </a:xfrm>
            <a:custGeom>
              <a:avLst/>
              <a:gdLst/>
              <a:ahLst/>
              <a:cxnLst/>
              <a:rect l="l" t="t" r="r" b="b"/>
              <a:pathLst>
                <a:path w="331" h="505" extrusionOk="0">
                  <a:moveTo>
                    <a:pt x="306" y="1"/>
                  </a:moveTo>
                  <a:cubicBezTo>
                    <a:pt x="301" y="1"/>
                    <a:pt x="297" y="2"/>
                    <a:pt x="293" y="6"/>
                  </a:cubicBezTo>
                  <a:cubicBezTo>
                    <a:pt x="286" y="12"/>
                    <a:pt x="109" y="170"/>
                    <a:pt x="3" y="477"/>
                  </a:cubicBezTo>
                  <a:cubicBezTo>
                    <a:pt x="0" y="487"/>
                    <a:pt x="6" y="499"/>
                    <a:pt x="17" y="503"/>
                  </a:cubicBezTo>
                  <a:cubicBezTo>
                    <a:pt x="19" y="505"/>
                    <a:pt x="20" y="505"/>
                    <a:pt x="23" y="505"/>
                  </a:cubicBezTo>
                  <a:cubicBezTo>
                    <a:pt x="30" y="505"/>
                    <a:pt x="39" y="499"/>
                    <a:pt x="41" y="492"/>
                  </a:cubicBezTo>
                  <a:cubicBezTo>
                    <a:pt x="143" y="195"/>
                    <a:pt x="319" y="39"/>
                    <a:pt x="320" y="38"/>
                  </a:cubicBezTo>
                  <a:cubicBezTo>
                    <a:pt x="330" y="31"/>
                    <a:pt x="331" y="17"/>
                    <a:pt x="323" y="9"/>
                  </a:cubicBezTo>
                  <a:cubicBezTo>
                    <a:pt x="318" y="4"/>
                    <a:pt x="312" y="1"/>
                    <a:pt x="306"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36" name="Google Shape;636;p16"/>
          <p:cNvGrpSpPr/>
          <p:nvPr/>
        </p:nvGrpSpPr>
        <p:grpSpPr>
          <a:xfrm rot="1035211">
            <a:off x="11185108" y="2664109"/>
            <a:ext cx="343987" cy="335048"/>
            <a:chOff x="-641396" y="4963993"/>
            <a:chExt cx="310930" cy="302850"/>
          </a:xfrm>
        </p:grpSpPr>
        <p:sp>
          <p:nvSpPr>
            <p:cNvPr id="637" name="Google Shape;637;p16"/>
            <p:cNvSpPr/>
            <p:nvPr/>
          </p:nvSpPr>
          <p:spPr>
            <a:xfrm>
              <a:off x="-641396" y="4963993"/>
              <a:ext cx="310930" cy="302850"/>
            </a:xfrm>
            <a:custGeom>
              <a:avLst/>
              <a:gdLst/>
              <a:ahLst/>
              <a:cxnLst/>
              <a:rect l="l" t="t" r="r" b="b"/>
              <a:pathLst>
                <a:path w="1923" h="1873" extrusionOk="0">
                  <a:moveTo>
                    <a:pt x="810" y="1"/>
                  </a:moveTo>
                  <a:cubicBezTo>
                    <a:pt x="802" y="1"/>
                    <a:pt x="793" y="2"/>
                    <a:pt x="784" y="4"/>
                  </a:cubicBezTo>
                  <a:cubicBezTo>
                    <a:pt x="653" y="33"/>
                    <a:pt x="685" y="232"/>
                    <a:pt x="495" y="537"/>
                  </a:cubicBezTo>
                  <a:cubicBezTo>
                    <a:pt x="267" y="900"/>
                    <a:pt x="1" y="966"/>
                    <a:pt x="33" y="1119"/>
                  </a:cubicBezTo>
                  <a:cubicBezTo>
                    <a:pt x="57" y="1235"/>
                    <a:pt x="219" y="1219"/>
                    <a:pt x="507" y="1391"/>
                  </a:cubicBezTo>
                  <a:cubicBezTo>
                    <a:pt x="895" y="1621"/>
                    <a:pt x="978" y="1873"/>
                    <a:pt x="1121" y="1873"/>
                  </a:cubicBezTo>
                  <a:cubicBezTo>
                    <a:pt x="1130" y="1873"/>
                    <a:pt x="1139" y="1872"/>
                    <a:pt x="1148" y="1870"/>
                  </a:cubicBezTo>
                  <a:cubicBezTo>
                    <a:pt x="1290" y="1838"/>
                    <a:pt x="1252" y="1624"/>
                    <a:pt x="1483" y="1283"/>
                  </a:cubicBezTo>
                  <a:cubicBezTo>
                    <a:pt x="1711" y="948"/>
                    <a:pt x="1923" y="897"/>
                    <a:pt x="1899" y="752"/>
                  </a:cubicBezTo>
                  <a:cubicBezTo>
                    <a:pt x="1873" y="607"/>
                    <a:pt x="1649" y="631"/>
                    <a:pt x="1293" y="381"/>
                  </a:cubicBezTo>
                  <a:cubicBezTo>
                    <a:pt x="999" y="176"/>
                    <a:pt x="923" y="1"/>
                    <a:pt x="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16"/>
            <p:cNvSpPr/>
            <p:nvPr/>
          </p:nvSpPr>
          <p:spPr>
            <a:xfrm>
              <a:off x="-528211" y="5008460"/>
              <a:ext cx="19726" cy="44789"/>
            </a:xfrm>
            <a:custGeom>
              <a:avLst/>
              <a:gdLst/>
              <a:ahLst/>
              <a:cxnLst/>
              <a:rect l="l" t="t" r="r" b="b"/>
              <a:pathLst>
                <a:path w="122" h="277" extrusionOk="0">
                  <a:moveTo>
                    <a:pt x="99" y="1"/>
                  </a:moveTo>
                  <a:cubicBezTo>
                    <a:pt x="89" y="1"/>
                    <a:pt x="80" y="9"/>
                    <a:pt x="78" y="18"/>
                  </a:cubicBezTo>
                  <a:cubicBezTo>
                    <a:pt x="60" y="99"/>
                    <a:pt x="37" y="176"/>
                    <a:pt x="4" y="249"/>
                  </a:cubicBezTo>
                  <a:cubicBezTo>
                    <a:pt x="0" y="260"/>
                    <a:pt x="4" y="272"/>
                    <a:pt x="15" y="276"/>
                  </a:cubicBezTo>
                  <a:cubicBezTo>
                    <a:pt x="17" y="277"/>
                    <a:pt x="20" y="277"/>
                    <a:pt x="23" y="277"/>
                  </a:cubicBezTo>
                  <a:cubicBezTo>
                    <a:pt x="30" y="277"/>
                    <a:pt x="38" y="273"/>
                    <a:pt x="42" y="264"/>
                  </a:cubicBezTo>
                  <a:cubicBezTo>
                    <a:pt x="74" y="189"/>
                    <a:pt x="101" y="109"/>
                    <a:pt x="118" y="26"/>
                  </a:cubicBezTo>
                  <a:cubicBezTo>
                    <a:pt x="121" y="15"/>
                    <a:pt x="113" y="4"/>
                    <a:pt x="102" y="1"/>
                  </a:cubicBezTo>
                  <a:cubicBezTo>
                    <a:pt x="101" y="1"/>
                    <a:pt x="100" y="1"/>
                    <a:pt x="99"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16"/>
            <p:cNvSpPr/>
            <p:nvPr/>
          </p:nvSpPr>
          <p:spPr>
            <a:xfrm>
              <a:off x="-589008" y="5062951"/>
              <a:ext cx="60149" cy="66132"/>
            </a:xfrm>
            <a:custGeom>
              <a:avLst/>
              <a:gdLst/>
              <a:ahLst/>
              <a:cxnLst/>
              <a:rect l="l" t="t" r="r" b="b"/>
              <a:pathLst>
                <a:path w="372" h="409" extrusionOk="0">
                  <a:moveTo>
                    <a:pt x="348" y="0"/>
                  </a:moveTo>
                  <a:cubicBezTo>
                    <a:pt x="341" y="0"/>
                    <a:pt x="335" y="4"/>
                    <a:pt x="331" y="11"/>
                  </a:cubicBezTo>
                  <a:cubicBezTo>
                    <a:pt x="195" y="258"/>
                    <a:pt x="15" y="370"/>
                    <a:pt x="13" y="371"/>
                  </a:cubicBezTo>
                  <a:cubicBezTo>
                    <a:pt x="4" y="376"/>
                    <a:pt x="1" y="390"/>
                    <a:pt x="6" y="400"/>
                  </a:cubicBezTo>
                  <a:cubicBezTo>
                    <a:pt x="10" y="405"/>
                    <a:pt x="17" y="409"/>
                    <a:pt x="23" y="409"/>
                  </a:cubicBezTo>
                  <a:cubicBezTo>
                    <a:pt x="28" y="409"/>
                    <a:pt x="32" y="407"/>
                    <a:pt x="34" y="407"/>
                  </a:cubicBezTo>
                  <a:cubicBezTo>
                    <a:pt x="42" y="402"/>
                    <a:pt x="225" y="289"/>
                    <a:pt x="366" y="31"/>
                  </a:cubicBezTo>
                  <a:cubicBezTo>
                    <a:pt x="372" y="20"/>
                    <a:pt x="369" y="7"/>
                    <a:pt x="359" y="3"/>
                  </a:cubicBezTo>
                  <a:cubicBezTo>
                    <a:pt x="356" y="1"/>
                    <a:pt x="352" y="0"/>
                    <a:pt x="348"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9828401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640"/>
        <p:cNvGrpSpPr/>
        <p:nvPr/>
      </p:nvGrpSpPr>
      <p:grpSpPr>
        <a:xfrm>
          <a:off x="0" y="0"/>
          <a:ext cx="0" cy="0"/>
          <a:chOff x="0" y="0"/>
          <a:chExt cx="0" cy="0"/>
        </a:xfrm>
      </p:grpSpPr>
      <p:sp>
        <p:nvSpPr>
          <p:cNvPr id="641" name="Google Shape;641;p17"/>
          <p:cNvSpPr txBox="1">
            <a:spLocks noGrp="1"/>
          </p:cNvSpPr>
          <p:nvPr>
            <p:ph type="title"/>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642" name="Google Shape;642;p17"/>
          <p:cNvSpPr/>
          <p:nvPr/>
        </p:nvSpPr>
        <p:spPr>
          <a:xfrm rot="5400000">
            <a:off x="3422599" y="-1911399"/>
            <a:ext cx="8483603" cy="9055209"/>
          </a:xfrm>
          <a:custGeom>
            <a:avLst/>
            <a:gdLst/>
            <a:ahLst/>
            <a:cxnLst/>
            <a:rect l="l" t="t" r="r" b="b"/>
            <a:pathLst>
              <a:path w="51367" h="54828" extrusionOk="0">
                <a:moveTo>
                  <a:pt x="1908" y="0"/>
                </a:moveTo>
                <a:cubicBezTo>
                  <a:pt x="1908" y="0"/>
                  <a:pt x="0" y="9946"/>
                  <a:pt x="7222" y="12944"/>
                </a:cubicBezTo>
                <a:cubicBezTo>
                  <a:pt x="8456" y="13456"/>
                  <a:pt x="9733" y="13654"/>
                  <a:pt x="11025" y="13654"/>
                </a:cubicBezTo>
                <a:cubicBezTo>
                  <a:pt x="15429" y="13654"/>
                  <a:pt x="20001" y="11353"/>
                  <a:pt x="23586" y="11353"/>
                </a:cubicBezTo>
                <a:cubicBezTo>
                  <a:pt x="25105" y="11353"/>
                  <a:pt x="26447" y="11767"/>
                  <a:pt x="27524" y="12944"/>
                </a:cubicBezTo>
                <a:cubicBezTo>
                  <a:pt x="31884" y="17714"/>
                  <a:pt x="25344" y="23164"/>
                  <a:pt x="34064" y="26161"/>
                </a:cubicBezTo>
                <a:cubicBezTo>
                  <a:pt x="37200" y="27240"/>
                  <a:pt x="40043" y="29404"/>
                  <a:pt x="40639" y="32834"/>
                </a:cubicBezTo>
                <a:cubicBezTo>
                  <a:pt x="41369" y="37048"/>
                  <a:pt x="38310" y="39465"/>
                  <a:pt x="37055" y="43072"/>
                </a:cubicBezTo>
                <a:cubicBezTo>
                  <a:pt x="36381" y="45009"/>
                  <a:pt x="36784" y="47434"/>
                  <a:pt x="37593" y="49255"/>
                </a:cubicBezTo>
                <a:cubicBezTo>
                  <a:pt x="38534" y="51374"/>
                  <a:pt x="40221" y="53107"/>
                  <a:pt x="42356" y="54028"/>
                </a:cubicBezTo>
                <a:cubicBezTo>
                  <a:pt x="43608" y="54570"/>
                  <a:pt x="44968" y="54810"/>
                  <a:pt x="46328" y="54827"/>
                </a:cubicBezTo>
                <a:cubicBezTo>
                  <a:pt x="46333" y="54827"/>
                  <a:pt x="46339" y="54827"/>
                  <a:pt x="46344" y="54827"/>
                </a:cubicBezTo>
                <a:cubicBezTo>
                  <a:pt x="46951" y="54827"/>
                  <a:pt x="51366" y="54497"/>
                  <a:pt x="51366" y="53956"/>
                </a:cubicBezTo>
                <a:lnTo>
                  <a:pt x="51366" y="0"/>
                </a:ln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43" name="Google Shape;643;p17"/>
          <p:cNvGrpSpPr/>
          <p:nvPr/>
        </p:nvGrpSpPr>
        <p:grpSpPr>
          <a:xfrm>
            <a:off x="577896" y="5765592"/>
            <a:ext cx="474408" cy="314225"/>
            <a:chOff x="3304127" y="359385"/>
            <a:chExt cx="492397" cy="326140"/>
          </a:xfrm>
        </p:grpSpPr>
        <p:sp>
          <p:nvSpPr>
            <p:cNvPr id="644" name="Google Shape;644;p17"/>
            <p:cNvSpPr/>
            <p:nvPr/>
          </p:nvSpPr>
          <p:spPr>
            <a:xfrm>
              <a:off x="3304127" y="432267"/>
              <a:ext cx="382620" cy="253258"/>
            </a:xfrm>
            <a:custGeom>
              <a:avLst/>
              <a:gdLst/>
              <a:ahLst/>
              <a:cxnLst/>
              <a:rect l="l" t="t" r="r" b="b"/>
              <a:pathLst>
                <a:path w="1680" h="1112" extrusionOk="0">
                  <a:moveTo>
                    <a:pt x="1" y="1032"/>
                  </a:moveTo>
                  <a:cubicBezTo>
                    <a:pt x="1" y="1032"/>
                    <a:pt x="1" y="1032"/>
                    <a:pt x="1" y="1032"/>
                  </a:cubicBezTo>
                  <a:cubicBezTo>
                    <a:pt x="1" y="1032"/>
                    <a:pt x="1" y="1032"/>
                    <a:pt x="1" y="1032"/>
                  </a:cubicBezTo>
                  <a:close/>
                  <a:moveTo>
                    <a:pt x="1324" y="0"/>
                  </a:moveTo>
                  <a:cubicBezTo>
                    <a:pt x="909" y="0"/>
                    <a:pt x="248" y="148"/>
                    <a:pt x="1" y="1032"/>
                  </a:cubicBezTo>
                  <a:lnTo>
                    <a:pt x="1" y="1032"/>
                  </a:lnTo>
                  <a:cubicBezTo>
                    <a:pt x="1" y="1032"/>
                    <a:pt x="1" y="1032"/>
                    <a:pt x="1" y="1032"/>
                  </a:cubicBezTo>
                  <a:cubicBezTo>
                    <a:pt x="4" y="1032"/>
                    <a:pt x="253" y="1111"/>
                    <a:pt x="559" y="1111"/>
                  </a:cubicBezTo>
                  <a:cubicBezTo>
                    <a:pt x="1019" y="1111"/>
                    <a:pt x="1607" y="932"/>
                    <a:pt x="1679" y="38"/>
                  </a:cubicBezTo>
                  <a:cubicBezTo>
                    <a:pt x="1679" y="38"/>
                    <a:pt x="1533"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17"/>
            <p:cNvSpPr/>
            <p:nvPr/>
          </p:nvSpPr>
          <p:spPr>
            <a:xfrm>
              <a:off x="3390446" y="359385"/>
              <a:ext cx="406078" cy="256219"/>
            </a:xfrm>
            <a:custGeom>
              <a:avLst/>
              <a:gdLst/>
              <a:ahLst/>
              <a:cxnLst/>
              <a:rect l="l" t="t" r="r" b="b"/>
              <a:pathLst>
                <a:path w="1783" h="1125" extrusionOk="0">
                  <a:moveTo>
                    <a:pt x="1758" y="0"/>
                  </a:moveTo>
                  <a:cubicBezTo>
                    <a:pt x="1753" y="0"/>
                    <a:pt x="1747" y="2"/>
                    <a:pt x="1743" y="6"/>
                  </a:cubicBezTo>
                  <a:cubicBezTo>
                    <a:pt x="1323" y="374"/>
                    <a:pt x="27" y="1078"/>
                    <a:pt x="14" y="1085"/>
                  </a:cubicBezTo>
                  <a:cubicBezTo>
                    <a:pt x="5" y="1090"/>
                    <a:pt x="0" y="1103"/>
                    <a:pt x="6" y="1114"/>
                  </a:cubicBezTo>
                  <a:cubicBezTo>
                    <a:pt x="10" y="1120"/>
                    <a:pt x="16" y="1125"/>
                    <a:pt x="25" y="1125"/>
                  </a:cubicBezTo>
                  <a:cubicBezTo>
                    <a:pt x="29" y="1125"/>
                    <a:pt x="32" y="1125"/>
                    <a:pt x="35" y="1123"/>
                  </a:cubicBezTo>
                  <a:cubicBezTo>
                    <a:pt x="48" y="1116"/>
                    <a:pt x="1346" y="410"/>
                    <a:pt x="1772" y="39"/>
                  </a:cubicBezTo>
                  <a:cubicBezTo>
                    <a:pt x="1781" y="31"/>
                    <a:pt x="1783" y="18"/>
                    <a:pt x="1774" y="8"/>
                  </a:cubicBezTo>
                  <a:cubicBezTo>
                    <a:pt x="1770" y="3"/>
                    <a:pt x="1764" y="0"/>
                    <a:pt x="17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17"/>
            <p:cNvSpPr/>
            <p:nvPr/>
          </p:nvSpPr>
          <p:spPr>
            <a:xfrm>
              <a:off x="3505689" y="527469"/>
              <a:ext cx="37351" cy="61265"/>
            </a:xfrm>
            <a:custGeom>
              <a:avLst/>
              <a:gdLst/>
              <a:ahLst/>
              <a:cxnLst/>
              <a:rect l="l" t="t" r="r" b="b"/>
              <a:pathLst>
                <a:path w="164" h="269" extrusionOk="0">
                  <a:moveTo>
                    <a:pt x="138" y="0"/>
                  </a:moveTo>
                  <a:cubicBezTo>
                    <a:pt x="130" y="0"/>
                    <a:pt x="123" y="4"/>
                    <a:pt x="120" y="11"/>
                  </a:cubicBezTo>
                  <a:lnTo>
                    <a:pt x="6" y="236"/>
                  </a:lnTo>
                  <a:cubicBezTo>
                    <a:pt x="1" y="247"/>
                    <a:pt x="4" y="261"/>
                    <a:pt x="15" y="266"/>
                  </a:cubicBezTo>
                  <a:cubicBezTo>
                    <a:pt x="18" y="267"/>
                    <a:pt x="22" y="269"/>
                    <a:pt x="24" y="269"/>
                  </a:cubicBezTo>
                  <a:cubicBezTo>
                    <a:pt x="33" y="269"/>
                    <a:pt x="40" y="263"/>
                    <a:pt x="45" y="257"/>
                  </a:cubicBezTo>
                  <a:lnTo>
                    <a:pt x="158" y="32"/>
                  </a:lnTo>
                  <a:cubicBezTo>
                    <a:pt x="164" y="21"/>
                    <a:pt x="159" y="8"/>
                    <a:pt x="149" y="3"/>
                  </a:cubicBezTo>
                  <a:cubicBezTo>
                    <a:pt x="145" y="1"/>
                    <a:pt x="142"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17"/>
            <p:cNvSpPr/>
            <p:nvPr/>
          </p:nvSpPr>
          <p:spPr>
            <a:xfrm>
              <a:off x="3414588" y="552522"/>
              <a:ext cx="56254" cy="22547"/>
            </a:xfrm>
            <a:custGeom>
              <a:avLst/>
              <a:gdLst/>
              <a:ahLst/>
              <a:cxnLst/>
              <a:rect l="l" t="t" r="r" b="b"/>
              <a:pathLst>
                <a:path w="247" h="99" extrusionOk="0">
                  <a:moveTo>
                    <a:pt x="25" y="1"/>
                  </a:moveTo>
                  <a:cubicBezTo>
                    <a:pt x="15" y="1"/>
                    <a:pt x="7" y="7"/>
                    <a:pt x="5" y="17"/>
                  </a:cubicBezTo>
                  <a:cubicBezTo>
                    <a:pt x="1" y="29"/>
                    <a:pt x="7" y="41"/>
                    <a:pt x="20" y="44"/>
                  </a:cubicBezTo>
                  <a:lnTo>
                    <a:pt x="215" y="97"/>
                  </a:lnTo>
                  <a:cubicBezTo>
                    <a:pt x="216" y="99"/>
                    <a:pt x="219" y="99"/>
                    <a:pt x="220" y="99"/>
                  </a:cubicBezTo>
                  <a:cubicBezTo>
                    <a:pt x="230" y="99"/>
                    <a:pt x="238" y="93"/>
                    <a:pt x="242" y="82"/>
                  </a:cubicBezTo>
                  <a:cubicBezTo>
                    <a:pt x="246" y="71"/>
                    <a:pt x="240" y="59"/>
                    <a:pt x="227" y="56"/>
                  </a:cubicBezTo>
                  <a:lnTo>
                    <a:pt x="32" y="2"/>
                  </a:lnTo>
                  <a:cubicBezTo>
                    <a:pt x="29" y="1"/>
                    <a:pt x="2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48" name="Google Shape;648;p17"/>
          <p:cNvGrpSpPr/>
          <p:nvPr/>
        </p:nvGrpSpPr>
        <p:grpSpPr>
          <a:xfrm>
            <a:off x="11524492" y="3600680"/>
            <a:ext cx="527069" cy="604971"/>
            <a:chOff x="4832355" y="458686"/>
            <a:chExt cx="547056" cy="627910"/>
          </a:xfrm>
        </p:grpSpPr>
        <p:sp>
          <p:nvSpPr>
            <p:cNvPr id="649" name="Google Shape;649;p17"/>
            <p:cNvSpPr/>
            <p:nvPr/>
          </p:nvSpPr>
          <p:spPr>
            <a:xfrm>
              <a:off x="4832355" y="611282"/>
              <a:ext cx="547056" cy="475314"/>
            </a:xfrm>
            <a:custGeom>
              <a:avLst/>
              <a:gdLst/>
              <a:ahLst/>
              <a:cxnLst/>
              <a:rect l="l" t="t" r="r" b="b"/>
              <a:pathLst>
                <a:path w="2402" h="2087" extrusionOk="0">
                  <a:moveTo>
                    <a:pt x="1761" y="0"/>
                  </a:moveTo>
                  <a:lnTo>
                    <a:pt x="1761" y="0"/>
                  </a:lnTo>
                  <a:cubicBezTo>
                    <a:pt x="1761" y="0"/>
                    <a:pt x="1" y="279"/>
                    <a:pt x="247" y="2086"/>
                  </a:cubicBezTo>
                  <a:cubicBezTo>
                    <a:pt x="247" y="2085"/>
                    <a:pt x="2401" y="1876"/>
                    <a:pt x="17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17"/>
            <p:cNvSpPr/>
            <p:nvPr/>
          </p:nvSpPr>
          <p:spPr>
            <a:xfrm>
              <a:off x="4965135" y="458686"/>
              <a:ext cx="360756" cy="515854"/>
            </a:xfrm>
            <a:custGeom>
              <a:avLst/>
              <a:gdLst/>
              <a:ahLst/>
              <a:cxnLst/>
              <a:rect l="l" t="t" r="r" b="b"/>
              <a:pathLst>
                <a:path w="1584" h="2265" extrusionOk="0">
                  <a:moveTo>
                    <a:pt x="1560" y="1"/>
                  </a:moveTo>
                  <a:cubicBezTo>
                    <a:pt x="1552" y="1"/>
                    <a:pt x="1544" y="5"/>
                    <a:pt x="1540" y="13"/>
                  </a:cubicBezTo>
                  <a:cubicBezTo>
                    <a:pt x="1223" y="682"/>
                    <a:pt x="19" y="2216"/>
                    <a:pt x="7" y="2231"/>
                  </a:cubicBezTo>
                  <a:cubicBezTo>
                    <a:pt x="0" y="2240"/>
                    <a:pt x="1" y="2254"/>
                    <a:pt x="11" y="2262"/>
                  </a:cubicBezTo>
                  <a:cubicBezTo>
                    <a:pt x="14" y="2264"/>
                    <a:pt x="20" y="2265"/>
                    <a:pt x="24" y="2265"/>
                  </a:cubicBezTo>
                  <a:cubicBezTo>
                    <a:pt x="30" y="2265"/>
                    <a:pt x="38" y="2263"/>
                    <a:pt x="40" y="2255"/>
                  </a:cubicBezTo>
                  <a:cubicBezTo>
                    <a:pt x="54" y="2241"/>
                    <a:pt x="1258" y="704"/>
                    <a:pt x="1579" y="30"/>
                  </a:cubicBezTo>
                  <a:cubicBezTo>
                    <a:pt x="1583" y="20"/>
                    <a:pt x="1579" y="8"/>
                    <a:pt x="1568" y="2"/>
                  </a:cubicBezTo>
                  <a:cubicBezTo>
                    <a:pt x="1566" y="1"/>
                    <a:pt x="1563" y="1"/>
                    <a:pt x="1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17"/>
            <p:cNvSpPr/>
            <p:nvPr/>
          </p:nvSpPr>
          <p:spPr>
            <a:xfrm>
              <a:off x="5090627" y="795536"/>
              <a:ext cx="15259" cy="85862"/>
            </a:xfrm>
            <a:custGeom>
              <a:avLst/>
              <a:gdLst/>
              <a:ahLst/>
              <a:cxnLst/>
              <a:rect l="l" t="t" r="r" b="b"/>
              <a:pathLst>
                <a:path w="67" h="377" extrusionOk="0">
                  <a:moveTo>
                    <a:pt x="44" y="1"/>
                  </a:moveTo>
                  <a:cubicBezTo>
                    <a:pt x="33" y="1"/>
                    <a:pt x="24" y="9"/>
                    <a:pt x="22" y="21"/>
                  </a:cubicBezTo>
                  <a:lnTo>
                    <a:pt x="3" y="354"/>
                  </a:lnTo>
                  <a:cubicBezTo>
                    <a:pt x="0" y="366"/>
                    <a:pt x="10" y="375"/>
                    <a:pt x="22" y="376"/>
                  </a:cubicBezTo>
                  <a:lnTo>
                    <a:pt x="24" y="376"/>
                  </a:lnTo>
                  <a:cubicBezTo>
                    <a:pt x="35" y="376"/>
                    <a:pt x="44" y="368"/>
                    <a:pt x="46" y="356"/>
                  </a:cubicBezTo>
                  <a:lnTo>
                    <a:pt x="65" y="24"/>
                  </a:lnTo>
                  <a:cubicBezTo>
                    <a:pt x="67" y="12"/>
                    <a:pt x="57" y="2"/>
                    <a:pt x="46" y="1"/>
                  </a:cubicBezTo>
                  <a:cubicBezTo>
                    <a:pt x="45" y="1"/>
                    <a:pt x="4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17"/>
            <p:cNvSpPr/>
            <p:nvPr/>
          </p:nvSpPr>
          <p:spPr>
            <a:xfrm>
              <a:off x="4966729" y="879350"/>
              <a:ext cx="71058" cy="18903"/>
            </a:xfrm>
            <a:custGeom>
              <a:avLst/>
              <a:gdLst/>
              <a:ahLst/>
              <a:cxnLst/>
              <a:rect l="l" t="t" r="r" b="b"/>
              <a:pathLst>
                <a:path w="312" h="83" extrusionOk="0">
                  <a:moveTo>
                    <a:pt x="288" y="1"/>
                  </a:moveTo>
                  <a:cubicBezTo>
                    <a:pt x="287" y="1"/>
                    <a:pt x="287" y="1"/>
                    <a:pt x="286" y="1"/>
                  </a:cubicBezTo>
                  <a:lnTo>
                    <a:pt x="21" y="38"/>
                  </a:lnTo>
                  <a:cubicBezTo>
                    <a:pt x="9" y="40"/>
                    <a:pt x="1" y="51"/>
                    <a:pt x="2" y="63"/>
                  </a:cubicBezTo>
                  <a:cubicBezTo>
                    <a:pt x="4" y="74"/>
                    <a:pt x="13" y="82"/>
                    <a:pt x="23" y="82"/>
                  </a:cubicBezTo>
                  <a:lnTo>
                    <a:pt x="27" y="82"/>
                  </a:lnTo>
                  <a:lnTo>
                    <a:pt x="291" y="44"/>
                  </a:lnTo>
                  <a:cubicBezTo>
                    <a:pt x="304" y="43"/>
                    <a:pt x="312" y="32"/>
                    <a:pt x="311" y="20"/>
                  </a:cubicBezTo>
                  <a:cubicBezTo>
                    <a:pt x="310" y="9"/>
                    <a:pt x="299" y="1"/>
                    <a:pt x="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3" name="Google Shape;653;p17"/>
          <p:cNvGrpSpPr/>
          <p:nvPr/>
        </p:nvGrpSpPr>
        <p:grpSpPr>
          <a:xfrm rot="1207274">
            <a:off x="11570440" y="429424"/>
            <a:ext cx="335969" cy="326744"/>
            <a:chOff x="-699121" y="2526254"/>
            <a:chExt cx="470841" cy="457913"/>
          </a:xfrm>
        </p:grpSpPr>
        <p:sp>
          <p:nvSpPr>
            <p:cNvPr id="654" name="Google Shape;654;p17"/>
            <p:cNvSpPr/>
            <p:nvPr/>
          </p:nvSpPr>
          <p:spPr>
            <a:xfrm>
              <a:off x="-699121" y="2526254"/>
              <a:ext cx="470841" cy="457913"/>
            </a:xfrm>
            <a:custGeom>
              <a:avLst/>
              <a:gdLst/>
              <a:ahLst/>
              <a:cxnLst/>
              <a:rect l="l" t="t" r="r" b="b"/>
              <a:pathLst>
                <a:path w="2912" h="2832" extrusionOk="0">
                  <a:moveTo>
                    <a:pt x="1212" y="1"/>
                  </a:moveTo>
                  <a:cubicBezTo>
                    <a:pt x="1199" y="1"/>
                    <a:pt x="1185" y="3"/>
                    <a:pt x="1171" y="6"/>
                  </a:cubicBezTo>
                  <a:cubicBezTo>
                    <a:pt x="972" y="54"/>
                    <a:pt x="1025" y="358"/>
                    <a:pt x="742" y="820"/>
                  </a:cubicBezTo>
                  <a:cubicBezTo>
                    <a:pt x="404" y="1373"/>
                    <a:pt x="1" y="1479"/>
                    <a:pt x="52" y="1709"/>
                  </a:cubicBezTo>
                  <a:cubicBezTo>
                    <a:pt x="91" y="1886"/>
                    <a:pt x="334" y="1859"/>
                    <a:pt x="774" y="2113"/>
                  </a:cubicBezTo>
                  <a:cubicBezTo>
                    <a:pt x="1361" y="2454"/>
                    <a:pt x="1495" y="2832"/>
                    <a:pt x="1708" y="2832"/>
                  </a:cubicBezTo>
                  <a:cubicBezTo>
                    <a:pt x="1723" y="2832"/>
                    <a:pt x="1738" y="2830"/>
                    <a:pt x="1753" y="2826"/>
                  </a:cubicBezTo>
                  <a:cubicBezTo>
                    <a:pt x="1968" y="2777"/>
                    <a:pt x="1908" y="2453"/>
                    <a:pt x="2251" y="1935"/>
                  </a:cubicBezTo>
                  <a:cubicBezTo>
                    <a:pt x="2590" y="1423"/>
                    <a:pt x="2911" y="1344"/>
                    <a:pt x="2871" y="1126"/>
                  </a:cubicBezTo>
                  <a:cubicBezTo>
                    <a:pt x="2831" y="905"/>
                    <a:pt x="2493" y="945"/>
                    <a:pt x="1948" y="571"/>
                  </a:cubicBezTo>
                  <a:cubicBezTo>
                    <a:pt x="1501" y="264"/>
                    <a:pt x="1383" y="1"/>
                    <a:pt x="1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17"/>
            <p:cNvSpPr/>
            <p:nvPr/>
          </p:nvSpPr>
          <p:spPr>
            <a:xfrm>
              <a:off x="-527403" y="2596107"/>
              <a:ext cx="25547" cy="64354"/>
            </a:xfrm>
            <a:custGeom>
              <a:avLst/>
              <a:gdLst/>
              <a:ahLst/>
              <a:cxnLst/>
              <a:rect l="l" t="t" r="r" b="b"/>
              <a:pathLst>
                <a:path w="158" h="398" extrusionOk="0">
                  <a:moveTo>
                    <a:pt x="135" y="0"/>
                  </a:moveTo>
                  <a:cubicBezTo>
                    <a:pt x="126" y="0"/>
                    <a:pt x="117" y="7"/>
                    <a:pt x="114" y="17"/>
                  </a:cubicBezTo>
                  <a:cubicBezTo>
                    <a:pt x="91" y="139"/>
                    <a:pt x="53" y="258"/>
                    <a:pt x="6" y="370"/>
                  </a:cubicBezTo>
                  <a:cubicBezTo>
                    <a:pt x="0" y="380"/>
                    <a:pt x="6" y="392"/>
                    <a:pt x="17" y="396"/>
                  </a:cubicBezTo>
                  <a:cubicBezTo>
                    <a:pt x="20" y="398"/>
                    <a:pt x="22" y="398"/>
                    <a:pt x="25" y="398"/>
                  </a:cubicBezTo>
                  <a:cubicBezTo>
                    <a:pt x="33" y="398"/>
                    <a:pt x="41" y="393"/>
                    <a:pt x="43" y="386"/>
                  </a:cubicBezTo>
                  <a:cubicBezTo>
                    <a:pt x="92" y="271"/>
                    <a:pt x="129" y="150"/>
                    <a:pt x="155" y="24"/>
                  </a:cubicBezTo>
                  <a:cubicBezTo>
                    <a:pt x="157" y="14"/>
                    <a:pt x="150" y="4"/>
                    <a:pt x="139" y="1"/>
                  </a:cubicBezTo>
                  <a:cubicBezTo>
                    <a:pt x="138" y="1"/>
                    <a:pt x="136" y="0"/>
                    <a:pt x="13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17"/>
            <p:cNvSpPr/>
            <p:nvPr/>
          </p:nvSpPr>
          <p:spPr>
            <a:xfrm>
              <a:off x="-617628" y="2678249"/>
              <a:ext cx="86504" cy="97986"/>
            </a:xfrm>
            <a:custGeom>
              <a:avLst/>
              <a:gdLst/>
              <a:ahLst/>
              <a:cxnLst/>
              <a:rect l="l" t="t" r="r" b="b"/>
              <a:pathLst>
                <a:path w="535" h="606" extrusionOk="0">
                  <a:moveTo>
                    <a:pt x="511" y="1"/>
                  </a:moveTo>
                  <a:cubicBezTo>
                    <a:pt x="503" y="1"/>
                    <a:pt x="497" y="4"/>
                    <a:pt x="493" y="12"/>
                  </a:cubicBezTo>
                  <a:cubicBezTo>
                    <a:pt x="289" y="394"/>
                    <a:pt x="16" y="566"/>
                    <a:pt x="13" y="568"/>
                  </a:cubicBezTo>
                  <a:cubicBezTo>
                    <a:pt x="4" y="573"/>
                    <a:pt x="1" y="587"/>
                    <a:pt x="6" y="596"/>
                  </a:cubicBezTo>
                  <a:cubicBezTo>
                    <a:pt x="10" y="602"/>
                    <a:pt x="17" y="606"/>
                    <a:pt x="23" y="606"/>
                  </a:cubicBezTo>
                  <a:cubicBezTo>
                    <a:pt x="28" y="606"/>
                    <a:pt x="32" y="604"/>
                    <a:pt x="34" y="603"/>
                  </a:cubicBezTo>
                  <a:cubicBezTo>
                    <a:pt x="47" y="596"/>
                    <a:pt x="320" y="424"/>
                    <a:pt x="530" y="32"/>
                  </a:cubicBezTo>
                  <a:cubicBezTo>
                    <a:pt x="535" y="20"/>
                    <a:pt x="532" y="9"/>
                    <a:pt x="521" y="3"/>
                  </a:cubicBezTo>
                  <a:cubicBezTo>
                    <a:pt x="518" y="2"/>
                    <a:pt x="514" y="1"/>
                    <a:pt x="511"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57" name="Google Shape;657;p17"/>
          <p:cNvGrpSpPr/>
          <p:nvPr/>
        </p:nvGrpSpPr>
        <p:grpSpPr>
          <a:xfrm rot="-1198516">
            <a:off x="7942411" y="258033"/>
            <a:ext cx="274431" cy="267320"/>
            <a:chOff x="2351871" y="3678343"/>
            <a:chExt cx="205831" cy="200499"/>
          </a:xfrm>
        </p:grpSpPr>
        <p:sp>
          <p:nvSpPr>
            <p:cNvPr id="658" name="Google Shape;658;p17"/>
            <p:cNvSpPr/>
            <p:nvPr/>
          </p:nvSpPr>
          <p:spPr>
            <a:xfrm>
              <a:off x="2351871" y="3678343"/>
              <a:ext cx="205831" cy="200499"/>
            </a:xfrm>
            <a:custGeom>
              <a:avLst/>
              <a:gdLst/>
              <a:ahLst/>
              <a:cxnLst/>
              <a:rect l="l" t="t" r="r" b="b"/>
              <a:pathLst>
                <a:path w="1273" h="1240" extrusionOk="0">
                  <a:moveTo>
                    <a:pt x="538" y="1"/>
                  </a:moveTo>
                  <a:cubicBezTo>
                    <a:pt x="532" y="1"/>
                    <a:pt x="526" y="1"/>
                    <a:pt x="520" y="3"/>
                  </a:cubicBezTo>
                  <a:cubicBezTo>
                    <a:pt x="433" y="22"/>
                    <a:pt x="455" y="155"/>
                    <a:pt x="328" y="357"/>
                  </a:cubicBezTo>
                  <a:cubicBezTo>
                    <a:pt x="178" y="596"/>
                    <a:pt x="1" y="641"/>
                    <a:pt x="22" y="741"/>
                  </a:cubicBezTo>
                  <a:cubicBezTo>
                    <a:pt x="38" y="818"/>
                    <a:pt x="146" y="807"/>
                    <a:pt x="337" y="921"/>
                  </a:cubicBezTo>
                  <a:cubicBezTo>
                    <a:pt x="593" y="1073"/>
                    <a:pt x="649" y="1239"/>
                    <a:pt x="743" y="1239"/>
                  </a:cubicBezTo>
                  <a:cubicBezTo>
                    <a:pt x="749" y="1239"/>
                    <a:pt x="755" y="1239"/>
                    <a:pt x="761" y="1237"/>
                  </a:cubicBezTo>
                  <a:cubicBezTo>
                    <a:pt x="855" y="1216"/>
                    <a:pt x="829" y="1075"/>
                    <a:pt x="982" y="850"/>
                  </a:cubicBezTo>
                  <a:cubicBezTo>
                    <a:pt x="1132" y="627"/>
                    <a:pt x="1273" y="594"/>
                    <a:pt x="1257" y="498"/>
                  </a:cubicBezTo>
                  <a:cubicBezTo>
                    <a:pt x="1241" y="401"/>
                    <a:pt x="1093" y="418"/>
                    <a:pt x="857" y="253"/>
                  </a:cubicBezTo>
                  <a:cubicBezTo>
                    <a:pt x="663" y="117"/>
                    <a:pt x="613" y="1"/>
                    <a:pt x="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17"/>
            <p:cNvSpPr/>
            <p:nvPr/>
          </p:nvSpPr>
          <p:spPr>
            <a:xfrm>
              <a:off x="2425442" y="3706801"/>
              <a:ext cx="15684" cy="31853"/>
            </a:xfrm>
            <a:custGeom>
              <a:avLst/>
              <a:gdLst/>
              <a:ahLst/>
              <a:cxnLst/>
              <a:rect l="l" t="t" r="r" b="b"/>
              <a:pathLst>
                <a:path w="97" h="197" extrusionOk="0">
                  <a:moveTo>
                    <a:pt x="73" y="0"/>
                  </a:moveTo>
                  <a:cubicBezTo>
                    <a:pt x="64" y="0"/>
                    <a:pt x="55" y="7"/>
                    <a:pt x="52" y="17"/>
                  </a:cubicBezTo>
                  <a:cubicBezTo>
                    <a:pt x="42" y="69"/>
                    <a:pt x="25" y="120"/>
                    <a:pt x="4" y="168"/>
                  </a:cubicBezTo>
                  <a:cubicBezTo>
                    <a:pt x="1" y="179"/>
                    <a:pt x="4" y="192"/>
                    <a:pt x="16" y="195"/>
                  </a:cubicBezTo>
                  <a:cubicBezTo>
                    <a:pt x="18" y="197"/>
                    <a:pt x="21" y="197"/>
                    <a:pt x="23" y="197"/>
                  </a:cubicBezTo>
                  <a:cubicBezTo>
                    <a:pt x="31" y="197"/>
                    <a:pt x="39" y="190"/>
                    <a:pt x="41" y="184"/>
                  </a:cubicBezTo>
                  <a:cubicBezTo>
                    <a:pt x="64" y="134"/>
                    <a:pt x="81" y="80"/>
                    <a:pt x="93" y="25"/>
                  </a:cubicBezTo>
                  <a:cubicBezTo>
                    <a:pt x="96" y="15"/>
                    <a:pt x="88" y="4"/>
                    <a:pt x="77" y="1"/>
                  </a:cubicBezTo>
                  <a:cubicBezTo>
                    <a:pt x="76" y="0"/>
                    <a:pt x="74"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17"/>
            <p:cNvSpPr/>
            <p:nvPr/>
          </p:nvSpPr>
          <p:spPr>
            <a:xfrm>
              <a:off x="2385503" y="3742536"/>
              <a:ext cx="42363" cy="46082"/>
            </a:xfrm>
            <a:custGeom>
              <a:avLst/>
              <a:gdLst/>
              <a:ahLst/>
              <a:cxnLst/>
              <a:rect l="l" t="t" r="r" b="b"/>
              <a:pathLst>
                <a:path w="262" h="285" extrusionOk="0">
                  <a:moveTo>
                    <a:pt x="238" y="1"/>
                  </a:moveTo>
                  <a:cubicBezTo>
                    <a:pt x="231" y="1"/>
                    <a:pt x="224" y="4"/>
                    <a:pt x="221" y="11"/>
                  </a:cubicBezTo>
                  <a:cubicBezTo>
                    <a:pt x="132" y="173"/>
                    <a:pt x="14" y="246"/>
                    <a:pt x="13" y="247"/>
                  </a:cubicBezTo>
                  <a:cubicBezTo>
                    <a:pt x="3" y="253"/>
                    <a:pt x="1" y="266"/>
                    <a:pt x="6" y="275"/>
                  </a:cubicBezTo>
                  <a:cubicBezTo>
                    <a:pt x="10" y="282"/>
                    <a:pt x="17" y="285"/>
                    <a:pt x="24" y="285"/>
                  </a:cubicBezTo>
                  <a:cubicBezTo>
                    <a:pt x="27" y="285"/>
                    <a:pt x="30" y="284"/>
                    <a:pt x="34" y="284"/>
                  </a:cubicBezTo>
                  <a:cubicBezTo>
                    <a:pt x="40" y="280"/>
                    <a:pt x="162" y="204"/>
                    <a:pt x="256" y="32"/>
                  </a:cubicBezTo>
                  <a:cubicBezTo>
                    <a:pt x="262" y="21"/>
                    <a:pt x="258" y="9"/>
                    <a:pt x="249" y="4"/>
                  </a:cubicBezTo>
                  <a:cubicBezTo>
                    <a:pt x="245" y="2"/>
                    <a:pt x="242"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1" name="Google Shape;661;p17"/>
          <p:cNvGrpSpPr/>
          <p:nvPr/>
        </p:nvGrpSpPr>
        <p:grpSpPr>
          <a:xfrm>
            <a:off x="442601" y="4472298"/>
            <a:ext cx="228747" cy="218172"/>
            <a:chOff x="1303451" y="3737847"/>
            <a:chExt cx="335668" cy="320151"/>
          </a:xfrm>
        </p:grpSpPr>
        <p:sp>
          <p:nvSpPr>
            <p:cNvPr id="662" name="Google Shape;662;p17"/>
            <p:cNvSpPr/>
            <p:nvPr/>
          </p:nvSpPr>
          <p:spPr>
            <a:xfrm>
              <a:off x="1303451" y="3737847"/>
              <a:ext cx="335668" cy="320151"/>
            </a:xfrm>
            <a:custGeom>
              <a:avLst/>
              <a:gdLst/>
              <a:ahLst/>
              <a:cxnLst/>
              <a:rect l="l" t="t" r="r" b="b"/>
              <a:pathLst>
                <a:path w="2076" h="1980" extrusionOk="0">
                  <a:moveTo>
                    <a:pt x="713" y="1"/>
                  </a:moveTo>
                  <a:cubicBezTo>
                    <a:pt x="696" y="1"/>
                    <a:pt x="678" y="4"/>
                    <a:pt x="661" y="11"/>
                  </a:cubicBezTo>
                  <a:cubicBezTo>
                    <a:pt x="512" y="72"/>
                    <a:pt x="592" y="298"/>
                    <a:pt x="405" y="709"/>
                  </a:cubicBezTo>
                  <a:cubicBezTo>
                    <a:pt x="221" y="1118"/>
                    <a:pt x="0" y="1211"/>
                    <a:pt x="54" y="1364"/>
                  </a:cubicBezTo>
                  <a:cubicBezTo>
                    <a:pt x="108" y="1519"/>
                    <a:pt x="345" y="1449"/>
                    <a:pt x="783" y="1654"/>
                  </a:cubicBezTo>
                  <a:cubicBezTo>
                    <a:pt x="1120" y="1813"/>
                    <a:pt x="1242" y="1980"/>
                    <a:pt x="1357" y="1980"/>
                  </a:cubicBezTo>
                  <a:cubicBezTo>
                    <a:pt x="1374" y="1980"/>
                    <a:pt x="1390" y="1977"/>
                    <a:pt x="1406" y="1970"/>
                  </a:cubicBezTo>
                  <a:cubicBezTo>
                    <a:pt x="1542" y="1912"/>
                    <a:pt x="1470" y="1700"/>
                    <a:pt x="1619" y="1336"/>
                  </a:cubicBezTo>
                  <a:cubicBezTo>
                    <a:pt x="1797" y="898"/>
                    <a:pt x="2075" y="776"/>
                    <a:pt x="2012" y="617"/>
                  </a:cubicBezTo>
                  <a:cubicBezTo>
                    <a:pt x="1964" y="495"/>
                    <a:pt x="1791" y="542"/>
                    <a:pt x="1446" y="410"/>
                  </a:cubicBezTo>
                  <a:cubicBezTo>
                    <a:pt x="1006" y="241"/>
                    <a:pt x="859" y="1"/>
                    <a:pt x="7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17"/>
            <p:cNvSpPr/>
            <p:nvPr/>
          </p:nvSpPr>
          <p:spPr>
            <a:xfrm>
              <a:off x="1515431" y="3958401"/>
              <a:ext cx="13744" cy="50286"/>
            </a:xfrm>
            <a:custGeom>
              <a:avLst/>
              <a:gdLst/>
              <a:ahLst/>
              <a:cxnLst/>
              <a:rect l="l" t="t" r="r" b="b"/>
              <a:pathLst>
                <a:path w="85" h="311" extrusionOk="0">
                  <a:moveTo>
                    <a:pt x="62" y="0"/>
                  </a:moveTo>
                  <a:cubicBezTo>
                    <a:pt x="52" y="0"/>
                    <a:pt x="43" y="6"/>
                    <a:pt x="41" y="16"/>
                  </a:cubicBezTo>
                  <a:cubicBezTo>
                    <a:pt x="20" y="105"/>
                    <a:pt x="6" y="195"/>
                    <a:pt x="3" y="289"/>
                  </a:cubicBezTo>
                  <a:cubicBezTo>
                    <a:pt x="1" y="300"/>
                    <a:pt x="10" y="311"/>
                    <a:pt x="22" y="311"/>
                  </a:cubicBezTo>
                  <a:cubicBezTo>
                    <a:pt x="33" y="311"/>
                    <a:pt x="42" y="301"/>
                    <a:pt x="44" y="291"/>
                  </a:cubicBezTo>
                  <a:cubicBezTo>
                    <a:pt x="48" y="200"/>
                    <a:pt x="62" y="112"/>
                    <a:pt x="81" y="26"/>
                  </a:cubicBezTo>
                  <a:cubicBezTo>
                    <a:pt x="84" y="15"/>
                    <a:pt x="78" y="4"/>
                    <a:pt x="67" y="1"/>
                  </a:cubicBezTo>
                  <a:cubicBezTo>
                    <a:pt x="65" y="0"/>
                    <a:pt x="64" y="0"/>
                    <a:pt x="62"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17"/>
            <p:cNvSpPr/>
            <p:nvPr/>
          </p:nvSpPr>
          <p:spPr>
            <a:xfrm>
              <a:off x="1527073" y="3864617"/>
              <a:ext cx="53519" cy="81655"/>
            </a:xfrm>
            <a:custGeom>
              <a:avLst/>
              <a:gdLst/>
              <a:ahLst/>
              <a:cxnLst/>
              <a:rect l="l" t="t" r="r" b="b"/>
              <a:pathLst>
                <a:path w="331" h="505" extrusionOk="0">
                  <a:moveTo>
                    <a:pt x="306" y="1"/>
                  </a:moveTo>
                  <a:cubicBezTo>
                    <a:pt x="301" y="1"/>
                    <a:pt x="297" y="2"/>
                    <a:pt x="293" y="6"/>
                  </a:cubicBezTo>
                  <a:cubicBezTo>
                    <a:pt x="286" y="12"/>
                    <a:pt x="109" y="170"/>
                    <a:pt x="3" y="477"/>
                  </a:cubicBezTo>
                  <a:cubicBezTo>
                    <a:pt x="0" y="487"/>
                    <a:pt x="6" y="499"/>
                    <a:pt x="17" y="503"/>
                  </a:cubicBezTo>
                  <a:cubicBezTo>
                    <a:pt x="19" y="505"/>
                    <a:pt x="20" y="505"/>
                    <a:pt x="23" y="505"/>
                  </a:cubicBezTo>
                  <a:cubicBezTo>
                    <a:pt x="30" y="505"/>
                    <a:pt x="39" y="499"/>
                    <a:pt x="41" y="492"/>
                  </a:cubicBezTo>
                  <a:cubicBezTo>
                    <a:pt x="143" y="195"/>
                    <a:pt x="319" y="39"/>
                    <a:pt x="320" y="38"/>
                  </a:cubicBezTo>
                  <a:cubicBezTo>
                    <a:pt x="330" y="31"/>
                    <a:pt x="331" y="17"/>
                    <a:pt x="323" y="9"/>
                  </a:cubicBezTo>
                  <a:cubicBezTo>
                    <a:pt x="318" y="4"/>
                    <a:pt x="312" y="1"/>
                    <a:pt x="306"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65" name="Google Shape;665;p17"/>
          <p:cNvGrpSpPr/>
          <p:nvPr/>
        </p:nvGrpSpPr>
        <p:grpSpPr>
          <a:xfrm>
            <a:off x="195044" y="2288099"/>
            <a:ext cx="551429" cy="558012"/>
            <a:chOff x="1549057" y="302446"/>
            <a:chExt cx="572338" cy="579171"/>
          </a:xfrm>
        </p:grpSpPr>
        <p:sp>
          <p:nvSpPr>
            <p:cNvPr id="666" name="Google Shape;666;p17"/>
            <p:cNvSpPr/>
            <p:nvPr/>
          </p:nvSpPr>
          <p:spPr>
            <a:xfrm>
              <a:off x="1549057" y="302446"/>
              <a:ext cx="484197" cy="454817"/>
            </a:xfrm>
            <a:custGeom>
              <a:avLst/>
              <a:gdLst/>
              <a:ahLst/>
              <a:cxnLst/>
              <a:rect l="l" t="t" r="r" b="b"/>
              <a:pathLst>
                <a:path w="2126" h="1997" extrusionOk="0">
                  <a:moveTo>
                    <a:pt x="315" y="1"/>
                  </a:moveTo>
                  <a:lnTo>
                    <a:pt x="315" y="1"/>
                  </a:lnTo>
                  <a:cubicBezTo>
                    <a:pt x="315" y="1"/>
                    <a:pt x="0" y="1997"/>
                    <a:pt x="1762" y="1997"/>
                  </a:cubicBezTo>
                  <a:cubicBezTo>
                    <a:pt x="1824" y="1997"/>
                    <a:pt x="1888" y="1994"/>
                    <a:pt x="1955" y="1989"/>
                  </a:cubicBezTo>
                  <a:cubicBezTo>
                    <a:pt x="1955" y="1989"/>
                    <a:pt x="2126" y="215"/>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17"/>
            <p:cNvSpPr/>
            <p:nvPr/>
          </p:nvSpPr>
          <p:spPr>
            <a:xfrm>
              <a:off x="1707346" y="406531"/>
              <a:ext cx="414049" cy="475086"/>
            </a:xfrm>
            <a:custGeom>
              <a:avLst/>
              <a:gdLst/>
              <a:ahLst/>
              <a:cxnLst/>
              <a:rect l="l" t="t" r="r" b="b"/>
              <a:pathLst>
                <a:path w="1818" h="2086" extrusionOk="0">
                  <a:moveTo>
                    <a:pt x="24" y="1"/>
                  </a:moveTo>
                  <a:cubicBezTo>
                    <a:pt x="20" y="1"/>
                    <a:pt x="15" y="2"/>
                    <a:pt x="11" y="5"/>
                  </a:cubicBezTo>
                  <a:cubicBezTo>
                    <a:pt x="1" y="11"/>
                    <a:pt x="0" y="25"/>
                    <a:pt x="7" y="35"/>
                  </a:cubicBezTo>
                  <a:cubicBezTo>
                    <a:pt x="20" y="51"/>
                    <a:pt x="1206" y="1603"/>
                    <a:pt x="1778" y="2080"/>
                  </a:cubicBezTo>
                  <a:cubicBezTo>
                    <a:pt x="1782" y="2084"/>
                    <a:pt x="1786" y="2085"/>
                    <a:pt x="1791" y="2085"/>
                  </a:cubicBezTo>
                  <a:cubicBezTo>
                    <a:pt x="1798" y="2085"/>
                    <a:pt x="1803" y="2083"/>
                    <a:pt x="1808" y="2079"/>
                  </a:cubicBezTo>
                  <a:cubicBezTo>
                    <a:pt x="1817" y="2069"/>
                    <a:pt x="1816" y="2056"/>
                    <a:pt x="1806" y="2048"/>
                  </a:cubicBezTo>
                  <a:cubicBezTo>
                    <a:pt x="1238" y="1574"/>
                    <a:pt x="54" y="25"/>
                    <a:pt x="42" y="9"/>
                  </a:cubicBezTo>
                  <a:cubicBezTo>
                    <a:pt x="37" y="4"/>
                    <a:pt x="31"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17"/>
            <p:cNvSpPr/>
            <p:nvPr/>
          </p:nvSpPr>
          <p:spPr>
            <a:xfrm>
              <a:off x="1766107" y="551155"/>
              <a:ext cx="83812" cy="33479"/>
            </a:xfrm>
            <a:custGeom>
              <a:avLst/>
              <a:gdLst/>
              <a:ahLst/>
              <a:cxnLst/>
              <a:rect l="l" t="t" r="r" b="b"/>
              <a:pathLst>
                <a:path w="368" h="147" extrusionOk="0">
                  <a:moveTo>
                    <a:pt x="25" y="0"/>
                  </a:moveTo>
                  <a:cubicBezTo>
                    <a:pt x="17" y="0"/>
                    <a:pt x="8" y="6"/>
                    <a:pt x="5" y="14"/>
                  </a:cubicBezTo>
                  <a:cubicBezTo>
                    <a:pt x="1" y="25"/>
                    <a:pt x="8" y="38"/>
                    <a:pt x="19" y="41"/>
                  </a:cubicBezTo>
                  <a:lnTo>
                    <a:pt x="336" y="145"/>
                  </a:lnTo>
                  <a:cubicBezTo>
                    <a:pt x="339" y="146"/>
                    <a:pt x="341" y="146"/>
                    <a:pt x="343" y="146"/>
                  </a:cubicBezTo>
                  <a:cubicBezTo>
                    <a:pt x="352" y="146"/>
                    <a:pt x="360" y="141"/>
                    <a:pt x="363" y="131"/>
                  </a:cubicBezTo>
                  <a:cubicBezTo>
                    <a:pt x="368" y="121"/>
                    <a:pt x="360" y="109"/>
                    <a:pt x="349" y="105"/>
                  </a:cubicBezTo>
                  <a:lnTo>
                    <a:pt x="32" y="2"/>
                  </a:lnTo>
                  <a:cubicBezTo>
                    <a:pt x="30" y="1"/>
                    <a:pt x="2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17"/>
            <p:cNvSpPr/>
            <p:nvPr/>
          </p:nvSpPr>
          <p:spPr>
            <a:xfrm>
              <a:off x="1774533" y="426801"/>
              <a:ext cx="17309" cy="70830"/>
            </a:xfrm>
            <a:custGeom>
              <a:avLst/>
              <a:gdLst/>
              <a:ahLst/>
              <a:cxnLst/>
              <a:rect l="l" t="t" r="r" b="b"/>
              <a:pathLst>
                <a:path w="76" h="311" extrusionOk="0">
                  <a:moveTo>
                    <a:pt x="53" y="1"/>
                  </a:moveTo>
                  <a:cubicBezTo>
                    <a:pt x="42" y="1"/>
                    <a:pt x="32" y="8"/>
                    <a:pt x="31" y="19"/>
                  </a:cubicBezTo>
                  <a:lnTo>
                    <a:pt x="1" y="286"/>
                  </a:lnTo>
                  <a:cubicBezTo>
                    <a:pt x="0" y="298"/>
                    <a:pt x="9" y="308"/>
                    <a:pt x="21" y="311"/>
                  </a:cubicBezTo>
                  <a:lnTo>
                    <a:pt x="23" y="311"/>
                  </a:lnTo>
                  <a:cubicBezTo>
                    <a:pt x="34" y="311"/>
                    <a:pt x="43" y="302"/>
                    <a:pt x="44" y="291"/>
                  </a:cubicBezTo>
                  <a:lnTo>
                    <a:pt x="74" y="24"/>
                  </a:lnTo>
                  <a:cubicBezTo>
                    <a:pt x="75" y="12"/>
                    <a:pt x="68" y="2"/>
                    <a:pt x="55" y="1"/>
                  </a:cubicBezTo>
                  <a:cubicBezTo>
                    <a:pt x="54" y="1"/>
                    <a:pt x="53"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9476640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670"/>
        <p:cNvGrpSpPr/>
        <p:nvPr/>
      </p:nvGrpSpPr>
      <p:grpSpPr>
        <a:xfrm>
          <a:off x="0" y="0"/>
          <a:ext cx="0" cy="0"/>
          <a:chOff x="0" y="0"/>
          <a:chExt cx="0" cy="0"/>
        </a:xfrm>
      </p:grpSpPr>
      <p:sp>
        <p:nvSpPr>
          <p:cNvPr id="671" name="Google Shape;671;p18"/>
          <p:cNvSpPr txBox="1">
            <a:spLocks noGrp="1"/>
          </p:cNvSpPr>
          <p:nvPr>
            <p:ph type="title"/>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672" name="Google Shape;672;p18"/>
          <p:cNvSpPr/>
          <p:nvPr/>
        </p:nvSpPr>
        <p:spPr>
          <a:xfrm rot="5400000">
            <a:off x="2553743" y="475064"/>
            <a:ext cx="8196075" cy="10851707"/>
          </a:xfrm>
          <a:custGeom>
            <a:avLst/>
            <a:gdLst/>
            <a:ahLst/>
            <a:cxnLst/>
            <a:rect l="l" t="t" r="r" b="b"/>
            <a:pathLst>
              <a:path w="22216" h="29414" extrusionOk="0">
                <a:moveTo>
                  <a:pt x="12843" y="1"/>
                </a:moveTo>
                <a:cubicBezTo>
                  <a:pt x="12808" y="1"/>
                  <a:pt x="12774" y="1"/>
                  <a:pt x="12739" y="2"/>
                </a:cubicBezTo>
                <a:cubicBezTo>
                  <a:pt x="10638" y="19"/>
                  <a:pt x="8555" y="1199"/>
                  <a:pt x="6914" y="2638"/>
                </a:cubicBezTo>
                <a:cubicBezTo>
                  <a:pt x="5254" y="4076"/>
                  <a:pt x="4057" y="5772"/>
                  <a:pt x="2730" y="7578"/>
                </a:cubicBezTo>
                <a:cubicBezTo>
                  <a:pt x="1420" y="9385"/>
                  <a:pt x="0" y="11283"/>
                  <a:pt x="333" y="12980"/>
                </a:cubicBezTo>
                <a:cubicBezTo>
                  <a:pt x="683" y="14694"/>
                  <a:pt x="2785" y="16206"/>
                  <a:pt x="3725" y="18658"/>
                </a:cubicBezTo>
                <a:cubicBezTo>
                  <a:pt x="4664" y="21110"/>
                  <a:pt x="4443" y="24502"/>
                  <a:pt x="5753" y="26659"/>
                </a:cubicBezTo>
                <a:cubicBezTo>
                  <a:pt x="6854" y="28474"/>
                  <a:pt x="9026" y="29414"/>
                  <a:pt x="11235" y="29414"/>
                </a:cubicBezTo>
                <a:cubicBezTo>
                  <a:pt x="11652" y="29414"/>
                  <a:pt x="12069" y="29380"/>
                  <a:pt x="12481" y="29313"/>
                </a:cubicBezTo>
                <a:cubicBezTo>
                  <a:pt x="15062" y="28889"/>
                  <a:pt x="17404" y="27101"/>
                  <a:pt x="18436" y="24797"/>
                </a:cubicBezTo>
                <a:cubicBezTo>
                  <a:pt x="19469" y="22473"/>
                  <a:pt x="19192" y="19616"/>
                  <a:pt x="19395" y="17607"/>
                </a:cubicBezTo>
                <a:cubicBezTo>
                  <a:pt x="19597" y="15579"/>
                  <a:pt x="20280" y="14380"/>
                  <a:pt x="20925" y="12814"/>
                </a:cubicBezTo>
                <a:cubicBezTo>
                  <a:pt x="21571" y="11228"/>
                  <a:pt x="22215" y="9292"/>
                  <a:pt x="21902" y="7449"/>
                </a:cubicBezTo>
                <a:cubicBezTo>
                  <a:pt x="21588" y="5606"/>
                  <a:pt x="20335" y="3891"/>
                  <a:pt x="18657" y="2471"/>
                </a:cubicBezTo>
                <a:cubicBezTo>
                  <a:pt x="16989" y="1093"/>
                  <a:pt x="14911" y="1"/>
                  <a:pt x="12843" y="1"/>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73" name="Google Shape;673;p18"/>
          <p:cNvGrpSpPr/>
          <p:nvPr/>
        </p:nvGrpSpPr>
        <p:grpSpPr>
          <a:xfrm>
            <a:off x="476563" y="1650792"/>
            <a:ext cx="474408" cy="314225"/>
            <a:chOff x="3304127" y="359385"/>
            <a:chExt cx="492397" cy="326140"/>
          </a:xfrm>
        </p:grpSpPr>
        <p:sp>
          <p:nvSpPr>
            <p:cNvPr id="674" name="Google Shape;674;p18"/>
            <p:cNvSpPr/>
            <p:nvPr/>
          </p:nvSpPr>
          <p:spPr>
            <a:xfrm>
              <a:off x="3304127" y="432267"/>
              <a:ext cx="382620" cy="253258"/>
            </a:xfrm>
            <a:custGeom>
              <a:avLst/>
              <a:gdLst/>
              <a:ahLst/>
              <a:cxnLst/>
              <a:rect l="l" t="t" r="r" b="b"/>
              <a:pathLst>
                <a:path w="1680" h="1112" extrusionOk="0">
                  <a:moveTo>
                    <a:pt x="1" y="1032"/>
                  </a:moveTo>
                  <a:cubicBezTo>
                    <a:pt x="1" y="1032"/>
                    <a:pt x="1" y="1032"/>
                    <a:pt x="1" y="1032"/>
                  </a:cubicBezTo>
                  <a:cubicBezTo>
                    <a:pt x="1" y="1032"/>
                    <a:pt x="1" y="1032"/>
                    <a:pt x="1" y="1032"/>
                  </a:cubicBezTo>
                  <a:close/>
                  <a:moveTo>
                    <a:pt x="1324" y="0"/>
                  </a:moveTo>
                  <a:cubicBezTo>
                    <a:pt x="909" y="0"/>
                    <a:pt x="248" y="148"/>
                    <a:pt x="1" y="1032"/>
                  </a:cubicBezTo>
                  <a:lnTo>
                    <a:pt x="1" y="1032"/>
                  </a:lnTo>
                  <a:cubicBezTo>
                    <a:pt x="1" y="1032"/>
                    <a:pt x="1" y="1032"/>
                    <a:pt x="1" y="1032"/>
                  </a:cubicBezTo>
                  <a:cubicBezTo>
                    <a:pt x="4" y="1032"/>
                    <a:pt x="253" y="1111"/>
                    <a:pt x="559" y="1111"/>
                  </a:cubicBezTo>
                  <a:cubicBezTo>
                    <a:pt x="1019" y="1111"/>
                    <a:pt x="1607" y="932"/>
                    <a:pt x="1679" y="38"/>
                  </a:cubicBezTo>
                  <a:cubicBezTo>
                    <a:pt x="1679" y="38"/>
                    <a:pt x="1533"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18"/>
            <p:cNvSpPr/>
            <p:nvPr/>
          </p:nvSpPr>
          <p:spPr>
            <a:xfrm>
              <a:off x="3390446" y="359385"/>
              <a:ext cx="406078" cy="256219"/>
            </a:xfrm>
            <a:custGeom>
              <a:avLst/>
              <a:gdLst/>
              <a:ahLst/>
              <a:cxnLst/>
              <a:rect l="l" t="t" r="r" b="b"/>
              <a:pathLst>
                <a:path w="1783" h="1125" extrusionOk="0">
                  <a:moveTo>
                    <a:pt x="1758" y="0"/>
                  </a:moveTo>
                  <a:cubicBezTo>
                    <a:pt x="1753" y="0"/>
                    <a:pt x="1747" y="2"/>
                    <a:pt x="1743" y="6"/>
                  </a:cubicBezTo>
                  <a:cubicBezTo>
                    <a:pt x="1323" y="374"/>
                    <a:pt x="27" y="1078"/>
                    <a:pt x="14" y="1085"/>
                  </a:cubicBezTo>
                  <a:cubicBezTo>
                    <a:pt x="5" y="1090"/>
                    <a:pt x="0" y="1103"/>
                    <a:pt x="6" y="1114"/>
                  </a:cubicBezTo>
                  <a:cubicBezTo>
                    <a:pt x="10" y="1120"/>
                    <a:pt x="16" y="1125"/>
                    <a:pt x="25" y="1125"/>
                  </a:cubicBezTo>
                  <a:cubicBezTo>
                    <a:pt x="29" y="1125"/>
                    <a:pt x="32" y="1125"/>
                    <a:pt x="35" y="1123"/>
                  </a:cubicBezTo>
                  <a:cubicBezTo>
                    <a:pt x="48" y="1116"/>
                    <a:pt x="1346" y="410"/>
                    <a:pt x="1772" y="39"/>
                  </a:cubicBezTo>
                  <a:cubicBezTo>
                    <a:pt x="1781" y="31"/>
                    <a:pt x="1783" y="18"/>
                    <a:pt x="1774" y="8"/>
                  </a:cubicBezTo>
                  <a:cubicBezTo>
                    <a:pt x="1770" y="3"/>
                    <a:pt x="1764" y="0"/>
                    <a:pt x="17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18"/>
            <p:cNvSpPr/>
            <p:nvPr/>
          </p:nvSpPr>
          <p:spPr>
            <a:xfrm>
              <a:off x="3505689" y="527469"/>
              <a:ext cx="37351" cy="61265"/>
            </a:xfrm>
            <a:custGeom>
              <a:avLst/>
              <a:gdLst/>
              <a:ahLst/>
              <a:cxnLst/>
              <a:rect l="l" t="t" r="r" b="b"/>
              <a:pathLst>
                <a:path w="164" h="269" extrusionOk="0">
                  <a:moveTo>
                    <a:pt x="138" y="0"/>
                  </a:moveTo>
                  <a:cubicBezTo>
                    <a:pt x="130" y="0"/>
                    <a:pt x="123" y="4"/>
                    <a:pt x="120" y="11"/>
                  </a:cubicBezTo>
                  <a:lnTo>
                    <a:pt x="6" y="236"/>
                  </a:lnTo>
                  <a:cubicBezTo>
                    <a:pt x="1" y="247"/>
                    <a:pt x="4" y="261"/>
                    <a:pt x="15" y="266"/>
                  </a:cubicBezTo>
                  <a:cubicBezTo>
                    <a:pt x="18" y="267"/>
                    <a:pt x="22" y="269"/>
                    <a:pt x="24" y="269"/>
                  </a:cubicBezTo>
                  <a:cubicBezTo>
                    <a:pt x="33" y="269"/>
                    <a:pt x="40" y="263"/>
                    <a:pt x="45" y="257"/>
                  </a:cubicBezTo>
                  <a:lnTo>
                    <a:pt x="158" y="32"/>
                  </a:lnTo>
                  <a:cubicBezTo>
                    <a:pt x="164" y="21"/>
                    <a:pt x="159" y="8"/>
                    <a:pt x="149" y="3"/>
                  </a:cubicBezTo>
                  <a:cubicBezTo>
                    <a:pt x="145" y="1"/>
                    <a:pt x="142"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18"/>
            <p:cNvSpPr/>
            <p:nvPr/>
          </p:nvSpPr>
          <p:spPr>
            <a:xfrm>
              <a:off x="3414588" y="552522"/>
              <a:ext cx="56254" cy="22547"/>
            </a:xfrm>
            <a:custGeom>
              <a:avLst/>
              <a:gdLst/>
              <a:ahLst/>
              <a:cxnLst/>
              <a:rect l="l" t="t" r="r" b="b"/>
              <a:pathLst>
                <a:path w="247" h="99" extrusionOk="0">
                  <a:moveTo>
                    <a:pt x="25" y="1"/>
                  </a:moveTo>
                  <a:cubicBezTo>
                    <a:pt x="15" y="1"/>
                    <a:pt x="7" y="7"/>
                    <a:pt x="5" y="17"/>
                  </a:cubicBezTo>
                  <a:cubicBezTo>
                    <a:pt x="1" y="29"/>
                    <a:pt x="7" y="41"/>
                    <a:pt x="20" y="44"/>
                  </a:cubicBezTo>
                  <a:lnTo>
                    <a:pt x="215" y="97"/>
                  </a:lnTo>
                  <a:cubicBezTo>
                    <a:pt x="216" y="99"/>
                    <a:pt x="219" y="99"/>
                    <a:pt x="220" y="99"/>
                  </a:cubicBezTo>
                  <a:cubicBezTo>
                    <a:pt x="230" y="99"/>
                    <a:pt x="238" y="93"/>
                    <a:pt x="242" y="82"/>
                  </a:cubicBezTo>
                  <a:cubicBezTo>
                    <a:pt x="246" y="71"/>
                    <a:pt x="240" y="59"/>
                    <a:pt x="227" y="56"/>
                  </a:cubicBezTo>
                  <a:lnTo>
                    <a:pt x="32" y="2"/>
                  </a:lnTo>
                  <a:cubicBezTo>
                    <a:pt x="29" y="1"/>
                    <a:pt x="2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78" name="Google Shape;678;p18"/>
          <p:cNvGrpSpPr/>
          <p:nvPr/>
        </p:nvGrpSpPr>
        <p:grpSpPr>
          <a:xfrm>
            <a:off x="11370509" y="6022198"/>
            <a:ext cx="474407" cy="544524"/>
            <a:chOff x="4832355" y="458686"/>
            <a:chExt cx="547056" cy="627910"/>
          </a:xfrm>
        </p:grpSpPr>
        <p:sp>
          <p:nvSpPr>
            <p:cNvPr id="679" name="Google Shape;679;p18"/>
            <p:cNvSpPr/>
            <p:nvPr/>
          </p:nvSpPr>
          <p:spPr>
            <a:xfrm>
              <a:off x="4832355" y="611282"/>
              <a:ext cx="547056" cy="475314"/>
            </a:xfrm>
            <a:custGeom>
              <a:avLst/>
              <a:gdLst/>
              <a:ahLst/>
              <a:cxnLst/>
              <a:rect l="l" t="t" r="r" b="b"/>
              <a:pathLst>
                <a:path w="2402" h="2087" extrusionOk="0">
                  <a:moveTo>
                    <a:pt x="1761" y="0"/>
                  </a:moveTo>
                  <a:lnTo>
                    <a:pt x="1761" y="0"/>
                  </a:lnTo>
                  <a:cubicBezTo>
                    <a:pt x="1761" y="0"/>
                    <a:pt x="1" y="279"/>
                    <a:pt x="247" y="2086"/>
                  </a:cubicBezTo>
                  <a:cubicBezTo>
                    <a:pt x="247" y="2085"/>
                    <a:pt x="2401" y="1876"/>
                    <a:pt x="17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18"/>
            <p:cNvSpPr/>
            <p:nvPr/>
          </p:nvSpPr>
          <p:spPr>
            <a:xfrm>
              <a:off x="4965135" y="458686"/>
              <a:ext cx="360756" cy="515854"/>
            </a:xfrm>
            <a:custGeom>
              <a:avLst/>
              <a:gdLst/>
              <a:ahLst/>
              <a:cxnLst/>
              <a:rect l="l" t="t" r="r" b="b"/>
              <a:pathLst>
                <a:path w="1584" h="2265" extrusionOk="0">
                  <a:moveTo>
                    <a:pt x="1560" y="1"/>
                  </a:moveTo>
                  <a:cubicBezTo>
                    <a:pt x="1552" y="1"/>
                    <a:pt x="1544" y="5"/>
                    <a:pt x="1540" y="13"/>
                  </a:cubicBezTo>
                  <a:cubicBezTo>
                    <a:pt x="1223" y="682"/>
                    <a:pt x="19" y="2216"/>
                    <a:pt x="7" y="2231"/>
                  </a:cubicBezTo>
                  <a:cubicBezTo>
                    <a:pt x="0" y="2240"/>
                    <a:pt x="1" y="2254"/>
                    <a:pt x="11" y="2262"/>
                  </a:cubicBezTo>
                  <a:cubicBezTo>
                    <a:pt x="14" y="2264"/>
                    <a:pt x="20" y="2265"/>
                    <a:pt x="24" y="2265"/>
                  </a:cubicBezTo>
                  <a:cubicBezTo>
                    <a:pt x="30" y="2265"/>
                    <a:pt x="38" y="2263"/>
                    <a:pt x="40" y="2255"/>
                  </a:cubicBezTo>
                  <a:cubicBezTo>
                    <a:pt x="54" y="2241"/>
                    <a:pt x="1258" y="704"/>
                    <a:pt x="1579" y="30"/>
                  </a:cubicBezTo>
                  <a:cubicBezTo>
                    <a:pt x="1583" y="20"/>
                    <a:pt x="1579" y="8"/>
                    <a:pt x="1568" y="2"/>
                  </a:cubicBezTo>
                  <a:cubicBezTo>
                    <a:pt x="1566" y="1"/>
                    <a:pt x="1563" y="1"/>
                    <a:pt x="1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18"/>
            <p:cNvSpPr/>
            <p:nvPr/>
          </p:nvSpPr>
          <p:spPr>
            <a:xfrm>
              <a:off x="5090627" y="795536"/>
              <a:ext cx="15259" cy="85862"/>
            </a:xfrm>
            <a:custGeom>
              <a:avLst/>
              <a:gdLst/>
              <a:ahLst/>
              <a:cxnLst/>
              <a:rect l="l" t="t" r="r" b="b"/>
              <a:pathLst>
                <a:path w="67" h="377" extrusionOk="0">
                  <a:moveTo>
                    <a:pt x="44" y="1"/>
                  </a:moveTo>
                  <a:cubicBezTo>
                    <a:pt x="33" y="1"/>
                    <a:pt x="24" y="9"/>
                    <a:pt x="22" y="21"/>
                  </a:cubicBezTo>
                  <a:lnTo>
                    <a:pt x="3" y="354"/>
                  </a:lnTo>
                  <a:cubicBezTo>
                    <a:pt x="0" y="366"/>
                    <a:pt x="10" y="375"/>
                    <a:pt x="22" y="376"/>
                  </a:cubicBezTo>
                  <a:lnTo>
                    <a:pt x="24" y="376"/>
                  </a:lnTo>
                  <a:cubicBezTo>
                    <a:pt x="35" y="376"/>
                    <a:pt x="44" y="368"/>
                    <a:pt x="46" y="356"/>
                  </a:cubicBezTo>
                  <a:lnTo>
                    <a:pt x="65" y="24"/>
                  </a:lnTo>
                  <a:cubicBezTo>
                    <a:pt x="67" y="12"/>
                    <a:pt x="57" y="2"/>
                    <a:pt x="46" y="1"/>
                  </a:cubicBezTo>
                  <a:cubicBezTo>
                    <a:pt x="45" y="1"/>
                    <a:pt x="4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18"/>
            <p:cNvSpPr/>
            <p:nvPr/>
          </p:nvSpPr>
          <p:spPr>
            <a:xfrm>
              <a:off x="4966729" y="879350"/>
              <a:ext cx="71058" cy="18903"/>
            </a:xfrm>
            <a:custGeom>
              <a:avLst/>
              <a:gdLst/>
              <a:ahLst/>
              <a:cxnLst/>
              <a:rect l="l" t="t" r="r" b="b"/>
              <a:pathLst>
                <a:path w="312" h="83" extrusionOk="0">
                  <a:moveTo>
                    <a:pt x="288" y="1"/>
                  </a:moveTo>
                  <a:cubicBezTo>
                    <a:pt x="287" y="1"/>
                    <a:pt x="287" y="1"/>
                    <a:pt x="286" y="1"/>
                  </a:cubicBezTo>
                  <a:lnTo>
                    <a:pt x="21" y="38"/>
                  </a:lnTo>
                  <a:cubicBezTo>
                    <a:pt x="9" y="40"/>
                    <a:pt x="1" y="51"/>
                    <a:pt x="2" y="63"/>
                  </a:cubicBezTo>
                  <a:cubicBezTo>
                    <a:pt x="4" y="74"/>
                    <a:pt x="13" y="82"/>
                    <a:pt x="23" y="82"/>
                  </a:cubicBezTo>
                  <a:lnTo>
                    <a:pt x="27" y="82"/>
                  </a:lnTo>
                  <a:lnTo>
                    <a:pt x="291" y="44"/>
                  </a:lnTo>
                  <a:cubicBezTo>
                    <a:pt x="304" y="43"/>
                    <a:pt x="312" y="32"/>
                    <a:pt x="311" y="20"/>
                  </a:cubicBezTo>
                  <a:cubicBezTo>
                    <a:pt x="310" y="9"/>
                    <a:pt x="299" y="1"/>
                    <a:pt x="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3" name="Google Shape;683;p18"/>
          <p:cNvGrpSpPr/>
          <p:nvPr/>
        </p:nvGrpSpPr>
        <p:grpSpPr>
          <a:xfrm>
            <a:off x="11616158" y="1144367"/>
            <a:ext cx="228737" cy="208260"/>
            <a:chOff x="2570481" y="4799062"/>
            <a:chExt cx="171553" cy="156195"/>
          </a:xfrm>
        </p:grpSpPr>
        <p:sp>
          <p:nvSpPr>
            <p:cNvPr id="684" name="Google Shape;684;p18"/>
            <p:cNvSpPr/>
            <p:nvPr/>
          </p:nvSpPr>
          <p:spPr>
            <a:xfrm>
              <a:off x="2570481" y="4799062"/>
              <a:ext cx="171553" cy="156195"/>
            </a:xfrm>
            <a:custGeom>
              <a:avLst/>
              <a:gdLst/>
              <a:ahLst/>
              <a:cxnLst/>
              <a:rect l="l" t="t" r="r" b="b"/>
              <a:pathLst>
                <a:path w="1061" h="966" extrusionOk="0">
                  <a:moveTo>
                    <a:pt x="169" y="1"/>
                  </a:moveTo>
                  <a:cubicBezTo>
                    <a:pt x="146" y="1"/>
                    <a:pt x="127" y="7"/>
                    <a:pt x="111" y="22"/>
                  </a:cubicBezTo>
                  <a:cubicBezTo>
                    <a:pt x="53" y="77"/>
                    <a:pt x="118" y="162"/>
                    <a:pt x="122" y="384"/>
                  </a:cubicBezTo>
                  <a:cubicBezTo>
                    <a:pt x="128" y="701"/>
                    <a:pt x="0" y="834"/>
                    <a:pt x="76" y="912"/>
                  </a:cubicBezTo>
                  <a:cubicBezTo>
                    <a:pt x="95" y="931"/>
                    <a:pt x="116" y="938"/>
                    <a:pt x="143" y="938"/>
                  </a:cubicBezTo>
                  <a:cubicBezTo>
                    <a:pt x="209" y="938"/>
                    <a:pt x="309" y="895"/>
                    <a:pt x="481" y="895"/>
                  </a:cubicBezTo>
                  <a:cubicBezTo>
                    <a:pt x="495" y="895"/>
                    <a:pt x="509" y="896"/>
                    <a:pt x="524" y="896"/>
                  </a:cubicBezTo>
                  <a:cubicBezTo>
                    <a:pt x="729" y="904"/>
                    <a:pt x="837" y="966"/>
                    <a:pt x="908" y="966"/>
                  </a:cubicBezTo>
                  <a:cubicBezTo>
                    <a:pt x="931" y="966"/>
                    <a:pt x="949" y="960"/>
                    <a:pt x="966" y="945"/>
                  </a:cubicBezTo>
                  <a:cubicBezTo>
                    <a:pt x="1040" y="879"/>
                    <a:pt x="948" y="762"/>
                    <a:pt x="964" y="473"/>
                  </a:cubicBezTo>
                  <a:cubicBezTo>
                    <a:pt x="979" y="217"/>
                    <a:pt x="1061" y="116"/>
                    <a:pt x="999" y="54"/>
                  </a:cubicBezTo>
                  <a:cubicBezTo>
                    <a:pt x="982" y="38"/>
                    <a:pt x="963" y="31"/>
                    <a:pt x="939" y="31"/>
                  </a:cubicBezTo>
                  <a:cubicBezTo>
                    <a:pt x="873" y="31"/>
                    <a:pt x="772" y="78"/>
                    <a:pt x="599" y="78"/>
                  </a:cubicBezTo>
                  <a:cubicBezTo>
                    <a:pt x="377" y="78"/>
                    <a:pt x="25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18"/>
            <p:cNvSpPr/>
            <p:nvPr/>
          </p:nvSpPr>
          <p:spPr>
            <a:xfrm>
              <a:off x="2677037" y="4822347"/>
              <a:ext cx="33146" cy="13259"/>
            </a:xfrm>
            <a:custGeom>
              <a:avLst/>
              <a:gdLst/>
              <a:ahLst/>
              <a:cxnLst/>
              <a:rect l="l" t="t" r="r" b="b"/>
              <a:pathLst>
                <a:path w="205" h="82" extrusionOk="0">
                  <a:moveTo>
                    <a:pt x="181" y="0"/>
                  </a:moveTo>
                  <a:cubicBezTo>
                    <a:pt x="179" y="0"/>
                    <a:pt x="176" y="1"/>
                    <a:pt x="173" y="2"/>
                  </a:cubicBezTo>
                  <a:cubicBezTo>
                    <a:pt x="123" y="20"/>
                    <a:pt x="72" y="33"/>
                    <a:pt x="20" y="40"/>
                  </a:cubicBezTo>
                  <a:cubicBezTo>
                    <a:pt x="9" y="43"/>
                    <a:pt x="1" y="54"/>
                    <a:pt x="2" y="65"/>
                  </a:cubicBezTo>
                  <a:cubicBezTo>
                    <a:pt x="3" y="73"/>
                    <a:pt x="11" y="82"/>
                    <a:pt x="22" y="82"/>
                  </a:cubicBezTo>
                  <a:cubicBezTo>
                    <a:pt x="22" y="82"/>
                    <a:pt x="23" y="82"/>
                    <a:pt x="26" y="81"/>
                  </a:cubicBezTo>
                  <a:cubicBezTo>
                    <a:pt x="80" y="72"/>
                    <a:pt x="135" y="59"/>
                    <a:pt x="188" y="40"/>
                  </a:cubicBezTo>
                  <a:cubicBezTo>
                    <a:pt x="199" y="36"/>
                    <a:pt x="204" y="24"/>
                    <a:pt x="200" y="13"/>
                  </a:cubicBezTo>
                  <a:cubicBezTo>
                    <a:pt x="198" y="5"/>
                    <a:pt x="190" y="0"/>
                    <a:pt x="181"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18"/>
            <p:cNvSpPr/>
            <p:nvPr/>
          </p:nvSpPr>
          <p:spPr>
            <a:xfrm>
              <a:off x="2612844" y="4821053"/>
              <a:ext cx="59340" cy="15846"/>
            </a:xfrm>
            <a:custGeom>
              <a:avLst/>
              <a:gdLst/>
              <a:ahLst/>
              <a:cxnLst/>
              <a:rect l="l" t="t" r="r" b="b"/>
              <a:pathLst>
                <a:path w="367" h="98" extrusionOk="0">
                  <a:moveTo>
                    <a:pt x="25" y="0"/>
                  </a:moveTo>
                  <a:cubicBezTo>
                    <a:pt x="17" y="0"/>
                    <a:pt x="10" y="4"/>
                    <a:pt x="6" y="12"/>
                  </a:cubicBezTo>
                  <a:cubicBezTo>
                    <a:pt x="1" y="22"/>
                    <a:pt x="5" y="35"/>
                    <a:pt x="16" y="41"/>
                  </a:cubicBezTo>
                  <a:cubicBezTo>
                    <a:pt x="20" y="43"/>
                    <a:pt x="131" y="98"/>
                    <a:pt x="302" y="98"/>
                  </a:cubicBezTo>
                  <a:cubicBezTo>
                    <a:pt x="317" y="98"/>
                    <a:pt x="332" y="98"/>
                    <a:pt x="346" y="96"/>
                  </a:cubicBezTo>
                  <a:cubicBezTo>
                    <a:pt x="359" y="96"/>
                    <a:pt x="367" y="87"/>
                    <a:pt x="367" y="75"/>
                  </a:cubicBezTo>
                  <a:cubicBezTo>
                    <a:pt x="367" y="64"/>
                    <a:pt x="359" y="55"/>
                    <a:pt x="347" y="55"/>
                  </a:cubicBezTo>
                  <a:cubicBezTo>
                    <a:pt x="346" y="55"/>
                    <a:pt x="346" y="55"/>
                    <a:pt x="345" y="55"/>
                  </a:cubicBezTo>
                  <a:cubicBezTo>
                    <a:pt x="332" y="55"/>
                    <a:pt x="319" y="56"/>
                    <a:pt x="306" y="56"/>
                  </a:cubicBezTo>
                  <a:cubicBezTo>
                    <a:pt x="143" y="56"/>
                    <a:pt x="36" y="2"/>
                    <a:pt x="34" y="2"/>
                  </a:cubicBezTo>
                  <a:cubicBezTo>
                    <a:pt x="31" y="1"/>
                    <a:pt x="28" y="0"/>
                    <a:pt x="2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87" name="Google Shape;687;p18"/>
          <p:cNvGrpSpPr/>
          <p:nvPr/>
        </p:nvGrpSpPr>
        <p:grpSpPr>
          <a:xfrm rot="-1198516">
            <a:off x="453078" y="4786167"/>
            <a:ext cx="274431" cy="267320"/>
            <a:chOff x="2351871" y="3678343"/>
            <a:chExt cx="205831" cy="200499"/>
          </a:xfrm>
        </p:grpSpPr>
        <p:sp>
          <p:nvSpPr>
            <p:cNvPr id="688" name="Google Shape;688;p18"/>
            <p:cNvSpPr/>
            <p:nvPr/>
          </p:nvSpPr>
          <p:spPr>
            <a:xfrm>
              <a:off x="2351871" y="3678343"/>
              <a:ext cx="205831" cy="200499"/>
            </a:xfrm>
            <a:custGeom>
              <a:avLst/>
              <a:gdLst/>
              <a:ahLst/>
              <a:cxnLst/>
              <a:rect l="l" t="t" r="r" b="b"/>
              <a:pathLst>
                <a:path w="1273" h="1240" extrusionOk="0">
                  <a:moveTo>
                    <a:pt x="538" y="1"/>
                  </a:moveTo>
                  <a:cubicBezTo>
                    <a:pt x="532" y="1"/>
                    <a:pt x="526" y="1"/>
                    <a:pt x="520" y="3"/>
                  </a:cubicBezTo>
                  <a:cubicBezTo>
                    <a:pt x="433" y="22"/>
                    <a:pt x="455" y="155"/>
                    <a:pt x="328" y="357"/>
                  </a:cubicBezTo>
                  <a:cubicBezTo>
                    <a:pt x="178" y="596"/>
                    <a:pt x="1" y="641"/>
                    <a:pt x="22" y="741"/>
                  </a:cubicBezTo>
                  <a:cubicBezTo>
                    <a:pt x="38" y="818"/>
                    <a:pt x="146" y="807"/>
                    <a:pt x="337" y="921"/>
                  </a:cubicBezTo>
                  <a:cubicBezTo>
                    <a:pt x="593" y="1073"/>
                    <a:pt x="649" y="1239"/>
                    <a:pt x="743" y="1239"/>
                  </a:cubicBezTo>
                  <a:cubicBezTo>
                    <a:pt x="749" y="1239"/>
                    <a:pt x="755" y="1239"/>
                    <a:pt x="761" y="1237"/>
                  </a:cubicBezTo>
                  <a:cubicBezTo>
                    <a:pt x="855" y="1216"/>
                    <a:pt x="829" y="1075"/>
                    <a:pt x="982" y="850"/>
                  </a:cubicBezTo>
                  <a:cubicBezTo>
                    <a:pt x="1132" y="627"/>
                    <a:pt x="1273" y="594"/>
                    <a:pt x="1257" y="498"/>
                  </a:cubicBezTo>
                  <a:cubicBezTo>
                    <a:pt x="1241" y="401"/>
                    <a:pt x="1093" y="418"/>
                    <a:pt x="857" y="253"/>
                  </a:cubicBezTo>
                  <a:cubicBezTo>
                    <a:pt x="663" y="117"/>
                    <a:pt x="613" y="1"/>
                    <a:pt x="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18"/>
            <p:cNvSpPr/>
            <p:nvPr/>
          </p:nvSpPr>
          <p:spPr>
            <a:xfrm>
              <a:off x="2425442" y="3706801"/>
              <a:ext cx="15684" cy="31853"/>
            </a:xfrm>
            <a:custGeom>
              <a:avLst/>
              <a:gdLst/>
              <a:ahLst/>
              <a:cxnLst/>
              <a:rect l="l" t="t" r="r" b="b"/>
              <a:pathLst>
                <a:path w="97" h="197" extrusionOk="0">
                  <a:moveTo>
                    <a:pt x="73" y="0"/>
                  </a:moveTo>
                  <a:cubicBezTo>
                    <a:pt x="64" y="0"/>
                    <a:pt x="55" y="7"/>
                    <a:pt x="52" y="17"/>
                  </a:cubicBezTo>
                  <a:cubicBezTo>
                    <a:pt x="42" y="69"/>
                    <a:pt x="25" y="120"/>
                    <a:pt x="4" y="168"/>
                  </a:cubicBezTo>
                  <a:cubicBezTo>
                    <a:pt x="1" y="179"/>
                    <a:pt x="4" y="192"/>
                    <a:pt x="16" y="195"/>
                  </a:cubicBezTo>
                  <a:cubicBezTo>
                    <a:pt x="18" y="197"/>
                    <a:pt x="21" y="197"/>
                    <a:pt x="23" y="197"/>
                  </a:cubicBezTo>
                  <a:cubicBezTo>
                    <a:pt x="31" y="197"/>
                    <a:pt x="39" y="190"/>
                    <a:pt x="41" y="184"/>
                  </a:cubicBezTo>
                  <a:cubicBezTo>
                    <a:pt x="64" y="134"/>
                    <a:pt x="81" y="80"/>
                    <a:pt x="93" y="25"/>
                  </a:cubicBezTo>
                  <a:cubicBezTo>
                    <a:pt x="96" y="15"/>
                    <a:pt x="88" y="4"/>
                    <a:pt x="77" y="1"/>
                  </a:cubicBezTo>
                  <a:cubicBezTo>
                    <a:pt x="76" y="0"/>
                    <a:pt x="74"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18"/>
            <p:cNvSpPr/>
            <p:nvPr/>
          </p:nvSpPr>
          <p:spPr>
            <a:xfrm>
              <a:off x="2385503" y="3742536"/>
              <a:ext cx="42363" cy="46082"/>
            </a:xfrm>
            <a:custGeom>
              <a:avLst/>
              <a:gdLst/>
              <a:ahLst/>
              <a:cxnLst/>
              <a:rect l="l" t="t" r="r" b="b"/>
              <a:pathLst>
                <a:path w="262" h="285" extrusionOk="0">
                  <a:moveTo>
                    <a:pt x="238" y="1"/>
                  </a:moveTo>
                  <a:cubicBezTo>
                    <a:pt x="231" y="1"/>
                    <a:pt x="224" y="4"/>
                    <a:pt x="221" y="11"/>
                  </a:cubicBezTo>
                  <a:cubicBezTo>
                    <a:pt x="132" y="173"/>
                    <a:pt x="14" y="246"/>
                    <a:pt x="13" y="247"/>
                  </a:cubicBezTo>
                  <a:cubicBezTo>
                    <a:pt x="3" y="253"/>
                    <a:pt x="1" y="266"/>
                    <a:pt x="6" y="275"/>
                  </a:cubicBezTo>
                  <a:cubicBezTo>
                    <a:pt x="10" y="282"/>
                    <a:pt x="17" y="285"/>
                    <a:pt x="24" y="285"/>
                  </a:cubicBezTo>
                  <a:cubicBezTo>
                    <a:pt x="27" y="285"/>
                    <a:pt x="30" y="284"/>
                    <a:pt x="34" y="284"/>
                  </a:cubicBezTo>
                  <a:cubicBezTo>
                    <a:pt x="40" y="280"/>
                    <a:pt x="162" y="204"/>
                    <a:pt x="256" y="32"/>
                  </a:cubicBezTo>
                  <a:cubicBezTo>
                    <a:pt x="262" y="21"/>
                    <a:pt x="258" y="9"/>
                    <a:pt x="249" y="4"/>
                  </a:cubicBezTo>
                  <a:cubicBezTo>
                    <a:pt x="245" y="2"/>
                    <a:pt x="242"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1" name="Google Shape;691;p18"/>
          <p:cNvGrpSpPr/>
          <p:nvPr/>
        </p:nvGrpSpPr>
        <p:grpSpPr>
          <a:xfrm>
            <a:off x="3858873" y="6361837"/>
            <a:ext cx="273580" cy="265391"/>
            <a:chOff x="185342" y="5173552"/>
            <a:chExt cx="205185" cy="199043"/>
          </a:xfrm>
        </p:grpSpPr>
        <p:sp>
          <p:nvSpPr>
            <p:cNvPr id="692" name="Google Shape;692;p18"/>
            <p:cNvSpPr/>
            <p:nvPr/>
          </p:nvSpPr>
          <p:spPr>
            <a:xfrm>
              <a:off x="185342" y="5173552"/>
              <a:ext cx="205185" cy="199043"/>
            </a:xfrm>
            <a:custGeom>
              <a:avLst/>
              <a:gdLst/>
              <a:ahLst/>
              <a:cxnLst/>
              <a:rect l="l" t="t" r="r" b="b"/>
              <a:pathLst>
                <a:path w="1269" h="1231" extrusionOk="0">
                  <a:moveTo>
                    <a:pt x="755" y="1"/>
                  </a:moveTo>
                  <a:cubicBezTo>
                    <a:pt x="677" y="1"/>
                    <a:pt x="636" y="123"/>
                    <a:pt x="452" y="248"/>
                  </a:cubicBezTo>
                  <a:cubicBezTo>
                    <a:pt x="217" y="406"/>
                    <a:pt x="38" y="375"/>
                    <a:pt x="16" y="475"/>
                  </a:cubicBezTo>
                  <a:cubicBezTo>
                    <a:pt x="0" y="554"/>
                    <a:pt x="102" y="587"/>
                    <a:pt x="231" y="768"/>
                  </a:cubicBezTo>
                  <a:cubicBezTo>
                    <a:pt x="414" y="1025"/>
                    <a:pt x="384" y="1208"/>
                    <a:pt x="491" y="1229"/>
                  </a:cubicBezTo>
                  <a:cubicBezTo>
                    <a:pt x="497" y="1230"/>
                    <a:pt x="502" y="1231"/>
                    <a:pt x="507" y="1231"/>
                  </a:cubicBezTo>
                  <a:cubicBezTo>
                    <a:pt x="589" y="1231"/>
                    <a:pt x="633" y="1099"/>
                    <a:pt x="851" y="965"/>
                  </a:cubicBezTo>
                  <a:cubicBezTo>
                    <a:pt x="1078" y="823"/>
                    <a:pt x="1221" y="850"/>
                    <a:pt x="1244" y="756"/>
                  </a:cubicBezTo>
                  <a:cubicBezTo>
                    <a:pt x="1269" y="661"/>
                    <a:pt x="1126" y="615"/>
                    <a:pt x="976" y="367"/>
                  </a:cubicBezTo>
                  <a:cubicBezTo>
                    <a:pt x="844" y="148"/>
                    <a:pt x="856" y="18"/>
                    <a:pt x="770" y="2"/>
                  </a:cubicBezTo>
                  <a:cubicBezTo>
                    <a:pt x="765" y="1"/>
                    <a:pt x="760" y="1"/>
                    <a:pt x="7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18"/>
            <p:cNvSpPr/>
            <p:nvPr/>
          </p:nvSpPr>
          <p:spPr>
            <a:xfrm>
              <a:off x="277345" y="5199908"/>
              <a:ext cx="25385" cy="26679"/>
            </a:xfrm>
            <a:custGeom>
              <a:avLst/>
              <a:gdLst/>
              <a:ahLst/>
              <a:cxnLst/>
              <a:rect l="l" t="t" r="r" b="b"/>
              <a:pathLst>
                <a:path w="157" h="165" extrusionOk="0">
                  <a:moveTo>
                    <a:pt x="133" y="0"/>
                  </a:moveTo>
                  <a:cubicBezTo>
                    <a:pt x="126" y="0"/>
                    <a:pt x="120" y="3"/>
                    <a:pt x="116" y="9"/>
                  </a:cubicBezTo>
                  <a:cubicBezTo>
                    <a:pt x="84" y="53"/>
                    <a:pt x="49" y="92"/>
                    <a:pt x="10" y="128"/>
                  </a:cubicBezTo>
                  <a:cubicBezTo>
                    <a:pt x="3" y="135"/>
                    <a:pt x="1" y="149"/>
                    <a:pt x="9" y="157"/>
                  </a:cubicBezTo>
                  <a:cubicBezTo>
                    <a:pt x="13" y="161"/>
                    <a:pt x="18" y="164"/>
                    <a:pt x="23" y="164"/>
                  </a:cubicBezTo>
                  <a:cubicBezTo>
                    <a:pt x="27" y="164"/>
                    <a:pt x="33" y="162"/>
                    <a:pt x="38" y="159"/>
                  </a:cubicBezTo>
                  <a:cubicBezTo>
                    <a:pt x="79" y="121"/>
                    <a:pt x="116" y="80"/>
                    <a:pt x="150" y="33"/>
                  </a:cubicBezTo>
                  <a:cubicBezTo>
                    <a:pt x="156" y="25"/>
                    <a:pt x="155" y="11"/>
                    <a:pt x="145" y="4"/>
                  </a:cubicBezTo>
                  <a:cubicBezTo>
                    <a:pt x="142" y="2"/>
                    <a:pt x="137" y="0"/>
                    <a:pt x="133"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18"/>
            <p:cNvSpPr/>
            <p:nvPr/>
          </p:nvSpPr>
          <p:spPr>
            <a:xfrm>
              <a:off x="220591" y="5227397"/>
              <a:ext cx="55136" cy="28781"/>
            </a:xfrm>
            <a:custGeom>
              <a:avLst/>
              <a:gdLst/>
              <a:ahLst/>
              <a:cxnLst/>
              <a:rect l="l" t="t" r="r" b="b"/>
              <a:pathLst>
                <a:path w="341" h="178" extrusionOk="0">
                  <a:moveTo>
                    <a:pt x="317" y="0"/>
                  </a:moveTo>
                  <a:cubicBezTo>
                    <a:pt x="313" y="0"/>
                    <a:pt x="308" y="2"/>
                    <a:pt x="304" y="5"/>
                  </a:cubicBezTo>
                  <a:cubicBezTo>
                    <a:pt x="157" y="118"/>
                    <a:pt x="20" y="136"/>
                    <a:pt x="19" y="136"/>
                  </a:cubicBezTo>
                  <a:cubicBezTo>
                    <a:pt x="8" y="137"/>
                    <a:pt x="1" y="148"/>
                    <a:pt x="2" y="158"/>
                  </a:cubicBezTo>
                  <a:cubicBezTo>
                    <a:pt x="3" y="168"/>
                    <a:pt x="12" y="177"/>
                    <a:pt x="22" y="177"/>
                  </a:cubicBezTo>
                  <a:cubicBezTo>
                    <a:pt x="23" y="177"/>
                    <a:pt x="23" y="177"/>
                    <a:pt x="24" y="178"/>
                  </a:cubicBezTo>
                  <a:cubicBezTo>
                    <a:pt x="30" y="178"/>
                    <a:pt x="174" y="157"/>
                    <a:pt x="330" y="38"/>
                  </a:cubicBezTo>
                  <a:cubicBezTo>
                    <a:pt x="340" y="30"/>
                    <a:pt x="341" y="18"/>
                    <a:pt x="334" y="8"/>
                  </a:cubicBezTo>
                  <a:cubicBezTo>
                    <a:pt x="329" y="3"/>
                    <a:pt x="323" y="0"/>
                    <a:pt x="317"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5" name="Google Shape;695;p18"/>
          <p:cNvGrpSpPr/>
          <p:nvPr/>
        </p:nvGrpSpPr>
        <p:grpSpPr>
          <a:xfrm>
            <a:off x="11492301" y="4990047"/>
            <a:ext cx="228747" cy="218172"/>
            <a:chOff x="1303451" y="3737847"/>
            <a:chExt cx="335668" cy="320151"/>
          </a:xfrm>
        </p:grpSpPr>
        <p:sp>
          <p:nvSpPr>
            <p:cNvPr id="696" name="Google Shape;696;p18"/>
            <p:cNvSpPr/>
            <p:nvPr/>
          </p:nvSpPr>
          <p:spPr>
            <a:xfrm>
              <a:off x="1303451" y="3737847"/>
              <a:ext cx="335668" cy="320151"/>
            </a:xfrm>
            <a:custGeom>
              <a:avLst/>
              <a:gdLst/>
              <a:ahLst/>
              <a:cxnLst/>
              <a:rect l="l" t="t" r="r" b="b"/>
              <a:pathLst>
                <a:path w="2076" h="1980" extrusionOk="0">
                  <a:moveTo>
                    <a:pt x="713" y="1"/>
                  </a:moveTo>
                  <a:cubicBezTo>
                    <a:pt x="696" y="1"/>
                    <a:pt x="678" y="4"/>
                    <a:pt x="661" y="11"/>
                  </a:cubicBezTo>
                  <a:cubicBezTo>
                    <a:pt x="512" y="72"/>
                    <a:pt x="592" y="298"/>
                    <a:pt x="405" y="709"/>
                  </a:cubicBezTo>
                  <a:cubicBezTo>
                    <a:pt x="221" y="1118"/>
                    <a:pt x="0" y="1211"/>
                    <a:pt x="54" y="1364"/>
                  </a:cubicBezTo>
                  <a:cubicBezTo>
                    <a:pt x="108" y="1519"/>
                    <a:pt x="345" y="1449"/>
                    <a:pt x="783" y="1654"/>
                  </a:cubicBezTo>
                  <a:cubicBezTo>
                    <a:pt x="1120" y="1813"/>
                    <a:pt x="1242" y="1980"/>
                    <a:pt x="1357" y="1980"/>
                  </a:cubicBezTo>
                  <a:cubicBezTo>
                    <a:pt x="1374" y="1980"/>
                    <a:pt x="1390" y="1977"/>
                    <a:pt x="1406" y="1970"/>
                  </a:cubicBezTo>
                  <a:cubicBezTo>
                    <a:pt x="1542" y="1912"/>
                    <a:pt x="1470" y="1700"/>
                    <a:pt x="1619" y="1336"/>
                  </a:cubicBezTo>
                  <a:cubicBezTo>
                    <a:pt x="1797" y="898"/>
                    <a:pt x="2075" y="776"/>
                    <a:pt x="2012" y="617"/>
                  </a:cubicBezTo>
                  <a:cubicBezTo>
                    <a:pt x="1964" y="495"/>
                    <a:pt x="1791" y="542"/>
                    <a:pt x="1446" y="410"/>
                  </a:cubicBezTo>
                  <a:cubicBezTo>
                    <a:pt x="1006" y="241"/>
                    <a:pt x="859" y="1"/>
                    <a:pt x="7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18"/>
            <p:cNvSpPr/>
            <p:nvPr/>
          </p:nvSpPr>
          <p:spPr>
            <a:xfrm>
              <a:off x="1515431" y="3958401"/>
              <a:ext cx="13744" cy="50286"/>
            </a:xfrm>
            <a:custGeom>
              <a:avLst/>
              <a:gdLst/>
              <a:ahLst/>
              <a:cxnLst/>
              <a:rect l="l" t="t" r="r" b="b"/>
              <a:pathLst>
                <a:path w="85" h="311" extrusionOk="0">
                  <a:moveTo>
                    <a:pt x="62" y="0"/>
                  </a:moveTo>
                  <a:cubicBezTo>
                    <a:pt x="52" y="0"/>
                    <a:pt x="43" y="6"/>
                    <a:pt x="41" y="16"/>
                  </a:cubicBezTo>
                  <a:cubicBezTo>
                    <a:pt x="20" y="105"/>
                    <a:pt x="6" y="195"/>
                    <a:pt x="3" y="289"/>
                  </a:cubicBezTo>
                  <a:cubicBezTo>
                    <a:pt x="1" y="300"/>
                    <a:pt x="10" y="311"/>
                    <a:pt x="22" y="311"/>
                  </a:cubicBezTo>
                  <a:cubicBezTo>
                    <a:pt x="33" y="311"/>
                    <a:pt x="42" y="301"/>
                    <a:pt x="44" y="291"/>
                  </a:cubicBezTo>
                  <a:cubicBezTo>
                    <a:pt x="48" y="200"/>
                    <a:pt x="62" y="112"/>
                    <a:pt x="81" y="26"/>
                  </a:cubicBezTo>
                  <a:cubicBezTo>
                    <a:pt x="84" y="15"/>
                    <a:pt x="78" y="4"/>
                    <a:pt x="67" y="1"/>
                  </a:cubicBezTo>
                  <a:cubicBezTo>
                    <a:pt x="65" y="0"/>
                    <a:pt x="64" y="0"/>
                    <a:pt x="62"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18"/>
            <p:cNvSpPr/>
            <p:nvPr/>
          </p:nvSpPr>
          <p:spPr>
            <a:xfrm>
              <a:off x="1527073" y="3864617"/>
              <a:ext cx="53519" cy="81655"/>
            </a:xfrm>
            <a:custGeom>
              <a:avLst/>
              <a:gdLst/>
              <a:ahLst/>
              <a:cxnLst/>
              <a:rect l="l" t="t" r="r" b="b"/>
              <a:pathLst>
                <a:path w="331" h="505" extrusionOk="0">
                  <a:moveTo>
                    <a:pt x="306" y="1"/>
                  </a:moveTo>
                  <a:cubicBezTo>
                    <a:pt x="301" y="1"/>
                    <a:pt x="297" y="2"/>
                    <a:pt x="293" y="6"/>
                  </a:cubicBezTo>
                  <a:cubicBezTo>
                    <a:pt x="286" y="12"/>
                    <a:pt x="109" y="170"/>
                    <a:pt x="3" y="477"/>
                  </a:cubicBezTo>
                  <a:cubicBezTo>
                    <a:pt x="0" y="487"/>
                    <a:pt x="6" y="499"/>
                    <a:pt x="17" y="503"/>
                  </a:cubicBezTo>
                  <a:cubicBezTo>
                    <a:pt x="19" y="505"/>
                    <a:pt x="20" y="505"/>
                    <a:pt x="23" y="505"/>
                  </a:cubicBezTo>
                  <a:cubicBezTo>
                    <a:pt x="30" y="505"/>
                    <a:pt x="39" y="499"/>
                    <a:pt x="41" y="492"/>
                  </a:cubicBezTo>
                  <a:cubicBezTo>
                    <a:pt x="143" y="195"/>
                    <a:pt x="319" y="39"/>
                    <a:pt x="320" y="38"/>
                  </a:cubicBezTo>
                  <a:cubicBezTo>
                    <a:pt x="330" y="31"/>
                    <a:pt x="331" y="17"/>
                    <a:pt x="323" y="9"/>
                  </a:cubicBezTo>
                  <a:cubicBezTo>
                    <a:pt x="318" y="4"/>
                    <a:pt x="312" y="1"/>
                    <a:pt x="306"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699" name="Google Shape;699;p18"/>
          <p:cNvGrpSpPr/>
          <p:nvPr/>
        </p:nvGrpSpPr>
        <p:grpSpPr>
          <a:xfrm>
            <a:off x="8399601" y="610914"/>
            <a:ext cx="228747" cy="218172"/>
            <a:chOff x="1303451" y="3737847"/>
            <a:chExt cx="335668" cy="320151"/>
          </a:xfrm>
        </p:grpSpPr>
        <p:sp>
          <p:nvSpPr>
            <p:cNvPr id="700" name="Google Shape;700;p18"/>
            <p:cNvSpPr/>
            <p:nvPr/>
          </p:nvSpPr>
          <p:spPr>
            <a:xfrm>
              <a:off x="1303451" y="3737847"/>
              <a:ext cx="335668" cy="320151"/>
            </a:xfrm>
            <a:custGeom>
              <a:avLst/>
              <a:gdLst/>
              <a:ahLst/>
              <a:cxnLst/>
              <a:rect l="l" t="t" r="r" b="b"/>
              <a:pathLst>
                <a:path w="2076" h="1980" extrusionOk="0">
                  <a:moveTo>
                    <a:pt x="713" y="1"/>
                  </a:moveTo>
                  <a:cubicBezTo>
                    <a:pt x="696" y="1"/>
                    <a:pt x="678" y="4"/>
                    <a:pt x="661" y="11"/>
                  </a:cubicBezTo>
                  <a:cubicBezTo>
                    <a:pt x="512" y="72"/>
                    <a:pt x="592" y="298"/>
                    <a:pt x="405" y="709"/>
                  </a:cubicBezTo>
                  <a:cubicBezTo>
                    <a:pt x="221" y="1118"/>
                    <a:pt x="0" y="1211"/>
                    <a:pt x="54" y="1364"/>
                  </a:cubicBezTo>
                  <a:cubicBezTo>
                    <a:pt x="108" y="1519"/>
                    <a:pt x="345" y="1449"/>
                    <a:pt x="783" y="1654"/>
                  </a:cubicBezTo>
                  <a:cubicBezTo>
                    <a:pt x="1120" y="1813"/>
                    <a:pt x="1242" y="1980"/>
                    <a:pt x="1357" y="1980"/>
                  </a:cubicBezTo>
                  <a:cubicBezTo>
                    <a:pt x="1374" y="1980"/>
                    <a:pt x="1390" y="1977"/>
                    <a:pt x="1406" y="1970"/>
                  </a:cubicBezTo>
                  <a:cubicBezTo>
                    <a:pt x="1542" y="1912"/>
                    <a:pt x="1470" y="1700"/>
                    <a:pt x="1619" y="1336"/>
                  </a:cubicBezTo>
                  <a:cubicBezTo>
                    <a:pt x="1797" y="898"/>
                    <a:pt x="2075" y="776"/>
                    <a:pt x="2012" y="617"/>
                  </a:cubicBezTo>
                  <a:cubicBezTo>
                    <a:pt x="1964" y="495"/>
                    <a:pt x="1791" y="542"/>
                    <a:pt x="1446" y="410"/>
                  </a:cubicBezTo>
                  <a:cubicBezTo>
                    <a:pt x="1006" y="241"/>
                    <a:pt x="859" y="1"/>
                    <a:pt x="7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18"/>
            <p:cNvSpPr/>
            <p:nvPr/>
          </p:nvSpPr>
          <p:spPr>
            <a:xfrm>
              <a:off x="1515431" y="3958401"/>
              <a:ext cx="13744" cy="50286"/>
            </a:xfrm>
            <a:custGeom>
              <a:avLst/>
              <a:gdLst/>
              <a:ahLst/>
              <a:cxnLst/>
              <a:rect l="l" t="t" r="r" b="b"/>
              <a:pathLst>
                <a:path w="85" h="311" extrusionOk="0">
                  <a:moveTo>
                    <a:pt x="62" y="0"/>
                  </a:moveTo>
                  <a:cubicBezTo>
                    <a:pt x="52" y="0"/>
                    <a:pt x="43" y="6"/>
                    <a:pt x="41" y="16"/>
                  </a:cubicBezTo>
                  <a:cubicBezTo>
                    <a:pt x="20" y="105"/>
                    <a:pt x="6" y="195"/>
                    <a:pt x="3" y="289"/>
                  </a:cubicBezTo>
                  <a:cubicBezTo>
                    <a:pt x="1" y="300"/>
                    <a:pt x="10" y="311"/>
                    <a:pt x="22" y="311"/>
                  </a:cubicBezTo>
                  <a:cubicBezTo>
                    <a:pt x="33" y="311"/>
                    <a:pt x="42" y="301"/>
                    <a:pt x="44" y="291"/>
                  </a:cubicBezTo>
                  <a:cubicBezTo>
                    <a:pt x="48" y="200"/>
                    <a:pt x="62" y="112"/>
                    <a:pt x="81" y="26"/>
                  </a:cubicBezTo>
                  <a:cubicBezTo>
                    <a:pt x="84" y="15"/>
                    <a:pt x="78" y="4"/>
                    <a:pt x="67" y="1"/>
                  </a:cubicBezTo>
                  <a:cubicBezTo>
                    <a:pt x="65" y="0"/>
                    <a:pt x="64" y="0"/>
                    <a:pt x="62"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18"/>
            <p:cNvSpPr/>
            <p:nvPr/>
          </p:nvSpPr>
          <p:spPr>
            <a:xfrm>
              <a:off x="1527073" y="3864617"/>
              <a:ext cx="53519" cy="81655"/>
            </a:xfrm>
            <a:custGeom>
              <a:avLst/>
              <a:gdLst/>
              <a:ahLst/>
              <a:cxnLst/>
              <a:rect l="l" t="t" r="r" b="b"/>
              <a:pathLst>
                <a:path w="331" h="505" extrusionOk="0">
                  <a:moveTo>
                    <a:pt x="306" y="1"/>
                  </a:moveTo>
                  <a:cubicBezTo>
                    <a:pt x="301" y="1"/>
                    <a:pt x="297" y="2"/>
                    <a:pt x="293" y="6"/>
                  </a:cubicBezTo>
                  <a:cubicBezTo>
                    <a:pt x="286" y="12"/>
                    <a:pt x="109" y="170"/>
                    <a:pt x="3" y="477"/>
                  </a:cubicBezTo>
                  <a:cubicBezTo>
                    <a:pt x="0" y="487"/>
                    <a:pt x="6" y="499"/>
                    <a:pt x="17" y="503"/>
                  </a:cubicBezTo>
                  <a:cubicBezTo>
                    <a:pt x="19" y="505"/>
                    <a:pt x="20" y="505"/>
                    <a:pt x="23" y="505"/>
                  </a:cubicBezTo>
                  <a:cubicBezTo>
                    <a:pt x="30" y="505"/>
                    <a:pt x="39" y="499"/>
                    <a:pt x="41" y="492"/>
                  </a:cubicBezTo>
                  <a:cubicBezTo>
                    <a:pt x="143" y="195"/>
                    <a:pt x="319" y="39"/>
                    <a:pt x="320" y="38"/>
                  </a:cubicBezTo>
                  <a:cubicBezTo>
                    <a:pt x="330" y="31"/>
                    <a:pt x="331" y="17"/>
                    <a:pt x="323" y="9"/>
                  </a:cubicBezTo>
                  <a:cubicBezTo>
                    <a:pt x="318" y="4"/>
                    <a:pt x="312" y="1"/>
                    <a:pt x="306"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7126072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703"/>
        <p:cNvGrpSpPr/>
        <p:nvPr/>
      </p:nvGrpSpPr>
      <p:grpSpPr>
        <a:xfrm>
          <a:off x="0" y="0"/>
          <a:ext cx="0" cy="0"/>
          <a:chOff x="0" y="0"/>
          <a:chExt cx="0" cy="0"/>
        </a:xfrm>
      </p:grpSpPr>
      <p:sp>
        <p:nvSpPr>
          <p:cNvPr id="704" name="Google Shape;704;p19"/>
          <p:cNvSpPr txBox="1">
            <a:spLocks noGrp="1"/>
          </p:cNvSpPr>
          <p:nvPr>
            <p:ph type="title"/>
          </p:nvPr>
        </p:nvSpPr>
        <p:spPr>
          <a:xfrm rot="-684">
            <a:off x="960000" y="4492583"/>
            <a:ext cx="4018400" cy="5572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1800"/>
              <a:buNone/>
              <a:defRPr sz="3200"/>
            </a:lvl1pPr>
            <a:lvl2pPr lvl="1" algn="ctr" rtl="0">
              <a:spcBef>
                <a:spcPts val="0"/>
              </a:spcBef>
              <a:spcAft>
                <a:spcPts val="0"/>
              </a:spcAft>
              <a:buSzPts val="1800"/>
              <a:buNone/>
              <a:defRPr sz="2400"/>
            </a:lvl2pPr>
            <a:lvl3pPr lvl="2" algn="ctr" rtl="0">
              <a:spcBef>
                <a:spcPts val="0"/>
              </a:spcBef>
              <a:spcAft>
                <a:spcPts val="0"/>
              </a:spcAft>
              <a:buSzPts val="1800"/>
              <a:buNone/>
              <a:defRPr sz="2400"/>
            </a:lvl3pPr>
            <a:lvl4pPr lvl="3" algn="ctr" rtl="0">
              <a:spcBef>
                <a:spcPts val="0"/>
              </a:spcBef>
              <a:spcAft>
                <a:spcPts val="0"/>
              </a:spcAft>
              <a:buSzPts val="1800"/>
              <a:buNone/>
              <a:defRPr sz="2400"/>
            </a:lvl4pPr>
            <a:lvl5pPr lvl="4" algn="ctr" rtl="0">
              <a:spcBef>
                <a:spcPts val="0"/>
              </a:spcBef>
              <a:spcAft>
                <a:spcPts val="0"/>
              </a:spcAft>
              <a:buSzPts val="1800"/>
              <a:buNone/>
              <a:defRPr sz="2400"/>
            </a:lvl5pPr>
            <a:lvl6pPr lvl="5" algn="ctr" rtl="0">
              <a:spcBef>
                <a:spcPts val="0"/>
              </a:spcBef>
              <a:spcAft>
                <a:spcPts val="0"/>
              </a:spcAft>
              <a:buSzPts val="1800"/>
              <a:buNone/>
              <a:defRPr sz="2400"/>
            </a:lvl6pPr>
            <a:lvl7pPr lvl="6" algn="ctr" rtl="0">
              <a:spcBef>
                <a:spcPts val="0"/>
              </a:spcBef>
              <a:spcAft>
                <a:spcPts val="0"/>
              </a:spcAft>
              <a:buSzPts val="1800"/>
              <a:buNone/>
              <a:defRPr sz="2400"/>
            </a:lvl7pPr>
            <a:lvl8pPr lvl="7" algn="ctr" rtl="0">
              <a:spcBef>
                <a:spcPts val="0"/>
              </a:spcBef>
              <a:spcAft>
                <a:spcPts val="0"/>
              </a:spcAft>
              <a:buSzPts val="1800"/>
              <a:buNone/>
              <a:defRPr sz="2400"/>
            </a:lvl8pPr>
            <a:lvl9pPr lvl="8" algn="ctr" rtl="0">
              <a:spcBef>
                <a:spcPts val="0"/>
              </a:spcBef>
              <a:spcAft>
                <a:spcPts val="0"/>
              </a:spcAft>
              <a:buSzPts val="1800"/>
              <a:buNone/>
              <a:defRPr sz="2400"/>
            </a:lvl9pPr>
          </a:lstStyle>
          <a:p>
            <a:endParaRPr/>
          </a:p>
        </p:txBody>
      </p:sp>
      <p:sp>
        <p:nvSpPr>
          <p:cNvPr id="705" name="Google Shape;705;p19"/>
          <p:cNvSpPr txBox="1">
            <a:spLocks noGrp="1"/>
          </p:cNvSpPr>
          <p:nvPr>
            <p:ph type="subTitle" idx="1"/>
          </p:nvPr>
        </p:nvSpPr>
        <p:spPr>
          <a:xfrm>
            <a:off x="960000" y="2592767"/>
            <a:ext cx="5288400" cy="2026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2400"/>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706" name="Google Shape;706;p19"/>
          <p:cNvSpPr/>
          <p:nvPr/>
        </p:nvSpPr>
        <p:spPr>
          <a:xfrm>
            <a:off x="394533" y="-3610100"/>
            <a:ext cx="12661105" cy="12296635"/>
          </a:xfrm>
          <a:custGeom>
            <a:avLst/>
            <a:gdLst/>
            <a:ahLst/>
            <a:cxnLst/>
            <a:rect l="l" t="t" r="r" b="b"/>
            <a:pathLst>
              <a:path w="27617" h="26822" extrusionOk="0">
                <a:moveTo>
                  <a:pt x="9841" y="1"/>
                </a:moveTo>
                <a:cubicBezTo>
                  <a:pt x="8360" y="1"/>
                  <a:pt x="6743" y="601"/>
                  <a:pt x="5328" y="1510"/>
                </a:cubicBezTo>
                <a:cubicBezTo>
                  <a:pt x="3060" y="2967"/>
                  <a:pt x="1272" y="5215"/>
                  <a:pt x="646" y="7648"/>
                </a:cubicBezTo>
                <a:cubicBezTo>
                  <a:pt x="1" y="10100"/>
                  <a:pt x="517" y="12756"/>
                  <a:pt x="867" y="15465"/>
                </a:cubicBezTo>
                <a:cubicBezTo>
                  <a:pt x="1236" y="18157"/>
                  <a:pt x="1438" y="20904"/>
                  <a:pt x="2674" y="23263"/>
                </a:cubicBezTo>
                <a:cubicBezTo>
                  <a:pt x="3677" y="25166"/>
                  <a:pt x="5329" y="26821"/>
                  <a:pt x="7006" y="26821"/>
                </a:cubicBezTo>
                <a:cubicBezTo>
                  <a:pt x="7425" y="26821"/>
                  <a:pt x="7846" y="26718"/>
                  <a:pt x="8259" y="26489"/>
                </a:cubicBezTo>
                <a:cubicBezTo>
                  <a:pt x="10324" y="25347"/>
                  <a:pt x="12186" y="21051"/>
                  <a:pt x="14454" y="19687"/>
                </a:cubicBezTo>
                <a:cubicBezTo>
                  <a:pt x="15155" y="19265"/>
                  <a:pt x="15894" y="19122"/>
                  <a:pt x="16663" y="19122"/>
                </a:cubicBezTo>
                <a:cubicBezTo>
                  <a:pt x="18292" y="19122"/>
                  <a:pt x="20049" y="19766"/>
                  <a:pt x="21835" y="19766"/>
                </a:cubicBezTo>
                <a:cubicBezTo>
                  <a:pt x="21931" y="19766"/>
                  <a:pt x="22026" y="19764"/>
                  <a:pt x="22122" y="19761"/>
                </a:cubicBezTo>
                <a:cubicBezTo>
                  <a:pt x="24833" y="19650"/>
                  <a:pt x="27616" y="17898"/>
                  <a:pt x="26768" y="16331"/>
                </a:cubicBezTo>
                <a:cubicBezTo>
                  <a:pt x="25939" y="14747"/>
                  <a:pt x="21477" y="13327"/>
                  <a:pt x="19136" y="12092"/>
                </a:cubicBezTo>
                <a:cubicBezTo>
                  <a:pt x="16795" y="10839"/>
                  <a:pt x="16555" y="9788"/>
                  <a:pt x="15910" y="7593"/>
                </a:cubicBezTo>
                <a:cubicBezTo>
                  <a:pt x="15265" y="5381"/>
                  <a:pt x="14214" y="2044"/>
                  <a:pt x="12297" y="717"/>
                </a:cubicBezTo>
                <a:cubicBezTo>
                  <a:pt x="11576" y="218"/>
                  <a:pt x="10733" y="1"/>
                  <a:pt x="9841" y="1"/>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07" name="Google Shape;707;p19"/>
          <p:cNvGrpSpPr/>
          <p:nvPr/>
        </p:nvGrpSpPr>
        <p:grpSpPr>
          <a:xfrm>
            <a:off x="11908129" y="1502825"/>
            <a:ext cx="474408" cy="314225"/>
            <a:chOff x="3304127" y="359385"/>
            <a:chExt cx="492397" cy="326140"/>
          </a:xfrm>
        </p:grpSpPr>
        <p:sp>
          <p:nvSpPr>
            <p:cNvPr id="708" name="Google Shape;708;p19"/>
            <p:cNvSpPr/>
            <p:nvPr/>
          </p:nvSpPr>
          <p:spPr>
            <a:xfrm>
              <a:off x="3304127" y="432267"/>
              <a:ext cx="382620" cy="253258"/>
            </a:xfrm>
            <a:custGeom>
              <a:avLst/>
              <a:gdLst/>
              <a:ahLst/>
              <a:cxnLst/>
              <a:rect l="l" t="t" r="r" b="b"/>
              <a:pathLst>
                <a:path w="1680" h="1112" extrusionOk="0">
                  <a:moveTo>
                    <a:pt x="1" y="1032"/>
                  </a:moveTo>
                  <a:cubicBezTo>
                    <a:pt x="1" y="1032"/>
                    <a:pt x="1" y="1032"/>
                    <a:pt x="1" y="1032"/>
                  </a:cubicBezTo>
                  <a:cubicBezTo>
                    <a:pt x="1" y="1032"/>
                    <a:pt x="1" y="1032"/>
                    <a:pt x="1" y="1032"/>
                  </a:cubicBezTo>
                  <a:close/>
                  <a:moveTo>
                    <a:pt x="1324" y="0"/>
                  </a:moveTo>
                  <a:cubicBezTo>
                    <a:pt x="909" y="0"/>
                    <a:pt x="248" y="148"/>
                    <a:pt x="1" y="1032"/>
                  </a:cubicBezTo>
                  <a:lnTo>
                    <a:pt x="1" y="1032"/>
                  </a:lnTo>
                  <a:cubicBezTo>
                    <a:pt x="1" y="1032"/>
                    <a:pt x="1" y="1032"/>
                    <a:pt x="1" y="1032"/>
                  </a:cubicBezTo>
                  <a:cubicBezTo>
                    <a:pt x="4" y="1032"/>
                    <a:pt x="253" y="1111"/>
                    <a:pt x="559" y="1111"/>
                  </a:cubicBezTo>
                  <a:cubicBezTo>
                    <a:pt x="1019" y="1111"/>
                    <a:pt x="1607" y="932"/>
                    <a:pt x="1679" y="38"/>
                  </a:cubicBezTo>
                  <a:cubicBezTo>
                    <a:pt x="1679" y="38"/>
                    <a:pt x="1533"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19"/>
            <p:cNvSpPr/>
            <p:nvPr/>
          </p:nvSpPr>
          <p:spPr>
            <a:xfrm>
              <a:off x="3390446" y="359385"/>
              <a:ext cx="406078" cy="256219"/>
            </a:xfrm>
            <a:custGeom>
              <a:avLst/>
              <a:gdLst/>
              <a:ahLst/>
              <a:cxnLst/>
              <a:rect l="l" t="t" r="r" b="b"/>
              <a:pathLst>
                <a:path w="1783" h="1125" extrusionOk="0">
                  <a:moveTo>
                    <a:pt x="1758" y="0"/>
                  </a:moveTo>
                  <a:cubicBezTo>
                    <a:pt x="1753" y="0"/>
                    <a:pt x="1747" y="2"/>
                    <a:pt x="1743" y="6"/>
                  </a:cubicBezTo>
                  <a:cubicBezTo>
                    <a:pt x="1323" y="374"/>
                    <a:pt x="27" y="1078"/>
                    <a:pt x="14" y="1085"/>
                  </a:cubicBezTo>
                  <a:cubicBezTo>
                    <a:pt x="5" y="1090"/>
                    <a:pt x="0" y="1103"/>
                    <a:pt x="6" y="1114"/>
                  </a:cubicBezTo>
                  <a:cubicBezTo>
                    <a:pt x="10" y="1120"/>
                    <a:pt x="16" y="1125"/>
                    <a:pt x="25" y="1125"/>
                  </a:cubicBezTo>
                  <a:cubicBezTo>
                    <a:pt x="29" y="1125"/>
                    <a:pt x="32" y="1125"/>
                    <a:pt x="35" y="1123"/>
                  </a:cubicBezTo>
                  <a:cubicBezTo>
                    <a:pt x="48" y="1116"/>
                    <a:pt x="1346" y="410"/>
                    <a:pt x="1772" y="39"/>
                  </a:cubicBezTo>
                  <a:cubicBezTo>
                    <a:pt x="1781" y="31"/>
                    <a:pt x="1783" y="18"/>
                    <a:pt x="1774" y="8"/>
                  </a:cubicBezTo>
                  <a:cubicBezTo>
                    <a:pt x="1770" y="3"/>
                    <a:pt x="1764" y="0"/>
                    <a:pt x="17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19"/>
            <p:cNvSpPr/>
            <p:nvPr/>
          </p:nvSpPr>
          <p:spPr>
            <a:xfrm>
              <a:off x="3505689" y="527469"/>
              <a:ext cx="37351" cy="61265"/>
            </a:xfrm>
            <a:custGeom>
              <a:avLst/>
              <a:gdLst/>
              <a:ahLst/>
              <a:cxnLst/>
              <a:rect l="l" t="t" r="r" b="b"/>
              <a:pathLst>
                <a:path w="164" h="269" extrusionOk="0">
                  <a:moveTo>
                    <a:pt x="138" y="0"/>
                  </a:moveTo>
                  <a:cubicBezTo>
                    <a:pt x="130" y="0"/>
                    <a:pt x="123" y="4"/>
                    <a:pt x="120" y="11"/>
                  </a:cubicBezTo>
                  <a:lnTo>
                    <a:pt x="6" y="236"/>
                  </a:lnTo>
                  <a:cubicBezTo>
                    <a:pt x="1" y="247"/>
                    <a:pt x="4" y="261"/>
                    <a:pt x="15" y="266"/>
                  </a:cubicBezTo>
                  <a:cubicBezTo>
                    <a:pt x="18" y="267"/>
                    <a:pt x="22" y="269"/>
                    <a:pt x="24" y="269"/>
                  </a:cubicBezTo>
                  <a:cubicBezTo>
                    <a:pt x="33" y="269"/>
                    <a:pt x="40" y="263"/>
                    <a:pt x="45" y="257"/>
                  </a:cubicBezTo>
                  <a:lnTo>
                    <a:pt x="158" y="32"/>
                  </a:lnTo>
                  <a:cubicBezTo>
                    <a:pt x="164" y="21"/>
                    <a:pt x="159" y="8"/>
                    <a:pt x="149" y="3"/>
                  </a:cubicBezTo>
                  <a:cubicBezTo>
                    <a:pt x="145" y="1"/>
                    <a:pt x="142"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19"/>
            <p:cNvSpPr/>
            <p:nvPr/>
          </p:nvSpPr>
          <p:spPr>
            <a:xfrm>
              <a:off x="3414588" y="552522"/>
              <a:ext cx="56254" cy="22547"/>
            </a:xfrm>
            <a:custGeom>
              <a:avLst/>
              <a:gdLst/>
              <a:ahLst/>
              <a:cxnLst/>
              <a:rect l="l" t="t" r="r" b="b"/>
              <a:pathLst>
                <a:path w="247" h="99" extrusionOk="0">
                  <a:moveTo>
                    <a:pt x="25" y="1"/>
                  </a:moveTo>
                  <a:cubicBezTo>
                    <a:pt x="15" y="1"/>
                    <a:pt x="7" y="7"/>
                    <a:pt x="5" y="17"/>
                  </a:cubicBezTo>
                  <a:cubicBezTo>
                    <a:pt x="1" y="29"/>
                    <a:pt x="7" y="41"/>
                    <a:pt x="20" y="44"/>
                  </a:cubicBezTo>
                  <a:lnTo>
                    <a:pt x="215" y="97"/>
                  </a:lnTo>
                  <a:cubicBezTo>
                    <a:pt x="216" y="99"/>
                    <a:pt x="219" y="99"/>
                    <a:pt x="220" y="99"/>
                  </a:cubicBezTo>
                  <a:cubicBezTo>
                    <a:pt x="230" y="99"/>
                    <a:pt x="238" y="93"/>
                    <a:pt x="242" y="82"/>
                  </a:cubicBezTo>
                  <a:cubicBezTo>
                    <a:pt x="246" y="71"/>
                    <a:pt x="240" y="59"/>
                    <a:pt x="227" y="56"/>
                  </a:cubicBezTo>
                  <a:lnTo>
                    <a:pt x="32" y="2"/>
                  </a:lnTo>
                  <a:cubicBezTo>
                    <a:pt x="29" y="1"/>
                    <a:pt x="2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2" name="Google Shape;712;p19"/>
          <p:cNvGrpSpPr/>
          <p:nvPr/>
        </p:nvGrpSpPr>
        <p:grpSpPr>
          <a:xfrm>
            <a:off x="8678644" y="346799"/>
            <a:ext cx="551429" cy="558012"/>
            <a:chOff x="1549057" y="302446"/>
            <a:chExt cx="572338" cy="579171"/>
          </a:xfrm>
        </p:grpSpPr>
        <p:sp>
          <p:nvSpPr>
            <p:cNvPr id="713" name="Google Shape;713;p19"/>
            <p:cNvSpPr/>
            <p:nvPr/>
          </p:nvSpPr>
          <p:spPr>
            <a:xfrm>
              <a:off x="1549057" y="302446"/>
              <a:ext cx="484197" cy="454817"/>
            </a:xfrm>
            <a:custGeom>
              <a:avLst/>
              <a:gdLst/>
              <a:ahLst/>
              <a:cxnLst/>
              <a:rect l="l" t="t" r="r" b="b"/>
              <a:pathLst>
                <a:path w="2126" h="1997" extrusionOk="0">
                  <a:moveTo>
                    <a:pt x="315" y="1"/>
                  </a:moveTo>
                  <a:lnTo>
                    <a:pt x="315" y="1"/>
                  </a:lnTo>
                  <a:cubicBezTo>
                    <a:pt x="315" y="1"/>
                    <a:pt x="0" y="1997"/>
                    <a:pt x="1762" y="1997"/>
                  </a:cubicBezTo>
                  <a:cubicBezTo>
                    <a:pt x="1824" y="1997"/>
                    <a:pt x="1888" y="1994"/>
                    <a:pt x="1955" y="1989"/>
                  </a:cubicBezTo>
                  <a:cubicBezTo>
                    <a:pt x="1955" y="1989"/>
                    <a:pt x="2126" y="215"/>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19"/>
            <p:cNvSpPr/>
            <p:nvPr/>
          </p:nvSpPr>
          <p:spPr>
            <a:xfrm>
              <a:off x="1707346" y="406531"/>
              <a:ext cx="414049" cy="475086"/>
            </a:xfrm>
            <a:custGeom>
              <a:avLst/>
              <a:gdLst/>
              <a:ahLst/>
              <a:cxnLst/>
              <a:rect l="l" t="t" r="r" b="b"/>
              <a:pathLst>
                <a:path w="1818" h="2086" extrusionOk="0">
                  <a:moveTo>
                    <a:pt x="24" y="1"/>
                  </a:moveTo>
                  <a:cubicBezTo>
                    <a:pt x="20" y="1"/>
                    <a:pt x="15" y="2"/>
                    <a:pt x="11" y="5"/>
                  </a:cubicBezTo>
                  <a:cubicBezTo>
                    <a:pt x="1" y="11"/>
                    <a:pt x="0" y="25"/>
                    <a:pt x="7" y="35"/>
                  </a:cubicBezTo>
                  <a:cubicBezTo>
                    <a:pt x="20" y="51"/>
                    <a:pt x="1206" y="1603"/>
                    <a:pt x="1778" y="2080"/>
                  </a:cubicBezTo>
                  <a:cubicBezTo>
                    <a:pt x="1782" y="2084"/>
                    <a:pt x="1786" y="2085"/>
                    <a:pt x="1791" y="2085"/>
                  </a:cubicBezTo>
                  <a:cubicBezTo>
                    <a:pt x="1798" y="2085"/>
                    <a:pt x="1803" y="2083"/>
                    <a:pt x="1808" y="2079"/>
                  </a:cubicBezTo>
                  <a:cubicBezTo>
                    <a:pt x="1817" y="2069"/>
                    <a:pt x="1816" y="2056"/>
                    <a:pt x="1806" y="2048"/>
                  </a:cubicBezTo>
                  <a:cubicBezTo>
                    <a:pt x="1238" y="1574"/>
                    <a:pt x="54" y="25"/>
                    <a:pt x="42" y="9"/>
                  </a:cubicBezTo>
                  <a:cubicBezTo>
                    <a:pt x="37" y="4"/>
                    <a:pt x="31"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19"/>
            <p:cNvSpPr/>
            <p:nvPr/>
          </p:nvSpPr>
          <p:spPr>
            <a:xfrm>
              <a:off x="1766107" y="551155"/>
              <a:ext cx="83812" cy="33479"/>
            </a:xfrm>
            <a:custGeom>
              <a:avLst/>
              <a:gdLst/>
              <a:ahLst/>
              <a:cxnLst/>
              <a:rect l="l" t="t" r="r" b="b"/>
              <a:pathLst>
                <a:path w="368" h="147" extrusionOk="0">
                  <a:moveTo>
                    <a:pt x="25" y="0"/>
                  </a:moveTo>
                  <a:cubicBezTo>
                    <a:pt x="17" y="0"/>
                    <a:pt x="8" y="6"/>
                    <a:pt x="5" y="14"/>
                  </a:cubicBezTo>
                  <a:cubicBezTo>
                    <a:pt x="1" y="25"/>
                    <a:pt x="8" y="38"/>
                    <a:pt x="19" y="41"/>
                  </a:cubicBezTo>
                  <a:lnTo>
                    <a:pt x="336" y="145"/>
                  </a:lnTo>
                  <a:cubicBezTo>
                    <a:pt x="339" y="146"/>
                    <a:pt x="341" y="146"/>
                    <a:pt x="343" y="146"/>
                  </a:cubicBezTo>
                  <a:cubicBezTo>
                    <a:pt x="352" y="146"/>
                    <a:pt x="360" y="141"/>
                    <a:pt x="363" y="131"/>
                  </a:cubicBezTo>
                  <a:cubicBezTo>
                    <a:pt x="368" y="121"/>
                    <a:pt x="360" y="109"/>
                    <a:pt x="349" y="105"/>
                  </a:cubicBezTo>
                  <a:lnTo>
                    <a:pt x="32" y="2"/>
                  </a:lnTo>
                  <a:cubicBezTo>
                    <a:pt x="30" y="1"/>
                    <a:pt x="2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19"/>
            <p:cNvSpPr/>
            <p:nvPr/>
          </p:nvSpPr>
          <p:spPr>
            <a:xfrm>
              <a:off x="1774533" y="426801"/>
              <a:ext cx="17309" cy="70830"/>
            </a:xfrm>
            <a:custGeom>
              <a:avLst/>
              <a:gdLst/>
              <a:ahLst/>
              <a:cxnLst/>
              <a:rect l="l" t="t" r="r" b="b"/>
              <a:pathLst>
                <a:path w="76" h="311" extrusionOk="0">
                  <a:moveTo>
                    <a:pt x="53" y="1"/>
                  </a:moveTo>
                  <a:cubicBezTo>
                    <a:pt x="42" y="1"/>
                    <a:pt x="32" y="8"/>
                    <a:pt x="31" y="19"/>
                  </a:cubicBezTo>
                  <a:lnTo>
                    <a:pt x="1" y="286"/>
                  </a:lnTo>
                  <a:cubicBezTo>
                    <a:pt x="0" y="298"/>
                    <a:pt x="9" y="308"/>
                    <a:pt x="21" y="311"/>
                  </a:cubicBezTo>
                  <a:lnTo>
                    <a:pt x="23" y="311"/>
                  </a:lnTo>
                  <a:cubicBezTo>
                    <a:pt x="34" y="311"/>
                    <a:pt x="43" y="302"/>
                    <a:pt x="44" y="291"/>
                  </a:cubicBezTo>
                  <a:lnTo>
                    <a:pt x="74" y="24"/>
                  </a:lnTo>
                  <a:cubicBezTo>
                    <a:pt x="75" y="12"/>
                    <a:pt x="68" y="2"/>
                    <a:pt x="55" y="1"/>
                  </a:cubicBezTo>
                  <a:cubicBezTo>
                    <a:pt x="54" y="1"/>
                    <a:pt x="53"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17" name="Google Shape;717;p19"/>
          <p:cNvGrpSpPr/>
          <p:nvPr/>
        </p:nvGrpSpPr>
        <p:grpSpPr>
          <a:xfrm rot="-1421798">
            <a:off x="9482539" y="521663"/>
            <a:ext cx="228741" cy="208263"/>
            <a:chOff x="2570481" y="4799062"/>
            <a:chExt cx="171553" cy="156195"/>
          </a:xfrm>
        </p:grpSpPr>
        <p:sp>
          <p:nvSpPr>
            <p:cNvPr id="718" name="Google Shape;718;p19"/>
            <p:cNvSpPr/>
            <p:nvPr/>
          </p:nvSpPr>
          <p:spPr>
            <a:xfrm>
              <a:off x="2570481" y="4799062"/>
              <a:ext cx="171553" cy="156195"/>
            </a:xfrm>
            <a:custGeom>
              <a:avLst/>
              <a:gdLst/>
              <a:ahLst/>
              <a:cxnLst/>
              <a:rect l="l" t="t" r="r" b="b"/>
              <a:pathLst>
                <a:path w="1061" h="966" extrusionOk="0">
                  <a:moveTo>
                    <a:pt x="169" y="1"/>
                  </a:moveTo>
                  <a:cubicBezTo>
                    <a:pt x="146" y="1"/>
                    <a:pt x="127" y="7"/>
                    <a:pt x="111" y="22"/>
                  </a:cubicBezTo>
                  <a:cubicBezTo>
                    <a:pt x="53" y="77"/>
                    <a:pt x="118" y="162"/>
                    <a:pt x="122" y="384"/>
                  </a:cubicBezTo>
                  <a:cubicBezTo>
                    <a:pt x="128" y="701"/>
                    <a:pt x="0" y="834"/>
                    <a:pt x="76" y="912"/>
                  </a:cubicBezTo>
                  <a:cubicBezTo>
                    <a:pt x="95" y="931"/>
                    <a:pt x="116" y="938"/>
                    <a:pt x="143" y="938"/>
                  </a:cubicBezTo>
                  <a:cubicBezTo>
                    <a:pt x="209" y="938"/>
                    <a:pt x="309" y="895"/>
                    <a:pt x="481" y="895"/>
                  </a:cubicBezTo>
                  <a:cubicBezTo>
                    <a:pt x="495" y="895"/>
                    <a:pt x="509" y="896"/>
                    <a:pt x="524" y="896"/>
                  </a:cubicBezTo>
                  <a:cubicBezTo>
                    <a:pt x="729" y="904"/>
                    <a:pt x="837" y="966"/>
                    <a:pt x="908" y="966"/>
                  </a:cubicBezTo>
                  <a:cubicBezTo>
                    <a:pt x="931" y="966"/>
                    <a:pt x="949" y="960"/>
                    <a:pt x="966" y="945"/>
                  </a:cubicBezTo>
                  <a:cubicBezTo>
                    <a:pt x="1040" y="879"/>
                    <a:pt x="948" y="762"/>
                    <a:pt x="964" y="473"/>
                  </a:cubicBezTo>
                  <a:cubicBezTo>
                    <a:pt x="979" y="217"/>
                    <a:pt x="1061" y="116"/>
                    <a:pt x="999" y="54"/>
                  </a:cubicBezTo>
                  <a:cubicBezTo>
                    <a:pt x="982" y="38"/>
                    <a:pt x="963" y="31"/>
                    <a:pt x="939" y="31"/>
                  </a:cubicBezTo>
                  <a:cubicBezTo>
                    <a:pt x="873" y="31"/>
                    <a:pt x="772" y="78"/>
                    <a:pt x="599" y="78"/>
                  </a:cubicBezTo>
                  <a:cubicBezTo>
                    <a:pt x="377" y="78"/>
                    <a:pt x="25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19"/>
            <p:cNvSpPr/>
            <p:nvPr/>
          </p:nvSpPr>
          <p:spPr>
            <a:xfrm>
              <a:off x="2677037" y="4822347"/>
              <a:ext cx="33146" cy="13259"/>
            </a:xfrm>
            <a:custGeom>
              <a:avLst/>
              <a:gdLst/>
              <a:ahLst/>
              <a:cxnLst/>
              <a:rect l="l" t="t" r="r" b="b"/>
              <a:pathLst>
                <a:path w="205" h="82" extrusionOk="0">
                  <a:moveTo>
                    <a:pt x="181" y="0"/>
                  </a:moveTo>
                  <a:cubicBezTo>
                    <a:pt x="179" y="0"/>
                    <a:pt x="176" y="1"/>
                    <a:pt x="173" y="2"/>
                  </a:cubicBezTo>
                  <a:cubicBezTo>
                    <a:pt x="123" y="20"/>
                    <a:pt x="72" y="33"/>
                    <a:pt x="20" y="40"/>
                  </a:cubicBezTo>
                  <a:cubicBezTo>
                    <a:pt x="9" y="43"/>
                    <a:pt x="1" y="54"/>
                    <a:pt x="2" y="65"/>
                  </a:cubicBezTo>
                  <a:cubicBezTo>
                    <a:pt x="3" y="73"/>
                    <a:pt x="11" y="82"/>
                    <a:pt x="22" y="82"/>
                  </a:cubicBezTo>
                  <a:cubicBezTo>
                    <a:pt x="22" y="82"/>
                    <a:pt x="23" y="82"/>
                    <a:pt x="26" y="81"/>
                  </a:cubicBezTo>
                  <a:cubicBezTo>
                    <a:pt x="80" y="72"/>
                    <a:pt x="135" y="59"/>
                    <a:pt x="188" y="40"/>
                  </a:cubicBezTo>
                  <a:cubicBezTo>
                    <a:pt x="199" y="36"/>
                    <a:pt x="204" y="24"/>
                    <a:pt x="200" y="13"/>
                  </a:cubicBezTo>
                  <a:cubicBezTo>
                    <a:pt x="198" y="5"/>
                    <a:pt x="190" y="0"/>
                    <a:pt x="181"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19"/>
            <p:cNvSpPr/>
            <p:nvPr/>
          </p:nvSpPr>
          <p:spPr>
            <a:xfrm>
              <a:off x="2612844" y="4821053"/>
              <a:ext cx="59340" cy="15846"/>
            </a:xfrm>
            <a:custGeom>
              <a:avLst/>
              <a:gdLst/>
              <a:ahLst/>
              <a:cxnLst/>
              <a:rect l="l" t="t" r="r" b="b"/>
              <a:pathLst>
                <a:path w="367" h="98" extrusionOk="0">
                  <a:moveTo>
                    <a:pt x="25" y="0"/>
                  </a:moveTo>
                  <a:cubicBezTo>
                    <a:pt x="17" y="0"/>
                    <a:pt x="10" y="4"/>
                    <a:pt x="6" y="12"/>
                  </a:cubicBezTo>
                  <a:cubicBezTo>
                    <a:pt x="1" y="22"/>
                    <a:pt x="5" y="35"/>
                    <a:pt x="16" y="41"/>
                  </a:cubicBezTo>
                  <a:cubicBezTo>
                    <a:pt x="20" y="43"/>
                    <a:pt x="131" y="98"/>
                    <a:pt x="302" y="98"/>
                  </a:cubicBezTo>
                  <a:cubicBezTo>
                    <a:pt x="317" y="98"/>
                    <a:pt x="332" y="98"/>
                    <a:pt x="346" y="96"/>
                  </a:cubicBezTo>
                  <a:cubicBezTo>
                    <a:pt x="359" y="96"/>
                    <a:pt x="367" y="87"/>
                    <a:pt x="367" y="75"/>
                  </a:cubicBezTo>
                  <a:cubicBezTo>
                    <a:pt x="367" y="64"/>
                    <a:pt x="359" y="55"/>
                    <a:pt x="347" y="55"/>
                  </a:cubicBezTo>
                  <a:cubicBezTo>
                    <a:pt x="346" y="55"/>
                    <a:pt x="346" y="55"/>
                    <a:pt x="345" y="55"/>
                  </a:cubicBezTo>
                  <a:cubicBezTo>
                    <a:pt x="332" y="55"/>
                    <a:pt x="319" y="56"/>
                    <a:pt x="306" y="56"/>
                  </a:cubicBezTo>
                  <a:cubicBezTo>
                    <a:pt x="143" y="56"/>
                    <a:pt x="36" y="2"/>
                    <a:pt x="34" y="2"/>
                  </a:cubicBezTo>
                  <a:cubicBezTo>
                    <a:pt x="31" y="1"/>
                    <a:pt x="28" y="0"/>
                    <a:pt x="2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21" name="Google Shape;721;p19"/>
          <p:cNvGrpSpPr/>
          <p:nvPr/>
        </p:nvGrpSpPr>
        <p:grpSpPr>
          <a:xfrm>
            <a:off x="3511879" y="5981559"/>
            <a:ext cx="693619" cy="312907"/>
            <a:chOff x="2973429" y="1267445"/>
            <a:chExt cx="719920" cy="324772"/>
          </a:xfrm>
        </p:grpSpPr>
        <p:sp>
          <p:nvSpPr>
            <p:cNvPr id="722" name="Google Shape;722;p19"/>
            <p:cNvSpPr/>
            <p:nvPr/>
          </p:nvSpPr>
          <p:spPr>
            <a:xfrm>
              <a:off x="2973429" y="1267445"/>
              <a:ext cx="549561" cy="324772"/>
            </a:xfrm>
            <a:custGeom>
              <a:avLst/>
              <a:gdLst/>
              <a:ahLst/>
              <a:cxnLst/>
              <a:rect l="l" t="t" r="r" b="b"/>
              <a:pathLst>
                <a:path w="2413" h="1426" extrusionOk="0">
                  <a:moveTo>
                    <a:pt x="816" y="0"/>
                  </a:moveTo>
                  <a:cubicBezTo>
                    <a:pt x="574" y="0"/>
                    <a:pt x="303" y="53"/>
                    <a:pt x="1" y="181"/>
                  </a:cubicBezTo>
                  <a:cubicBezTo>
                    <a:pt x="1" y="181"/>
                    <a:pt x="475" y="1426"/>
                    <a:pt x="1472" y="1426"/>
                  </a:cubicBezTo>
                  <a:cubicBezTo>
                    <a:pt x="1746" y="1426"/>
                    <a:pt x="2059" y="1332"/>
                    <a:pt x="2413" y="1093"/>
                  </a:cubicBezTo>
                  <a:cubicBezTo>
                    <a:pt x="2413" y="1093"/>
                    <a:pt x="1919" y="0"/>
                    <a:pt x="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19"/>
            <p:cNvSpPr/>
            <p:nvPr/>
          </p:nvSpPr>
          <p:spPr>
            <a:xfrm>
              <a:off x="3101882" y="1352398"/>
              <a:ext cx="591467" cy="214085"/>
            </a:xfrm>
            <a:custGeom>
              <a:avLst/>
              <a:gdLst/>
              <a:ahLst/>
              <a:cxnLst/>
              <a:rect l="l" t="t" r="r" b="b"/>
              <a:pathLst>
                <a:path w="2597" h="940" extrusionOk="0">
                  <a:moveTo>
                    <a:pt x="25" y="1"/>
                  </a:moveTo>
                  <a:cubicBezTo>
                    <a:pt x="17" y="1"/>
                    <a:pt x="8" y="6"/>
                    <a:pt x="5" y="14"/>
                  </a:cubicBezTo>
                  <a:cubicBezTo>
                    <a:pt x="1" y="25"/>
                    <a:pt x="6" y="39"/>
                    <a:pt x="17" y="43"/>
                  </a:cubicBezTo>
                  <a:cubicBezTo>
                    <a:pt x="34" y="49"/>
                    <a:pt x="1836" y="808"/>
                    <a:pt x="2569" y="939"/>
                  </a:cubicBezTo>
                  <a:lnTo>
                    <a:pt x="2574" y="939"/>
                  </a:lnTo>
                  <a:cubicBezTo>
                    <a:pt x="2584" y="939"/>
                    <a:pt x="2594" y="931"/>
                    <a:pt x="2594" y="922"/>
                  </a:cubicBezTo>
                  <a:cubicBezTo>
                    <a:pt x="2596" y="909"/>
                    <a:pt x="2589" y="899"/>
                    <a:pt x="2576" y="897"/>
                  </a:cubicBezTo>
                  <a:cubicBezTo>
                    <a:pt x="1849" y="767"/>
                    <a:pt x="50" y="11"/>
                    <a:pt x="33" y="2"/>
                  </a:cubicBezTo>
                  <a:cubicBezTo>
                    <a:pt x="31" y="1"/>
                    <a:pt x="28"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19"/>
            <p:cNvSpPr/>
            <p:nvPr/>
          </p:nvSpPr>
          <p:spPr>
            <a:xfrm>
              <a:off x="3225097" y="1433023"/>
              <a:ext cx="85178" cy="25736"/>
            </a:xfrm>
            <a:custGeom>
              <a:avLst/>
              <a:gdLst/>
              <a:ahLst/>
              <a:cxnLst/>
              <a:rect l="l" t="t" r="r" b="b"/>
              <a:pathLst>
                <a:path w="374" h="113" extrusionOk="0">
                  <a:moveTo>
                    <a:pt x="351" y="0"/>
                  </a:moveTo>
                  <a:cubicBezTo>
                    <a:pt x="349" y="0"/>
                    <a:pt x="347" y="1"/>
                    <a:pt x="346" y="1"/>
                  </a:cubicBezTo>
                  <a:lnTo>
                    <a:pt x="19" y="70"/>
                  </a:lnTo>
                  <a:cubicBezTo>
                    <a:pt x="8" y="72"/>
                    <a:pt x="0" y="83"/>
                    <a:pt x="3" y="94"/>
                  </a:cubicBezTo>
                  <a:cubicBezTo>
                    <a:pt x="6" y="105"/>
                    <a:pt x="15" y="113"/>
                    <a:pt x="24" y="113"/>
                  </a:cubicBezTo>
                  <a:cubicBezTo>
                    <a:pt x="26" y="113"/>
                    <a:pt x="27" y="113"/>
                    <a:pt x="28" y="110"/>
                  </a:cubicBezTo>
                  <a:lnTo>
                    <a:pt x="355" y="43"/>
                  </a:lnTo>
                  <a:cubicBezTo>
                    <a:pt x="366" y="40"/>
                    <a:pt x="374" y="29"/>
                    <a:pt x="371" y="17"/>
                  </a:cubicBezTo>
                  <a:cubicBezTo>
                    <a:pt x="369" y="8"/>
                    <a:pt x="360" y="0"/>
                    <a:pt x="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19"/>
            <p:cNvSpPr/>
            <p:nvPr/>
          </p:nvSpPr>
          <p:spPr>
            <a:xfrm>
              <a:off x="3175902" y="1333494"/>
              <a:ext cx="35985" cy="65820"/>
            </a:xfrm>
            <a:custGeom>
              <a:avLst/>
              <a:gdLst/>
              <a:ahLst/>
              <a:cxnLst/>
              <a:rect l="l" t="t" r="r" b="b"/>
              <a:pathLst>
                <a:path w="158" h="289" extrusionOk="0">
                  <a:moveTo>
                    <a:pt x="26" y="0"/>
                  </a:moveTo>
                  <a:cubicBezTo>
                    <a:pt x="23" y="0"/>
                    <a:pt x="20" y="1"/>
                    <a:pt x="17" y="3"/>
                  </a:cubicBezTo>
                  <a:cubicBezTo>
                    <a:pt x="6" y="6"/>
                    <a:pt x="1" y="20"/>
                    <a:pt x="6" y="30"/>
                  </a:cubicBezTo>
                  <a:lnTo>
                    <a:pt x="113" y="276"/>
                  </a:lnTo>
                  <a:cubicBezTo>
                    <a:pt x="117" y="284"/>
                    <a:pt x="125" y="289"/>
                    <a:pt x="133" y="289"/>
                  </a:cubicBezTo>
                  <a:cubicBezTo>
                    <a:pt x="136" y="289"/>
                    <a:pt x="138" y="289"/>
                    <a:pt x="141" y="287"/>
                  </a:cubicBezTo>
                  <a:cubicBezTo>
                    <a:pt x="152" y="282"/>
                    <a:pt x="157" y="269"/>
                    <a:pt x="152" y="258"/>
                  </a:cubicBezTo>
                  <a:lnTo>
                    <a:pt x="45" y="13"/>
                  </a:lnTo>
                  <a:cubicBezTo>
                    <a:pt x="42" y="5"/>
                    <a:pt x="34"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2724273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726"/>
        <p:cNvGrpSpPr/>
        <p:nvPr/>
      </p:nvGrpSpPr>
      <p:grpSpPr>
        <a:xfrm>
          <a:off x="0" y="0"/>
          <a:ext cx="0" cy="0"/>
          <a:chOff x="0" y="0"/>
          <a:chExt cx="0" cy="0"/>
        </a:xfrm>
      </p:grpSpPr>
      <p:sp>
        <p:nvSpPr>
          <p:cNvPr id="727" name="Google Shape;727;p20"/>
          <p:cNvSpPr txBox="1">
            <a:spLocks noGrp="1"/>
          </p:cNvSpPr>
          <p:nvPr>
            <p:ph type="title"/>
          </p:nvPr>
        </p:nvSpPr>
        <p:spPr>
          <a:xfrm>
            <a:off x="1163200" y="2623551"/>
            <a:ext cx="2481600" cy="768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728" name="Google Shape;728;p20"/>
          <p:cNvSpPr txBox="1">
            <a:spLocks noGrp="1"/>
          </p:cNvSpPr>
          <p:nvPr>
            <p:ph type="subTitle" idx="1"/>
          </p:nvPr>
        </p:nvSpPr>
        <p:spPr>
          <a:xfrm rot="-282">
            <a:off x="1163200" y="3186428"/>
            <a:ext cx="4869200" cy="17056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accent4"/>
              </a:buClr>
              <a:buSzPts val="1200"/>
              <a:buFont typeface="Anaheim"/>
              <a:buChar char="●"/>
              <a:defRPr/>
            </a:lvl1pPr>
            <a:lvl2pPr lvl="1" rtl="0">
              <a:lnSpc>
                <a:spcPct val="115000"/>
              </a:lnSpc>
              <a:spcBef>
                <a:spcPts val="0"/>
              </a:spcBef>
              <a:spcAft>
                <a:spcPts val="0"/>
              </a:spcAft>
              <a:buClr>
                <a:schemeClr val="accent3"/>
              </a:buClr>
              <a:buSzPts val="1200"/>
              <a:buFont typeface="Roboto Condensed Light"/>
              <a:buChar char="○"/>
              <a:defRPr/>
            </a:lvl2pPr>
            <a:lvl3pPr lvl="2" algn="ctr" rtl="0">
              <a:lnSpc>
                <a:spcPct val="100000"/>
              </a:lnSpc>
              <a:spcBef>
                <a:spcPts val="0"/>
              </a:spcBef>
              <a:spcAft>
                <a:spcPts val="0"/>
              </a:spcAft>
              <a:buClr>
                <a:srgbClr val="434343"/>
              </a:buClr>
              <a:buSzPts val="1200"/>
              <a:buFont typeface="Roboto Condensed Light"/>
              <a:buChar char="■"/>
              <a:defRPr/>
            </a:lvl3pPr>
            <a:lvl4pPr lvl="3" algn="ctr" rtl="0">
              <a:lnSpc>
                <a:spcPct val="100000"/>
              </a:lnSpc>
              <a:spcBef>
                <a:spcPts val="2133"/>
              </a:spcBef>
              <a:spcAft>
                <a:spcPts val="0"/>
              </a:spcAft>
              <a:buClr>
                <a:srgbClr val="434343"/>
              </a:buClr>
              <a:buSzPts val="1200"/>
              <a:buFont typeface="Roboto Condensed Light"/>
              <a:buChar char="●"/>
              <a:defRPr/>
            </a:lvl4pPr>
            <a:lvl5pPr lvl="4" algn="ctr" rtl="0">
              <a:lnSpc>
                <a:spcPct val="100000"/>
              </a:lnSpc>
              <a:spcBef>
                <a:spcPts val="2133"/>
              </a:spcBef>
              <a:spcAft>
                <a:spcPts val="0"/>
              </a:spcAft>
              <a:buClr>
                <a:srgbClr val="434343"/>
              </a:buClr>
              <a:buSzPts val="1200"/>
              <a:buFont typeface="Roboto Condensed Light"/>
              <a:buChar char="○"/>
              <a:defRPr/>
            </a:lvl5pPr>
            <a:lvl6pPr lvl="5" algn="ctr" rtl="0">
              <a:lnSpc>
                <a:spcPct val="100000"/>
              </a:lnSpc>
              <a:spcBef>
                <a:spcPts val="2133"/>
              </a:spcBef>
              <a:spcAft>
                <a:spcPts val="0"/>
              </a:spcAft>
              <a:buClr>
                <a:srgbClr val="434343"/>
              </a:buClr>
              <a:buSzPts val="1200"/>
              <a:buFont typeface="Roboto Condensed Light"/>
              <a:buChar char="■"/>
              <a:defRPr/>
            </a:lvl6pPr>
            <a:lvl7pPr lvl="6" algn="ctr" rtl="0">
              <a:lnSpc>
                <a:spcPct val="100000"/>
              </a:lnSpc>
              <a:spcBef>
                <a:spcPts val="2133"/>
              </a:spcBef>
              <a:spcAft>
                <a:spcPts val="0"/>
              </a:spcAft>
              <a:buClr>
                <a:srgbClr val="434343"/>
              </a:buClr>
              <a:buSzPts val="1200"/>
              <a:buFont typeface="Roboto Condensed Light"/>
              <a:buChar char="●"/>
              <a:defRPr/>
            </a:lvl7pPr>
            <a:lvl8pPr lvl="7" algn="ctr" rtl="0">
              <a:lnSpc>
                <a:spcPct val="100000"/>
              </a:lnSpc>
              <a:spcBef>
                <a:spcPts val="2133"/>
              </a:spcBef>
              <a:spcAft>
                <a:spcPts val="0"/>
              </a:spcAft>
              <a:buClr>
                <a:srgbClr val="434343"/>
              </a:buClr>
              <a:buSzPts val="1200"/>
              <a:buFont typeface="Roboto Condensed Light"/>
              <a:buChar char="○"/>
              <a:defRPr/>
            </a:lvl8pPr>
            <a:lvl9pPr lvl="8" algn="ctr" rtl="0">
              <a:lnSpc>
                <a:spcPct val="100000"/>
              </a:lnSpc>
              <a:spcBef>
                <a:spcPts val="2133"/>
              </a:spcBef>
              <a:spcAft>
                <a:spcPts val="2133"/>
              </a:spcAft>
              <a:buClr>
                <a:srgbClr val="434343"/>
              </a:buClr>
              <a:buSzPts val="1200"/>
              <a:buFont typeface="Roboto Condensed Light"/>
              <a:buChar char="■"/>
              <a:defRPr/>
            </a:lvl9pPr>
          </a:lstStyle>
          <a:p>
            <a:endParaRPr/>
          </a:p>
        </p:txBody>
      </p:sp>
      <p:sp>
        <p:nvSpPr>
          <p:cNvPr id="729" name="Google Shape;729;p20"/>
          <p:cNvSpPr/>
          <p:nvPr/>
        </p:nvSpPr>
        <p:spPr>
          <a:xfrm rot="5400000">
            <a:off x="1622996" y="-1251838"/>
            <a:ext cx="8330408" cy="11029465"/>
          </a:xfrm>
          <a:custGeom>
            <a:avLst/>
            <a:gdLst/>
            <a:ahLst/>
            <a:cxnLst/>
            <a:rect l="l" t="t" r="r" b="b"/>
            <a:pathLst>
              <a:path w="22216" h="29414" extrusionOk="0">
                <a:moveTo>
                  <a:pt x="12843" y="1"/>
                </a:moveTo>
                <a:cubicBezTo>
                  <a:pt x="12808" y="1"/>
                  <a:pt x="12774" y="1"/>
                  <a:pt x="12739" y="2"/>
                </a:cubicBezTo>
                <a:cubicBezTo>
                  <a:pt x="10638" y="19"/>
                  <a:pt x="8555" y="1199"/>
                  <a:pt x="6914" y="2638"/>
                </a:cubicBezTo>
                <a:cubicBezTo>
                  <a:pt x="5254" y="4076"/>
                  <a:pt x="4057" y="5772"/>
                  <a:pt x="2730" y="7578"/>
                </a:cubicBezTo>
                <a:cubicBezTo>
                  <a:pt x="1420" y="9385"/>
                  <a:pt x="0" y="11283"/>
                  <a:pt x="333" y="12980"/>
                </a:cubicBezTo>
                <a:cubicBezTo>
                  <a:pt x="683" y="14694"/>
                  <a:pt x="2785" y="16206"/>
                  <a:pt x="3725" y="18658"/>
                </a:cubicBezTo>
                <a:cubicBezTo>
                  <a:pt x="4664" y="21110"/>
                  <a:pt x="4443" y="24502"/>
                  <a:pt x="5753" y="26659"/>
                </a:cubicBezTo>
                <a:cubicBezTo>
                  <a:pt x="6854" y="28474"/>
                  <a:pt x="9026" y="29414"/>
                  <a:pt x="11235" y="29414"/>
                </a:cubicBezTo>
                <a:cubicBezTo>
                  <a:pt x="11652" y="29414"/>
                  <a:pt x="12069" y="29380"/>
                  <a:pt x="12481" y="29313"/>
                </a:cubicBezTo>
                <a:cubicBezTo>
                  <a:pt x="15062" y="28889"/>
                  <a:pt x="17404" y="27101"/>
                  <a:pt x="18436" y="24797"/>
                </a:cubicBezTo>
                <a:cubicBezTo>
                  <a:pt x="19469" y="22473"/>
                  <a:pt x="19192" y="19616"/>
                  <a:pt x="19395" y="17607"/>
                </a:cubicBezTo>
                <a:cubicBezTo>
                  <a:pt x="19597" y="15579"/>
                  <a:pt x="20280" y="14380"/>
                  <a:pt x="20925" y="12814"/>
                </a:cubicBezTo>
                <a:cubicBezTo>
                  <a:pt x="21571" y="11228"/>
                  <a:pt x="22215" y="9292"/>
                  <a:pt x="21902" y="7449"/>
                </a:cubicBezTo>
                <a:cubicBezTo>
                  <a:pt x="21588" y="5606"/>
                  <a:pt x="20335" y="3891"/>
                  <a:pt x="18657" y="2471"/>
                </a:cubicBezTo>
                <a:cubicBezTo>
                  <a:pt x="16989" y="1093"/>
                  <a:pt x="14911" y="1"/>
                  <a:pt x="12843" y="1"/>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30" name="Google Shape;730;p20"/>
          <p:cNvGrpSpPr/>
          <p:nvPr/>
        </p:nvGrpSpPr>
        <p:grpSpPr>
          <a:xfrm>
            <a:off x="9505192" y="5986513"/>
            <a:ext cx="527069" cy="604971"/>
            <a:chOff x="4832355" y="458686"/>
            <a:chExt cx="547056" cy="627910"/>
          </a:xfrm>
        </p:grpSpPr>
        <p:sp>
          <p:nvSpPr>
            <p:cNvPr id="731" name="Google Shape;731;p20"/>
            <p:cNvSpPr/>
            <p:nvPr/>
          </p:nvSpPr>
          <p:spPr>
            <a:xfrm>
              <a:off x="4832355" y="611282"/>
              <a:ext cx="547056" cy="475314"/>
            </a:xfrm>
            <a:custGeom>
              <a:avLst/>
              <a:gdLst/>
              <a:ahLst/>
              <a:cxnLst/>
              <a:rect l="l" t="t" r="r" b="b"/>
              <a:pathLst>
                <a:path w="2402" h="2087" extrusionOk="0">
                  <a:moveTo>
                    <a:pt x="1761" y="0"/>
                  </a:moveTo>
                  <a:lnTo>
                    <a:pt x="1761" y="0"/>
                  </a:lnTo>
                  <a:cubicBezTo>
                    <a:pt x="1761" y="0"/>
                    <a:pt x="1" y="279"/>
                    <a:pt x="247" y="2086"/>
                  </a:cubicBezTo>
                  <a:cubicBezTo>
                    <a:pt x="247" y="2085"/>
                    <a:pt x="2401" y="1876"/>
                    <a:pt x="176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20"/>
            <p:cNvSpPr/>
            <p:nvPr/>
          </p:nvSpPr>
          <p:spPr>
            <a:xfrm>
              <a:off x="4965135" y="458686"/>
              <a:ext cx="360756" cy="515854"/>
            </a:xfrm>
            <a:custGeom>
              <a:avLst/>
              <a:gdLst/>
              <a:ahLst/>
              <a:cxnLst/>
              <a:rect l="l" t="t" r="r" b="b"/>
              <a:pathLst>
                <a:path w="1584" h="2265" extrusionOk="0">
                  <a:moveTo>
                    <a:pt x="1560" y="1"/>
                  </a:moveTo>
                  <a:cubicBezTo>
                    <a:pt x="1552" y="1"/>
                    <a:pt x="1544" y="5"/>
                    <a:pt x="1540" y="13"/>
                  </a:cubicBezTo>
                  <a:cubicBezTo>
                    <a:pt x="1223" y="682"/>
                    <a:pt x="19" y="2216"/>
                    <a:pt x="7" y="2231"/>
                  </a:cubicBezTo>
                  <a:cubicBezTo>
                    <a:pt x="0" y="2240"/>
                    <a:pt x="1" y="2254"/>
                    <a:pt x="11" y="2262"/>
                  </a:cubicBezTo>
                  <a:cubicBezTo>
                    <a:pt x="14" y="2264"/>
                    <a:pt x="20" y="2265"/>
                    <a:pt x="24" y="2265"/>
                  </a:cubicBezTo>
                  <a:cubicBezTo>
                    <a:pt x="30" y="2265"/>
                    <a:pt x="38" y="2263"/>
                    <a:pt x="40" y="2255"/>
                  </a:cubicBezTo>
                  <a:cubicBezTo>
                    <a:pt x="54" y="2241"/>
                    <a:pt x="1258" y="704"/>
                    <a:pt x="1579" y="30"/>
                  </a:cubicBezTo>
                  <a:cubicBezTo>
                    <a:pt x="1583" y="20"/>
                    <a:pt x="1579" y="8"/>
                    <a:pt x="1568" y="2"/>
                  </a:cubicBezTo>
                  <a:cubicBezTo>
                    <a:pt x="1566" y="1"/>
                    <a:pt x="1563" y="1"/>
                    <a:pt x="15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20"/>
            <p:cNvSpPr/>
            <p:nvPr/>
          </p:nvSpPr>
          <p:spPr>
            <a:xfrm>
              <a:off x="5090627" y="795536"/>
              <a:ext cx="15259" cy="85862"/>
            </a:xfrm>
            <a:custGeom>
              <a:avLst/>
              <a:gdLst/>
              <a:ahLst/>
              <a:cxnLst/>
              <a:rect l="l" t="t" r="r" b="b"/>
              <a:pathLst>
                <a:path w="67" h="377" extrusionOk="0">
                  <a:moveTo>
                    <a:pt x="44" y="1"/>
                  </a:moveTo>
                  <a:cubicBezTo>
                    <a:pt x="33" y="1"/>
                    <a:pt x="24" y="9"/>
                    <a:pt x="22" y="21"/>
                  </a:cubicBezTo>
                  <a:lnTo>
                    <a:pt x="3" y="354"/>
                  </a:lnTo>
                  <a:cubicBezTo>
                    <a:pt x="0" y="366"/>
                    <a:pt x="10" y="375"/>
                    <a:pt x="22" y="376"/>
                  </a:cubicBezTo>
                  <a:lnTo>
                    <a:pt x="24" y="376"/>
                  </a:lnTo>
                  <a:cubicBezTo>
                    <a:pt x="35" y="376"/>
                    <a:pt x="44" y="368"/>
                    <a:pt x="46" y="356"/>
                  </a:cubicBezTo>
                  <a:lnTo>
                    <a:pt x="65" y="24"/>
                  </a:lnTo>
                  <a:cubicBezTo>
                    <a:pt x="67" y="12"/>
                    <a:pt x="57" y="2"/>
                    <a:pt x="46" y="1"/>
                  </a:cubicBezTo>
                  <a:cubicBezTo>
                    <a:pt x="45" y="1"/>
                    <a:pt x="44" y="1"/>
                    <a:pt x="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20"/>
            <p:cNvSpPr/>
            <p:nvPr/>
          </p:nvSpPr>
          <p:spPr>
            <a:xfrm>
              <a:off x="4966729" y="879350"/>
              <a:ext cx="71058" cy="18903"/>
            </a:xfrm>
            <a:custGeom>
              <a:avLst/>
              <a:gdLst/>
              <a:ahLst/>
              <a:cxnLst/>
              <a:rect l="l" t="t" r="r" b="b"/>
              <a:pathLst>
                <a:path w="312" h="83" extrusionOk="0">
                  <a:moveTo>
                    <a:pt x="288" y="1"/>
                  </a:moveTo>
                  <a:cubicBezTo>
                    <a:pt x="287" y="1"/>
                    <a:pt x="287" y="1"/>
                    <a:pt x="286" y="1"/>
                  </a:cubicBezTo>
                  <a:lnTo>
                    <a:pt x="21" y="38"/>
                  </a:lnTo>
                  <a:cubicBezTo>
                    <a:pt x="9" y="40"/>
                    <a:pt x="1" y="51"/>
                    <a:pt x="2" y="63"/>
                  </a:cubicBezTo>
                  <a:cubicBezTo>
                    <a:pt x="4" y="74"/>
                    <a:pt x="13" y="82"/>
                    <a:pt x="23" y="82"/>
                  </a:cubicBezTo>
                  <a:lnTo>
                    <a:pt x="27" y="82"/>
                  </a:lnTo>
                  <a:lnTo>
                    <a:pt x="291" y="44"/>
                  </a:lnTo>
                  <a:cubicBezTo>
                    <a:pt x="304" y="43"/>
                    <a:pt x="312" y="32"/>
                    <a:pt x="311" y="20"/>
                  </a:cubicBezTo>
                  <a:cubicBezTo>
                    <a:pt x="310" y="9"/>
                    <a:pt x="299" y="1"/>
                    <a:pt x="2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35" name="Google Shape;735;p20"/>
          <p:cNvGrpSpPr/>
          <p:nvPr/>
        </p:nvGrpSpPr>
        <p:grpSpPr>
          <a:xfrm>
            <a:off x="10639625" y="6033867"/>
            <a:ext cx="228737" cy="208260"/>
            <a:chOff x="2570481" y="4799062"/>
            <a:chExt cx="171553" cy="156195"/>
          </a:xfrm>
        </p:grpSpPr>
        <p:sp>
          <p:nvSpPr>
            <p:cNvPr id="736" name="Google Shape;736;p20"/>
            <p:cNvSpPr/>
            <p:nvPr/>
          </p:nvSpPr>
          <p:spPr>
            <a:xfrm>
              <a:off x="2570481" y="4799062"/>
              <a:ext cx="171553" cy="156195"/>
            </a:xfrm>
            <a:custGeom>
              <a:avLst/>
              <a:gdLst/>
              <a:ahLst/>
              <a:cxnLst/>
              <a:rect l="l" t="t" r="r" b="b"/>
              <a:pathLst>
                <a:path w="1061" h="966" extrusionOk="0">
                  <a:moveTo>
                    <a:pt x="169" y="1"/>
                  </a:moveTo>
                  <a:cubicBezTo>
                    <a:pt x="146" y="1"/>
                    <a:pt x="127" y="7"/>
                    <a:pt x="111" y="22"/>
                  </a:cubicBezTo>
                  <a:cubicBezTo>
                    <a:pt x="53" y="77"/>
                    <a:pt x="118" y="162"/>
                    <a:pt x="122" y="384"/>
                  </a:cubicBezTo>
                  <a:cubicBezTo>
                    <a:pt x="128" y="701"/>
                    <a:pt x="0" y="834"/>
                    <a:pt x="76" y="912"/>
                  </a:cubicBezTo>
                  <a:cubicBezTo>
                    <a:pt x="95" y="931"/>
                    <a:pt x="116" y="938"/>
                    <a:pt x="143" y="938"/>
                  </a:cubicBezTo>
                  <a:cubicBezTo>
                    <a:pt x="209" y="938"/>
                    <a:pt x="309" y="895"/>
                    <a:pt x="481" y="895"/>
                  </a:cubicBezTo>
                  <a:cubicBezTo>
                    <a:pt x="495" y="895"/>
                    <a:pt x="509" y="896"/>
                    <a:pt x="524" y="896"/>
                  </a:cubicBezTo>
                  <a:cubicBezTo>
                    <a:pt x="729" y="904"/>
                    <a:pt x="837" y="966"/>
                    <a:pt x="908" y="966"/>
                  </a:cubicBezTo>
                  <a:cubicBezTo>
                    <a:pt x="931" y="966"/>
                    <a:pt x="949" y="960"/>
                    <a:pt x="966" y="945"/>
                  </a:cubicBezTo>
                  <a:cubicBezTo>
                    <a:pt x="1040" y="879"/>
                    <a:pt x="948" y="762"/>
                    <a:pt x="964" y="473"/>
                  </a:cubicBezTo>
                  <a:cubicBezTo>
                    <a:pt x="979" y="217"/>
                    <a:pt x="1061" y="116"/>
                    <a:pt x="999" y="54"/>
                  </a:cubicBezTo>
                  <a:cubicBezTo>
                    <a:pt x="982" y="38"/>
                    <a:pt x="963" y="31"/>
                    <a:pt x="939" y="31"/>
                  </a:cubicBezTo>
                  <a:cubicBezTo>
                    <a:pt x="873" y="31"/>
                    <a:pt x="772" y="78"/>
                    <a:pt x="599" y="78"/>
                  </a:cubicBezTo>
                  <a:cubicBezTo>
                    <a:pt x="377" y="78"/>
                    <a:pt x="25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20"/>
            <p:cNvSpPr/>
            <p:nvPr/>
          </p:nvSpPr>
          <p:spPr>
            <a:xfrm>
              <a:off x="2677037" y="4822347"/>
              <a:ext cx="33146" cy="13259"/>
            </a:xfrm>
            <a:custGeom>
              <a:avLst/>
              <a:gdLst/>
              <a:ahLst/>
              <a:cxnLst/>
              <a:rect l="l" t="t" r="r" b="b"/>
              <a:pathLst>
                <a:path w="205" h="82" extrusionOk="0">
                  <a:moveTo>
                    <a:pt x="181" y="0"/>
                  </a:moveTo>
                  <a:cubicBezTo>
                    <a:pt x="179" y="0"/>
                    <a:pt x="176" y="1"/>
                    <a:pt x="173" y="2"/>
                  </a:cubicBezTo>
                  <a:cubicBezTo>
                    <a:pt x="123" y="20"/>
                    <a:pt x="72" y="33"/>
                    <a:pt x="20" y="40"/>
                  </a:cubicBezTo>
                  <a:cubicBezTo>
                    <a:pt x="9" y="43"/>
                    <a:pt x="1" y="54"/>
                    <a:pt x="2" y="65"/>
                  </a:cubicBezTo>
                  <a:cubicBezTo>
                    <a:pt x="3" y="73"/>
                    <a:pt x="11" y="82"/>
                    <a:pt x="22" y="82"/>
                  </a:cubicBezTo>
                  <a:cubicBezTo>
                    <a:pt x="22" y="82"/>
                    <a:pt x="23" y="82"/>
                    <a:pt x="26" y="81"/>
                  </a:cubicBezTo>
                  <a:cubicBezTo>
                    <a:pt x="80" y="72"/>
                    <a:pt x="135" y="59"/>
                    <a:pt x="188" y="40"/>
                  </a:cubicBezTo>
                  <a:cubicBezTo>
                    <a:pt x="199" y="36"/>
                    <a:pt x="204" y="24"/>
                    <a:pt x="200" y="13"/>
                  </a:cubicBezTo>
                  <a:cubicBezTo>
                    <a:pt x="198" y="5"/>
                    <a:pt x="190" y="0"/>
                    <a:pt x="181"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20"/>
            <p:cNvSpPr/>
            <p:nvPr/>
          </p:nvSpPr>
          <p:spPr>
            <a:xfrm>
              <a:off x="2612844" y="4821053"/>
              <a:ext cx="59340" cy="15846"/>
            </a:xfrm>
            <a:custGeom>
              <a:avLst/>
              <a:gdLst/>
              <a:ahLst/>
              <a:cxnLst/>
              <a:rect l="l" t="t" r="r" b="b"/>
              <a:pathLst>
                <a:path w="367" h="98" extrusionOk="0">
                  <a:moveTo>
                    <a:pt x="25" y="0"/>
                  </a:moveTo>
                  <a:cubicBezTo>
                    <a:pt x="17" y="0"/>
                    <a:pt x="10" y="4"/>
                    <a:pt x="6" y="12"/>
                  </a:cubicBezTo>
                  <a:cubicBezTo>
                    <a:pt x="1" y="22"/>
                    <a:pt x="5" y="35"/>
                    <a:pt x="16" y="41"/>
                  </a:cubicBezTo>
                  <a:cubicBezTo>
                    <a:pt x="20" y="43"/>
                    <a:pt x="131" y="98"/>
                    <a:pt x="302" y="98"/>
                  </a:cubicBezTo>
                  <a:cubicBezTo>
                    <a:pt x="317" y="98"/>
                    <a:pt x="332" y="98"/>
                    <a:pt x="346" y="96"/>
                  </a:cubicBezTo>
                  <a:cubicBezTo>
                    <a:pt x="359" y="96"/>
                    <a:pt x="367" y="87"/>
                    <a:pt x="367" y="75"/>
                  </a:cubicBezTo>
                  <a:cubicBezTo>
                    <a:pt x="367" y="64"/>
                    <a:pt x="359" y="55"/>
                    <a:pt x="347" y="55"/>
                  </a:cubicBezTo>
                  <a:cubicBezTo>
                    <a:pt x="346" y="55"/>
                    <a:pt x="346" y="55"/>
                    <a:pt x="345" y="55"/>
                  </a:cubicBezTo>
                  <a:cubicBezTo>
                    <a:pt x="332" y="55"/>
                    <a:pt x="319" y="56"/>
                    <a:pt x="306" y="56"/>
                  </a:cubicBezTo>
                  <a:cubicBezTo>
                    <a:pt x="143" y="56"/>
                    <a:pt x="36" y="2"/>
                    <a:pt x="34" y="2"/>
                  </a:cubicBezTo>
                  <a:cubicBezTo>
                    <a:pt x="31" y="1"/>
                    <a:pt x="28" y="0"/>
                    <a:pt x="2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39" name="Google Shape;739;p20"/>
          <p:cNvGrpSpPr/>
          <p:nvPr/>
        </p:nvGrpSpPr>
        <p:grpSpPr>
          <a:xfrm flipH="1">
            <a:off x="467973" y="5091837"/>
            <a:ext cx="273580" cy="265391"/>
            <a:chOff x="185342" y="5173552"/>
            <a:chExt cx="205185" cy="199043"/>
          </a:xfrm>
        </p:grpSpPr>
        <p:sp>
          <p:nvSpPr>
            <p:cNvPr id="740" name="Google Shape;740;p20"/>
            <p:cNvSpPr/>
            <p:nvPr/>
          </p:nvSpPr>
          <p:spPr>
            <a:xfrm>
              <a:off x="185342" y="5173552"/>
              <a:ext cx="205185" cy="199043"/>
            </a:xfrm>
            <a:custGeom>
              <a:avLst/>
              <a:gdLst/>
              <a:ahLst/>
              <a:cxnLst/>
              <a:rect l="l" t="t" r="r" b="b"/>
              <a:pathLst>
                <a:path w="1269" h="1231" extrusionOk="0">
                  <a:moveTo>
                    <a:pt x="755" y="1"/>
                  </a:moveTo>
                  <a:cubicBezTo>
                    <a:pt x="677" y="1"/>
                    <a:pt x="636" y="123"/>
                    <a:pt x="452" y="248"/>
                  </a:cubicBezTo>
                  <a:cubicBezTo>
                    <a:pt x="217" y="406"/>
                    <a:pt x="38" y="375"/>
                    <a:pt x="16" y="475"/>
                  </a:cubicBezTo>
                  <a:cubicBezTo>
                    <a:pt x="0" y="554"/>
                    <a:pt x="102" y="587"/>
                    <a:pt x="231" y="768"/>
                  </a:cubicBezTo>
                  <a:cubicBezTo>
                    <a:pt x="414" y="1025"/>
                    <a:pt x="384" y="1208"/>
                    <a:pt x="491" y="1229"/>
                  </a:cubicBezTo>
                  <a:cubicBezTo>
                    <a:pt x="497" y="1230"/>
                    <a:pt x="502" y="1231"/>
                    <a:pt x="507" y="1231"/>
                  </a:cubicBezTo>
                  <a:cubicBezTo>
                    <a:pt x="589" y="1231"/>
                    <a:pt x="633" y="1099"/>
                    <a:pt x="851" y="965"/>
                  </a:cubicBezTo>
                  <a:cubicBezTo>
                    <a:pt x="1078" y="823"/>
                    <a:pt x="1221" y="850"/>
                    <a:pt x="1244" y="756"/>
                  </a:cubicBezTo>
                  <a:cubicBezTo>
                    <a:pt x="1269" y="661"/>
                    <a:pt x="1126" y="615"/>
                    <a:pt x="976" y="367"/>
                  </a:cubicBezTo>
                  <a:cubicBezTo>
                    <a:pt x="844" y="148"/>
                    <a:pt x="856" y="18"/>
                    <a:pt x="770" y="2"/>
                  </a:cubicBezTo>
                  <a:cubicBezTo>
                    <a:pt x="765" y="1"/>
                    <a:pt x="760" y="1"/>
                    <a:pt x="7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20"/>
            <p:cNvSpPr/>
            <p:nvPr/>
          </p:nvSpPr>
          <p:spPr>
            <a:xfrm>
              <a:off x="277345" y="5199908"/>
              <a:ext cx="25385" cy="26679"/>
            </a:xfrm>
            <a:custGeom>
              <a:avLst/>
              <a:gdLst/>
              <a:ahLst/>
              <a:cxnLst/>
              <a:rect l="l" t="t" r="r" b="b"/>
              <a:pathLst>
                <a:path w="157" h="165" extrusionOk="0">
                  <a:moveTo>
                    <a:pt x="133" y="0"/>
                  </a:moveTo>
                  <a:cubicBezTo>
                    <a:pt x="126" y="0"/>
                    <a:pt x="120" y="3"/>
                    <a:pt x="116" y="9"/>
                  </a:cubicBezTo>
                  <a:cubicBezTo>
                    <a:pt x="84" y="53"/>
                    <a:pt x="49" y="92"/>
                    <a:pt x="10" y="128"/>
                  </a:cubicBezTo>
                  <a:cubicBezTo>
                    <a:pt x="3" y="135"/>
                    <a:pt x="1" y="149"/>
                    <a:pt x="9" y="157"/>
                  </a:cubicBezTo>
                  <a:cubicBezTo>
                    <a:pt x="13" y="161"/>
                    <a:pt x="18" y="164"/>
                    <a:pt x="23" y="164"/>
                  </a:cubicBezTo>
                  <a:cubicBezTo>
                    <a:pt x="27" y="164"/>
                    <a:pt x="33" y="162"/>
                    <a:pt x="38" y="159"/>
                  </a:cubicBezTo>
                  <a:cubicBezTo>
                    <a:pt x="79" y="121"/>
                    <a:pt x="116" y="80"/>
                    <a:pt x="150" y="33"/>
                  </a:cubicBezTo>
                  <a:cubicBezTo>
                    <a:pt x="156" y="25"/>
                    <a:pt x="155" y="11"/>
                    <a:pt x="145" y="4"/>
                  </a:cubicBezTo>
                  <a:cubicBezTo>
                    <a:pt x="142" y="2"/>
                    <a:pt x="137" y="0"/>
                    <a:pt x="133"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20"/>
            <p:cNvSpPr/>
            <p:nvPr/>
          </p:nvSpPr>
          <p:spPr>
            <a:xfrm>
              <a:off x="220591" y="5227397"/>
              <a:ext cx="55136" cy="28781"/>
            </a:xfrm>
            <a:custGeom>
              <a:avLst/>
              <a:gdLst/>
              <a:ahLst/>
              <a:cxnLst/>
              <a:rect l="l" t="t" r="r" b="b"/>
              <a:pathLst>
                <a:path w="341" h="178" extrusionOk="0">
                  <a:moveTo>
                    <a:pt x="317" y="0"/>
                  </a:moveTo>
                  <a:cubicBezTo>
                    <a:pt x="313" y="0"/>
                    <a:pt x="308" y="2"/>
                    <a:pt x="304" y="5"/>
                  </a:cubicBezTo>
                  <a:cubicBezTo>
                    <a:pt x="157" y="118"/>
                    <a:pt x="20" y="136"/>
                    <a:pt x="19" y="136"/>
                  </a:cubicBezTo>
                  <a:cubicBezTo>
                    <a:pt x="8" y="137"/>
                    <a:pt x="1" y="148"/>
                    <a:pt x="2" y="158"/>
                  </a:cubicBezTo>
                  <a:cubicBezTo>
                    <a:pt x="3" y="168"/>
                    <a:pt x="12" y="177"/>
                    <a:pt x="22" y="177"/>
                  </a:cubicBezTo>
                  <a:cubicBezTo>
                    <a:pt x="23" y="177"/>
                    <a:pt x="23" y="177"/>
                    <a:pt x="24" y="178"/>
                  </a:cubicBezTo>
                  <a:cubicBezTo>
                    <a:pt x="30" y="178"/>
                    <a:pt x="174" y="157"/>
                    <a:pt x="330" y="38"/>
                  </a:cubicBezTo>
                  <a:cubicBezTo>
                    <a:pt x="340" y="30"/>
                    <a:pt x="341" y="18"/>
                    <a:pt x="334" y="8"/>
                  </a:cubicBezTo>
                  <a:cubicBezTo>
                    <a:pt x="329" y="3"/>
                    <a:pt x="323" y="0"/>
                    <a:pt x="317"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3" name="Google Shape;743;p20"/>
          <p:cNvGrpSpPr/>
          <p:nvPr/>
        </p:nvGrpSpPr>
        <p:grpSpPr>
          <a:xfrm rot="1207274">
            <a:off x="11463140" y="1249107"/>
            <a:ext cx="335969" cy="326744"/>
            <a:chOff x="-699121" y="2526254"/>
            <a:chExt cx="470841" cy="457913"/>
          </a:xfrm>
        </p:grpSpPr>
        <p:sp>
          <p:nvSpPr>
            <p:cNvPr id="744" name="Google Shape;744;p20"/>
            <p:cNvSpPr/>
            <p:nvPr/>
          </p:nvSpPr>
          <p:spPr>
            <a:xfrm>
              <a:off x="-699121" y="2526254"/>
              <a:ext cx="470841" cy="457913"/>
            </a:xfrm>
            <a:custGeom>
              <a:avLst/>
              <a:gdLst/>
              <a:ahLst/>
              <a:cxnLst/>
              <a:rect l="l" t="t" r="r" b="b"/>
              <a:pathLst>
                <a:path w="2912" h="2832" extrusionOk="0">
                  <a:moveTo>
                    <a:pt x="1212" y="1"/>
                  </a:moveTo>
                  <a:cubicBezTo>
                    <a:pt x="1199" y="1"/>
                    <a:pt x="1185" y="3"/>
                    <a:pt x="1171" y="6"/>
                  </a:cubicBezTo>
                  <a:cubicBezTo>
                    <a:pt x="972" y="54"/>
                    <a:pt x="1025" y="358"/>
                    <a:pt x="742" y="820"/>
                  </a:cubicBezTo>
                  <a:cubicBezTo>
                    <a:pt x="404" y="1373"/>
                    <a:pt x="1" y="1479"/>
                    <a:pt x="52" y="1709"/>
                  </a:cubicBezTo>
                  <a:cubicBezTo>
                    <a:pt x="91" y="1886"/>
                    <a:pt x="334" y="1859"/>
                    <a:pt x="774" y="2113"/>
                  </a:cubicBezTo>
                  <a:cubicBezTo>
                    <a:pt x="1361" y="2454"/>
                    <a:pt x="1495" y="2832"/>
                    <a:pt x="1708" y="2832"/>
                  </a:cubicBezTo>
                  <a:cubicBezTo>
                    <a:pt x="1723" y="2832"/>
                    <a:pt x="1738" y="2830"/>
                    <a:pt x="1753" y="2826"/>
                  </a:cubicBezTo>
                  <a:cubicBezTo>
                    <a:pt x="1968" y="2777"/>
                    <a:pt x="1908" y="2453"/>
                    <a:pt x="2251" y="1935"/>
                  </a:cubicBezTo>
                  <a:cubicBezTo>
                    <a:pt x="2590" y="1423"/>
                    <a:pt x="2911" y="1344"/>
                    <a:pt x="2871" y="1126"/>
                  </a:cubicBezTo>
                  <a:cubicBezTo>
                    <a:pt x="2831" y="905"/>
                    <a:pt x="2493" y="945"/>
                    <a:pt x="1948" y="571"/>
                  </a:cubicBezTo>
                  <a:cubicBezTo>
                    <a:pt x="1501" y="264"/>
                    <a:pt x="1383" y="1"/>
                    <a:pt x="1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5" name="Google Shape;745;p20"/>
            <p:cNvSpPr/>
            <p:nvPr/>
          </p:nvSpPr>
          <p:spPr>
            <a:xfrm>
              <a:off x="-527403" y="2596107"/>
              <a:ext cx="25547" cy="64354"/>
            </a:xfrm>
            <a:custGeom>
              <a:avLst/>
              <a:gdLst/>
              <a:ahLst/>
              <a:cxnLst/>
              <a:rect l="l" t="t" r="r" b="b"/>
              <a:pathLst>
                <a:path w="158" h="398" extrusionOk="0">
                  <a:moveTo>
                    <a:pt x="135" y="0"/>
                  </a:moveTo>
                  <a:cubicBezTo>
                    <a:pt x="126" y="0"/>
                    <a:pt x="117" y="7"/>
                    <a:pt x="114" y="17"/>
                  </a:cubicBezTo>
                  <a:cubicBezTo>
                    <a:pt x="91" y="139"/>
                    <a:pt x="53" y="258"/>
                    <a:pt x="6" y="370"/>
                  </a:cubicBezTo>
                  <a:cubicBezTo>
                    <a:pt x="0" y="380"/>
                    <a:pt x="6" y="392"/>
                    <a:pt x="17" y="396"/>
                  </a:cubicBezTo>
                  <a:cubicBezTo>
                    <a:pt x="20" y="398"/>
                    <a:pt x="22" y="398"/>
                    <a:pt x="25" y="398"/>
                  </a:cubicBezTo>
                  <a:cubicBezTo>
                    <a:pt x="33" y="398"/>
                    <a:pt x="41" y="393"/>
                    <a:pt x="43" y="386"/>
                  </a:cubicBezTo>
                  <a:cubicBezTo>
                    <a:pt x="92" y="271"/>
                    <a:pt x="129" y="150"/>
                    <a:pt x="155" y="24"/>
                  </a:cubicBezTo>
                  <a:cubicBezTo>
                    <a:pt x="157" y="14"/>
                    <a:pt x="150" y="4"/>
                    <a:pt x="139" y="1"/>
                  </a:cubicBezTo>
                  <a:cubicBezTo>
                    <a:pt x="138" y="1"/>
                    <a:pt x="136" y="0"/>
                    <a:pt x="13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20"/>
            <p:cNvSpPr/>
            <p:nvPr/>
          </p:nvSpPr>
          <p:spPr>
            <a:xfrm>
              <a:off x="-617628" y="2678249"/>
              <a:ext cx="86504" cy="97986"/>
            </a:xfrm>
            <a:custGeom>
              <a:avLst/>
              <a:gdLst/>
              <a:ahLst/>
              <a:cxnLst/>
              <a:rect l="l" t="t" r="r" b="b"/>
              <a:pathLst>
                <a:path w="535" h="606" extrusionOk="0">
                  <a:moveTo>
                    <a:pt x="511" y="1"/>
                  </a:moveTo>
                  <a:cubicBezTo>
                    <a:pt x="503" y="1"/>
                    <a:pt x="497" y="4"/>
                    <a:pt x="493" y="12"/>
                  </a:cubicBezTo>
                  <a:cubicBezTo>
                    <a:pt x="289" y="394"/>
                    <a:pt x="16" y="566"/>
                    <a:pt x="13" y="568"/>
                  </a:cubicBezTo>
                  <a:cubicBezTo>
                    <a:pt x="4" y="573"/>
                    <a:pt x="1" y="587"/>
                    <a:pt x="6" y="596"/>
                  </a:cubicBezTo>
                  <a:cubicBezTo>
                    <a:pt x="10" y="602"/>
                    <a:pt x="17" y="606"/>
                    <a:pt x="23" y="606"/>
                  </a:cubicBezTo>
                  <a:cubicBezTo>
                    <a:pt x="28" y="606"/>
                    <a:pt x="32" y="604"/>
                    <a:pt x="34" y="603"/>
                  </a:cubicBezTo>
                  <a:cubicBezTo>
                    <a:pt x="47" y="596"/>
                    <a:pt x="320" y="424"/>
                    <a:pt x="530" y="32"/>
                  </a:cubicBezTo>
                  <a:cubicBezTo>
                    <a:pt x="535" y="20"/>
                    <a:pt x="532" y="9"/>
                    <a:pt x="521" y="3"/>
                  </a:cubicBezTo>
                  <a:cubicBezTo>
                    <a:pt x="518" y="2"/>
                    <a:pt x="514" y="1"/>
                    <a:pt x="511"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2564004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747"/>
        <p:cNvGrpSpPr/>
        <p:nvPr/>
      </p:nvGrpSpPr>
      <p:grpSpPr>
        <a:xfrm>
          <a:off x="0" y="0"/>
          <a:ext cx="0" cy="0"/>
          <a:chOff x="0" y="0"/>
          <a:chExt cx="0" cy="0"/>
        </a:xfrm>
      </p:grpSpPr>
      <p:sp>
        <p:nvSpPr>
          <p:cNvPr id="748" name="Google Shape;748;p21"/>
          <p:cNvSpPr txBox="1">
            <a:spLocks noGrp="1"/>
          </p:cNvSpPr>
          <p:nvPr>
            <p:ph type="title"/>
          </p:nvPr>
        </p:nvSpPr>
        <p:spPr>
          <a:xfrm>
            <a:off x="6394267" y="2175367"/>
            <a:ext cx="3980400" cy="753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0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749" name="Google Shape;749;p21"/>
          <p:cNvSpPr txBox="1">
            <a:spLocks noGrp="1"/>
          </p:cNvSpPr>
          <p:nvPr>
            <p:ph type="subTitle" idx="1"/>
          </p:nvPr>
        </p:nvSpPr>
        <p:spPr>
          <a:xfrm rot="-345">
            <a:off x="6394367" y="2979567"/>
            <a:ext cx="3980400" cy="1858400"/>
          </a:xfrm>
          <a:prstGeom prst="rect">
            <a:avLst/>
          </a:prstGeom>
          <a:noFill/>
          <a:ln>
            <a:noFill/>
          </a:ln>
        </p:spPr>
        <p:txBody>
          <a:bodyPr spcFirstLastPara="1" wrap="square" lIns="91425" tIns="91425" rIns="91425" bIns="91425" anchor="ctr" anchorCtr="0">
            <a:noAutofit/>
          </a:bodyPr>
          <a:lstStyle>
            <a:lvl1pPr lvl="0" algn="r" rtl="0">
              <a:spcBef>
                <a:spcPts val="0"/>
              </a:spcBef>
              <a:spcAft>
                <a:spcPts val="0"/>
              </a:spcAft>
              <a:buClr>
                <a:schemeClr val="accent4"/>
              </a:buClr>
              <a:buSzPts val="1200"/>
              <a:buFont typeface="Anaheim"/>
              <a:buChar char="●"/>
              <a:defRPr/>
            </a:lvl1pPr>
            <a:lvl2pPr lvl="1" rtl="0">
              <a:lnSpc>
                <a:spcPct val="115000"/>
              </a:lnSpc>
              <a:spcBef>
                <a:spcPts val="0"/>
              </a:spcBef>
              <a:spcAft>
                <a:spcPts val="0"/>
              </a:spcAft>
              <a:buClr>
                <a:schemeClr val="accent3"/>
              </a:buClr>
              <a:buSzPts val="1200"/>
              <a:buFont typeface="Roboto Condensed Light"/>
              <a:buChar char="○"/>
              <a:defRPr/>
            </a:lvl2pPr>
            <a:lvl3pPr lvl="2" algn="ctr" rtl="0">
              <a:lnSpc>
                <a:spcPct val="100000"/>
              </a:lnSpc>
              <a:spcBef>
                <a:spcPts val="0"/>
              </a:spcBef>
              <a:spcAft>
                <a:spcPts val="0"/>
              </a:spcAft>
              <a:buClr>
                <a:srgbClr val="434343"/>
              </a:buClr>
              <a:buSzPts val="1200"/>
              <a:buFont typeface="Roboto Condensed Light"/>
              <a:buChar char="■"/>
              <a:defRPr/>
            </a:lvl3pPr>
            <a:lvl4pPr lvl="3" algn="ctr" rtl="0">
              <a:lnSpc>
                <a:spcPct val="100000"/>
              </a:lnSpc>
              <a:spcBef>
                <a:spcPts val="2133"/>
              </a:spcBef>
              <a:spcAft>
                <a:spcPts val="0"/>
              </a:spcAft>
              <a:buClr>
                <a:srgbClr val="434343"/>
              </a:buClr>
              <a:buSzPts val="1200"/>
              <a:buFont typeface="Roboto Condensed Light"/>
              <a:buChar char="●"/>
              <a:defRPr/>
            </a:lvl4pPr>
            <a:lvl5pPr lvl="4" algn="ctr" rtl="0">
              <a:lnSpc>
                <a:spcPct val="100000"/>
              </a:lnSpc>
              <a:spcBef>
                <a:spcPts val="2133"/>
              </a:spcBef>
              <a:spcAft>
                <a:spcPts val="0"/>
              </a:spcAft>
              <a:buClr>
                <a:srgbClr val="434343"/>
              </a:buClr>
              <a:buSzPts val="1200"/>
              <a:buFont typeface="Roboto Condensed Light"/>
              <a:buChar char="○"/>
              <a:defRPr/>
            </a:lvl5pPr>
            <a:lvl6pPr lvl="5" algn="ctr" rtl="0">
              <a:lnSpc>
                <a:spcPct val="100000"/>
              </a:lnSpc>
              <a:spcBef>
                <a:spcPts val="2133"/>
              </a:spcBef>
              <a:spcAft>
                <a:spcPts val="0"/>
              </a:spcAft>
              <a:buClr>
                <a:srgbClr val="434343"/>
              </a:buClr>
              <a:buSzPts val="1200"/>
              <a:buFont typeface="Roboto Condensed Light"/>
              <a:buChar char="■"/>
              <a:defRPr/>
            </a:lvl6pPr>
            <a:lvl7pPr lvl="6" algn="ctr" rtl="0">
              <a:lnSpc>
                <a:spcPct val="100000"/>
              </a:lnSpc>
              <a:spcBef>
                <a:spcPts val="2133"/>
              </a:spcBef>
              <a:spcAft>
                <a:spcPts val="0"/>
              </a:spcAft>
              <a:buClr>
                <a:srgbClr val="434343"/>
              </a:buClr>
              <a:buSzPts val="1200"/>
              <a:buFont typeface="Roboto Condensed Light"/>
              <a:buChar char="●"/>
              <a:defRPr/>
            </a:lvl7pPr>
            <a:lvl8pPr lvl="7" algn="ctr" rtl="0">
              <a:lnSpc>
                <a:spcPct val="100000"/>
              </a:lnSpc>
              <a:spcBef>
                <a:spcPts val="2133"/>
              </a:spcBef>
              <a:spcAft>
                <a:spcPts val="0"/>
              </a:spcAft>
              <a:buClr>
                <a:srgbClr val="434343"/>
              </a:buClr>
              <a:buSzPts val="1200"/>
              <a:buFont typeface="Roboto Condensed Light"/>
              <a:buChar char="○"/>
              <a:defRPr/>
            </a:lvl8pPr>
            <a:lvl9pPr lvl="8" algn="ctr" rtl="0">
              <a:lnSpc>
                <a:spcPct val="100000"/>
              </a:lnSpc>
              <a:spcBef>
                <a:spcPts val="2133"/>
              </a:spcBef>
              <a:spcAft>
                <a:spcPts val="2133"/>
              </a:spcAft>
              <a:buClr>
                <a:srgbClr val="434343"/>
              </a:buClr>
              <a:buSzPts val="1200"/>
              <a:buFont typeface="Roboto Condensed Light"/>
              <a:buChar char="■"/>
              <a:defRPr/>
            </a:lvl9pPr>
          </a:lstStyle>
          <a:p>
            <a:endParaRPr/>
          </a:p>
        </p:txBody>
      </p:sp>
      <p:sp>
        <p:nvSpPr>
          <p:cNvPr id="750" name="Google Shape;750;p21"/>
          <p:cNvSpPr/>
          <p:nvPr/>
        </p:nvSpPr>
        <p:spPr>
          <a:xfrm flipH="1">
            <a:off x="1643400" y="300834"/>
            <a:ext cx="11526549" cy="7786221"/>
          </a:xfrm>
          <a:custGeom>
            <a:avLst/>
            <a:gdLst/>
            <a:ahLst/>
            <a:cxnLst/>
            <a:rect l="l" t="t" r="r" b="b"/>
            <a:pathLst>
              <a:path w="34327" h="23188" extrusionOk="0">
                <a:moveTo>
                  <a:pt x="16499" y="0"/>
                </a:moveTo>
                <a:cubicBezTo>
                  <a:pt x="15407" y="0"/>
                  <a:pt x="14243" y="335"/>
                  <a:pt x="13053" y="789"/>
                </a:cubicBezTo>
                <a:cubicBezTo>
                  <a:pt x="11633" y="1324"/>
                  <a:pt x="10177" y="2024"/>
                  <a:pt x="7799" y="3203"/>
                </a:cubicBezTo>
                <a:cubicBezTo>
                  <a:pt x="5402" y="4366"/>
                  <a:pt x="2120" y="6006"/>
                  <a:pt x="1070" y="8237"/>
                </a:cubicBezTo>
                <a:cubicBezTo>
                  <a:pt x="1" y="10467"/>
                  <a:pt x="1199" y="13325"/>
                  <a:pt x="3245" y="15039"/>
                </a:cubicBezTo>
                <a:cubicBezTo>
                  <a:pt x="5310" y="16773"/>
                  <a:pt x="8260" y="17362"/>
                  <a:pt x="10730" y="18800"/>
                </a:cubicBezTo>
                <a:cubicBezTo>
                  <a:pt x="13182" y="20238"/>
                  <a:pt x="15173" y="22524"/>
                  <a:pt x="17477" y="23059"/>
                </a:cubicBezTo>
                <a:cubicBezTo>
                  <a:pt x="17852" y="23146"/>
                  <a:pt x="18235" y="23187"/>
                  <a:pt x="18621" y="23187"/>
                </a:cubicBezTo>
                <a:cubicBezTo>
                  <a:pt x="20606" y="23187"/>
                  <a:pt x="22672" y="22098"/>
                  <a:pt x="24169" y="20570"/>
                </a:cubicBezTo>
                <a:cubicBezTo>
                  <a:pt x="25958" y="18726"/>
                  <a:pt x="26916" y="16274"/>
                  <a:pt x="28575" y="14007"/>
                </a:cubicBezTo>
                <a:cubicBezTo>
                  <a:pt x="30234" y="11758"/>
                  <a:pt x="32576" y="9693"/>
                  <a:pt x="33461" y="7131"/>
                </a:cubicBezTo>
                <a:cubicBezTo>
                  <a:pt x="34327" y="4568"/>
                  <a:pt x="33718" y="1490"/>
                  <a:pt x="31340" y="475"/>
                </a:cubicBezTo>
                <a:cubicBezTo>
                  <a:pt x="30570" y="141"/>
                  <a:pt x="29615" y="23"/>
                  <a:pt x="28586" y="23"/>
                </a:cubicBezTo>
                <a:cubicBezTo>
                  <a:pt x="26441" y="23"/>
                  <a:pt x="23973" y="535"/>
                  <a:pt x="22178" y="660"/>
                </a:cubicBezTo>
                <a:cubicBezTo>
                  <a:pt x="21860" y="682"/>
                  <a:pt x="21562" y="692"/>
                  <a:pt x="21283" y="692"/>
                </a:cubicBezTo>
                <a:cubicBezTo>
                  <a:pt x="19239" y="692"/>
                  <a:pt x="18191" y="163"/>
                  <a:pt x="17072" y="33"/>
                </a:cubicBezTo>
                <a:cubicBezTo>
                  <a:pt x="16883" y="11"/>
                  <a:pt x="16692" y="0"/>
                  <a:pt x="16499" y="0"/>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51" name="Google Shape;751;p21"/>
          <p:cNvGrpSpPr/>
          <p:nvPr/>
        </p:nvGrpSpPr>
        <p:grpSpPr>
          <a:xfrm>
            <a:off x="2750479" y="6267992"/>
            <a:ext cx="474408" cy="314225"/>
            <a:chOff x="3304127" y="359385"/>
            <a:chExt cx="492397" cy="326140"/>
          </a:xfrm>
        </p:grpSpPr>
        <p:sp>
          <p:nvSpPr>
            <p:cNvPr id="752" name="Google Shape;752;p21"/>
            <p:cNvSpPr/>
            <p:nvPr/>
          </p:nvSpPr>
          <p:spPr>
            <a:xfrm>
              <a:off x="3304127" y="432267"/>
              <a:ext cx="382620" cy="253258"/>
            </a:xfrm>
            <a:custGeom>
              <a:avLst/>
              <a:gdLst/>
              <a:ahLst/>
              <a:cxnLst/>
              <a:rect l="l" t="t" r="r" b="b"/>
              <a:pathLst>
                <a:path w="1680" h="1112" extrusionOk="0">
                  <a:moveTo>
                    <a:pt x="1" y="1032"/>
                  </a:moveTo>
                  <a:cubicBezTo>
                    <a:pt x="1" y="1032"/>
                    <a:pt x="1" y="1032"/>
                    <a:pt x="1" y="1032"/>
                  </a:cubicBezTo>
                  <a:cubicBezTo>
                    <a:pt x="1" y="1032"/>
                    <a:pt x="1" y="1032"/>
                    <a:pt x="1" y="1032"/>
                  </a:cubicBezTo>
                  <a:close/>
                  <a:moveTo>
                    <a:pt x="1324" y="0"/>
                  </a:moveTo>
                  <a:cubicBezTo>
                    <a:pt x="909" y="0"/>
                    <a:pt x="248" y="148"/>
                    <a:pt x="1" y="1032"/>
                  </a:cubicBezTo>
                  <a:lnTo>
                    <a:pt x="1" y="1032"/>
                  </a:lnTo>
                  <a:cubicBezTo>
                    <a:pt x="1" y="1032"/>
                    <a:pt x="1" y="1032"/>
                    <a:pt x="1" y="1032"/>
                  </a:cubicBezTo>
                  <a:cubicBezTo>
                    <a:pt x="4" y="1032"/>
                    <a:pt x="253" y="1111"/>
                    <a:pt x="559" y="1111"/>
                  </a:cubicBezTo>
                  <a:cubicBezTo>
                    <a:pt x="1019" y="1111"/>
                    <a:pt x="1607" y="932"/>
                    <a:pt x="1679" y="38"/>
                  </a:cubicBezTo>
                  <a:cubicBezTo>
                    <a:pt x="1679" y="38"/>
                    <a:pt x="1533"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21"/>
            <p:cNvSpPr/>
            <p:nvPr/>
          </p:nvSpPr>
          <p:spPr>
            <a:xfrm>
              <a:off x="3390446" y="359385"/>
              <a:ext cx="406078" cy="256219"/>
            </a:xfrm>
            <a:custGeom>
              <a:avLst/>
              <a:gdLst/>
              <a:ahLst/>
              <a:cxnLst/>
              <a:rect l="l" t="t" r="r" b="b"/>
              <a:pathLst>
                <a:path w="1783" h="1125" extrusionOk="0">
                  <a:moveTo>
                    <a:pt x="1758" y="0"/>
                  </a:moveTo>
                  <a:cubicBezTo>
                    <a:pt x="1753" y="0"/>
                    <a:pt x="1747" y="2"/>
                    <a:pt x="1743" y="6"/>
                  </a:cubicBezTo>
                  <a:cubicBezTo>
                    <a:pt x="1323" y="374"/>
                    <a:pt x="27" y="1078"/>
                    <a:pt x="14" y="1085"/>
                  </a:cubicBezTo>
                  <a:cubicBezTo>
                    <a:pt x="5" y="1090"/>
                    <a:pt x="0" y="1103"/>
                    <a:pt x="6" y="1114"/>
                  </a:cubicBezTo>
                  <a:cubicBezTo>
                    <a:pt x="10" y="1120"/>
                    <a:pt x="16" y="1125"/>
                    <a:pt x="25" y="1125"/>
                  </a:cubicBezTo>
                  <a:cubicBezTo>
                    <a:pt x="29" y="1125"/>
                    <a:pt x="32" y="1125"/>
                    <a:pt x="35" y="1123"/>
                  </a:cubicBezTo>
                  <a:cubicBezTo>
                    <a:pt x="48" y="1116"/>
                    <a:pt x="1346" y="410"/>
                    <a:pt x="1772" y="39"/>
                  </a:cubicBezTo>
                  <a:cubicBezTo>
                    <a:pt x="1781" y="31"/>
                    <a:pt x="1783" y="18"/>
                    <a:pt x="1774" y="8"/>
                  </a:cubicBezTo>
                  <a:cubicBezTo>
                    <a:pt x="1770" y="3"/>
                    <a:pt x="1764" y="0"/>
                    <a:pt x="17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21"/>
            <p:cNvSpPr/>
            <p:nvPr/>
          </p:nvSpPr>
          <p:spPr>
            <a:xfrm>
              <a:off x="3505689" y="527469"/>
              <a:ext cx="37351" cy="61265"/>
            </a:xfrm>
            <a:custGeom>
              <a:avLst/>
              <a:gdLst/>
              <a:ahLst/>
              <a:cxnLst/>
              <a:rect l="l" t="t" r="r" b="b"/>
              <a:pathLst>
                <a:path w="164" h="269" extrusionOk="0">
                  <a:moveTo>
                    <a:pt x="138" y="0"/>
                  </a:moveTo>
                  <a:cubicBezTo>
                    <a:pt x="130" y="0"/>
                    <a:pt x="123" y="4"/>
                    <a:pt x="120" y="11"/>
                  </a:cubicBezTo>
                  <a:lnTo>
                    <a:pt x="6" y="236"/>
                  </a:lnTo>
                  <a:cubicBezTo>
                    <a:pt x="1" y="247"/>
                    <a:pt x="4" y="261"/>
                    <a:pt x="15" y="266"/>
                  </a:cubicBezTo>
                  <a:cubicBezTo>
                    <a:pt x="18" y="267"/>
                    <a:pt x="22" y="269"/>
                    <a:pt x="24" y="269"/>
                  </a:cubicBezTo>
                  <a:cubicBezTo>
                    <a:pt x="33" y="269"/>
                    <a:pt x="40" y="263"/>
                    <a:pt x="45" y="257"/>
                  </a:cubicBezTo>
                  <a:lnTo>
                    <a:pt x="158" y="32"/>
                  </a:lnTo>
                  <a:cubicBezTo>
                    <a:pt x="164" y="21"/>
                    <a:pt x="159" y="8"/>
                    <a:pt x="149" y="3"/>
                  </a:cubicBezTo>
                  <a:cubicBezTo>
                    <a:pt x="145" y="1"/>
                    <a:pt x="142"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21"/>
            <p:cNvSpPr/>
            <p:nvPr/>
          </p:nvSpPr>
          <p:spPr>
            <a:xfrm>
              <a:off x="3414588" y="552522"/>
              <a:ext cx="56254" cy="22547"/>
            </a:xfrm>
            <a:custGeom>
              <a:avLst/>
              <a:gdLst/>
              <a:ahLst/>
              <a:cxnLst/>
              <a:rect l="l" t="t" r="r" b="b"/>
              <a:pathLst>
                <a:path w="247" h="99" extrusionOk="0">
                  <a:moveTo>
                    <a:pt x="25" y="1"/>
                  </a:moveTo>
                  <a:cubicBezTo>
                    <a:pt x="15" y="1"/>
                    <a:pt x="7" y="7"/>
                    <a:pt x="5" y="17"/>
                  </a:cubicBezTo>
                  <a:cubicBezTo>
                    <a:pt x="1" y="29"/>
                    <a:pt x="7" y="41"/>
                    <a:pt x="20" y="44"/>
                  </a:cubicBezTo>
                  <a:lnTo>
                    <a:pt x="215" y="97"/>
                  </a:lnTo>
                  <a:cubicBezTo>
                    <a:pt x="216" y="99"/>
                    <a:pt x="219" y="99"/>
                    <a:pt x="220" y="99"/>
                  </a:cubicBezTo>
                  <a:cubicBezTo>
                    <a:pt x="230" y="99"/>
                    <a:pt x="238" y="93"/>
                    <a:pt x="242" y="82"/>
                  </a:cubicBezTo>
                  <a:cubicBezTo>
                    <a:pt x="246" y="71"/>
                    <a:pt x="240" y="59"/>
                    <a:pt x="227" y="56"/>
                  </a:cubicBezTo>
                  <a:lnTo>
                    <a:pt x="32" y="2"/>
                  </a:lnTo>
                  <a:cubicBezTo>
                    <a:pt x="29" y="1"/>
                    <a:pt x="2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56" name="Google Shape;756;p21"/>
          <p:cNvGrpSpPr/>
          <p:nvPr/>
        </p:nvGrpSpPr>
        <p:grpSpPr>
          <a:xfrm flipH="1">
            <a:off x="11320837" y="2397934"/>
            <a:ext cx="228737" cy="208260"/>
            <a:chOff x="2570481" y="4799062"/>
            <a:chExt cx="171553" cy="156195"/>
          </a:xfrm>
        </p:grpSpPr>
        <p:sp>
          <p:nvSpPr>
            <p:cNvPr id="757" name="Google Shape;757;p21"/>
            <p:cNvSpPr/>
            <p:nvPr/>
          </p:nvSpPr>
          <p:spPr>
            <a:xfrm>
              <a:off x="2570481" y="4799062"/>
              <a:ext cx="171553" cy="156195"/>
            </a:xfrm>
            <a:custGeom>
              <a:avLst/>
              <a:gdLst/>
              <a:ahLst/>
              <a:cxnLst/>
              <a:rect l="l" t="t" r="r" b="b"/>
              <a:pathLst>
                <a:path w="1061" h="966" extrusionOk="0">
                  <a:moveTo>
                    <a:pt x="169" y="1"/>
                  </a:moveTo>
                  <a:cubicBezTo>
                    <a:pt x="146" y="1"/>
                    <a:pt x="127" y="7"/>
                    <a:pt x="111" y="22"/>
                  </a:cubicBezTo>
                  <a:cubicBezTo>
                    <a:pt x="53" y="77"/>
                    <a:pt x="118" y="162"/>
                    <a:pt x="122" y="384"/>
                  </a:cubicBezTo>
                  <a:cubicBezTo>
                    <a:pt x="128" y="701"/>
                    <a:pt x="0" y="834"/>
                    <a:pt x="76" y="912"/>
                  </a:cubicBezTo>
                  <a:cubicBezTo>
                    <a:pt x="95" y="931"/>
                    <a:pt x="116" y="938"/>
                    <a:pt x="143" y="938"/>
                  </a:cubicBezTo>
                  <a:cubicBezTo>
                    <a:pt x="209" y="938"/>
                    <a:pt x="309" y="895"/>
                    <a:pt x="481" y="895"/>
                  </a:cubicBezTo>
                  <a:cubicBezTo>
                    <a:pt x="495" y="895"/>
                    <a:pt x="509" y="896"/>
                    <a:pt x="524" y="896"/>
                  </a:cubicBezTo>
                  <a:cubicBezTo>
                    <a:pt x="729" y="904"/>
                    <a:pt x="837" y="966"/>
                    <a:pt x="908" y="966"/>
                  </a:cubicBezTo>
                  <a:cubicBezTo>
                    <a:pt x="931" y="966"/>
                    <a:pt x="949" y="960"/>
                    <a:pt x="966" y="945"/>
                  </a:cubicBezTo>
                  <a:cubicBezTo>
                    <a:pt x="1040" y="879"/>
                    <a:pt x="948" y="762"/>
                    <a:pt x="964" y="473"/>
                  </a:cubicBezTo>
                  <a:cubicBezTo>
                    <a:pt x="979" y="217"/>
                    <a:pt x="1061" y="116"/>
                    <a:pt x="999" y="54"/>
                  </a:cubicBezTo>
                  <a:cubicBezTo>
                    <a:pt x="982" y="38"/>
                    <a:pt x="963" y="31"/>
                    <a:pt x="939" y="31"/>
                  </a:cubicBezTo>
                  <a:cubicBezTo>
                    <a:pt x="873" y="31"/>
                    <a:pt x="772" y="78"/>
                    <a:pt x="599" y="78"/>
                  </a:cubicBezTo>
                  <a:cubicBezTo>
                    <a:pt x="377" y="78"/>
                    <a:pt x="25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21"/>
            <p:cNvSpPr/>
            <p:nvPr/>
          </p:nvSpPr>
          <p:spPr>
            <a:xfrm>
              <a:off x="2677037" y="4822347"/>
              <a:ext cx="33146" cy="13259"/>
            </a:xfrm>
            <a:custGeom>
              <a:avLst/>
              <a:gdLst/>
              <a:ahLst/>
              <a:cxnLst/>
              <a:rect l="l" t="t" r="r" b="b"/>
              <a:pathLst>
                <a:path w="205" h="82" extrusionOk="0">
                  <a:moveTo>
                    <a:pt x="181" y="0"/>
                  </a:moveTo>
                  <a:cubicBezTo>
                    <a:pt x="179" y="0"/>
                    <a:pt x="176" y="1"/>
                    <a:pt x="173" y="2"/>
                  </a:cubicBezTo>
                  <a:cubicBezTo>
                    <a:pt x="123" y="20"/>
                    <a:pt x="72" y="33"/>
                    <a:pt x="20" y="40"/>
                  </a:cubicBezTo>
                  <a:cubicBezTo>
                    <a:pt x="9" y="43"/>
                    <a:pt x="1" y="54"/>
                    <a:pt x="2" y="65"/>
                  </a:cubicBezTo>
                  <a:cubicBezTo>
                    <a:pt x="3" y="73"/>
                    <a:pt x="11" y="82"/>
                    <a:pt x="22" y="82"/>
                  </a:cubicBezTo>
                  <a:cubicBezTo>
                    <a:pt x="22" y="82"/>
                    <a:pt x="23" y="82"/>
                    <a:pt x="26" y="81"/>
                  </a:cubicBezTo>
                  <a:cubicBezTo>
                    <a:pt x="80" y="72"/>
                    <a:pt x="135" y="59"/>
                    <a:pt x="188" y="40"/>
                  </a:cubicBezTo>
                  <a:cubicBezTo>
                    <a:pt x="199" y="36"/>
                    <a:pt x="204" y="24"/>
                    <a:pt x="200" y="13"/>
                  </a:cubicBezTo>
                  <a:cubicBezTo>
                    <a:pt x="198" y="5"/>
                    <a:pt x="190" y="0"/>
                    <a:pt x="181"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21"/>
            <p:cNvSpPr/>
            <p:nvPr/>
          </p:nvSpPr>
          <p:spPr>
            <a:xfrm>
              <a:off x="2612844" y="4821053"/>
              <a:ext cx="59340" cy="15846"/>
            </a:xfrm>
            <a:custGeom>
              <a:avLst/>
              <a:gdLst/>
              <a:ahLst/>
              <a:cxnLst/>
              <a:rect l="l" t="t" r="r" b="b"/>
              <a:pathLst>
                <a:path w="367" h="98" extrusionOk="0">
                  <a:moveTo>
                    <a:pt x="25" y="0"/>
                  </a:moveTo>
                  <a:cubicBezTo>
                    <a:pt x="17" y="0"/>
                    <a:pt x="10" y="4"/>
                    <a:pt x="6" y="12"/>
                  </a:cubicBezTo>
                  <a:cubicBezTo>
                    <a:pt x="1" y="22"/>
                    <a:pt x="5" y="35"/>
                    <a:pt x="16" y="41"/>
                  </a:cubicBezTo>
                  <a:cubicBezTo>
                    <a:pt x="20" y="43"/>
                    <a:pt x="131" y="98"/>
                    <a:pt x="302" y="98"/>
                  </a:cubicBezTo>
                  <a:cubicBezTo>
                    <a:pt x="317" y="98"/>
                    <a:pt x="332" y="98"/>
                    <a:pt x="346" y="96"/>
                  </a:cubicBezTo>
                  <a:cubicBezTo>
                    <a:pt x="359" y="96"/>
                    <a:pt x="367" y="87"/>
                    <a:pt x="367" y="75"/>
                  </a:cubicBezTo>
                  <a:cubicBezTo>
                    <a:pt x="367" y="64"/>
                    <a:pt x="359" y="55"/>
                    <a:pt x="347" y="55"/>
                  </a:cubicBezTo>
                  <a:cubicBezTo>
                    <a:pt x="346" y="55"/>
                    <a:pt x="346" y="55"/>
                    <a:pt x="345" y="55"/>
                  </a:cubicBezTo>
                  <a:cubicBezTo>
                    <a:pt x="332" y="55"/>
                    <a:pt x="319" y="56"/>
                    <a:pt x="306" y="56"/>
                  </a:cubicBezTo>
                  <a:cubicBezTo>
                    <a:pt x="143" y="56"/>
                    <a:pt x="36" y="2"/>
                    <a:pt x="34" y="2"/>
                  </a:cubicBezTo>
                  <a:cubicBezTo>
                    <a:pt x="31" y="1"/>
                    <a:pt x="28" y="0"/>
                    <a:pt x="2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60" name="Google Shape;760;p21"/>
          <p:cNvGrpSpPr/>
          <p:nvPr/>
        </p:nvGrpSpPr>
        <p:grpSpPr>
          <a:xfrm flipH="1">
            <a:off x="4186077" y="6007989"/>
            <a:ext cx="270777" cy="260001"/>
            <a:chOff x="-1286391" y="3733966"/>
            <a:chExt cx="203083" cy="195001"/>
          </a:xfrm>
        </p:grpSpPr>
        <p:sp>
          <p:nvSpPr>
            <p:cNvPr id="761" name="Google Shape;761;p21"/>
            <p:cNvSpPr/>
            <p:nvPr/>
          </p:nvSpPr>
          <p:spPr>
            <a:xfrm>
              <a:off x="-1286391" y="3733966"/>
              <a:ext cx="203083" cy="195001"/>
            </a:xfrm>
            <a:custGeom>
              <a:avLst/>
              <a:gdLst/>
              <a:ahLst/>
              <a:cxnLst/>
              <a:rect l="l" t="t" r="r" b="b"/>
              <a:pathLst>
                <a:path w="1256" h="1206" extrusionOk="0">
                  <a:moveTo>
                    <a:pt x="792" y="0"/>
                  </a:moveTo>
                  <a:cubicBezTo>
                    <a:pt x="719" y="0"/>
                    <a:pt x="665" y="115"/>
                    <a:pt x="476" y="222"/>
                  </a:cubicBezTo>
                  <a:cubicBezTo>
                    <a:pt x="229" y="361"/>
                    <a:pt x="52" y="315"/>
                    <a:pt x="23" y="413"/>
                  </a:cubicBezTo>
                  <a:cubicBezTo>
                    <a:pt x="0" y="488"/>
                    <a:pt x="99" y="531"/>
                    <a:pt x="212" y="722"/>
                  </a:cubicBezTo>
                  <a:cubicBezTo>
                    <a:pt x="373" y="993"/>
                    <a:pt x="328" y="1172"/>
                    <a:pt x="432" y="1202"/>
                  </a:cubicBezTo>
                  <a:cubicBezTo>
                    <a:pt x="440" y="1204"/>
                    <a:pt x="447" y="1206"/>
                    <a:pt x="455" y="1206"/>
                  </a:cubicBezTo>
                  <a:cubicBezTo>
                    <a:pt x="533" y="1206"/>
                    <a:pt x="592" y="1083"/>
                    <a:pt x="812" y="969"/>
                  </a:cubicBezTo>
                  <a:cubicBezTo>
                    <a:pt x="1053" y="847"/>
                    <a:pt x="1191" y="885"/>
                    <a:pt x="1223" y="794"/>
                  </a:cubicBezTo>
                  <a:cubicBezTo>
                    <a:pt x="1255" y="701"/>
                    <a:pt x="1117" y="646"/>
                    <a:pt x="989" y="384"/>
                  </a:cubicBezTo>
                  <a:cubicBezTo>
                    <a:pt x="877" y="154"/>
                    <a:pt x="898" y="27"/>
                    <a:pt x="813" y="3"/>
                  </a:cubicBezTo>
                  <a:cubicBezTo>
                    <a:pt x="806" y="1"/>
                    <a:pt x="799" y="0"/>
                    <a:pt x="79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21"/>
            <p:cNvSpPr/>
            <p:nvPr/>
          </p:nvSpPr>
          <p:spPr>
            <a:xfrm>
              <a:off x="-1191477" y="3759353"/>
              <a:ext cx="26841" cy="25386"/>
            </a:xfrm>
            <a:custGeom>
              <a:avLst/>
              <a:gdLst/>
              <a:ahLst/>
              <a:cxnLst/>
              <a:rect l="l" t="t" r="r" b="b"/>
              <a:pathLst>
                <a:path w="166" h="157" extrusionOk="0">
                  <a:moveTo>
                    <a:pt x="143" y="1"/>
                  </a:moveTo>
                  <a:cubicBezTo>
                    <a:pt x="137" y="1"/>
                    <a:pt x="131" y="3"/>
                    <a:pt x="127" y="8"/>
                  </a:cubicBezTo>
                  <a:cubicBezTo>
                    <a:pt x="91" y="50"/>
                    <a:pt x="53" y="85"/>
                    <a:pt x="11" y="117"/>
                  </a:cubicBezTo>
                  <a:cubicBezTo>
                    <a:pt x="1" y="126"/>
                    <a:pt x="0" y="138"/>
                    <a:pt x="7" y="147"/>
                  </a:cubicBezTo>
                  <a:cubicBezTo>
                    <a:pt x="11" y="153"/>
                    <a:pt x="16" y="156"/>
                    <a:pt x="23" y="156"/>
                  </a:cubicBezTo>
                  <a:cubicBezTo>
                    <a:pt x="28" y="156"/>
                    <a:pt x="32" y="154"/>
                    <a:pt x="38" y="150"/>
                  </a:cubicBezTo>
                  <a:cubicBezTo>
                    <a:pt x="81" y="116"/>
                    <a:pt x="121" y="78"/>
                    <a:pt x="159" y="35"/>
                  </a:cubicBezTo>
                  <a:cubicBezTo>
                    <a:pt x="165" y="25"/>
                    <a:pt x="164" y="13"/>
                    <a:pt x="156" y="5"/>
                  </a:cubicBezTo>
                  <a:cubicBezTo>
                    <a:pt x="151" y="2"/>
                    <a:pt x="147"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21"/>
            <p:cNvSpPr/>
            <p:nvPr/>
          </p:nvSpPr>
          <p:spPr>
            <a:xfrm>
              <a:off x="-1250334" y="3784416"/>
              <a:ext cx="57077" cy="24901"/>
            </a:xfrm>
            <a:custGeom>
              <a:avLst/>
              <a:gdLst/>
              <a:ahLst/>
              <a:cxnLst/>
              <a:rect l="l" t="t" r="r" b="b"/>
              <a:pathLst>
                <a:path w="353" h="154" extrusionOk="0">
                  <a:moveTo>
                    <a:pt x="328" y="1"/>
                  </a:moveTo>
                  <a:cubicBezTo>
                    <a:pt x="324" y="1"/>
                    <a:pt x="320" y="2"/>
                    <a:pt x="317" y="4"/>
                  </a:cubicBezTo>
                  <a:cubicBezTo>
                    <a:pt x="160" y="104"/>
                    <a:pt x="22" y="112"/>
                    <a:pt x="21" y="112"/>
                  </a:cubicBezTo>
                  <a:cubicBezTo>
                    <a:pt x="9" y="112"/>
                    <a:pt x="1" y="121"/>
                    <a:pt x="1" y="133"/>
                  </a:cubicBezTo>
                  <a:cubicBezTo>
                    <a:pt x="1" y="145"/>
                    <a:pt x="10" y="153"/>
                    <a:pt x="21" y="153"/>
                  </a:cubicBezTo>
                  <a:cubicBezTo>
                    <a:pt x="27" y="153"/>
                    <a:pt x="172" y="146"/>
                    <a:pt x="338" y="40"/>
                  </a:cubicBezTo>
                  <a:cubicBezTo>
                    <a:pt x="349" y="34"/>
                    <a:pt x="352" y="20"/>
                    <a:pt x="346" y="11"/>
                  </a:cubicBezTo>
                  <a:cubicBezTo>
                    <a:pt x="342" y="4"/>
                    <a:pt x="33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99510568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764"/>
        <p:cNvGrpSpPr/>
        <p:nvPr/>
      </p:nvGrpSpPr>
      <p:grpSpPr>
        <a:xfrm>
          <a:off x="0" y="0"/>
          <a:ext cx="0" cy="0"/>
          <a:chOff x="0" y="0"/>
          <a:chExt cx="0" cy="0"/>
        </a:xfrm>
      </p:grpSpPr>
      <p:sp>
        <p:nvSpPr>
          <p:cNvPr id="765" name="Google Shape;765;p22"/>
          <p:cNvSpPr txBox="1">
            <a:spLocks noGrp="1"/>
          </p:cNvSpPr>
          <p:nvPr>
            <p:ph type="title"/>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766" name="Google Shape;766;p22"/>
          <p:cNvSpPr txBox="1">
            <a:spLocks noGrp="1"/>
          </p:cNvSpPr>
          <p:nvPr>
            <p:ph type="subTitle" idx="1"/>
          </p:nvPr>
        </p:nvSpPr>
        <p:spPr>
          <a:xfrm rot="-225">
            <a:off x="5112900" y="1905123"/>
            <a:ext cx="6119200" cy="3948800"/>
          </a:xfrm>
          <a:prstGeom prst="rect">
            <a:avLst/>
          </a:prstGeom>
          <a:noFill/>
          <a:ln>
            <a:noFill/>
          </a:ln>
        </p:spPr>
        <p:txBody>
          <a:bodyPr spcFirstLastPara="1" wrap="square" lIns="91425" tIns="91425" rIns="91425" bIns="91425" anchor="ctr" anchorCtr="0">
            <a:noAutofit/>
          </a:bodyPr>
          <a:lstStyle>
            <a:lvl1pPr lvl="0" rtl="0">
              <a:lnSpc>
                <a:spcPct val="115000"/>
              </a:lnSpc>
              <a:spcBef>
                <a:spcPts val="0"/>
              </a:spcBef>
              <a:spcAft>
                <a:spcPts val="0"/>
              </a:spcAft>
              <a:buClr>
                <a:schemeClr val="accent4"/>
              </a:buClr>
              <a:buSzPts val="1200"/>
              <a:buFont typeface="Anaheim"/>
              <a:buChar char="●"/>
              <a:defRPr/>
            </a:lvl1pPr>
            <a:lvl2pPr lvl="1" rtl="0">
              <a:lnSpc>
                <a:spcPct val="115000"/>
              </a:lnSpc>
              <a:spcBef>
                <a:spcPts val="0"/>
              </a:spcBef>
              <a:spcAft>
                <a:spcPts val="0"/>
              </a:spcAft>
              <a:buClr>
                <a:schemeClr val="accent3"/>
              </a:buClr>
              <a:buSzPts val="1200"/>
              <a:buFont typeface="Roboto Condensed Light"/>
              <a:buChar char="○"/>
              <a:defRPr/>
            </a:lvl2pPr>
            <a:lvl3pPr lvl="2" algn="ctr" rtl="0">
              <a:lnSpc>
                <a:spcPct val="100000"/>
              </a:lnSpc>
              <a:spcBef>
                <a:spcPts val="0"/>
              </a:spcBef>
              <a:spcAft>
                <a:spcPts val="0"/>
              </a:spcAft>
              <a:buClr>
                <a:srgbClr val="434343"/>
              </a:buClr>
              <a:buSzPts val="1200"/>
              <a:buFont typeface="Roboto Condensed Light"/>
              <a:buChar char="■"/>
              <a:defRPr/>
            </a:lvl3pPr>
            <a:lvl4pPr lvl="3" algn="ctr" rtl="0">
              <a:lnSpc>
                <a:spcPct val="100000"/>
              </a:lnSpc>
              <a:spcBef>
                <a:spcPts val="2133"/>
              </a:spcBef>
              <a:spcAft>
                <a:spcPts val="0"/>
              </a:spcAft>
              <a:buClr>
                <a:srgbClr val="434343"/>
              </a:buClr>
              <a:buSzPts val="1200"/>
              <a:buFont typeface="Roboto Condensed Light"/>
              <a:buChar char="●"/>
              <a:defRPr/>
            </a:lvl4pPr>
            <a:lvl5pPr lvl="4" algn="ctr" rtl="0">
              <a:lnSpc>
                <a:spcPct val="100000"/>
              </a:lnSpc>
              <a:spcBef>
                <a:spcPts val="2133"/>
              </a:spcBef>
              <a:spcAft>
                <a:spcPts val="0"/>
              </a:spcAft>
              <a:buClr>
                <a:srgbClr val="434343"/>
              </a:buClr>
              <a:buSzPts val="1200"/>
              <a:buFont typeface="Roboto Condensed Light"/>
              <a:buChar char="○"/>
              <a:defRPr/>
            </a:lvl5pPr>
            <a:lvl6pPr lvl="5" algn="ctr" rtl="0">
              <a:lnSpc>
                <a:spcPct val="100000"/>
              </a:lnSpc>
              <a:spcBef>
                <a:spcPts val="2133"/>
              </a:spcBef>
              <a:spcAft>
                <a:spcPts val="0"/>
              </a:spcAft>
              <a:buClr>
                <a:srgbClr val="434343"/>
              </a:buClr>
              <a:buSzPts val="1200"/>
              <a:buFont typeface="Roboto Condensed Light"/>
              <a:buChar char="■"/>
              <a:defRPr/>
            </a:lvl6pPr>
            <a:lvl7pPr lvl="6" algn="ctr" rtl="0">
              <a:lnSpc>
                <a:spcPct val="100000"/>
              </a:lnSpc>
              <a:spcBef>
                <a:spcPts val="2133"/>
              </a:spcBef>
              <a:spcAft>
                <a:spcPts val="0"/>
              </a:spcAft>
              <a:buClr>
                <a:srgbClr val="434343"/>
              </a:buClr>
              <a:buSzPts val="1200"/>
              <a:buFont typeface="Roboto Condensed Light"/>
              <a:buChar char="●"/>
              <a:defRPr/>
            </a:lvl7pPr>
            <a:lvl8pPr lvl="7" algn="ctr" rtl="0">
              <a:lnSpc>
                <a:spcPct val="100000"/>
              </a:lnSpc>
              <a:spcBef>
                <a:spcPts val="2133"/>
              </a:spcBef>
              <a:spcAft>
                <a:spcPts val="0"/>
              </a:spcAft>
              <a:buClr>
                <a:srgbClr val="434343"/>
              </a:buClr>
              <a:buSzPts val="1200"/>
              <a:buFont typeface="Roboto Condensed Light"/>
              <a:buChar char="○"/>
              <a:defRPr/>
            </a:lvl8pPr>
            <a:lvl9pPr lvl="8" algn="ctr" rtl="0">
              <a:lnSpc>
                <a:spcPct val="100000"/>
              </a:lnSpc>
              <a:spcBef>
                <a:spcPts val="2133"/>
              </a:spcBef>
              <a:spcAft>
                <a:spcPts val="2133"/>
              </a:spcAft>
              <a:buClr>
                <a:srgbClr val="434343"/>
              </a:buClr>
              <a:buSzPts val="1200"/>
              <a:buFont typeface="Roboto Condensed Light"/>
              <a:buChar char="■"/>
              <a:defRPr/>
            </a:lvl9pPr>
          </a:lstStyle>
          <a:p>
            <a:endParaRPr/>
          </a:p>
        </p:txBody>
      </p:sp>
      <p:sp>
        <p:nvSpPr>
          <p:cNvPr id="767" name="Google Shape;767;p22"/>
          <p:cNvSpPr/>
          <p:nvPr/>
        </p:nvSpPr>
        <p:spPr>
          <a:xfrm flipH="1">
            <a:off x="-4" y="406401"/>
            <a:ext cx="8987227" cy="6451635"/>
          </a:xfrm>
          <a:custGeom>
            <a:avLst/>
            <a:gdLst/>
            <a:ahLst/>
            <a:cxnLst/>
            <a:rect l="l" t="t" r="r" b="b"/>
            <a:pathLst>
              <a:path w="63502" h="45586" extrusionOk="0">
                <a:moveTo>
                  <a:pt x="50853" y="0"/>
                </a:moveTo>
                <a:cubicBezTo>
                  <a:pt x="42114" y="0"/>
                  <a:pt x="35310" y="5109"/>
                  <a:pt x="31860" y="10116"/>
                </a:cubicBezTo>
                <a:cubicBezTo>
                  <a:pt x="27055" y="17094"/>
                  <a:pt x="17289" y="15987"/>
                  <a:pt x="11090" y="21695"/>
                </a:cubicBezTo>
                <a:cubicBezTo>
                  <a:pt x="0" y="31909"/>
                  <a:pt x="6141" y="45586"/>
                  <a:pt x="6141" y="45586"/>
                </a:cubicBezTo>
                <a:lnTo>
                  <a:pt x="63502" y="45586"/>
                </a:lnTo>
                <a:lnTo>
                  <a:pt x="63502" y="3471"/>
                </a:lnTo>
                <a:cubicBezTo>
                  <a:pt x="58987" y="1005"/>
                  <a:pt x="54730" y="0"/>
                  <a:pt x="50853" y="0"/>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68" name="Google Shape;768;p22"/>
          <p:cNvGrpSpPr/>
          <p:nvPr/>
        </p:nvGrpSpPr>
        <p:grpSpPr>
          <a:xfrm>
            <a:off x="11232096" y="4000441"/>
            <a:ext cx="474408" cy="314225"/>
            <a:chOff x="3304127" y="359385"/>
            <a:chExt cx="492397" cy="326140"/>
          </a:xfrm>
        </p:grpSpPr>
        <p:sp>
          <p:nvSpPr>
            <p:cNvPr id="769" name="Google Shape;769;p22"/>
            <p:cNvSpPr/>
            <p:nvPr/>
          </p:nvSpPr>
          <p:spPr>
            <a:xfrm>
              <a:off x="3304127" y="432267"/>
              <a:ext cx="382620" cy="253258"/>
            </a:xfrm>
            <a:custGeom>
              <a:avLst/>
              <a:gdLst/>
              <a:ahLst/>
              <a:cxnLst/>
              <a:rect l="l" t="t" r="r" b="b"/>
              <a:pathLst>
                <a:path w="1680" h="1112" extrusionOk="0">
                  <a:moveTo>
                    <a:pt x="1" y="1032"/>
                  </a:moveTo>
                  <a:cubicBezTo>
                    <a:pt x="1" y="1032"/>
                    <a:pt x="1" y="1032"/>
                    <a:pt x="1" y="1032"/>
                  </a:cubicBezTo>
                  <a:cubicBezTo>
                    <a:pt x="1" y="1032"/>
                    <a:pt x="1" y="1032"/>
                    <a:pt x="1" y="1032"/>
                  </a:cubicBezTo>
                  <a:close/>
                  <a:moveTo>
                    <a:pt x="1324" y="0"/>
                  </a:moveTo>
                  <a:cubicBezTo>
                    <a:pt x="909" y="0"/>
                    <a:pt x="248" y="148"/>
                    <a:pt x="1" y="1032"/>
                  </a:cubicBezTo>
                  <a:lnTo>
                    <a:pt x="1" y="1032"/>
                  </a:lnTo>
                  <a:cubicBezTo>
                    <a:pt x="1" y="1032"/>
                    <a:pt x="1" y="1032"/>
                    <a:pt x="1" y="1032"/>
                  </a:cubicBezTo>
                  <a:cubicBezTo>
                    <a:pt x="4" y="1032"/>
                    <a:pt x="253" y="1111"/>
                    <a:pt x="559" y="1111"/>
                  </a:cubicBezTo>
                  <a:cubicBezTo>
                    <a:pt x="1019" y="1111"/>
                    <a:pt x="1607" y="932"/>
                    <a:pt x="1679" y="38"/>
                  </a:cubicBezTo>
                  <a:cubicBezTo>
                    <a:pt x="1679" y="38"/>
                    <a:pt x="1533"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22"/>
            <p:cNvSpPr/>
            <p:nvPr/>
          </p:nvSpPr>
          <p:spPr>
            <a:xfrm>
              <a:off x="3390446" y="359385"/>
              <a:ext cx="406078" cy="256219"/>
            </a:xfrm>
            <a:custGeom>
              <a:avLst/>
              <a:gdLst/>
              <a:ahLst/>
              <a:cxnLst/>
              <a:rect l="l" t="t" r="r" b="b"/>
              <a:pathLst>
                <a:path w="1783" h="1125" extrusionOk="0">
                  <a:moveTo>
                    <a:pt x="1758" y="0"/>
                  </a:moveTo>
                  <a:cubicBezTo>
                    <a:pt x="1753" y="0"/>
                    <a:pt x="1747" y="2"/>
                    <a:pt x="1743" y="6"/>
                  </a:cubicBezTo>
                  <a:cubicBezTo>
                    <a:pt x="1323" y="374"/>
                    <a:pt x="27" y="1078"/>
                    <a:pt x="14" y="1085"/>
                  </a:cubicBezTo>
                  <a:cubicBezTo>
                    <a:pt x="5" y="1090"/>
                    <a:pt x="0" y="1103"/>
                    <a:pt x="6" y="1114"/>
                  </a:cubicBezTo>
                  <a:cubicBezTo>
                    <a:pt x="10" y="1120"/>
                    <a:pt x="16" y="1125"/>
                    <a:pt x="25" y="1125"/>
                  </a:cubicBezTo>
                  <a:cubicBezTo>
                    <a:pt x="29" y="1125"/>
                    <a:pt x="32" y="1125"/>
                    <a:pt x="35" y="1123"/>
                  </a:cubicBezTo>
                  <a:cubicBezTo>
                    <a:pt x="48" y="1116"/>
                    <a:pt x="1346" y="410"/>
                    <a:pt x="1772" y="39"/>
                  </a:cubicBezTo>
                  <a:cubicBezTo>
                    <a:pt x="1781" y="31"/>
                    <a:pt x="1783" y="18"/>
                    <a:pt x="1774" y="8"/>
                  </a:cubicBezTo>
                  <a:cubicBezTo>
                    <a:pt x="1770" y="3"/>
                    <a:pt x="1764" y="0"/>
                    <a:pt x="17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22"/>
            <p:cNvSpPr/>
            <p:nvPr/>
          </p:nvSpPr>
          <p:spPr>
            <a:xfrm>
              <a:off x="3505689" y="527469"/>
              <a:ext cx="37351" cy="61265"/>
            </a:xfrm>
            <a:custGeom>
              <a:avLst/>
              <a:gdLst/>
              <a:ahLst/>
              <a:cxnLst/>
              <a:rect l="l" t="t" r="r" b="b"/>
              <a:pathLst>
                <a:path w="164" h="269" extrusionOk="0">
                  <a:moveTo>
                    <a:pt x="138" y="0"/>
                  </a:moveTo>
                  <a:cubicBezTo>
                    <a:pt x="130" y="0"/>
                    <a:pt x="123" y="4"/>
                    <a:pt x="120" y="11"/>
                  </a:cubicBezTo>
                  <a:lnTo>
                    <a:pt x="6" y="236"/>
                  </a:lnTo>
                  <a:cubicBezTo>
                    <a:pt x="1" y="247"/>
                    <a:pt x="4" y="261"/>
                    <a:pt x="15" y="266"/>
                  </a:cubicBezTo>
                  <a:cubicBezTo>
                    <a:pt x="18" y="267"/>
                    <a:pt x="22" y="269"/>
                    <a:pt x="24" y="269"/>
                  </a:cubicBezTo>
                  <a:cubicBezTo>
                    <a:pt x="33" y="269"/>
                    <a:pt x="40" y="263"/>
                    <a:pt x="45" y="257"/>
                  </a:cubicBezTo>
                  <a:lnTo>
                    <a:pt x="158" y="32"/>
                  </a:lnTo>
                  <a:cubicBezTo>
                    <a:pt x="164" y="21"/>
                    <a:pt x="159" y="8"/>
                    <a:pt x="149" y="3"/>
                  </a:cubicBezTo>
                  <a:cubicBezTo>
                    <a:pt x="145" y="1"/>
                    <a:pt x="142"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22"/>
            <p:cNvSpPr/>
            <p:nvPr/>
          </p:nvSpPr>
          <p:spPr>
            <a:xfrm>
              <a:off x="3414588" y="552522"/>
              <a:ext cx="56254" cy="22547"/>
            </a:xfrm>
            <a:custGeom>
              <a:avLst/>
              <a:gdLst/>
              <a:ahLst/>
              <a:cxnLst/>
              <a:rect l="l" t="t" r="r" b="b"/>
              <a:pathLst>
                <a:path w="247" h="99" extrusionOk="0">
                  <a:moveTo>
                    <a:pt x="25" y="1"/>
                  </a:moveTo>
                  <a:cubicBezTo>
                    <a:pt x="15" y="1"/>
                    <a:pt x="7" y="7"/>
                    <a:pt x="5" y="17"/>
                  </a:cubicBezTo>
                  <a:cubicBezTo>
                    <a:pt x="1" y="29"/>
                    <a:pt x="7" y="41"/>
                    <a:pt x="20" y="44"/>
                  </a:cubicBezTo>
                  <a:lnTo>
                    <a:pt x="215" y="97"/>
                  </a:lnTo>
                  <a:cubicBezTo>
                    <a:pt x="216" y="99"/>
                    <a:pt x="219" y="99"/>
                    <a:pt x="220" y="99"/>
                  </a:cubicBezTo>
                  <a:cubicBezTo>
                    <a:pt x="230" y="99"/>
                    <a:pt x="238" y="93"/>
                    <a:pt x="242" y="82"/>
                  </a:cubicBezTo>
                  <a:cubicBezTo>
                    <a:pt x="246" y="71"/>
                    <a:pt x="240" y="59"/>
                    <a:pt x="227" y="56"/>
                  </a:cubicBezTo>
                  <a:lnTo>
                    <a:pt x="32" y="2"/>
                  </a:lnTo>
                  <a:cubicBezTo>
                    <a:pt x="29" y="1"/>
                    <a:pt x="2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3" name="Google Shape;773;p22"/>
          <p:cNvGrpSpPr/>
          <p:nvPr/>
        </p:nvGrpSpPr>
        <p:grpSpPr>
          <a:xfrm>
            <a:off x="83583" y="4977673"/>
            <a:ext cx="554061" cy="533655"/>
            <a:chOff x="2452328" y="-685783"/>
            <a:chExt cx="575071" cy="553890"/>
          </a:xfrm>
        </p:grpSpPr>
        <p:sp>
          <p:nvSpPr>
            <p:cNvPr id="774" name="Google Shape;774;p22"/>
            <p:cNvSpPr/>
            <p:nvPr/>
          </p:nvSpPr>
          <p:spPr>
            <a:xfrm>
              <a:off x="2452328" y="-685783"/>
              <a:ext cx="461194" cy="438647"/>
            </a:xfrm>
            <a:custGeom>
              <a:avLst/>
              <a:gdLst/>
              <a:ahLst/>
              <a:cxnLst/>
              <a:rect l="l" t="t" r="r" b="b"/>
              <a:pathLst>
                <a:path w="2025" h="1926" extrusionOk="0">
                  <a:moveTo>
                    <a:pt x="205" y="1"/>
                  </a:moveTo>
                  <a:lnTo>
                    <a:pt x="205" y="1"/>
                  </a:lnTo>
                  <a:cubicBezTo>
                    <a:pt x="205" y="2"/>
                    <a:pt x="1" y="1925"/>
                    <a:pt x="1640" y="1925"/>
                  </a:cubicBezTo>
                  <a:cubicBezTo>
                    <a:pt x="1735" y="1925"/>
                    <a:pt x="1835" y="1919"/>
                    <a:pt x="1942" y="1905"/>
                  </a:cubicBezTo>
                  <a:cubicBezTo>
                    <a:pt x="1942" y="1905"/>
                    <a:pt x="2025" y="125"/>
                    <a:pt x="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22"/>
            <p:cNvSpPr/>
            <p:nvPr/>
          </p:nvSpPr>
          <p:spPr>
            <a:xfrm>
              <a:off x="2591030" y="-586482"/>
              <a:ext cx="436369" cy="454589"/>
            </a:xfrm>
            <a:custGeom>
              <a:avLst/>
              <a:gdLst/>
              <a:ahLst/>
              <a:cxnLst/>
              <a:rect l="l" t="t" r="r" b="b"/>
              <a:pathLst>
                <a:path w="1916" h="1996" extrusionOk="0">
                  <a:moveTo>
                    <a:pt x="25" y="0"/>
                  </a:moveTo>
                  <a:cubicBezTo>
                    <a:pt x="20" y="0"/>
                    <a:pt x="15" y="2"/>
                    <a:pt x="11" y="6"/>
                  </a:cubicBezTo>
                  <a:cubicBezTo>
                    <a:pt x="1" y="14"/>
                    <a:pt x="0" y="27"/>
                    <a:pt x="8" y="37"/>
                  </a:cubicBezTo>
                  <a:cubicBezTo>
                    <a:pt x="20" y="52"/>
                    <a:pt x="1283" y="1543"/>
                    <a:pt x="1878" y="1993"/>
                  </a:cubicBezTo>
                  <a:cubicBezTo>
                    <a:pt x="1882" y="1995"/>
                    <a:pt x="1888" y="1996"/>
                    <a:pt x="1891" y="1996"/>
                  </a:cubicBezTo>
                  <a:cubicBezTo>
                    <a:pt x="1896" y="1996"/>
                    <a:pt x="1904" y="1994"/>
                    <a:pt x="1909" y="1986"/>
                  </a:cubicBezTo>
                  <a:cubicBezTo>
                    <a:pt x="1916" y="1978"/>
                    <a:pt x="1915" y="1964"/>
                    <a:pt x="1905" y="1957"/>
                  </a:cubicBezTo>
                  <a:cubicBezTo>
                    <a:pt x="1314" y="1511"/>
                    <a:pt x="54" y="23"/>
                    <a:pt x="41" y="8"/>
                  </a:cubicBezTo>
                  <a:cubicBezTo>
                    <a:pt x="37" y="3"/>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22"/>
            <p:cNvSpPr/>
            <p:nvPr/>
          </p:nvSpPr>
          <p:spPr>
            <a:xfrm>
              <a:off x="2657307" y="-445274"/>
              <a:ext cx="84723" cy="30063"/>
            </a:xfrm>
            <a:custGeom>
              <a:avLst/>
              <a:gdLst/>
              <a:ahLst/>
              <a:cxnLst/>
              <a:rect l="l" t="t" r="r" b="b"/>
              <a:pathLst>
                <a:path w="372" h="132" extrusionOk="0">
                  <a:moveTo>
                    <a:pt x="24" y="1"/>
                  </a:moveTo>
                  <a:cubicBezTo>
                    <a:pt x="14" y="1"/>
                    <a:pt x="6" y="8"/>
                    <a:pt x="4" y="17"/>
                  </a:cubicBezTo>
                  <a:cubicBezTo>
                    <a:pt x="0" y="29"/>
                    <a:pt x="6" y="41"/>
                    <a:pt x="18" y="44"/>
                  </a:cubicBezTo>
                  <a:lnTo>
                    <a:pt x="340" y="131"/>
                  </a:lnTo>
                  <a:cubicBezTo>
                    <a:pt x="342" y="132"/>
                    <a:pt x="344" y="132"/>
                    <a:pt x="345" y="132"/>
                  </a:cubicBezTo>
                  <a:cubicBezTo>
                    <a:pt x="355" y="132"/>
                    <a:pt x="364" y="127"/>
                    <a:pt x="367" y="116"/>
                  </a:cubicBezTo>
                  <a:cubicBezTo>
                    <a:pt x="371" y="104"/>
                    <a:pt x="365" y="92"/>
                    <a:pt x="353" y="89"/>
                  </a:cubicBezTo>
                  <a:lnTo>
                    <a:pt x="31" y="2"/>
                  </a:lnTo>
                  <a:cubicBezTo>
                    <a:pt x="29" y="1"/>
                    <a:pt x="2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7" name="Google Shape;777;p22"/>
            <p:cNvSpPr/>
            <p:nvPr/>
          </p:nvSpPr>
          <p:spPr>
            <a:xfrm>
              <a:off x="2662317" y="-569400"/>
              <a:ext cx="14348" cy="70830"/>
            </a:xfrm>
            <a:custGeom>
              <a:avLst/>
              <a:gdLst/>
              <a:ahLst/>
              <a:cxnLst/>
              <a:rect l="l" t="t" r="r" b="b"/>
              <a:pathLst>
                <a:path w="63" h="311" extrusionOk="0">
                  <a:moveTo>
                    <a:pt x="38" y="0"/>
                  </a:moveTo>
                  <a:cubicBezTo>
                    <a:pt x="26" y="0"/>
                    <a:pt x="18" y="9"/>
                    <a:pt x="18" y="21"/>
                  </a:cubicBezTo>
                  <a:lnTo>
                    <a:pt x="2" y="288"/>
                  </a:lnTo>
                  <a:cubicBezTo>
                    <a:pt x="1" y="299"/>
                    <a:pt x="10" y="309"/>
                    <a:pt x="23" y="310"/>
                  </a:cubicBezTo>
                  <a:cubicBezTo>
                    <a:pt x="34" y="310"/>
                    <a:pt x="43" y="302"/>
                    <a:pt x="44" y="290"/>
                  </a:cubicBezTo>
                  <a:lnTo>
                    <a:pt x="61" y="23"/>
                  </a:lnTo>
                  <a:cubicBezTo>
                    <a:pt x="63" y="11"/>
                    <a:pt x="53" y="1"/>
                    <a:pt x="40" y="0"/>
                  </a:cubicBezTo>
                  <a:cubicBezTo>
                    <a:pt x="40" y="0"/>
                    <a:pt x="39"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78" name="Google Shape;778;p22"/>
          <p:cNvGrpSpPr/>
          <p:nvPr/>
        </p:nvGrpSpPr>
        <p:grpSpPr>
          <a:xfrm rot="1035212">
            <a:off x="11365513" y="443771"/>
            <a:ext cx="414572" cy="403800"/>
            <a:chOff x="-641396" y="4963993"/>
            <a:chExt cx="310930" cy="302850"/>
          </a:xfrm>
        </p:grpSpPr>
        <p:sp>
          <p:nvSpPr>
            <p:cNvPr id="779" name="Google Shape;779;p22"/>
            <p:cNvSpPr/>
            <p:nvPr/>
          </p:nvSpPr>
          <p:spPr>
            <a:xfrm>
              <a:off x="-641396" y="4963993"/>
              <a:ext cx="310930" cy="302850"/>
            </a:xfrm>
            <a:custGeom>
              <a:avLst/>
              <a:gdLst/>
              <a:ahLst/>
              <a:cxnLst/>
              <a:rect l="l" t="t" r="r" b="b"/>
              <a:pathLst>
                <a:path w="1923" h="1873" extrusionOk="0">
                  <a:moveTo>
                    <a:pt x="810" y="1"/>
                  </a:moveTo>
                  <a:cubicBezTo>
                    <a:pt x="802" y="1"/>
                    <a:pt x="793" y="2"/>
                    <a:pt x="784" y="4"/>
                  </a:cubicBezTo>
                  <a:cubicBezTo>
                    <a:pt x="653" y="33"/>
                    <a:pt x="685" y="232"/>
                    <a:pt x="495" y="537"/>
                  </a:cubicBezTo>
                  <a:cubicBezTo>
                    <a:pt x="267" y="900"/>
                    <a:pt x="1" y="966"/>
                    <a:pt x="33" y="1119"/>
                  </a:cubicBezTo>
                  <a:cubicBezTo>
                    <a:pt x="57" y="1235"/>
                    <a:pt x="219" y="1219"/>
                    <a:pt x="507" y="1391"/>
                  </a:cubicBezTo>
                  <a:cubicBezTo>
                    <a:pt x="895" y="1621"/>
                    <a:pt x="978" y="1873"/>
                    <a:pt x="1121" y="1873"/>
                  </a:cubicBezTo>
                  <a:cubicBezTo>
                    <a:pt x="1130" y="1873"/>
                    <a:pt x="1139" y="1872"/>
                    <a:pt x="1148" y="1870"/>
                  </a:cubicBezTo>
                  <a:cubicBezTo>
                    <a:pt x="1290" y="1838"/>
                    <a:pt x="1252" y="1624"/>
                    <a:pt x="1483" y="1283"/>
                  </a:cubicBezTo>
                  <a:cubicBezTo>
                    <a:pt x="1711" y="948"/>
                    <a:pt x="1923" y="897"/>
                    <a:pt x="1899" y="752"/>
                  </a:cubicBezTo>
                  <a:cubicBezTo>
                    <a:pt x="1873" y="607"/>
                    <a:pt x="1649" y="631"/>
                    <a:pt x="1293" y="381"/>
                  </a:cubicBezTo>
                  <a:cubicBezTo>
                    <a:pt x="999" y="176"/>
                    <a:pt x="923" y="1"/>
                    <a:pt x="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0" name="Google Shape;780;p22"/>
            <p:cNvSpPr/>
            <p:nvPr/>
          </p:nvSpPr>
          <p:spPr>
            <a:xfrm>
              <a:off x="-528211" y="5008460"/>
              <a:ext cx="19726" cy="44789"/>
            </a:xfrm>
            <a:custGeom>
              <a:avLst/>
              <a:gdLst/>
              <a:ahLst/>
              <a:cxnLst/>
              <a:rect l="l" t="t" r="r" b="b"/>
              <a:pathLst>
                <a:path w="122" h="277" extrusionOk="0">
                  <a:moveTo>
                    <a:pt x="99" y="1"/>
                  </a:moveTo>
                  <a:cubicBezTo>
                    <a:pt x="89" y="1"/>
                    <a:pt x="80" y="9"/>
                    <a:pt x="78" y="18"/>
                  </a:cubicBezTo>
                  <a:cubicBezTo>
                    <a:pt x="60" y="99"/>
                    <a:pt x="37" y="176"/>
                    <a:pt x="4" y="249"/>
                  </a:cubicBezTo>
                  <a:cubicBezTo>
                    <a:pt x="0" y="260"/>
                    <a:pt x="4" y="272"/>
                    <a:pt x="15" y="276"/>
                  </a:cubicBezTo>
                  <a:cubicBezTo>
                    <a:pt x="17" y="277"/>
                    <a:pt x="20" y="277"/>
                    <a:pt x="23" y="277"/>
                  </a:cubicBezTo>
                  <a:cubicBezTo>
                    <a:pt x="30" y="277"/>
                    <a:pt x="38" y="273"/>
                    <a:pt x="42" y="264"/>
                  </a:cubicBezTo>
                  <a:cubicBezTo>
                    <a:pt x="74" y="189"/>
                    <a:pt x="101" y="109"/>
                    <a:pt x="118" y="26"/>
                  </a:cubicBezTo>
                  <a:cubicBezTo>
                    <a:pt x="121" y="15"/>
                    <a:pt x="113" y="4"/>
                    <a:pt x="102" y="1"/>
                  </a:cubicBezTo>
                  <a:cubicBezTo>
                    <a:pt x="101" y="1"/>
                    <a:pt x="100" y="1"/>
                    <a:pt x="99"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22"/>
            <p:cNvSpPr/>
            <p:nvPr/>
          </p:nvSpPr>
          <p:spPr>
            <a:xfrm>
              <a:off x="-589008" y="5062951"/>
              <a:ext cx="60149" cy="66132"/>
            </a:xfrm>
            <a:custGeom>
              <a:avLst/>
              <a:gdLst/>
              <a:ahLst/>
              <a:cxnLst/>
              <a:rect l="l" t="t" r="r" b="b"/>
              <a:pathLst>
                <a:path w="372" h="409" extrusionOk="0">
                  <a:moveTo>
                    <a:pt x="348" y="0"/>
                  </a:moveTo>
                  <a:cubicBezTo>
                    <a:pt x="341" y="0"/>
                    <a:pt x="335" y="4"/>
                    <a:pt x="331" y="11"/>
                  </a:cubicBezTo>
                  <a:cubicBezTo>
                    <a:pt x="195" y="258"/>
                    <a:pt x="15" y="370"/>
                    <a:pt x="13" y="371"/>
                  </a:cubicBezTo>
                  <a:cubicBezTo>
                    <a:pt x="4" y="376"/>
                    <a:pt x="1" y="390"/>
                    <a:pt x="6" y="400"/>
                  </a:cubicBezTo>
                  <a:cubicBezTo>
                    <a:pt x="10" y="405"/>
                    <a:pt x="17" y="409"/>
                    <a:pt x="23" y="409"/>
                  </a:cubicBezTo>
                  <a:cubicBezTo>
                    <a:pt x="28" y="409"/>
                    <a:pt x="32" y="407"/>
                    <a:pt x="34" y="407"/>
                  </a:cubicBezTo>
                  <a:cubicBezTo>
                    <a:pt x="42" y="402"/>
                    <a:pt x="225" y="289"/>
                    <a:pt x="366" y="31"/>
                  </a:cubicBezTo>
                  <a:cubicBezTo>
                    <a:pt x="372" y="20"/>
                    <a:pt x="369" y="7"/>
                    <a:pt x="359" y="3"/>
                  </a:cubicBezTo>
                  <a:cubicBezTo>
                    <a:pt x="356" y="1"/>
                    <a:pt x="352" y="0"/>
                    <a:pt x="348"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2" name="Google Shape;782;p22"/>
          <p:cNvGrpSpPr/>
          <p:nvPr/>
        </p:nvGrpSpPr>
        <p:grpSpPr>
          <a:xfrm rot="-1198516">
            <a:off x="5840278" y="6176833"/>
            <a:ext cx="274431" cy="267320"/>
            <a:chOff x="2351871" y="3678343"/>
            <a:chExt cx="205831" cy="200499"/>
          </a:xfrm>
        </p:grpSpPr>
        <p:sp>
          <p:nvSpPr>
            <p:cNvPr id="783" name="Google Shape;783;p22"/>
            <p:cNvSpPr/>
            <p:nvPr/>
          </p:nvSpPr>
          <p:spPr>
            <a:xfrm>
              <a:off x="2351871" y="3678343"/>
              <a:ext cx="205831" cy="200499"/>
            </a:xfrm>
            <a:custGeom>
              <a:avLst/>
              <a:gdLst/>
              <a:ahLst/>
              <a:cxnLst/>
              <a:rect l="l" t="t" r="r" b="b"/>
              <a:pathLst>
                <a:path w="1273" h="1240" extrusionOk="0">
                  <a:moveTo>
                    <a:pt x="538" y="1"/>
                  </a:moveTo>
                  <a:cubicBezTo>
                    <a:pt x="532" y="1"/>
                    <a:pt x="526" y="1"/>
                    <a:pt x="520" y="3"/>
                  </a:cubicBezTo>
                  <a:cubicBezTo>
                    <a:pt x="433" y="22"/>
                    <a:pt x="455" y="155"/>
                    <a:pt x="328" y="357"/>
                  </a:cubicBezTo>
                  <a:cubicBezTo>
                    <a:pt x="178" y="596"/>
                    <a:pt x="1" y="641"/>
                    <a:pt x="22" y="741"/>
                  </a:cubicBezTo>
                  <a:cubicBezTo>
                    <a:pt x="38" y="818"/>
                    <a:pt x="146" y="807"/>
                    <a:pt x="337" y="921"/>
                  </a:cubicBezTo>
                  <a:cubicBezTo>
                    <a:pt x="593" y="1073"/>
                    <a:pt x="649" y="1239"/>
                    <a:pt x="743" y="1239"/>
                  </a:cubicBezTo>
                  <a:cubicBezTo>
                    <a:pt x="749" y="1239"/>
                    <a:pt x="755" y="1239"/>
                    <a:pt x="761" y="1237"/>
                  </a:cubicBezTo>
                  <a:cubicBezTo>
                    <a:pt x="855" y="1216"/>
                    <a:pt x="829" y="1075"/>
                    <a:pt x="982" y="850"/>
                  </a:cubicBezTo>
                  <a:cubicBezTo>
                    <a:pt x="1132" y="627"/>
                    <a:pt x="1273" y="594"/>
                    <a:pt x="1257" y="498"/>
                  </a:cubicBezTo>
                  <a:cubicBezTo>
                    <a:pt x="1241" y="401"/>
                    <a:pt x="1093" y="418"/>
                    <a:pt x="857" y="253"/>
                  </a:cubicBezTo>
                  <a:cubicBezTo>
                    <a:pt x="663" y="117"/>
                    <a:pt x="613" y="1"/>
                    <a:pt x="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4" name="Google Shape;784;p22"/>
            <p:cNvSpPr/>
            <p:nvPr/>
          </p:nvSpPr>
          <p:spPr>
            <a:xfrm>
              <a:off x="2425442" y="3706801"/>
              <a:ext cx="15684" cy="31853"/>
            </a:xfrm>
            <a:custGeom>
              <a:avLst/>
              <a:gdLst/>
              <a:ahLst/>
              <a:cxnLst/>
              <a:rect l="l" t="t" r="r" b="b"/>
              <a:pathLst>
                <a:path w="97" h="197" extrusionOk="0">
                  <a:moveTo>
                    <a:pt x="73" y="0"/>
                  </a:moveTo>
                  <a:cubicBezTo>
                    <a:pt x="64" y="0"/>
                    <a:pt x="55" y="7"/>
                    <a:pt x="52" y="17"/>
                  </a:cubicBezTo>
                  <a:cubicBezTo>
                    <a:pt x="42" y="69"/>
                    <a:pt x="25" y="120"/>
                    <a:pt x="4" y="168"/>
                  </a:cubicBezTo>
                  <a:cubicBezTo>
                    <a:pt x="1" y="179"/>
                    <a:pt x="4" y="192"/>
                    <a:pt x="16" y="195"/>
                  </a:cubicBezTo>
                  <a:cubicBezTo>
                    <a:pt x="18" y="197"/>
                    <a:pt x="21" y="197"/>
                    <a:pt x="23" y="197"/>
                  </a:cubicBezTo>
                  <a:cubicBezTo>
                    <a:pt x="31" y="197"/>
                    <a:pt x="39" y="190"/>
                    <a:pt x="41" y="184"/>
                  </a:cubicBezTo>
                  <a:cubicBezTo>
                    <a:pt x="64" y="134"/>
                    <a:pt x="81" y="80"/>
                    <a:pt x="93" y="25"/>
                  </a:cubicBezTo>
                  <a:cubicBezTo>
                    <a:pt x="96" y="15"/>
                    <a:pt x="88" y="4"/>
                    <a:pt x="77" y="1"/>
                  </a:cubicBezTo>
                  <a:cubicBezTo>
                    <a:pt x="76" y="0"/>
                    <a:pt x="74"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5" name="Google Shape;785;p22"/>
            <p:cNvSpPr/>
            <p:nvPr/>
          </p:nvSpPr>
          <p:spPr>
            <a:xfrm>
              <a:off x="2385503" y="3742536"/>
              <a:ext cx="42363" cy="46082"/>
            </a:xfrm>
            <a:custGeom>
              <a:avLst/>
              <a:gdLst/>
              <a:ahLst/>
              <a:cxnLst/>
              <a:rect l="l" t="t" r="r" b="b"/>
              <a:pathLst>
                <a:path w="262" h="285" extrusionOk="0">
                  <a:moveTo>
                    <a:pt x="238" y="1"/>
                  </a:moveTo>
                  <a:cubicBezTo>
                    <a:pt x="231" y="1"/>
                    <a:pt x="224" y="4"/>
                    <a:pt x="221" y="11"/>
                  </a:cubicBezTo>
                  <a:cubicBezTo>
                    <a:pt x="132" y="173"/>
                    <a:pt x="14" y="246"/>
                    <a:pt x="13" y="247"/>
                  </a:cubicBezTo>
                  <a:cubicBezTo>
                    <a:pt x="3" y="253"/>
                    <a:pt x="1" y="266"/>
                    <a:pt x="6" y="275"/>
                  </a:cubicBezTo>
                  <a:cubicBezTo>
                    <a:pt x="10" y="282"/>
                    <a:pt x="17" y="285"/>
                    <a:pt x="24" y="285"/>
                  </a:cubicBezTo>
                  <a:cubicBezTo>
                    <a:pt x="27" y="285"/>
                    <a:pt x="30" y="284"/>
                    <a:pt x="34" y="284"/>
                  </a:cubicBezTo>
                  <a:cubicBezTo>
                    <a:pt x="40" y="280"/>
                    <a:pt x="162" y="204"/>
                    <a:pt x="256" y="32"/>
                  </a:cubicBezTo>
                  <a:cubicBezTo>
                    <a:pt x="262" y="21"/>
                    <a:pt x="258" y="9"/>
                    <a:pt x="249" y="4"/>
                  </a:cubicBezTo>
                  <a:cubicBezTo>
                    <a:pt x="245" y="2"/>
                    <a:pt x="242"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6" name="Google Shape;786;p22"/>
          <p:cNvGrpSpPr/>
          <p:nvPr/>
        </p:nvGrpSpPr>
        <p:grpSpPr>
          <a:xfrm rot="1207274">
            <a:off x="213073" y="482124"/>
            <a:ext cx="335969" cy="326744"/>
            <a:chOff x="-699121" y="2526254"/>
            <a:chExt cx="470841" cy="457913"/>
          </a:xfrm>
        </p:grpSpPr>
        <p:sp>
          <p:nvSpPr>
            <p:cNvPr id="787" name="Google Shape;787;p22"/>
            <p:cNvSpPr/>
            <p:nvPr/>
          </p:nvSpPr>
          <p:spPr>
            <a:xfrm>
              <a:off x="-699121" y="2526254"/>
              <a:ext cx="470841" cy="457913"/>
            </a:xfrm>
            <a:custGeom>
              <a:avLst/>
              <a:gdLst/>
              <a:ahLst/>
              <a:cxnLst/>
              <a:rect l="l" t="t" r="r" b="b"/>
              <a:pathLst>
                <a:path w="2912" h="2832" extrusionOk="0">
                  <a:moveTo>
                    <a:pt x="1212" y="1"/>
                  </a:moveTo>
                  <a:cubicBezTo>
                    <a:pt x="1199" y="1"/>
                    <a:pt x="1185" y="3"/>
                    <a:pt x="1171" y="6"/>
                  </a:cubicBezTo>
                  <a:cubicBezTo>
                    <a:pt x="972" y="54"/>
                    <a:pt x="1025" y="358"/>
                    <a:pt x="742" y="820"/>
                  </a:cubicBezTo>
                  <a:cubicBezTo>
                    <a:pt x="404" y="1373"/>
                    <a:pt x="1" y="1479"/>
                    <a:pt x="52" y="1709"/>
                  </a:cubicBezTo>
                  <a:cubicBezTo>
                    <a:pt x="91" y="1886"/>
                    <a:pt x="334" y="1859"/>
                    <a:pt x="774" y="2113"/>
                  </a:cubicBezTo>
                  <a:cubicBezTo>
                    <a:pt x="1361" y="2454"/>
                    <a:pt x="1495" y="2832"/>
                    <a:pt x="1708" y="2832"/>
                  </a:cubicBezTo>
                  <a:cubicBezTo>
                    <a:pt x="1723" y="2832"/>
                    <a:pt x="1738" y="2830"/>
                    <a:pt x="1753" y="2826"/>
                  </a:cubicBezTo>
                  <a:cubicBezTo>
                    <a:pt x="1968" y="2777"/>
                    <a:pt x="1908" y="2453"/>
                    <a:pt x="2251" y="1935"/>
                  </a:cubicBezTo>
                  <a:cubicBezTo>
                    <a:pt x="2590" y="1423"/>
                    <a:pt x="2911" y="1344"/>
                    <a:pt x="2871" y="1126"/>
                  </a:cubicBezTo>
                  <a:cubicBezTo>
                    <a:pt x="2831" y="905"/>
                    <a:pt x="2493" y="945"/>
                    <a:pt x="1948" y="571"/>
                  </a:cubicBezTo>
                  <a:cubicBezTo>
                    <a:pt x="1501" y="264"/>
                    <a:pt x="1383" y="1"/>
                    <a:pt x="1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22"/>
            <p:cNvSpPr/>
            <p:nvPr/>
          </p:nvSpPr>
          <p:spPr>
            <a:xfrm>
              <a:off x="-527403" y="2596107"/>
              <a:ext cx="25547" cy="64354"/>
            </a:xfrm>
            <a:custGeom>
              <a:avLst/>
              <a:gdLst/>
              <a:ahLst/>
              <a:cxnLst/>
              <a:rect l="l" t="t" r="r" b="b"/>
              <a:pathLst>
                <a:path w="158" h="398" extrusionOk="0">
                  <a:moveTo>
                    <a:pt x="135" y="0"/>
                  </a:moveTo>
                  <a:cubicBezTo>
                    <a:pt x="126" y="0"/>
                    <a:pt x="117" y="7"/>
                    <a:pt x="114" y="17"/>
                  </a:cubicBezTo>
                  <a:cubicBezTo>
                    <a:pt x="91" y="139"/>
                    <a:pt x="53" y="258"/>
                    <a:pt x="6" y="370"/>
                  </a:cubicBezTo>
                  <a:cubicBezTo>
                    <a:pt x="0" y="380"/>
                    <a:pt x="6" y="392"/>
                    <a:pt x="17" y="396"/>
                  </a:cubicBezTo>
                  <a:cubicBezTo>
                    <a:pt x="20" y="398"/>
                    <a:pt x="22" y="398"/>
                    <a:pt x="25" y="398"/>
                  </a:cubicBezTo>
                  <a:cubicBezTo>
                    <a:pt x="33" y="398"/>
                    <a:pt x="41" y="393"/>
                    <a:pt x="43" y="386"/>
                  </a:cubicBezTo>
                  <a:cubicBezTo>
                    <a:pt x="92" y="271"/>
                    <a:pt x="129" y="150"/>
                    <a:pt x="155" y="24"/>
                  </a:cubicBezTo>
                  <a:cubicBezTo>
                    <a:pt x="157" y="14"/>
                    <a:pt x="150" y="4"/>
                    <a:pt x="139" y="1"/>
                  </a:cubicBezTo>
                  <a:cubicBezTo>
                    <a:pt x="138" y="1"/>
                    <a:pt x="136" y="0"/>
                    <a:pt x="13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22"/>
            <p:cNvSpPr/>
            <p:nvPr/>
          </p:nvSpPr>
          <p:spPr>
            <a:xfrm>
              <a:off x="-617628" y="2678249"/>
              <a:ext cx="86504" cy="97986"/>
            </a:xfrm>
            <a:custGeom>
              <a:avLst/>
              <a:gdLst/>
              <a:ahLst/>
              <a:cxnLst/>
              <a:rect l="l" t="t" r="r" b="b"/>
              <a:pathLst>
                <a:path w="535" h="606" extrusionOk="0">
                  <a:moveTo>
                    <a:pt x="511" y="1"/>
                  </a:moveTo>
                  <a:cubicBezTo>
                    <a:pt x="503" y="1"/>
                    <a:pt x="497" y="4"/>
                    <a:pt x="493" y="12"/>
                  </a:cubicBezTo>
                  <a:cubicBezTo>
                    <a:pt x="289" y="394"/>
                    <a:pt x="16" y="566"/>
                    <a:pt x="13" y="568"/>
                  </a:cubicBezTo>
                  <a:cubicBezTo>
                    <a:pt x="4" y="573"/>
                    <a:pt x="1" y="587"/>
                    <a:pt x="6" y="596"/>
                  </a:cubicBezTo>
                  <a:cubicBezTo>
                    <a:pt x="10" y="602"/>
                    <a:pt x="17" y="606"/>
                    <a:pt x="23" y="606"/>
                  </a:cubicBezTo>
                  <a:cubicBezTo>
                    <a:pt x="28" y="606"/>
                    <a:pt x="32" y="604"/>
                    <a:pt x="34" y="603"/>
                  </a:cubicBezTo>
                  <a:cubicBezTo>
                    <a:pt x="47" y="596"/>
                    <a:pt x="320" y="424"/>
                    <a:pt x="530" y="32"/>
                  </a:cubicBezTo>
                  <a:cubicBezTo>
                    <a:pt x="535" y="20"/>
                    <a:pt x="532" y="9"/>
                    <a:pt x="521" y="3"/>
                  </a:cubicBezTo>
                  <a:cubicBezTo>
                    <a:pt x="518" y="2"/>
                    <a:pt x="514" y="1"/>
                    <a:pt x="511"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0" name="Google Shape;790;p22"/>
          <p:cNvGrpSpPr/>
          <p:nvPr/>
        </p:nvGrpSpPr>
        <p:grpSpPr>
          <a:xfrm>
            <a:off x="11177580" y="5877989"/>
            <a:ext cx="270777" cy="260001"/>
            <a:chOff x="-1286391" y="3733966"/>
            <a:chExt cx="203083" cy="195001"/>
          </a:xfrm>
        </p:grpSpPr>
        <p:sp>
          <p:nvSpPr>
            <p:cNvPr id="791" name="Google Shape;791;p22"/>
            <p:cNvSpPr/>
            <p:nvPr/>
          </p:nvSpPr>
          <p:spPr>
            <a:xfrm>
              <a:off x="-1286391" y="3733966"/>
              <a:ext cx="203083" cy="195001"/>
            </a:xfrm>
            <a:custGeom>
              <a:avLst/>
              <a:gdLst/>
              <a:ahLst/>
              <a:cxnLst/>
              <a:rect l="l" t="t" r="r" b="b"/>
              <a:pathLst>
                <a:path w="1256" h="1206" extrusionOk="0">
                  <a:moveTo>
                    <a:pt x="792" y="0"/>
                  </a:moveTo>
                  <a:cubicBezTo>
                    <a:pt x="719" y="0"/>
                    <a:pt x="665" y="115"/>
                    <a:pt x="476" y="222"/>
                  </a:cubicBezTo>
                  <a:cubicBezTo>
                    <a:pt x="229" y="361"/>
                    <a:pt x="52" y="315"/>
                    <a:pt x="23" y="413"/>
                  </a:cubicBezTo>
                  <a:cubicBezTo>
                    <a:pt x="0" y="488"/>
                    <a:pt x="99" y="531"/>
                    <a:pt x="212" y="722"/>
                  </a:cubicBezTo>
                  <a:cubicBezTo>
                    <a:pt x="373" y="993"/>
                    <a:pt x="328" y="1172"/>
                    <a:pt x="432" y="1202"/>
                  </a:cubicBezTo>
                  <a:cubicBezTo>
                    <a:pt x="440" y="1204"/>
                    <a:pt x="447" y="1206"/>
                    <a:pt x="455" y="1206"/>
                  </a:cubicBezTo>
                  <a:cubicBezTo>
                    <a:pt x="533" y="1206"/>
                    <a:pt x="592" y="1083"/>
                    <a:pt x="812" y="969"/>
                  </a:cubicBezTo>
                  <a:cubicBezTo>
                    <a:pt x="1053" y="847"/>
                    <a:pt x="1191" y="885"/>
                    <a:pt x="1223" y="794"/>
                  </a:cubicBezTo>
                  <a:cubicBezTo>
                    <a:pt x="1255" y="701"/>
                    <a:pt x="1117" y="646"/>
                    <a:pt x="989" y="384"/>
                  </a:cubicBezTo>
                  <a:cubicBezTo>
                    <a:pt x="877" y="154"/>
                    <a:pt x="898" y="27"/>
                    <a:pt x="813" y="3"/>
                  </a:cubicBezTo>
                  <a:cubicBezTo>
                    <a:pt x="806" y="1"/>
                    <a:pt x="799"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22"/>
            <p:cNvSpPr/>
            <p:nvPr/>
          </p:nvSpPr>
          <p:spPr>
            <a:xfrm>
              <a:off x="-1191477" y="3759353"/>
              <a:ext cx="26841" cy="25386"/>
            </a:xfrm>
            <a:custGeom>
              <a:avLst/>
              <a:gdLst/>
              <a:ahLst/>
              <a:cxnLst/>
              <a:rect l="l" t="t" r="r" b="b"/>
              <a:pathLst>
                <a:path w="166" h="157" extrusionOk="0">
                  <a:moveTo>
                    <a:pt x="143" y="1"/>
                  </a:moveTo>
                  <a:cubicBezTo>
                    <a:pt x="137" y="1"/>
                    <a:pt x="131" y="3"/>
                    <a:pt x="127" y="8"/>
                  </a:cubicBezTo>
                  <a:cubicBezTo>
                    <a:pt x="91" y="50"/>
                    <a:pt x="53" y="85"/>
                    <a:pt x="11" y="117"/>
                  </a:cubicBezTo>
                  <a:cubicBezTo>
                    <a:pt x="1" y="126"/>
                    <a:pt x="0" y="138"/>
                    <a:pt x="7" y="147"/>
                  </a:cubicBezTo>
                  <a:cubicBezTo>
                    <a:pt x="11" y="153"/>
                    <a:pt x="16" y="156"/>
                    <a:pt x="23" y="156"/>
                  </a:cubicBezTo>
                  <a:cubicBezTo>
                    <a:pt x="28" y="156"/>
                    <a:pt x="32" y="154"/>
                    <a:pt x="38" y="150"/>
                  </a:cubicBezTo>
                  <a:cubicBezTo>
                    <a:pt x="81" y="116"/>
                    <a:pt x="121" y="78"/>
                    <a:pt x="159" y="35"/>
                  </a:cubicBezTo>
                  <a:cubicBezTo>
                    <a:pt x="165" y="25"/>
                    <a:pt x="164" y="13"/>
                    <a:pt x="156" y="5"/>
                  </a:cubicBezTo>
                  <a:cubicBezTo>
                    <a:pt x="151" y="2"/>
                    <a:pt x="147"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22"/>
            <p:cNvSpPr/>
            <p:nvPr/>
          </p:nvSpPr>
          <p:spPr>
            <a:xfrm>
              <a:off x="-1250334" y="3784416"/>
              <a:ext cx="57077" cy="24901"/>
            </a:xfrm>
            <a:custGeom>
              <a:avLst/>
              <a:gdLst/>
              <a:ahLst/>
              <a:cxnLst/>
              <a:rect l="l" t="t" r="r" b="b"/>
              <a:pathLst>
                <a:path w="353" h="154" extrusionOk="0">
                  <a:moveTo>
                    <a:pt x="328" y="1"/>
                  </a:moveTo>
                  <a:cubicBezTo>
                    <a:pt x="324" y="1"/>
                    <a:pt x="320" y="2"/>
                    <a:pt x="317" y="4"/>
                  </a:cubicBezTo>
                  <a:cubicBezTo>
                    <a:pt x="160" y="104"/>
                    <a:pt x="22" y="112"/>
                    <a:pt x="21" y="112"/>
                  </a:cubicBezTo>
                  <a:cubicBezTo>
                    <a:pt x="9" y="112"/>
                    <a:pt x="1" y="121"/>
                    <a:pt x="1" y="133"/>
                  </a:cubicBezTo>
                  <a:cubicBezTo>
                    <a:pt x="1" y="145"/>
                    <a:pt x="10" y="153"/>
                    <a:pt x="21" y="153"/>
                  </a:cubicBezTo>
                  <a:cubicBezTo>
                    <a:pt x="27" y="153"/>
                    <a:pt x="172" y="146"/>
                    <a:pt x="338" y="40"/>
                  </a:cubicBezTo>
                  <a:cubicBezTo>
                    <a:pt x="349" y="34"/>
                    <a:pt x="352" y="20"/>
                    <a:pt x="346" y="11"/>
                  </a:cubicBezTo>
                  <a:cubicBezTo>
                    <a:pt x="342" y="4"/>
                    <a:pt x="33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94" name="Google Shape;794;p22"/>
          <p:cNvGrpSpPr/>
          <p:nvPr/>
        </p:nvGrpSpPr>
        <p:grpSpPr>
          <a:xfrm rot="2299938">
            <a:off x="634930" y="4579064"/>
            <a:ext cx="228729" cy="208253"/>
            <a:chOff x="2570481" y="4799062"/>
            <a:chExt cx="171553" cy="156195"/>
          </a:xfrm>
        </p:grpSpPr>
        <p:sp>
          <p:nvSpPr>
            <p:cNvPr id="795" name="Google Shape;795;p22"/>
            <p:cNvSpPr/>
            <p:nvPr/>
          </p:nvSpPr>
          <p:spPr>
            <a:xfrm>
              <a:off x="2570481" y="4799062"/>
              <a:ext cx="171553" cy="156195"/>
            </a:xfrm>
            <a:custGeom>
              <a:avLst/>
              <a:gdLst/>
              <a:ahLst/>
              <a:cxnLst/>
              <a:rect l="l" t="t" r="r" b="b"/>
              <a:pathLst>
                <a:path w="1061" h="966" extrusionOk="0">
                  <a:moveTo>
                    <a:pt x="169" y="1"/>
                  </a:moveTo>
                  <a:cubicBezTo>
                    <a:pt x="146" y="1"/>
                    <a:pt x="127" y="7"/>
                    <a:pt x="111" y="22"/>
                  </a:cubicBezTo>
                  <a:cubicBezTo>
                    <a:pt x="53" y="77"/>
                    <a:pt x="118" y="162"/>
                    <a:pt x="122" y="384"/>
                  </a:cubicBezTo>
                  <a:cubicBezTo>
                    <a:pt x="128" y="701"/>
                    <a:pt x="0" y="834"/>
                    <a:pt x="76" y="912"/>
                  </a:cubicBezTo>
                  <a:cubicBezTo>
                    <a:pt x="95" y="931"/>
                    <a:pt x="116" y="938"/>
                    <a:pt x="143" y="938"/>
                  </a:cubicBezTo>
                  <a:cubicBezTo>
                    <a:pt x="209" y="938"/>
                    <a:pt x="309" y="895"/>
                    <a:pt x="481" y="895"/>
                  </a:cubicBezTo>
                  <a:cubicBezTo>
                    <a:pt x="495" y="895"/>
                    <a:pt x="509" y="896"/>
                    <a:pt x="524" y="896"/>
                  </a:cubicBezTo>
                  <a:cubicBezTo>
                    <a:pt x="729" y="904"/>
                    <a:pt x="837" y="966"/>
                    <a:pt x="908" y="966"/>
                  </a:cubicBezTo>
                  <a:cubicBezTo>
                    <a:pt x="931" y="966"/>
                    <a:pt x="949" y="960"/>
                    <a:pt x="966" y="945"/>
                  </a:cubicBezTo>
                  <a:cubicBezTo>
                    <a:pt x="1040" y="879"/>
                    <a:pt x="948" y="762"/>
                    <a:pt x="964" y="473"/>
                  </a:cubicBezTo>
                  <a:cubicBezTo>
                    <a:pt x="979" y="217"/>
                    <a:pt x="1061" y="116"/>
                    <a:pt x="999" y="54"/>
                  </a:cubicBezTo>
                  <a:cubicBezTo>
                    <a:pt x="982" y="38"/>
                    <a:pt x="963" y="31"/>
                    <a:pt x="939" y="31"/>
                  </a:cubicBezTo>
                  <a:cubicBezTo>
                    <a:pt x="873" y="31"/>
                    <a:pt x="772" y="78"/>
                    <a:pt x="599" y="78"/>
                  </a:cubicBezTo>
                  <a:cubicBezTo>
                    <a:pt x="377" y="78"/>
                    <a:pt x="25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22"/>
            <p:cNvSpPr/>
            <p:nvPr/>
          </p:nvSpPr>
          <p:spPr>
            <a:xfrm>
              <a:off x="2677037" y="4822347"/>
              <a:ext cx="33146" cy="13259"/>
            </a:xfrm>
            <a:custGeom>
              <a:avLst/>
              <a:gdLst/>
              <a:ahLst/>
              <a:cxnLst/>
              <a:rect l="l" t="t" r="r" b="b"/>
              <a:pathLst>
                <a:path w="205" h="82" extrusionOk="0">
                  <a:moveTo>
                    <a:pt x="181" y="0"/>
                  </a:moveTo>
                  <a:cubicBezTo>
                    <a:pt x="179" y="0"/>
                    <a:pt x="176" y="1"/>
                    <a:pt x="173" y="2"/>
                  </a:cubicBezTo>
                  <a:cubicBezTo>
                    <a:pt x="123" y="20"/>
                    <a:pt x="72" y="33"/>
                    <a:pt x="20" y="40"/>
                  </a:cubicBezTo>
                  <a:cubicBezTo>
                    <a:pt x="9" y="43"/>
                    <a:pt x="1" y="54"/>
                    <a:pt x="2" y="65"/>
                  </a:cubicBezTo>
                  <a:cubicBezTo>
                    <a:pt x="3" y="73"/>
                    <a:pt x="11" y="82"/>
                    <a:pt x="22" y="82"/>
                  </a:cubicBezTo>
                  <a:cubicBezTo>
                    <a:pt x="22" y="82"/>
                    <a:pt x="23" y="82"/>
                    <a:pt x="26" y="81"/>
                  </a:cubicBezTo>
                  <a:cubicBezTo>
                    <a:pt x="80" y="72"/>
                    <a:pt x="135" y="59"/>
                    <a:pt x="188" y="40"/>
                  </a:cubicBezTo>
                  <a:cubicBezTo>
                    <a:pt x="199" y="36"/>
                    <a:pt x="204" y="24"/>
                    <a:pt x="200" y="13"/>
                  </a:cubicBezTo>
                  <a:cubicBezTo>
                    <a:pt x="198" y="5"/>
                    <a:pt x="190" y="0"/>
                    <a:pt x="181"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22"/>
            <p:cNvSpPr/>
            <p:nvPr/>
          </p:nvSpPr>
          <p:spPr>
            <a:xfrm>
              <a:off x="2612844" y="4821053"/>
              <a:ext cx="59340" cy="15846"/>
            </a:xfrm>
            <a:custGeom>
              <a:avLst/>
              <a:gdLst/>
              <a:ahLst/>
              <a:cxnLst/>
              <a:rect l="l" t="t" r="r" b="b"/>
              <a:pathLst>
                <a:path w="367" h="98" extrusionOk="0">
                  <a:moveTo>
                    <a:pt x="25" y="0"/>
                  </a:moveTo>
                  <a:cubicBezTo>
                    <a:pt x="17" y="0"/>
                    <a:pt x="10" y="4"/>
                    <a:pt x="6" y="12"/>
                  </a:cubicBezTo>
                  <a:cubicBezTo>
                    <a:pt x="1" y="22"/>
                    <a:pt x="5" y="35"/>
                    <a:pt x="16" y="41"/>
                  </a:cubicBezTo>
                  <a:cubicBezTo>
                    <a:pt x="20" y="43"/>
                    <a:pt x="131" y="98"/>
                    <a:pt x="302" y="98"/>
                  </a:cubicBezTo>
                  <a:cubicBezTo>
                    <a:pt x="317" y="98"/>
                    <a:pt x="332" y="98"/>
                    <a:pt x="346" y="96"/>
                  </a:cubicBezTo>
                  <a:cubicBezTo>
                    <a:pt x="359" y="96"/>
                    <a:pt x="367" y="87"/>
                    <a:pt x="367" y="75"/>
                  </a:cubicBezTo>
                  <a:cubicBezTo>
                    <a:pt x="367" y="64"/>
                    <a:pt x="359" y="55"/>
                    <a:pt x="347" y="55"/>
                  </a:cubicBezTo>
                  <a:cubicBezTo>
                    <a:pt x="346" y="55"/>
                    <a:pt x="346" y="55"/>
                    <a:pt x="345" y="55"/>
                  </a:cubicBezTo>
                  <a:cubicBezTo>
                    <a:pt x="332" y="55"/>
                    <a:pt x="319" y="56"/>
                    <a:pt x="306" y="56"/>
                  </a:cubicBezTo>
                  <a:cubicBezTo>
                    <a:pt x="143" y="56"/>
                    <a:pt x="36" y="2"/>
                    <a:pt x="34" y="2"/>
                  </a:cubicBezTo>
                  <a:cubicBezTo>
                    <a:pt x="31" y="1"/>
                    <a:pt x="28" y="0"/>
                    <a:pt x="2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85877000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798"/>
        <p:cNvGrpSpPr/>
        <p:nvPr/>
      </p:nvGrpSpPr>
      <p:grpSpPr>
        <a:xfrm>
          <a:off x="0" y="0"/>
          <a:ext cx="0" cy="0"/>
          <a:chOff x="0" y="0"/>
          <a:chExt cx="0" cy="0"/>
        </a:xfrm>
      </p:grpSpPr>
      <p:sp>
        <p:nvSpPr>
          <p:cNvPr id="799" name="Google Shape;799;p23"/>
          <p:cNvSpPr/>
          <p:nvPr/>
        </p:nvSpPr>
        <p:spPr>
          <a:xfrm flipH="1">
            <a:off x="-818093" y="-698499"/>
            <a:ext cx="12863260" cy="7933889"/>
          </a:xfrm>
          <a:custGeom>
            <a:avLst/>
            <a:gdLst/>
            <a:ahLst/>
            <a:cxnLst/>
            <a:rect l="l" t="t" r="r" b="b"/>
            <a:pathLst>
              <a:path w="84026" h="51825" extrusionOk="0">
                <a:moveTo>
                  <a:pt x="15968" y="0"/>
                </a:moveTo>
                <a:cubicBezTo>
                  <a:pt x="11714" y="0"/>
                  <a:pt x="8281" y="1968"/>
                  <a:pt x="6763" y="6753"/>
                </a:cubicBezTo>
                <a:cubicBezTo>
                  <a:pt x="4229" y="14734"/>
                  <a:pt x="0" y="18357"/>
                  <a:pt x="1548" y="22149"/>
                </a:cubicBezTo>
                <a:cubicBezTo>
                  <a:pt x="1931" y="23084"/>
                  <a:pt x="2792" y="24551"/>
                  <a:pt x="5030" y="25888"/>
                </a:cubicBezTo>
                <a:cubicBezTo>
                  <a:pt x="6003" y="26371"/>
                  <a:pt x="7397" y="27210"/>
                  <a:pt x="8624" y="28644"/>
                </a:cubicBezTo>
                <a:cubicBezTo>
                  <a:pt x="10415" y="30734"/>
                  <a:pt x="11890" y="32746"/>
                  <a:pt x="11681" y="37096"/>
                </a:cubicBezTo>
                <a:cubicBezTo>
                  <a:pt x="11224" y="46661"/>
                  <a:pt x="15874" y="50763"/>
                  <a:pt x="22342" y="51765"/>
                </a:cubicBezTo>
                <a:cubicBezTo>
                  <a:pt x="22603" y="51805"/>
                  <a:pt x="22877" y="51824"/>
                  <a:pt x="23164" y="51824"/>
                </a:cubicBezTo>
                <a:cubicBezTo>
                  <a:pt x="28698" y="51824"/>
                  <a:pt x="38935" y="44676"/>
                  <a:pt x="48716" y="44676"/>
                </a:cubicBezTo>
                <a:cubicBezTo>
                  <a:pt x="50997" y="44676"/>
                  <a:pt x="53253" y="45065"/>
                  <a:pt x="55419" y="46024"/>
                </a:cubicBezTo>
                <a:cubicBezTo>
                  <a:pt x="58987" y="47603"/>
                  <a:pt x="62132" y="48393"/>
                  <a:pt x="64785" y="48393"/>
                </a:cubicBezTo>
                <a:cubicBezTo>
                  <a:pt x="71006" y="48393"/>
                  <a:pt x="74523" y="44051"/>
                  <a:pt x="74459" y="35363"/>
                </a:cubicBezTo>
                <a:cubicBezTo>
                  <a:pt x="74370" y="22970"/>
                  <a:pt x="84025" y="6748"/>
                  <a:pt x="69630" y="5931"/>
                </a:cubicBezTo>
                <a:cubicBezTo>
                  <a:pt x="69198" y="5907"/>
                  <a:pt x="68771" y="5895"/>
                  <a:pt x="68348" y="5895"/>
                </a:cubicBezTo>
                <a:cubicBezTo>
                  <a:pt x="58337" y="5895"/>
                  <a:pt x="50940" y="12499"/>
                  <a:pt x="43665" y="12499"/>
                </a:cubicBezTo>
                <a:cubicBezTo>
                  <a:pt x="41016" y="12499"/>
                  <a:pt x="38383" y="11623"/>
                  <a:pt x="35647" y="9235"/>
                </a:cubicBezTo>
                <a:cubicBezTo>
                  <a:pt x="29481" y="3855"/>
                  <a:pt x="21921" y="0"/>
                  <a:pt x="15968" y="0"/>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00" name="Google Shape;800;p23"/>
          <p:cNvSpPr txBox="1">
            <a:spLocks noGrp="1"/>
          </p:cNvSpPr>
          <p:nvPr>
            <p:ph type="title"/>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801" name="Google Shape;801;p23"/>
          <p:cNvSpPr txBox="1">
            <a:spLocks noGrp="1"/>
          </p:cNvSpPr>
          <p:nvPr>
            <p:ph type="title" idx="2"/>
          </p:nvPr>
        </p:nvSpPr>
        <p:spPr>
          <a:xfrm>
            <a:off x="1176633" y="1776733"/>
            <a:ext cx="4126400" cy="7036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667"/>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802" name="Google Shape;802;p23"/>
          <p:cNvSpPr txBox="1">
            <a:spLocks noGrp="1"/>
          </p:cNvSpPr>
          <p:nvPr>
            <p:ph type="subTitle" idx="1"/>
          </p:nvPr>
        </p:nvSpPr>
        <p:spPr>
          <a:xfrm>
            <a:off x="1176633" y="2332067"/>
            <a:ext cx="4136000" cy="1338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803" name="Google Shape;803;p23"/>
          <p:cNvSpPr txBox="1">
            <a:spLocks noGrp="1"/>
          </p:cNvSpPr>
          <p:nvPr>
            <p:ph type="title" idx="3"/>
          </p:nvPr>
        </p:nvSpPr>
        <p:spPr>
          <a:xfrm>
            <a:off x="1176633" y="4026396"/>
            <a:ext cx="4130400" cy="7036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667"/>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804" name="Google Shape;804;p23"/>
          <p:cNvSpPr txBox="1">
            <a:spLocks noGrp="1"/>
          </p:cNvSpPr>
          <p:nvPr>
            <p:ph type="subTitle" idx="4"/>
          </p:nvPr>
        </p:nvSpPr>
        <p:spPr>
          <a:xfrm>
            <a:off x="1176633" y="4599200"/>
            <a:ext cx="4130800" cy="1341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805" name="Google Shape;805;p23"/>
          <p:cNvSpPr txBox="1">
            <a:spLocks noGrp="1"/>
          </p:cNvSpPr>
          <p:nvPr>
            <p:ph type="body" idx="5"/>
          </p:nvPr>
        </p:nvSpPr>
        <p:spPr>
          <a:xfrm>
            <a:off x="6096000" y="2099267"/>
            <a:ext cx="5136000" cy="4038800"/>
          </a:xfrm>
          <a:prstGeom prst="rect">
            <a:avLst/>
          </a:prstGeom>
        </p:spPr>
        <p:txBody>
          <a:bodyPr spcFirstLastPara="1" wrap="square" lIns="91425" tIns="91425" rIns="91425" bIns="91425" anchor="ctr" anchorCtr="0">
            <a:noAutofit/>
          </a:bodyPr>
          <a:lstStyle>
            <a:lvl1pPr marL="609585" lvl="0" indent="-423323" rtl="0">
              <a:lnSpc>
                <a:spcPct val="115000"/>
              </a:lnSpc>
              <a:spcBef>
                <a:spcPts val="0"/>
              </a:spcBef>
              <a:spcAft>
                <a:spcPts val="0"/>
              </a:spcAft>
              <a:buClr>
                <a:schemeClr val="accent3"/>
              </a:buClr>
              <a:buSzPts val="1400"/>
              <a:buChar char="●"/>
              <a:defRPr>
                <a:solidFill>
                  <a:srgbClr val="434343"/>
                </a:solidFill>
              </a:defRPr>
            </a:lvl1pPr>
            <a:lvl2pPr marL="1219170" lvl="1" indent="-423323" rtl="0">
              <a:lnSpc>
                <a:spcPct val="115000"/>
              </a:lnSpc>
              <a:spcBef>
                <a:spcPts val="0"/>
              </a:spcBef>
              <a:spcAft>
                <a:spcPts val="0"/>
              </a:spcAft>
              <a:buClr>
                <a:srgbClr val="434343"/>
              </a:buClr>
              <a:buSzPts val="1400"/>
              <a:buChar char="○"/>
              <a:defRPr>
                <a:solidFill>
                  <a:srgbClr val="434343"/>
                </a:solidFill>
              </a:defRPr>
            </a:lvl2pPr>
            <a:lvl3pPr marL="1828754" lvl="2" indent="-423323" rtl="0">
              <a:lnSpc>
                <a:spcPct val="115000"/>
              </a:lnSpc>
              <a:spcBef>
                <a:spcPts val="2133"/>
              </a:spcBef>
              <a:spcAft>
                <a:spcPts val="0"/>
              </a:spcAft>
              <a:buClr>
                <a:srgbClr val="434343"/>
              </a:buClr>
              <a:buSzPts val="1400"/>
              <a:buChar char="■"/>
              <a:defRPr>
                <a:solidFill>
                  <a:srgbClr val="434343"/>
                </a:solidFill>
              </a:defRPr>
            </a:lvl3pPr>
            <a:lvl4pPr marL="2438339" lvl="3" indent="-423323" rtl="0">
              <a:lnSpc>
                <a:spcPct val="115000"/>
              </a:lnSpc>
              <a:spcBef>
                <a:spcPts val="2133"/>
              </a:spcBef>
              <a:spcAft>
                <a:spcPts val="0"/>
              </a:spcAft>
              <a:buClr>
                <a:srgbClr val="434343"/>
              </a:buClr>
              <a:buSzPts val="1400"/>
              <a:buChar char="●"/>
              <a:defRPr>
                <a:solidFill>
                  <a:srgbClr val="434343"/>
                </a:solidFill>
              </a:defRPr>
            </a:lvl4pPr>
            <a:lvl5pPr marL="3047924" lvl="4" indent="-423323" rtl="0">
              <a:lnSpc>
                <a:spcPct val="115000"/>
              </a:lnSpc>
              <a:spcBef>
                <a:spcPts val="2133"/>
              </a:spcBef>
              <a:spcAft>
                <a:spcPts val="0"/>
              </a:spcAft>
              <a:buClr>
                <a:srgbClr val="434343"/>
              </a:buClr>
              <a:buSzPts val="1400"/>
              <a:buChar char="○"/>
              <a:defRPr>
                <a:solidFill>
                  <a:srgbClr val="434343"/>
                </a:solidFill>
              </a:defRPr>
            </a:lvl5pPr>
            <a:lvl6pPr marL="3657509" lvl="5" indent="-423323" rtl="0">
              <a:lnSpc>
                <a:spcPct val="115000"/>
              </a:lnSpc>
              <a:spcBef>
                <a:spcPts val="2133"/>
              </a:spcBef>
              <a:spcAft>
                <a:spcPts val="0"/>
              </a:spcAft>
              <a:buClr>
                <a:srgbClr val="434343"/>
              </a:buClr>
              <a:buSzPts val="1400"/>
              <a:buChar char="■"/>
              <a:defRPr>
                <a:solidFill>
                  <a:srgbClr val="434343"/>
                </a:solidFill>
              </a:defRPr>
            </a:lvl6pPr>
            <a:lvl7pPr marL="4267093" lvl="6" indent="-423323" rtl="0">
              <a:lnSpc>
                <a:spcPct val="115000"/>
              </a:lnSpc>
              <a:spcBef>
                <a:spcPts val="2133"/>
              </a:spcBef>
              <a:spcAft>
                <a:spcPts val="0"/>
              </a:spcAft>
              <a:buClr>
                <a:srgbClr val="434343"/>
              </a:buClr>
              <a:buSzPts val="1400"/>
              <a:buChar char="●"/>
              <a:defRPr>
                <a:solidFill>
                  <a:srgbClr val="434343"/>
                </a:solidFill>
              </a:defRPr>
            </a:lvl7pPr>
            <a:lvl8pPr marL="4876678" lvl="7" indent="-423323" rtl="0">
              <a:lnSpc>
                <a:spcPct val="115000"/>
              </a:lnSpc>
              <a:spcBef>
                <a:spcPts val="2133"/>
              </a:spcBef>
              <a:spcAft>
                <a:spcPts val="0"/>
              </a:spcAft>
              <a:buClr>
                <a:srgbClr val="434343"/>
              </a:buClr>
              <a:buSzPts val="1400"/>
              <a:buChar char="○"/>
              <a:defRPr>
                <a:solidFill>
                  <a:srgbClr val="434343"/>
                </a:solidFill>
              </a:defRPr>
            </a:lvl8pPr>
            <a:lvl9pPr marL="5486263" lvl="8" indent="-423323" rtl="0">
              <a:lnSpc>
                <a:spcPct val="115000"/>
              </a:lnSpc>
              <a:spcBef>
                <a:spcPts val="2133"/>
              </a:spcBef>
              <a:spcAft>
                <a:spcPts val="2133"/>
              </a:spcAft>
              <a:buClr>
                <a:srgbClr val="434343"/>
              </a:buClr>
              <a:buSzPts val="1400"/>
              <a:buChar char="■"/>
              <a:defRPr>
                <a:solidFill>
                  <a:srgbClr val="434343"/>
                </a:solidFill>
              </a:defRPr>
            </a:lvl9pPr>
          </a:lstStyle>
          <a:p>
            <a:endParaRPr/>
          </a:p>
        </p:txBody>
      </p:sp>
      <p:sp>
        <p:nvSpPr>
          <p:cNvPr id="806" name="Google Shape;806;p23"/>
          <p:cNvSpPr txBox="1">
            <a:spLocks noGrp="1"/>
          </p:cNvSpPr>
          <p:nvPr>
            <p:ph type="title" idx="6"/>
          </p:nvPr>
        </p:nvSpPr>
        <p:spPr>
          <a:xfrm>
            <a:off x="6095992" y="1395667"/>
            <a:ext cx="4126400" cy="7036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SzPts val="2400"/>
              <a:buNone/>
              <a:defRPr sz="2667"/>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grpSp>
        <p:nvGrpSpPr>
          <p:cNvPr id="807" name="Google Shape;807;p23"/>
          <p:cNvGrpSpPr/>
          <p:nvPr/>
        </p:nvGrpSpPr>
        <p:grpSpPr>
          <a:xfrm>
            <a:off x="634935" y="1776747"/>
            <a:ext cx="228747" cy="218172"/>
            <a:chOff x="1303451" y="3737847"/>
            <a:chExt cx="335668" cy="320151"/>
          </a:xfrm>
        </p:grpSpPr>
        <p:sp>
          <p:nvSpPr>
            <p:cNvPr id="808" name="Google Shape;808;p23"/>
            <p:cNvSpPr/>
            <p:nvPr/>
          </p:nvSpPr>
          <p:spPr>
            <a:xfrm>
              <a:off x="1303451" y="3737847"/>
              <a:ext cx="335668" cy="320151"/>
            </a:xfrm>
            <a:custGeom>
              <a:avLst/>
              <a:gdLst/>
              <a:ahLst/>
              <a:cxnLst/>
              <a:rect l="l" t="t" r="r" b="b"/>
              <a:pathLst>
                <a:path w="2076" h="1980" extrusionOk="0">
                  <a:moveTo>
                    <a:pt x="713" y="1"/>
                  </a:moveTo>
                  <a:cubicBezTo>
                    <a:pt x="696" y="1"/>
                    <a:pt x="678" y="4"/>
                    <a:pt x="661" y="11"/>
                  </a:cubicBezTo>
                  <a:cubicBezTo>
                    <a:pt x="512" y="72"/>
                    <a:pt x="592" y="298"/>
                    <a:pt x="405" y="709"/>
                  </a:cubicBezTo>
                  <a:cubicBezTo>
                    <a:pt x="221" y="1118"/>
                    <a:pt x="0" y="1211"/>
                    <a:pt x="54" y="1364"/>
                  </a:cubicBezTo>
                  <a:cubicBezTo>
                    <a:pt x="108" y="1519"/>
                    <a:pt x="345" y="1449"/>
                    <a:pt x="783" y="1654"/>
                  </a:cubicBezTo>
                  <a:cubicBezTo>
                    <a:pt x="1120" y="1813"/>
                    <a:pt x="1242" y="1980"/>
                    <a:pt x="1357" y="1980"/>
                  </a:cubicBezTo>
                  <a:cubicBezTo>
                    <a:pt x="1374" y="1980"/>
                    <a:pt x="1390" y="1977"/>
                    <a:pt x="1406" y="1970"/>
                  </a:cubicBezTo>
                  <a:cubicBezTo>
                    <a:pt x="1542" y="1912"/>
                    <a:pt x="1470" y="1700"/>
                    <a:pt x="1619" y="1336"/>
                  </a:cubicBezTo>
                  <a:cubicBezTo>
                    <a:pt x="1797" y="898"/>
                    <a:pt x="2075" y="776"/>
                    <a:pt x="2012" y="617"/>
                  </a:cubicBezTo>
                  <a:cubicBezTo>
                    <a:pt x="1964" y="495"/>
                    <a:pt x="1791" y="542"/>
                    <a:pt x="1446" y="410"/>
                  </a:cubicBezTo>
                  <a:cubicBezTo>
                    <a:pt x="1006" y="241"/>
                    <a:pt x="859" y="1"/>
                    <a:pt x="7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23"/>
            <p:cNvSpPr/>
            <p:nvPr/>
          </p:nvSpPr>
          <p:spPr>
            <a:xfrm>
              <a:off x="1515431" y="3958401"/>
              <a:ext cx="13744" cy="50286"/>
            </a:xfrm>
            <a:custGeom>
              <a:avLst/>
              <a:gdLst/>
              <a:ahLst/>
              <a:cxnLst/>
              <a:rect l="l" t="t" r="r" b="b"/>
              <a:pathLst>
                <a:path w="85" h="311" extrusionOk="0">
                  <a:moveTo>
                    <a:pt x="62" y="0"/>
                  </a:moveTo>
                  <a:cubicBezTo>
                    <a:pt x="52" y="0"/>
                    <a:pt x="43" y="6"/>
                    <a:pt x="41" y="16"/>
                  </a:cubicBezTo>
                  <a:cubicBezTo>
                    <a:pt x="20" y="105"/>
                    <a:pt x="6" y="195"/>
                    <a:pt x="3" y="289"/>
                  </a:cubicBezTo>
                  <a:cubicBezTo>
                    <a:pt x="1" y="300"/>
                    <a:pt x="10" y="311"/>
                    <a:pt x="22" y="311"/>
                  </a:cubicBezTo>
                  <a:cubicBezTo>
                    <a:pt x="33" y="311"/>
                    <a:pt x="42" y="301"/>
                    <a:pt x="44" y="291"/>
                  </a:cubicBezTo>
                  <a:cubicBezTo>
                    <a:pt x="48" y="200"/>
                    <a:pt x="62" y="112"/>
                    <a:pt x="81" y="26"/>
                  </a:cubicBezTo>
                  <a:cubicBezTo>
                    <a:pt x="84" y="15"/>
                    <a:pt x="78" y="4"/>
                    <a:pt x="67" y="1"/>
                  </a:cubicBezTo>
                  <a:cubicBezTo>
                    <a:pt x="65" y="0"/>
                    <a:pt x="64" y="0"/>
                    <a:pt x="62"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23"/>
            <p:cNvSpPr/>
            <p:nvPr/>
          </p:nvSpPr>
          <p:spPr>
            <a:xfrm>
              <a:off x="1527073" y="3864617"/>
              <a:ext cx="53519" cy="81655"/>
            </a:xfrm>
            <a:custGeom>
              <a:avLst/>
              <a:gdLst/>
              <a:ahLst/>
              <a:cxnLst/>
              <a:rect l="l" t="t" r="r" b="b"/>
              <a:pathLst>
                <a:path w="331" h="505" extrusionOk="0">
                  <a:moveTo>
                    <a:pt x="306" y="1"/>
                  </a:moveTo>
                  <a:cubicBezTo>
                    <a:pt x="301" y="1"/>
                    <a:pt x="297" y="2"/>
                    <a:pt x="293" y="6"/>
                  </a:cubicBezTo>
                  <a:cubicBezTo>
                    <a:pt x="286" y="12"/>
                    <a:pt x="109" y="170"/>
                    <a:pt x="3" y="477"/>
                  </a:cubicBezTo>
                  <a:cubicBezTo>
                    <a:pt x="0" y="487"/>
                    <a:pt x="6" y="499"/>
                    <a:pt x="17" y="503"/>
                  </a:cubicBezTo>
                  <a:cubicBezTo>
                    <a:pt x="19" y="505"/>
                    <a:pt x="20" y="505"/>
                    <a:pt x="23" y="505"/>
                  </a:cubicBezTo>
                  <a:cubicBezTo>
                    <a:pt x="30" y="505"/>
                    <a:pt x="39" y="499"/>
                    <a:pt x="41" y="492"/>
                  </a:cubicBezTo>
                  <a:cubicBezTo>
                    <a:pt x="143" y="195"/>
                    <a:pt x="319" y="39"/>
                    <a:pt x="320" y="38"/>
                  </a:cubicBezTo>
                  <a:cubicBezTo>
                    <a:pt x="330" y="31"/>
                    <a:pt x="331" y="17"/>
                    <a:pt x="323" y="9"/>
                  </a:cubicBezTo>
                  <a:cubicBezTo>
                    <a:pt x="318" y="4"/>
                    <a:pt x="312" y="1"/>
                    <a:pt x="306"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1" name="Google Shape;811;p23"/>
          <p:cNvGrpSpPr/>
          <p:nvPr/>
        </p:nvGrpSpPr>
        <p:grpSpPr>
          <a:xfrm rot="-1198516">
            <a:off x="1021245" y="6258533"/>
            <a:ext cx="274431" cy="267320"/>
            <a:chOff x="2351871" y="3678343"/>
            <a:chExt cx="205831" cy="200499"/>
          </a:xfrm>
        </p:grpSpPr>
        <p:sp>
          <p:nvSpPr>
            <p:cNvPr id="812" name="Google Shape;812;p23"/>
            <p:cNvSpPr/>
            <p:nvPr/>
          </p:nvSpPr>
          <p:spPr>
            <a:xfrm>
              <a:off x="2351871" y="3678343"/>
              <a:ext cx="205831" cy="200499"/>
            </a:xfrm>
            <a:custGeom>
              <a:avLst/>
              <a:gdLst/>
              <a:ahLst/>
              <a:cxnLst/>
              <a:rect l="l" t="t" r="r" b="b"/>
              <a:pathLst>
                <a:path w="1273" h="1240" extrusionOk="0">
                  <a:moveTo>
                    <a:pt x="538" y="1"/>
                  </a:moveTo>
                  <a:cubicBezTo>
                    <a:pt x="532" y="1"/>
                    <a:pt x="526" y="1"/>
                    <a:pt x="520" y="3"/>
                  </a:cubicBezTo>
                  <a:cubicBezTo>
                    <a:pt x="433" y="22"/>
                    <a:pt x="455" y="155"/>
                    <a:pt x="328" y="357"/>
                  </a:cubicBezTo>
                  <a:cubicBezTo>
                    <a:pt x="178" y="596"/>
                    <a:pt x="1" y="641"/>
                    <a:pt x="22" y="741"/>
                  </a:cubicBezTo>
                  <a:cubicBezTo>
                    <a:pt x="38" y="818"/>
                    <a:pt x="146" y="807"/>
                    <a:pt x="337" y="921"/>
                  </a:cubicBezTo>
                  <a:cubicBezTo>
                    <a:pt x="593" y="1073"/>
                    <a:pt x="649" y="1239"/>
                    <a:pt x="743" y="1239"/>
                  </a:cubicBezTo>
                  <a:cubicBezTo>
                    <a:pt x="749" y="1239"/>
                    <a:pt x="755" y="1239"/>
                    <a:pt x="761" y="1237"/>
                  </a:cubicBezTo>
                  <a:cubicBezTo>
                    <a:pt x="855" y="1216"/>
                    <a:pt x="829" y="1075"/>
                    <a:pt x="982" y="850"/>
                  </a:cubicBezTo>
                  <a:cubicBezTo>
                    <a:pt x="1132" y="627"/>
                    <a:pt x="1273" y="594"/>
                    <a:pt x="1257" y="498"/>
                  </a:cubicBezTo>
                  <a:cubicBezTo>
                    <a:pt x="1241" y="401"/>
                    <a:pt x="1093" y="418"/>
                    <a:pt x="857" y="253"/>
                  </a:cubicBezTo>
                  <a:cubicBezTo>
                    <a:pt x="663" y="117"/>
                    <a:pt x="613" y="1"/>
                    <a:pt x="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23"/>
            <p:cNvSpPr/>
            <p:nvPr/>
          </p:nvSpPr>
          <p:spPr>
            <a:xfrm>
              <a:off x="2425442" y="3706801"/>
              <a:ext cx="15684" cy="31853"/>
            </a:xfrm>
            <a:custGeom>
              <a:avLst/>
              <a:gdLst/>
              <a:ahLst/>
              <a:cxnLst/>
              <a:rect l="l" t="t" r="r" b="b"/>
              <a:pathLst>
                <a:path w="97" h="197" extrusionOk="0">
                  <a:moveTo>
                    <a:pt x="73" y="0"/>
                  </a:moveTo>
                  <a:cubicBezTo>
                    <a:pt x="64" y="0"/>
                    <a:pt x="55" y="7"/>
                    <a:pt x="52" y="17"/>
                  </a:cubicBezTo>
                  <a:cubicBezTo>
                    <a:pt x="42" y="69"/>
                    <a:pt x="25" y="120"/>
                    <a:pt x="4" y="168"/>
                  </a:cubicBezTo>
                  <a:cubicBezTo>
                    <a:pt x="1" y="179"/>
                    <a:pt x="4" y="192"/>
                    <a:pt x="16" y="195"/>
                  </a:cubicBezTo>
                  <a:cubicBezTo>
                    <a:pt x="18" y="197"/>
                    <a:pt x="21" y="197"/>
                    <a:pt x="23" y="197"/>
                  </a:cubicBezTo>
                  <a:cubicBezTo>
                    <a:pt x="31" y="197"/>
                    <a:pt x="39" y="190"/>
                    <a:pt x="41" y="184"/>
                  </a:cubicBezTo>
                  <a:cubicBezTo>
                    <a:pt x="64" y="134"/>
                    <a:pt x="81" y="80"/>
                    <a:pt x="93" y="25"/>
                  </a:cubicBezTo>
                  <a:cubicBezTo>
                    <a:pt x="96" y="15"/>
                    <a:pt x="88" y="4"/>
                    <a:pt x="77" y="1"/>
                  </a:cubicBezTo>
                  <a:cubicBezTo>
                    <a:pt x="76" y="0"/>
                    <a:pt x="74"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23"/>
            <p:cNvSpPr/>
            <p:nvPr/>
          </p:nvSpPr>
          <p:spPr>
            <a:xfrm>
              <a:off x="2385503" y="3742536"/>
              <a:ext cx="42363" cy="46082"/>
            </a:xfrm>
            <a:custGeom>
              <a:avLst/>
              <a:gdLst/>
              <a:ahLst/>
              <a:cxnLst/>
              <a:rect l="l" t="t" r="r" b="b"/>
              <a:pathLst>
                <a:path w="262" h="285" extrusionOk="0">
                  <a:moveTo>
                    <a:pt x="238" y="1"/>
                  </a:moveTo>
                  <a:cubicBezTo>
                    <a:pt x="231" y="1"/>
                    <a:pt x="224" y="4"/>
                    <a:pt x="221" y="11"/>
                  </a:cubicBezTo>
                  <a:cubicBezTo>
                    <a:pt x="132" y="173"/>
                    <a:pt x="14" y="246"/>
                    <a:pt x="13" y="247"/>
                  </a:cubicBezTo>
                  <a:cubicBezTo>
                    <a:pt x="3" y="253"/>
                    <a:pt x="1" y="266"/>
                    <a:pt x="6" y="275"/>
                  </a:cubicBezTo>
                  <a:cubicBezTo>
                    <a:pt x="10" y="282"/>
                    <a:pt x="17" y="285"/>
                    <a:pt x="24" y="285"/>
                  </a:cubicBezTo>
                  <a:cubicBezTo>
                    <a:pt x="27" y="285"/>
                    <a:pt x="30" y="284"/>
                    <a:pt x="34" y="284"/>
                  </a:cubicBezTo>
                  <a:cubicBezTo>
                    <a:pt x="40" y="280"/>
                    <a:pt x="162" y="204"/>
                    <a:pt x="256" y="32"/>
                  </a:cubicBezTo>
                  <a:cubicBezTo>
                    <a:pt x="262" y="21"/>
                    <a:pt x="258" y="9"/>
                    <a:pt x="249" y="4"/>
                  </a:cubicBezTo>
                  <a:cubicBezTo>
                    <a:pt x="245" y="2"/>
                    <a:pt x="242"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5" name="Google Shape;815;p23"/>
          <p:cNvGrpSpPr/>
          <p:nvPr/>
        </p:nvGrpSpPr>
        <p:grpSpPr>
          <a:xfrm>
            <a:off x="10518106" y="6259503"/>
            <a:ext cx="273580" cy="265391"/>
            <a:chOff x="185342" y="5173552"/>
            <a:chExt cx="205185" cy="199043"/>
          </a:xfrm>
        </p:grpSpPr>
        <p:sp>
          <p:nvSpPr>
            <p:cNvPr id="816" name="Google Shape;816;p23"/>
            <p:cNvSpPr/>
            <p:nvPr/>
          </p:nvSpPr>
          <p:spPr>
            <a:xfrm>
              <a:off x="185342" y="5173552"/>
              <a:ext cx="205185" cy="199043"/>
            </a:xfrm>
            <a:custGeom>
              <a:avLst/>
              <a:gdLst/>
              <a:ahLst/>
              <a:cxnLst/>
              <a:rect l="l" t="t" r="r" b="b"/>
              <a:pathLst>
                <a:path w="1269" h="1231" extrusionOk="0">
                  <a:moveTo>
                    <a:pt x="755" y="1"/>
                  </a:moveTo>
                  <a:cubicBezTo>
                    <a:pt x="677" y="1"/>
                    <a:pt x="636" y="123"/>
                    <a:pt x="452" y="248"/>
                  </a:cubicBezTo>
                  <a:cubicBezTo>
                    <a:pt x="217" y="406"/>
                    <a:pt x="38" y="375"/>
                    <a:pt x="16" y="475"/>
                  </a:cubicBezTo>
                  <a:cubicBezTo>
                    <a:pt x="0" y="554"/>
                    <a:pt x="102" y="587"/>
                    <a:pt x="231" y="768"/>
                  </a:cubicBezTo>
                  <a:cubicBezTo>
                    <a:pt x="414" y="1025"/>
                    <a:pt x="384" y="1208"/>
                    <a:pt x="491" y="1229"/>
                  </a:cubicBezTo>
                  <a:cubicBezTo>
                    <a:pt x="497" y="1230"/>
                    <a:pt x="502" y="1231"/>
                    <a:pt x="507" y="1231"/>
                  </a:cubicBezTo>
                  <a:cubicBezTo>
                    <a:pt x="589" y="1231"/>
                    <a:pt x="633" y="1099"/>
                    <a:pt x="851" y="965"/>
                  </a:cubicBezTo>
                  <a:cubicBezTo>
                    <a:pt x="1078" y="823"/>
                    <a:pt x="1221" y="850"/>
                    <a:pt x="1244" y="756"/>
                  </a:cubicBezTo>
                  <a:cubicBezTo>
                    <a:pt x="1269" y="661"/>
                    <a:pt x="1126" y="615"/>
                    <a:pt x="976" y="367"/>
                  </a:cubicBezTo>
                  <a:cubicBezTo>
                    <a:pt x="844" y="148"/>
                    <a:pt x="856" y="18"/>
                    <a:pt x="770" y="2"/>
                  </a:cubicBezTo>
                  <a:cubicBezTo>
                    <a:pt x="765" y="1"/>
                    <a:pt x="760" y="1"/>
                    <a:pt x="7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23"/>
            <p:cNvSpPr/>
            <p:nvPr/>
          </p:nvSpPr>
          <p:spPr>
            <a:xfrm>
              <a:off x="277345" y="5199908"/>
              <a:ext cx="25385" cy="26679"/>
            </a:xfrm>
            <a:custGeom>
              <a:avLst/>
              <a:gdLst/>
              <a:ahLst/>
              <a:cxnLst/>
              <a:rect l="l" t="t" r="r" b="b"/>
              <a:pathLst>
                <a:path w="157" h="165" extrusionOk="0">
                  <a:moveTo>
                    <a:pt x="133" y="0"/>
                  </a:moveTo>
                  <a:cubicBezTo>
                    <a:pt x="126" y="0"/>
                    <a:pt x="120" y="3"/>
                    <a:pt x="116" y="9"/>
                  </a:cubicBezTo>
                  <a:cubicBezTo>
                    <a:pt x="84" y="53"/>
                    <a:pt x="49" y="92"/>
                    <a:pt x="10" y="128"/>
                  </a:cubicBezTo>
                  <a:cubicBezTo>
                    <a:pt x="3" y="135"/>
                    <a:pt x="1" y="149"/>
                    <a:pt x="9" y="157"/>
                  </a:cubicBezTo>
                  <a:cubicBezTo>
                    <a:pt x="13" y="161"/>
                    <a:pt x="18" y="164"/>
                    <a:pt x="23" y="164"/>
                  </a:cubicBezTo>
                  <a:cubicBezTo>
                    <a:pt x="27" y="164"/>
                    <a:pt x="33" y="162"/>
                    <a:pt x="38" y="159"/>
                  </a:cubicBezTo>
                  <a:cubicBezTo>
                    <a:pt x="79" y="121"/>
                    <a:pt x="116" y="80"/>
                    <a:pt x="150" y="33"/>
                  </a:cubicBezTo>
                  <a:cubicBezTo>
                    <a:pt x="156" y="25"/>
                    <a:pt x="155" y="11"/>
                    <a:pt x="145" y="4"/>
                  </a:cubicBezTo>
                  <a:cubicBezTo>
                    <a:pt x="142" y="2"/>
                    <a:pt x="137" y="0"/>
                    <a:pt x="133"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23"/>
            <p:cNvSpPr/>
            <p:nvPr/>
          </p:nvSpPr>
          <p:spPr>
            <a:xfrm>
              <a:off x="220591" y="5227397"/>
              <a:ext cx="55136" cy="28781"/>
            </a:xfrm>
            <a:custGeom>
              <a:avLst/>
              <a:gdLst/>
              <a:ahLst/>
              <a:cxnLst/>
              <a:rect l="l" t="t" r="r" b="b"/>
              <a:pathLst>
                <a:path w="341" h="178" extrusionOk="0">
                  <a:moveTo>
                    <a:pt x="317" y="0"/>
                  </a:moveTo>
                  <a:cubicBezTo>
                    <a:pt x="313" y="0"/>
                    <a:pt x="308" y="2"/>
                    <a:pt x="304" y="5"/>
                  </a:cubicBezTo>
                  <a:cubicBezTo>
                    <a:pt x="157" y="118"/>
                    <a:pt x="20" y="136"/>
                    <a:pt x="19" y="136"/>
                  </a:cubicBezTo>
                  <a:cubicBezTo>
                    <a:pt x="8" y="137"/>
                    <a:pt x="1" y="148"/>
                    <a:pt x="2" y="158"/>
                  </a:cubicBezTo>
                  <a:cubicBezTo>
                    <a:pt x="3" y="168"/>
                    <a:pt x="12" y="177"/>
                    <a:pt x="22" y="177"/>
                  </a:cubicBezTo>
                  <a:cubicBezTo>
                    <a:pt x="23" y="177"/>
                    <a:pt x="23" y="177"/>
                    <a:pt x="24" y="178"/>
                  </a:cubicBezTo>
                  <a:cubicBezTo>
                    <a:pt x="30" y="178"/>
                    <a:pt x="174" y="157"/>
                    <a:pt x="330" y="38"/>
                  </a:cubicBezTo>
                  <a:cubicBezTo>
                    <a:pt x="340" y="30"/>
                    <a:pt x="341" y="18"/>
                    <a:pt x="334" y="8"/>
                  </a:cubicBezTo>
                  <a:cubicBezTo>
                    <a:pt x="329" y="3"/>
                    <a:pt x="323" y="0"/>
                    <a:pt x="317"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19" name="Google Shape;819;p23"/>
          <p:cNvGrpSpPr/>
          <p:nvPr/>
        </p:nvGrpSpPr>
        <p:grpSpPr>
          <a:xfrm>
            <a:off x="6096012" y="6235743"/>
            <a:ext cx="693619" cy="312907"/>
            <a:chOff x="2973429" y="1267445"/>
            <a:chExt cx="719920" cy="324772"/>
          </a:xfrm>
        </p:grpSpPr>
        <p:sp>
          <p:nvSpPr>
            <p:cNvPr id="820" name="Google Shape;820;p23"/>
            <p:cNvSpPr/>
            <p:nvPr/>
          </p:nvSpPr>
          <p:spPr>
            <a:xfrm>
              <a:off x="2973429" y="1267445"/>
              <a:ext cx="549561" cy="324772"/>
            </a:xfrm>
            <a:custGeom>
              <a:avLst/>
              <a:gdLst/>
              <a:ahLst/>
              <a:cxnLst/>
              <a:rect l="l" t="t" r="r" b="b"/>
              <a:pathLst>
                <a:path w="2413" h="1426" extrusionOk="0">
                  <a:moveTo>
                    <a:pt x="816" y="0"/>
                  </a:moveTo>
                  <a:cubicBezTo>
                    <a:pt x="574" y="0"/>
                    <a:pt x="303" y="53"/>
                    <a:pt x="1" y="181"/>
                  </a:cubicBezTo>
                  <a:cubicBezTo>
                    <a:pt x="1" y="181"/>
                    <a:pt x="475" y="1426"/>
                    <a:pt x="1472" y="1426"/>
                  </a:cubicBezTo>
                  <a:cubicBezTo>
                    <a:pt x="1746" y="1426"/>
                    <a:pt x="2059" y="1332"/>
                    <a:pt x="2413" y="1093"/>
                  </a:cubicBezTo>
                  <a:cubicBezTo>
                    <a:pt x="2413" y="1093"/>
                    <a:pt x="1919" y="0"/>
                    <a:pt x="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23"/>
            <p:cNvSpPr/>
            <p:nvPr/>
          </p:nvSpPr>
          <p:spPr>
            <a:xfrm>
              <a:off x="3101882" y="1352398"/>
              <a:ext cx="591467" cy="214085"/>
            </a:xfrm>
            <a:custGeom>
              <a:avLst/>
              <a:gdLst/>
              <a:ahLst/>
              <a:cxnLst/>
              <a:rect l="l" t="t" r="r" b="b"/>
              <a:pathLst>
                <a:path w="2597" h="940" extrusionOk="0">
                  <a:moveTo>
                    <a:pt x="25" y="1"/>
                  </a:moveTo>
                  <a:cubicBezTo>
                    <a:pt x="17" y="1"/>
                    <a:pt x="8" y="6"/>
                    <a:pt x="5" y="14"/>
                  </a:cubicBezTo>
                  <a:cubicBezTo>
                    <a:pt x="1" y="25"/>
                    <a:pt x="6" y="39"/>
                    <a:pt x="17" y="43"/>
                  </a:cubicBezTo>
                  <a:cubicBezTo>
                    <a:pt x="34" y="49"/>
                    <a:pt x="1836" y="808"/>
                    <a:pt x="2569" y="939"/>
                  </a:cubicBezTo>
                  <a:lnTo>
                    <a:pt x="2574" y="939"/>
                  </a:lnTo>
                  <a:cubicBezTo>
                    <a:pt x="2584" y="939"/>
                    <a:pt x="2594" y="931"/>
                    <a:pt x="2594" y="922"/>
                  </a:cubicBezTo>
                  <a:cubicBezTo>
                    <a:pt x="2596" y="909"/>
                    <a:pt x="2589" y="899"/>
                    <a:pt x="2576" y="897"/>
                  </a:cubicBezTo>
                  <a:cubicBezTo>
                    <a:pt x="1849" y="767"/>
                    <a:pt x="50" y="11"/>
                    <a:pt x="33" y="2"/>
                  </a:cubicBezTo>
                  <a:cubicBezTo>
                    <a:pt x="31" y="1"/>
                    <a:pt x="28"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23"/>
            <p:cNvSpPr/>
            <p:nvPr/>
          </p:nvSpPr>
          <p:spPr>
            <a:xfrm>
              <a:off x="3225097" y="1433023"/>
              <a:ext cx="85178" cy="25736"/>
            </a:xfrm>
            <a:custGeom>
              <a:avLst/>
              <a:gdLst/>
              <a:ahLst/>
              <a:cxnLst/>
              <a:rect l="l" t="t" r="r" b="b"/>
              <a:pathLst>
                <a:path w="374" h="113" extrusionOk="0">
                  <a:moveTo>
                    <a:pt x="351" y="0"/>
                  </a:moveTo>
                  <a:cubicBezTo>
                    <a:pt x="349" y="0"/>
                    <a:pt x="347" y="1"/>
                    <a:pt x="346" y="1"/>
                  </a:cubicBezTo>
                  <a:lnTo>
                    <a:pt x="19" y="70"/>
                  </a:lnTo>
                  <a:cubicBezTo>
                    <a:pt x="8" y="72"/>
                    <a:pt x="0" y="83"/>
                    <a:pt x="3" y="94"/>
                  </a:cubicBezTo>
                  <a:cubicBezTo>
                    <a:pt x="6" y="105"/>
                    <a:pt x="15" y="113"/>
                    <a:pt x="24" y="113"/>
                  </a:cubicBezTo>
                  <a:cubicBezTo>
                    <a:pt x="26" y="113"/>
                    <a:pt x="27" y="113"/>
                    <a:pt x="28" y="110"/>
                  </a:cubicBezTo>
                  <a:lnTo>
                    <a:pt x="355" y="43"/>
                  </a:lnTo>
                  <a:cubicBezTo>
                    <a:pt x="366" y="40"/>
                    <a:pt x="374" y="29"/>
                    <a:pt x="371" y="17"/>
                  </a:cubicBezTo>
                  <a:cubicBezTo>
                    <a:pt x="369" y="8"/>
                    <a:pt x="360" y="0"/>
                    <a:pt x="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23"/>
            <p:cNvSpPr/>
            <p:nvPr/>
          </p:nvSpPr>
          <p:spPr>
            <a:xfrm>
              <a:off x="3175902" y="1333494"/>
              <a:ext cx="35985" cy="65820"/>
            </a:xfrm>
            <a:custGeom>
              <a:avLst/>
              <a:gdLst/>
              <a:ahLst/>
              <a:cxnLst/>
              <a:rect l="l" t="t" r="r" b="b"/>
              <a:pathLst>
                <a:path w="158" h="289" extrusionOk="0">
                  <a:moveTo>
                    <a:pt x="26" y="0"/>
                  </a:moveTo>
                  <a:cubicBezTo>
                    <a:pt x="23" y="0"/>
                    <a:pt x="20" y="1"/>
                    <a:pt x="17" y="3"/>
                  </a:cubicBezTo>
                  <a:cubicBezTo>
                    <a:pt x="6" y="6"/>
                    <a:pt x="1" y="20"/>
                    <a:pt x="6" y="30"/>
                  </a:cubicBezTo>
                  <a:lnTo>
                    <a:pt x="113" y="276"/>
                  </a:lnTo>
                  <a:cubicBezTo>
                    <a:pt x="117" y="284"/>
                    <a:pt x="125" y="289"/>
                    <a:pt x="133" y="289"/>
                  </a:cubicBezTo>
                  <a:cubicBezTo>
                    <a:pt x="136" y="289"/>
                    <a:pt x="138" y="289"/>
                    <a:pt x="141" y="287"/>
                  </a:cubicBezTo>
                  <a:cubicBezTo>
                    <a:pt x="152" y="282"/>
                    <a:pt x="157" y="269"/>
                    <a:pt x="152" y="258"/>
                  </a:cubicBezTo>
                  <a:lnTo>
                    <a:pt x="45" y="13"/>
                  </a:lnTo>
                  <a:cubicBezTo>
                    <a:pt x="42" y="5"/>
                    <a:pt x="34"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4" name="Google Shape;824;p23"/>
          <p:cNvGrpSpPr/>
          <p:nvPr/>
        </p:nvGrpSpPr>
        <p:grpSpPr>
          <a:xfrm>
            <a:off x="530500" y="3579223"/>
            <a:ext cx="554061" cy="533655"/>
            <a:chOff x="2452328" y="-685783"/>
            <a:chExt cx="575071" cy="553890"/>
          </a:xfrm>
        </p:grpSpPr>
        <p:sp>
          <p:nvSpPr>
            <p:cNvPr id="825" name="Google Shape;825;p23"/>
            <p:cNvSpPr/>
            <p:nvPr/>
          </p:nvSpPr>
          <p:spPr>
            <a:xfrm>
              <a:off x="2452328" y="-685783"/>
              <a:ext cx="461194" cy="438647"/>
            </a:xfrm>
            <a:custGeom>
              <a:avLst/>
              <a:gdLst/>
              <a:ahLst/>
              <a:cxnLst/>
              <a:rect l="l" t="t" r="r" b="b"/>
              <a:pathLst>
                <a:path w="2025" h="1926" extrusionOk="0">
                  <a:moveTo>
                    <a:pt x="205" y="1"/>
                  </a:moveTo>
                  <a:lnTo>
                    <a:pt x="205" y="1"/>
                  </a:lnTo>
                  <a:cubicBezTo>
                    <a:pt x="205" y="2"/>
                    <a:pt x="1" y="1925"/>
                    <a:pt x="1640" y="1925"/>
                  </a:cubicBezTo>
                  <a:cubicBezTo>
                    <a:pt x="1735" y="1925"/>
                    <a:pt x="1835" y="1919"/>
                    <a:pt x="1942" y="1905"/>
                  </a:cubicBezTo>
                  <a:cubicBezTo>
                    <a:pt x="1942" y="1905"/>
                    <a:pt x="2025" y="125"/>
                    <a:pt x="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23"/>
            <p:cNvSpPr/>
            <p:nvPr/>
          </p:nvSpPr>
          <p:spPr>
            <a:xfrm>
              <a:off x="2591030" y="-586482"/>
              <a:ext cx="436369" cy="454589"/>
            </a:xfrm>
            <a:custGeom>
              <a:avLst/>
              <a:gdLst/>
              <a:ahLst/>
              <a:cxnLst/>
              <a:rect l="l" t="t" r="r" b="b"/>
              <a:pathLst>
                <a:path w="1916" h="1996" extrusionOk="0">
                  <a:moveTo>
                    <a:pt x="25" y="0"/>
                  </a:moveTo>
                  <a:cubicBezTo>
                    <a:pt x="20" y="0"/>
                    <a:pt x="15" y="2"/>
                    <a:pt x="11" y="6"/>
                  </a:cubicBezTo>
                  <a:cubicBezTo>
                    <a:pt x="1" y="14"/>
                    <a:pt x="0" y="27"/>
                    <a:pt x="8" y="37"/>
                  </a:cubicBezTo>
                  <a:cubicBezTo>
                    <a:pt x="20" y="52"/>
                    <a:pt x="1283" y="1543"/>
                    <a:pt x="1878" y="1993"/>
                  </a:cubicBezTo>
                  <a:cubicBezTo>
                    <a:pt x="1882" y="1995"/>
                    <a:pt x="1888" y="1996"/>
                    <a:pt x="1891" y="1996"/>
                  </a:cubicBezTo>
                  <a:cubicBezTo>
                    <a:pt x="1896" y="1996"/>
                    <a:pt x="1904" y="1994"/>
                    <a:pt x="1909" y="1986"/>
                  </a:cubicBezTo>
                  <a:cubicBezTo>
                    <a:pt x="1916" y="1978"/>
                    <a:pt x="1915" y="1964"/>
                    <a:pt x="1905" y="1957"/>
                  </a:cubicBezTo>
                  <a:cubicBezTo>
                    <a:pt x="1314" y="1511"/>
                    <a:pt x="54" y="23"/>
                    <a:pt x="41" y="8"/>
                  </a:cubicBezTo>
                  <a:cubicBezTo>
                    <a:pt x="37" y="3"/>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23"/>
            <p:cNvSpPr/>
            <p:nvPr/>
          </p:nvSpPr>
          <p:spPr>
            <a:xfrm>
              <a:off x="2657307" y="-445274"/>
              <a:ext cx="84723" cy="30063"/>
            </a:xfrm>
            <a:custGeom>
              <a:avLst/>
              <a:gdLst/>
              <a:ahLst/>
              <a:cxnLst/>
              <a:rect l="l" t="t" r="r" b="b"/>
              <a:pathLst>
                <a:path w="372" h="132" extrusionOk="0">
                  <a:moveTo>
                    <a:pt x="24" y="1"/>
                  </a:moveTo>
                  <a:cubicBezTo>
                    <a:pt x="14" y="1"/>
                    <a:pt x="6" y="8"/>
                    <a:pt x="4" y="17"/>
                  </a:cubicBezTo>
                  <a:cubicBezTo>
                    <a:pt x="0" y="29"/>
                    <a:pt x="6" y="41"/>
                    <a:pt x="18" y="44"/>
                  </a:cubicBezTo>
                  <a:lnTo>
                    <a:pt x="340" y="131"/>
                  </a:lnTo>
                  <a:cubicBezTo>
                    <a:pt x="342" y="132"/>
                    <a:pt x="344" y="132"/>
                    <a:pt x="345" y="132"/>
                  </a:cubicBezTo>
                  <a:cubicBezTo>
                    <a:pt x="355" y="132"/>
                    <a:pt x="364" y="127"/>
                    <a:pt x="367" y="116"/>
                  </a:cubicBezTo>
                  <a:cubicBezTo>
                    <a:pt x="371" y="104"/>
                    <a:pt x="365" y="92"/>
                    <a:pt x="353" y="89"/>
                  </a:cubicBezTo>
                  <a:lnTo>
                    <a:pt x="31" y="2"/>
                  </a:lnTo>
                  <a:cubicBezTo>
                    <a:pt x="29" y="1"/>
                    <a:pt x="2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23"/>
            <p:cNvSpPr/>
            <p:nvPr/>
          </p:nvSpPr>
          <p:spPr>
            <a:xfrm>
              <a:off x="2662317" y="-569400"/>
              <a:ext cx="14348" cy="70830"/>
            </a:xfrm>
            <a:custGeom>
              <a:avLst/>
              <a:gdLst/>
              <a:ahLst/>
              <a:cxnLst/>
              <a:rect l="l" t="t" r="r" b="b"/>
              <a:pathLst>
                <a:path w="63" h="311" extrusionOk="0">
                  <a:moveTo>
                    <a:pt x="38" y="0"/>
                  </a:moveTo>
                  <a:cubicBezTo>
                    <a:pt x="26" y="0"/>
                    <a:pt x="18" y="9"/>
                    <a:pt x="18" y="21"/>
                  </a:cubicBezTo>
                  <a:lnTo>
                    <a:pt x="2" y="288"/>
                  </a:lnTo>
                  <a:cubicBezTo>
                    <a:pt x="1" y="299"/>
                    <a:pt x="10" y="309"/>
                    <a:pt x="23" y="310"/>
                  </a:cubicBezTo>
                  <a:cubicBezTo>
                    <a:pt x="34" y="310"/>
                    <a:pt x="43" y="302"/>
                    <a:pt x="44" y="290"/>
                  </a:cubicBezTo>
                  <a:lnTo>
                    <a:pt x="61" y="23"/>
                  </a:lnTo>
                  <a:cubicBezTo>
                    <a:pt x="63" y="11"/>
                    <a:pt x="53" y="1"/>
                    <a:pt x="40" y="0"/>
                  </a:cubicBezTo>
                  <a:cubicBezTo>
                    <a:pt x="40" y="0"/>
                    <a:pt x="39"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29" name="Google Shape;829;p23"/>
          <p:cNvGrpSpPr/>
          <p:nvPr/>
        </p:nvGrpSpPr>
        <p:grpSpPr>
          <a:xfrm>
            <a:off x="11388113" y="4534789"/>
            <a:ext cx="270777" cy="260001"/>
            <a:chOff x="-1286391" y="3733966"/>
            <a:chExt cx="203083" cy="195001"/>
          </a:xfrm>
        </p:grpSpPr>
        <p:sp>
          <p:nvSpPr>
            <p:cNvPr id="830" name="Google Shape;830;p23"/>
            <p:cNvSpPr/>
            <p:nvPr/>
          </p:nvSpPr>
          <p:spPr>
            <a:xfrm>
              <a:off x="-1286391" y="3733966"/>
              <a:ext cx="203083" cy="195001"/>
            </a:xfrm>
            <a:custGeom>
              <a:avLst/>
              <a:gdLst/>
              <a:ahLst/>
              <a:cxnLst/>
              <a:rect l="l" t="t" r="r" b="b"/>
              <a:pathLst>
                <a:path w="1256" h="1206" extrusionOk="0">
                  <a:moveTo>
                    <a:pt x="792" y="0"/>
                  </a:moveTo>
                  <a:cubicBezTo>
                    <a:pt x="719" y="0"/>
                    <a:pt x="665" y="115"/>
                    <a:pt x="476" y="222"/>
                  </a:cubicBezTo>
                  <a:cubicBezTo>
                    <a:pt x="229" y="361"/>
                    <a:pt x="52" y="315"/>
                    <a:pt x="23" y="413"/>
                  </a:cubicBezTo>
                  <a:cubicBezTo>
                    <a:pt x="0" y="488"/>
                    <a:pt x="99" y="531"/>
                    <a:pt x="212" y="722"/>
                  </a:cubicBezTo>
                  <a:cubicBezTo>
                    <a:pt x="373" y="993"/>
                    <a:pt x="328" y="1172"/>
                    <a:pt x="432" y="1202"/>
                  </a:cubicBezTo>
                  <a:cubicBezTo>
                    <a:pt x="440" y="1204"/>
                    <a:pt x="447" y="1206"/>
                    <a:pt x="455" y="1206"/>
                  </a:cubicBezTo>
                  <a:cubicBezTo>
                    <a:pt x="533" y="1206"/>
                    <a:pt x="592" y="1083"/>
                    <a:pt x="812" y="969"/>
                  </a:cubicBezTo>
                  <a:cubicBezTo>
                    <a:pt x="1053" y="847"/>
                    <a:pt x="1191" y="885"/>
                    <a:pt x="1223" y="794"/>
                  </a:cubicBezTo>
                  <a:cubicBezTo>
                    <a:pt x="1255" y="701"/>
                    <a:pt x="1117" y="646"/>
                    <a:pt x="989" y="384"/>
                  </a:cubicBezTo>
                  <a:cubicBezTo>
                    <a:pt x="877" y="154"/>
                    <a:pt x="898" y="27"/>
                    <a:pt x="813" y="3"/>
                  </a:cubicBezTo>
                  <a:cubicBezTo>
                    <a:pt x="806" y="1"/>
                    <a:pt x="799"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23"/>
            <p:cNvSpPr/>
            <p:nvPr/>
          </p:nvSpPr>
          <p:spPr>
            <a:xfrm>
              <a:off x="-1191477" y="3759353"/>
              <a:ext cx="26841" cy="25386"/>
            </a:xfrm>
            <a:custGeom>
              <a:avLst/>
              <a:gdLst/>
              <a:ahLst/>
              <a:cxnLst/>
              <a:rect l="l" t="t" r="r" b="b"/>
              <a:pathLst>
                <a:path w="166" h="157" extrusionOk="0">
                  <a:moveTo>
                    <a:pt x="143" y="1"/>
                  </a:moveTo>
                  <a:cubicBezTo>
                    <a:pt x="137" y="1"/>
                    <a:pt x="131" y="3"/>
                    <a:pt x="127" y="8"/>
                  </a:cubicBezTo>
                  <a:cubicBezTo>
                    <a:pt x="91" y="50"/>
                    <a:pt x="53" y="85"/>
                    <a:pt x="11" y="117"/>
                  </a:cubicBezTo>
                  <a:cubicBezTo>
                    <a:pt x="1" y="126"/>
                    <a:pt x="0" y="138"/>
                    <a:pt x="7" y="147"/>
                  </a:cubicBezTo>
                  <a:cubicBezTo>
                    <a:pt x="11" y="153"/>
                    <a:pt x="16" y="156"/>
                    <a:pt x="23" y="156"/>
                  </a:cubicBezTo>
                  <a:cubicBezTo>
                    <a:pt x="28" y="156"/>
                    <a:pt x="32" y="154"/>
                    <a:pt x="38" y="150"/>
                  </a:cubicBezTo>
                  <a:cubicBezTo>
                    <a:pt x="81" y="116"/>
                    <a:pt x="121" y="78"/>
                    <a:pt x="159" y="35"/>
                  </a:cubicBezTo>
                  <a:cubicBezTo>
                    <a:pt x="165" y="25"/>
                    <a:pt x="164" y="13"/>
                    <a:pt x="156" y="5"/>
                  </a:cubicBezTo>
                  <a:cubicBezTo>
                    <a:pt x="151" y="2"/>
                    <a:pt x="147"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23"/>
            <p:cNvSpPr/>
            <p:nvPr/>
          </p:nvSpPr>
          <p:spPr>
            <a:xfrm>
              <a:off x="-1250334" y="3784416"/>
              <a:ext cx="57077" cy="24901"/>
            </a:xfrm>
            <a:custGeom>
              <a:avLst/>
              <a:gdLst/>
              <a:ahLst/>
              <a:cxnLst/>
              <a:rect l="l" t="t" r="r" b="b"/>
              <a:pathLst>
                <a:path w="353" h="154" extrusionOk="0">
                  <a:moveTo>
                    <a:pt x="328" y="1"/>
                  </a:moveTo>
                  <a:cubicBezTo>
                    <a:pt x="324" y="1"/>
                    <a:pt x="320" y="2"/>
                    <a:pt x="317" y="4"/>
                  </a:cubicBezTo>
                  <a:cubicBezTo>
                    <a:pt x="160" y="104"/>
                    <a:pt x="22" y="112"/>
                    <a:pt x="21" y="112"/>
                  </a:cubicBezTo>
                  <a:cubicBezTo>
                    <a:pt x="9" y="112"/>
                    <a:pt x="1" y="121"/>
                    <a:pt x="1" y="133"/>
                  </a:cubicBezTo>
                  <a:cubicBezTo>
                    <a:pt x="1" y="145"/>
                    <a:pt x="10" y="153"/>
                    <a:pt x="21" y="153"/>
                  </a:cubicBezTo>
                  <a:cubicBezTo>
                    <a:pt x="27" y="153"/>
                    <a:pt x="172" y="146"/>
                    <a:pt x="338" y="40"/>
                  </a:cubicBezTo>
                  <a:cubicBezTo>
                    <a:pt x="349" y="34"/>
                    <a:pt x="352" y="20"/>
                    <a:pt x="346" y="11"/>
                  </a:cubicBezTo>
                  <a:cubicBezTo>
                    <a:pt x="342" y="4"/>
                    <a:pt x="33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28901055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833"/>
        <p:cNvGrpSpPr/>
        <p:nvPr/>
      </p:nvGrpSpPr>
      <p:grpSpPr>
        <a:xfrm>
          <a:off x="0" y="0"/>
          <a:ext cx="0" cy="0"/>
          <a:chOff x="0" y="0"/>
          <a:chExt cx="0" cy="0"/>
        </a:xfrm>
      </p:grpSpPr>
      <p:sp>
        <p:nvSpPr>
          <p:cNvPr id="834" name="Google Shape;834;p24"/>
          <p:cNvSpPr txBox="1">
            <a:spLocks noGrp="1"/>
          </p:cNvSpPr>
          <p:nvPr>
            <p:ph type="title"/>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835" name="Google Shape;835;p24"/>
          <p:cNvSpPr txBox="1">
            <a:spLocks noGrp="1"/>
          </p:cNvSpPr>
          <p:nvPr>
            <p:ph type="title" idx="2"/>
          </p:nvPr>
        </p:nvSpPr>
        <p:spPr>
          <a:xfrm>
            <a:off x="1097984" y="1916433"/>
            <a:ext cx="4336000" cy="703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667"/>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836" name="Google Shape;836;p24"/>
          <p:cNvSpPr txBox="1">
            <a:spLocks noGrp="1"/>
          </p:cNvSpPr>
          <p:nvPr>
            <p:ph type="subTitle" idx="1"/>
          </p:nvPr>
        </p:nvSpPr>
        <p:spPr>
          <a:xfrm>
            <a:off x="977384" y="2471751"/>
            <a:ext cx="4577200" cy="1338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837" name="Google Shape;837;p24"/>
          <p:cNvSpPr txBox="1">
            <a:spLocks noGrp="1"/>
          </p:cNvSpPr>
          <p:nvPr>
            <p:ph type="title" idx="3"/>
          </p:nvPr>
        </p:nvSpPr>
        <p:spPr>
          <a:xfrm>
            <a:off x="6562733" y="2949451"/>
            <a:ext cx="4340400" cy="703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667"/>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838" name="Google Shape;838;p24"/>
          <p:cNvSpPr txBox="1">
            <a:spLocks noGrp="1"/>
          </p:cNvSpPr>
          <p:nvPr>
            <p:ph type="subTitle" idx="4"/>
          </p:nvPr>
        </p:nvSpPr>
        <p:spPr>
          <a:xfrm>
            <a:off x="6446933" y="3513365"/>
            <a:ext cx="4572000" cy="134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839" name="Google Shape;839;p24"/>
          <p:cNvSpPr txBox="1">
            <a:spLocks noGrp="1"/>
          </p:cNvSpPr>
          <p:nvPr>
            <p:ph type="title" idx="5"/>
          </p:nvPr>
        </p:nvSpPr>
        <p:spPr>
          <a:xfrm>
            <a:off x="1095784" y="4166084"/>
            <a:ext cx="4340400" cy="703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667"/>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840" name="Google Shape;840;p24"/>
          <p:cNvSpPr txBox="1">
            <a:spLocks noGrp="1"/>
          </p:cNvSpPr>
          <p:nvPr>
            <p:ph type="subTitle" idx="6"/>
          </p:nvPr>
        </p:nvSpPr>
        <p:spPr>
          <a:xfrm>
            <a:off x="979984" y="4738904"/>
            <a:ext cx="4572000" cy="1341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841" name="Google Shape;841;p24"/>
          <p:cNvSpPr/>
          <p:nvPr/>
        </p:nvSpPr>
        <p:spPr>
          <a:xfrm rot="1301095">
            <a:off x="1181181" y="-3190123"/>
            <a:ext cx="10946993" cy="9799124"/>
          </a:xfrm>
          <a:custGeom>
            <a:avLst/>
            <a:gdLst/>
            <a:ahLst/>
            <a:cxnLst/>
            <a:rect l="l" t="t" r="r" b="b"/>
            <a:pathLst>
              <a:path w="33019" h="29557" extrusionOk="0">
                <a:moveTo>
                  <a:pt x="10707" y="1"/>
                </a:moveTo>
                <a:cubicBezTo>
                  <a:pt x="10157" y="1"/>
                  <a:pt x="9610" y="45"/>
                  <a:pt x="9071" y="146"/>
                </a:cubicBezTo>
                <a:cubicBezTo>
                  <a:pt x="6434" y="644"/>
                  <a:pt x="3984" y="2506"/>
                  <a:pt x="2379" y="4958"/>
                </a:cubicBezTo>
                <a:cubicBezTo>
                  <a:pt x="776" y="7410"/>
                  <a:pt x="1" y="10452"/>
                  <a:pt x="517" y="13180"/>
                </a:cubicBezTo>
                <a:cubicBezTo>
                  <a:pt x="1052" y="15927"/>
                  <a:pt x="2895" y="18360"/>
                  <a:pt x="4942" y="20057"/>
                </a:cubicBezTo>
                <a:cubicBezTo>
                  <a:pt x="6988" y="21734"/>
                  <a:pt x="9255" y="22674"/>
                  <a:pt x="11357" y="24444"/>
                </a:cubicBezTo>
                <a:cubicBezTo>
                  <a:pt x="13477" y="26213"/>
                  <a:pt x="15412" y="28831"/>
                  <a:pt x="17717" y="29421"/>
                </a:cubicBezTo>
                <a:cubicBezTo>
                  <a:pt x="18072" y="29513"/>
                  <a:pt x="18436" y="29556"/>
                  <a:pt x="18804" y="29556"/>
                </a:cubicBezTo>
                <a:cubicBezTo>
                  <a:pt x="20802" y="29556"/>
                  <a:pt x="22912" y="28285"/>
                  <a:pt x="24390" y="26619"/>
                </a:cubicBezTo>
                <a:cubicBezTo>
                  <a:pt x="26160" y="24646"/>
                  <a:pt x="27064" y="22120"/>
                  <a:pt x="28686" y="19853"/>
                </a:cubicBezTo>
                <a:cubicBezTo>
                  <a:pt x="30308" y="17568"/>
                  <a:pt x="32650" y="15539"/>
                  <a:pt x="32834" y="13382"/>
                </a:cubicBezTo>
                <a:cubicBezTo>
                  <a:pt x="33019" y="11226"/>
                  <a:pt x="31064" y="8977"/>
                  <a:pt x="29166" y="7189"/>
                </a:cubicBezTo>
                <a:cubicBezTo>
                  <a:pt x="27266" y="5382"/>
                  <a:pt x="25423" y="4054"/>
                  <a:pt x="23468" y="3169"/>
                </a:cubicBezTo>
                <a:cubicBezTo>
                  <a:pt x="21515" y="2285"/>
                  <a:pt x="19450" y="1842"/>
                  <a:pt x="16980" y="1179"/>
                </a:cubicBezTo>
                <a:cubicBezTo>
                  <a:pt x="15029" y="666"/>
                  <a:pt x="12845" y="1"/>
                  <a:pt x="10707" y="1"/>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842" name="Google Shape;842;p24"/>
          <p:cNvGrpSpPr/>
          <p:nvPr/>
        </p:nvGrpSpPr>
        <p:grpSpPr>
          <a:xfrm>
            <a:off x="10757596" y="6246208"/>
            <a:ext cx="474408" cy="314225"/>
            <a:chOff x="3304127" y="359385"/>
            <a:chExt cx="492397" cy="326140"/>
          </a:xfrm>
        </p:grpSpPr>
        <p:sp>
          <p:nvSpPr>
            <p:cNvPr id="843" name="Google Shape;843;p24"/>
            <p:cNvSpPr/>
            <p:nvPr/>
          </p:nvSpPr>
          <p:spPr>
            <a:xfrm>
              <a:off x="3304127" y="432267"/>
              <a:ext cx="382620" cy="253258"/>
            </a:xfrm>
            <a:custGeom>
              <a:avLst/>
              <a:gdLst/>
              <a:ahLst/>
              <a:cxnLst/>
              <a:rect l="l" t="t" r="r" b="b"/>
              <a:pathLst>
                <a:path w="1680" h="1112" extrusionOk="0">
                  <a:moveTo>
                    <a:pt x="1" y="1032"/>
                  </a:moveTo>
                  <a:cubicBezTo>
                    <a:pt x="1" y="1032"/>
                    <a:pt x="1" y="1032"/>
                    <a:pt x="1" y="1032"/>
                  </a:cubicBezTo>
                  <a:cubicBezTo>
                    <a:pt x="1" y="1032"/>
                    <a:pt x="1" y="1032"/>
                    <a:pt x="1" y="1032"/>
                  </a:cubicBezTo>
                  <a:close/>
                  <a:moveTo>
                    <a:pt x="1324" y="0"/>
                  </a:moveTo>
                  <a:cubicBezTo>
                    <a:pt x="909" y="0"/>
                    <a:pt x="248" y="148"/>
                    <a:pt x="1" y="1032"/>
                  </a:cubicBezTo>
                  <a:lnTo>
                    <a:pt x="1" y="1032"/>
                  </a:lnTo>
                  <a:cubicBezTo>
                    <a:pt x="1" y="1032"/>
                    <a:pt x="1" y="1032"/>
                    <a:pt x="1" y="1032"/>
                  </a:cubicBezTo>
                  <a:cubicBezTo>
                    <a:pt x="4" y="1032"/>
                    <a:pt x="253" y="1111"/>
                    <a:pt x="559" y="1111"/>
                  </a:cubicBezTo>
                  <a:cubicBezTo>
                    <a:pt x="1019" y="1111"/>
                    <a:pt x="1607" y="932"/>
                    <a:pt x="1679" y="38"/>
                  </a:cubicBezTo>
                  <a:cubicBezTo>
                    <a:pt x="1679" y="38"/>
                    <a:pt x="1533"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24"/>
            <p:cNvSpPr/>
            <p:nvPr/>
          </p:nvSpPr>
          <p:spPr>
            <a:xfrm>
              <a:off x="3390446" y="359385"/>
              <a:ext cx="406078" cy="256219"/>
            </a:xfrm>
            <a:custGeom>
              <a:avLst/>
              <a:gdLst/>
              <a:ahLst/>
              <a:cxnLst/>
              <a:rect l="l" t="t" r="r" b="b"/>
              <a:pathLst>
                <a:path w="1783" h="1125" extrusionOk="0">
                  <a:moveTo>
                    <a:pt x="1758" y="0"/>
                  </a:moveTo>
                  <a:cubicBezTo>
                    <a:pt x="1753" y="0"/>
                    <a:pt x="1747" y="2"/>
                    <a:pt x="1743" y="6"/>
                  </a:cubicBezTo>
                  <a:cubicBezTo>
                    <a:pt x="1323" y="374"/>
                    <a:pt x="27" y="1078"/>
                    <a:pt x="14" y="1085"/>
                  </a:cubicBezTo>
                  <a:cubicBezTo>
                    <a:pt x="5" y="1090"/>
                    <a:pt x="0" y="1103"/>
                    <a:pt x="6" y="1114"/>
                  </a:cubicBezTo>
                  <a:cubicBezTo>
                    <a:pt x="10" y="1120"/>
                    <a:pt x="16" y="1125"/>
                    <a:pt x="25" y="1125"/>
                  </a:cubicBezTo>
                  <a:cubicBezTo>
                    <a:pt x="29" y="1125"/>
                    <a:pt x="32" y="1125"/>
                    <a:pt x="35" y="1123"/>
                  </a:cubicBezTo>
                  <a:cubicBezTo>
                    <a:pt x="48" y="1116"/>
                    <a:pt x="1346" y="410"/>
                    <a:pt x="1772" y="39"/>
                  </a:cubicBezTo>
                  <a:cubicBezTo>
                    <a:pt x="1781" y="31"/>
                    <a:pt x="1783" y="18"/>
                    <a:pt x="1774" y="8"/>
                  </a:cubicBezTo>
                  <a:cubicBezTo>
                    <a:pt x="1770" y="3"/>
                    <a:pt x="1764" y="0"/>
                    <a:pt x="17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24"/>
            <p:cNvSpPr/>
            <p:nvPr/>
          </p:nvSpPr>
          <p:spPr>
            <a:xfrm>
              <a:off x="3505689" y="527469"/>
              <a:ext cx="37351" cy="61265"/>
            </a:xfrm>
            <a:custGeom>
              <a:avLst/>
              <a:gdLst/>
              <a:ahLst/>
              <a:cxnLst/>
              <a:rect l="l" t="t" r="r" b="b"/>
              <a:pathLst>
                <a:path w="164" h="269" extrusionOk="0">
                  <a:moveTo>
                    <a:pt x="138" y="0"/>
                  </a:moveTo>
                  <a:cubicBezTo>
                    <a:pt x="130" y="0"/>
                    <a:pt x="123" y="4"/>
                    <a:pt x="120" y="11"/>
                  </a:cubicBezTo>
                  <a:lnTo>
                    <a:pt x="6" y="236"/>
                  </a:lnTo>
                  <a:cubicBezTo>
                    <a:pt x="1" y="247"/>
                    <a:pt x="4" y="261"/>
                    <a:pt x="15" y="266"/>
                  </a:cubicBezTo>
                  <a:cubicBezTo>
                    <a:pt x="18" y="267"/>
                    <a:pt x="22" y="269"/>
                    <a:pt x="24" y="269"/>
                  </a:cubicBezTo>
                  <a:cubicBezTo>
                    <a:pt x="33" y="269"/>
                    <a:pt x="40" y="263"/>
                    <a:pt x="45" y="257"/>
                  </a:cubicBezTo>
                  <a:lnTo>
                    <a:pt x="158" y="32"/>
                  </a:lnTo>
                  <a:cubicBezTo>
                    <a:pt x="164" y="21"/>
                    <a:pt x="159" y="8"/>
                    <a:pt x="149" y="3"/>
                  </a:cubicBezTo>
                  <a:cubicBezTo>
                    <a:pt x="145" y="1"/>
                    <a:pt x="142"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24"/>
            <p:cNvSpPr/>
            <p:nvPr/>
          </p:nvSpPr>
          <p:spPr>
            <a:xfrm>
              <a:off x="3414588" y="552522"/>
              <a:ext cx="56254" cy="22547"/>
            </a:xfrm>
            <a:custGeom>
              <a:avLst/>
              <a:gdLst/>
              <a:ahLst/>
              <a:cxnLst/>
              <a:rect l="l" t="t" r="r" b="b"/>
              <a:pathLst>
                <a:path w="247" h="99" extrusionOk="0">
                  <a:moveTo>
                    <a:pt x="25" y="1"/>
                  </a:moveTo>
                  <a:cubicBezTo>
                    <a:pt x="15" y="1"/>
                    <a:pt x="7" y="7"/>
                    <a:pt x="5" y="17"/>
                  </a:cubicBezTo>
                  <a:cubicBezTo>
                    <a:pt x="1" y="29"/>
                    <a:pt x="7" y="41"/>
                    <a:pt x="20" y="44"/>
                  </a:cubicBezTo>
                  <a:lnTo>
                    <a:pt x="215" y="97"/>
                  </a:lnTo>
                  <a:cubicBezTo>
                    <a:pt x="216" y="99"/>
                    <a:pt x="219" y="99"/>
                    <a:pt x="220" y="99"/>
                  </a:cubicBezTo>
                  <a:cubicBezTo>
                    <a:pt x="230" y="99"/>
                    <a:pt x="238" y="93"/>
                    <a:pt x="242" y="82"/>
                  </a:cubicBezTo>
                  <a:cubicBezTo>
                    <a:pt x="246" y="71"/>
                    <a:pt x="240" y="59"/>
                    <a:pt x="227" y="56"/>
                  </a:cubicBezTo>
                  <a:lnTo>
                    <a:pt x="32" y="2"/>
                  </a:lnTo>
                  <a:cubicBezTo>
                    <a:pt x="29" y="1"/>
                    <a:pt x="2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47" name="Google Shape;847;p24"/>
          <p:cNvGrpSpPr/>
          <p:nvPr/>
        </p:nvGrpSpPr>
        <p:grpSpPr>
          <a:xfrm>
            <a:off x="266144" y="2302815"/>
            <a:ext cx="551429" cy="558012"/>
            <a:chOff x="1549057" y="302446"/>
            <a:chExt cx="572338" cy="579171"/>
          </a:xfrm>
        </p:grpSpPr>
        <p:sp>
          <p:nvSpPr>
            <p:cNvPr id="848" name="Google Shape;848;p24"/>
            <p:cNvSpPr/>
            <p:nvPr/>
          </p:nvSpPr>
          <p:spPr>
            <a:xfrm>
              <a:off x="1549057" y="302446"/>
              <a:ext cx="484197" cy="454817"/>
            </a:xfrm>
            <a:custGeom>
              <a:avLst/>
              <a:gdLst/>
              <a:ahLst/>
              <a:cxnLst/>
              <a:rect l="l" t="t" r="r" b="b"/>
              <a:pathLst>
                <a:path w="2126" h="1997" extrusionOk="0">
                  <a:moveTo>
                    <a:pt x="315" y="1"/>
                  </a:moveTo>
                  <a:lnTo>
                    <a:pt x="315" y="1"/>
                  </a:lnTo>
                  <a:cubicBezTo>
                    <a:pt x="315" y="1"/>
                    <a:pt x="0" y="1997"/>
                    <a:pt x="1762" y="1997"/>
                  </a:cubicBezTo>
                  <a:cubicBezTo>
                    <a:pt x="1824" y="1997"/>
                    <a:pt x="1888" y="1994"/>
                    <a:pt x="1955" y="1989"/>
                  </a:cubicBezTo>
                  <a:cubicBezTo>
                    <a:pt x="1955" y="1989"/>
                    <a:pt x="2126" y="215"/>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24"/>
            <p:cNvSpPr/>
            <p:nvPr/>
          </p:nvSpPr>
          <p:spPr>
            <a:xfrm>
              <a:off x="1707346" y="406531"/>
              <a:ext cx="414049" cy="475086"/>
            </a:xfrm>
            <a:custGeom>
              <a:avLst/>
              <a:gdLst/>
              <a:ahLst/>
              <a:cxnLst/>
              <a:rect l="l" t="t" r="r" b="b"/>
              <a:pathLst>
                <a:path w="1818" h="2086" extrusionOk="0">
                  <a:moveTo>
                    <a:pt x="24" y="1"/>
                  </a:moveTo>
                  <a:cubicBezTo>
                    <a:pt x="20" y="1"/>
                    <a:pt x="15" y="2"/>
                    <a:pt x="11" y="5"/>
                  </a:cubicBezTo>
                  <a:cubicBezTo>
                    <a:pt x="1" y="11"/>
                    <a:pt x="0" y="25"/>
                    <a:pt x="7" y="35"/>
                  </a:cubicBezTo>
                  <a:cubicBezTo>
                    <a:pt x="20" y="51"/>
                    <a:pt x="1206" y="1603"/>
                    <a:pt x="1778" y="2080"/>
                  </a:cubicBezTo>
                  <a:cubicBezTo>
                    <a:pt x="1782" y="2084"/>
                    <a:pt x="1786" y="2085"/>
                    <a:pt x="1791" y="2085"/>
                  </a:cubicBezTo>
                  <a:cubicBezTo>
                    <a:pt x="1798" y="2085"/>
                    <a:pt x="1803" y="2083"/>
                    <a:pt x="1808" y="2079"/>
                  </a:cubicBezTo>
                  <a:cubicBezTo>
                    <a:pt x="1817" y="2069"/>
                    <a:pt x="1816" y="2056"/>
                    <a:pt x="1806" y="2048"/>
                  </a:cubicBezTo>
                  <a:cubicBezTo>
                    <a:pt x="1238" y="1574"/>
                    <a:pt x="54" y="25"/>
                    <a:pt x="42" y="9"/>
                  </a:cubicBezTo>
                  <a:cubicBezTo>
                    <a:pt x="37" y="4"/>
                    <a:pt x="31"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24"/>
            <p:cNvSpPr/>
            <p:nvPr/>
          </p:nvSpPr>
          <p:spPr>
            <a:xfrm>
              <a:off x="1766107" y="551155"/>
              <a:ext cx="83812" cy="33479"/>
            </a:xfrm>
            <a:custGeom>
              <a:avLst/>
              <a:gdLst/>
              <a:ahLst/>
              <a:cxnLst/>
              <a:rect l="l" t="t" r="r" b="b"/>
              <a:pathLst>
                <a:path w="368" h="147" extrusionOk="0">
                  <a:moveTo>
                    <a:pt x="25" y="0"/>
                  </a:moveTo>
                  <a:cubicBezTo>
                    <a:pt x="17" y="0"/>
                    <a:pt x="8" y="6"/>
                    <a:pt x="5" y="14"/>
                  </a:cubicBezTo>
                  <a:cubicBezTo>
                    <a:pt x="1" y="25"/>
                    <a:pt x="8" y="38"/>
                    <a:pt x="19" y="41"/>
                  </a:cubicBezTo>
                  <a:lnTo>
                    <a:pt x="336" y="145"/>
                  </a:lnTo>
                  <a:cubicBezTo>
                    <a:pt x="339" y="146"/>
                    <a:pt x="341" y="146"/>
                    <a:pt x="343" y="146"/>
                  </a:cubicBezTo>
                  <a:cubicBezTo>
                    <a:pt x="352" y="146"/>
                    <a:pt x="360" y="141"/>
                    <a:pt x="363" y="131"/>
                  </a:cubicBezTo>
                  <a:cubicBezTo>
                    <a:pt x="368" y="121"/>
                    <a:pt x="360" y="109"/>
                    <a:pt x="349" y="105"/>
                  </a:cubicBezTo>
                  <a:lnTo>
                    <a:pt x="32" y="2"/>
                  </a:lnTo>
                  <a:cubicBezTo>
                    <a:pt x="30" y="1"/>
                    <a:pt x="2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24"/>
            <p:cNvSpPr/>
            <p:nvPr/>
          </p:nvSpPr>
          <p:spPr>
            <a:xfrm>
              <a:off x="1774533" y="426801"/>
              <a:ext cx="17309" cy="70830"/>
            </a:xfrm>
            <a:custGeom>
              <a:avLst/>
              <a:gdLst/>
              <a:ahLst/>
              <a:cxnLst/>
              <a:rect l="l" t="t" r="r" b="b"/>
              <a:pathLst>
                <a:path w="76" h="311" extrusionOk="0">
                  <a:moveTo>
                    <a:pt x="53" y="1"/>
                  </a:moveTo>
                  <a:cubicBezTo>
                    <a:pt x="42" y="1"/>
                    <a:pt x="32" y="8"/>
                    <a:pt x="31" y="19"/>
                  </a:cubicBezTo>
                  <a:lnTo>
                    <a:pt x="1" y="286"/>
                  </a:lnTo>
                  <a:cubicBezTo>
                    <a:pt x="0" y="298"/>
                    <a:pt x="9" y="308"/>
                    <a:pt x="21" y="311"/>
                  </a:cubicBezTo>
                  <a:lnTo>
                    <a:pt x="23" y="311"/>
                  </a:lnTo>
                  <a:cubicBezTo>
                    <a:pt x="34" y="311"/>
                    <a:pt x="43" y="302"/>
                    <a:pt x="44" y="291"/>
                  </a:cubicBezTo>
                  <a:lnTo>
                    <a:pt x="74" y="24"/>
                  </a:lnTo>
                  <a:cubicBezTo>
                    <a:pt x="75" y="12"/>
                    <a:pt x="68" y="2"/>
                    <a:pt x="55" y="1"/>
                  </a:cubicBezTo>
                  <a:cubicBezTo>
                    <a:pt x="54" y="1"/>
                    <a:pt x="53"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52" name="Google Shape;852;p24"/>
          <p:cNvGrpSpPr/>
          <p:nvPr/>
        </p:nvGrpSpPr>
        <p:grpSpPr>
          <a:xfrm>
            <a:off x="5380915" y="5960213"/>
            <a:ext cx="1430171" cy="1517671"/>
            <a:chOff x="2300525" y="853825"/>
            <a:chExt cx="320025" cy="339625"/>
          </a:xfrm>
        </p:grpSpPr>
        <p:sp>
          <p:nvSpPr>
            <p:cNvPr id="853" name="Google Shape;853;p24"/>
            <p:cNvSpPr/>
            <p:nvPr/>
          </p:nvSpPr>
          <p:spPr>
            <a:xfrm>
              <a:off x="2363500" y="967900"/>
              <a:ext cx="256175" cy="224725"/>
            </a:xfrm>
            <a:custGeom>
              <a:avLst/>
              <a:gdLst/>
              <a:ahLst/>
              <a:cxnLst/>
              <a:rect l="l" t="t" r="r" b="b"/>
              <a:pathLst>
                <a:path w="10247" h="8989" extrusionOk="0">
                  <a:moveTo>
                    <a:pt x="7599" y="0"/>
                  </a:moveTo>
                  <a:lnTo>
                    <a:pt x="0" y="4208"/>
                  </a:lnTo>
                  <a:lnTo>
                    <a:pt x="2648" y="8988"/>
                  </a:lnTo>
                  <a:lnTo>
                    <a:pt x="10246" y="4781"/>
                  </a:lnTo>
                  <a:lnTo>
                    <a:pt x="759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4" name="Google Shape;854;p24"/>
            <p:cNvSpPr/>
            <p:nvPr/>
          </p:nvSpPr>
          <p:spPr>
            <a:xfrm>
              <a:off x="2301925" y="854675"/>
              <a:ext cx="256125" cy="224725"/>
            </a:xfrm>
            <a:custGeom>
              <a:avLst/>
              <a:gdLst/>
              <a:ahLst/>
              <a:cxnLst/>
              <a:rect l="l" t="t" r="r" b="b"/>
              <a:pathLst>
                <a:path w="10245" h="8989" extrusionOk="0">
                  <a:moveTo>
                    <a:pt x="7598" y="0"/>
                  </a:moveTo>
                  <a:lnTo>
                    <a:pt x="0" y="4208"/>
                  </a:lnTo>
                  <a:lnTo>
                    <a:pt x="2648" y="8988"/>
                  </a:lnTo>
                  <a:lnTo>
                    <a:pt x="10245" y="4780"/>
                  </a:lnTo>
                  <a:lnTo>
                    <a:pt x="75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24"/>
            <p:cNvSpPr/>
            <p:nvPr/>
          </p:nvSpPr>
          <p:spPr>
            <a:xfrm>
              <a:off x="2300525" y="959150"/>
              <a:ext cx="130550" cy="234300"/>
            </a:xfrm>
            <a:custGeom>
              <a:avLst/>
              <a:gdLst/>
              <a:ahLst/>
              <a:cxnLst/>
              <a:rect l="l" t="t" r="r" b="b"/>
              <a:pathLst>
                <a:path w="5222" h="9372" extrusionOk="0">
                  <a:moveTo>
                    <a:pt x="111" y="1"/>
                  </a:moveTo>
                  <a:lnTo>
                    <a:pt x="0" y="62"/>
                  </a:lnTo>
                  <a:lnTo>
                    <a:pt x="5111" y="9372"/>
                  </a:lnTo>
                  <a:lnTo>
                    <a:pt x="5222" y="9311"/>
                  </a:lnTo>
                  <a:lnTo>
                    <a:pt x="1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24"/>
            <p:cNvSpPr/>
            <p:nvPr/>
          </p:nvSpPr>
          <p:spPr>
            <a:xfrm>
              <a:off x="2363500" y="963750"/>
              <a:ext cx="198325" cy="126675"/>
            </a:xfrm>
            <a:custGeom>
              <a:avLst/>
              <a:gdLst/>
              <a:ahLst/>
              <a:cxnLst/>
              <a:rect l="l" t="t" r="r" b="b"/>
              <a:pathLst>
                <a:path w="7933" h="5067" extrusionOk="0">
                  <a:moveTo>
                    <a:pt x="7567" y="0"/>
                  </a:moveTo>
                  <a:cubicBezTo>
                    <a:pt x="5045" y="1416"/>
                    <a:pt x="2523" y="2832"/>
                    <a:pt x="0" y="4248"/>
                  </a:cubicBezTo>
                  <a:cubicBezTo>
                    <a:pt x="146" y="4520"/>
                    <a:pt x="292" y="4794"/>
                    <a:pt x="440" y="5066"/>
                  </a:cubicBezTo>
                  <a:lnTo>
                    <a:pt x="7932" y="743"/>
                  </a:lnTo>
                  <a:cubicBezTo>
                    <a:pt x="7893" y="622"/>
                    <a:pt x="7840" y="487"/>
                    <a:pt x="7767" y="342"/>
                  </a:cubicBezTo>
                  <a:cubicBezTo>
                    <a:pt x="7703" y="210"/>
                    <a:pt x="7633" y="97"/>
                    <a:pt x="75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24"/>
            <p:cNvSpPr/>
            <p:nvPr/>
          </p:nvSpPr>
          <p:spPr>
            <a:xfrm>
              <a:off x="2490950" y="853825"/>
              <a:ext cx="62675" cy="111950"/>
            </a:xfrm>
            <a:custGeom>
              <a:avLst/>
              <a:gdLst/>
              <a:ahLst/>
              <a:cxnLst/>
              <a:rect l="l" t="t" r="r" b="b"/>
              <a:pathLst>
                <a:path w="2507" h="4478" extrusionOk="0">
                  <a:moveTo>
                    <a:pt x="36" y="0"/>
                  </a:moveTo>
                  <a:cubicBezTo>
                    <a:pt x="30" y="0"/>
                    <a:pt x="25" y="2"/>
                    <a:pt x="20" y="4"/>
                  </a:cubicBezTo>
                  <a:cubicBezTo>
                    <a:pt x="6" y="12"/>
                    <a:pt x="1" y="32"/>
                    <a:pt x="8" y="47"/>
                  </a:cubicBezTo>
                  <a:lnTo>
                    <a:pt x="2444" y="4461"/>
                  </a:lnTo>
                  <a:cubicBezTo>
                    <a:pt x="2450" y="4472"/>
                    <a:pt x="2462" y="4478"/>
                    <a:pt x="2473" y="4478"/>
                  </a:cubicBezTo>
                  <a:cubicBezTo>
                    <a:pt x="2477" y="4478"/>
                    <a:pt x="2483" y="4478"/>
                    <a:pt x="2487" y="4473"/>
                  </a:cubicBezTo>
                  <a:cubicBezTo>
                    <a:pt x="2502" y="4466"/>
                    <a:pt x="2507" y="4445"/>
                    <a:pt x="2499" y="4430"/>
                  </a:cubicBezTo>
                  <a:lnTo>
                    <a:pt x="63" y="16"/>
                  </a:lnTo>
                  <a:cubicBezTo>
                    <a:pt x="58" y="6"/>
                    <a:pt x="47" y="0"/>
                    <a:pt x="36" y="0"/>
                  </a:cubicBezTo>
                  <a:close/>
                </a:path>
              </a:pathLst>
            </a:custGeom>
            <a:solidFill>
              <a:srgbClr val="FFB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24"/>
            <p:cNvSpPr/>
            <p:nvPr/>
          </p:nvSpPr>
          <p:spPr>
            <a:xfrm>
              <a:off x="2560875" y="981500"/>
              <a:ext cx="59675" cy="106700"/>
            </a:xfrm>
            <a:custGeom>
              <a:avLst/>
              <a:gdLst/>
              <a:ahLst/>
              <a:cxnLst/>
              <a:rect l="l" t="t" r="r" b="b"/>
              <a:pathLst>
                <a:path w="2387" h="4268" extrusionOk="0">
                  <a:moveTo>
                    <a:pt x="35" y="1"/>
                  </a:moveTo>
                  <a:cubicBezTo>
                    <a:pt x="30" y="1"/>
                    <a:pt x="26" y="2"/>
                    <a:pt x="21" y="4"/>
                  </a:cubicBezTo>
                  <a:cubicBezTo>
                    <a:pt x="6" y="13"/>
                    <a:pt x="1" y="33"/>
                    <a:pt x="9" y="47"/>
                  </a:cubicBezTo>
                  <a:lnTo>
                    <a:pt x="2323" y="4251"/>
                  </a:lnTo>
                  <a:cubicBezTo>
                    <a:pt x="2331" y="4262"/>
                    <a:pt x="2342" y="4267"/>
                    <a:pt x="2352" y="4267"/>
                  </a:cubicBezTo>
                  <a:cubicBezTo>
                    <a:pt x="2357" y="4267"/>
                    <a:pt x="2361" y="4266"/>
                    <a:pt x="2366" y="4264"/>
                  </a:cubicBezTo>
                  <a:cubicBezTo>
                    <a:pt x="2381" y="4255"/>
                    <a:pt x="2387" y="4235"/>
                    <a:pt x="2379" y="4221"/>
                  </a:cubicBezTo>
                  <a:lnTo>
                    <a:pt x="64" y="17"/>
                  </a:lnTo>
                  <a:cubicBezTo>
                    <a:pt x="58" y="7"/>
                    <a:pt x="47" y="1"/>
                    <a:pt x="35" y="1"/>
                  </a:cubicBezTo>
                  <a:close/>
                </a:path>
              </a:pathLst>
            </a:custGeom>
            <a:solidFill>
              <a:srgbClr val="FFB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24"/>
            <p:cNvSpPr/>
            <p:nvPr/>
          </p:nvSpPr>
          <p:spPr>
            <a:xfrm>
              <a:off x="2502225" y="980925"/>
              <a:ext cx="34225" cy="28050"/>
            </a:xfrm>
            <a:custGeom>
              <a:avLst/>
              <a:gdLst/>
              <a:ahLst/>
              <a:cxnLst/>
              <a:rect l="l" t="t" r="r" b="b"/>
              <a:pathLst>
                <a:path w="1369" h="1122" extrusionOk="0">
                  <a:moveTo>
                    <a:pt x="1065" y="70"/>
                  </a:moveTo>
                  <a:cubicBezTo>
                    <a:pt x="1133" y="126"/>
                    <a:pt x="1187" y="192"/>
                    <a:pt x="1229" y="268"/>
                  </a:cubicBezTo>
                  <a:cubicBezTo>
                    <a:pt x="1262" y="327"/>
                    <a:pt x="1285" y="391"/>
                    <a:pt x="1300" y="456"/>
                  </a:cubicBezTo>
                  <a:lnTo>
                    <a:pt x="296" y="1040"/>
                  </a:lnTo>
                  <a:cubicBezTo>
                    <a:pt x="263" y="916"/>
                    <a:pt x="131" y="724"/>
                    <a:pt x="77" y="649"/>
                  </a:cubicBezTo>
                  <a:lnTo>
                    <a:pt x="1065" y="70"/>
                  </a:lnTo>
                  <a:close/>
                  <a:moveTo>
                    <a:pt x="1068" y="1"/>
                  </a:moveTo>
                  <a:cubicBezTo>
                    <a:pt x="1063" y="1"/>
                    <a:pt x="1057" y="2"/>
                    <a:pt x="1052" y="5"/>
                  </a:cubicBezTo>
                  <a:lnTo>
                    <a:pt x="16" y="612"/>
                  </a:lnTo>
                  <a:cubicBezTo>
                    <a:pt x="8" y="617"/>
                    <a:pt x="2" y="625"/>
                    <a:pt x="1" y="633"/>
                  </a:cubicBezTo>
                  <a:cubicBezTo>
                    <a:pt x="0" y="643"/>
                    <a:pt x="1" y="653"/>
                    <a:pt x="7" y="659"/>
                  </a:cubicBezTo>
                  <a:cubicBezTo>
                    <a:pt x="72" y="747"/>
                    <a:pt x="241" y="996"/>
                    <a:pt x="241" y="1090"/>
                  </a:cubicBezTo>
                  <a:cubicBezTo>
                    <a:pt x="241" y="1102"/>
                    <a:pt x="248" y="1112"/>
                    <a:pt x="258" y="1117"/>
                  </a:cubicBezTo>
                  <a:cubicBezTo>
                    <a:pt x="263" y="1120"/>
                    <a:pt x="268" y="1121"/>
                    <a:pt x="274" y="1121"/>
                  </a:cubicBezTo>
                  <a:cubicBezTo>
                    <a:pt x="279" y="1121"/>
                    <a:pt x="284" y="1120"/>
                    <a:pt x="288" y="1116"/>
                  </a:cubicBezTo>
                  <a:lnTo>
                    <a:pt x="1351" y="498"/>
                  </a:lnTo>
                  <a:cubicBezTo>
                    <a:pt x="1362" y="492"/>
                    <a:pt x="1369" y="479"/>
                    <a:pt x="1365" y="466"/>
                  </a:cubicBezTo>
                  <a:cubicBezTo>
                    <a:pt x="1351" y="385"/>
                    <a:pt x="1325" y="307"/>
                    <a:pt x="1284" y="236"/>
                  </a:cubicBezTo>
                  <a:cubicBezTo>
                    <a:pt x="1235" y="148"/>
                    <a:pt x="1169" y="70"/>
                    <a:pt x="1087" y="7"/>
                  </a:cubicBezTo>
                  <a:cubicBezTo>
                    <a:pt x="1082" y="3"/>
                    <a:pt x="1075" y="1"/>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24"/>
            <p:cNvSpPr/>
            <p:nvPr/>
          </p:nvSpPr>
          <p:spPr>
            <a:xfrm>
              <a:off x="2378175" y="1050500"/>
              <a:ext cx="34475" cy="27775"/>
            </a:xfrm>
            <a:custGeom>
              <a:avLst/>
              <a:gdLst/>
              <a:ahLst/>
              <a:cxnLst/>
              <a:rect l="l" t="t" r="r" b="b"/>
              <a:pathLst>
                <a:path w="1379" h="1111" extrusionOk="0">
                  <a:moveTo>
                    <a:pt x="1061" y="76"/>
                  </a:moveTo>
                  <a:cubicBezTo>
                    <a:pt x="1098" y="160"/>
                    <a:pt x="1199" y="370"/>
                    <a:pt x="1290" y="461"/>
                  </a:cubicBezTo>
                  <a:lnTo>
                    <a:pt x="284" y="1041"/>
                  </a:lnTo>
                  <a:cubicBezTo>
                    <a:pt x="234" y="996"/>
                    <a:pt x="191" y="943"/>
                    <a:pt x="156" y="885"/>
                  </a:cubicBezTo>
                  <a:cubicBezTo>
                    <a:pt x="111" y="812"/>
                    <a:pt x="81" y="732"/>
                    <a:pt x="67" y="645"/>
                  </a:cubicBezTo>
                  <a:lnTo>
                    <a:pt x="1061" y="76"/>
                  </a:lnTo>
                  <a:close/>
                  <a:moveTo>
                    <a:pt x="1076" y="1"/>
                  </a:moveTo>
                  <a:cubicBezTo>
                    <a:pt x="1071" y="1"/>
                    <a:pt x="1066" y="2"/>
                    <a:pt x="1061" y="5"/>
                  </a:cubicBezTo>
                  <a:lnTo>
                    <a:pt x="17" y="601"/>
                  </a:lnTo>
                  <a:cubicBezTo>
                    <a:pt x="5" y="608"/>
                    <a:pt x="0" y="621"/>
                    <a:pt x="2" y="633"/>
                  </a:cubicBezTo>
                  <a:cubicBezTo>
                    <a:pt x="15" y="735"/>
                    <a:pt x="50" y="830"/>
                    <a:pt x="102" y="917"/>
                  </a:cubicBezTo>
                  <a:cubicBezTo>
                    <a:pt x="144" y="987"/>
                    <a:pt x="197" y="1049"/>
                    <a:pt x="261" y="1103"/>
                  </a:cubicBezTo>
                  <a:cubicBezTo>
                    <a:pt x="266" y="1108"/>
                    <a:pt x="274" y="1110"/>
                    <a:pt x="281" y="1110"/>
                  </a:cubicBezTo>
                  <a:cubicBezTo>
                    <a:pt x="286" y="1110"/>
                    <a:pt x="292" y="1109"/>
                    <a:pt x="298" y="1105"/>
                  </a:cubicBezTo>
                  <a:lnTo>
                    <a:pt x="1362" y="492"/>
                  </a:lnTo>
                  <a:cubicBezTo>
                    <a:pt x="1373" y="486"/>
                    <a:pt x="1378" y="476"/>
                    <a:pt x="1378" y="465"/>
                  </a:cubicBezTo>
                  <a:cubicBezTo>
                    <a:pt x="1378" y="454"/>
                    <a:pt x="1372" y="443"/>
                    <a:pt x="1362" y="438"/>
                  </a:cubicBezTo>
                  <a:cubicBezTo>
                    <a:pt x="1281" y="391"/>
                    <a:pt x="1150" y="121"/>
                    <a:pt x="1105" y="20"/>
                  </a:cubicBezTo>
                  <a:cubicBezTo>
                    <a:pt x="1101" y="11"/>
                    <a:pt x="1094" y="5"/>
                    <a:pt x="1086" y="3"/>
                  </a:cubicBezTo>
                  <a:cubicBezTo>
                    <a:pt x="1083" y="1"/>
                    <a:pt x="1080" y="1"/>
                    <a:pt x="10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24"/>
            <p:cNvSpPr/>
            <p:nvPr/>
          </p:nvSpPr>
          <p:spPr>
            <a:xfrm>
              <a:off x="2410600" y="999700"/>
              <a:ext cx="93175" cy="59375"/>
            </a:xfrm>
            <a:custGeom>
              <a:avLst/>
              <a:gdLst/>
              <a:ahLst/>
              <a:cxnLst/>
              <a:rect l="l" t="t" r="r" b="b"/>
              <a:pathLst>
                <a:path w="3727" h="2375" extrusionOk="0">
                  <a:moveTo>
                    <a:pt x="3422" y="77"/>
                  </a:moveTo>
                  <a:cubicBezTo>
                    <a:pt x="3445" y="140"/>
                    <a:pt x="3473" y="202"/>
                    <a:pt x="3508" y="260"/>
                  </a:cubicBezTo>
                  <a:cubicBezTo>
                    <a:pt x="3545" y="322"/>
                    <a:pt x="3590" y="380"/>
                    <a:pt x="3640" y="432"/>
                  </a:cubicBezTo>
                  <a:cubicBezTo>
                    <a:pt x="1017" y="1884"/>
                    <a:pt x="439" y="2213"/>
                    <a:pt x="310" y="2298"/>
                  </a:cubicBezTo>
                  <a:cubicBezTo>
                    <a:pt x="306" y="2292"/>
                    <a:pt x="305" y="2284"/>
                    <a:pt x="303" y="2279"/>
                  </a:cubicBezTo>
                  <a:cubicBezTo>
                    <a:pt x="284" y="2229"/>
                    <a:pt x="257" y="2153"/>
                    <a:pt x="212" y="2077"/>
                  </a:cubicBezTo>
                  <a:cubicBezTo>
                    <a:pt x="209" y="2074"/>
                    <a:pt x="193" y="2049"/>
                    <a:pt x="80" y="1909"/>
                  </a:cubicBezTo>
                  <a:lnTo>
                    <a:pt x="3422" y="77"/>
                  </a:lnTo>
                  <a:close/>
                  <a:moveTo>
                    <a:pt x="3443" y="1"/>
                  </a:moveTo>
                  <a:cubicBezTo>
                    <a:pt x="3437" y="1"/>
                    <a:pt x="3432" y="2"/>
                    <a:pt x="3427" y="4"/>
                  </a:cubicBezTo>
                  <a:lnTo>
                    <a:pt x="19" y="1874"/>
                  </a:lnTo>
                  <a:cubicBezTo>
                    <a:pt x="10" y="1877"/>
                    <a:pt x="4" y="1886"/>
                    <a:pt x="3" y="1895"/>
                  </a:cubicBezTo>
                  <a:cubicBezTo>
                    <a:pt x="1" y="1904"/>
                    <a:pt x="4" y="1913"/>
                    <a:pt x="9" y="1920"/>
                  </a:cubicBezTo>
                  <a:cubicBezTo>
                    <a:pt x="139" y="2083"/>
                    <a:pt x="158" y="2111"/>
                    <a:pt x="158" y="2111"/>
                  </a:cubicBezTo>
                  <a:cubicBezTo>
                    <a:pt x="199" y="2180"/>
                    <a:pt x="226" y="2252"/>
                    <a:pt x="244" y="2301"/>
                  </a:cubicBezTo>
                  <a:cubicBezTo>
                    <a:pt x="260" y="2347"/>
                    <a:pt x="271" y="2375"/>
                    <a:pt x="295" y="2375"/>
                  </a:cubicBezTo>
                  <a:cubicBezTo>
                    <a:pt x="297" y="2375"/>
                    <a:pt x="299" y="2374"/>
                    <a:pt x="302" y="2374"/>
                  </a:cubicBezTo>
                  <a:cubicBezTo>
                    <a:pt x="303" y="2374"/>
                    <a:pt x="305" y="2374"/>
                    <a:pt x="306" y="2375"/>
                  </a:cubicBezTo>
                  <a:cubicBezTo>
                    <a:pt x="314" y="2373"/>
                    <a:pt x="320" y="2368"/>
                    <a:pt x="325" y="2363"/>
                  </a:cubicBezTo>
                  <a:cubicBezTo>
                    <a:pt x="374" y="2325"/>
                    <a:pt x="1008" y="1962"/>
                    <a:pt x="3709" y="469"/>
                  </a:cubicBezTo>
                  <a:cubicBezTo>
                    <a:pt x="3719" y="465"/>
                    <a:pt x="3724" y="455"/>
                    <a:pt x="3725" y="445"/>
                  </a:cubicBezTo>
                  <a:cubicBezTo>
                    <a:pt x="3726" y="437"/>
                    <a:pt x="3722" y="426"/>
                    <a:pt x="3716" y="418"/>
                  </a:cubicBezTo>
                  <a:cubicBezTo>
                    <a:pt x="3657" y="363"/>
                    <a:pt x="3606" y="298"/>
                    <a:pt x="3564" y="229"/>
                  </a:cubicBezTo>
                  <a:cubicBezTo>
                    <a:pt x="3526" y="164"/>
                    <a:pt x="3495" y="96"/>
                    <a:pt x="3473" y="24"/>
                  </a:cubicBezTo>
                  <a:cubicBezTo>
                    <a:pt x="3470" y="14"/>
                    <a:pt x="3464" y="8"/>
                    <a:pt x="3454" y="3"/>
                  </a:cubicBezTo>
                  <a:cubicBezTo>
                    <a:pt x="3451" y="2"/>
                    <a:pt x="3447" y="1"/>
                    <a:pt x="34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24"/>
            <p:cNvSpPr/>
            <p:nvPr/>
          </p:nvSpPr>
          <p:spPr>
            <a:xfrm>
              <a:off x="2466150" y="1006900"/>
              <a:ext cx="27275" cy="16100"/>
            </a:xfrm>
            <a:custGeom>
              <a:avLst/>
              <a:gdLst/>
              <a:ahLst/>
              <a:cxnLst/>
              <a:rect l="l" t="t" r="r" b="b"/>
              <a:pathLst>
                <a:path w="1091" h="644" extrusionOk="0">
                  <a:moveTo>
                    <a:pt x="1055" y="1"/>
                  </a:moveTo>
                  <a:cubicBezTo>
                    <a:pt x="1049" y="1"/>
                    <a:pt x="1044" y="2"/>
                    <a:pt x="1039" y="5"/>
                  </a:cubicBezTo>
                  <a:lnTo>
                    <a:pt x="20" y="584"/>
                  </a:lnTo>
                  <a:cubicBezTo>
                    <a:pt x="6" y="592"/>
                    <a:pt x="1" y="612"/>
                    <a:pt x="8" y="627"/>
                  </a:cubicBezTo>
                  <a:cubicBezTo>
                    <a:pt x="14" y="638"/>
                    <a:pt x="24" y="643"/>
                    <a:pt x="35" y="643"/>
                  </a:cubicBezTo>
                  <a:cubicBezTo>
                    <a:pt x="40" y="643"/>
                    <a:pt x="46" y="642"/>
                    <a:pt x="51" y="639"/>
                  </a:cubicBezTo>
                  <a:lnTo>
                    <a:pt x="1070" y="60"/>
                  </a:lnTo>
                  <a:cubicBezTo>
                    <a:pt x="1085" y="52"/>
                    <a:pt x="1090" y="32"/>
                    <a:pt x="1082" y="17"/>
                  </a:cubicBezTo>
                  <a:cubicBezTo>
                    <a:pt x="1077" y="7"/>
                    <a:pt x="1066" y="1"/>
                    <a:pt x="10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24"/>
            <p:cNvSpPr/>
            <p:nvPr/>
          </p:nvSpPr>
          <p:spPr>
            <a:xfrm>
              <a:off x="2419725" y="1032900"/>
              <a:ext cx="27450" cy="16475"/>
            </a:xfrm>
            <a:custGeom>
              <a:avLst/>
              <a:gdLst/>
              <a:ahLst/>
              <a:cxnLst/>
              <a:rect l="l" t="t" r="r" b="b"/>
              <a:pathLst>
                <a:path w="1098" h="659" extrusionOk="0">
                  <a:moveTo>
                    <a:pt x="1062" y="1"/>
                  </a:moveTo>
                  <a:cubicBezTo>
                    <a:pt x="1057" y="1"/>
                    <a:pt x="1051" y="2"/>
                    <a:pt x="1046" y="5"/>
                  </a:cubicBezTo>
                  <a:lnTo>
                    <a:pt x="22" y="599"/>
                  </a:lnTo>
                  <a:cubicBezTo>
                    <a:pt x="6" y="607"/>
                    <a:pt x="0" y="627"/>
                    <a:pt x="10" y="642"/>
                  </a:cubicBezTo>
                  <a:cubicBezTo>
                    <a:pt x="15" y="652"/>
                    <a:pt x="26" y="658"/>
                    <a:pt x="37" y="658"/>
                  </a:cubicBezTo>
                  <a:cubicBezTo>
                    <a:pt x="42" y="658"/>
                    <a:pt x="48" y="656"/>
                    <a:pt x="53" y="654"/>
                  </a:cubicBezTo>
                  <a:lnTo>
                    <a:pt x="1077" y="60"/>
                  </a:lnTo>
                  <a:cubicBezTo>
                    <a:pt x="1093" y="52"/>
                    <a:pt x="1097" y="32"/>
                    <a:pt x="1089" y="17"/>
                  </a:cubicBezTo>
                  <a:cubicBezTo>
                    <a:pt x="1083" y="6"/>
                    <a:pt x="1073" y="1"/>
                    <a:pt x="10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24"/>
            <p:cNvSpPr/>
            <p:nvPr/>
          </p:nvSpPr>
          <p:spPr>
            <a:xfrm>
              <a:off x="2448950" y="1028225"/>
              <a:ext cx="7600" cy="7200"/>
            </a:xfrm>
            <a:custGeom>
              <a:avLst/>
              <a:gdLst/>
              <a:ahLst/>
              <a:cxnLst/>
              <a:rect l="l" t="t" r="r" b="b"/>
              <a:pathLst>
                <a:path w="304" h="288" extrusionOk="0">
                  <a:moveTo>
                    <a:pt x="153" y="61"/>
                  </a:moveTo>
                  <a:cubicBezTo>
                    <a:pt x="202" y="61"/>
                    <a:pt x="242" y="100"/>
                    <a:pt x="240" y="144"/>
                  </a:cubicBezTo>
                  <a:cubicBezTo>
                    <a:pt x="240" y="189"/>
                    <a:pt x="201" y="225"/>
                    <a:pt x="153" y="225"/>
                  </a:cubicBezTo>
                  <a:cubicBezTo>
                    <a:pt x="104" y="225"/>
                    <a:pt x="64" y="188"/>
                    <a:pt x="64" y="144"/>
                  </a:cubicBezTo>
                  <a:cubicBezTo>
                    <a:pt x="64" y="98"/>
                    <a:pt x="102" y="61"/>
                    <a:pt x="153" y="61"/>
                  </a:cubicBezTo>
                  <a:close/>
                  <a:moveTo>
                    <a:pt x="153" y="0"/>
                  </a:moveTo>
                  <a:cubicBezTo>
                    <a:pt x="69" y="0"/>
                    <a:pt x="0" y="65"/>
                    <a:pt x="0" y="144"/>
                  </a:cubicBezTo>
                  <a:cubicBezTo>
                    <a:pt x="0" y="222"/>
                    <a:pt x="69" y="288"/>
                    <a:pt x="153" y="288"/>
                  </a:cubicBezTo>
                  <a:cubicBezTo>
                    <a:pt x="236" y="288"/>
                    <a:pt x="304" y="222"/>
                    <a:pt x="304" y="144"/>
                  </a:cubicBezTo>
                  <a:cubicBezTo>
                    <a:pt x="304" y="65"/>
                    <a:pt x="235" y="0"/>
                    <a:pt x="1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24"/>
            <p:cNvSpPr/>
            <p:nvPr/>
          </p:nvSpPr>
          <p:spPr>
            <a:xfrm>
              <a:off x="2457400" y="1023025"/>
              <a:ext cx="7625" cy="7200"/>
            </a:xfrm>
            <a:custGeom>
              <a:avLst/>
              <a:gdLst/>
              <a:ahLst/>
              <a:cxnLst/>
              <a:rect l="l" t="t" r="r" b="b"/>
              <a:pathLst>
                <a:path w="305" h="288" extrusionOk="0">
                  <a:moveTo>
                    <a:pt x="152" y="62"/>
                  </a:moveTo>
                  <a:cubicBezTo>
                    <a:pt x="202" y="62"/>
                    <a:pt x="241" y="99"/>
                    <a:pt x="240" y="144"/>
                  </a:cubicBezTo>
                  <a:cubicBezTo>
                    <a:pt x="240" y="189"/>
                    <a:pt x="201" y="225"/>
                    <a:pt x="152" y="225"/>
                  </a:cubicBezTo>
                  <a:cubicBezTo>
                    <a:pt x="104" y="225"/>
                    <a:pt x="63" y="188"/>
                    <a:pt x="63" y="144"/>
                  </a:cubicBezTo>
                  <a:cubicBezTo>
                    <a:pt x="63" y="98"/>
                    <a:pt x="102" y="62"/>
                    <a:pt x="152" y="62"/>
                  </a:cubicBezTo>
                  <a:close/>
                  <a:moveTo>
                    <a:pt x="152" y="0"/>
                  </a:moveTo>
                  <a:cubicBezTo>
                    <a:pt x="69" y="0"/>
                    <a:pt x="0" y="65"/>
                    <a:pt x="0" y="144"/>
                  </a:cubicBezTo>
                  <a:cubicBezTo>
                    <a:pt x="0" y="223"/>
                    <a:pt x="69" y="288"/>
                    <a:pt x="152" y="288"/>
                  </a:cubicBezTo>
                  <a:cubicBezTo>
                    <a:pt x="236" y="288"/>
                    <a:pt x="305" y="223"/>
                    <a:pt x="304" y="144"/>
                  </a:cubicBezTo>
                  <a:cubicBezTo>
                    <a:pt x="304" y="65"/>
                    <a:pt x="235" y="0"/>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24"/>
            <p:cNvSpPr/>
            <p:nvPr/>
          </p:nvSpPr>
          <p:spPr>
            <a:xfrm>
              <a:off x="2390700" y="1061400"/>
              <a:ext cx="7600" cy="7200"/>
            </a:xfrm>
            <a:custGeom>
              <a:avLst/>
              <a:gdLst/>
              <a:ahLst/>
              <a:cxnLst/>
              <a:rect l="l" t="t" r="r" b="b"/>
              <a:pathLst>
                <a:path w="304" h="288" extrusionOk="0">
                  <a:moveTo>
                    <a:pt x="152" y="62"/>
                  </a:moveTo>
                  <a:cubicBezTo>
                    <a:pt x="202" y="62"/>
                    <a:pt x="242" y="100"/>
                    <a:pt x="241" y="144"/>
                  </a:cubicBezTo>
                  <a:cubicBezTo>
                    <a:pt x="241" y="190"/>
                    <a:pt x="200" y="225"/>
                    <a:pt x="152" y="225"/>
                  </a:cubicBezTo>
                  <a:cubicBezTo>
                    <a:pt x="104" y="225"/>
                    <a:pt x="64" y="189"/>
                    <a:pt x="64" y="144"/>
                  </a:cubicBezTo>
                  <a:cubicBezTo>
                    <a:pt x="64" y="98"/>
                    <a:pt x="103" y="62"/>
                    <a:pt x="152" y="62"/>
                  </a:cubicBezTo>
                  <a:close/>
                  <a:moveTo>
                    <a:pt x="152" y="1"/>
                  </a:moveTo>
                  <a:cubicBezTo>
                    <a:pt x="70" y="1"/>
                    <a:pt x="1" y="65"/>
                    <a:pt x="1" y="144"/>
                  </a:cubicBezTo>
                  <a:cubicBezTo>
                    <a:pt x="1" y="223"/>
                    <a:pt x="70" y="287"/>
                    <a:pt x="152" y="287"/>
                  </a:cubicBezTo>
                  <a:cubicBezTo>
                    <a:pt x="237" y="287"/>
                    <a:pt x="303" y="223"/>
                    <a:pt x="303" y="144"/>
                  </a:cubicBezTo>
                  <a:cubicBezTo>
                    <a:pt x="303" y="65"/>
                    <a:pt x="236" y="1"/>
                    <a:pt x="1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24"/>
            <p:cNvSpPr/>
            <p:nvPr/>
          </p:nvSpPr>
          <p:spPr>
            <a:xfrm>
              <a:off x="2516100" y="990800"/>
              <a:ext cx="7625" cy="7175"/>
            </a:xfrm>
            <a:custGeom>
              <a:avLst/>
              <a:gdLst/>
              <a:ahLst/>
              <a:cxnLst/>
              <a:rect l="l" t="t" r="r" b="b"/>
              <a:pathLst>
                <a:path w="305" h="287" extrusionOk="0">
                  <a:moveTo>
                    <a:pt x="153" y="61"/>
                  </a:moveTo>
                  <a:cubicBezTo>
                    <a:pt x="202" y="61"/>
                    <a:pt x="241" y="98"/>
                    <a:pt x="241" y="144"/>
                  </a:cubicBezTo>
                  <a:cubicBezTo>
                    <a:pt x="241" y="189"/>
                    <a:pt x="201" y="225"/>
                    <a:pt x="153" y="225"/>
                  </a:cubicBezTo>
                  <a:cubicBezTo>
                    <a:pt x="105" y="225"/>
                    <a:pt x="64" y="188"/>
                    <a:pt x="64" y="144"/>
                  </a:cubicBezTo>
                  <a:cubicBezTo>
                    <a:pt x="64" y="98"/>
                    <a:pt x="103" y="61"/>
                    <a:pt x="153" y="61"/>
                  </a:cubicBezTo>
                  <a:close/>
                  <a:moveTo>
                    <a:pt x="153" y="0"/>
                  </a:moveTo>
                  <a:cubicBezTo>
                    <a:pt x="69" y="0"/>
                    <a:pt x="1" y="64"/>
                    <a:pt x="1" y="144"/>
                  </a:cubicBezTo>
                  <a:cubicBezTo>
                    <a:pt x="1" y="222"/>
                    <a:pt x="69" y="286"/>
                    <a:pt x="153" y="286"/>
                  </a:cubicBezTo>
                  <a:cubicBezTo>
                    <a:pt x="237" y="286"/>
                    <a:pt x="304" y="222"/>
                    <a:pt x="304" y="144"/>
                  </a:cubicBezTo>
                  <a:cubicBezTo>
                    <a:pt x="304" y="64"/>
                    <a:pt x="236" y="0"/>
                    <a:pt x="1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24"/>
            <p:cNvSpPr/>
            <p:nvPr/>
          </p:nvSpPr>
          <p:spPr>
            <a:xfrm>
              <a:off x="2381800" y="1066825"/>
              <a:ext cx="7875" cy="4975"/>
            </a:xfrm>
            <a:custGeom>
              <a:avLst/>
              <a:gdLst/>
              <a:ahLst/>
              <a:cxnLst/>
              <a:rect l="l" t="t" r="r" b="b"/>
              <a:pathLst>
                <a:path w="315" h="199" extrusionOk="0">
                  <a:moveTo>
                    <a:pt x="278" y="1"/>
                  </a:moveTo>
                  <a:cubicBezTo>
                    <a:pt x="273" y="1"/>
                    <a:pt x="267" y="2"/>
                    <a:pt x="263" y="5"/>
                  </a:cubicBezTo>
                  <a:cubicBezTo>
                    <a:pt x="227" y="24"/>
                    <a:pt x="41" y="126"/>
                    <a:pt x="19" y="142"/>
                  </a:cubicBezTo>
                  <a:cubicBezTo>
                    <a:pt x="4" y="153"/>
                    <a:pt x="1" y="173"/>
                    <a:pt x="13" y="187"/>
                  </a:cubicBezTo>
                  <a:cubicBezTo>
                    <a:pt x="19" y="195"/>
                    <a:pt x="29" y="199"/>
                    <a:pt x="37" y="199"/>
                  </a:cubicBezTo>
                  <a:cubicBezTo>
                    <a:pt x="45" y="199"/>
                    <a:pt x="51" y="198"/>
                    <a:pt x="57" y="194"/>
                  </a:cubicBezTo>
                  <a:cubicBezTo>
                    <a:pt x="70" y="184"/>
                    <a:pt x="188" y="117"/>
                    <a:pt x="294" y="60"/>
                  </a:cubicBezTo>
                  <a:cubicBezTo>
                    <a:pt x="309" y="51"/>
                    <a:pt x="314" y="32"/>
                    <a:pt x="305" y="17"/>
                  </a:cubicBezTo>
                  <a:cubicBezTo>
                    <a:pt x="300" y="6"/>
                    <a:pt x="289" y="1"/>
                    <a:pt x="2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24"/>
            <p:cNvSpPr/>
            <p:nvPr/>
          </p:nvSpPr>
          <p:spPr>
            <a:xfrm>
              <a:off x="2398325" y="1057675"/>
              <a:ext cx="7850" cy="5125"/>
            </a:xfrm>
            <a:custGeom>
              <a:avLst/>
              <a:gdLst/>
              <a:ahLst/>
              <a:cxnLst/>
              <a:rect l="l" t="t" r="r" b="b"/>
              <a:pathLst>
                <a:path w="314" h="205" extrusionOk="0">
                  <a:moveTo>
                    <a:pt x="277" y="0"/>
                  </a:moveTo>
                  <a:cubicBezTo>
                    <a:pt x="272" y="0"/>
                    <a:pt x="266" y="2"/>
                    <a:pt x="261" y="5"/>
                  </a:cubicBezTo>
                  <a:lnTo>
                    <a:pt x="20" y="146"/>
                  </a:lnTo>
                  <a:cubicBezTo>
                    <a:pt x="6" y="153"/>
                    <a:pt x="1" y="174"/>
                    <a:pt x="9" y="189"/>
                  </a:cubicBezTo>
                  <a:cubicBezTo>
                    <a:pt x="14" y="199"/>
                    <a:pt x="25" y="205"/>
                    <a:pt x="36" y="205"/>
                  </a:cubicBezTo>
                  <a:cubicBezTo>
                    <a:pt x="41" y="205"/>
                    <a:pt x="47" y="204"/>
                    <a:pt x="52" y="199"/>
                  </a:cubicBezTo>
                  <a:lnTo>
                    <a:pt x="293" y="59"/>
                  </a:lnTo>
                  <a:cubicBezTo>
                    <a:pt x="308" y="50"/>
                    <a:pt x="314" y="30"/>
                    <a:pt x="304" y="16"/>
                  </a:cubicBezTo>
                  <a:cubicBezTo>
                    <a:pt x="298" y="6"/>
                    <a:pt x="288" y="0"/>
                    <a:pt x="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24"/>
            <p:cNvSpPr/>
            <p:nvPr/>
          </p:nvSpPr>
          <p:spPr>
            <a:xfrm>
              <a:off x="2524250" y="986900"/>
              <a:ext cx="7725" cy="5050"/>
            </a:xfrm>
            <a:custGeom>
              <a:avLst/>
              <a:gdLst/>
              <a:ahLst/>
              <a:cxnLst/>
              <a:rect l="l" t="t" r="r" b="b"/>
              <a:pathLst>
                <a:path w="309" h="202" extrusionOk="0">
                  <a:moveTo>
                    <a:pt x="273" y="1"/>
                  </a:moveTo>
                  <a:cubicBezTo>
                    <a:pt x="268" y="1"/>
                    <a:pt x="262" y="2"/>
                    <a:pt x="257" y="5"/>
                  </a:cubicBezTo>
                  <a:lnTo>
                    <a:pt x="21" y="142"/>
                  </a:lnTo>
                  <a:cubicBezTo>
                    <a:pt x="6" y="151"/>
                    <a:pt x="1" y="171"/>
                    <a:pt x="10" y="185"/>
                  </a:cubicBezTo>
                  <a:cubicBezTo>
                    <a:pt x="16" y="196"/>
                    <a:pt x="26" y="201"/>
                    <a:pt x="37" y="201"/>
                  </a:cubicBezTo>
                  <a:cubicBezTo>
                    <a:pt x="43" y="201"/>
                    <a:pt x="48" y="200"/>
                    <a:pt x="53" y="196"/>
                  </a:cubicBezTo>
                  <a:lnTo>
                    <a:pt x="289" y="59"/>
                  </a:lnTo>
                  <a:cubicBezTo>
                    <a:pt x="304" y="50"/>
                    <a:pt x="308" y="30"/>
                    <a:pt x="300" y="16"/>
                  </a:cubicBezTo>
                  <a:cubicBezTo>
                    <a:pt x="294" y="6"/>
                    <a:pt x="284" y="1"/>
                    <a:pt x="2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24"/>
            <p:cNvSpPr/>
            <p:nvPr/>
          </p:nvSpPr>
          <p:spPr>
            <a:xfrm>
              <a:off x="2507250" y="995825"/>
              <a:ext cx="8075" cy="5050"/>
            </a:xfrm>
            <a:custGeom>
              <a:avLst/>
              <a:gdLst/>
              <a:ahLst/>
              <a:cxnLst/>
              <a:rect l="l" t="t" r="r" b="b"/>
              <a:pathLst>
                <a:path w="323" h="202" extrusionOk="0">
                  <a:moveTo>
                    <a:pt x="287" y="1"/>
                  </a:moveTo>
                  <a:cubicBezTo>
                    <a:pt x="282" y="1"/>
                    <a:pt x="277" y="2"/>
                    <a:pt x="272" y="4"/>
                  </a:cubicBezTo>
                  <a:lnTo>
                    <a:pt x="21" y="142"/>
                  </a:lnTo>
                  <a:cubicBezTo>
                    <a:pt x="6" y="150"/>
                    <a:pt x="1" y="170"/>
                    <a:pt x="9" y="185"/>
                  </a:cubicBezTo>
                  <a:cubicBezTo>
                    <a:pt x="16" y="196"/>
                    <a:pt x="27" y="201"/>
                    <a:pt x="37" y="201"/>
                  </a:cubicBezTo>
                  <a:cubicBezTo>
                    <a:pt x="43" y="201"/>
                    <a:pt x="48" y="200"/>
                    <a:pt x="52" y="197"/>
                  </a:cubicBezTo>
                  <a:lnTo>
                    <a:pt x="303" y="59"/>
                  </a:lnTo>
                  <a:cubicBezTo>
                    <a:pt x="317" y="51"/>
                    <a:pt x="322" y="31"/>
                    <a:pt x="315" y="16"/>
                  </a:cubicBezTo>
                  <a:cubicBezTo>
                    <a:pt x="309" y="6"/>
                    <a:pt x="298" y="1"/>
                    <a:pt x="2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24"/>
            <p:cNvSpPr/>
            <p:nvPr/>
          </p:nvSpPr>
          <p:spPr>
            <a:xfrm>
              <a:off x="2417100" y="1100425"/>
              <a:ext cx="31125" cy="45125"/>
            </a:xfrm>
            <a:custGeom>
              <a:avLst/>
              <a:gdLst/>
              <a:ahLst/>
              <a:cxnLst/>
              <a:rect l="l" t="t" r="r" b="b"/>
              <a:pathLst>
                <a:path w="1245" h="1805" extrusionOk="0">
                  <a:moveTo>
                    <a:pt x="219" y="0"/>
                  </a:moveTo>
                  <a:cubicBezTo>
                    <a:pt x="199" y="0"/>
                    <a:pt x="181" y="4"/>
                    <a:pt x="164" y="12"/>
                  </a:cubicBezTo>
                  <a:cubicBezTo>
                    <a:pt x="0" y="93"/>
                    <a:pt x="71" y="556"/>
                    <a:pt x="323" y="1047"/>
                  </a:cubicBezTo>
                  <a:cubicBezTo>
                    <a:pt x="550" y="1488"/>
                    <a:pt x="847" y="1804"/>
                    <a:pt x="1025" y="1804"/>
                  </a:cubicBezTo>
                  <a:cubicBezTo>
                    <a:pt x="1044" y="1804"/>
                    <a:pt x="1063" y="1800"/>
                    <a:pt x="1079" y="1792"/>
                  </a:cubicBezTo>
                  <a:cubicBezTo>
                    <a:pt x="1244" y="1712"/>
                    <a:pt x="1172" y="1250"/>
                    <a:pt x="920" y="757"/>
                  </a:cubicBezTo>
                  <a:cubicBezTo>
                    <a:pt x="694" y="315"/>
                    <a:pt x="397"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24"/>
            <p:cNvSpPr/>
            <p:nvPr/>
          </p:nvSpPr>
          <p:spPr>
            <a:xfrm>
              <a:off x="2419775" y="1098275"/>
              <a:ext cx="31125" cy="45125"/>
            </a:xfrm>
            <a:custGeom>
              <a:avLst/>
              <a:gdLst/>
              <a:ahLst/>
              <a:cxnLst/>
              <a:rect l="l" t="t" r="r" b="b"/>
              <a:pathLst>
                <a:path w="1245" h="1805" extrusionOk="0">
                  <a:moveTo>
                    <a:pt x="219" y="0"/>
                  </a:moveTo>
                  <a:cubicBezTo>
                    <a:pt x="199" y="0"/>
                    <a:pt x="181" y="4"/>
                    <a:pt x="165" y="12"/>
                  </a:cubicBezTo>
                  <a:cubicBezTo>
                    <a:pt x="0" y="93"/>
                    <a:pt x="71" y="555"/>
                    <a:pt x="323" y="1047"/>
                  </a:cubicBezTo>
                  <a:cubicBezTo>
                    <a:pt x="550" y="1488"/>
                    <a:pt x="847" y="1804"/>
                    <a:pt x="1025" y="1804"/>
                  </a:cubicBezTo>
                  <a:cubicBezTo>
                    <a:pt x="1045" y="1804"/>
                    <a:pt x="1063" y="1801"/>
                    <a:pt x="1079" y="1793"/>
                  </a:cubicBezTo>
                  <a:cubicBezTo>
                    <a:pt x="1244" y="1712"/>
                    <a:pt x="1173" y="1250"/>
                    <a:pt x="921" y="758"/>
                  </a:cubicBezTo>
                  <a:cubicBezTo>
                    <a:pt x="694" y="315"/>
                    <a:pt x="397"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24"/>
            <p:cNvSpPr/>
            <p:nvPr/>
          </p:nvSpPr>
          <p:spPr>
            <a:xfrm>
              <a:off x="2427550" y="1088000"/>
              <a:ext cx="56475" cy="44900"/>
            </a:xfrm>
            <a:custGeom>
              <a:avLst/>
              <a:gdLst/>
              <a:ahLst/>
              <a:cxnLst/>
              <a:rect l="l" t="t" r="r" b="b"/>
              <a:pathLst>
                <a:path w="2259" h="1796" extrusionOk="0">
                  <a:moveTo>
                    <a:pt x="1811" y="1"/>
                  </a:moveTo>
                  <a:cubicBezTo>
                    <a:pt x="1208" y="328"/>
                    <a:pt x="603" y="656"/>
                    <a:pt x="0" y="983"/>
                  </a:cubicBezTo>
                  <a:cubicBezTo>
                    <a:pt x="156" y="1254"/>
                    <a:pt x="311" y="1525"/>
                    <a:pt x="468" y="1796"/>
                  </a:cubicBezTo>
                  <a:cubicBezTo>
                    <a:pt x="1064" y="1471"/>
                    <a:pt x="1663" y="1147"/>
                    <a:pt x="2259" y="822"/>
                  </a:cubicBezTo>
                  <a:cubicBezTo>
                    <a:pt x="2110" y="549"/>
                    <a:pt x="1961" y="274"/>
                    <a:pt x="1811" y="1"/>
                  </a:cubicBezTo>
                  <a:close/>
                </a:path>
              </a:pathLst>
            </a:custGeom>
            <a:solidFill>
              <a:srgbClr val="FB4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24"/>
            <p:cNvSpPr/>
            <p:nvPr/>
          </p:nvSpPr>
          <p:spPr>
            <a:xfrm>
              <a:off x="2462125" y="1075350"/>
              <a:ext cx="31125" cy="45125"/>
            </a:xfrm>
            <a:custGeom>
              <a:avLst/>
              <a:gdLst/>
              <a:ahLst/>
              <a:cxnLst/>
              <a:rect l="l" t="t" r="r" b="b"/>
              <a:pathLst>
                <a:path w="1245" h="1805" extrusionOk="0">
                  <a:moveTo>
                    <a:pt x="219" y="1"/>
                  </a:moveTo>
                  <a:cubicBezTo>
                    <a:pt x="199" y="1"/>
                    <a:pt x="181" y="4"/>
                    <a:pt x="165" y="12"/>
                  </a:cubicBezTo>
                  <a:cubicBezTo>
                    <a:pt x="1" y="93"/>
                    <a:pt x="72" y="556"/>
                    <a:pt x="324" y="1047"/>
                  </a:cubicBezTo>
                  <a:cubicBezTo>
                    <a:pt x="551" y="1488"/>
                    <a:pt x="848" y="1804"/>
                    <a:pt x="1025" y="1804"/>
                  </a:cubicBezTo>
                  <a:cubicBezTo>
                    <a:pt x="1045" y="1804"/>
                    <a:pt x="1063" y="1801"/>
                    <a:pt x="1080" y="1793"/>
                  </a:cubicBezTo>
                  <a:cubicBezTo>
                    <a:pt x="1245" y="1712"/>
                    <a:pt x="1173" y="1249"/>
                    <a:pt x="921" y="758"/>
                  </a:cubicBezTo>
                  <a:cubicBezTo>
                    <a:pt x="693" y="315"/>
                    <a:pt x="396"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24"/>
            <p:cNvSpPr/>
            <p:nvPr/>
          </p:nvSpPr>
          <p:spPr>
            <a:xfrm>
              <a:off x="2464750" y="1073225"/>
              <a:ext cx="31125" cy="45125"/>
            </a:xfrm>
            <a:custGeom>
              <a:avLst/>
              <a:gdLst/>
              <a:ahLst/>
              <a:cxnLst/>
              <a:rect l="l" t="t" r="r" b="b"/>
              <a:pathLst>
                <a:path w="1245" h="1805" extrusionOk="0">
                  <a:moveTo>
                    <a:pt x="221" y="1"/>
                  </a:moveTo>
                  <a:cubicBezTo>
                    <a:pt x="201" y="1"/>
                    <a:pt x="183" y="5"/>
                    <a:pt x="166" y="13"/>
                  </a:cubicBezTo>
                  <a:cubicBezTo>
                    <a:pt x="1" y="93"/>
                    <a:pt x="73" y="555"/>
                    <a:pt x="325" y="1048"/>
                  </a:cubicBezTo>
                  <a:cubicBezTo>
                    <a:pt x="552" y="1490"/>
                    <a:pt x="849" y="1805"/>
                    <a:pt x="1026" y="1805"/>
                  </a:cubicBezTo>
                  <a:cubicBezTo>
                    <a:pt x="1046" y="1805"/>
                    <a:pt x="1064" y="1801"/>
                    <a:pt x="1081" y="1793"/>
                  </a:cubicBezTo>
                  <a:cubicBezTo>
                    <a:pt x="1245" y="1712"/>
                    <a:pt x="1174" y="1250"/>
                    <a:pt x="922" y="758"/>
                  </a:cubicBezTo>
                  <a:cubicBezTo>
                    <a:pt x="695" y="315"/>
                    <a:pt x="399"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24"/>
            <p:cNvSpPr/>
            <p:nvPr/>
          </p:nvSpPr>
          <p:spPr>
            <a:xfrm>
              <a:off x="2433525" y="1094425"/>
              <a:ext cx="32975" cy="18900"/>
            </a:xfrm>
            <a:custGeom>
              <a:avLst/>
              <a:gdLst/>
              <a:ahLst/>
              <a:cxnLst/>
              <a:rect l="l" t="t" r="r" b="b"/>
              <a:pathLst>
                <a:path w="1319" h="756" extrusionOk="0">
                  <a:moveTo>
                    <a:pt x="1283" y="0"/>
                  </a:moveTo>
                  <a:cubicBezTo>
                    <a:pt x="1278" y="0"/>
                    <a:pt x="1273" y="2"/>
                    <a:pt x="1268" y="4"/>
                  </a:cubicBezTo>
                  <a:lnTo>
                    <a:pt x="21" y="696"/>
                  </a:lnTo>
                  <a:cubicBezTo>
                    <a:pt x="6" y="704"/>
                    <a:pt x="1" y="724"/>
                    <a:pt x="9" y="739"/>
                  </a:cubicBezTo>
                  <a:cubicBezTo>
                    <a:pt x="16" y="750"/>
                    <a:pt x="26" y="755"/>
                    <a:pt x="37" y="755"/>
                  </a:cubicBezTo>
                  <a:cubicBezTo>
                    <a:pt x="41" y="755"/>
                    <a:pt x="47" y="753"/>
                    <a:pt x="52" y="751"/>
                  </a:cubicBezTo>
                  <a:lnTo>
                    <a:pt x="1298" y="59"/>
                  </a:lnTo>
                  <a:cubicBezTo>
                    <a:pt x="1313" y="50"/>
                    <a:pt x="1319" y="31"/>
                    <a:pt x="1311" y="16"/>
                  </a:cubicBezTo>
                  <a:cubicBezTo>
                    <a:pt x="1305" y="6"/>
                    <a:pt x="1294" y="0"/>
                    <a:pt x="1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24"/>
            <p:cNvSpPr/>
            <p:nvPr/>
          </p:nvSpPr>
          <p:spPr>
            <a:xfrm>
              <a:off x="2434700" y="1098475"/>
              <a:ext cx="32975" cy="18875"/>
            </a:xfrm>
            <a:custGeom>
              <a:avLst/>
              <a:gdLst/>
              <a:ahLst/>
              <a:cxnLst/>
              <a:rect l="l" t="t" r="r" b="b"/>
              <a:pathLst>
                <a:path w="1319" h="755" extrusionOk="0">
                  <a:moveTo>
                    <a:pt x="1283" y="0"/>
                  </a:moveTo>
                  <a:cubicBezTo>
                    <a:pt x="1278" y="0"/>
                    <a:pt x="1272" y="2"/>
                    <a:pt x="1267" y="4"/>
                  </a:cubicBezTo>
                  <a:lnTo>
                    <a:pt x="21" y="696"/>
                  </a:lnTo>
                  <a:cubicBezTo>
                    <a:pt x="6" y="704"/>
                    <a:pt x="1" y="724"/>
                    <a:pt x="9" y="739"/>
                  </a:cubicBezTo>
                  <a:cubicBezTo>
                    <a:pt x="16" y="750"/>
                    <a:pt x="27" y="755"/>
                    <a:pt x="37" y="755"/>
                  </a:cubicBezTo>
                  <a:cubicBezTo>
                    <a:pt x="43" y="755"/>
                    <a:pt x="48" y="754"/>
                    <a:pt x="52" y="751"/>
                  </a:cubicBezTo>
                  <a:lnTo>
                    <a:pt x="1298" y="59"/>
                  </a:lnTo>
                  <a:cubicBezTo>
                    <a:pt x="1313" y="51"/>
                    <a:pt x="1319" y="31"/>
                    <a:pt x="1310" y="16"/>
                  </a:cubicBezTo>
                  <a:cubicBezTo>
                    <a:pt x="1305" y="6"/>
                    <a:pt x="1294" y="0"/>
                    <a:pt x="1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24"/>
            <p:cNvSpPr/>
            <p:nvPr/>
          </p:nvSpPr>
          <p:spPr>
            <a:xfrm>
              <a:off x="2436150" y="1102400"/>
              <a:ext cx="32975" cy="18875"/>
            </a:xfrm>
            <a:custGeom>
              <a:avLst/>
              <a:gdLst/>
              <a:ahLst/>
              <a:cxnLst/>
              <a:rect l="l" t="t" r="r" b="b"/>
              <a:pathLst>
                <a:path w="1319" h="755" extrusionOk="0">
                  <a:moveTo>
                    <a:pt x="1282" y="0"/>
                  </a:moveTo>
                  <a:cubicBezTo>
                    <a:pt x="1277" y="0"/>
                    <a:pt x="1272" y="2"/>
                    <a:pt x="1267" y="4"/>
                  </a:cubicBezTo>
                  <a:lnTo>
                    <a:pt x="21" y="696"/>
                  </a:lnTo>
                  <a:cubicBezTo>
                    <a:pt x="6" y="704"/>
                    <a:pt x="1" y="723"/>
                    <a:pt x="8" y="738"/>
                  </a:cubicBezTo>
                  <a:cubicBezTo>
                    <a:pt x="16" y="749"/>
                    <a:pt x="26" y="755"/>
                    <a:pt x="37" y="755"/>
                  </a:cubicBezTo>
                  <a:cubicBezTo>
                    <a:pt x="43" y="755"/>
                    <a:pt x="46" y="753"/>
                    <a:pt x="51" y="750"/>
                  </a:cubicBezTo>
                  <a:lnTo>
                    <a:pt x="1298" y="59"/>
                  </a:lnTo>
                  <a:cubicBezTo>
                    <a:pt x="1313" y="51"/>
                    <a:pt x="1319" y="31"/>
                    <a:pt x="1310" y="16"/>
                  </a:cubicBezTo>
                  <a:cubicBezTo>
                    <a:pt x="1305" y="6"/>
                    <a:pt x="1294" y="0"/>
                    <a:pt x="12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24"/>
            <p:cNvSpPr/>
            <p:nvPr/>
          </p:nvSpPr>
          <p:spPr>
            <a:xfrm>
              <a:off x="2440725" y="1110275"/>
              <a:ext cx="32975" cy="18875"/>
            </a:xfrm>
            <a:custGeom>
              <a:avLst/>
              <a:gdLst/>
              <a:ahLst/>
              <a:cxnLst/>
              <a:rect l="l" t="t" r="r" b="b"/>
              <a:pathLst>
                <a:path w="1319" h="755" extrusionOk="0">
                  <a:moveTo>
                    <a:pt x="1282" y="0"/>
                  </a:moveTo>
                  <a:cubicBezTo>
                    <a:pt x="1277" y="0"/>
                    <a:pt x="1271" y="1"/>
                    <a:pt x="1267" y="4"/>
                  </a:cubicBezTo>
                  <a:lnTo>
                    <a:pt x="20" y="696"/>
                  </a:lnTo>
                  <a:cubicBezTo>
                    <a:pt x="5" y="703"/>
                    <a:pt x="0" y="724"/>
                    <a:pt x="8" y="739"/>
                  </a:cubicBezTo>
                  <a:cubicBezTo>
                    <a:pt x="15" y="749"/>
                    <a:pt x="26" y="755"/>
                    <a:pt x="36" y="755"/>
                  </a:cubicBezTo>
                  <a:cubicBezTo>
                    <a:pt x="42" y="755"/>
                    <a:pt x="47" y="754"/>
                    <a:pt x="50" y="751"/>
                  </a:cubicBezTo>
                  <a:lnTo>
                    <a:pt x="1298" y="59"/>
                  </a:lnTo>
                  <a:cubicBezTo>
                    <a:pt x="1313" y="51"/>
                    <a:pt x="1318" y="31"/>
                    <a:pt x="1309" y="16"/>
                  </a:cubicBezTo>
                  <a:cubicBezTo>
                    <a:pt x="1304" y="6"/>
                    <a:pt x="1293" y="0"/>
                    <a:pt x="12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24"/>
            <p:cNvSpPr/>
            <p:nvPr/>
          </p:nvSpPr>
          <p:spPr>
            <a:xfrm>
              <a:off x="2438625" y="1106975"/>
              <a:ext cx="32975" cy="18875"/>
            </a:xfrm>
            <a:custGeom>
              <a:avLst/>
              <a:gdLst/>
              <a:ahLst/>
              <a:cxnLst/>
              <a:rect l="l" t="t" r="r" b="b"/>
              <a:pathLst>
                <a:path w="1319" h="755" extrusionOk="0">
                  <a:moveTo>
                    <a:pt x="1282" y="1"/>
                  </a:moveTo>
                  <a:cubicBezTo>
                    <a:pt x="1277" y="1"/>
                    <a:pt x="1272" y="2"/>
                    <a:pt x="1268" y="4"/>
                  </a:cubicBezTo>
                  <a:lnTo>
                    <a:pt x="21" y="696"/>
                  </a:lnTo>
                  <a:cubicBezTo>
                    <a:pt x="6" y="705"/>
                    <a:pt x="0" y="725"/>
                    <a:pt x="9" y="739"/>
                  </a:cubicBezTo>
                  <a:cubicBezTo>
                    <a:pt x="15" y="750"/>
                    <a:pt x="26" y="755"/>
                    <a:pt x="37" y="755"/>
                  </a:cubicBezTo>
                  <a:cubicBezTo>
                    <a:pt x="42" y="755"/>
                    <a:pt x="48" y="754"/>
                    <a:pt x="52" y="752"/>
                  </a:cubicBezTo>
                  <a:lnTo>
                    <a:pt x="1298" y="60"/>
                  </a:lnTo>
                  <a:cubicBezTo>
                    <a:pt x="1313" y="51"/>
                    <a:pt x="1318" y="31"/>
                    <a:pt x="1311" y="17"/>
                  </a:cubicBezTo>
                  <a:cubicBezTo>
                    <a:pt x="1305" y="7"/>
                    <a:pt x="1293" y="1"/>
                    <a:pt x="1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24"/>
            <p:cNvSpPr/>
            <p:nvPr/>
          </p:nvSpPr>
          <p:spPr>
            <a:xfrm>
              <a:off x="2524900" y="1029400"/>
              <a:ext cx="35850" cy="60750"/>
            </a:xfrm>
            <a:custGeom>
              <a:avLst/>
              <a:gdLst/>
              <a:ahLst/>
              <a:cxnLst/>
              <a:rect l="l" t="t" r="r" b="b"/>
              <a:pathLst>
                <a:path w="1434" h="2430" extrusionOk="0">
                  <a:moveTo>
                    <a:pt x="36" y="0"/>
                  </a:moveTo>
                  <a:cubicBezTo>
                    <a:pt x="31" y="0"/>
                    <a:pt x="26" y="2"/>
                    <a:pt x="21" y="5"/>
                  </a:cubicBezTo>
                  <a:cubicBezTo>
                    <a:pt x="5" y="12"/>
                    <a:pt x="0" y="33"/>
                    <a:pt x="8" y="48"/>
                  </a:cubicBezTo>
                  <a:lnTo>
                    <a:pt x="1370" y="2413"/>
                  </a:lnTo>
                  <a:cubicBezTo>
                    <a:pt x="1375" y="2424"/>
                    <a:pt x="1386" y="2429"/>
                    <a:pt x="1397" y="2429"/>
                  </a:cubicBezTo>
                  <a:cubicBezTo>
                    <a:pt x="1402" y="2429"/>
                    <a:pt x="1407" y="2427"/>
                    <a:pt x="1413" y="2425"/>
                  </a:cubicBezTo>
                  <a:cubicBezTo>
                    <a:pt x="1429" y="2418"/>
                    <a:pt x="1433" y="2397"/>
                    <a:pt x="1426" y="2382"/>
                  </a:cubicBezTo>
                  <a:lnTo>
                    <a:pt x="64" y="17"/>
                  </a:lnTo>
                  <a:cubicBezTo>
                    <a:pt x="57" y="6"/>
                    <a:pt x="47" y="0"/>
                    <a:pt x="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24"/>
            <p:cNvSpPr/>
            <p:nvPr/>
          </p:nvSpPr>
          <p:spPr>
            <a:xfrm>
              <a:off x="2508675" y="1040925"/>
              <a:ext cx="35850" cy="60750"/>
            </a:xfrm>
            <a:custGeom>
              <a:avLst/>
              <a:gdLst/>
              <a:ahLst/>
              <a:cxnLst/>
              <a:rect l="l" t="t" r="r" b="b"/>
              <a:pathLst>
                <a:path w="1434" h="2430" extrusionOk="0">
                  <a:moveTo>
                    <a:pt x="36" y="1"/>
                  </a:moveTo>
                  <a:cubicBezTo>
                    <a:pt x="31" y="1"/>
                    <a:pt x="26" y="2"/>
                    <a:pt x="21" y="5"/>
                  </a:cubicBezTo>
                  <a:cubicBezTo>
                    <a:pt x="5" y="12"/>
                    <a:pt x="1" y="33"/>
                    <a:pt x="8" y="48"/>
                  </a:cubicBezTo>
                  <a:lnTo>
                    <a:pt x="1370" y="2414"/>
                  </a:lnTo>
                  <a:cubicBezTo>
                    <a:pt x="1375" y="2424"/>
                    <a:pt x="1386" y="2430"/>
                    <a:pt x="1397" y="2430"/>
                  </a:cubicBezTo>
                  <a:cubicBezTo>
                    <a:pt x="1402" y="2430"/>
                    <a:pt x="1408" y="2429"/>
                    <a:pt x="1413" y="2425"/>
                  </a:cubicBezTo>
                  <a:cubicBezTo>
                    <a:pt x="1429" y="2418"/>
                    <a:pt x="1433" y="2397"/>
                    <a:pt x="1426" y="2382"/>
                  </a:cubicBezTo>
                  <a:lnTo>
                    <a:pt x="64" y="17"/>
                  </a:lnTo>
                  <a:cubicBezTo>
                    <a:pt x="57" y="6"/>
                    <a:pt x="47" y="1"/>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24"/>
            <p:cNvSpPr/>
            <p:nvPr/>
          </p:nvSpPr>
          <p:spPr>
            <a:xfrm>
              <a:off x="2479725" y="1067200"/>
              <a:ext cx="35725" cy="37350"/>
            </a:xfrm>
            <a:custGeom>
              <a:avLst/>
              <a:gdLst/>
              <a:ahLst/>
              <a:cxnLst/>
              <a:rect l="l" t="t" r="r" b="b"/>
              <a:pathLst>
                <a:path w="1429" h="1494" extrusionOk="0">
                  <a:moveTo>
                    <a:pt x="715" y="64"/>
                  </a:moveTo>
                  <a:cubicBezTo>
                    <a:pt x="1074" y="64"/>
                    <a:pt x="1367" y="371"/>
                    <a:pt x="1367" y="747"/>
                  </a:cubicBezTo>
                  <a:cubicBezTo>
                    <a:pt x="1367" y="1123"/>
                    <a:pt x="1074" y="1431"/>
                    <a:pt x="715" y="1431"/>
                  </a:cubicBezTo>
                  <a:cubicBezTo>
                    <a:pt x="355" y="1431"/>
                    <a:pt x="64" y="1123"/>
                    <a:pt x="64" y="747"/>
                  </a:cubicBezTo>
                  <a:cubicBezTo>
                    <a:pt x="64" y="371"/>
                    <a:pt x="355" y="64"/>
                    <a:pt x="715" y="64"/>
                  </a:cubicBezTo>
                  <a:close/>
                  <a:moveTo>
                    <a:pt x="715" y="1"/>
                  </a:moveTo>
                  <a:cubicBezTo>
                    <a:pt x="321" y="1"/>
                    <a:pt x="0" y="335"/>
                    <a:pt x="0" y="747"/>
                  </a:cubicBezTo>
                  <a:cubicBezTo>
                    <a:pt x="0" y="1159"/>
                    <a:pt x="321" y="1493"/>
                    <a:pt x="715" y="1493"/>
                  </a:cubicBezTo>
                  <a:cubicBezTo>
                    <a:pt x="1109" y="1493"/>
                    <a:pt x="1429" y="1159"/>
                    <a:pt x="1429" y="747"/>
                  </a:cubicBezTo>
                  <a:cubicBezTo>
                    <a:pt x="1429" y="335"/>
                    <a:pt x="1109" y="1"/>
                    <a:pt x="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85" name="Google Shape;885;p24"/>
          <p:cNvGrpSpPr/>
          <p:nvPr/>
        </p:nvGrpSpPr>
        <p:grpSpPr>
          <a:xfrm>
            <a:off x="405069" y="5560854"/>
            <a:ext cx="273580" cy="265391"/>
            <a:chOff x="975376" y="4599690"/>
            <a:chExt cx="205185" cy="199043"/>
          </a:xfrm>
        </p:grpSpPr>
        <p:sp>
          <p:nvSpPr>
            <p:cNvPr id="886" name="Google Shape;886;p24"/>
            <p:cNvSpPr/>
            <p:nvPr/>
          </p:nvSpPr>
          <p:spPr>
            <a:xfrm>
              <a:off x="975376" y="4599690"/>
              <a:ext cx="205185" cy="199043"/>
            </a:xfrm>
            <a:custGeom>
              <a:avLst/>
              <a:gdLst/>
              <a:ahLst/>
              <a:cxnLst/>
              <a:rect l="l" t="t" r="r" b="b"/>
              <a:pathLst>
                <a:path w="1269" h="1231" extrusionOk="0">
                  <a:moveTo>
                    <a:pt x="755" y="0"/>
                  </a:moveTo>
                  <a:cubicBezTo>
                    <a:pt x="678" y="0"/>
                    <a:pt x="636" y="122"/>
                    <a:pt x="453" y="247"/>
                  </a:cubicBezTo>
                  <a:cubicBezTo>
                    <a:pt x="218" y="405"/>
                    <a:pt x="38" y="375"/>
                    <a:pt x="16" y="475"/>
                  </a:cubicBezTo>
                  <a:cubicBezTo>
                    <a:pt x="0" y="553"/>
                    <a:pt x="102" y="586"/>
                    <a:pt x="231" y="767"/>
                  </a:cubicBezTo>
                  <a:cubicBezTo>
                    <a:pt x="415" y="1025"/>
                    <a:pt x="384" y="1207"/>
                    <a:pt x="491" y="1228"/>
                  </a:cubicBezTo>
                  <a:cubicBezTo>
                    <a:pt x="497" y="1230"/>
                    <a:pt x="502" y="1230"/>
                    <a:pt x="507" y="1230"/>
                  </a:cubicBezTo>
                  <a:cubicBezTo>
                    <a:pt x="589" y="1230"/>
                    <a:pt x="634" y="1099"/>
                    <a:pt x="850" y="965"/>
                  </a:cubicBezTo>
                  <a:cubicBezTo>
                    <a:pt x="1078" y="822"/>
                    <a:pt x="1220" y="849"/>
                    <a:pt x="1244" y="754"/>
                  </a:cubicBezTo>
                  <a:cubicBezTo>
                    <a:pt x="1269" y="659"/>
                    <a:pt x="1126" y="614"/>
                    <a:pt x="976" y="366"/>
                  </a:cubicBezTo>
                  <a:cubicBezTo>
                    <a:pt x="845" y="147"/>
                    <a:pt x="856" y="18"/>
                    <a:pt x="770" y="2"/>
                  </a:cubicBezTo>
                  <a:cubicBezTo>
                    <a:pt x="765" y="1"/>
                    <a:pt x="760" y="0"/>
                    <a:pt x="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24"/>
            <p:cNvSpPr/>
            <p:nvPr/>
          </p:nvSpPr>
          <p:spPr>
            <a:xfrm>
              <a:off x="1067217" y="4625724"/>
              <a:ext cx="25224" cy="26518"/>
            </a:xfrm>
            <a:custGeom>
              <a:avLst/>
              <a:gdLst/>
              <a:ahLst/>
              <a:cxnLst/>
              <a:rect l="l" t="t" r="r" b="b"/>
              <a:pathLst>
                <a:path w="156" h="164" extrusionOk="0">
                  <a:moveTo>
                    <a:pt x="133" y="0"/>
                  </a:moveTo>
                  <a:cubicBezTo>
                    <a:pt x="126" y="0"/>
                    <a:pt x="120" y="3"/>
                    <a:pt x="116" y="8"/>
                  </a:cubicBezTo>
                  <a:cubicBezTo>
                    <a:pt x="84" y="53"/>
                    <a:pt x="49" y="93"/>
                    <a:pt x="10" y="128"/>
                  </a:cubicBezTo>
                  <a:cubicBezTo>
                    <a:pt x="3" y="135"/>
                    <a:pt x="0" y="149"/>
                    <a:pt x="9" y="157"/>
                  </a:cubicBezTo>
                  <a:cubicBezTo>
                    <a:pt x="13" y="161"/>
                    <a:pt x="19" y="163"/>
                    <a:pt x="24" y="163"/>
                  </a:cubicBezTo>
                  <a:cubicBezTo>
                    <a:pt x="29" y="163"/>
                    <a:pt x="35" y="162"/>
                    <a:pt x="38" y="158"/>
                  </a:cubicBezTo>
                  <a:cubicBezTo>
                    <a:pt x="79" y="120"/>
                    <a:pt x="116" y="80"/>
                    <a:pt x="149" y="34"/>
                  </a:cubicBezTo>
                  <a:cubicBezTo>
                    <a:pt x="156" y="24"/>
                    <a:pt x="155" y="11"/>
                    <a:pt x="145" y="5"/>
                  </a:cubicBezTo>
                  <a:cubicBezTo>
                    <a:pt x="142" y="2"/>
                    <a:pt x="137"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24"/>
            <p:cNvSpPr/>
            <p:nvPr/>
          </p:nvSpPr>
          <p:spPr>
            <a:xfrm>
              <a:off x="1010625" y="4653374"/>
              <a:ext cx="55298" cy="28781"/>
            </a:xfrm>
            <a:custGeom>
              <a:avLst/>
              <a:gdLst/>
              <a:ahLst/>
              <a:cxnLst/>
              <a:rect l="l" t="t" r="r" b="b"/>
              <a:pathLst>
                <a:path w="342" h="178" extrusionOk="0">
                  <a:moveTo>
                    <a:pt x="318" y="1"/>
                  </a:moveTo>
                  <a:cubicBezTo>
                    <a:pt x="314" y="1"/>
                    <a:pt x="309" y="2"/>
                    <a:pt x="305" y="5"/>
                  </a:cubicBezTo>
                  <a:cubicBezTo>
                    <a:pt x="157" y="118"/>
                    <a:pt x="21" y="136"/>
                    <a:pt x="20" y="136"/>
                  </a:cubicBezTo>
                  <a:cubicBezTo>
                    <a:pt x="9" y="137"/>
                    <a:pt x="1" y="148"/>
                    <a:pt x="2" y="159"/>
                  </a:cubicBezTo>
                  <a:cubicBezTo>
                    <a:pt x="4" y="168"/>
                    <a:pt x="12" y="177"/>
                    <a:pt x="22" y="177"/>
                  </a:cubicBezTo>
                  <a:cubicBezTo>
                    <a:pt x="22" y="177"/>
                    <a:pt x="23" y="177"/>
                    <a:pt x="25" y="178"/>
                  </a:cubicBezTo>
                  <a:cubicBezTo>
                    <a:pt x="31" y="178"/>
                    <a:pt x="173" y="158"/>
                    <a:pt x="331" y="38"/>
                  </a:cubicBezTo>
                  <a:cubicBezTo>
                    <a:pt x="340" y="30"/>
                    <a:pt x="342" y="18"/>
                    <a:pt x="334" y="8"/>
                  </a:cubicBezTo>
                  <a:cubicBezTo>
                    <a:pt x="330" y="3"/>
                    <a:pt x="324" y="1"/>
                    <a:pt x="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89" name="Google Shape;889;p24"/>
          <p:cNvGrpSpPr/>
          <p:nvPr/>
        </p:nvGrpSpPr>
        <p:grpSpPr>
          <a:xfrm>
            <a:off x="1163629" y="6246189"/>
            <a:ext cx="270777" cy="260001"/>
            <a:chOff x="-1286391" y="3733966"/>
            <a:chExt cx="203083" cy="195001"/>
          </a:xfrm>
        </p:grpSpPr>
        <p:sp>
          <p:nvSpPr>
            <p:cNvPr id="890" name="Google Shape;890;p24"/>
            <p:cNvSpPr/>
            <p:nvPr/>
          </p:nvSpPr>
          <p:spPr>
            <a:xfrm>
              <a:off x="-1286391" y="3733966"/>
              <a:ext cx="203083" cy="195001"/>
            </a:xfrm>
            <a:custGeom>
              <a:avLst/>
              <a:gdLst/>
              <a:ahLst/>
              <a:cxnLst/>
              <a:rect l="l" t="t" r="r" b="b"/>
              <a:pathLst>
                <a:path w="1256" h="1206" extrusionOk="0">
                  <a:moveTo>
                    <a:pt x="792" y="0"/>
                  </a:moveTo>
                  <a:cubicBezTo>
                    <a:pt x="719" y="0"/>
                    <a:pt x="665" y="115"/>
                    <a:pt x="476" y="222"/>
                  </a:cubicBezTo>
                  <a:cubicBezTo>
                    <a:pt x="229" y="361"/>
                    <a:pt x="52" y="315"/>
                    <a:pt x="23" y="413"/>
                  </a:cubicBezTo>
                  <a:cubicBezTo>
                    <a:pt x="0" y="488"/>
                    <a:pt x="99" y="531"/>
                    <a:pt x="212" y="722"/>
                  </a:cubicBezTo>
                  <a:cubicBezTo>
                    <a:pt x="373" y="993"/>
                    <a:pt x="328" y="1172"/>
                    <a:pt x="432" y="1202"/>
                  </a:cubicBezTo>
                  <a:cubicBezTo>
                    <a:pt x="440" y="1204"/>
                    <a:pt x="447" y="1206"/>
                    <a:pt x="455" y="1206"/>
                  </a:cubicBezTo>
                  <a:cubicBezTo>
                    <a:pt x="533" y="1206"/>
                    <a:pt x="592" y="1083"/>
                    <a:pt x="812" y="969"/>
                  </a:cubicBezTo>
                  <a:cubicBezTo>
                    <a:pt x="1053" y="847"/>
                    <a:pt x="1191" y="885"/>
                    <a:pt x="1223" y="794"/>
                  </a:cubicBezTo>
                  <a:cubicBezTo>
                    <a:pt x="1255" y="701"/>
                    <a:pt x="1117" y="646"/>
                    <a:pt x="989" y="384"/>
                  </a:cubicBezTo>
                  <a:cubicBezTo>
                    <a:pt x="877" y="154"/>
                    <a:pt x="898" y="27"/>
                    <a:pt x="813" y="3"/>
                  </a:cubicBezTo>
                  <a:cubicBezTo>
                    <a:pt x="806" y="1"/>
                    <a:pt x="799"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24"/>
            <p:cNvSpPr/>
            <p:nvPr/>
          </p:nvSpPr>
          <p:spPr>
            <a:xfrm>
              <a:off x="-1191477" y="3759353"/>
              <a:ext cx="26841" cy="25386"/>
            </a:xfrm>
            <a:custGeom>
              <a:avLst/>
              <a:gdLst/>
              <a:ahLst/>
              <a:cxnLst/>
              <a:rect l="l" t="t" r="r" b="b"/>
              <a:pathLst>
                <a:path w="166" h="157" extrusionOk="0">
                  <a:moveTo>
                    <a:pt x="143" y="1"/>
                  </a:moveTo>
                  <a:cubicBezTo>
                    <a:pt x="137" y="1"/>
                    <a:pt x="131" y="3"/>
                    <a:pt x="127" y="8"/>
                  </a:cubicBezTo>
                  <a:cubicBezTo>
                    <a:pt x="91" y="50"/>
                    <a:pt x="53" y="85"/>
                    <a:pt x="11" y="117"/>
                  </a:cubicBezTo>
                  <a:cubicBezTo>
                    <a:pt x="1" y="126"/>
                    <a:pt x="0" y="138"/>
                    <a:pt x="7" y="147"/>
                  </a:cubicBezTo>
                  <a:cubicBezTo>
                    <a:pt x="11" y="153"/>
                    <a:pt x="16" y="156"/>
                    <a:pt x="23" y="156"/>
                  </a:cubicBezTo>
                  <a:cubicBezTo>
                    <a:pt x="28" y="156"/>
                    <a:pt x="32" y="154"/>
                    <a:pt x="38" y="150"/>
                  </a:cubicBezTo>
                  <a:cubicBezTo>
                    <a:pt x="81" y="116"/>
                    <a:pt x="121" y="78"/>
                    <a:pt x="159" y="35"/>
                  </a:cubicBezTo>
                  <a:cubicBezTo>
                    <a:pt x="165" y="25"/>
                    <a:pt x="164" y="13"/>
                    <a:pt x="156" y="5"/>
                  </a:cubicBezTo>
                  <a:cubicBezTo>
                    <a:pt x="151" y="2"/>
                    <a:pt x="147"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24"/>
            <p:cNvSpPr/>
            <p:nvPr/>
          </p:nvSpPr>
          <p:spPr>
            <a:xfrm>
              <a:off x="-1250334" y="3784416"/>
              <a:ext cx="57077" cy="24901"/>
            </a:xfrm>
            <a:custGeom>
              <a:avLst/>
              <a:gdLst/>
              <a:ahLst/>
              <a:cxnLst/>
              <a:rect l="l" t="t" r="r" b="b"/>
              <a:pathLst>
                <a:path w="353" h="154" extrusionOk="0">
                  <a:moveTo>
                    <a:pt x="328" y="1"/>
                  </a:moveTo>
                  <a:cubicBezTo>
                    <a:pt x="324" y="1"/>
                    <a:pt x="320" y="2"/>
                    <a:pt x="317" y="4"/>
                  </a:cubicBezTo>
                  <a:cubicBezTo>
                    <a:pt x="160" y="104"/>
                    <a:pt x="22" y="112"/>
                    <a:pt x="21" y="112"/>
                  </a:cubicBezTo>
                  <a:cubicBezTo>
                    <a:pt x="9" y="112"/>
                    <a:pt x="1" y="121"/>
                    <a:pt x="1" y="133"/>
                  </a:cubicBezTo>
                  <a:cubicBezTo>
                    <a:pt x="1" y="145"/>
                    <a:pt x="10" y="153"/>
                    <a:pt x="21" y="153"/>
                  </a:cubicBezTo>
                  <a:cubicBezTo>
                    <a:pt x="27" y="153"/>
                    <a:pt x="172" y="146"/>
                    <a:pt x="338" y="40"/>
                  </a:cubicBezTo>
                  <a:cubicBezTo>
                    <a:pt x="349" y="34"/>
                    <a:pt x="352" y="20"/>
                    <a:pt x="346" y="11"/>
                  </a:cubicBezTo>
                  <a:cubicBezTo>
                    <a:pt x="342" y="4"/>
                    <a:pt x="33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93" name="Google Shape;893;p24"/>
          <p:cNvGrpSpPr/>
          <p:nvPr/>
        </p:nvGrpSpPr>
        <p:grpSpPr>
          <a:xfrm>
            <a:off x="10141483" y="400523"/>
            <a:ext cx="554061" cy="533655"/>
            <a:chOff x="2452328" y="-685783"/>
            <a:chExt cx="575071" cy="553890"/>
          </a:xfrm>
        </p:grpSpPr>
        <p:sp>
          <p:nvSpPr>
            <p:cNvPr id="894" name="Google Shape;894;p24"/>
            <p:cNvSpPr/>
            <p:nvPr/>
          </p:nvSpPr>
          <p:spPr>
            <a:xfrm>
              <a:off x="2452328" y="-685783"/>
              <a:ext cx="461194" cy="438647"/>
            </a:xfrm>
            <a:custGeom>
              <a:avLst/>
              <a:gdLst/>
              <a:ahLst/>
              <a:cxnLst/>
              <a:rect l="l" t="t" r="r" b="b"/>
              <a:pathLst>
                <a:path w="2025" h="1926" extrusionOk="0">
                  <a:moveTo>
                    <a:pt x="205" y="1"/>
                  </a:moveTo>
                  <a:lnTo>
                    <a:pt x="205" y="1"/>
                  </a:lnTo>
                  <a:cubicBezTo>
                    <a:pt x="205" y="2"/>
                    <a:pt x="1" y="1925"/>
                    <a:pt x="1640" y="1925"/>
                  </a:cubicBezTo>
                  <a:cubicBezTo>
                    <a:pt x="1735" y="1925"/>
                    <a:pt x="1835" y="1919"/>
                    <a:pt x="1942" y="1905"/>
                  </a:cubicBezTo>
                  <a:cubicBezTo>
                    <a:pt x="1942" y="1905"/>
                    <a:pt x="2025" y="125"/>
                    <a:pt x="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24"/>
            <p:cNvSpPr/>
            <p:nvPr/>
          </p:nvSpPr>
          <p:spPr>
            <a:xfrm>
              <a:off x="2591030" y="-586482"/>
              <a:ext cx="436369" cy="454589"/>
            </a:xfrm>
            <a:custGeom>
              <a:avLst/>
              <a:gdLst/>
              <a:ahLst/>
              <a:cxnLst/>
              <a:rect l="l" t="t" r="r" b="b"/>
              <a:pathLst>
                <a:path w="1916" h="1996" extrusionOk="0">
                  <a:moveTo>
                    <a:pt x="25" y="0"/>
                  </a:moveTo>
                  <a:cubicBezTo>
                    <a:pt x="20" y="0"/>
                    <a:pt x="15" y="2"/>
                    <a:pt x="11" y="6"/>
                  </a:cubicBezTo>
                  <a:cubicBezTo>
                    <a:pt x="1" y="14"/>
                    <a:pt x="0" y="27"/>
                    <a:pt x="8" y="37"/>
                  </a:cubicBezTo>
                  <a:cubicBezTo>
                    <a:pt x="20" y="52"/>
                    <a:pt x="1283" y="1543"/>
                    <a:pt x="1878" y="1993"/>
                  </a:cubicBezTo>
                  <a:cubicBezTo>
                    <a:pt x="1882" y="1995"/>
                    <a:pt x="1888" y="1996"/>
                    <a:pt x="1891" y="1996"/>
                  </a:cubicBezTo>
                  <a:cubicBezTo>
                    <a:pt x="1896" y="1996"/>
                    <a:pt x="1904" y="1994"/>
                    <a:pt x="1909" y="1986"/>
                  </a:cubicBezTo>
                  <a:cubicBezTo>
                    <a:pt x="1916" y="1978"/>
                    <a:pt x="1915" y="1964"/>
                    <a:pt x="1905" y="1957"/>
                  </a:cubicBezTo>
                  <a:cubicBezTo>
                    <a:pt x="1314" y="1511"/>
                    <a:pt x="54" y="23"/>
                    <a:pt x="41" y="8"/>
                  </a:cubicBezTo>
                  <a:cubicBezTo>
                    <a:pt x="37" y="3"/>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24"/>
            <p:cNvSpPr/>
            <p:nvPr/>
          </p:nvSpPr>
          <p:spPr>
            <a:xfrm>
              <a:off x="2657307" y="-445274"/>
              <a:ext cx="84723" cy="30063"/>
            </a:xfrm>
            <a:custGeom>
              <a:avLst/>
              <a:gdLst/>
              <a:ahLst/>
              <a:cxnLst/>
              <a:rect l="l" t="t" r="r" b="b"/>
              <a:pathLst>
                <a:path w="372" h="132" extrusionOk="0">
                  <a:moveTo>
                    <a:pt x="24" y="1"/>
                  </a:moveTo>
                  <a:cubicBezTo>
                    <a:pt x="14" y="1"/>
                    <a:pt x="6" y="8"/>
                    <a:pt x="4" y="17"/>
                  </a:cubicBezTo>
                  <a:cubicBezTo>
                    <a:pt x="0" y="29"/>
                    <a:pt x="6" y="41"/>
                    <a:pt x="18" y="44"/>
                  </a:cubicBezTo>
                  <a:lnTo>
                    <a:pt x="340" y="131"/>
                  </a:lnTo>
                  <a:cubicBezTo>
                    <a:pt x="342" y="132"/>
                    <a:pt x="344" y="132"/>
                    <a:pt x="345" y="132"/>
                  </a:cubicBezTo>
                  <a:cubicBezTo>
                    <a:pt x="355" y="132"/>
                    <a:pt x="364" y="127"/>
                    <a:pt x="367" y="116"/>
                  </a:cubicBezTo>
                  <a:cubicBezTo>
                    <a:pt x="371" y="104"/>
                    <a:pt x="365" y="92"/>
                    <a:pt x="353" y="89"/>
                  </a:cubicBezTo>
                  <a:lnTo>
                    <a:pt x="31" y="2"/>
                  </a:lnTo>
                  <a:cubicBezTo>
                    <a:pt x="29" y="1"/>
                    <a:pt x="2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24"/>
            <p:cNvSpPr/>
            <p:nvPr/>
          </p:nvSpPr>
          <p:spPr>
            <a:xfrm>
              <a:off x="2662317" y="-569400"/>
              <a:ext cx="14348" cy="70830"/>
            </a:xfrm>
            <a:custGeom>
              <a:avLst/>
              <a:gdLst/>
              <a:ahLst/>
              <a:cxnLst/>
              <a:rect l="l" t="t" r="r" b="b"/>
              <a:pathLst>
                <a:path w="63" h="311" extrusionOk="0">
                  <a:moveTo>
                    <a:pt x="38" y="0"/>
                  </a:moveTo>
                  <a:cubicBezTo>
                    <a:pt x="26" y="0"/>
                    <a:pt x="18" y="9"/>
                    <a:pt x="18" y="21"/>
                  </a:cubicBezTo>
                  <a:lnTo>
                    <a:pt x="2" y="288"/>
                  </a:lnTo>
                  <a:cubicBezTo>
                    <a:pt x="1" y="299"/>
                    <a:pt x="10" y="309"/>
                    <a:pt x="23" y="310"/>
                  </a:cubicBezTo>
                  <a:cubicBezTo>
                    <a:pt x="34" y="310"/>
                    <a:pt x="43" y="302"/>
                    <a:pt x="44" y="290"/>
                  </a:cubicBezTo>
                  <a:lnTo>
                    <a:pt x="61" y="23"/>
                  </a:lnTo>
                  <a:cubicBezTo>
                    <a:pt x="63" y="11"/>
                    <a:pt x="53" y="1"/>
                    <a:pt x="40" y="0"/>
                  </a:cubicBezTo>
                  <a:cubicBezTo>
                    <a:pt x="40" y="0"/>
                    <a:pt x="39"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6650175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898"/>
        <p:cNvGrpSpPr/>
        <p:nvPr/>
      </p:nvGrpSpPr>
      <p:grpSpPr>
        <a:xfrm>
          <a:off x="0" y="0"/>
          <a:ext cx="0" cy="0"/>
          <a:chOff x="0" y="0"/>
          <a:chExt cx="0" cy="0"/>
        </a:xfrm>
      </p:grpSpPr>
      <p:sp>
        <p:nvSpPr>
          <p:cNvPr id="899" name="Google Shape;899;p25"/>
          <p:cNvSpPr txBox="1">
            <a:spLocks noGrp="1"/>
          </p:cNvSpPr>
          <p:nvPr>
            <p:ph type="title"/>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900" name="Google Shape;900;p25"/>
          <p:cNvSpPr txBox="1">
            <a:spLocks noGrp="1"/>
          </p:cNvSpPr>
          <p:nvPr>
            <p:ph type="title" idx="2"/>
          </p:nvPr>
        </p:nvSpPr>
        <p:spPr>
          <a:xfrm>
            <a:off x="1840647" y="2666767"/>
            <a:ext cx="3479600" cy="5428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667"/>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901" name="Google Shape;901;p25"/>
          <p:cNvSpPr txBox="1">
            <a:spLocks noGrp="1"/>
          </p:cNvSpPr>
          <p:nvPr>
            <p:ph type="subTitle" idx="1"/>
          </p:nvPr>
        </p:nvSpPr>
        <p:spPr>
          <a:xfrm>
            <a:off x="1840647" y="3160981"/>
            <a:ext cx="3479600" cy="7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02" name="Google Shape;902;p25"/>
          <p:cNvSpPr txBox="1">
            <a:spLocks noGrp="1"/>
          </p:cNvSpPr>
          <p:nvPr>
            <p:ph type="title" idx="3"/>
          </p:nvPr>
        </p:nvSpPr>
        <p:spPr>
          <a:xfrm>
            <a:off x="6876565" y="2666751"/>
            <a:ext cx="3474800" cy="5428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667"/>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903" name="Google Shape;903;p25"/>
          <p:cNvSpPr txBox="1">
            <a:spLocks noGrp="1"/>
          </p:cNvSpPr>
          <p:nvPr>
            <p:ph type="subTitle" idx="4"/>
          </p:nvPr>
        </p:nvSpPr>
        <p:spPr>
          <a:xfrm>
            <a:off x="6876567" y="3160967"/>
            <a:ext cx="3474800" cy="7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04" name="Google Shape;904;p25"/>
          <p:cNvSpPr txBox="1">
            <a:spLocks noGrp="1"/>
          </p:cNvSpPr>
          <p:nvPr>
            <p:ph type="title" idx="5"/>
          </p:nvPr>
        </p:nvSpPr>
        <p:spPr>
          <a:xfrm>
            <a:off x="1840617" y="4997273"/>
            <a:ext cx="3479600" cy="5488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667"/>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905" name="Google Shape;905;p25"/>
          <p:cNvSpPr txBox="1">
            <a:spLocks noGrp="1"/>
          </p:cNvSpPr>
          <p:nvPr>
            <p:ph type="subTitle" idx="6"/>
          </p:nvPr>
        </p:nvSpPr>
        <p:spPr>
          <a:xfrm>
            <a:off x="1840632" y="5474504"/>
            <a:ext cx="3479600" cy="7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06" name="Google Shape;906;p25"/>
          <p:cNvSpPr txBox="1">
            <a:spLocks noGrp="1"/>
          </p:cNvSpPr>
          <p:nvPr>
            <p:ph type="title" idx="7"/>
          </p:nvPr>
        </p:nvSpPr>
        <p:spPr>
          <a:xfrm>
            <a:off x="6876540" y="4997267"/>
            <a:ext cx="3474800" cy="5488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667"/>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907" name="Google Shape;907;p25"/>
          <p:cNvSpPr txBox="1">
            <a:spLocks noGrp="1"/>
          </p:cNvSpPr>
          <p:nvPr>
            <p:ph type="subTitle" idx="8"/>
          </p:nvPr>
        </p:nvSpPr>
        <p:spPr>
          <a:xfrm>
            <a:off x="6876552" y="5474500"/>
            <a:ext cx="3474800" cy="75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2133"/>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08" name="Google Shape;908;p25"/>
          <p:cNvSpPr/>
          <p:nvPr/>
        </p:nvSpPr>
        <p:spPr>
          <a:xfrm>
            <a:off x="1100784" y="-979134"/>
            <a:ext cx="9990424" cy="10538323"/>
          </a:xfrm>
          <a:custGeom>
            <a:avLst/>
            <a:gdLst/>
            <a:ahLst/>
            <a:cxnLst/>
            <a:rect l="l" t="t" r="r" b="b"/>
            <a:pathLst>
              <a:path w="24926" h="26293" extrusionOk="0">
                <a:moveTo>
                  <a:pt x="13176" y="0"/>
                </a:moveTo>
                <a:cubicBezTo>
                  <a:pt x="13049" y="0"/>
                  <a:pt x="12922" y="7"/>
                  <a:pt x="12795" y="21"/>
                </a:cubicBezTo>
                <a:cubicBezTo>
                  <a:pt x="10822" y="242"/>
                  <a:pt x="8997" y="2233"/>
                  <a:pt x="6656" y="3598"/>
                </a:cubicBezTo>
                <a:cubicBezTo>
                  <a:pt x="4315" y="4944"/>
                  <a:pt x="1439" y="5644"/>
                  <a:pt x="720" y="7285"/>
                </a:cubicBezTo>
                <a:cubicBezTo>
                  <a:pt x="1" y="8944"/>
                  <a:pt x="1420" y="11562"/>
                  <a:pt x="2324" y="13885"/>
                </a:cubicBezTo>
                <a:cubicBezTo>
                  <a:pt x="3209" y="16226"/>
                  <a:pt x="3559" y="18272"/>
                  <a:pt x="4555" y="20244"/>
                </a:cubicBezTo>
                <a:cubicBezTo>
                  <a:pt x="5532" y="22218"/>
                  <a:pt x="7135" y="24116"/>
                  <a:pt x="9292" y="25259"/>
                </a:cubicBezTo>
                <a:cubicBezTo>
                  <a:pt x="10516" y="25897"/>
                  <a:pt x="11917" y="26292"/>
                  <a:pt x="13231" y="26292"/>
                </a:cubicBezTo>
                <a:cubicBezTo>
                  <a:pt x="14233" y="26292"/>
                  <a:pt x="15184" y="26062"/>
                  <a:pt x="15966" y="25536"/>
                </a:cubicBezTo>
                <a:cubicBezTo>
                  <a:pt x="17773" y="24337"/>
                  <a:pt x="18694" y="21572"/>
                  <a:pt x="20482" y="19526"/>
                </a:cubicBezTo>
                <a:cubicBezTo>
                  <a:pt x="22271" y="17499"/>
                  <a:pt x="24925" y="16208"/>
                  <a:pt x="24889" y="14678"/>
                </a:cubicBezTo>
                <a:cubicBezTo>
                  <a:pt x="24851" y="13166"/>
                  <a:pt x="22105" y="11433"/>
                  <a:pt x="20667" y="9442"/>
                </a:cubicBezTo>
                <a:cubicBezTo>
                  <a:pt x="19229" y="7432"/>
                  <a:pt x="19100" y="5165"/>
                  <a:pt x="17994" y="3248"/>
                </a:cubicBezTo>
                <a:cubicBezTo>
                  <a:pt x="16942" y="1470"/>
                  <a:pt x="15033" y="0"/>
                  <a:pt x="13176" y="0"/>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09" name="Google Shape;909;p25"/>
          <p:cNvGrpSpPr/>
          <p:nvPr/>
        </p:nvGrpSpPr>
        <p:grpSpPr>
          <a:xfrm>
            <a:off x="1200190" y="6390559"/>
            <a:ext cx="1228277" cy="805427"/>
            <a:chOff x="1979700" y="2685350"/>
            <a:chExt cx="421625" cy="276475"/>
          </a:xfrm>
        </p:grpSpPr>
        <p:sp>
          <p:nvSpPr>
            <p:cNvPr id="910" name="Google Shape;910;p25"/>
            <p:cNvSpPr/>
            <p:nvPr/>
          </p:nvSpPr>
          <p:spPr>
            <a:xfrm>
              <a:off x="1979700" y="2685350"/>
              <a:ext cx="375800" cy="276475"/>
            </a:xfrm>
            <a:custGeom>
              <a:avLst/>
              <a:gdLst/>
              <a:ahLst/>
              <a:cxnLst/>
              <a:rect l="l" t="t" r="r" b="b"/>
              <a:pathLst>
                <a:path w="15032" h="11059" extrusionOk="0">
                  <a:moveTo>
                    <a:pt x="2956" y="1"/>
                  </a:moveTo>
                  <a:cubicBezTo>
                    <a:pt x="1852" y="1"/>
                    <a:pt x="1217" y="332"/>
                    <a:pt x="686" y="332"/>
                  </a:cubicBezTo>
                  <a:cubicBezTo>
                    <a:pt x="545" y="332"/>
                    <a:pt x="410" y="308"/>
                    <a:pt x="276" y="248"/>
                  </a:cubicBezTo>
                  <a:lnTo>
                    <a:pt x="276" y="248"/>
                  </a:lnTo>
                  <a:cubicBezTo>
                    <a:pt x="1" y="2570"/>
                    <a:pt x="1718" y="2788"/>
                    <a:pt x="2028" y="3787"/>
                  </a:cubicBezTo>
                  <a:cubicBezTo>
                    <a:pt x="2293" y="4643"/>
                    <a:pt x="1718" y="6225"/>
                    <a:pt x="3427" y="7347"/>
                  </a:cubicBezTo>
                  <a:cubicBezTo>
                    <a:pt x="3820" y="7604"/>
                    <a:pt x="4167" y="7680"/>
                    <a:pt x="4479" y="7680"/>
                  </a:cubicBezTo>
                  <a:cubicBezTo>
                    <a:pt x="4934" y="7680"/>
                    <a:pt x="5315" y="7517"/>
                    <a:pt x="5654" y="7517"/>
                  </a:cubicBezTo>
                  <a:cubicBezTo>
                    <a:pt x="5795" y="7517"/>
                    <a:pt x="5929" y="7546"/>
                    <a:pt x="6059" y="7627"/>
                  </a:cubicBezTo>
                  <a:cubicBezTo>
                    <a:pt x="6709" y="8033"/>
                    <a:pt x="6469" y="9876"/>
                    <a:pt x="8397" y="10762"/>
                  </a:cubicBezTo>
                  <a:cubicBezTo>
                    <a:pt x="8839" y="10966"/>
                    <a:pt x="9305" y="11058"/>
                    <a:pt x="9760" y="11058"/>
                  </a:cubicBezTo>
                  <a:cubicBezTo>
                    <a:pt x="11286" y="11058"/>
                    <a:pt x="12682" y="10014"/>
                    <a:pt x="12609" y="8612"/>
                  </a:cubicBezTo>
                  <a:cubicBezTo>
                    <a:pt x="15032" y="6441"/>
                    <a:pt x="14419" y="3748"/>
                    <a:pt x="12518" y="2264"/>
                  </a:cubicBezTo>
                  <a:cubicBezTo>
                    <a:pt x="11649" y="1586"/>
                    <a:pt x="10825" y="1377"/>
                    <a:pt x="10075" y="1377"/>
                  </a:cubicBezTo>
                  <a:cubicBezTo>
                    <a:pt x="8867" y="1377"/>
                    <a:pt x="7853" y="1920"/>
                    <a:pt x="7154" y="1920"/>
                  </a:cubicBezTo>
                  <a:cubicBezTo>
                    <a:pt x="7046" y="1920"/>
                    <a:pt x="6946" y="1907"/>
                    <a:pt x="6854" y="1877"/>
                  </a:cubicBezTo>
                  <a:cubicBezTo>
                    <a:pt x="5612" y="1475"/>
                    <a:pt x="5328" y="247"/>
                    <a:pt x="3675" y="46"/>
                  </a:cubicBezTo>
                  <a:cubicBezTo>
                    <a:pt x="3415" y="14"/>
                    <a:pt x="3176" y="1"/>
                    <a:pt x="29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25"/>
            <p:cNvSpPr/>
            <p:nvPr/>
          </p:nvSpPr>
          <p:spPr>
            <a:xfrm>
              <a:off x="1988025" y="2695150"/>
              <a:ext cx="413300" cy="250075"/>
            </a:xfrm>
            <a:custGeom>
              <a:avLst/>
              <a:gdLst/>
              <a:ahLst/>
              <a:cxnLst/>
              <a:rect l="l" t="t" r="r" b="b"/>
              <a:pathLst>
                <a:path w="16532" h="10003" extrusionOk="0">
                  <a:moveTo>
                    <a:pt x="38" y="1"/>
                  </a:moveTo>
                  <a:cubicBezTo>
                    <a:pt x="25" y="1"/>
                    <a:pt x="13" y="7"/>
                    <a:pt x="8" y="19"/>
                  </a:cubicBezTo>
                  <a:cubicBezTo>
                    <a:pt x="0" y="35"/>
                    <a:pt x="8" y="56"/>
                    <a:pt x="24" y="64"/>
                  </a:cubicBezTo>
                  <a:cubicBezTo>
                    <a:pt x="750" y="403"/>
                    <a:pt x="1461" y="770"/>
                    <a:pt x="2171" y="1143"/>
                  </a:cubicBezTo>
                  <a:cubicBezTo>
                    <a:pt x="2767" y="1456"/>
                    <a:pt x="3357" y="1782"/>
                    <a:pt x="3942" y="2117"/>
                  </a:cubicBezTo>
                  <a:lnTo>
                    <a:pt x="1974" y="2601"/>
                  </a:lnTo>
                  <a:cubicBezTo>
                    <a:pt x="1956" y="2605"/>
                    <a:pt x="1946" y="2622"/>
                    <a:pt x="1949" y="2639"/>
                  </a:cubicBezTo>
                  <a:cubicBezTo>
                    <a:pt x="1953" y="2654"/>
                    <a:pt x="1966" y="2666"/>
                    <a:pt x="1981" y="2666"/>
                  </a:cubicBezTo>
                  <a:cubicBezTo>
                    <a:pt x="1984" y="2666"/>
                    <a:pt x="1986" y="2665"/>
                    <a:pt x="1989" y="2665"/>
                  </a:cubicBezTo>
                  <a:lnTo>
                    <a:pt x="4114" y="2215"/>
                  </a:lnTo>
                  <a:cubicBezTo>
                    <a:pt x="4167" y="2243"/>
                    <a:pt x="4219" y="2275"/>
                    <a:pt x="4271" y="2304"/>
                  </a:cubicBezTo>
                  <a:cubicBezTo>
                    <a:pt x="4618" y="2502"/>
                    <a:pt x="4960" y="2710"/>
                    <a:pt x="5304" y="2915"/>
                  </a:cubicBezTo>
                  <a:cubicBezTo>
                    <a:pt x="5645" y="3126"/>
                    <a:pt x="5986" y="3333"/>
                    <a:pt x="6322" y="3551"/>
                  </a:cubicBezTo>
                  <a:cubicBezTo>
                    <a:pt x="6641" y="3750"/>
                    <a:pt x="6954" y="3960"/>
                    <a:pt x="7267" y="4168"/>
                  </a:cubicBezTo>
                  <a:lnTo>
                    <a:pt x="3533" y="5669"/>
                  </a:lnTo>
                  <a:cubicBezTo>
                    <a:pt x="3517" y="5675"/>
                    <a:pt x="3507" y="5695"/>
                    <a:pt x="3514" y="5711"/>
                  </a:cubicBezTo>
                  <a:cubicBezTo>
                    <a:pt x="3518" y="5724"/>
                    <a:pt x="3531" y="5732"/>
                    <a:pt x="3544" y="5732"/>
                  </a:cubicBezTo>
                  <a:cubicBezTo>
                    <a:pt x="3548" y="5732"/>
                    <a:pt x="3552" y="5732"/>
                    <a:pt x="3556" y="5730"/>
                  </a:cubicBezTo>
                  <a:lnTo>
                    <a:pt x="7508" y="4337"/>
                  </a:lnTo>
                  <a:cubicBezTo>
                    <a:pt x="7775" y="4519"/>
                    <a:pt x="8038" y="4705"/>
                    <a:pt x="8294" y="4902"/>
                  </a:cubicBezTo>
                  <a:cubicBezTo>
                    <a:pt x="8928" y="5384"/>
                    <a:pt x="9531" y="5905"/>
                    <a:pt x="10124" y="6441"/>
                  </a:cubicBezTo>
                  <a:lnTo>
                    <a:pt x="10405" y="6698"/>
                  </a:lnTo>
                  <a:lnTo>
                    <a:pt x="6766" y="7525"/>
                  </a:lnTo>
                  <a:cubicBezTo>
                    <a:pt x="6748" y="7529"/>
                    <a:pt x="6737" y="7546"/>
                    <a:pt x="6740" y="7563"/>
                  </a:cubicBezTo>
                  <a:cubicBezTo>
                    <a:pt x="6742" y="7580"/>
                    <a:pt x="6758" y="7592"/>
                    <a:pt x="6774" y="7592"/>
                  </a:cubicBezTo>
                  <a:cubicBezTo>
                    <a:pt x="6775" y="7592"/>
                    <a:pt x="6777" y="7592"/>
                    <a:pt x="6778" y="7592"/>
                  </a:cubicBezTo>
                  <a:lnTo>
                    <a:pt x="10698" y="6967"/>
                  </a:lnTo>
                  <a:cubicBezTo>
                    <a:pt x="11095" y="7335"/>
                    <a:pt x="11496" y="7704"/>
                    <a:pt x="11909" y="8059"/>
                  </a:cubicBezTo>
                  <a:cubicBezTo>
                    <a:pt x="12523" y="8584"/>
                    <a:pt x="13177" y="9083"/>
                    <a:pt x="13926" y="9442"/>
                  </a:cubicBezTo>
                  <a:cubicBezTo>
                    <a:pt x="14298" y="9620"/>
                    <a:pt x="14691" y="9760"/>
                    <a:pt x="15096" y="9854"/>
                  </a:cubicBezTo>
                  <a:cubicBezTo>
                    <a:pt x="15501" y="9948"/>
                    <a:pt x="15915" y="9996"/>
                    <a:pt x="16329" y="10002"/>
                  </a:cubicBezTo>
                  <a:lnTo>
                    <a:pt x="16330" y="10002"/>
                  </a:lnTo>
                  <a:cubicBezTo>
                    <a:pt x="16331" y="10002"/>
                    <a:pt x="16333" y="10002"/>
                    <a:pt x="16334" y="10002"/>
                  </a:cubicBezTo>
                  <a:cubicBezTo>
                    <a:pt x="16442" y="10002"/>
                    <a:pt x="16528" y="9914"/>
                    <a:pt x="16531" y="9807"/>
                  </a:cubicBezTo>
                  <a:cubicBezTo>
                    <a:pt x="16532" y="9699"/>
                    <a:pt x="16443" y="9609"/>
                    <a:pt x="16334" y="9608"/>
                  </a:cubicBezTo>
                  <a:cubicBezTo>
                    <a:pt x="15946" y="9603"/>
                    <a:pt x="15560" y="9563"/>
                    <a:pt x="15182" y="9477"/>
                  </a:cubicBezTo>
                  <a:cubicBezTo>
                    <a:pt x="14806" y="9393"/>
                    <a:pt x="14439" y="9266"/>
                    <a:pt x="14088" y="9101"/>
                  </a:cubicBezTo>
                  <a:cubicBezTo>
                    <a:pt x="13383" y="8772"/>
                    <a:pt x="12742" y="8303"/>
                    <a:pt x="12131" y="7795"/>
                  </a:cubicBezTo>
                  <a:cubicBezTo>
                    <a:pt x="11723" y="7454"/>
                    <a:pt x="11324" y="7096"/>
                    <a:pt x="10924" y="6737"/>
                  </a:cubicBezTo>
                  <a:lnTo>
                    <a:pt x="9849" y="1686"/>
                  </a:lnTo>
                  <a:cubicBezTo>
                    <a:pt x="9846" y="1671"/>
                    <a:pt x="9833" y="1661"/>
                    <a:pt x="9818" y="1661"/>
                  </a:cubicBezTo>
                  <a:cubicBezTo>
                    <a:pt x="9816" y="1661"/>
                    <a:pt x="9814" y="1661"/>
                    <a:pt x="9812" y="1661"/>
                  </a:cubicBezTo>
                  <a:cubicBezTo>
                    <a:pt x="9793" y="1663"/>
                    <a:pt x="9781" y="1680"/>
                    <a:pt x="9783" y="1699"/>
                  </a:cubicBezTo>
                  <a:lnTo>
                    <a:pt x="10531" y="6387"/>
                  </a:lnTo>
                  <a:cubicBezTo>
                    <a:pt x="10464" y="6328"/>
                    <a:pt x="10398" y="6268"/>
                    <a:pt x="10332" y="6209"/>
                  </a:cubicBezTo>
                  <a:cubicBezTo>
                    <a:pt x="9728" y="5677"/>
                    <a:pt x="9110" y="5158"/>
                    <a:pt x="8462" y="4680"/>
                  </a:cubicBezTo>
                  <a:cubicBezTo>
                    <a:pt x="8199" y="4483"/>
                    <a:pt x="7928" y="4296"/>
                    <a:pt x="7654" y="4115"/>
                  </a:cubicBezTo>
                  <a:lnTo>
                    <a:pt x="6739" y="2016"/>
                  </a:lnTo>
                  <a:cubicBezTo>
                    <a:pt x="6733" y="2003"/>
                    <a:pt x="6721" y="1995"/>
                    <a:pt x="6707" y="1995"/>
                  </a:cubicBezTo>
                  <a:cubicBezTo>
                    <a:pt x="6704" y="1995"/>
                    <a:pt x="6701" y="1996"/>
                    <a:pt x="6698" y="1997"/>
                  </a:cubicBezTo>
                  <a:cubicBezTo>
                    <a:pt x="6680" y="2002"/>
                    <a:pt x="6671" y="2023"/>
                    <a:pt x="6677" y="2040"/>
                  </a:cubicBezTo>
                  <a:lnTo>
                    <a:pt x="7320" y="3898"/>
                  </a:lnTo>
                  <a:cubicBezTo>
                    <a:pt x="7030" y="3715"/>
                    <a:pt x="6739" y="3530"/>
                    <a:pt x="6445" y="3353"/>
                  </a:cubicBezTo>
                  <a:cubicBezTo>
                    <a:pt x="6103" y="3142"/>
                    <a:pt x="5756" y="2943"/>
                    <a:pt x="5411" y="2737"/>
                  </a:cubicBezTo>
                  <a:cubicBezTo>
                    <a:pt x="5062" y="2538"/>
                    <a:pt x="4714" y="2338"/>
                    <a:pt x="4361" y="2146"/>
                  </a:cubicBezTo>
                  <a:cubicBezTo>
                    <a:pt x="4306" y="2117"/>
                    <a:pt x="4251" y="2087"/>
                    <a:pt x="4198" y="2056"/>
                  </a:cubicBezTo>
                  <a:lnTo>
                    <a:pt x="3370" y="227"/>
                  </a:lnTo>
                  <a:cubicBezTo>
                    <a:pt x="3365" y="215"/>
                    <a:pt x="3352" y="208"/>
                    <a:pt x="3339" y="208"/>
                  </a:cubicBezTo>
                  <a:cubicBezTo>
                    <a:pt x="3335" y="208"/>
                    <a:pt x="3331" y="209"/>
                    <a:pt x="3327" y="210"/>
                  </a:cubicBezTo>
                  <a:cubicBezTo>
                    <a:pt x="3310" y="217"/>
                    <a:pt x="3302" y="237"/>
                    <a:pt x="3309" y="253"/>
                  </a:cubicBezTo>
                  <a:lnTo>
                    <a:pt x="4007" y="1952"/>
                  </a:lnTo>
                  <a:cubicBezTo>
                    <a:pt x="2715" y="1250"/>
                    <a:pt x="1399" y="592"/>
                    <a:pt x="51" y="3"/>
                  </a:cubicBezTo>
                  <a:cubicBezTo>
                    <a:pt x="47" y="2"/>
                    <a:pt x="42" y="1"/>
                    <a:pt x="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25"/>
            <p:cNvSpPr/>
            <p:nvPr/>
          </p:nvSpPr>
          <p:spPr>
            <a:xfrm>
              <a:off x="2103200" y="2788875"/>
              <a:ext cx="31275" cy="11925"/>
            </a:xfrm>
            <a:custGeom>
              <a:avLst/>
              <a:gdLst/>
              <a:ahLst/>
              <a:cxnLst/>
              <a:rect l="l" t="t" r="r" b="b"/>
              <a:pathLst>
                <a:path w="1251" h="477" extrusionOk="0">
                  <a:moveTo>
                    <a:pt x="748" y="1"/>
                  </a:moveTo>
                  <a:cubicBezTo>
                    <a:pt x="439" y="1"/>
                    <a:pt x="71" y="113"/>
                    <a:pt x="28" y="300"/>
                  </a:cubicBezTo>
                  <a:cubicBezTo>
                    <a:pt x="0" y="427"/>
                    <a:pt x="154" y="477"/>
                    <a:pt x="358" y="477"/>
                  </a:cubicBezTo>
                  <a:cubicBezTo>
                    <a:pt x="724" y="477"/>
                    <a:pt x="1251" y="316"/>
                    <a:pt x="1169" y="149"/>
                  </a:cubicBezTo>
                  <a:cubicBezTo>
                    <a:pt x="1121" y="47"/>
                    <a:pt x="946" y="1"/>
                    <a:pt x="7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25"/>
            <p:cNvSpPr/>
            <p:nvPr/>
          </p:nvSpPr>
          <p:spPr>
            <a:xfrm>
              <a:off x="2224200" y="2884025"/>
              <a:ext cx="26450" cy="10075"/>
            </a:xfrm>
            <a:custGeom>
              <a:avLst/>
              <a:gdLst/>
              <a:ahLst/>
              <a:cxnLst/>
              <a:rect l="l" t="t" r="r" b="b"/>
              <a:pathLst>
                <a:path w="1058" h="403" extrusionOk="0">
                  <a:moveTo>
                    <a:pt x="633" y="0"/>
                  </a:moveTo>
                  <a:cubicBezTo>
                    <a:pt x="371" y="0"/>
                    <a:pt x="61" y="95"/>
                    <a:pt x="25" y="253"/>
                  </a:cubicBezTo>
                  <a:cubicBezTo>
                    <a:pt x="1" y="360"/>
                    <a:pt x="131" y="403"/>
                    <a:pt x="303" y="403"/>
                  </a:cubicBezTo>
                  <a:cubicBezTo>
                    <a:pt x="613" y="403"/>
                    <a:pt x="1057" y="267"/>
                    <a:pt x="989" y="126"/>
                  </a:cubicBezTo>
                  <a:cubicBezTo>
                    <a:pt x="947" y="39"/>
                    <a:pt x="800" y="0"/>
                    <a:pt x="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25"/>
            <p:cNvSpPr/>
            <p:nvPr/>
          </p:nvSpPr>
          <p:spPr>
            <a:xfrm>
              <a:off x="2179900" y="2845100"/>
              <a:ext cx="26425" cy="10100"/>
            </a:xfrm>
            <a:custGeom>
              <a:avLst/>
              <a:gdLst/>
              <a:ahLst/>
              <a:cxnLst/>
              <a:rect l="l" t="t" r="r" b="b"/>
              <a:pathLst>
                <a:path w="1057" h="404" extrusionOk="0">
                  <a:moveTo>
                    <a:pt x="632" y="1"/>
                  </a:moveTo>
                  <a:cubicBezTo>
                    <a:pt x="371" y="1"/>
                    <a:pt x="61" y="96"/>
                    <a:pt x="25" y="254"/>
                  </a:cubicBezTo>
                  <a:cubicBezTo>
                    <a:pt x="1" y="362"/>
                    <a:pt x="131" y="404"/>
                    <a:pt x="303" y="404"/>
                  </a:cubicBezTo>
                  <a:cubicBezTo>
                    <a:pt x="612" y="404"/>
                    <a:pt x="1057" y="268"/>
                    <a:pt x="989" y="127"/>
                  </a:cubicBezTo>
                  <a:cubicBezTo>
                    <a:pt x="948" y="40"/>
                    <a:pt x="800" y="1"/>
                    <a:pt x="6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25"/>
            <p:cNvSpPr/>
            <p:nvPr/>
          </p:nvSpPr>
          <p:spPr>
            <a:xfrm>
              <a:off x="2215150" y="2780850"/>
              <a:ext cx="22850" cy="31350"/>
            </a:xfrm>
            <a:custGeom>
              <a:avLst/>
              <a:gdLst/>
              <a:ahLst/>
              <a:cxnLst/>
              <a:rect l="l" t="t" r="r" b="b"/>
              <a:pathLst>
                <a:path w="914" h="1254" extrusionOk="0">
                  <a:moveTo>
                    <a:pt x="322" y="1"/>
                  </a:moveTo>
                  <a:cubicBezTo>
                    <a:pt x="307" y="1"/>
                    <a:pt x="292" y="5"/>
                    <a:pt x="277" y="13"/>
                  </a:cubicBezTo>
                  <a:cubicBezTo>
                    <a:pt x="1" y="175"/>
                    <a:pt x="207" y="1205"/>
                    <a:pt x="551" y="1252"/>
                  </a:cubicBezTo>
                  <a:cubicBezTo>
                    <a:pt x="558" y="1253"/>
                    <a:pt x="565" y="1254"/>
                    <a:pt x="572" y="1254"/>
                  </a:cubicBezTo>
                  <a:cubicBezTo>
                    <a:pt x="914" y="1254"/>
                    <a:pt x="586"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25"/>
            <p:cNvSpPr/>
            <p:nvPr/>
          </p:nvSpPr>
          <p:spPr>
            <a:xfrm>
              <a:off x="2127500" y="2745400"/>
              <a:ext cx="15125" cy="14025"/>
            </a:xfrm>
            <a:custGeom>
              <a:avLst/>
              <a:gdLst/>
              <a:ahLst/>
              <a:cxnLst/>
              <a:rect l="l" t="t" r="r" b="b"/>
              <a:pathLst>
                <a:path w="605" h="561" extrusionOk="0">
                  <a:moveTo>
                    <a:pt x="135" y="0"/>
                  </a:moveTo>
                  <a:cubicBezTo>
                    <a:pt x="122" y="0"/>
                    <a:pt x="110" y="5"/>
                    <a:pt x="101" y="16"/>
                  </a:cubicBezTo>
                  <a:cubicBezTo>
                    <a:pt x="0" y="132"/>
                    <a:pt x="238" y="560"/>
                    <a:pt x="408" y="560"/>
                  </a:cubicBezTo>
                  <a:cubicBezTo>
                    <a:pt x="414" y="560"/>
                    <a:pt x="420" y="560"/>
                    <a:pt x="426" y="558"/>
                  </a:cubicBezTo>
                  <a:cubicBezTo>
                    <a:pt x="605" y="524"/>
                    <a:pt x="274" y="0"/>
                    <a:pt x="1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25"/>
            <p:cNvSpPr/>
            <p:nvPr/>
          </p:nvSpPr>
          <p:spPr>
            <a:xfrm>
              <a:off x="2047050" y="2707075"/>
              <a:ext cx="8000" cy="6900"/>
            </a:xfrm>
            <a:custGeom>
              <a:avLst/>
              <a:gdLst/>
              <a:ahLst/>
              <a:cxnLst/>
              <a:rect l="l" t="t" r="r" b="b"/>
              <a:pathLst>
                <a:path w="320" h="276" extrusionOk="0">
                  <a:moveTo>
                    <a:pt x="91" y="1"/>
                  </a:moveTo>
                  <a:cubicBezTo>
                    <a:pt x="83" y="1"/>
                    <a:pt x="76" y="3"/>
                    <a:pt x="68" y="7"/>
                  </a:cubicBezTo>
                  <a:cubicBezTo>
                    <a:pt x="1" y="42"/>
                    <a:pt x="135" y="275"/>
                    <a:pt x="221" y="275"/>
                  </a:cubicBezTo>
                  <a:cubicBezTo>
                    <a:pt x="224" y="275"/>
                    <a:pt x="226" y="275"/>
                    <a:pt x="229" y="275"/>
                  </a:cubicBezTo>
                  <a:cubicBezTo>
                    <a:pt x="319" y="259"/>
                    <a:pt x="187" y="1"/>
                    <a:pt x="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25"/>
            <p:cNvSpPr/>
            <p:nvPr/>
          </p:nvSpPr>
          <p:spPr>
            <a:xfrm>
              <a:off x="2056150" y="2711200"/>
              <a:ext cx="7225" cy="7350"/>
            </a:xfrm>
            <a:custGeom>
              <a:avLst/>
              <a:gdLst/>
              <a:ahLst/>
              <a:cxnLst/>
              <a:rect l="l" t="t" r="r" b="b"/>
              <a:pathLst>
                <a:path w="289" h="294" extrusionOk="0">
                  <a:moveTo>
                    <a:pt x="90" y="1"/>
                  </a:moveTo>
                  <a:cubicBezTo>
                    <a:pt x="85" y="1"/>
                    <a:pt x="80" y="2"/>
                    <a:pt x="74" y="4"/>
                  </a:cubicBezTo>
                  <a:cubicBezTo>
                    <a:pt x="1" y="30"/>
                    <a:pt x="107" y="293"/>
                    <a:pt x="192" y="293"/>
                  </a:cubicBezTo>
                  <a:cubicBezTo>
                    <a:pt x="193" y="293"/>
                    <a:pt x="194" y="293"/>
                    <a:pt x="194" y="293"/>
                  </a:cubicBezTo>
                  <a:cubicBezTo>
                    <a:pt x="289" y="290"/>
                    <a:pt x="188"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25"/>
            <p:cNvSpPr/>
            <p:nvPr/>
          </p:nvSpPr>
          <p:spPr>
            <a:xfrm>
              <a:off x="2032300" y="2735425"/>
              <a:ext cx="15350" cy="5750"/>
            </a:xfrm>
            <a:custGeom>
              <a:avLst/>
              <a:gdLst/>
              <a:ahLst/>
              <a:cxnLst/>
              <a:rect l="l" t="t" r="r" b="b"/>
              <a:pathLst>
                <a:path w="614" h="230" extrusionOk="0">
                  <a:moveTo>
                    <a:pt x="356" y="1"/>
                  </a:moveTo>
                  <a:cubicBezTo>
                    <a:pt x="208" y="1"/>
                    <a:pt x="40" y="50"/>
                    <a:pt x="17" y="138"/>
                  </a:cubicBezTo>
                  <a:cubicBezTo>
                    <a:pt x="0" y="203"/>
                    <a:pt x="85" y="229"/>
                    <a:pt x="194" y="229"/>
                  </a:cubicBezTo>
                  <a:cubicBezTo>
                    <a:pt x="372" y="229"/>
                    <a:pt x="614" y="160"/>
                    <a:pt x="578" y="79"/>
                  </a:cubicBezTo>
                  <a:cubicBezTo>
                    <a:pt x="554" y="26"/>
                    <a:pt x="460"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20" name="Google Shape;920;p25"/>
          <p:cNvGrpSpPr/>
          <p:nvPr/>
        </p:nvGrpSpPr>
        <p:grpSpPr>
          <a:xfrm>
            <a:off x="11332741" y="905580"/>
            <a:ext cx="1494108" cy="1034841"/>
            <a:chOff x="3047175" y="2201925"/>
            <a:chExt cx="512875" cy="355225"/>
          </a:xfrm>
        </p:grpSpPr>
        <p:sp>
          <p:nvSpPr>
            <p:cNvPr id="921" name="Google Shape;921;p25"/>
            <p:cNvSpPr/>
            <p:nvPr/>
          </p:nvSpPr>
          <p:spPr>
            <a:xfrm>
              <a:off x="3073475" y="2201925"/>
              <a:ext cx="486575" cy="311900"/>
            </a:xfrm>
            <a:custGeom>
              <a:avLst/>
              <a:gdLst/>
              <a:ahLst/>
              <a:cxnLst/>
              <a:rect l="l" t="t" r="r" b="b"/>
              <a:pathLst>
                <a:path w="19463" h="12476" extrusionOk="0">
                  <a:moveTo>
                    <a:pt x="11681" y="1"/>
                  </a:moveTo>
                  <a:cubicBezTo>
                    <a:pt x="10500" y="1"/>
                    <a:pt x="8676" y="1022"/>
                    <a:pt x="7601" y="2529"/>
                  </a:cubicBezTo>
                  <a:cubicBezTo>
                    <a:pt x="7324" y="2040"/>
                    <a:pt x="6936" y="1772"/>
                    <a:pt x="6464" y="1772"/>
                  </a:cubicBezTo>
                  <a:cubicBezTo>
                    <a:pt x="4888" y="1772"/>
                    <a:pt x="2385" y="4765"/>
                    <a:pt x="0" y="12475"/>
                  </a:cubicBezTo>
                  <a:cubicBezTo>
                    <a:pt x="0" y="12475"/>
                    <a:pt x="1805" y="10414"/>
                    <a:pt x="4574" y="10414"/>
                  </a:cubicBezTo>
                  <a:cubicBezTo>
                    <a:pt x="4849" y="10414"/>
                    <a:pt x="5134" y="10435"/>
                    <a:pt x="5427" y="10479"/>
                  </a:cubicBezTo>
                  <a:cubicBezTo>
                    <a:pt x="6064" y="10576"/>
                    <a:pt x="6666" y="10620"/>
                    <a:pt x="7223" y="10620"/>
                  </a:cubicBezTo>
                  <a:cubicBezTo>
                    <a:pt x="11040" y="10620"/>
                    <a:pt x="12746" y="8587"/>
                    <a:pt x="9101" y="7889"/>
                  </a:cubicBezTo>
                  <a:lnTo>
                    <a:pt x="9101" y="7889"/>
                  </a:lnTo>
                  <a:cubicBezTo>
                    <a:pt x="9838" y="7969"/>
                    <a:pt x="10493" y="8004"/>
                    <a:pt x="11073" y="8004"/>
                  </a:cubicBezTo>
                  <a:cubicBezTo>
                    <a:pt x="16344" y="8004"/>
                    <a:pt x="15390" y="5060"/>
                    <a:pt x="13353" y="5039"/>
                  </a:cubicBezTo>
                  <a:cubicBezTo>
                    <a:pt x="19024" y="3655"/>
                    <a:pt x="19463" y="1182"/>
                    <a:pt x="16712" y="1182"/>
                  </a:cubicBezTo>
                  <a:cubicBezTo>
                    <a:pt x="15707" y="1182"/>
                    <a:pt x="14277" y="1512"/>
                    <a:pt x="12522" y="2345"/>
                  </a:cubicBezTo>
                  <a:cubicBezTo>
                    <a:pt x="13182" y="685"/>
                    <a:pt x="12647" y="1"/>
                    <a:pt x="116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25"/>
            <p:cNvSpPr/>
            <p:nvPr/>
          </p:nvSpPr>
          <p:spPr>
            <a:xfrm>
              <a:off x="3047175" y="2251575"/>
              <a:ext cx="441700" cy="305575"/>
            </a:xfrm>
            <a:custGeom>
              <a:avLst/>
              <a:gdLst/>
              <a:ahLst/>
              <a:cxnLst/>
              <a:rect l="l" t="t" r="r" b="b"/>
              <a:pathLst>
                <a:path w="17668" h="12223" extrusionOk="0">
                  <a:moveTo>
                    <a:pt x="11457" y="0"/>
                  </a:moveTo>
                  <a:cubicBezTo>
                    <a:pt x="11441" y="0"/>
                    <a:pt x="11426" y="8"/>
                    <a:pt x="11417" y="22"/>
                  </a:cubicBezTo>
                  <a:lnTo>
                    <a:pt x="11416" y="23"/>
                  </a:lnTo>
                  <a:cubicBezTo>
                    <a:pt x="11166" y="450"/>
                    <a:pt x="10892" y="865"/>
                    <a:pt x="10606" y="1269"/>
                  </a:cubicBezTo>
                  <a:cubicBezTo>
                    <a:pt x="10319" y="1674"/>
                    <a:pt x="10018" y="2066"/>
                    <a:pt x="9701" y="2447"/>
                  </a:cubicBezTo>
                  <a:cubicBezTo>
                    <a:pt x="9388" y="2831"/>
                    <a:pt x="9053" y="3197"/>
                    <a:pt x="8707" y="3548"/>
                  </a:cubicBezTo>
                  <a:cubicBezTo>
                    <a:pt x="8385" y="3879"/>
                    <a:pt x="8039" y="4184"/>
                    <a:pt x="7686" y="4481"/>
                  </a:cubicBezTo>
                  <a:cubicBezTo>
                    <a:pt x="6918" y="4940"/>
                    <a:pt x="6166" y="5427"/>
                    <a:pt x="5443" y="5957"/>
                  </a:cubicBezTo>
                  <a:cubicBezTo>
                    <a:pt x="5202" y="6134"/>
                    <a:pt x="4968" y="6316"/>
                    <a:pt x="4734" y="6501"/>
                  </a:cubicBezTo>
                  <a:cubicBezTo>
                    <a:pt x="4850" y="6307"/>
                    <a:pt x="4964" y="6109"/>
                    <a:pt x="5074" y="5911"/>
                  </a:cubicBezTo>
                  <a:cubicBezTo>
                    <a:pt x="5316" y="5459"/>
                    <a:pt x="5546" y="5003"/>
                    <a:pt x="5760" y="4537"/>
                  </a:cubicBezTo>
                  <a:cubicBezTo>
                    <a:pt x="6185" y="3607"/>
                    <a:pt x="6569" y="2660"/>
                    <a:pt x="6901" y="1694"/>
                  </a:cubicBezTo>
                  <a:cubicBezTo>
                    <a:pt x="6909" y="1673"/>
                    <a:pt x="6897" y="1648"/>
                    <a:pt x="6875" y="1641"/>
                  </a:cubicBezTo>
                  <a:cubicBezTo>
                    <a:pt x="6870" y="1639"/>
                    <a:pt x="6865" y="1638"/>
                    <a:pt x="6860" y="1638"/>
                  </a:cubicBezTo>
                  <a:cubicBezTo>
                    <a:pt x="6843" y="1638"/>
                    <a:pt x="6826" y="1648"/>
                    <a:pt x="6821" y="1666"/>
                  </a:cubicBezTo>
                  <a:lnTo>
                    <a:pt x="6821" y="1667"/>
                  </a:lnTo>
                  <a:cubicBezTo>
                    <a:pt x="6462" y="2619"/>
                    <a:pt x="6054" y="3554"/>
                    <a:pt x="5606" y="4465"/>
                  </a:cubicBezTo>
                  <a:cubicBezTo>
                    <a:pt x="5379" y="4919"/>
                    <a:pt x="5141" y="5367"/>
                    <a:pt x="4887" y="5807"/>
                  </a:cubicBezTo>
                  <a:cubicBezTo>
                    <a:pt x="4643" y="6224"/>
                    <a:pt x="4382" y="6629"/>
                    <a:pt x="4101" y="7020"/>
                  </a:cubicBezTo>
                  <a:cubicBezTo>
                    <a:pt x="3849" y="7233"/>
                    <a:pt x="3600" y="7450"/>
                    <a:pt x="3359" y="7675"/>
                  </a:cubicBezTo>
                  <a:cubicBezTo>
                    <a:pt x="2705" y="8296"/>
                    <a:pt x="2087" y="8957"/>
                    <a:pt x="1524" y="9667"/>
                  </a:cubicBezTo>
                  <a:cubicBezTo>
                    <a:pt x="971" y="10382"/>
                    <a:pt x="474" y="11143"/>
                    <a:pt x="48" y="11947"/>
                  </a:cubicBezTo>
                  <a:cubicBezTo>
                    <a:pt x="48" y="11947"/>
                    <a:pt x="47" y="11948"/>
                    <a:pt x="47" y="11949"/>
                  </a:cubicBezTo>
                  <a:cubicBezTo>
                    <a:pt x="0" y="12042"/>
                    <a:pt x="37" y="12155"/>
                    <a:pt x="129" y="12201"/>
                  </a:cubicBezTo>
                  <a:cubicBezTo>
                    <a:pt x="160" y="12215"/>
                    <a:pt x="191" y="12222"/>
                    <a:pt x="222" y="12222"/>
                  </a:cubicBezTo>
                  <a:cubicBezTo>
                    <a:pt x="293" y="12222"/>
                    <a:pt x="358" y="12185"/>
                    <a:pt x="390" y="12120"/>
                  </a:cubicBezTo>
                  <a:lnTo>
                    <a:pt x="392" y="12117"/>
                  </a:lnTo>
                  <a:cubicBezTo>
                    <a:pt x="794" y="11331"/>
                    <a:pt x="1267" y="10581"/>
                    <a:pt x="1797" y="9872"/>
                  </a:cubicBezTo>
                  <a:cubicBezTo>
                    <a:pt x="2125" y="9449"/>
                    <a:pt x="2474" y="9041"/>
                    <a:pt x="2838" y="8649"/>
                  </a:cubicBezTo>
                  <a:cubicBezTo>
                    <a:pt x="3241" y="8419"/>
                    <a:pt x="3656" y="8205"/>
                    <a:pt x="4090" y="8038"/>
                  </a:cubicBezTo>
                  <a:cubicBezTo>
                    <a:pt x="4574" y="7847"/>
                    <a:pt x="5072" y="7680"/>
                    <a:pt x="5579" y="7556"/>
                  </a:cubicBezTo>
                  <a:cubicBezTo>
                    <a:pt x="6086" y="7427"/>
                    <a:pt x="6601" y="7327"/>
                    <a:pt x="7120" y="7254"/>
                  </a:cubicBezTo>
                  <a:cubicBezTo>
                    <a:pt x="7638" y="7182"/>
                    <a:pt x="8162" y="7132"/>
                    <a:pt x="8686" y="7123"/>
                  </a:cubicBezTo>
                  <a:lnTo>
                    <a:pt x="8687" y="7123"/>
                  </a:lnTo>
                  <a:cubicBezTo>
                    <a:pt x="8710" y="7123"/>
                    <a:pt x="8731" y="7103"/>
                    <a:pt x="8732" y="7078"/>
                  </a:cubicBezTo>
                  <a:cubicBezTo>
                    <a:pt x="8732" y="7052"/>
                    <a:pt x="8712" y="7032"/>
                    <a:pt x="8687" y="7031"/>
                  </a:cubicBezTo>
                  <a:cubicBezTo>
                    <a:pt x="8658" y="7030"/>
                    <a:pt x="8629" y="7030"/>
                    <a:pt x="8600" y="7030"/>
                  </a:cubicBezTo>
                  <a:cubicBezTo>
                    <a:pt x="8098" y="7030"/>
                    <a:pt x="7601" y="7065"/>
                    <a:pt x="7104" y="7121"/>
                  </a:cubicBezTo>
                  <a:cubicBezTo>
                    <a:pt x="6578" y="7181"/>
                    <a:pt x="6055" y="7270"/>
                    <a:pt x="5539" y="7386"/>
                  </a:cubicBezTo>
                  <a:cubicBezTo>
                    <a:pt x="5021" y="7498"/>
                    <a:pt x="4512" y="7654"/>
                    <a:pt x="4013" y="7836"/>
                  </a:cubicBezTo>
                  <a:cubicBezTo>
                    <a:pt x="3791" y="7915"/>
                    <a:pt x="3573" y="8008"/>
                    <a:pt x="3358" y="8107"/>
                  </a:cubicBezTo>
                  <a:cubicBezTo>
                    <a:pt x="3429" y="8036"/>
                    <a:pt x="3498" y="7962"/>
                    <a:pt x="3571" y="7893"/>
                  </a:cubicBezTo>
                  <a:cubicBezTo>
                    <a:pt x="4211" y="7277"/>
                    <a:pt x="4896" y="6707"/>
                    <a:pt x="5603" y="6165"/>
                  </a:cubicBezTo>
                  <a:cubicBezTo>
                    <a:pt x="5790" y="6024"/>
                    <a:pt x="5978" y="5887"/>
                    <a:pt x="6166" y="5752"/>
                  </a:cubicBezTo>
                  <a:lnTo>
                    <a:pt x="6407" y="5624"/>
                  </a:lnTo>
                  <a:lnTo>
                    <a:pt x="6621" y="5508"/>
                  </a:lnTo>
                  <a:cubicBezTo>
                    <a:pt x="6693" y="5471"/>
                    <a:pt x="6768" y="5439"/>
                    <a:pt x="6842" y="5405"/>
                  </a:cubicBezTo>
                  <a:lnTo>
                    <a:pt x="7286" y="5201"/>
                  </a:lnTo>
                  <a:lnTo>
                    <a:pt x="7740" y="5023"/>
                  </a:lnTo>
                  <a:lnTo>
                    <a:pt x="7968" y="4934"/>
                  </a:lnTo>
                  <a:lnTo>
                    <a:pt x="8200" y="4858"/>
                  </a:lnTo>
                  <a:cubicBezTo>
                    <a:pt x="8355" y="4806"/>
                    <a:pt x="8510" y="4753"/>
                    <a:pt x="8665" y="4707"/>
                  </a:cubicBezTo>
                  <a:cubicBezTo>
                    <a:pt x="8981" y="4619"/>
                    <a:pt x="9293" y="4525"/>
                    <a:pt x="9611" y="4457"/>
                  </a:cubicBezTo>
                  <a:cubicBezTo>
                    <a:pt x="10248" y="4310"/>
                    <a:pt x="10893" y="4198"/>
                    <a:pt x="11545" y="4130"/>
                  </a:cubicBezTo>
                  <a:cubicBezTo>
                    <a:pt x="12067" y="4075"/>
                    <a:pt x="12592" y="4041"/>
                    <a:pt x="13118" y="4041"/>
                  </a:cubicBezTo>
                  <a:cubicBezTo>
                    <a:pt x="13247" y="4041"/>
                    <a:pt x="13375" y="4043"/>
                    <a:pt x="13504" y="4047"/>
                  </a:cubicBezTo>
                  <a:lnTo>
                    <a:pt x="13506" y="4047"/>
                  </a:lnTo>
                  <a:cubicBezTo>
                    <a:pt x="13518" y="4047"/>
                    <a:pt x="13528" y="4038"/>
                    <a:pt x="13528" y="4027"/>
                  </a:cubicBezTo>
                  <a:cubicBezTo>
                    <a:pt x="13528" y="4015"/>
                    <a:pt x="13519" y="4005"/>
                    <a:pt x="13507" y="4004"/>
                  </a:cubicBezTo>
                  <a:cubicBezTo>
                    <a:pt x="13298" y="3993"/>
                    <a:pt x="13088" y="3988"/>
                    <a:pt x="12878" y="3988"/>
                  </a:cubicBezTo>
                  <a:cubicBezTo>
                    <a:pt x="12431" y="3988"/>
                    <a:pt x="11984" y="4011"/>
                    <a:pt x="11538" y="4049"/>
                  </a:cubicBezTo>
                  <a:cubicBezTo>
                    <a:pt x="10882" y="4106"/>
                    <a:pt x="10231" y="4205"/>
                    <a:pt x="9588" y="4340"/>
                  </a:cubicBezTo>
                  <a:cubicBezTo>
                    <a:pt x="9265" y="4403"/>
                    <a:pt x="8946" y="4490"/>
                    <a:pt x="8628" y="4573"/>
                  </a:cubicBezTo>
                  <a:cubicBezTo>
                    <a:pt x="8469" y="4618"/>
                    <a:pt x="8312" y="4669"/>
                    <a:pt x="8155" y="4717"/>
                  </a:cubicBezTo>
                  <a:lnTo>
                    <a:pt x="7919" y="4790"/>
                  </a:lnTo>
                  <a:lnTo>
                    <a:pt x="7686" y="4876"/>
                  </a:lnTo>
                  <a:lnTo>
                    <a:pt x="7223" y="5048"/>
                  </a:lnTo>
                  <a:lnTo>
                    <a:pt x="7171" y="5069"/>
                  </a:lnTo>
                  <a:cubicBezTo>
                    <a:pt x="7350" y="4954"/>
                    <a:pt x="7530" y="4841"/>
                    <a:pt x="7710" y="4728"/>
                  </a:cubicBezTo>
                  <a:cubicBezTo>
                    <a:pt x="7724" y="4724"/>
                    <a:pt x="7738" y="4717"/>
                    <a:pt x="7750" y="4707"/>
                  </a:cubicBezTo>
                  <a:cubicBezTo>
                    <a:pt x="7758" y="4701"/>
                    <a:pt x="7763" y="4696"/>
                    <a:pt x="7770" y="4688"/>
                  </a:cubicBezTo>
                  <a:cubicBezTo>
                    <a:pt x="7785" y="4680"/>
                    <a:pt x="7798" y="4670"/>
                    <a:pt x="7813" y="4662"/>
                  </a:cubicBezTo>
                  <a:cubicBezTo>
                    <a:pt x="9335" y="3732"/>
                    <a:pt x="10936" y="2927"/>
                    <a:pt x="12580" y="2227"/>
                  </a:cubicBezTo>
                  <a:cubicBezTo>
                    <a:pt x="13402" y="1879"/>
                    <a:pt x="14236" y="1555"/>
                    <a:pt x="15079" y="1260"/>
                  </a:cubicBezTo>
                  <a:cubicBezTo>
                    <a:pt x="15924" y="966"/>
                    <a:pt x="16777" y="691"/>
                    <a:pt x="17640" y="465"/>
                  </a:cubicBezTo>
                  <a:lnTo>
                    <a:pt x="17641" y="465"/>
                  </a:lnTo>
                  <a:cubicBezTo>
                    <a:pt x="17657" y="461"/>
                    <a:pt x="17667" y="445"/>
                    <a:pt x="17663" y="429"/>
                  </a:cubicBezTo>
                  <a:cubicBezTo>
                    <a:pt x="17659" y="415"/>
                    <a:pt x="17647" y="405"/>
                    <a:pt x="17634" y="405"/>
                  </a:cubicBezTo>
                  <a:cubicBezTo>
                    <a:pt x="17631" y="405"/>
                    <a:pt x="17629" y="406"/>
                    <a:pt x="17626" y="406"/>
                  </a:cubicBezTo>
                  <a:cubicBezTo>
                    <a:pt x="16756" y="621"/>
                    <a:pt x="15899" y="883"/>
                    <a:pt x="15047" y="1165"/>
                  </a:cubicBezTo>
                  <a:cubicBezTo>
                    <a:pt x="14198" y="1450"/>
                    <a:pt x="13357" y="1763"/>
                    <a:pt x="12526" y="2101"/>
                  </a:cubicBezTo>
                  <a:cubicBezTo>
                    <a:pt x="11149" y="2662"/>
                    <a:pt x="9802" y="3299"/>
                    <a:pt x="8499" y="4019"/>
                  </a:cubicBezTo>
                  <a:cubicBezTo>
                    <a:pt x="8614" y="3908"/>
                    <a:pt x="8728" y="3792"/>
                    <a:pt x="8838" y="3674"/>
                  </a:cubicBezTo>
                  <a:cubicBezTo>
                    <a:pt x="9181" y="3310"/>
                    <a:pt x="9511" y="2934"/>
                    <a:pt x="9819" y="2542"/>
                  </a:cubicBezTo>
                  <a:cubicBezTo>
                    <a:pt x="10130" y="2151"/>
                    <a:pt x="10425" y="1750"/>
                    <a:pt x="10705" y="1337"/>
                  </a:cubicBezTo>
                  <a:cubicBezTo>
                    <a:pt x="10984" y="924"/>
                    <a:pt x="11251" y="504"/>
                    <a:pt x="11495" y="66"/>
                  </a:cubicBezTo>
                  <a:cubicBezTo>
                    <a:pt x="11507" y="45"/>
                    <a:pt x="11499" y="18"/>
                    <a:pt x="11479" y="6"/>
                  </a:cubicBezTo>
                  <a:cubicBezTo>
                    <a:pt x="11472" y="2"/>
                    <a:pt x="11464" y="0"/>
                    <a:pt x="1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23" name="Google Shape;923;p25"/>
          <p:cNvGrpSpPr/>
          <p:nvPr/>
        </p:nvGrpSpPr>
        <p:grpSpPr>
          <a:xfrm>
            <a:off x="-603189" y="3428993"/>
            <a:ext cx="1471649" cy="1306328"/>
            <a:chOff x="3261925" y="492275"/>
            <a:chExt cx="282300" cy="250600"/>
          </a:xfrm>
        </p:grpSpPr>
        <p:sp>
          <p:nvSpPr>
            <p:cNvPr id="924" name="Google Shape;924;p25"/>
            <p:cNvSpPr/>
            <p:nvPr/>
          </p:nvSpPr>
          <p:spPr>
            <a:xfrm>
              <a:off x="3262650" y="591350"/>
              <a:ext cx="111525" cy="150825"/>
            </a:xfrm>
            <a:custGeom>
              <a:avLst/>
              <a:gdLst/>
              <a:ahLst/>
              <a:cxnLst/>
              <a:rect l="l" t="t" r="r" b="b"/>
              <a:pathLst>
                <a:path w="4461" h="6033" extrusionOk="0">
                  <a:moveTo>
                    <a:pt x="874" y="0"/>
                  </a:moveTo>
                  <a:cubicBezTo>
                    <a:pt x="582" y="144"/>
                    <a:pt x="292" y="286"/>
                    <a:pt x="0" y="430"/>
                  </a:cubicBezTo>
                  <a:cubicBezTo>
                    <a:pt x="1255" y="2298"/>
                    <a:pt x="2508" y="4165"/>
                    <a:pt x="3763" y="6033"/>
                  </a:cubicBezTo>
                  <a:cubicBezTo>
                    <a:pt x="3807" y="5978"/>
                    <a:pt x="3940" y="5823"/>
                    <a:pt x="4171" y="5769"/>
                  </a:cubicBezTo>
                  <a:cubicBezTo>
                    <a:pt x="4231" y="5755"/>
                    <a:pt x="4288" y="5750"/>
                    <a:pt x="4337" y="5750"/>
                  </a:cubicBezTo>
                  <a:cubicBezTo>
                    <a:pt x="4386" y="5750"/>
                    <a:pt x="4428" y="5754"/>
                    <a:pt x="4460" y="5760"/>
                  </a:cubicBezTo>
                  <a:cubicBezTo>
                    <a:pt x="3265" y="3840"/>
                    <a:pt x="2070" y="1920"/>
                    <a:pt x="8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25"/>
            <p:cNvSpPr/>
            <p:nvPr/>
          </p:nvSpPr>
          <p:spPr>
            <a:xfrm>
              <a:off x="3285500" y="497675"/>
              <a:ext cx="258725" cy="241050"/>
            </a:xfrm>
            <a:custGeom>
              <a:avLst/>
              <a:gdLst/>
              <a:ahLst/>
              <a:cxnLst/>
              <a:rect l="l" t="t" r="r" b="b"/>
              <a:pathLst>
                <a:path w="10349" h="9642" extrusionOk="0">
                  <a:moveTo>
                    <a:pt x="6823" y="0"/>
                  </a:moveTo>
                  <a:lnTo>
                    <a:pt x="1" y="4428"/>
                  </a:lnTo>
                  <a:lnTo>
                    <a:pt x="3526" y="9641"/>
                  </a:lnTo>
                  <a:lnTo>
                    <a:pt x="10349" y="5214"/>
                  </a:lnTo>
                  <a:lnTo>
                    <a:pt x="682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25"/>
            <p:cNvSpPr/>
            <p:nvPr/>
          </p:nvSpPr>
          <p:spPr>
            <a:xfrm>
              <a:off x="3262650" y="492275"/>
              <a:ext cx="193425" cy="116125"/>
            </a:xfrm>
            <a:custGeom>
              <a:avLst/>
              <a:gdLst/>
              <a:ahLst/>
              <a:cxnLst/>
              <a:rect l="l" t="t" r="r" b="b"/>
              <a:pathLst>
                <a:path w="7737" h="4645" extrusionOk="0">
                  <a:moveTo>
                    <a:pt x="6799" y="1"/>
                  </a:moveTo>
                  <a:cubicBezTo>
                    <a:pt x="4533" y="1464"/>
                    <a:pt x="2267" y="2929"/>
                    <a:pt x="0" y="4393"/>
                  </a:cubicBezTo>
                  <a:cubicBezTo>
                    <a:pt x="48" y="4387"/>
                    <a:pt x="105" y="4382"/>
                    <a:pt x="169" y="4382"/>
                  </a:cubicBezTo>
                  <a:cubicBezTo>
                    <a:pt x="232" y="4382"/>
                    <a:pt x="301" y="4386"/>
                    <a:pt x="375" y="4400"/>
                  </a:cubicBezTo>
                  <a:cubicBezTo>
                    <a:pt x="638" y="4447"/>
                    <a:pt x="823" y="4570"/>
                    <a:pt x="915" y="4644"/>
                  </a:cubicBezTo>
                  <a:cubicBezTo>
                    <a:pt x="3189" y="3168"/>
                    <a:pt x="5463" y="1693"/>
                    <a:pt x="7737" y="216"/>
                  </a:cubicBezTo>
                  <a:cubicBezTo>
                    <a:pt x="7424" y="144"/>
                    <a:pt x="7111" y="73"/>
                    <a:pt x="67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25"/>
            <p:cNvSpPr/>
            <p:nvPr/>
          </p:nvSpPr>
          <p:spPr>
            <a:xfrm>
              <a:off x="3261925" y="601275"/>
              <a:ext cx="95600" cy="141600"/>
            </a:xfrm>
            <a:custGeom>
              <a:avLst/>
              <a:gdLst/>
              <a:ahLst/>
              <a:cxnLst/>
              <a:rect l="l" t="t" r="r" b="b"/>
              <a:pathLst>
                <a:path w="3824" h="5664" extrusionOk="0">
                  <a:moveTo>
                    <a:pt x="158" y="0"/>
                  </a:moveTo>
                  <a:cubicBezTo>
                    <a:pt x="115" y="0"/>
                    <a:pt x="72" y="2"/>
                    <a:pt x="28" y="6"/>
                  </a:cubicBezTo>
                  <a:cubicBezTo>
                    <a:pt x="17" y="7"/>
                    <a:pt x="10" y="13"/>
                    <a:pt x="6" y="22"/>
                  </a:cubicBezTo>
                  <a:cubicBezTo>
                    <a:pt x="0" y="31"/>
                    <a:pt x="1" y="42"/>
                    <a:pt x="7" y="49"/>
                  </a:cubicBezTo>
                  <a:lnTo>
                    <a:pt x="3770" y="5652"/>
                  </a:lnTo>
                  <a:cubicBezTo>
                    <a:pt x="3775" y="5660"/>
                    <a:pt x="3783" y="5663"/>
                    <a:pt x="3792" y="5663"/>
                  </a:cubicBezTo>
                  <a:cubicBezTo>
                    <a:pt x="3798" y="5663"/>
                    <a:pt x="3803" y="5662"/>
                    <a:pt x="3807" y="5661"/>
                  </a:cubicBezTo>
                  <a:cubicBezTo>
                    <a:pt x="3820" y="5652"/>
                    <a:pt x="3823" y="5634"/>
                    <a:pt x="3815" y="5622"/>
                  </a:cubicBezTo>
                  <a:lnTo>
                    <a:pt x="80" y="59"/>
                  </a:lnTo>
                  <a:cubicBezTo>
                    <a:pt x="106" y="57"/>
                    <a:pt x="133" y="57"/>
                    <a:pt x="159" y="57"/>
                  </a:cubicBezTo>
                  <a:cubicBezTo>
                    <a:pt x="296" y="57"/>
                    <a:pt x="433" y="77"/>
                    <a:pt x="564" y="118"/>
                  </a:cubicBezTo>
                  <a:cubicBezTo>
                    <a:pt x="691" y="158"/>
                    <a:pt x="810" y="214"/>
                    <a:pt x="919" y="288"/>
                  </a:cubicBezTo>
                  <a:cubicBezTo>
                    <a:pt x="924" y="291"/>
                    <a:pt x="930" y="293"/>
                    <a:pt x="936" y="293"/>
                  </a:cubicBezTo>
                  <a:cubicBezTo>
                    <a:pt x="945" y="293"/>
                    <a:pt x="954" y="289"/>
                    <a:pt x="959" y="280"/>
                  </a:cubicBezTo>
                  <a:cubicBezTo>
                    <a:pt x="966" y="267"/>
                    <a:pt x="962" y="249"/>
                    <a:pt x="950" y="241"/>
                  </a:cubicBezTo>
                  <a:cubicBezTo>
                    <a:pt x="837" y="165"/>
                    <a:pt x="712" y="104"/>
                    <a:pt x="581" y="64"/>
                  </a:cubicBezTo>
                  <a:cubicBezTo>
                    <a:pt x="444" y="22"/>
                    <a:pt x="302" y="0"/>
                    <a:pt x="15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25"/>
            <p:cNvSpPr/>
            <p:nvPr/>
          </p:nvSpPr>
          <p:spPr>
            <a:xfrm>
              <a:off x="3269250" y="607475"/>
              <a:ext cx="90400" cy="132325"/>
            </a:xfrm>
            <a:custGeom>
              <a:avLst/>
              <a:gdLst/>
              <a:ahLst/>
              <a:cxnLst/>
              <a:rect l="l" t="t" r="r" b="b"/>
              <a:pathLst>
                <a:path w="3616" h="5293" extrusionOk="0">
                  <a:moveTo>
                    <a:pt x="32" y="1"/>
                  </a:moveTo>
                  <a:cubicBezTo>
                    <a:pt x="27" y="1"/>
                    <a:pt x="22" y="2"/>
                    <a:pt x="17" y="5"/>
                  </a:cubicBezTo>
                  <a:cubicBezTo>
                    <a:pt x="3" y="15"/>
                    <a:pt x="1" y="32"/>
                    <a:pt x="9" y="45"/>
                  </a:cubicBezTo>
                  <a:lnTo>
                    <a:pt x="3559" y="5280"/>
                  </a:lnTo>
                  <a:cubicBezTo>
                    <a:pt x="3565" y="5289"/>
                    <a:pt x="3573" y="5292"/>
                    <a:pt x="3583" y="5292"/>
                  </a:cubicBezTo>
                  <a:cubicBezTo>
                    <a:pt x="3588" y="5292"/>
                    <a:pt x="3594" y="5291"/>
                    <a:pt x="3599" y="5287"/>
                  </a:cubicBezTo>
                  <a:cubicBezTo>
                    <a:pt x="3612" y="5278"/>
                    <a:pt x="3615" y="5260"/>
                    <a:pt x="3606" y="5248"/>
                  </a:cubicBezTo>
                  <a:lnTo>
                    <a:pt x="56" y="13"/>
                  </a:lnTo>
                  <a:cubicBezTo>
                    <a:pt x="50" y="5"/>
                    <a:pt x="41" y="1"/>
                    <a:pt x="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25"/>
            <p:cNvSpPr/>
            <p:nvPr/>
          </p:nvSpPr>
          <p:spPr>
            <a:xfrm>
              <a:off x="3275350" y="607300"/>
              <a:ext cx="87950" cy="130200"/>
            </a:xfrm>
            <a:custGeom>
              <a:avLst/>
              <a:gdLst/>
              <a:ahLst/>
              <a:cxnLst/>
              <a:rect l="l" t="t" r="r" b="b"/>
              <a:pathLst>
                <a:path w="3518" h="5208" extrusionOk="0">
                  <a:moveTo>
                    <a:pt x="32" y="1"/>
                  </a:moveTo>
                  <a:cubicBezTo>
                    <a:pt x="26" y="1"/>
                    <a:pt x="21" y="2"/>
                    <a:pt x="17" y="6"/>
                  </a:cubicBezTo>
                  <a:cubicBezTo>
                    <a:pt x="4" y="15"/>
                    <a:pt x="0" y="32"/>
                    <a:pt x="9" y="44"/>
                  </a:cubicBezTo>
                  <a:lnTo>
                    <a:pt x="3463" y="5196"/>
                  </a:lnTo>
                  <a:cubicBezTo>
                    <a:pt x="3469" y="5205"/>
                    <a:pt x="3476" y="5208"/>
                    <a:pt x="3486" y="5208"/>
                  </a:cubicBezTo>
                  <a:cubicBezTo>
                    <a:pt x="3491" y="5208"/>
                    <a:pt x="3497" y="5207"/>
                    <a:pt x="3502" y="5204"/>
                  </a:cubicBezTo>
                  <a:cubicBezTo>
                    <a:pt x="3516" y="5195"/>
                    <a:pt x="3518" y="5177"/>
                    <a:pt x="3510" y="5165"/>
                  </a:cubicBezTo>
                  <a:lnTo>
                    <a:pt x="55" y="13"/>
                  </a:lnTo>
                  <a:cubicBezTo>
                    <a:pt x="50" y="5"/>
                    <a:pt x="41" y="1"/>
                    <a:pt x="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25"/>
            <p:cNvSpPr/>
            <p:nvPr/>
          </p:nvSpPr>
          <p:spPr>
            <a:xfrm>
              <a:off x="3281401" y="608550"/>
              <a:ext cx="85275" cy="127050"/>
            </a:xfrm>
            <a:custGeom>
              <a:avLst/>
              <a:gdLst/>
              <a:ahLst/>
              <a:cxnLst/>
              <a:rect l="l" t="t" r="r" b="b"/>
              <a:pathLst>
                <a:path w="3411" h="5082" extrusionOk="0">
                  <a:moveTo>
                    <a:pt x="32" y="0"/>
                  </a:moveTo>
                  <a:cubicBezTo>
                    <a:pt x="27" y="0"/>
                    <a:pt x="21" y="2"/>
                    <a:pt x="17" y="4"/>
                  </a:cubicBezTo>
                  <a:cubicBezTo>
                    <a:pt x="4" y="14"/>
                    <a:pt x="1" y="31"/>
                    <a:pt x="9" y="43"/>
                  </a:cubicBezTo>
                  <a:lnTo>
                    <a:pt x="3355" y="5069"/>
                  </a:lnTo>
                  <a:cubicBezTo>
                    <a:pt x="3361" y="5077"/>
                    <a:pt x="3368" y="5081"/>
                    <a:pt x="3378" y="5081"/>
                  </a:cubicBezTo>
                  <a:cubicBezTo>
                    <a:pt x="3383" y="5081"/>
                    <a:pt x="3389" y="5080"/>
                    <a:pt x="3394" y="5077"/>
                  </a:cubicBezTo>
                  <a:cubicBezTo>
                    <a:pt x="3407" y="5067"/>
                    <a:pt x="3410" y="5050"/>
                    <a:pt x="3402" y="5038"/>
                  </a:cubicBezTo>
                  <a:lnTo>
                    <a:pt x="56" y="13"/>
                  </a:lnTo>
                  <a:cubicBezTo>
                    <a:pt x="50" y="4"/>
                    <a:pt x="41" y="0"/>
                    <a:pt x="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25"/>
            <p:cNvSpPr/>
            <p:nvPr/>
          </p:nvSpPr>
          <p:spPr>
            <a:xfrm>
              <a:off x="3308975" y="525950"/>
              <a:ext cx="203025" cy="190625"/>
            </a:xfrm>
            <a:custGeom>
              <a:avLst/>
              <a:gdLst/>
              <a:ahLst/>
              <a:cxnLst/>
              <a:rect l="l" t="t" r="r" b="b"/>
              <a:pathLst>
                <a:path w="8121" h="7625" extrusionOk="0">
                  <a:moveTo>
                    <a:pt x="7258" y="1590"/>
                  </a:moveTo>
                  <a:cubicBezTo>
                    <a:pt x="7330" y="1590"/>
                    <a:pt x="7422" y="1631"/>
                    <a:pt x="7470" y="1702"/>
                  </a:cubicBezTo>
                  <a:cubicBezTo>
                    <a:pt x="7528" y="1789"/>
                    <a:pt x="7523" y="1926"/>
                    <a:pt x="7461" y="1971"/>
                  </a:cubicBezTo>
                  <a:cubicBezTo>
                    <a:pt x="7445" y="1982"/>
                    <a:pt x="7424" y="1988"/>
                    <a:pt x="7400" y="1988"/>
                  </a:cubicBezTo>
                  <a:cubicBezTo>
                    <a:pt x="7335" y="1988"/>
                    <a:pt x="7245" y="1950"/>
                    <a:pt x="7145" y="1893"/>
                  </a:cubicBezTo>
                  <a:cubicBezTo>
                    <a:pt x="7129" y="1751"/>
                    <a:pt x="7134" y="1640"/>
                    <a:pt x="7193" y="1606"/>
                  </a:cubicBezTo>
                  <a:cubicBezTo>
                    <a:pt x="7210" y="1595"/>
                    <a:pt x="7233" y="1590"/>
                    <a:pt x="7258" y="1590"/>
                  </a:cubicBezTo>
                  <a:close/>
                  <a:moveTo>
                    <a:pt x="5523" y="70"/>
                  </a:moveTo>
                  <a:cubicBezTo>
                    <a:pt x="5645" y="492"/>
                    <a:pt x="5851" y="865"/>
                    <a:pt x="6136" y="1181"/>
                  </a:cubicBezTo>
                  <a:cubicBezTo>
                    <a:pt x="6333" y="1401"/>
                    <a:pt x="6511" y="1529"/>
                    <a:pt x="6700" y="1664"/>
                  </a:cubicBezTo>
                  <a:cubicBezTo>
                    <a:pt x="6830" y="1757"/>
                    <a:pt x="6967" y="1856"/>
                    <a:pt x="7093" y="1929"/>
                  </a:cubicBezTo>
                  <a:cubicBezTo>
                    <a:pt x="7106" y="2027"/>
                    <a:pt x="7129" y="2140"/>
                    <a:pt x="7153" y="2262"/>
                  </a:cubicBezTo>
                  <a:cubicBezTo>
                    <a:pt x="7233" y="2661"/>
                    <a:pt x="7302" y="3004"/>
                    <a:pt x="7545" y="3414"/>
                  </a:cubicBezTo>
                  <a:cubicBezTo>
                    <a:pt x="7683" y="3646"/>
                    <a:pt x="7852" y="3859"/>
                    <a:pt x="8051" y="4048"/>
                  </a:cubicBezTo>
                  <a:lnTo>
                    <a:pt x="2790" y="7559"/>
                  </a:lnTo>
                  <a:lnTo>
                    <a:pt x="67" y="3485"/>
                  </a:lnTo>
                  <a:lnTo>
                    <a:pt x="5523" y="70"/>
                  </a:lnTo>
                  <a:close/>
                  <a:moveTo>
                    <a:pt x="5541" y="1"/>
                  </a:moveTo>
                  <a:cubicBezTo>
                    <a:pt x="5535" y="1"/>
                    <a:pt x="5530" y="2"/>
                    <a:pt x="5524" y="5"/>
                  </a:cubicBezTo>
                  <a:lnTo>
                    <a:pt x="13" y="3453"/>
                  </a:lnTo>
                  <a:cubicBezTo>
                    <a:pt x="8" y="3457"/>
                    <a:pt x="2" y="3463"/>
                    <a:pt x="1" y="3470"/>
                  </a:cubicBezTo>
                  <a:cubicBezTo>
                    <a:pt x="0" y="3478"/>
                    <a:pt x="1" y="3485"/>
                    <a:pt x="6" y="3491"/>
                  </a:cubicBezTo>
                  <a:lnTo>
                    <a:pt x="2759" y="7613"/>
                  </a:lnTo>
                  <a:cubicBezTo>
                    <a:pt x="2764" y="7620"/>
                    <a:pt x="2772" y="7624"/>
                    <a:pt x="2782" y="7624"/>
                  </a:cubicBezTo>
                  <a:cubicBezTo>
                    <a:pt x="2787" y="7624"/>
                    <a:pt x="2793" y="7623"/>
                    <a:pt x="2794" y="7621"/>
                  </a:cubicBezTo>
                  <a:lnTo>
                    <a:pt x="8108" y="4076"/>
                  </a:lnTo>
                  <a:cubicBezTo>
                    <a:pt x="8114" y="4070"/>
                    <a:pt x="8120" y="4063"/>
                    <a:pt x="8120" y="4054"/>
                  </a:cubicBezTo>
                  <a:cubicBezTo>
                    <a:pt x="8121" y="4045"/>
                    <a:pt x="8118" y="4037"/>
                    <a:pt x="8112" y="4032"/>
                  </a:cubicBezTo>
                  <a:cubicBezTo>
                    <a:pt x="7906" y="3840"/>
                    <a:pt x="7731" y="3623"/>
                    <a:pt x="7590" y="3385"/>
                  </a:cubicBezTo>
                  <a:cubicBezTo>
                    <a:pt x="7353" y="2985"/>
                    <a:pt x="7284" y="2645"/>
                    <a:pt x="7206" y="2252"/>
                  </a:cubicBezTo>
                  <a:cubicBezTo>
                    <a:pt x="7185" y="2151"/>
                    <a:pt x="7165" y="2052"/>
                    <a:pt x="7152" y="1962"/>
                  </a:cubicBezTo>
                  <a:lnTo>
                    <a:pt x="7152" y="1962"/>
                  </a:lnTo>
                  <a:cubicBezTo>
                    <a:pt x="7245" y="2011"/>
                    <a:pt x="7330" y="2042"/>
                    <a:pt x="7399" y="2042"/>
                  </a:cubicBezTo>
                  <a:cubicBezTo>
                    <a:pt x="7435" y="2042"/>
                    <a:pt x="7466" y="2034"/>
                    <a:pt x="7491" y="2016"/>
                  </a:cubicBezTo>
                  <a:cubicBezTo>
                    <a:pt x="7577" y="1953"/>
                    <a:pt x="7588" y="1784"/>
                    <a:pt x="7513" y="1671"/>
                  </a:cubicBezTo>
                  <a:cubicBezTo>
                    <a:pt x="7457" y="1587"/>
                    <a:pt x="7348" y="1533"/>
                    <a:pt x="7255" y="1533"/>
                  </a:cubicBezTo>
                  <a:cubicBezTo>
                    <a:pt x="7221" y="1533"/>
                    <a:pt x="7189" y="1541"/>
                    <a:pt x="7163" y="1557"/>
                  </a:cubicBezTo>
                  <a:cubicBezTo>
                    <a:pt x="7086" y="1604"/>
                    <a:pt x="7070" y="1711"/>
                    <a:pt x="7084" y="1859"/>
                  </a:cubicBezTo>
                  <a:cubicBezTo>
                    <a:pt x="6966" y="1786"/>
                    <a:pt x="6839" y="1696"/>
                    <a:pt x="6731" y="1619"/>
                  </a:cubicBezTo>
                  <a:cubicBezTo>
                    <a:pt x="6544" y="1485"/>
                    <a:pt x="6369" y="1358"/>
                    <a:pt x="6176" y="1144"/>
                  </a:cubicBezTo>
                  <a:cubicBezTo>
                    <a:pt x="5889" y="826"/>
                    <a:pt x="5684" y="449"/>
                    <a:pt x="5565" y="21"/>
                  </a:cubicBezTo>
                  <a:cubicBezTo>
                    <a:pt x="5563" y="11"/>
                    <a:pt x="5556" y="5"/>
                    <a:pt x="5549" y="2"/>
                  </a:cubicBezTo>
                  <a:cubicBezTo>
                    <a:pt x="5546" y="1"/>
                    <a:pt x="5543" y="1"/>
                    <a:pt x="55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25"/>
            <p:cNvSpPr/>
            <p:nvPr/>
          </p:nvSpPr>
          <p:spPr>
            <a:xfrm>
              <a:off x="3442450" y="589400"/>
              <a:ext cx="19750" cy="17950"/>
            </a:xfrm>
            <a:custGeom>
              <a:avLst/>
              <a:gdLst/>
              <a:ahLst/>
              <a:cxnLst/>
              <a:rect l="l" t="t" r="r" b="b"/>
              <a:pathLst>
                <a:path w="790" h="718" extrusionOk="0">
                  <a:moveTo>
                    <a:pt x="714" y="57"/>
                  </a:moveTo>
                  <a:lnTo>
                    <a:pt x="442" y="633"/>
                  </a:lnTo>
                  <a:lnTo>
                    <a:pt x="79" y="86"/>
                  </a:lnTo>
                  <a:lnTo>
                    <a:pt x="714" y="57"/>
                  </a:lnTo>
                  <a:close/>
                  <a:moveTo>
                    <a:pt x="762" y="0"/>
                  </a:moveTo>
                  <a:cubicBezTo>
                    <a:pt x="761" y="0"/>
                    <a:pt x="759" y="1"/>
                    <a:pt x="758" y="1"/>
                  </a:cubicBezTo>
                  <a:lnTo>
                    <a:pt x="29" y="34"/>
                  </a:lnTo>
                  <a:cubicBezTo>
                    <a:pt x="19" y="34"/>
                    <a:pt x="9" y="40"/>
                    <a:pt x="6" y="49"/>
                  </a:cubicBezTo>
                  <a:cubicBezTo>
                    <a:pt x="1" y="58"/>
                    <a:pt x="2" y="68"/>
                    <a:pt x="7" y="77"/>
                  </a:cubicBezTo>
                  <a:lnTo>
                    <a:pt x="422" y="706"/>
                  </a:lnTo>
                  <a:cubicBezTo>
                    <a:pt x="428" y="714"/>
                    <a:pt x="436" y="717"/>
                    <a:pt x="446" y="717"/>
                  </a:cubicBezTo>
                  <a:lnTo>
                    <a:pt x="447" y="717"/>
                  </a:lnTo>
                  <a:cubicBezTo>
                    <a:pt x="457" y="716"/>
                    <a:pt x="465" y="711"/>
                    <a:pt x="469" y="701"/>
                  </a:cubicBezTo>
                  <a:lnTo>
                    <a:pt x="784" y="40"/>
                  </a:lnTo>
                  <a:cubicBezTo>
                    <a:pt x="789" y="31"/>
                    <a:pt x="787" y="20"/>
                    <a:pt x="782" y="13"/>
                  </a:cubicBezTo>
                  <a:cubicBezTo>
                    <a:pt x="777" y="5"/>
                    <a:pt x="769" y="0"/>
                    <a:pt x="76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25"/>
            <p:cNvSpPr/>
            <p:nvPr/>
          </p:nvSpPr>
          <p:spPr>
            <a:xfrm>
              <a:off x="3455925" y="610450"/>
              <a:ext cx="19675" cy="18300"/>
            </a:xfrm>
            <a:custGeom>
              <a:avLst/>
              <a:gdLst/>
              <a:ahLst/>
              <a:cxnLst/>
              <a:rect l="l" t="t" r="r" b="b"/>
              <a:pathLst>
                <a:path w="787" h="732" extrusionOk="0">
                  <a:moveTo>
                    <a:pt x="712" y="58"/>
                  </a:moveTo>
                  <a:lnTo>
                    <a:pt x="433" y="646"/>
                  </a:lnTo>
                  <a:lnTo>
                    <a:pt x="78" y="88"/>
                  </a:lnTo>
                  <a:lnTo>
                    <a:pt x="712" y="58"/>
                  </a:lnTo>
                  <a:close/>
                  <a:moveTo>
                    <a:pt x="755" y="1"/>
                  </a:moveTo>
                  <a:lnTo>
                    <a:pt x="27" y="34"/>
                  </a:lnTo>
                  <a:cubicBezTo>
                    <a:pt x="17" y="34"/>
                    <a:pt x="9" y="39"/>
                    <a:pt x="4" y="49"/>
                  </a:cubicBezTo>
                  <a:cubicBezTo>
                    <a:pt x="0" y="58"/>
                    <a:pt x="0" y="68"/>
                    <a:pt x="6" y="77"/>
                  </a:cubicBezTo>
                  <a:lnTo>
                    <a:pt x="414" y="717"/>
                  </a:lnTo>
                  <a:cubicBezTo>
                    <a:pt x="418" y="726"/>
                    <a:pt x="428" y="731"/>
                    <a:pt x="438" y="731"/>
                  </a:cubicBezTo>
                  <a:cubicBezTo>
                    <a:pt x="446" y="730"/>
                    <a:pt x="456" y="725"/>
                    <a:pt x="460" y="715"/>
                  </a:cubicBezTo>
                  <a:lnTo>
                    <a:pt x="781" y="39"/>
                  </a:lnTo>
                  <a:cubicBezTo>
                    <a:pt x="786" y="31"/>
                    <a:pt x="784" y="20"/>
                    <a:pt x="779" y="13"/>
                  </a:cubicBezTo>
                  <a:cubicBezTo>
                    <a:pt x="773" y="4"/>
                    <a:pt x="766" y="1"/>
                    <a:pt x="7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25"/>
            <p:cNvSpPr/>
            <p:nvPr/>
          </p:nvSpPr>
          <p:spPr>
            <a:xfrm>
              <a:off x="3428025" y="567575"/>
              <a:ext cx="19700" cy="17950"/>
            </a:xfrm>
            <a:custGeom>
              <a:avLst/>
              <a:gdLst/>
              <a:ahLst/>
              <a:cxnLst/>
              <a:rect l="l" t="t" r="r" b="b"/>
              <a:pathLst>
                <a:path w="788" h="718" extrusionOk="0">
                  <a:moveTo>
                    <a:pt x="715" y="57"/>
                  </a:moveTo>
                  <a:lnTo>
                    <a:pt x="444" y="634"/>
                  </a:lnTo>
                  <a:lnTo>
                    <a:pt x="81" y="87"/>
                  </a:lnTo>
                  <a:lnTo>
                    <a:pt x="715" y="57"/>
                  </a:lnTo>
                  <a:close/>
                  <a:moveTo>
                    <a:pt x="762" y="1"/>
                  </a:moveTo>
                  <a:cubicBezTo>
                    <a:pt x="760" y="1"/>
                    <a:pt x="759" y="1"/>
                    <a:pt x="757" y="1"/>
                  </a:cubicBezTo>
                  <a:lnTo>
                    <a:pt x="29" y="34"/>
                  </a:lnTo>
                  <a:cubicBezTo>
                    <a:pt x="20" y="34"/>
                    <a:pt x="11" y="40"/>
                    <a:pt x="6" y="49"/>
                  </a:cubicBezTo>
                  <a:cubicBezTo>
                    <a:pt x="1" y="58"/>
                    <a:pt x="2" y="69"/>
                    <a:pt x="7" y="77"/>
                  </a:cubicBezTo>
                  <a:lnTo>
                    <a:pt x="423" y="706"/>
                  </a:lnTo>
                  <a:cubicBezTo>
                    <a:pt x="429" y="714"/>
                    <a:pt x="436" y="717"/>
                    <a:pt x="446" y="717"/>
                  </a:cubicBezTo>
                  <a:cubicBezTo>
                    <a:pt x="456" y="716"/>
                    <a:pt x="465" y="711"/>
                    <a:pt x="468" y="701"/>
                  </a:cubicBezTo>
                  <a:lnTo>
                    <a:pt x="783" y="40"/>
                  </a:lnTo>
                  <a:cubicBezTo>
                    <a:pt x="788" y="31"/>
                    <a:pt x="787" y="20"/>
                    <a:pt x="782" y="13"/>
                  </a:cubicBezTo>
                  <a:cubicBezTo>
                    <a:pt x="777" y="5"/>
                    <a:pt x="770" y="1"/>
                    <a:pt x="7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25"/>
            <p:cNvSpPr/>
            <p:nvPr/>
          </p:nvSpPr>
          <p:spPr>
            <a:xfrm>
              <a:off x="3416875" y="564350"/>
              <a:ext cx="50550" cy="75950"/>
            </a:xfrm>
            <a:custGeom>
              <a:avLst/>
              <a:gdLst/>
              <a:ahLst/>
              <a:cxnLst/>
              <a:rect l="l" t="t" r="r" b="b"/>
              <a:pathLst>
                <a:path w="2022" h="3038" extrusionOk="0">
                  <a:moveTo>
                    <a:pt x="32" y="1"/>
                  </a:moveTo>
                  <a:cubicBezTo>
                    <a:pt x="26" y="1"/>
                    <a:pt x="21" y="2"/>
                    <a:pt x="17" y="6"/>
                  </a:cubicBezTo>
                  <a:cubicBezTo>
                    <a:pt x="3" y="14"/>
                    <a:pt x="1" y="30"/>
                    <a:pt x="8" y="44"/>
                  </a:cubicBezTo>
                  <a:lnTo>
                    <a:pt x="1965" y="3026"/>
                  </a:lnTo>
                  <a:cubicBezTo>
                    <a:pt x="1971" y="3033"/>
                    <a:pt x="1979" y="3037"/>
                    <a:pt x="1989" y="3037"/>
                  </a:cubicBezTo>
                  <a:cubicBezTo>
                    <a:pt x="1994" y="3037"/>
                    <a:pt x="2000" y="3036"/>
                    <a:pt x="2005" y="3033"/>
                  </a:cubicBezTo>
                  <a:cubicBezTo>
                    <a:pt x="2018" y="3024"/>
                    <a:pt x="2021" y="3008"/>
                    <a:pt x="2013" y="2994"/>
                  </a:cubicBezTo>
                  <a:lnTo>
                    <a:pt x="55" y="13"/>
                  </a:lnTo>
                  <a:cubicBezTo>
                    <a:pt x="49" y="5"/>
                    <a:pt x="40" y="1"/>
                    <a:pt x="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25"/>
            <p:cNvSpPr/>
            <p:nvPr/>
          </p:nvSpPr>
          <p:spPr>
            <a:xfrm>
              <a:off x="3441575" y="571075"/>
              <a:ext cx="17825" cy="16150"/>
            </a:xfrm>
            <a:custGeom>
              <a:avLst/>
              <a:gdLst/>
              <a:ahLst/>
              <a:cxnLst/>
              <a:rect l="l" t="t" r="r" b="b"/>
              <a:pathLst>
                <a:path w="713" h="646" extrusionOk="0">
                  <a:moveTo>
                    <a:pt x="323" y="0"/>
                  </a:moveTo>
                  <a:cubicBezTo>
                    <a:pt x="216" y="216"/>
                    <a:pt x="108" y="430"/>
                    <a:pt x="0" y="646"/>
                  </a:cubicBezTo>
                  <a:cubicBezTo>
                    <a:pt x="237" y="633"/>
                    <a:pt x="476" y="619"/>
                    <a:pt x="713" y="607"/>
                  </a:cubicBezTo>
                  <a:cubicBezTo>
                    <a:pt x="583" y="404"/>
                    <a:pt x="454" y="201"/>
                    <a:pt x="3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25"/>
            <p:cNvSpPr/>
            <p:nvPr/>
          </p:nvSpPr>
          <p:spPr>
            <a:xfrm>
              <a:off x="3427175" y="549250"/>
              <a:ext cx="17800" cy="16200"/>
            </a:xfrm>
            <a:custGeom>
              <a:avLst/>
              <a:gdLst/>
              <a:ahLst/>
              <a:cxnLst/>
              <a:rect l="l" t="t" r="r" b="b"/>
              <a:pathLst>
                <a:path w="712" h="648" extrusionOk="0">
                  <a:moveTo>
                    <a:pt x="324" y="0"/>
                  </a:moveTo>
                  <a:cubicBezTo>
                    <a:pt x="216" y="216"/>
                    <a:pt x="109" y="430"/>
                    <a:pt x="1" y="647"/>
                  </a:cubicBezTo>
                  <a:cubicBezTo>
                    <a:pt x="238" y="633"/>
                    <a:pt x="475" y="621"/>
                    <a:pt x="712" y="607"/>
                  </a:cubicBezTo>
                  <a:cubicBezTo>
                    <a:pt x="582" y="406"/>
                    <a:pt x="453" y="203"/>
                    <a:pt x="3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25"/>
            <p:cNvSpPr/>
            <p:nvPr/>
          </p:nvSpPr>
          <p:spPr>
            <a:xfrm>
              <a:off x="3455950" y="592700"/>
              <a:ext cx="17825" cy="16200"/>
            </a:xfrm>
            <a:custGeom>
              <a:avLst/>
              <a:gdLst/>
              <a:ahLst/>
              <a:cxnLst/>
              <a:rect l="l" t="t" r="r" b="b"/>
              <a:pathLst>
                <a:path w="713" h="648" extrusionOk="0">
                  <a:moveTo>
                    <a:pt x="324" y="1"/>
                  </a:moveTo>
                  <a:cubicBezTo>
                    <a:pt x="217" y="216"/>
                    <a:pt x="107" y="431"/>
                    <a:pt x="0" y="648"/>
                  </a:cubicBezTo>
                  <a:cubicBezTo>
                    <a:pt x="237" y="634"/>
                    <a:pt x="475" y="621"/>
                    <a:pt x="712" y="608"/>
                  </a:cubicBezTo>
                  <a:cubicBezTo>
                    <a:pt x="583" y="406"/>
                    <a:pt x="454" y="204"/>
                    <a:pt x="3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25"/>
            <p:cNvSpPr/>
            <p:nvPr/>
          </p:nvSpPr>
          <p:spPr>
            <a:xfrm>
              <a:off x="3469675" y="613475"/>
              <a:ext cx="17800" cy="16200"/>
            </a:xfrm>
            <a:custGeom>
              <a:avLst/>
              <a:gdLst/>
              <a:ahLst/>
              <a:cxnLst/>
              <a:rect l="l" t="t" r="r" b="b"/>
              <a:pathLst>
                <a:path w="712" h="648" extrusionOk="0">
                  <a:moveTo>
                    <a:pt x="323" y="1"/>
                  </a:moveTo>
                  <a:cubicBezTo>
                    <a:pt x="216" y="217"/>
                    <a:pt x="108" y="431"/>
                    <a:pt x="0" y="648"/>
                  </a:cubicBezTo>
                  <a:cubicBezTo>
                    <a:pt x="237" y="634"/>
                    <a:pt x="474" y="621"/>
                    <a:pt x="711" y="608"/>
                  </a:cubicBezTo>
                  <a:cubicBezTo>
                    <a:pt x="582" y="405"/>
                    <a:pt x="452" y="204"/>
                    <a:pt x="32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40" name="Google Shape;940;p25"/>
          <p:cNvGrpSpPr/>
          <p:nvPr/>
        </p:nvGrpSpPr>
        <p:grpSpPr>
          <a:xfrm>
            <a:off x="-17884" y="4406173"/>
            <a:ext cx="554061" cy="533655"/>
            <a:chOff x="2452328" y="-685783"/>
            <a:chExt cx="575071" cy="553890"/>
          </a:xfrm>
        </p:grpSpPr>
        <p:sp>
          <p:nvSpPr>
            <p:cNvPr id="941" name="Google Shape;941;p25"/>
            <p:cNvSpPr/>
            <p:nvPr/>
          </p:nvSpPr>
          <p:spPr>
            <a:xfrm>
              <a:off x="2452328" y="-685783"/>
              <a:ext cx="461194" cy="438647"/>
            </a:xfrm>
            <a:custGeom>
              <a:avLst/>
              <a:gdLst/>
              <a:ahLst/>
              <a:cxnLst/>
              <a:rect l="l" t="t" r="r" b="b"/>
              <a:pathLst>
                <a:path w="2025" h="1926" extrusionOk="0">
                  <a:moveTo>
                    <a:pt x="205" y="1"/>
                  </a:moveTo>
                  <a:lnTo>
                    <a:pt x="205" y="1"/>
                  </a:lnTo>
                  <a:cubicBezTo>
                    <a:pt x="205" y="2"/>
                    <a:pt x="1" y="1925"/>
                    <a:pt x="1640" y="1925"/>
                  </a:cubicBezTo>
                  <a:cubicBezTo>
                    <a:pt x="1735" y="1925"/>
                    <a:pt x="1835" y="1919"/>
                    <a:pt x="1942" y="1905"/>
                  </a:cubicBezTo>
                  <a:cubicBezTo>
                    <a:pt x="1942" y="1905"/>
                    <a:pt x="2025" y="125"/>
                    <a:pt x="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25"/>
            <p:cNvSpPr/>
            <p:nvPr/>
          </p:nvSpPr>
          <p:spPr>
            <a:xfrm>
              <a:off x="2591030" y="-586482"/>
              <a:ext cx="436369" cy="454589"/>
            </a:xfrm>
            <a:custGeom>
              <a:avLst/>
              <a:gdLst/>
              <a:ahLst/>
              <a:cxnLst/>
              <a:rect l="l" t="t" r="r" b="b"/>
              <a:pathLst>
                <a:path w="1916" h="1996" extrusionOk="0">
                  <a:moveTo>
                    <a:pt x="25" y="0"/>
                  </a:moveTo>
                  <a:cubicBezTo>
                    <a:pt x="20" y="0"/>
                    <a:pt x="15" y="2"/>
                    <a:pt x="11" y="6"/>
                  </a:cubicBezTo>
                  <a:cubicBezTo>
                    <a:pt x="1" y="14"/>
                    <a:pt x="0" y="27"/>
                    <a:pt x="8" y="37"/>
                  </a:cubicBezTo>
                  <a:cubicBezTo>
                    <a:pt x="20" y="52"/>
                    <a:pt x="1283" y="1543"/>
                    <a:pt x="1878" y="1993"/>
                  </a:cubicBezTo>
                  <a:cubicBezTo>
                    <a:pt x="1882" y="1995"/>
                    <a:pt x="1888" y="1996"/>
                    <a:pt x="1891" y="1996"/>
                  </a:cubicBezTo>
                  <a:cubicBezTo>
                    <a:pt x="1896" y="1996"/>
                    <a:pt x="1904" y="1994"/>
                    <a:pt x="1909" y="1986"/>
                  </a:cubicBezTo>
                  <a:cubicBezTo>
                    <a:pt x="1916" y="1978"/>
                    <a:pt x="1915" y="1964"/>
                    <a:pt x="1905" y="1957"/>
                  </a:cubicBezTo>
                  <a:cubicBezTo>
                    <a:pt x="1314" y="1511"/>
                    <a:pt x="54" y="23"/>
                    <a:pt x="41" y="8"/>
                  </a:cubicBezTo>
                  <a:cubicBezTo>
                    <a:pt x="37" y="3"/>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25"/>
            <p:cNvSpPr/>
            <p:nvPr/>
          </p:nvSpPr>
          <p:spPr>
            <a:xfrm>
              <a:off x="2657307" y="-445274"/>
              <a:ext cx="84723" cy="30063"/>
            </a:xfrm>
            <a:custGeom>
              <a:avLst/>
              <a:gdLst/>
              <a:ahLst/>
              <a:cxnLst/>
              <a:rect l="l" t="t" r="r" b="b"/>
              <a:pathLst>
                <a:path w="372" h="132" extrusionOk="0">
                  <a:moveTo>
                    <a:pt x="24" y="1"/>
                  </a:moveTo>
                  <a:cubicBezTo>
                    <a:pt x="14" y="1"/>
                    <a:pt x="6" y="8"/>
                    <a:pt x="4" y="17"/>
                  </a:cubicBezTo>
                  <a:cubicBezTo>
                    <a:pt x="0" y="29"/>
                    <a:pt x="6" y="41"/>
                    <a:pt x="18" y="44"/>
                  </a:cubicBezTo>
                  <a:lnTo>
                    <a:pt x="340" y="131"/>
                  </a:lnTo>
                  <a:cubicBezTo>
                    <a:pt x="342" y="132"/>
                    <a:pt x="344" y="132"/>
                    <a:pt x="345" y="132"/>
                  </a:cubicBezTo>
                  <a:cubicBezTo>
                    <a:pt x="355" y="132"/>
                    <a:pt x="364" y="127"/>
                    <a:pt x="367" y="116"/>
                  </a:cubicBezTo>
                  <a:cubicBezTo>
                    <a:pt x="371" y="104"/>
                    <a:pt x="365" y="92"/>
                    <a:pt x="353" y="89"/>
                  </a:cubicBezTo>
                  <a:lnTo>
                    <a:pt x="31" y="2"/>
                  </a:lnTo>
                  <a:cubicBezTo>
                    <a:pt x="29" y="1"/>
                    <a:pt x="2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25"/>
            <p:cNvSpPr/>
            <p:nvPr/>
          </p:nvSpPr>
          <p:spPr>
            <a:xfrm>
              <a:off x="2662317" y="-569400"/>
              <a:ext cx="14348" cy="70830"/>
            </a:xfrm>
            <a:custGeom>
              <a:avLst/>
              <a:gdLst/>
              <a:ahLst/>
              <a:cxnLst/>
              <a:rect l="l" t="t" r="r" b="b"/>
              <a:pathLst>
                <a:path w="63" h="311" extrusionOk="0">
                  <a:moveTo>
                    <a:pt x="38" y="0"/>
                  </a:moveTo>
                  <a:cubicBezTo>
                    <a:pt x="26" y="0"/>
                    <a:pt x="18" y="9"/>
                    <a:pt x="18" y="21"/>
                  </a:cubicBezTo>
                  <a:lnTo>
                    <a:pt x="2" y="288"/>
                  </a:lnTo>
                  <a:cubicBezTo>
                    <a:pt x="1" y="299"/>
                    <a:pt x="10" y="309"/>
                    <a:pt x="23" y="310"/>
                  </a:cubicBezTo>
                  <a:cubicBezTo>
                    <a:pt x="34" y="310"/>
                    <a:pt x="43" y="302"/>
                    <a:pt x="44" y="290"/>
                  </a:cubicBezTo>
                  <a:lnTo>
                    <a:pt x="61" y="23"/>
                  </a:lnTo>
                  <a:cubicBezTo>
                    <a:pt x="63" y="11"/>
                    <a:pt x="53" y="1"/>
                    <a:pt x="40" y="0"/>
                  </a:cubicBezTo>
                  <a:cubicBezTo>
                    <a:pt x="40" y="0"/>
                    <a:pt x="39"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45" name="Google Shape;945;p25"/>
          <p:cNvGrpSpPr/>
          <p:nvPr/>
        </p:nvGrpSpPr>
        <p:grpSpPr>
          <a:xfrm rot="1035212">
            <a:off x="11365513" y="443771"/>
            <a:ext cx="414572" cy="403800"/>
            <a:chOff x="-641396" y="4963993"/>
            <a:chExt cx="310930" cy="302850"/>
          </a:xfrm>
        </p:grpSpPr>
        <p:sp>
          <p:nvSpPr>
            <p:cNvPr id="946" name="Google Shape;946;p25"/>
            <p:cNvSpPr/>
            <p:nvPr/>
          </p:nvSpPr>
          <p:spPr>
            <a:xfrm>
              <a:off x="-641396" y="4963993"/>
              <a:ext cx="310930" cy="302850"/>
            </a:xfrm>
            <a:custGeom>
              <a:avLst/>
              <a:gdLst/>
              <a:ahLst/>
              <a:cxnLst/>
              <a:rect l="l" t="t" r="r" b="b"/>
              <a:pathLst>
                <a:path w="1923" h="1873" extrusionOk="0">
                  <a:moveTo>
                    <a:pt x="810" y="1"/>
                  </a:moveTo>
                  <a:cubicBezTo>
                    <a:pt x="802" y="1"/>
                    <a:pt x="793" y="2"/>
                    <a:pt x="784" y="4"/>
                  </a:cubicBezTo>
                  <a:cubicBezTo>
                    <a:pt x="653" y="33"/>
                    <a:pt x="685" y="232"/>
                    <a:pt x="495" y="537"/>
                  </a:cubicBezTo>
                  <a:cubicBezTo>
                    <a:pt x="267" y="900"/>
                    <a:pt x="1" y="966"/>
                    <a:pt x="33" y="1119"/>
                  </a:cubicBezTo>
                  <a:cubicBezTo>
                    <a:pt x="57" y="1235"/>
                    <a:pt x="219" y="1219"/>
                    <a:pt x="507" y="1391"/>
                  </a:cubicBezTo>
                  <a:cubicBezTo>
                    <a:pt x="895" y="1621"/>
                    <a:pt x="978" y="1873"/>
                    <a:pt x="1121" y="1873"/>
                  </a:cubicBezTo>
                  <a:cubicBezTo>
                    <a:pt x="1130" y="1873"/>
                    <a:pt x="1139" y="1872"/>
                    <a:pt x="1148" y="1870"/>
                  </a:cubicBezTo>
                  <a:cubicBezTo>
                    <a:pt x="1290" y="1838"/>
                    <a:pt x="1252" y="1624"/>
                    <a:pt x="1483" y="1283"/>
                  </a:cubicBezTo>
                  <a:cubicBezTo>
                    <a:pt x="1711" y="948"/>
                    <a:pt x="1923" y="897"/>
                    <a:pt x="1899" y="752"/>
                  </a:cubicBezTo>
                  <a:cubicBezTo>
                    <a:pt x="1873" y="607"/>
                    <a:pt x="1649" y="631"/>
                    <a:pt x="1293" y="381"/>
                  </a:cubicBezTo>
                  <a:cubicBezTo>
                    <a:pt x="999" y="176"/>
                    <a:pt x="923" y="1"/>
                    <a:pt x="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25"/>
            <p:cNvSpPr/>
            <p:nvPr/>
          </p:nvSpPr>
          <p:spPr>
            <a:xfrm>
              <a:off x="-528211" y="5008460"/>
              <a:ext cx="19726" cy="44789"/>
            </a:xfrm>
            <a:custGeom>
              <a:avLst/>
              <a:gdLst/>
              <a:ahLst/>
              <a:cxnLst/>
              <a:rect l="l" t="t" r="r" b="b"/>
              <a:pathLst>
                <a:path w="122" h="277" extrusionOk="0">
                  <a:moveTo>
                    <a:pt x="99" y="1"/>
                  </a:moveTo>
                  <a:cubicBezTo>
                    <a:pt x="89" y="1"/>
                    <a:pt x="80" y="9"/>
                    <a:pt x="78" y="18"/>
                  </a:cubicBezTo>
                  <a:cubicBezTo>
                    <a:pt x="60" y="99"/>
                    <a:pt x="37" y="176"/>
                    <a:pt x="4" y="249"/>
                  </a:cubicBezTo>
                  <a:cubicBezTo>
                    <a:pt x="0" y="260"/>
                    <a:pt x="4" y="272"/>
                    <a:pt x="15" y="276"/>
                  </a:cubicBezTo>
                  <a:cubicBezTo>
                    <a:pt x="17" y="277"/>
                    <a:pt x="20" y="277"/>
                    <a:pt x="23" y="277"/>
                  </a:cubicBezTo>
                  <a:cubicBezTo>
                    <a:pt x="30" y="277"/>
                    <a:pt x="38" y="273"/>
                    <a:pt x="42" y="264"/>
                  </a:cubicBezTo>
                  <a:cubicBezTo>
                    <a:pt x="74" y="189"/>
                    <a:pt x="101" y="109"/>
                    <a:pt x="118" y="26"/>
                  </a:cubicBezTo>
                  <a:cubicBezTo>
                    <a:pt x="121" y="15"/>
                    <a:pt x="113" y="4"/>
                    <a:pt x="102" y="1"/>
                  </a:cubicBezTo>
                  <a:cubicBezTo>
                    <a:pt x="101" y="1"/>
                    <a:pt x="100" y="1"/>
                    <a:pt x="99"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25"/>
            <p:cNvSpPr/>
            <p:nvPr/>
          </p:nvSpPr>
          <p:spPr>
            <a:xfrm>
              <a:off x="-589008" y="5062951"/>
              <a:ext cx="60149" cy="66132"/>
            </a:xfrm>
            <a:custGeom>
              <a:avLst/>
              <a:gdLst/>
              <a:ahLst/>
              <a:cxnLst/>
              <a:rect l="l" t="t" r="r" b="b"/>
              <a:pathLst>
                <a:path w="372" h="409" extrusionOk="0">
                  <a:moveTo>
                    <a:pt x="348" y="0"/>
                  </a:moveTo>
                  <a:cubicBezTo>
                    <a:pt x="341" y="0"/>
                    <a:pt x="335" y="4"/>
                    <a:pt x="331" y="11"/>
                  </a:cubicBezTo>
                  <a:cubicBezTo>
                    <a:pt x="195" y="258"/>
                    <a:pt x="15" y="370"/>
                    <a:pt x="13" y="371"/>
                  </a:cubicBezTo>
                  <a:cubicBezTo>
                    <a:pt x="4" y="376"/>
                    <a:pt x="1" y="390"/>
                    <a:pt x="6" y="400"/>
                  </a:cubicBezTo>
                  <a:cubicBezTo>
                    <a:pt x="10" y="405"/>
                    <a:pt x="17" y="409"/>
                    <a:pt x="23" y="409"/>
                  </a:cubicBezTo>
                  <a:cubicBezTo>
                    <a:pt x="28" y="409"/>
                    <a:pt x="32" y="407"/>
                    <a:pt x="34" y="407"/>
                  </a:cubicBezTo>
                  <a:cubicBezTo>
                    <a:pt x="42" y="402"/>
                    <a:pt x="225" y="289"/>
                    <a:pt x="366" y="31"/>
                  </a:cubicBezTo>
                  <a:cubicBezTo>
                    <a:pt x="372" y="20"/>
                    <a:pt x="369" y="7"/>
                    <a:pt x="359" y="3"/>
                  </a:cubicBezTo>
                  <a:cubicBezTo>
                    <a:pt x="356" y="1"/>
                    <a:pt x="352" y="0"/>
                    <a:pt x="348"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49" name="Google Shape;949;p25"/>
          <p:cNvGrpSpPr/>
          <p:nvPr/>
        </p:nvGrpSpPr>
        <p:grpSpPr>
          <a:xfrm rot="-1198516">
            <a:off x="5840278" y="6176833"/>
            <a:ext cx="274431" cy="267320"/>
            <a:chOff x="2351871" y="3678343"/>
            <a:chExt cx="205831" cy="200499"/>
          </a:xfrm>
        </p:grpSpPr>
        <p:sp>
          <p:nvSpPr>
            <p:cNvPr id="950" name="Google Shape;950;p25"/>
            <p:cNvSpPr/>
            <p:nvPr/>
          </p:nvSpPr>
          <p:spPr>
            <a:xfrm>
              <a:off x="2351871" y="3678343"/>
              <a:ext cx="205831" cy="200499"/>
            </a:xfrm>
            <a:custGeom>
              <a:avLst/>
              <a:gdLst/>
              <a:ahLst/>
              <a:cxnLst/>
              <a:rect l="l" t="t" r="r" b="b"/>
              <a:pathLst>
                <a:path w="1273" h="1240" extrusionOk="0">
                  <a:moveTo>
                    <a:pt x="538" y="1"/>
                  </a:moveTo>
                  <a:cubicBezTo>
                    <a:pt x="532" y="1"/>
                    <a:pt x="526" y="1"/>
                    <a:pt x="520" y="3"/>
                  </a:cubicBezTo>
                  <a:cubicBezTo>
                    <a:pt x="433" y="22"/>
                    <a:pt x="455" y="155"/>
                    <a:pt x="328" y="357"/>
                  </a:cubicBezTo>
                  <a:cubicBezTo>
                    <a:pt x="178" y="596"/>
                    <a:pt x="1" y="641"/>
                    <a:pt x="22" y="741"/>
                  </a:cubicBezTo>
                  <a:cubicBezTo>
                    <a:pt x="38" y="818"/>
                    <a:pt x="146" y="807"/>
                    <a:pt x="337" y="921"/>
                  </a:cubicBezTo>
                  <a:cubicBezTo>
                    <a:pt x="593" y="1073"/>
                    <a:pt x="649" y="1239"/>
                    <a:pt x="743" y="1239"/>
                  </a:cubicBezTo>
                  <a:cubicBezTo>
                    <a:pt x="749" y="1239"/>
                    <a:pt x="755" y="1239"/>
                    <a:pt x="761" y="1237"/>
                  </a:cubicBezTo>
                  <a:cubicBezTo>
                    <a:pt x="855" y="1216"/>
                    <a:pt x="829" y="1075"/>
                    <a:pt x="982" y="850"/>
                  </a:cubicBezTo>
                  <a:cubicBezTo>
                    <a:pt x="1132" y="627"/>
                    <a:pt x="1273" y="594"/>
                    <a:pt x="1257" y="498"/>
                  </a:cubicBezTo>
                  <a:cubicBezTo>
                    <a:pt x="1241" y="401"/>
                    <a:pt x="1093" y="418"/>
                    <a:pt x="857" y="253"/>
                  </a:cubicBezTo>
                  <a:cubicBezTo>
                    <a:pt x="663" y="117"/>
                    <a:pt x="613" y="1"/>
                    <a:pt x="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25"/>
            <p:cNvSpPr/>
            <p:nvPr/>
          </p:nvSpPr>
          <p:spPr>
            <a:xfrm>
              <a:off x="2425442" y="3706801"/>
              <a:ext cx="15684" cy="31853"/>
            </a:xfrm>
            <a:custGeom>
              <a:avLst/>
              <a:gdLst/>
              <a:ahLst/>
              <a:cxnLst/>
              <a:rect l="l" t="t" r="r" b="b"/>
              <a:pathLst>
                <a:path w="97" h="197" extrusionOk="0">
                  <a:moveTo>
                    <a:pt x="73" y="0"/>
                  </a:moveTo>
                  <a:cubicBezTo>
                    <a:pt x="64" y="0"/>
                    <a:pt x="55" y="7"/>
                    <a:pt x="52" y="17"/>
                  </a:cubicBezTo>
                  <a:cubicBezTo>
                    <a:pt x="42" y="69"/>
                    <a:pt x="25" y="120"/>
                    <a:pt x="4" y="168"/>
                  </a:cubicBezTo>
                  <a:cubicBezTo>
                    <a:pt x="1" y="179"/>
                    <a:pt x="4" y="192"/>
                    <a:pt x="16" y="195"/>
                  </a:cubicBezTo>
                  <a:cubicBezTo>
                    <a:pt x="18" y="197"/>
                    <a:pt x="21" y="197"/>
                    <a:pt x="23" y="197"/>
                  </a:cubicBezTo>
                  <a:cubicBezTo>
                    <a:pt x="31" y="197"/>
                    <a:pt x="39" y="190"/>
                    <a:pt x="41" y="184"/>
                  </a:cubicBezTo>
                  <a:cubicBezTo>
                    <a:pt x="64" y="134"/>
                    <a:pt x="81" y="80"/>
                    <a:pt x="93" y="25"/>
                  </a:cubicBezTo>
                  <a:cubicBezTo>
                    <a:pt x="96" y="15"/>
                    <a:pt x="88" y="4"/>
                    <a:pt x="77" y="1"/>
                  </a:cubicBezTo>
                  <a:cubicBezTo>
                    <a:pt x="76" y="0"/>
                    <a:pt x="74"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25"/>
            <p:cNvSpPr/>
            <p:nvPr/>
          </p:nvSpPr>
          <p:spPr>
            <a:xfrm>
              <a:off x="2385503" y="3742536"/>
              <a:ext cx="42363" cy="46082"/>
            </a:xfrm>
            <a:custGeom>
              <a:avLst/>
              <a:gdLst/>
              <a:ahLst/>
              <a:cxnLst/>
              <a:rect l="l" t="t" r="r" b="b"/>
              <a:pathLst>
                <a:path w="262" h="285" extrusionOk="0">
                  <a:moveTo>
                    <a:pt x="238" y="1"/>
                  </a:moveTo>
                  <a:cubicBezTo>
                    <a:pt x="231" y="1"/>
                    <a:pt x="224" y="4"/>
                    <a:pt x="221" y="11"/>
                  </a:cubicBezTo>
                  <a:cubicBezTo>
                    <a:pt x="132" y="173"/>
                    <a:pt x="14" y="246"/>
                    <a:pt x="13" y="247"/>
                  </a:cubicBezTo>
                  <a:cubicBezTo>
                    <a:pt x="3" y="253"/>
                    <a:pt x="1" y="266"/>
                    <a:pt x="6" y="275"/>
                  </a:cubicBezTo>
                  <a:cubicBezTo>
                    <a:pt x="10" y="282"/>
                    <a:pt x="17" y="285"/>
                    <a:pt x="24" y="285"/>
                  </a:cubicBezTo>
                  <a:cubicBezTo>
                    <a:pt x="27" y="285"/>
                    <a:pt x="30" y="284"/>
                    <a:pt x="34" y="284"/>
                  </a:cubicBezTo>
                  <a:cubicBezTo>
                    <a:pt x="40" y="280"/>
                    <a:pt x="162" y="204"/>
                    <a:pt x="256" y="32"/>
                  </a:cubicBezTo>
                  <a:cubicBezTo>
                    <a:pt x="262" y="21"/>
                    <a:pt x="258" y="9"/>
                    <a:pt x="249" y="4"/>
                  </a:cubicBezTo>
                  <a:cubicBezTo>
                    <a:pt x="245" y="2"/>
                    <a:pt x="242"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3" name="Google Shape;953;p25"/>
          <p:cNvGrpSpPr/>
          <p:nvPr/>
        </p:nvGrpSpPr>
        <p:grpSpPr>
          <a:xfrm rot="1207274">
            <a:off x="213073" y="482124"/>
            <a:ext cx="335969" cy="326744"/>
            <a:chOff x="-699121" y="2526254"/>
            <a:chExt cx="470841" cy="457913"/>
          </a:xfrm>
        </p:grpSpPr>
        <p:sp>
          <p:nvSpPr>
            <p:cNvPr id="954" name="Google Shape;954;p25"/>
            <p:cNvSpPr/>
            <p:nvPr/>
          </p:nvSpPr>
          <p:spPr>
            <a:xfrm>
              <a:off x="-699121" y="2526254"/>
              <a:ext cx="470841" cy="457913"/>
            </a:xfrm>
            <a:custGeom>
              <a:avLst/>
              <a:gdLst/>
              <a:ahLst/>
              <a:cxnLst/>
              <a:rect l="l" t="t" r="r" b="b"/>
              <a:pathLst>
                <a:path w="2912" h="2832" extrusionOk="0">
                  <a:moveTo>
                    <a:pt x="1212" y="1"/>
                  </a:moveTo>
                  <a:cubicBezTo>
                    <a:pt x="1199" y="1"/>
                    <a:pt x="1185" y="3"/>
                    <a:pt x="1171" y="6"/>
                  </a:cubicBezTo>
                  <a:cubicBezTo>
                    <a:pt x="972" y="54"/>
                    <a:pt x="1025" y="358"/>
                    <a:pt x="742" y="820"/>
                  </a:cubicBezTo>
                  <a:cubicBezTo>
                    <a:pt x="404" y="1373"/>
                    <a:pt x="1" y="1479"/>
                    <a:pt x="52" y="1709"/>
                  </a:cubicBezTo>
                  <a:cubicBezTo>
                    <a:pt x="91" y="1886"/>
                    <a:pt x="334" y="1859"/>
                    <a:pt x="774" y="2113"/>
                  </a:cubicBezTo>
                  <a:cubicBezTo>
                    <a:pt x="1361" y="2454"/>
                    <a:pt x="1495" y="2832"/>
                    <a:pt x="1708" y="2832"/>
                  </a:cubicBezTo>
                  <a:cubicBezTo>
                    <a:pt x="1723" y="2832"/>
                    <a:pt x="1738" y="2830"/>
                    <a:pt x="1753" y="2826"/>
                  </a:cubicBezTo>
                  <a:cubicBezTo>
                    <a:pt x="1968" y="2777"/>
                    <a:pt x="1908" y="2453"/>
                    <a:pt x="2251" y="1935"/>
                  </a:cubicBezTo>
                  <a:cubicBezTo>
                    <a:pt x="2590" y="1423"/>
                    <a:pt x="2911" y="1344"/>
                    <a:pt x="2871" y="1126"/>
                  </a:cubicBezTo>
                  <a:cubicBezTo>
                    <a:pt x="2831" y="905"/>
                    <a:pt x="2493" y="945"/>
                    <a:pt x="1948" y="571"/>
                  </a:cubicBezTo>
                  <a:cubicBezTo>
                    <a:pt x="1501" y="264"/>
                    <a:pt x="1383" y="1"/>
                    <a:pt x="1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25"/>
            <p:cNvSpPr/>
            <p:nvPr/>
          </p:nvSpPr>
          <p:spPr>
            <a:xfrm>
              <a:off x="-527403" y="2596107"/>
              <a:ext cx="25547" cy="64354"/>
            </a:xfrm>
            <a:custGeom>
              <a:avLst/>
              <a:gdLst/>
              <a:ahLst/>
              <a:cxnLst/>
              <a:rect l="l" t="t" r="r" b="b"/>
              <a:pathLst>
                <a:path w="158" h="398" extrusionOk="0">
                  <a:moveTo>
                    <a:pt x="135" y="0"/>
                  </a:moveTo>
                  <a:cubicBezTo>
                    <a:pt x="126" y="0"/>
                    <a:pt x="117" y="7"/>
                    <a:pt x="114" y="17"/>
                  </a:cubicBezTo>
                  <a:cubicBezTo>
                    <a:pt x="91" y="139"/>
                    <a:pt x="53" y="258"/>
                    <a:pt x="6" y="370"/>
                  </a:cubicBezTo>
                  <a:cubicBezTo>
                    <a:pt x="0" y="380"/>
                    <a:pt x="6" y="392"/>
                    <a:pt x="17" y="396"/>
                  </a:cubicBezTo>
                  <a:cubicBezTo>
                    <a:pt x="20" y="398"/>
                    <a:pt x="22" y="398"/>
                    <a:pt x="25" y="398"/>
                  </a:cubicBezTo>
                  <a:cubicBezTo>
                    <a:pt x="33" y="398"/>
                    <a:pt x="41" y="393"/>
                    <a:pt x="43" y="386"/>
                  </a:cubicBezTo>
                  <a:cubicBezTo>
                    <a:pt x="92" y="271"/>
                    <a:pt x="129" y="150"/>
                    <a:pt x="155" y="24"/>
                  </a:cubicBezTo>
                  <a:cubicBezTo>
                    <a:pt x="157" y="14"/>
                    <a:pt x="150" y="4"/>
                    <a:pt x="139" y="1"/>
                  </a:cubicBezTo>
                  <a:cubicBezTo>
                    <a:pt x="138" y="1"/>
                    <a:pt x="136" y="0"/>
                    <a:pt x="13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25"/>
            <p:cNvSpPr/>
            <p:nvPr/>
          </p:nvSpPr>
          <p:spPr>
            <a:xfrm>
              <a:off x="-617628" y="2678249"/>
              <a:ext cx="86504" cy="97986"/>
            </a:xfrm>
            <a:custGeom>
              <a:avLst/>
              <a:gdLst/>
              <a:ahLst/>
              <a:cxnLst/>
              <a:rect l="l" t="t" r="r" b="b"/>
              <a:pathLst>
                <a:path w="535" h="606" extrusionOk="0">
                  <a:moveTo>
                    <a:pt x="511" y="1"/>
                  </a:moveTo>
                  <a:cubicBezTo>
                    <a:pt x="503" y="1"/>
                    <a:pt x="497" y="4"/>
                    <a:pt x="493" y="12"/>
                  </a:cubicBezTo>
                  <a:cubicBezTo>
                    <a:pt x="289" y="394"/>
                    <a:pt x="16" y="566"/>
                    <a:pt x="13" y="568"/>
                  </a:cubicBezTo>
                  <a:cubicBezTo>
                    <a:pt x="4" y="573"/>
                    <a:pt x="1" y="587"/>
                    <a:pt x="6" y="596"/>
                  </a:cubicBezTo>
                  <a:cubicBezTo>
                    <a:pt x="10" y="602"/>
                    <a:pt x="17" y="606"/>
                    <a:pt x="23" y="606"/>
                  </a:cubicBezTo>
                  <a:cubicBezTo>
                    <a:pt x="28" y="606"/>
                    <a:pt x="32" y="604"/>
                    <a:pt x="34" y="603"/>
                  </a:cubicBezTo>
                  <a:cubicBezTo>
                    <a:pt x="47" y="596"/>
                    <a:pt x="320" y="424"/>
                    <a:pt x="530" y="32"/>
                  </a:cubicBezTo>
                  <a:cubicBezTo>
                    <a:pt x="535" y="20"/>
                    <a:pt x="532" y="9"/>
                    <a:pt x="521" y="3"/>
                  </a:cubicBezTo>
                  <a:cubicBezTo>
                    <a:pt x="518" y="2"/>
                    <a:pt x="514" y="1"/>
                    <a:pt x="511"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57" name="Google Shape;957;p25"/>
          <p:cNvGrpSpPr/>
          <p:nvPr/>
        </p:nvGrpSpPr>
        <p:grpSpPr>
          <a:xfrm>
            <a:off x="11177580" y="5877989"/>
            <a:ext cx="270777" cy="260001"/>
            <a:chOff x="-1286391" y="3733966"/>
            <a:chExt cx="203083" cy="195001"/>
          </a:xfrm>
        </p:grpSpPr>
        <p:sp>
          <p:nvSpPr>
            <p:cNvPr id="958" name="Google Shape;958;p25"/>
            <p:cNvSpPr/>
            <p:nvPr/>
          </p:nvSpPr>
          <p:spPr>
            <a:xfrm>
              <a:off x="-1286391" y="3733966"/>
              <a:ext cx="203083" cy="195001"/>
            </a:xfrm>
            <a:custGeom>
              <a:avLst/>
              <a:gdLst/>
              <a:ahLst/>
              <a:cxnLst/>
              <a:rect l="l" t="t" r="r" b="b"/>
              <a:pathLst>
                <a:path w="1256" h="1206" extrusionOk="0">
                  <a:moveTo>
                    <a:pt x="792" y="0"/>
                  </a:moveTo>
                  <a:cubicBezTo>
                    <a:pt x="719" y="0"/>
                    <a:pt x="665" y="115"/>
                    <a:pt x="476" y="222"/>
                  </a:cubicBezTo>
                  <a:cubicBezTo>
                    <a:pt x="229" y="361"/>
                    <a:pt x="52" y="315"/>
                    <a:pt x="23" y="413"/>
                  </a:cubicBezTo>
                  <a:cubicBezTo>
                    <a:pt x="0" y="488"/>
                    <a:pt x="99" y="531"/>
                    <a:pt x="212" y="722"/>
                  </a:cubicBezTo>
                  <a:cubicBezTo>
                    <a:pt x="373" y="993"/>
                    <a:pt x="328" y="1172"/>
                    <a:pt x="432" y="1202"/>
                  </a:cubicBezTo>
                  <a:cubicBezTo>
                    <a:pt x="440" y="1204"/>
                    <a:pt x="447" y="1206"/>
                    <a:pt x="455" y="1206"/>
                  </a:cubicBezTo>
                  <a:cubicBezTo>
                    <a:pt x="533" y="1206"/>
                    <a:pt x="592" y="1083"/>
                    <a:pt x="812" y="969"/>
                  </a:cubicBezTo>
                  <a:cubicBezTo>
                    <a:pt x="1053" y="847"/>
                    <a:pt x="1191" y="885"/>
                    <a:pt x="1223" y="794"/>
                  </a:cubicBezTo>
                  <a:cubicBezTo>
                    <a:pt x="1255" y="701"/>
                    <a:pt x="1117" y="646"/>
                    <a:pt x="989" y="384"/>
                  </a:cubicBezTo>
                  <a:cubicBezTo>
                    <a:pt x="877" y="154"/>
                    <a:pt x="898" y="27"/>
                    <a:pt x="813" y="3"/>
                  </a:cubicBezTo>
                  <a:cubicBezTo>
                    <a:pt x="806" y="1"/>
                    <a:pt x="799"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25"/>
            <p:cNvSpPr/>
            <p:nvPr/>
          </p:nvSpPr>
          <p:spPr>
            <a:xfrm>
              <a:off x="-1191477" y="3759353"/>
              <a:ext cx="26841" cy="25386"/>
            </a:xfrm>
            <a:custGeom>
              <a:avLst/>
              <a:gdLst/>
              <a:ahLst/>
              <a:cxnLst/>
              <a:rect l="l" t="t" r="r" b="b"/>
              <a:pathLst>
                <a:path w="166" h="157" extrusionOk="0">
                  <a:moveTo>
                    <a:pt x="143" y="1"/>
                  </a:moveTo>
                  <a:cubicBezTo>
                    <a:pt x="137" y="1"/>
                    <a:pt x="131" y="3"/>
                    <a:pt x="127" y="8"/>
                  </a:cubicBezTo>
                  <a:cubicBezTo>
                    <a:pt x="91" y="50"/>
                    <a:pt x="53" y="85"/>
                    <a:pt x="11" y="117"/>
                  </a:cubicBezTo>
                  <a:cubicBezTo>
                    <a:pt x="1" y="126"/>
                    <a:pt x="0" y="138"/>
                    <a:pt x="7" y="147"/>
                  </a:cubicBezTo>
                  <a:cubicBezTo>
                    <a:pt x="11" y="153"/>
                    <a:pt x="16" y="156"/>
                    <a:pt x="23" y="156"/>
                  </a:cubicBezTo>
                  <a:cubicBezTo>
                    <a:pt x="28" y="156"/>
                    <a:pt x="32" y="154"/>
                    <a:pt x="38" y="150"/>
                  </a:cubicBezTo>
                  <a:cubicBezTo>
                    <a:pt x="81" y="116"/>
                    <a:pt x="121" y="78"/>
                    <a:pt x="159" y="35"/>
                  </a:cubicBezTo>
                  <a:cubicBezTo>
                    <a:pt x="165" y="25"/>
                    <a:pt x="164" y="13"/>
                    <a:pt x="156" y="5"/>
                  </a:cubicBezTo>
                  <a:cubicBezTo>
                    <a:pt x="151" y="2"/>
                    <a:pt x="147"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25"/>
            <p:cNvSpPr/>
            <p:nvPr/>
          </p:nvSpPr>
          <p:spPr>
            <a:xfrm>
              <a:off x="-1250334" y="3784416"/>
              <a:ext cx="57077" cy="24901"/>
            </a:xfrm>
            <a:custGeom>
              <a:avLst/>
              <a:gdLst/>
              <a:ahLst/>
              <a:cxnLst/>
              <a:rect l="l" t="t" r="r" b="b"/>
              <a:pathLst>
                <a:path w="353" h="154" extrusionOk="0">
                  <a:moveTo>
                    <a:pt x="328" y="1"/>
                  </a:moveTo>
                  <a:cubicBezTo>
                    <a:pt x="324" y="1"/>
                    <a:pt x="320" y="2"/>
                    <a:pt x="317" y="4"/>
                  </a:cubicBezTo>
                  <a:cubicBezTo>
                    <a:pt x="160" y="104"/>
                    <a:pt x="22" y="112"/>
                    <a:pt x="21" y="112"/>
                  </a:cubicBezTo>
                  <a:cubicBezTo>
                    <a:pt x="9" y="112"/>
                    <a:pt x="1" y="121"/>
                    <a:pt x="1" y="133"/>
                  </a:cubicBezTo>
                  <a:cubicBezTo>
                    <a:pt x="1" y="145"/>
                    <a:pt x="10" y="153"/>
                    <a:pt x="21" y="153"/>
                  </a:cubicBezTo>
                  <a:cubicBezTo>
                    <a:pt x="27" y="153"/>
                    <a:pt x="172" y="146"/>
                    <a:pt x="338" y="40"/>
                  </a:cubicBezTo>
                  <a:cubicBezTo>
                    <a:pt x="349" y="34"/>
                    <a:pt x="352" y="20"/>
                    <a:pt x="346" y="11"/>
                  </a:cubicBezTo>
                  <a:cubicBezTo>
                    <a:pt x="342" y="4"/>
                    <a:pt x="33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533364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69882" y="432000"/>
            <a:ext cx="10852237" cy="648000"/>
          </a:xfrm>
        </p:spPr>
        <p:txBody>
          <a:bodyPr vert="horz" lIns="101600" tIns="38100" rIns="76200" bIns="38100" rtlCol="0" anchor="ctr" anchorCtr="0">
            <a:noAutofit/>
          </a:bodyPr>
          <a:lstStyle>
            <a:lvl1pPr marL="0" marR="0" algn="l" defTabSz="914400" rtl="0" eaLnBrk="1" fontAlgn="auto" latinLnBrk="0" hangingPunct="1">
              <a:lnSpc>
                <a:spcPct val="100000"/>
              </a:lnSpc>
              <a:buNone/>
              <a:defRPr kumimoji="0" lang="zh-CN" altLang="en-US" sz="2800" b="1" i="0" u="none" strike="noStrike" kern="1200" cap="none" spc="200" normalizeH="0" baseline="0" noProof="1" dirty="0">
                <a:solidFill>
                  <a:schemeClr val="tx1"/>
                </a:solidFill>
                <a:uFillTx/>
                <a:latin typeface="+mj-lt"/>
                <a:ea typeface="+mj-ea"/>
                <a:cs typeface="+mj-cs"/>
                <a:sym typeface="+mn-ea"/>
              </a:defRPr>
            </a:lvl1pPr>
          </a:lstStyle>
          <a:p>
            <a:pPr lvl="0"/>
            <a:r>
              <a:rPr dirty="0">
                <a:sym typeface="+mn-ea"/>
              </a:rPr>
              <a:t>单击此处编辑母版标题样式</a:t>
            </a:r>
          </a:p>
        </p:txBody>
      </p:sp>
      <p:sp>
        <p:nvSpPr>
          <p:cNvPr id="3" name="内容占位符 2"/>
          <p:cNvSpPr>
            <a:spLocks noGrp="1"/>
          </p:cNvSpPr>
          <p:nvPr>
            <p:ph idx="1"/>
            <p:custDataLst>
              <p:tags r:id="rId2"/>
            </p:custDataLst>
          </p:nvPr>
        </p:nvSpPr>
        <p:spPr>
          <a:xfrm>
            <a:off x="669882" y="1296000"/>
            <a:ext cx="10852237" cy="5041355"/>
          </a:xfrm>
        </p:spPr>
        <p:txBody>
          <a:bodyPr vert="horz" lIns="101600" tIns="0" rIns="82550" bIns="0" rtlCol="0">
            <a:no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75000"/>
                    <a:lumOff val="25000"/>
                  </a:schemeClr>
                </a:solidFill>
                <a:uFillTx/>
                <a:latin typeface="+mn-lt"/>
                <a:ea typeface="+mn-ea"/>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75000"/>
                    <a:lumOff val="25000"/>
                  </a:schemeClr>
                </a:solidFill>
                <a:uFillTx/>
                <a:latin typeface="+mn-lt"/>
                <a:ea typeface="+mn-ea"/>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75000"/>
                    <a:lumOff val="25000"/>
                  </a:schemeClr>
                </a:solidFill>
                <a:uFillTx/>
                <a:latin typeface="+mn-lt"/>
                <a:ea typeface="+mn-ea"/>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75000"/>
                    <a:lumOff val="25000"/>
                  </a:schemeClr>
                </a:solidFill>
                <a:uFillTx/>
                <a:latin typeface="+mn-lt"/>
                <a:ea typeface="+mn-ea"/>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4" name="日期占位符 3"/>
          <p:cNvSpPr>
            <a:spLocks noGrp="1"/>
          </p:cNvSpPr>
          <p:nvPr>
            <p:ph type="dt" sz="half" idx="10"/>
            <p:custDataLst>
              <p:tags r:id="rId3"/>
            </p:custDataLst>
          </p:nvPr>
        </p:nvSpPr>
        <p:spPr/>
        <p:txBody>
          <a:bodyPr/>
          <a:lstStyle/>
          <a:p>
            <a:fld id="{760FBDFE-C587-4B4C-A407-44438C67B59E}" type="datetimeFigureOut">
              <a:rPr lang="zh-CN" altLang="en-US" smtClean="0"/>
              <a:t>2025/8/25</a:t>
            </a:fld>
            <a:endParaRPr lang="zh-CN" altLang="en-US"/>
          </a:p>
        </p:txBody>
      </p:sp>
      <p:sp>
        <p:nvSpPr>
          <p:cNvPr id="5" name="页脚占位符 4"/>
          <p:cNvSpPr>
            <a:spLocks noGrp="1"/>
          </p:cNvSpPr>
          <p:nvPr>
            <p:ph type="ftr" sz="quarter" idx="11"/>
            <p:custDataLst>
              <p:tags r:id="rId4"/>
            </p:custDataLst>
          </p:nvPr>
        </p:nvSpPr>
        <p:spPr/>
        <p:txBody>
          <a:bodyPr/>
          <a:lstStyle/>
          <a:p>
            <a:endParaRPr lang="zh-CN" altLang="en-US"/>
          </a:p>
        </p:txBody>
      </p:sp>
      <p:sp>
        <p:nvSpPr>
          <p:cNvPr id="6" name="灯片编号占位符 5"/>
          <p:cNvSpPr>
            <a:spLocks noGrp="1"/>
          </p:cNvSpPr>
          <p:nvPr>
            <p:ph type="sldNum" sz="quarter" idx="12"/>
            <p:custDataLst>
              <p:tags r:id="rId5"/>
            </p:custDataLst>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248165162"/>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961"/>
        <p:cNvGrpSpPr/>
        <p:nvPr/>
      </p:nvGrpSpPr>
      <p:grpSpPr>
        <a:xfrm>
          <a:off x="0" y="0"/>
          <a:ext cx="0" cy="0"/>
          <a:chOff x="0" y="0"/>
          <a:chExt cx="0" cy="0"/>
        </a:xfrm>
      </p:grpSpPr>
      <p:sp>
        <p:nvSpPr>
          <p:cNvPr id="962" name="Google Shape;962;p26"/>
          <p:cNvSpPr txBox="1">
            <a:spLocks noGrp="1"/>
          </p:cNvSpPr>
          <p:nvPr>
            <p:ph type="title"/>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963" name="Google Shape;963;p26"/>
          <p:cNvSpPr txBox="1">
            <a:spLocks noGrp="1"/>
          </p:cNvSpPr>
          <p:nvPr>
            <p:ph type="title" idx="2"/>
          </p:nvPr>
        </p:nvSpPr>
        <p:spPr>
          <a:xfrm>
            <a:off x="960000" y="2127833"/>
            <a:ext cx="3074000" cy="552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667"/>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964" name="Google Shape;964;p26"/>
          <p:cNvSpPr txBox="1">
            <a:spLocks noGrp="1"/>
          </p:cNvSpPr>
          <p:nvPr>
            <p:ph type="subTitle" idx="1"/>
          </p:nvPr>
        </p:nvSpPr>
        <p:spPr>
          <a:xfrm>
            <a:off x="960000" y="2648500"/>
            <a:ext cx="3074000" cy="75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65" name="Google Shape;965;p26"/>
          <p:cNvSpPr txBox="1">
            <a:spLocks noGrp="1"/>
          </p:cNvSpPr>
          <p:nvPr>
            <p:ph type="title" idx="3"/>
          </p:nvPr>
        </p:nvSpPr>
        <p:spPr>
          <a:xfrm>
            <a:off x="4559028" y="2127833"/>
            <a:ext cx="3074000" cy="552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667"/>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966" name="Google Shape;966;p26"/>
          <p:cNvSpPr txBox="1">
            <a:spLocks noGrp="1"/>
          </p:cNvSpPr>
          <p:nvPr>
            <p:ph type="subTitle" idx="4"/>
          </p:nvPr>
        </p:nvSpPr>
        <p:spPr>
          <a:xfrm>
            <a:off x="4559028" y="2648500"/>
            <a:ext cx="3074000" cy="75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67" name="Google Shape;967;p26"/>
          <p:cNvSpPr txBox="1">
            <a:spLocks noGrp="1"/>
          </p:cNvSpPr>
          <p:nvPr>
            <p:ph type="title" idx="5"/>
          </p:nvPr>
        </p:nvSpPr>
        <p:spPr>
          <a:xfrm>
            <a:off x="960000" y="4281000"/>
            <a:ext cx="3074000" cy="5488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667"/>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968" name="Google Shape;968;p26"/>
          <p:cNvSpPr txBox="1">
            <a:spLocks noGrp="1"/>
          </p:cNvSpPr>
          <p:nvPr>
            <p:ph type="subTitle" idx="6"/>
          </p:nvPr>
        </p:nvSpPr>
        <p:spPr>
          <a:xfrm>
            <a:off x="960000" y="4798033"/>
            <a:ext cx="3074000" cy="75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69" name="Google Shape;969;p26"/>
          <p:cNvSpPr txBox="1">
            <a:spLocks noGrp="1"/>
          </p:cNvSpPr>
          <p:nvPr>
            <p:ph type="title" idx="7"/>
          </p:nvPr>
        </p:nvSpPr>
        <p:spPr>
          <a:xfrm>
            <a:off x="4559025" y="4281000"/>
            <a:ext cx="3074000" cy="5488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667"/>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970" name="Google Shape;970;p26"/>
          <p:cNvSpPr txBox="1">
            <a:spLocks noGrp="1"/>
          </p:cNvSpPr>
          <p:nvPr>
            <p:ph type="subTitle" idx="8"/>
          </p:nvPr>
        </p:nvSpPr>
        <p:spPr>
          <a:xfrm>
            <a:off x="4559028" y="4798033"/>
            <a:ext cx="3074000" cy="75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71" name="Google Shape;971;p26"/>
          <p:cNvSpPr txBox="1">
            <a:spLocks noGrp="1"/>
          </p:cNvSpPr>
          <p:nvPr>
            <p:ph type="title" idx="9"/>
          </p:nvPr>
        </p:nvSpPr>
        <p:spPr>
          <a:xfrm>
            <a:off x="8158065" y="2127833"/>
            <a:ext cx="3074000" cy="5524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667"/>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972" name="Google Shape;972;p26"/>
          <p:cNvSpPr txBox="1">
            <a:spLocks noGrp="1"/>
          </p:cNvSpPr>
          <p:nvPr>
            <p:ph type="subTitle" idx="13"/>
          </p:nvPr>
        </p:nvSpPr>
        <p:spPr>
          <a:xfrm>
            <a:off x="8158067" y="2648500"/>
            <a:ext cx="3074000" cy="75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73" name="Google Shape;973;p26"/>
          <p:cNvSpPr txBox="1">
            <a:spLocks noGrp="1"/>
          </p:cNvSpPr>
          <p:nvPr>
            <p:ph type="title" idx="14"/>
          </p:nvPr>
        </p:nvSpPr>
        <p:spPr>
          <a:xfrm>
            <a:off x="8158060" y="4281000"/>
            <a:ext cx="3074000" cy="5488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2400"/>
              <a:buNone/>
              <a:defRPr sz="2667"/>
            </a:lvl1pPr>
            <a:lvl2pPr lvl="1" algn="ctr" rtl="0">
              <a:spcBef>
                <a:spcPts val="0"/>
              </a:spcBef>
              <a:spcAft>
                <a:spcPts val="0"/>
              </a:spcAft>
              <a:buSzPts val="2400"/>
              <a:buNone/>
              <a:defRPr sz="3200"/>
            </a:lvl2pPr>
            <a:lvl3pPr lvl="2" algn="ctr" rtl="0">
              <a:spcBef>
                <a:spcPts val="0"/>
              </a:spcBef>
              <a:spcAft>
                <a:spcPts val="0"/>
              </a:spcAft>
              <a:buSzPts val="2400"/>
              <a:buNone/>
              <a:defRPr sz="3200"/>
            </a:lvl3pPr>
            <a:lvl4pPr lvl="3" algn="ctr" rtl="0">
              <a:spcBef>
                <a:spcPts val="0"/>
              </a:spcBef>
              <a:spcAft>
                <a:spcPts val="0"/>
              </a:spcAft>
              <a:buSzPts val="2400"/>
              <a:buNone/>
              <a:defRPr sz="3200"/>
            </a:lvl4pPr>
            <a:lvl5pPr lvl="4" algn="ctr" rtl="0">
              <a:spcBef>
                <a:spcPts val="0"/>
              </a:spcBef>
              <a:spcAft>
                <a:spcPts val="0"/>
              </a:spcAft>
              <a:buSzPts val="2400"/>
              <a:buNone/>
              <a:defRPr sz="3200"/>
            </a:lvl5pPr>
            <a:lvl6pPr lvl="5" algn="ctr" rtl="0">
              <a:spcBef>
                <a:spcPts val="0"/>
              </a:spcBef>
              <a:spcAft>
                <a:spcPts val="0"/>
              </a:spcAft>
              <a:buSzPts val="2400"/>
              <a:buNone/>
              <a:defRPr sz="3200"/>
            </a:lvl6pPr>
            <a:lvl7pPr lvl="6" algn="ctr" rtl="0">
              <a:spcBef>
                <a:spcPts val="0"/>
              </a:spcBef>
              <a:spcAft>
                <a:spcPts val="0"/>
              </a:spcAft>
              <a:buSzPts val="2400"/>
              <a:buNone/>
              <a:defRPr sz="3200"/>
            </a:lvl7pPr>
            <a:lvl8pPr lvl="7" algn="ctr" rtl="0">
              <a:spcBef>
                <a:spcPts val="0"/>
              </a:spcBef>
              <a:spcAft>
                <a:spcPts val="0"/>
              </a:spcAft>
              <a:buSzPts val="2400"/>
              <a:buNone/>
              <a:defRPr sz="3200"/>
            </a:lvl8pPr>
            <a:lvl9pPr lvl="8" algn="ctr" rtl="0">
              <a:spcBef>
                <a:spcPts val="0"/>
              </a:spcBef>
              <a:spcAft>
                <a:spcPts val="0"/>
              </a:spcAft>
              <a:buSzPts val="2400"/>
              <a:buNone/>
              <a:defRPr sz="3200"/>
            </a:lvl9pPr>
          </a:lstStyle>
          <a:p>
            <a:endParaRPr/>
          </a:p>
        </p:txBody>
      </p:sp>
      <p:sp>
        <p:nvSpPr>
          <p:cNvPr id="974" name="Google Shape;974;p26"/>
          <p:cNvSpPr txBox="1">
            <a:spLocks noGrp="1"/>
          </p:cNvSpPr>
          <p:nvPr>
            <p:ph type="subTitle" idx="15"/>
          </p:nvPr>
        </p:nvSpPr>
        <p:spPr>
          <a:xfrm>
            <a:off x="8158067" y="4798033"/>
            <a:ext cx="3074000" cy="7560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867"/>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975" name="Google Shape;975;p26"/>
          <p:cNvSpPr/>
          <p:nvPr/>
        </p:nvSpPr>
        <p:spPr>
          <a:xfrm rot="7199991">
            <a:off x="1712908" y="-2729109"/>
            <a:ext cx="8022221" cy="12113037"/>
          </a:xfrm>
          <a:custGeom>
            <a:avLst/>
            <a:gdLst/>
            <a:ahLst/>
            <a:cxnLst/>
            <a:rect l="l" t="t" r="r" b="b"/>
            <a:pathLst>
              <a:path w="24926" h="26293" extrusionOk="0">
                <a:moveTo>
                  <a:pt x="13176" y="0"/>
                </a:moveTo>
                <a:cubicBezTo>
                  <a:pt x="13049" y="0"/>
                  <a:pt x="12922" y="7"/>
                  <a:pt x="12795" y="21"/>
                </a:cubicBezTo>
                <a:cubicBezTo>
                  <a:pt x="10822" y="242"/>
                  <a:pt x="8997" y="2233"/>
                  <a:pt x="6656" y="3598"/>
                </a:cubicBezTo>
                <a:cubicBezTo>
                  <a:pt x="4315" y="4944"/>
                  <a:pt x="1439" y="5644"/>
                  <a:pt x="720" y="7285"/>
                </a:cubicBezTo>
                <a:cubicBezTo>
                  <a:pt x="1" y="8944"/>
                  <a:pt x="1420" y="11562"/>
                  <a:pt x="2324" y="13885"/>
                </a:cubicBezTo>
                <a:cubicBezTo>
                  <a:pt x="3209" y="16226"/>
                  <a:pt x="3559" y="18272"/>
                  <a:pt x="4555" y="20244"/>
                </a:cubicBezTo>
                <a:cubicBezTo>
                  <a:pt x="5532" y="22218"/>
                  <a:pt x="7135" y="24116"/>
                  <a:pt x="9292" y="25259"/>
                </a:cubicBezTo>
                <a:cubicBezTo>
                  <a:pt x="10516" y="25897"/>
                  <a:pt x="11917" y="26292"/>
                  <a:pt x="13231" y="26292"/>
                </a:cubicBezTo>
                <a:cubicBezTo>
                  <a:pt x="14233" y="26292"/>
                  <a:pt x="15184" y="26062"/>
                  <a:pt x="15966" y="25536"/>
                </a:cubicBezTo>
                <a:cubicBezTo>
                  <a:pt x="17773" y="24337"/>
                  <a:pt x="18694" y="21572"/>
                  <a:pt x="20482" y="19526"/>
                </a:cubicBezTo>
                <a:cubicBezTo>
                  <a:pt x="22271" y="17499"/>
                  <a:pt x="24925" y="16208"/>
                  <a:pt x="24889" y="14678"/>
                </a:cubicBezTo>
                <a:cubicBezTo>
                  <a:pt x="24851" y="13166"/>
                  <a:pt x="22105" y="11433"/>
                  <a:pt x="20667" y="9442"/>
                </a:cubicBezTo>
                <a:cubicBezTo>
                  <a:pt x="19229" y="7432"/>
                  <a:pt x="19100" y="5165"/>
                  <a:pt x="17994" y="3248"/>
                </a:cubicBezTo>
                <a:cubicBezTo>
                  <a:pt x="16942" y="1470"/>
                  <a:pt x="15033" y="0"/>
                  <a:pt x="13176" y="0"/>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76" name="Google Shape;976;p26"/>
          <p:cNvGrpSpPr/>
          <p:nvPr/>
        </p:nvGrpSpPr>
        <p:grpSpPr>
          <a:xfrm>
            <a:off x="7133295" y="5928066"/>
            <a:ext cx="551429" cy="558012"/>
            <a:chOff x="1549057" y="302446"/>
            <a:chExt cx="572338" cy="579171"/>
          </a:xfrm>
        </p:grpSpPr>
        <p:sp>
          <p:nvSpPr>
            <p:cNvPr id="977" name="Google Shape;977;p26"/>
            <p:cNvSpPr/>
            <p:nvPr/>
          </p:nvSpPr>
          <p:spPr>
            <a:xfrm>
              <a:off x="1549057" y="302446"/>
              <a:ext cx="484197" cy="454817"/>
            </a:xfrm>
            <a:custGeom>
              <a:avLst/>
              <a:gdLst/>
              <a:ahLst/>
              <a:cxnLst/>
              <a:rect l="l" t="t" r="r" b="b"/>
              <a:pathLst>
                <a:path w="2126" h="1997" extrusionOk="0">
                  <a:moveTo>
                    <a:pt x="315" y="1"/>
                  </a:moveTo>
                  <a:lnTo>
                    <a:pt x="315" y="1"/>
                  </a:lnTo>
                  <a:cubicBezTo>
                    <a:pt x="315" y="1"/>
                    <a:pt x="0" y="1997"/>
                    <a:pt x="1762" y="1997"/>
                  </a:cubicBezTo>
                  <a:cubicBezTo>
                    <a:pt x="1824" y="1997"/>
                    <a:pt x="1888" y="1994"/>
                    <a:pt x="1955" y="1989"/>
                  </a:cubicBezTo>
                  <a:cubicBezTo>
                    <a:pt x="1955" y="1989"/>
                    <a:pt x="2126" y="215"/>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26"/>
            <p:cNvSpPr/>
            <p:nvPr/>
          </p:nvSpPr>
          <p:spPr>
            <a:xfrm>
              <a:off x="1707346" y="406531"/>
              <a:ext cx="414049" cy="475086"/>
            </a:xfrm>
            <a:custGeom>
              <a:avLst/>
              <a:gdLst/>
              <a:ahLst/>
              <a:cxnLst/>
              <a:rect l="l" t="t" r="r" b="b"/>
              <a:pathLst>
                <a:path w="1818" h="2086" extrusionOk="0">
                  <a:moveTo>
                    <a:pt x="24" y="1"/>
                  </a:moveTo>
                  <a:cubicBezTo>
                    <a:pt x="20" y="1"/>
                    <a:pt x="15" y="2"/>
                    <a:pt x="11" y="5"/>
                  </a:cubicBezTo>
                  <a:cubicBezTo>
                    <a:pt x="1" y="11"/>
                    <a:pt x="0" y="25"/>
                    <a:pt x="7" y="35"/>
                  </a:cubicBezTo>
                  <a:cubicBezTo>
                    <a:pt x="20" y="51"/>
                    <a:pt x="1206" y="1603"/>
                    <a:pt x="1778" y="2080"/>
                  </a:cubicBezTo>
                  <a:cubicBezTo>
                    <a:pt x="1782" y="2084"/>
                    <a:pt x="1786" y="2085"/>
                    <a:pt x="1791" y="2085"/>
                  </a:cubicBezTo>
                  <a:cubicBezTo>
                    <a:pt x="1798" y="2085"/>
                    <a:pt x="1803" y="2083"/>
                    <a:pt x="1808" y="2079"/>
                  </a:cubicBezTo>
                  <a:cubicBezTo>
                    <a:pt x="1817" y="2069"/>
                    <a:pt x="1816" y="2056"/>
                    <a:pt x="1806" y="2048"/>
                  </a:cubicBezTo>
                  <a:cubicBezTo>
                    <a:pt x="1238" y="1574"/>
                    <a:pt x="54" y="25"/>
                    <a:pt x="42" y="9"/>
                  </a:cubicBezTo>
                  <a:cubicBezTo>
                    <a:pt x="37" y="4"/>
                    <a:pt x="31"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26"/>
            <p:cNvSpPr/>
            <p:nvPr/>
          </p:nvSpPr>
          <p:spPr>
            <a:xfrm>
              <a:off x="1766107" y="551155"/>
              <a:ext cx="83812" cy="33479"/>
            </a:xfrm>
            <a:custGeom>
              <a:avLst/>
              <a:gdLst/>
              <a:ahLst/>
              <a:cxnLst/>
              <a:rect l="l" t="t" r="r" b="b"/>
              <a:pathLst>
                <a:path w="368" h="147" extrusionOk="0">
                  <a:moveTo>
                    <a:pt x="25" y="0"/>
                  </a:moveTo>
                  <a:cubicBezTo>
                    <a:pt x="17" y="0"/>
                    <a:pt x="8" y="6"/>
                    <a:pt x="5" y="14"/>
                  </a:cubicBezTo>
                  <a:cubicBezTo>
                    <a:pt x="1" y="25"/>
                    <a:pt x="8" y="38"/>
                    <a:pt x="19" y="41"/>
                  </a:cubicBezTo>
                  <a:lnTo>
                    <a:pt x="336" y="145"/>
                  </a:lnTo>
                  <a:cubicBezTo>
                    <a:pt x="339" y="146"/>
                    <a:pt x="341" y="146"/>
                    <a:pt x="343" y="146"/>
                  </a:cubicBezTo>
                  <a:cubicBezTo>
                    <a:pt x="352" y="146"/>
                    <a:pt x="360" y="141"/>
                    <a:pt x="363" y="131"/>
                  </a:cubicBezTo>
                  <a:cubicBezTo>
                    <a:pt x="368" y="121"/>
                    <a:pt x="360" y="109"/>
                    <a:pt x="349" y="105"/>
                  </a:cubicBezTo>
                  <a:lnTo>
                    <a:pt x="32" y="2"/>
                  </a:lnTo>
                  <a:cubicBezTo>
                    <a:pt x="30" y="1"/>
                    <a:pt x="2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26"/>
            <p:cNvSpPr/>
            <p:nvPr/>
          </p:nvSpPr>
          <p:spPr>
            <a:xfrm>
              <a:off x="1774533" y="426801"/>
              <a:ext cx="17309" cy="70830"/>
            </a:xfrm>
            <a:custGeom>
              <a:avLst/>
              <a:gdLst/>
              <a:ahLst/>
              <a:cxnLst/>
              <a:rect l="l" t="t" r="r" b="b"/>
              <a:pathLst>
                <a:path w="76" h="311" extrusionOk="0">
                  <a:moveTo>
                    <a:pt x="53" y="1"/>
                  </a:moveTo>
                  <a:cubicBezTo>
                    <a:pt x="42" y="1"/>
                    <a:pt x="32" y="8"/>
                    <a:pt x="31" y="19"/>
                  </a:cubicBezTo>
                  <a:lnTo>
                    <a:pt x="1" y="286"/>
                  </a:lnTo>
                  <a:cubicBezTo>
                    <a:pt x="0" y="298"/>
                    <a:pt x="9" y="308"/>
                    <a:pt x="21" y="311"/>
                  </a:cubicBezTo>
                  <a:lnTo>
                    <a:pt x="23" y="311"/>
                  </a:lnTo>
                  <a:cubicBezTo>
                    <a:pt x="34" y="311"/>
                    <a:pt x="43" y="302"/>
                    <a:pt x="44" y="291"/>
                  </a:cubicBezTo>
                  <a:lnTo>
                    <a:pt x="74" y="24"/>
                  </a:lnTo>
                  <a:cubicBezTo>
                    <a:pt x="75" y="12"/>
                    <a:pt x="68" y="2"/>
                    <a:pt x="55" y="1"/>
                  </a:cubicBezTo>
                  <a:cubicBezTo>
                    <a:pt x="54" y="1"/>
                    <a:pt x="53"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81" name="Google Shape;981;p26"/>
          <p:cNvGrpSpPr/>
          <p:nvPr/>
        </p:nvGrpSpPr>
        <p:grpSpPr>
          <a:xfrm>
            <a:off x="462479" y="3578159"/>
            <a:ext cx="693619" cy="312907"/>
            <a:chOff x="2973429" y="1267445"/>
            <a:chExt cx="719920" cy="324772"/>
          </a:xfrm>
        </p:grpSpPr>
        <p:sp>
          <p:nvSpPr>
            <p:cNvPr id="982" name="Google Shape;982;p26"/>
            <p:cNvSpPr/>
            <p:nvPr/>
          </p:nvSpPr>
          <p:spPr>
            <a:xfrm>
              <a:off x="2973429" y="1267445"/>
              <a:ext cx="549561" cy="324772"/>
            </a:xfrm>
            <a:custGeom>
              <a:avLst/>
              <a:gdLst/>
              <a:ahLst/>
              <a:cxnLst/>
              <a:rect l="l" t="t" r="r" b="b"/>
              <a:pathLst>
                <a:path w="2413" h="1426" extrusionOk="0">
                  <a:moveTo>
                    <a:pt x="816" y="0"/>
                  </a:moveTo>
                  <a:cubicBezTo>
                    <a:pt x="574" y="0"/>
                    <a:pt x="303" y="53"/>
                    <a:pt x="1" y="181"/>
                  </a:cubicBezTo>
                  <a:cubicBezTo>
                    <a:pt x="1" y="181"/>
                    <a:pt x="475" y="1426"/>
                    <a:pt x="1472" y="1426"/>
                  </a:cubicBezTo>
                  <a:cubicBezTo>
                    <a:pt x="1746" y="1426"/>
                    <a:pt x="2059" y="1332"/>
                    <a:pt x="2413" y="1093"/>
                  </a:cubicBezTo>
                  <a:cubicBezTo>
                    <a:pt x="2413" y="1093"/>
                    <a:pt x="1919" y="0"/>
                    <a:pt x="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26"/>
            <p:cNvSpPr/>
            <p:nvPr/>
          </p:nvSpPr>
          <p:spPr>
            <a:xfrm>
              <a:off x="3101882" y="1352398"/>
              <a:ext cx="591467" cy="214085"/>
            </a:xfrm>
            <a:custGeom>
              <a:avLst/>
              <a:gdLst/>
              <a:ahLst/>
              <a:cxnLst/>
              <a:rect l="l" t="t" r="r" b="b"/>
              <a:pathLst>
                <a:path w="2597" h="940" extrusionOk="0">
                  <a:moveTo>
                    <a:pt x="25" y="1"/>
                  </a:moveTo>
                  <a:cubicBezTo>
                    <a:pt x="17" y="1"/>
                    <a:pt x="8" y="6"/>
                    <a:pt x="5" y="14"/>
                  </a:cubicBezTo>
                  <a:cubicBezTo>
                    <a:pt x="1" y="25"/>
                    <a:pt x="6" y="39"/>
                    <a:pt x="17" y="43"/>
                  </a:cubicBezTo>
                  <a:cubicBezTo>
                    <a:pt x="34" y="49"/>
                    <a:pt x="1836" y="808"/>
                    <a:pt x="2569" y="939"/>
                  </a:cubicBezTo>
                  <a:lnTo>
                    <a:pt x="2574" y="939"/>
                  </a:lnTo>
                  <a:cubicBezTo>
                    <a:pt x="2584" y="939"/>
                    <a:pt x="2594" y="931"/>
                    <a:pt x="2594" y="922"/>
                  </a:cubicBezTo>
                  <a:cubicBezTo>
                    <a:pt x="2596" y="909"/>
                    <a:pt x="2589" y="899"/>
                    <a:pt x="2576" y="897"/>
                  </a:cubicBezTo>
                  <a:cubicBezTo>
                    <a:pt x="1849" y="767"/>
                    <a:pt x="50" y="11"/>
                    <a:pt x="33" y="2"/>
                  </a:cubicBezTo>
                  <a:cubicBezTo>
                    <a:pt x="31" y="1"/>
                    <a:pt x="28"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26"/>
            <p:cNvSpPr/>
            <p:nvPr/>
          </p:nvSpPr>
          <p:spPr>
            <a:xfrm>
              <a:off x="3225097" y="1433023"/>
              <a:ext cx="85178" cy="25736"/>
            </a:xfrm>
            <a:custGeom>
              <a:avLst/>
              <a:gdLst/>
              <a:ahLst/>
              <a:cxnLst/>
              <a:rect l="l" t="t" r="r" b="b"/>
              <a:pathLst>
                <a:path w="374" h="113" extrusionOk="0">
                  <a:moveTo>
                    <a:pt x="351" y="0"/>
                  </a:moveTo>
                  <a:cubicBezTo>
                    <a:pt x="349" y="0"/>
                    <a:pt x="347" y="1"/>
                    <a:pt x="346" y="1"/>
                  </a:cubicBezTo>
                  <a:lnTo>
                    <a:pt x="19" y="70"/>
                  </a:lnTo>
                  <a:cubicBezTo>
                    <a:pt x="8" y="72"/>
                    <a:pt x="0" y="83"/>
                    <a:pt x="3" y="94"/>
                  </a:cubicBezTo>
                  <a:cubicBezTo>
                    <a:pt x="6" y="105"/>
                    <a:pt x="15" y="113"/>
                    <a:pt x="24" y="113"/>
                  </a:cubicBezTo>
                  <a:cubicBezTo>
                    <a:pt x="26" y="113"/>
                    <a:pt x="27" y="113"/>
                    <a:pt x="28" y="110"/>
                  </a:cubicBezTo>
                  <a:lnTo>
                    <a:pt x="355" y="43"/>
                  </a:lnTo>
                  <a:cubicBezTo>
                    <a:pt x="366" y="40"/>
                    <a:pt x="374" y="29"/>
                    <a:pt x="371" y="17"/>
                  </a:cubicBezTo>
                  <a:cubicBezTo>
                    <a:pt x="369" y="8"/>
                    <a:pt x="360" y="0"/>
                    <a:pt x="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26"/>
            <p:cNvSpPr/>
            <p:nvPr/>
          </p:nvSpPr>
          <p:spPr>
            <a:xfrm>
              <a:off x="3175902" y="1333494"/>
              <a:ext cx="35985" cy="65820"/>
            </a:xfrm>
            <a:custGeom>
              <a:avLst/>
              <a:gdLst/>
              <a:ahLst/>
              <a:cxnLst/>
              <a:rect l="l" t="t" r="r" b="b"/>
              <a:pathLst>
                <a:path w="158" h="289" extrusionOk="0">
                  <a:moveTo>
                    <a:pt x="26" y="0"/>
                  </a:moveTo>
                  <a:cubicBezTo>
                    <a:pt x="23" y="0"/>
                    <a:pt x="20" y="1"/>
                    <a:pt x="17" y="3"/>
                  </a:cubicBezTo>
                  <a:cubicBezTo>
                    <a:pt x="6" y="6"/>
                    <a:pt x="1" y="20"/>
                    <a:pt x="6" y="30"/>
                  </a:cubicBezTo>
                  <a:lnTo>
                    <a:pt x="113" y="276"/>
                  </a:lnTo>
                  <a:cubicBezTo>
                    <a:pt x="117" y="284"/>
                    <a:pt x="125" y="289"/>
                    <a:pt x="133" y="289"/>
                  </a:cubicBezTo>
                  <a:cubicBezTo>
                    <a:pt x="136" y="289"/>
                    <a:pt x="138" y="289"/>
                    <a:pt x="141" y="287"/>
                  </a:cubicBezTo>
                  <a:cubicBezTo>
                    <a:pt x="152" y="282"/>
                    <a:pt x="157" y="269"/>
                    <a:pt x="152" y="258"/>
                  </a:cubicBezTo>
                  <a:lnTo>
                    <a:pt x="45" y="13"/>
                  </a:lnTo>
                  <a:cubicBezTo>
                    <a:pt x="42" y="5"/>
                    <a:pt x="34"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86" name="Google Shape;986;p26"/>
          <p:cNvGrpSpPr/>
          <p:nvPr/>
        </p:nvGrpSpPr>
        <p:grpSpPr>
          <a:xfrm>
            <a:off x="3643023" y="5554045"/>
            <a:ext cx="1006076" cy="1043040"/>
            <a:chOff x="4186350" y="989775"/>
            <a:chExt cx="161950" cy="167900"/>
          </a:xfrm>
        </p:grpSpPr>
        <p:sp>
          <p:nvSpPr>
            <p:cNvPr id="987" name="Google Shape;987;p26"/>
            <p:cNvSpPr/>
            <p:nvPr/>
          </p:nvSpPr>
          <p:spPr>
            <a:xfrm>
              <a:off x="4231525" y="989775"/>
              <a:ext cx="116775" cy="126575"/>
            </a:xfrm>
            <a:custGeom>
              <a:avLst/>
              <a:gdLst/>
              <a:ahLst/>
              <a:cxnLst/>
              <a:rect l="l" t="t" r="r" b="b"/>
              <a:pathLst>
                <a:path w="4671" h="5063" extrusionOk="0">
                  <a:moveTo>
                    <a:pt x="4650" y="1"/>
                  </a:moveTo>
                  <a:cubicBezTo>
                    <a:pt x="4642" y="1"/>
                    <a:pt x="4634" y="5"/>
                    <a:pt x="4631" y="12"/>
                  </a:cubicBezTo>
                  <a:cubicBezTo>
                    <a:pt x="3899" y="2015"/>
                    <a:pt x="2683" y="3271"/>
                    <a:pt x="1792" y="3973"/>
                  </a:cubicBezTo>
                  <a:cubicBezTo>
                    <a:pt x="827" y="4733"/>
                    <a:pt x="23" y="5024"/>
                    <a:pt x="15" y="5026"/>
                  </a:cubicBezTo>
                  <a:cubicBezTo>
                    <a:pt x="5" y="5030"/>
                    <a:pt x="0" y="5041"/>
                    <a:pt x="4" y="5050"/>
                  </a:cubicBezTo>
                  <a:cubicBezTo>
                    <a:pt x="7" y="5057"/>
                    <a:pt x="13" y="5062"/>
                    <a:pt x="22" y="5062"/>
                  </a:cubicBezTo>
                  <a:cubicBezTo>
                    <a:pt x="24" y="5062"/>
                    <a:pt x="26" y="5062"/>
                    <a:pt x="27" y="5061"/>
                  </a:cubicBezTo>
                  <a:cubicBezTo>
                    <a:pt x="34" y="5058"/>
                    <a:pt x="843" y="4766"/>
                    <a:pt x="1814" y="4004"/>
                  </a:cubicBezTo>
                  <a:cubicBezTo>
                    <a:pt x="2709" y="3298"/>
                    <a:pt x="3932" y="2037"/>
                    <a:pt x="4666" y="26"/>
                  </a:cubicBezTo>
                  <a:cubicBezTo>
                    <a:pt x="4670" y="16"/>
                    <a:pt x="4665" y="6"/>
                    <a:pt x="4655" y="1"/>
                  </a:cubicBezTo>
                  <a:cubicBezTo>
                    <a:pt x="4654" y="1"/>
                    <a:pt x="4652" y="1"/>
                    <a:pt x="46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8" name="Google Shape;988;p26"/>
            <p:cNvSpPr/>
            <p:nvPr/>
          </p:nvSpPr>
          <p:spPr>
            <a:xfrm>
              <a:off x="4310100" y="1044725"/>
              <a:ext cx="29550" cy="68000"/>
            </a:xfrm>
            <a:custGeom>
              <a:avLst/>
              <a:gdLst/>
              <a:ahLst/>
              <a:cxnLst/>
              <a:rect l="l" t="t" r="r" b="b"/>
              <a:pathLst>
                <a:path w="1182" h="2720" extrusionOk="0">
                  <a:moveTo>
                    <a:pt x="684" y="0"/>
                  </a:moveTo>
                  <a:cubicBezTo>
                    <a:pt x="651" y="0"/>
                    <a:pt x="347" y="416"/>
                    <a:pt x="333" y="441"/>
                  </a:cubicBezTo>
                  <a:cubicBezTo>
                    <a:pt x="118" y="808"/>
                    <a:pt x="0" y="1250"/>
                    <a:pt x="28" y="1671"/>
                  </a:cubicBezTo>
                  <a:cubicBezTo>
                    <a:pt x="52" y="2011"/>
                    <a:pt x="176" y="2355"/>
                    <a:pt x="258" y="2686"/>
                  </a:cubicBezTo>
                  <a:cubicBezTo>
                    <a:pt x="259" y="2689"/>
                    <a:pt x="268" y="2717"/>
                    <a:pt x="266" y="2719"/>
                  </a:cubicBezTo>
                  <a:lnTo>
                    <a:pt x="266" y="2719"/>
                  </a:lnTo>
                  <a:cubicBezTo>
                    <a:pt x="476" y="2536"/>
                    <a:pt x="613" y="2357"/>
                    <a:pt x="703" y="2221"/>
                  </a:cubicBezTo>
                  <a:cubicBezTo>
                    <a:pt x="792" y="2087"/>
                    <a:pt x="1181" y="1496"/>
                    <a:pt x="1069" y="821"/>
                  </a:cubicBezTo>
                  <a:cubicBezTo>
                    <a:pt x="1020" y="535"/>
                    <a:pt x="894" y="304"/>
                    <a:pt x="881" y="282"/>
                  </a:cubicBezTo>
                  <a:cubicBezTo>
                    <a:pt x="814" y="161"/>
                    <a:pt x="741" y="67"/>
                    <a:pt x="686" y="1"/>
                  </a:cubicBezTo>
                  <a:cubicBezTo>
                    <a:pt x="685" y="0"/>
                    <a:pt x="685" y="0"/>
                    <a:pt x="684" y="0"/>
                  </a:cubicBezTo>
                  <a:close/>
                  <a:moveTo>
                    <a:pt x="266" y="2719"/>
                  </a:moveTo>
                  <a:lnTo>
                    <a:pt x="266" y="2719"/>
                  </a:lnTo>
                  <a:cubicBezTo>
                    <a:pt x="266" y="2719"/>
                    <a:pt x="266" y="2719"/>
                    <a:pt x="266" y="2719"/>
                  </a:cubicBezTo>
                  <a:cubicBezTo>
                    <a:pt x="266" y="2719"/>
                    <a:pt x="266" y="2719"/>
                    <a:pt x="266" y="2719"/>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9" name="Google Shape;989;p26"/>
            <p:cNvSpPr/>
            <p:nvPr/>
          </p:nvSpPr>
          <p:spPr>
            <a:xfrm>
              <a:off x="4319025" y="1034800"/>
              <a:ext cx="14925" cy="58425"/>
            </a:xfrm>
            <a:custGeom>
              <a:avLst/>
              <a:gdLst/>
              <a:ahLst/>
              <a:cxnLst/>
              <a:rect l="l" t="t" r="r" b="b"/>
              <a:pathLst>
                <a:path w="597" h="2337" extrusionOk="0">
                  <a:moveTo>
                    <a:pt x="259" y="1"/>
                  </a:moveTo>
                  <a:cubicBezTo>
                    <a:pt x="258" y="1"/>
                    <a:pt x="256" y="1"/>
                    <a:pt x="255" y="1"/>
                  </a:cubicBezTo>
                  <a:cubicBezTo>
                    <a:pt x="244" y="4"/>
                    <a:pt x="239" y="15"/>
                    <a:pt x="242" y="25"/>
                  </a:cubicBezTo>
                  <a:cubicBezTo>
                    <a:pt x="244" y="36"/>
                    <a:pt x="556" y="1238"/>
                    <a:pt x="4" y="2309"/>
                  </a:cubicBezTo>
                  <a:cubicBezTo>
                    <a:pt x="0" y="2317"/>
                    <a:pt x="3" y="2330"/>
                    <a:pt x="12" y="2334"/>
                  </a:cubicBezTo>
                  <a:cubicBezTo>
                    <a:pt x="14" y="2337"/>
                    <a:pt x="18" y="2337"/>
                    <a:pt x="20" y="2337"/>
                  </a:cubicBezTo>
                  <a:cubicBezTo>
                    <a:pt x="27" y="2337"/>
                    <a:pt x="34" y="2333"/>
                    <a:pt x="38" y="2326"/>
                  </a:cubicBezTo>
                  <a:cubicBezTo>
                    <a:pt x="597" y="1242"/>
                    <a:pt x="280" y="27"/>
                    <a:pt x="277" y="15"/>
                  </a:cubicBezTo>
                  <a:cubicBezTo>
                    <a:pt x="275" y="6"/>
                    <a:pt x="268" y="1"/>
                    <a:pt x="2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26"/>
            <p:cNvSpPr/>
            <p:nvPr/>
          </p:nvSpPr>
          <p:spPr>
            <a:xfrm>
              <a:off x="4319975" y="1058450"/>
              <a:ext cx="8225" cy="11775"/>
            </a:xfrm>
            <a:custGeom>
              <a:avLst/>
              <a:gdLst/>
              <a:ahLst/>
              <a:cxnLst/>
              <a:rect l="l" t="t" r="r" b="b"/>
              <a:pathLst>
                <a:path w="329" h="471" extrusionOk="0">
                  <a:moveTo>
                    <a:pt x="308" y="0"/>
                  </a:moveTo>
                  <a:cubicBezTo>
                    <a:pt x="302" y="0"/>
                    <a:pt x="295" y="4"/>
                    <a:pt x="292" y="8"/>
                  </a:cubicBezTo>
                  <a:cubicBezTo>
                    <a:pt x="292" y="8"/>
                    <a:pt x="153" y="216"/>
                    <a:pt x="5" y="443"/>
                  </a:cubicBezTo>
                  <a:cubicBezTo>
                    <a:pt x="0" y="451"/>
                    <a:pt x="2" y="463"/>
                    <a:pt x="11" y="469"/>
                  </a:cubicBezTo>
                  <a:cubicBezTo>
                    <a:pt x="14" y="470"/>
                    <a:pt x="17" y="471"/>
                    <a:pt x="20" y="471"/>
                  </a:cubicBezTo>
                  <a:cubicBezTo>
                    <a:pt x="28" y="471"/>
                    <a:pt x="33" y="469"/>
                    <a:pt x="35" y="464"/>
                  </a:cubicBezTo>
                  <a:cubicBezTo>
                    <a:pt x="186" y="238"/>
                    <a:pt x="323" y="29"/>
                    <a:pt x="323" y="29"/>
                  </a:cubicBezTo>
                  <a:cubicBezTo>
                    <a:pt x="328" y="20"/>
                    <a:pt x="325" y="8"/>
                    <a:pt x="317" y="3"/>
                  </a:cubicBezTo>
                  <a:cubicBezTo>
                    <a:pt x="315" y="1"/>
                    <a:pt x="311" y="0"/>
                    <a:pt x="3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26"/>
            <p:cNvSpPr/>
            <p:nvPr/>
          </p:nvSpPr>
          <p:spPr>
            <a:xfrm>
              <a:off x="4326475" y="1068925"/>
              <a:ext cx="6175" cy="11325"/>
            </a:xfrm>
            <a:custGeom>
              <a:avLst/>
              <a:gdLst/>
              <a:ahLst/>
              <a:cxnLst/>
              <a:rect l="l" t="t" r="r" b="b"/>
              <a:pathLst>
                <a:path w="247" h="453" extrusionOk="0">
                  <a:moveTo>
                    <a:pt x="22" y="1"/>
                  </a:moveTo>
                  <a:cubicBezTo>
                    <a:pt x="19" y="1"/>
                    <a:pt x="16" y="2"/>
                    <a:pt x="13" y="3"/>
                  </a:cubicBezTo>
                  <a:cubicBezTo>
                    <a:pt x="4" y="9"/>
                    <a:pt x="1" y="19"/>
                    <a:pt x="6" y="29"/>
                  </a:cubicBezTo>
                  <a:cubicBezTo>
                    <a:pt x="8" y="32"/>
                    <a:pt x="178" y="312"/>
                    <a:pt x="208" y="438"/>
                  </a:cubicBezTo>
                  <a:cubicBezTo>
                    <a:pt x="209" y="447"/>
                    <a:pt x="216" y="453"/>
                    <a:pt x="225" y="453"/>
                  </a:cubicBezTo>
                  <a:lnTo>
                    <a:pt x="230" y="453"/>
                  </a:lnTo>
                  <a:cubicBezTo>
                    <a:pt x="240" y="451"/>
                    <a:pt x="246" y="440"/>
                    <a:pt x="243" y="430"/>
                  </a:cubicBezTo>
                  <a:cubicBezTo>
                    <a:pt x="213" y="298"/>
                    <a:pt x="46" y="23"/>
                    <a:pt x="38" y="11"/>
                  </a:cubicBezTo>
                  <a:cubicBezTo>
                    <a:pt x="35" y="4"/>
                    <a:pt x="28" y="1"/>
                    <a:pt x="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26"/>
            <p:cNvSpPr/>
            <p:nvPr/>
          </p:nvSpPr>
          <p:spPr>
            <a:xfrm>
              <a:off x="4317325" y="1079025"/>
              <a:ext cx="7875" cy="6475"/>
            </a:xfrm>
            <a:custGeom>
              <a:avLst/>
              <a:gdLst/>
              <a:ahLst/>
              <a:cxnLst/>
              <a:rect l="l" t="t" r="r" b="b"/>
              <a:pathLst>
                <a:path w="315" h="259" extrusionOk="0">
                  <a:moveTo>
                    <a:pt x="295" y="0"/>
                  </a:moveTo>
                  <a:cubicBezTo>
                    <a:pt x="291" y="0"/>
                    <a:pt x="287" y="2"/>
                    <a:pt x="284" y="4"/>
                  </a:cubicBezTo>
                  <a:cubicBezTo>
                    <a:pt x="221" y="44"/>
                    <a:pt x="161" y="91"/>
                    <a:pt x="103" y="140"/>
                  </a:cubicBezTo>
                  <a:cubicBezTo>
                    <a:pt x="71" y="168"/>
                    <a:pt x="38" y="198"/>
                    <a:pt x="7" y="227"/>
                  </a:cubicBezTo>
                  <a:cubicBezTo>
                    <a:pt x="1" y="235"/>
                    <a:pt x="1" y="247"/>
                    <a:pt x="7" y="254"/>
                  </a:cubicBezTo>
                  <a:cubicBezTo>
                    <a:pt x="12" y="258"/>
                    <a:pt x="16" y="259"/>
                    <a:pt x="21" y="259"/>
                  </a:cubicBezTo>
                  <a:cubicBezTo>
                    <a:pt x="27" y="259"/>
                    <a:pt x="31" y="257"/>
                    <a:pt x="32" y="254"/>
                  </a:cubicBezTo>
                  <a:cubicBezTo>
                    <a:pt x="63" y="225"/>
                    <a:pt x="93" y="195"/>
                    <a:pt x="125" y="168"/>
                  </a:cubicBezTo>
                  <a:cubicBezTo>
                    <a:pt x="182" y="122"/>
                    <a:pt x="242" y="76"/>
                    <a:pt x="304" y="34"/>
                  </a:cubicBezTo>
                  <a:cubicBezTo>
                    <a:pt x="313" y="28"/>
                    <a:pt x="314" y="17"/>
                    <a:pt x="310" y="9"/>
                  </a:cubicBezTo>
                  <a:cubicBezTo>
                    <a:pt x="307" y="3"/>
                    <a:pt x="300" y="0"/>
                    <a:pt x="29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26"/>
            <p:cNvSpPr/>
            <p:nvPr/>
          </p:nvSpPr>
          <p:spPr>
            <a:xfrm>
              <a:off x="4186350" y="1087800"/>
              <a:ext cx="52325" cy="69875"/>
            </a:xfrm>
            <a:custGeom>
              <a:avLst/>
              <a:gdLst/>
              <a:ahLst/>
              <a:cxnLst/>
              <a:rect l="l" t="t" r="r" b="b"/>
              <a:pathLst>
                <a:path w="2093" h="2795" extrusionOk="0">
                  <a:moveTo>
                    <a:pt x="702" y="1"/>
                  </a:moveTo>
                  <a:cubicBezTo>
                    <a:pt x="562" y="1"/>
                    <a:pt x="374" y="37"/>
                    <a:pt x="349" y="178"/>
                  </a:cubicBezTo>
                  <a:cubicBezTo>
                    <a:pt x="324" y="310"/>
                    <a:pt x="390" y="461"/>
                    <a:pt x="339" y="582"/>
                  </a:cubicBezTo>
                  <a:cubicBezTo>
                    <a:pt x="294" y="690"/>
                    <a:pt x="173" y="737"/>
                    <a:pt x="108" y="831"/>
                  </a:cubicBezTo>
                  <a:cubicBezTo>
                    <a:pt x="0" y="991"/>
                    <a:pt x="82" y="1230"/>
                    <a:pt x="206" y="1398"/>
                  </a:cubicBezTo>
                  <a:cubicBezTo>
                    <a:pt x="295" y="1516"/>
                    <a:pt x="410" y="1635"/>
                    <a:pt x="410" y="1777"/>
                  </a:cubicBezTo>
                  <a:cubicBezTo>
                    <a:pt x="410" y="1832"/>
                    <a:pt x="392" y="1884"/>
                    <a:pt x="382" y="1938"/>
                  </a:cubicBezTo>
                  <a:cubicBezTo>
                    <a:pt x="344" y="2144"/>
                    <a:pt x="448" y="2381"/>
                    <a:pt x="630" y="2502"/>
                  </a:cubicBezTo>
                  <a:cubicBezTo>
                    <a:pt x="736" y="2572"/>
                    <a:pt x="840" y="2602"/>
                    <a:pt x="939" y="2602"/>
                  </a:cubicBezTo>
                  <a:cubicBezTo>
                    <a:pt x="977" y="2602"/>
                    <a:pt x="1013" y="2598"/>
                    <a:pt x="1049" y="2590"/>
                  </a:cubicBezTo>
                  <a:cubicBezTo>
                    <a:pt x="1124" y="2678"/>
                    <a:pt x="1210" y="2753"/>
                    <a:pt x="1315" y="2782"/>
                  </a:cubicBezTo>
                  <a:cubicBezTo>
                    <a:pt x="1345" y="2791"/>
                    <a:pt x="1376" y="2795"/>
                    <a:pt x="1406" y="2795"/>
                  </a:cubicBezTo>
                  <a:cubicBezTo>
                    <a:pt x="1520" y="2795"/>
                    <a:pt x="1630" y="2738"/>
                    <a:pt x="1707" y="2654"/>
                  </a:cubicBezTo>
                  <a:cubicBezTo>
                    <a:pt x="1776" y="2583"/>
                    <a:pt x="1825" y="2510"/>
                    <a:pt x="1904" y="2270"/>
                  </a:cubicBezTo>
                  <a:cubicBezTo>
                    <a:pt x="2023" y="1907"/>
                    <a:pt x="2084" y="1715"/>
                    <a:pt x="2088" y="1423"/>
                  </a:cubicBezTo>
                  <a:cubicBezTo>
                    <a:pt x="2091" y="1216"/>
                    <a:pt x="2092" y="1083"/>
                    <a:pt x="2019" y="919"/>
                  </a:cubicBezTo>
                  <a:cubicBezTo>
                    <a:pt x="1943" y="747"/>
                    <a:pt x="1831" y="652"/>
                    <a:pt x="1609" y="463"/>
                  </a:cubicBezTo>
                  <a:cubicBezTo>
                    <a:pt x="1373" y="264"/>
                    <a:pt x="1180" y="169"/>
                    <a:pt x="1017" y="89"/>
                  </a:cubicBezTo>
                  <a:cubicBezTo>
                    <a:pt x="882" y="24"/>
                    <a:pt x="824" y="9"/>
                    <a:pt x="767" y="3"/>
                  </a:cubicBezTo>
                  <a:cubicBezTo>
                    <a:pt x="747" y="2"/>
                    <a:pt x="725" y="1"/>
                    <a:pt x="70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26"/>
            <p:cNvSpPr/>
            <p:nvPr/>
          </p:nvSpPr>
          <p:spPr>
            <a:xfrm>
              <a:off x="4189974" y="1098917"/>
              <a:ext cx="31251" cy="35257"/>
            </a:xfrm>
            <a:custGeom>
              <a:avLst/>
              <a:gdLst/>
              <a:ahLst/>
              <a:cxnLst/>
              <a:rect l="l" t="t" r="r" b="b"/>
              <a:pathLst>
                <a:path w="1345" h="1508" extrusionOk="0">
                  <a:moveTo>
                    <a:pt x="311" y="0"/>
                  </a:moveTo>
                  <a:cubicBezTo>
                    <a:pt x="308" y="0"/>
                    <a:pt x="305" y="1"/>
                    <a:pt x="302" y="2"/>
                  </a:cubicBezTo>
                  <a:cubicBezTo>
                    <a:pt x="285" y="9"/>
                    <a:pt x="283" y="33"/>
                    <a:pt x="283" y="53"/>
                  </a:cubicBezTo>
                  <a:cubicBezTo>
                    <a:pt x="274" y="234"/>
                    <a:pt x="103" y="241"/>
                    <a:pt x="28" y="371"/>
                  </a:cubicBezTo>
                  <a:cubicBezTo>
                    <a:pt x="0" y="420"/>
                    <a:pt x="5" y="468"/>
                    <a:pt x="38" y="515"/>
                  </a:cubicBezTo>
                  <a:cubicBezTo>
                    <a:pt x="72" y="560"/>
                    <a:pt x="110" y="571"/>
                    <a:pt x="152" y="571"/>
                  </a:cubicBezTo>
                  <a:cubicBezTo>
                    <a:pt x="179" y="571"/>
                    <a:pt x="208" y="566"/>
                    <a:pt x="239" y="563"/>
                  </a:cubicBezTo>
                  <a:cubicBezTo>
                    <a:pt x="251" y="561"/>
                    <a:pt x="264" y="560"/>
                    <a:pt x="277" y="560"/>
                  </a:cubicBezTo>
                  <a:cubicBezTo>
                    <a:pt x="375" y="560"/>
                    <a:pt x="475" y="607"/>
                    <a:pt x="537" y="685"/>
                  </a:cubicBezTo>
                  <a:cubicBezTo>
                    <a:pt x="577" y="735"/>
                    <a:pt x="602" y="797"/>
                    <a:pt x="631" y="854"/>
                  </a:cubicBezTo>
                  <a:cubicBezTo>
                    <a:pt x="755" y="1112"/>
                    <a:pt x="958" y="1332"/>
                    <a:pt x="1206" y="1475"/>
                  </a:cubicBezTo>
                  <a:cubicBezTo>
                    <a:pt x="1235" y="1492"/>
                    <a:pt x="1269" y="1507"/>
                    <a:pt x="1301" y="1507"/>
                  </a:cubicBezTo>
                  <a:cubicBezTo>
                    <a:pt x="1316" y="1507"/>
                    <a:pt x="1331" y="1504"/>
                    <a:pt x="1344" y="1495"/>
                  </a:cubicBezTo>
                  <a:cubicBezTo>
                    <a:pt x="1248" y="1430"/>
                    <a:pt x="1165" y="1341"/>
                    <a:pt x="1109" y="1239"/>
                  </a:cubicBezTo>
                  <a:cubicBezTo>
                    <a:pt x="1019" y="1077"/>
                    <a:pt x="992" y="886"/>
                    <a:pt x="911" y="719"/>
                  </a:cubicBezTo>
                  <a:cubicBezTo>
                    <a:pt x="851" y="596"/>
                    <a:pt x="762" y="489"/>
                    <a:pt x="675" y="382"/>
                  </a:cubicBezTo>
                  <a:cubicBezTo>
                    <a:pt x="601" y="293"/>
                    <a:pt x="527" y="204"/>
                    <a:pt x="452" y="114"/>
                  </a:cubicBezTo>
                  <a:cubicBezTo>
                    <a:pt x="419" y="74"/>
                    <a:pt x="382" y="32"/>
                    <a:pt x="336" y="7"/>
                  </a:cubicBezTo>
                  <a:cubicBezTo>
                    <a:pt x="328" y="3"/>
                    <a:pt x="319" y="0"/>
                    <a:pt x="311" y="0"/>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26"/>
            <p:cNvSpPr/>
            <p:nvPr/>
          </p:nvSpPr>
          <p:spPr>
            <a:xfrm>
              <a:off x="4197325" y="1123600"/>
              <a:ext cx="25600" cy="22700"/>
            </a:xfrm>
            <a:custGeom>
              <a:avLst/>
              <a:gdLst/>
              <a:ahLst/>
              <a:cxnLst/>
              <a:rect l="l" t="t" r="r" b="b"/>
              <a:pathLst>
                <a:path w="1024" h="908" extrusionOk="0">
                  <a:moveTo>
                    <a:pt x="963" y="1"/>
                  </a:moveTo>
                  <a:cubicBezTo>
                    <a:pt x="947" y="1"/>
                    <a:pt x="946" y="28"/>
                    <a:pt x="941" y="47"/>
                  </a:cubicBezTo>
                  <a:cubicBezTo>
                    <a:pt x="926" y="103"/>
                    <a:pt x="919" y="157"/>
                    <a:pt x="896" y="210"/>
                  </a:cubicBezTo>
                  <a:cubicBezTo>
                    <a:pt x="866" y="277"/>
                    <a:pt x="823" y="340"/>
                    <a:pt x="771" y="389"/>
                  </a:cubicBezTo>
                  <a:cubicBezTo>
                    <a:pt x="741" y="419"/>
                    <a:pt x="706" y="444"/>
                    <a:pt x="683" y="479"/>
                  </a:cubicBezTo>
                  <a:cubicBezTo>
                    <a:pt x="655" y="519"/>
                    <a:pt x="639" y="571"/>
                    <a:pt x="597" y="598"/>
                  </a:cubicBezTo>
                  <a:cubicBezTo>
                    <a:pt x="579" y="610"/>
                    <a:pt x="559" y="615"/>
                    <a:pt x="539" y="615"/>
                  </a:cubicBezTo>
                  <a:cubicBezTo>
                    <a:pt x="498" y="615"/>
                    <a:pt x="456" y="594"/>
                    <a:pt x="427" y="564"/>
                  </a:cubicBezTo>
                  <a:cubicBezTo>
                    <a:pt x="384" y="518"/>
                    <a:pt x="361" y="458"/>
                    <a:pt x="334" y="401"/>
                  </a:cubicBezTo>
                  <a:cubicBezTo>
                    <a:pt x="272" y="272"/>
                    <a:pt x="184" y="159"/>
                    <a:pt x="74" y="67"/>
                  </a:cubicBezTo>
                  <a:cubicBezTo>
                    <a:pt x="65" y="60"/>
                    <a:pt x="54" y="53"/>
                    <a:pt x="43" y="53"/>
                  </a:cubicBezTo>
                  <a:cubicBezTo>
                    <a:pt x="39" y="53"/>
                    <a:pt x="35" y="54"/>
                    <a:pt x="31" y="57"/>
                  </a:cubicBezTo>
                  <a:cubicBezTo>
                    <a:pt x="24" y="61"/>
                    <a:pt x="22" y="68"/>
                    <a:pt x="20" y="77"/>
                  </a:cubicBezTo>
                  <a:cubicBezTo>
                    <a:pt x="1" y="183"/>
                    <a:pt x="97" y="269"/>
                    <a:pt x="158" y="356"/>
                  </a:cubicBezTo>
                  <a:cubicBezTo>
                    <a:pt x="222" y="443"/>
                    <a:pt x="253" y="550"/>
                    <a:pt x="267" y="657"/>
                  </a:cubicBezTo>
                  <a:cubicBezTo>
                    <a:pt x="275" y="710"/>
                    <a:pt x="280" y="762"/>
                    <a:pt x="299" y="811"/>
                  </a:cubicBezTo>
                  <a:cubicBezTo>
                    <a:pt x="319" y="859"/>
                    <a:pt x="361" y="902"/>
                    <a:pt x="414" y="907"/>
                  </a:cubicBezTo>
                  <a:cubicBezTo>
                    <a:pt x="418" y="908"/>
                    <a:pt x="422" y="908"/>
                    <a:pt x="426" y="908"/>
                  </a:cubicBezTo>
                  <a:cubicBezTo>
                    <a:pt x="466" y="908"/>
                    <a:pt x="504" y="885"/>
                    <a:pt x="537" y="861"/>
                  </a:cubicBezTo>
                  <a:cubicBezTo>
                    <a:pt x="666" y="764"/>
                    <a:pt x="751" y="619"/>
                    <a:pt x="887" y="533"/>
                  </a:cubicBezTo>
                  <a:cubicBezTo>
                    <a:pt x="912" y="517"/>
                    <a:pt x="940" y="502"/>
                    <a:pt x="961" y="479"/>
                  </a:cubicBezTo>
                  <a:cubicBezTo>
                    <a:pt x="996" y="437"/>
                    <a:pt x="999" y="376"/>
                    <a:pt x="999" y="321"/>
                  </a:cubicBezTo>
                  <a:cubicBezTo>
                    <a:pt x="1000" y="235"/>
                    <a:pt x="1024" y="132"/>
                    <a:pt x="998" y="47"/>
                  </a:cubicBezTo>
                  <a:cubicBezTo>
                    <a:pt x="994" y="35"/>
                    <a:pt x="984" y="8"/>
                    <a:pt x="972" y="3"/>
                  </a:cubicBezTo>
                  <a:cubicBezTo>
                    <a:pt x="969" y="2"/>
                    <a:pt x="966" y="1"/>
                    <a:pt x="963"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26"/>
            <p:cNvSpPr/>
            <p:nvPr/>
          </p:nvSpPr>
          <p:spPr>
            <a:xfrm>
              <a:off x="4207675" y="1139326"/>
              <a:ext cx="12073" cy="11778"/>
            </a:xfrm>
            <a:custGeom>
              <a:avLst/>
              <a:gdLst/>
              <a:ahLst/>
              <a:cxnLst/>
              <a:rect l="l" t="t" r="r" b="b"/>
              <a:pathLst>
                <a:path w="524" h="585" extrusionOk="0">
                  <a:moveTo>
                    <a:pt x="509" y="1"/>
                  </a:moveTo>
                  <a:cubicBezTo>
                    <a:pt x="474" y="1"/>
                    <a:pt x="445" y="38"/>
                    <a:pt x="426" y="71"/>
                  </a:cubicBezTo>
                  <a:cubicBezTo>
                    <a:pt x="388" y="140"/>
                    <a:pt x="353" y="209"/>
                    <a:pt x="309" y="273"/>
                  </a:cubicBezTo>
                  <a:cubicBezTo>
                    <a:pt x="271" y="327"/>
                    <a:pt x="213" y="405"/>
                    <a:pt x="145" y="423"/>
                  </a:cubicBezTo>
                  <a:cubicBezTo>
                    <a:pt x="144" y="423"/>
                    <a:pt x="143" y="424"/>
                    <a:pt x="142" y="424"/>
                  </a:cubicBezTo>
                  <a:cubicBezTo>
                    <a:pt x="140" y="424"/>
                    <a:pt x="138" y="423"/>
                    <a:pt x="137" y="422"/>
                  </a:cubicBezTo>
                  <a:cubicBezTo>
                    <a:pt x="134" y="422"/>
                    <a:pt x="130" y="423"/>
                    <a:pt x="126" y="423"/>
                  </a:cubicBezTo>
                  <a:cubicBezTo>
                    <a:pt x="108" y="423"/>
                    <a:pt x="84" y="419"/>
                    <a:pt x="63" y="419"/>
                  </a:cubicBezTo>
                  <a:cubicBezTo>
                    <a:pt x="40" y="419"/>
                    <a:pt x="20" y="423"/>
                    <a:pt x="13" y="440"/>
                  </a:cubicBezTo>
                  <a:cubicBezTo>
                    <a:pt x="1" y="463"/>
                    <a:pt x="28" y="484"/>
                    <a:pt x="43" y="498"/>
                  </a:cubicBezTo>
                  <a:cubicBezTo>
                    <a:pt x="84" y="532"/>
                    <a:pt x="141" y="569"/>
                    <a:pt x="193" y="582"/>
                  </a:cubicBezTo>
                  <a:cubicBezTo>
                    <a:pt x="201" y="584"/>
                    <a:pt x="209" y="585"/>
                    <a:pt x="218" y="585"/>
                  </a:cubicBezTo>
                  <a:cubicBezTo>
                    <a:pt x="263" y="585"/>
                    <a:pt x="306" y="553"/>
                    <a:pt x="329" y="516"/>
                  </a:cubicBezTo>
                  <a:cubicBezTo>
                    <a:pt x="358" y="469"/>
                    <a:pt x="368" y="413"/>
                    <a:pt x="380" y="360"/>
                  </a:cubicBezTo>
                  <a:cubicBezTo>
                    <a:pt x="407" y="233"/>
                    <a:pt x="456" y="113"/>
                    <a:pt x="523" y="3"/>
                  </a:cubicBezTo>
                  <a:cubicBezTo>
                    <a:pt x="518" y="1"/>
                    <a:pt x="514" y="1"/>
                    <a:pt x="509" y="1"/>
                  </a:cubicBezTo>
                  <a:close/>
                </a:path>
              </a:pathLst>
            </a:custGeom>
            <a:solidFill>
              <a:srgbClr val="000000">
                <a:alpha val="206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26"/>
            <p:cNvSpPr/>
            <p:nvPr/>
          </p:nvSpPr>
          <p:spPr>
            <a:xfrm>
              <a:off x="4212800" y="1114125"/>
              <a:ext cx="14125" cy="40650"/>
            </a:xfrm>
            <a:custGeom>
              <a:avLst/>
              <a:gdLst/>
              <a:ahLst/>
              <a:cxnLst/>
              <a:rect l="l" t="t" r="r" b="b"/>
              <a:pathLst>
                <a:path w="565" h="1626" extrusionOk="0">
                  <a:moveTo>
                    <a:pt x="543" y="0"/>
                  </a:moveTo>
                  <a:cubicBezTo>
                    <a:pt x="541" y="0"/>
                    <a:pt x="538" y="1"/>
                    <a:pt x="535" y="2"/>
                  </a:cubicBezTo>
                  <a:cubicBezTo>
                    <a:pt x="523" y="9"/>
                    <a:pt x="240" y="172"/>
                    <a:pt x="315" y="351"/>
                  </a:cubicBezTo>
                  <a:cubicBezTo>
                    <a:pt x="384" y="518"/>
                    <a:pt x="379" y="768"/>
                    <a:pt x="347" y="810"/>
                  </a:cubicBezTo>
                  <a:cubicBezTo>
                    <a:pt x="305" y="865"/>
                    <a:pt x="210" y="1058"/>
                    <a:pt x="182" y="1135"/>
                  </a:cubicBezTo>
                  <a:cubicBezTo>
                    <a:pt x="174" y="1155"/>
                    <a:pt x="157" y="1194"/>
                    <a:pt x="139" y="1241"/>
                  </a:cubicBezTo>
                  <a:cubicBezTo>
                    <a:pt x="17" y="1536"/>
                    <a:pt x="1" y="1594"/>
                    <a:pt x="13" y="1614"/>
                  </a:cubicBezTo>
                  <a:cubicBezTo>
                    <a:pt x="17" y="1621"/>
                    <a:pt x="25" y="1625"/>
                    <a:pt x="32" y="1625"/>
                  </a:cubicBezTo>
                  <a:cubicBezTo>
                    <a:pt x="35" y="1625"/>
                    <a:pt x="37" y="1625"/>
                    <a:pt x="37" y="1623"/>
                  </a:cubicBezTo>
                  <a:cubicBezTo>
                    <a:pt x="47" y="1620"/>
                    <a:pt x="50" y="1610"/>
                    <a:pt x="45" y="1600"/>
                  </a:cubicBezTo>
                  <a:cubicBezTo>
                    <a:pt x="42" y="1571"/>
                    <a:pt x="130" y="1358"/>
                    <a:pt x="172" y="1256"/>
                  </a:cubicBezTo>
                  <a:cubicBezTo>
                    <a:pt x="193" y="1209"/>
                    <a:pt x="209" y="1169"/>
                    <a:pt x="216" y="1149"/>
                  </a:cubicBezTo>
                  <a:cubicBezTo>
                    <a:pt x="246" y="1068"/>
                    <a:pt x="338" y="881"/>
                    <a:pt x="376" y="832"/>
                  </a:cubicBezTo>
                  <a:cubicBezTo>
                    <a:pt x="423" y="770"/>
                    <a:pt x="418" y="499"/>
                    <a:pt x="349" y="336"/>
                  </a:cubicBezTo>
                  <a:cubicBezTo>
                    <a:pt x="288" y="188"/>
                    <a:pt x="551" y="36"/>
                    <a:pt x="553" y="35"/>
                  </a:cubicBezTo>
                  <a:cubicBezTo>
                    <a:pt x="561" y="29"/>
                    <a:pt x="565" y="19"/>
                    <a:pt x="559" y="9"/>
                  </a:cubicBezTo>
                  <a:cubicBezTo>
                    <a:pt x="556" y="4"/>
                    <a:pt x="550" y="0"/>
                    <a:pt x="543" y="0"/>
                  </a:cubicBezTo>
                  <a:close/>
                </a:path>
              </a:pathLst>
            </a:custGeom>
            <a:solidFill>
              <a:srgbClr val="FFFFFF">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26"/>
            <p:cNvSpPr/>
            <p:nvPr/>
          </p:nvSpPr>
          <p:spPr>
            <a:xfrm>
              <a:off x="4192925" y="1115200"/>
              <a:ext cx="13975" cy="23225"/>
            </a:xfrm>
            <a:custGeom>
              <a:avLst/>
              <a:gdLst/>
              <a:ahLst/>
              <a:cxnLst/>
              <a:rect l="l" t="t" r="r" b="b"/>
              <a:pathLst>
                <a:path w="559" h="929" extrusionOk="0">
                  <a:moveTo>
                    <a:pt x="42" y="1"/>
                  </a:moveTo>
                  <a:cubicBezTo>
                    <a:pt x="39" y="1"/>
                    <a:pt x="37" y="1"/>
                    <a:pt x="35" y="1"/>
                  </a:cubicBezTo>
                  <a:cubicBezTo>
                    <a:pt x="23" y="4"/>
                    <a:pt x="13" y="12"/>
                    <a:pt x="8" y="24"/>
                  </a:cubicBezTo>
                  <a:cubicBezTo>
                    <a:pt x="1" y="47"/>
                    <a:pt x="12" y="77"/>
                    <a:pt x="27" y="97"/>
                  </a:cubicBezTo>
                  <a:cubicBezTo>
                    <a:pt x="67" y="156"/>
                    <a:pt x="97" y="222"/>
                    <a:pt x="109" y="294"/>
                  </a:cubicBezTo>
                  <a:cubicBezTo>
                    <a:pt x="111" y="307"/>
                    <a:pt x="114" y="321"/>
                    <a:pt x="115" y="334"/>
                  </a:cubicBezTo>
                  <a:cubicBezTo>
                    <a:pt x="119" y="361"/>
                    <a:pt x="121" y="387"/>
                    <a:pt x="130" y="414"/>
                  </a:cubicBezTo>
                  <a:cubicBezTo>
                    <a:pt x="148" y="480"/>
                    <a:pt x="192" y="535"/>
                    <a:pt x="231" y="587"/>
                  </a:cubicBezTo>
                  <a:cubicBezTo>
                    <a:pt x="269" y="635"/>
                    <a:pt x="305" y="682"/>
                    <a:pt x="324" y="737"/>
                  </a:cubicBezTo>
                  <a:cubicBezTo>
                    <a:pt x="330" y="755"/>
                    <a:pt x="334" y="772"/>
                    <a:pt x="339" y="791"/>
                  </a:cubicBezTo>
                  <a:cubicBezTo>
                    <a:pt x="349" y="841"/>
                    <a:pt x="361" y="890"/>
                    <a:pt x="402" y="925"/>
                  </a:cubicBezTo>
                  <a:cubicBezTo>
                    <a:pt x="406" y="928"/>
                    <a:pt x="410" y="929"/>
                    <a:pt x="414" y="929"/>
                  </a:cubicBezTo>
                  <a:cubicBezTo>
                    <a:pt x="419" y="929"/>
                    <a:pt x="423" y="927"/>
                    <a:pt x="426" y="921"/>
                  </a:cubicBezTo>
                  <a:cubicBezTo>
                    <a:pt x="431" y="914"/>
                    <a:pt x="431" y="902"/>
                    <a:pt x="423" y="896"/>
                  </a:cubicBezTo>
                  <a:cubicBezTo>
                    <a:pt x="392" y="869"/>
                    <a:pt x="383" y="827"/>
                    <a:pt x="372" y="781"/>
                  </a:cubicBezTo>
                  <a:cubicBezTo>
                    <a:pt x="368" y="762"/>
                    <a:pt x="364" y="742"/>
                    <a:pt x="357" y="724"/>
                  </a:cubicBezTo>
                  <a:cubicBezTo>
                    <a:pt x="336" y="663"/>
                    <a:pt x="297" y="613"/>
                    <a:pt x="258" y="563"/>
                  </a:cubicBezTo>
                  <a:cubicBezTo>
                    <a:pt x="219" y="512"/>
                    <a:pt x="180" y="462"/>
                    <a:pt x="163" y="403"/>
                  </a:cubicBezTo>
                  <a:cubicBezTo>
                    <a:pt x="156" y="379"/>
                    <a:pt x="152" y="354"/>
                    <a:pt x="150" y="328"/>
                  </a:cubicBezTo>
                  <a:cubicBezTo>
                    <a:pt x="148" y="313"/>
                    <a:pt x="147" y="298"/>
                    <a:pt x="145" y="285"/>
                  </a:cubicBezTo>
                  <a:cubicBezTo>
                    <a:pt x="132" y="209"/>
                    <a:pt x="100" y="136"/>
                    <a:pt x="55" y="73"/>
                  </a:cubicBezTo>
                  <a:cubicBezTo>
                    <a:pt x="44" y="59"/>
                    <a:pt x="41" y="41"/>
                    <a:pt x="43" y="38"/>
                  </a:cubicBezTo>
                  <a:lnTo>
                    <a:pt x="43" y="38"/>
                  </a:lnTo>
                  <a:cubicBezTo>
                    <a:pt x="44" y="38"/>
                    <a:pt x="49" y="40"/>
                    <a:pt x="58" y="59"/>
                  </a:cubicBezTo>
                  <a:cubicBezTo>
                    <a:pt x="94" y="145"/>
                    <a:pt x="152" y="222"/>
                    <a:pt x="223" y="284"/>
                  </a:cubicBezTo>
                  <a:cubicBezTo>
                    <a:pt x="238" y="297"/>
                    <a:pt x="254" y="310"/>
                    <a:pt x="273" y="318"/>
                  </a:cubicBezTo>
                  <a:cubicBezTo>
                    <a:pt x="286" y="324"/>
                    <a:pt x="299" y="327"/>
                    <a:pt x="312" y="329"/>
                  </a:cubicBezTo>
                  <a:cubicBezTo>
                    <a:pt x="322" y="332"/>
                    <a:pt x="330" y="334"/>
                    <a:pt x="339" y="337"/>
                  </a:cubicBezTo>
                  <a:cubicBezTo>
                    <a:pt x="386" y="353"/>
                    <a:pt x="415" y="396"/>
                    <a:pt x="446" y="441"/>
                  </a:cubicBezTo>
                  <a:cubicBezTo>
                    <a:pt x="468" y="476"/>
                    <a:pt x="493" y="511"/>
                    <a:pt x="526" y="537"/>
                  </a:cubicBezTo>
                  <a:cubicBezTo>
                    <a:pt x="530" y="540"/>
                    <a:pt x="534" y="542"/>
                    <a:pt x="538" y="542"/>
                  </a:cubicBezTo>
                  <a:cubicBezTo>
                    <a:pt x="543" y="542"/>
                    <a:pt x="548" y="540"/>
                    <a:pt x="552" y="535"/>
                  </a:cubicBezTo>
                  <a:cubicBezTo>
                    <a:pt x="559" y="527"/>
                    <a:pt x="557" y="516"/>
                    <a:pt x="549" y="510"/>
                  </a:cubicBezTo>
                  <a:cubicBezTo>
                    <a:pt x="521" y="487"/>
                    <a:pt x="499" y="453"/>
                    <a:pt x="477" y="421"/>
                  </a:cubicBezTo>
                  <a:cubicBezTo>
                    <a:pt x="443" y="372"/>
                    <a:pt x="410" y="322"/>
                    <a:pt x="351" y="302"/>
                  </a:cubicBezTo>
                  <a:cubicBezTo>
                    <a:pt x="340" y="297"/>
                    <a:pt x="330" y="296"/>
                    <a:pt x="320" y="294"/>
                  </a:cubicBezTo>
                  <a:cubicBezTo>
                    <a:pt x="310" y="291"/>
                    <a:pt x="297" y="289"/>
                    <a:pt x="288" y="284"/>
                  </a:cubicBezTo>
                  <a:cubicBezTo>
                    <a:pt x="273" y="279"/>
                    <a:pt x="259" y="268"/>
                    <a:pt x="248" y="258"/>
                  </a:cubicBezTo>
                  <a:cubicBezTo>
                    <a:pt x="181" y="199"/>
                    <a:pt x="127" y="126"/>
                    <a:pt x="92" y="44"/>
                  </a:cubicBezTo>
                  <a:cubicBezTo>
                    <a:pt x="77" y="9"/>
                    <a:pt x="58" y="1"/>
                    <a:pt x="42" y="1"/>
                  </a:cubicBezTo>
                  <a:close/>
                </a:path>
              </a:pathLst>
            </a:custGeom>
            <a:solidFill>
              <a:srgbClr val="FFFFFF">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26"/>
            <p:cNvSpPr/>
            <p:nvPr/>
          </p:nvSpPr>
          <p:spPr>
            <a:xfrm>
              <a:off x="4187975" y="1109250"/>
              <a:ext cx="29850" cy="24200"/>
            </a:xfrm>
            <a:custGeom>
              <a:avLst/>
              <a:gdLst/>
              <a:ahLst/>
              <a:cxnLst/>
              <a:rect l="l" t="t" r="r" b="b"/>
              <a:pathLst>
                <a:path w="1194" h="968" extrusionOk="0">
                  <a:moveTo>
                    <a:pt x="21" y="1"/>
                  </a:moveTo>
                  <a:cubicBezTo>
                    <a:pt x="18" y="1"/>
                    <a:pt x="14" y="2"/>
                    <a:pt x="11" y="4"/>
                  </a:cubicBezTo>
                  <a:cubicBezTo>
                    <a:pt x="3" y="10"/>
                    <a:pt x="1" y="23"/>
                    <a:pt x="7" y="30"/>
                  </a:cubicBezTo>
                  <a:cubicBezTo>
                    <a:pt x="54" y="92"/>
                    <a:pt x="137" y="94"/>
                    <a:pt x="210" y="96"/>
                  </a:cubicBezTo>
                  <a:cubicBezTo>
                    <a:pt x="228" y="98"/>
                    <a:pt x="246" y="98"/>
                    <a:pt x="263" y="99"/>
                  </a:cubicBezTo>
                  <a:cubicBezTo>
                    <a:pt x="376" y="108"/>
                    <a:pt x="485" y="171"/>
                    <a:pt x="549" y="265"/>
                  </a:cubicBezTo>
                  <a:cubicBezTo>
                    <a:pt x="570" y="297"/>
                    <a:pt x="586" y="331"/>
                    <a:pt x="603" y="368"/>
                  </a:cubicBezTo>
                  <a:cubicBezTo>
                    <a:pt x="612" y="384"/>
                    <a:pt x="618" y="399"/>
                    <a:pt x="627" y="415"/>
                  </a:cubicBezTo>
                  <a:cubicBezTo>
                    <a:pt x="689" y="540"/>
                    <a:pt x="778" y="647"/>
                    <a:pt x="864" y="752"/>
                  </a:cubicBezTo>
                  <a:cubicBezTo>
                    <a:pt x="949" y="855"/>
                    <a:pt x="1043" y="957"/>
                    <a:pt x="1172" y="967"/>
                  </a:cubicBezTo>
                  <a:lnTo>
                    <a:pt x="1174" y="967"/>
                  </a:lnTo>
                  <a:cubicBezTo>
                    <a:pt x="1183" y="967"/>
                    <a:pt x="1191" y="959"/>
                    <a:pt x="1193" y="950"/>
                  </a:cubicBezTo>
                  <a:cubicBezTo>
                    <a:pt x="1193" y="940"/>
                    <a:pt x="1187" y="931"/>
                    <a:pt x="1176" y="930"/>
                  </a:cubicBezTo>
                  <a:cubicBezTo>
                    <a:pt x="1062" y="920"/>
                    <a:pt x="973" y="825"/>
                    <a:pt x="893" y="727"/>
                  </a:cubicBezTo>
                  <a:cubicBezTo>
                    <a:pt x="809" y="625"/>
                    <a:pt x="720" y="519"/>
                    <a:pt x="660" y="399"/>
                  </a:cubicBezTo>
                  <a:cubicBezTo>
                    <a:pt x="651" y="384"/>
                    <a:pt x="644" y="369"/>
                    <a:pt x="638" y="353"/>
                  </a:cubicBezTo>
                  <a:cubicBezTo>
                    <a:pt x="619" y="318"/>
                    <a:pt x="602" y="280"/>
                    <a:pt x="580" y="245"/>
                  </a:cubicBezTo>
                  <a:cubicBezTo>
                    <a:pt x="510" y="142"/>
                    <a:pt x="389" y="72"/>
                    <a:pt x="265" y="62"/>
                  </a:cubicBezTo>
                  <a:cubicBezTo>
                    <a:pt x="248" y="61"/>
                    <a:pt x="230" y="60"/>
                    <a:pt x="211" y="60"/>
                  </a:cubicBezTo>
                  <a:cubicBezTo>
                    <a:pt x="140" y="58"/>
                    <a:pt x="72" y="56"/>
                    <a:pt x="37" y="9"/>
                  </a:cubicBezTo>
                  <a:cubicBezTo>
                    <a:pt x="34" y="4"/>
                    <a:pt x="27" y="1"/>
                    <a:pt x="21" y="1"/>
                  </a:cubicBezTo>
                  <a:close/>
                </a:path>
              </a:pathLst>
            </a:custGeom>
            <a:solidFill>
              <a:srgbClr val="FFFFFF">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26"/>
            <p:cNvSpPr/>
            <p:nvPr/>
          </p:nvSpPr>
          <p:spPr>
            <a:xfrm>
              <a:off x="4218800" y="1095650"/>
              <a:ext cx="19625" cy="26700"/>
            </a:xfrm>
            <a:custGeom>
              <a:avLst/>
              <a:gdLst/>
              <a:ahLst/>
              <a:cxnLst/>
              <a:rect l="l" t="t" r="r" b="b"/>
              <a:pathLst>
                <a:path w="785" h="1068" extrusionOk="0">
                  <a:moveTo>
                    <a:pt x="130" y="1"/>
                  </a:moveTo>
                  <a:cubicBezTo>
                    <a:pt x="122" y="1"/>
                    <a:pt x="114" y="6"/>
                    <a:pt x="112" y="14"/>
                  </a:cubicBezTo>
                  <a:cubicBezTo>
                    <a:pt x="108" y="30"/>
                    <a:pt x="1" y="407"/>
                    <a:pt x="166" y="585"/>
                  </a:cubicBezTo>
                  <a:cubicBezTo>
                    <a:pt x="267" y="693"/>
                    <a:pt x="285" y="735"/>
                    <a:pt x="305" y="779"/>
                  </a:cubicBezTo>
                  <a:cubicBezTo>
                    <a:pt x="317" y="805"/>
                    <a:pt x="329" y="832"/>
                    <a:pt x="358" y="872"/>
                  </a:cubicBezTo>
                  <a:cubicBezTo>
                    <a:pt x="435" y="983"/>
                    <a:pt x="747" y="1063"/>
                    <a:pt x="761" y="1067"/>
                  </a:cubicBezTo>
                  <a:lnTo>
                    <a:pt x="765" y="1067"/>
                  </a:lnTo>
                  <a:cubicBezTo>
                    <a:pt x="773" y="1067"/>
                    <a:pt x="782" y="1062"/>
                    <a:pt x="783" y="1054"/>
                  </a:cubicBezTo>
                  <a:cubicBezTo>
                    <a:pt x="785" y="1044"/>
                    <a:pt x="778" y="1034"/>
                    <a:pt x="769" y="1031"/>
                  </a:cubicBezTo>
                  <a:cubicBezTo>
                    <a:pt x="766" y="1031"/>
                    <a:pt x="457" y="951"/>
                    <a:pt x="387" y="851"/>
                  </a:cubicBezTo>
                  <a:cubicBezTo>
                    <a:pt x="361" y="812"/>
                    <a:pt x="349" y="788"/>
                    <a:pt x="339" y="763"/>
                  </a:cubicBezTo>
                  <a:cubicBezTo>
                    <a:pt x="317" y="716"/>
                    <a:pt x="297" y="672"/>
                    <a:pt x="193" y="559"/>
                  </a:cubicBezTo>
                  <a:cubicBezTo>
                    <a:pt x="42" y="396"/>
                    <a:pt x="146" y="28"/>
                    <a:pt x="147" y="25"/>
                  </a:cubicBezTo>
                  <a:cubicBezTo>
                    <a:pt x="151" y="15"/>
                    <a:pt x="144" y="5"/>
                    <a:pt x="135" y="1"/>
                  </a:cubicBezTo>
                  <a:cubicBezTo>
                    <a:pt x="133" y="1"/>
                    <a:pt x="131" y="1"/>
                    <a:pt x="130" y="1"/>
                  </a:cubicBezTo>
                  <a:close/>
                </a:path>
              </a:pathLst>
            </a:custGeom>
            <a:solidFill>
              <a:srgbClr val="FFFFFF">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01" name="Google Shape;1001;p26"/>
          <p:cNvGrpSpPr/>
          <p:nvPr/>
        </p:nvGrpSpPr>
        <p:grpSpPr>
          <a:xfrm>
            <a:off x="462468" y="1783265"/>
            <a:ext cx="228747" cy="218172"/>
            <a:chOff x="1303451" y="3737847"/>
            <a:chExt cx="335668" cy="320151"/>
          </a:xfrm>
        </p:grpSpPr>
        <p:sp>
          <p:nvSpPr>
            <p:cNvPr id="1002" name="Google Shape;1002;p26"/>
            <p:cNvSpPr/>
            <p:nvPr/>
          </p:nvSpPr>
          <p:spPr>
            <a:xfrm>
              <a:off x="1303451" y="3737847"/>
              <a:ext cx="335668" cy="320151"/>
            </a:xfrm>
            <a:custGeom>
              <a:avLst/>
              <a:gdLst/>
              <a:ahLst/>
              <a:cxnLst/>
              <a:rect l="l" t="t" r="r" b="b"/>
              <a:pathLst>
                <a:path w="2076" h="1980" extrusionOk="0">
                  <a:moveTo>
                    <a:pt x="713" y="1"/>
                  </a:moveTo>
                  <a:cubicBezTo>
                    <a:pt x="696" y="1"/>
                    <a:pt x="678" y="4"/>
                    <a:pt x="661" y="11"/>
                  </a:cubicBezTo>
                  <a:cubicBezTo>
                    <a:pt x="512" y="72"/>
                    <a:pt x="592" y="298"/>
                    <a:pt x="405" y="709"/>
                  </a:cubicBezTo>
                  <a:cubicBezTo>
                    <a:pt x="221" y="1118"/>
                    <a:pt x="0" y="1211"/>
                    <a:pt x="54" y="1364"/>
                  </a:cubicBezTo>
                  <a:cubicBezTo>
                    <a:pt x="108" y="1519"/>
                    <a:pt x="345" y="1449"/>
                    <a:pt x="783" y="1654"/>
                  </a:cubicBezTo>
                  <a:cubicBezTo>
                    <a:pt x="1120" y="1813"/>
                    <a:pt x="1242" y="1980"/>
                    <a:pt x="1357" y="1980"/>
                  </a:cubicBezTo>
                  <a:cubicBezTo>
                    <a:pt x="1374" y="1980"/>
                    <a:pt x="1390" y="1977"/>
                    <a:pt x="1406" y="1970"/>
                  </a:cubicBezTo>
                  <a:cubicBezTo>
                    <a:pt x="1542" y="1912"/>
                    <a:pt x="1470" y="1700"/>
                    <a:pt x="1619" y="1336"/>
                  </a:cubicBezTo>
                  <a:cubicBezTo>
                    <a:pt x="1797" y="898"/>
                    <a:pt x="2075" y="776"/>
                    <a:pt x="2012" y="617"/>
                  </a:cubicBezTo>
                  <a:cubicBezTo>
                    <a:pt x="1964" y="495"/>
                    <a:pt x="1791" y="542"/>
                    <a:pt x="1446" y="410"/>
                  </a:cubicBezTo>
                  <a:cubicBezTo>
                    <a:pt x="1006" y="241"/>
                    <a:pt x="859" y="1"/>
                    <a:pt x="7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26"/>
            <p:cNvSpPr/>
            <p:nvPr/>
          </p:nvSpPr>
          <p:spPr>
            <a:xfrm>
              <a:off x="1515431" y="3958401"/>
              <a:ext cx="13744" cy="50286"/>
            </a:xfrm>
            <a:custGeom>
              <a:avLst/>
              <a:gdLst/>
              <a:ahLst/>
              <a:cxnLst/>
              <a:rect l="l" t="t" r="r" b="b"/>
              <a:pathLst>
                <a:path w="85" h="311" extrusionOk="0">
                  <a:moveTo>
                    <a:pt x="62" y="0"/>
                  </a:moveTo>
                  <a:cubicBezTo>
                    <a:pt x="52" y="0"/>
                    <a:pt x="43" y="6"/>
                    <a:pt x="41" y="16"/>
                  </a:cubicBezTo>
                  <a:cubicBezTo>
                    <a:pt x="20" y="105"/>
                    <a:pt x="6" y="195"/>
                    <a:pt x="3" y="289"/>
                  </a:cubicBezTo>
                  <a:cubicBezTo>
                    <a:pt x="1" y="300"/>
                    <a:pt x="10" y="311"/>
                    <a:pt x="22" y="311"/>
                  </a:cubicBezTo>
                  <a:cubicBezTo>
                    <a:pt x="33" y="311"/>
                    <a:pt x="42" y="301"/>
                    <a:pt x="44" y="291"/>
                  </a:cubicBezTo>
                  <a:cubicBezTo>
                    <a:pt x="48" y="200"/>
                    <a:pt x="62" y="112"/>
                    <a:pt x="81" y="26"/>
                  </a:cubicBezTo>
                  <a:cubicBezTo>
                    <a:pt x="84" y="15"/>
                    <a:pt x="78" y="4"/>
                    <a:pt x="67" y="1"/>
                  </a:cubicBezTo>
                  <a:cubicBezTo>
                    <a:pt x="65" y="0"/>
                    <a:pt x="64" y="0"/>
                    <a:pt x="62"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26"/>
            <p:cNvSpPr/>
            <p:nvPr/>
          </p:nvSpPr>
          <p:spPr>
            <a:xfrm>
              <a:off x="1527073" y="3864617"/>
              <a:ext cx="53519" cy="81655"/>
            </a:xfrm>
            <a:custGeom>
              <a:avLst/>
              <a:gdLst/>
              <a:ahLst/>
              <a:cxnLst/>
              <a:rect l="l" t="t" r="r" b="b"/>
              <a:pathLst>
                <a:path w="331" h="505" extrusionOk="0">
                  <a:moveTo>
                    <a:pt x="306" y="1"/>
                  </a:moveTo>
                  <a:cubicBezTo>
                    <a:pt x="301" y="1"/>
                    <a:pt x="297" y="2"/>
                    <a:pt x="293" y="6"/>
                  </a:cubicBezTo>
                  <a:cubicBezTo>
                    <a:pt x="286" y="12"/>
                    <a:pt x="109" y="170"/>
                    <a:pt x="3" y="477"/>
                  </a:cubicBezTo>
                  <a:cubicBezTo>
                    <a:pt x="0" y="487"/>
                    <a:pt x="6" y="499"/>
                    <a:pt x="17" y="503"/>
                  </a:cubicBezTo>
                  <a:cubicBezTo>
                    <a:pt x="19" y="505"/>
                    <a:pt x="20" y="505"/>
                    <a:pt x="23" y="505"/>
                  </a:cubicBezTo>
                  <a:cubicBezTo>
                    <a:pt x="30" y="505"/>
                    <a:pt x="39" y="499"/>
                    <a:pt x="41" y="492"/>
                  </a:cubicBezTo>
                  <a:cubicBezTo>
                    <a:pt x="143" y="195"/>
                    <a:pt x="319" y="39"/>
                    <a:pt x="320" y="38"/>
                  </a:cubicBezTo>
                  <a:cubicBezTo>
                    <a:pt x="330" y="31"/>
                    <a:pt x="331" y="17"/>
                    <a:pt x="323" y="9"/>
                  </a:cubicBezTo>
                  <a:cubicBezTo>
                    <a:pt x="318" y="4"/>
                    <a:pt x="312" y="1"/>
                    <a:pt x="306"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05" name="Google Shape;1005;p26"/>
          <p:cNvGrpSpPr/>
          <p:nvPr/>
        </p:nvGrpSpPr>
        <p:grpSpPr>
          <a:xfrm rot="-1198516">
            <a:off x="9469745" y="6306733"/>
            <a:ext cx="274431" cy="267320"/>
            <a:chOff x="2351871" y="3678343"/>
            <a:chExt cx="205831" cy="200499"/>
          </a:xfrm>
        </p:grpSpPr>
        <p:sp>
          <p:nvSpPr>
            <p:cNvPr id="1006" name="Google Shape;1006;p26"/>
            <p:cNvSpPr/>
            <p:nvPr/>
          </p:nvSpPr>
          <p:spPr>
            <a:xfrm>
              <a:off x="2351871" y="3678343"/>
              <a:ext cx="205831" cy="200499"/>
            </a:xfrm>
            <a:custGeom>
              <a:avLst/>
              <a:gdLst/>
              <a:ahLst/>
              <a:cxnLst/>
              <a:rect l="l" t="t" r="r" b="b"/>
              <a:pathLst>
                <a:path w="1273" h="1240" extrusionOk="0">
                  <a:moveTo>
                    <a:pt x="538" y="1"/>
                  </a:moveTo>
                  <a:cubicBezTo>
                    <a:pt x="532" y="1"/>
                    <a:pt x="526" y="1"/>
                    <a:pt x="520" y="3"/>
                  </a:cubicBezTo>
                  <a:cubicBezTo>
                    <a:pt x="433" y="22"/>
                    <a:pt x="455" y="155"/>
                    <a:pt x="328" y="357"/>
                  </a:cubicBezTo>
                  <a:cubicBezTo>
                    <a:pt x="178" y="596"/>
                    <a:pt x="1" y="641"/>
                    <a:pt x="22" y="741"/>
                  </a:cubicBezTo>
                  <a:cubicBezTo>
                    <a:pt x="38" y="818"/>
                    <a:pt x="146" y="807"/>
                    <a:pt x="337" y="921"/>
                  </a:cubicBezTo>
                  <a:cubicBezTo>
                    <a:pt x="593" y="1073"/>
                    <a:pt x="649" y="1239"/>
                    <a:pt x="743" y="1239"/>
                  </a:cubicBezTo>
                  <a:cubicBezTo>
                    <a:pt x="749" y="1239"/>
                    <a:pt x="755" y="1239"/>
                    <a:pt x="761" y="1237"/>
                  </a:cubicBezTo>
                  <a:cubicBezTo>
                    <a:pt x="855" y="1216"/>
                    <a:pt x="829" y="1075"/>
                    <a:pt x="982" y="850"/>
                  </a:cubicBezTo>
                  <a:cubicBezTo>
                    <a:pt x="1132" y="627"/>
                    <a:pt x="1273" y="594"/>
                    <a:pt x="1257" y="498"/>
                  </a:cubicBezTo>
                  <a:cubicBezTo>
                    <a:pt x="1241" y="401"/>
                    <a:pt x="1093" y="418"/>
                    <a:pt x="857" y="253"/>
                  </a:cubicBezTo>
                  <a:cubicBezTo>
                    <a:pt x="663" y="117"/>
                    <a:pt x="613" y="1"/>
                    <a:pt x="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26"/>
            <p:cNvSpPr/>
            <p:nvPr/>
          </p:nvSpPr>
          <p:spPr>
            <a:xfrm>
              <a:off x="2425442" y="3706801"/>
              <a:ext cx="15684" cy="31853"/>
            </a:xfrm>
            <a:custGeom>
              <a:avLst/>
              <a:gdLst/>
              <a:ahLst/>
              <a:cxnLst/>
              <a:rect l="l" t="t" r="r" b="b"/>
              <a:pathLst>
                <a:path w="97" h="197" extrusionOk="0">
                  <a:moveTo>
                    <a:pt x="73" y="0"/>
                  </a:moveTo>
                  <a:cubicBezTo>
                    <a:pt x="64" y="0"/>
                    <a:pt x="55" y="7"/>
                    <a:pt x="52" y="17"/>
                  </a:cubicBezTo>
                  <a:cubicBezTo>
                    <a:pt x="42" y="69"/>
                    <a:pt x="25" y="120"/>
                    <a:pt x="4" y="168"/>
                  </a:cubicBezTo>
                  <a:cubicBezTo>
                    <a:pt x="1" y="179"/>
                    <a:pt x="4" y="192"/>
                    <a:pt x="16" y="195"/>
                  </a:cubicBezTo>
                  <a:cubicBezTo>
                    <a:pt x="18" y="197"/>
                    <a:pt x="21" y="197"/>
                    <a:pt x="23" y="197"/>
                  </a:cubicBezTo>
                  <a:cubicBezTo>
                    <a:pt x="31" y="197"/>
                    <a:pt x="39" y="190"/>
                    <a:pt x="41" y="184"/>
                  </a:cubicBezTo>
                  <a:cubicBezTo>
                    <a:pt x="64" y="134"/>
                    <a:pt x="81" y="80"/>
                    <a:pt x="93" y="25"/>
                  </a:cubicBezTo>
                  <a:cubicBezTo>
                    <a:pt x="96" y="15"/>
                    <a:pt x="88" y="4"/>
                    <a:pt x="77" y="1"/>
                  </a:cubicBezTo>
                  <a:cubicBezTo>
                    <a:pt x="76" y="0"/>
                    <a:pt x="74"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26"/>
            <p:cNvSpPr/>
            <p:nvPr/>
          </p:nvSpPr>
          <p:spPr>
            <a:xfrm>
              <a:off x="2385503" y="3742536"/>
              <a:ext cx="42363" cy="46082"/>
            </a:xfrm>
            <a:custGeom>
              <a:avLst/>
              <a:gdLst/>
              <a:ahLst/>
              <a:cxnLst/>
              <a:rect l="l" t="t" r="r" b="b"/>
              <a:pathLst>
                <a:path w="262" h="285" extrusionOk="0">
                  <a:moveTo>
                    <a:pt x="238" y="1"/>
                  </a:moveTo>
                  <a:cubicBezTo>
                    <a:pt x="231" y="1"/>
                    <a:pt x="224" y="4"/>
                    <a:pt x="221" y="11"/>
                  </a:cubicBezTo>
                  <a:cubicBezTo>
                    <a:pt x="132" y="173"/>
                    <a:pt x="14" y="246"/>
                    <a:pt x="13" y="247"/>
                  </a:cubicBezTo>
                  <a:cubicBezTo>
                    <a:pt x="3" y="253"/>
                    <a:pt x="1" y="266"/>
                    <a:pt x="6" y="275"/>
                  </a:cubicBezTo>
                  <a:cubicBezTo>
                    <a:pt x="10" y="282"/>
                    <a:pt x="17" y="285"/>
                    <a:pt x="24" y="285"/>
                  </a:cubicBezTo>
                  <a:cubicBezTo>
                    <a:pt x="27" y="285"/>
                    <a:pt x="30" y="284"/>
                    <a:pt x="34" y="284"/>
                  </a:cubicBezTo>
                  <a:cubicBezTo>
                    <a:pt x="40" y="280"/>
                    <a:pt x="162" y="204"/>
                    <a:pt x="256" y="32"/>
                  </a:cubicBezTo>
                  <a:cubicBezTo>
                    <a:pt x="262" y="21"/>
                    <a:pt x="258" y="9"/>
                    <a:pt x="249" y="4"/>
                  </a:cubicBezTo>
                  <a:cubicBezTo>
                    <a:pt x="245" y="2"/>
                    <a:pt x="242"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09" name="Google Shape;1009;p26"/>
          <p:cNvGrpSpPr/>
          <p:nvPr/>
        </p:nvGrpSpPr>
        <p:grpSpPr>
          <a:xfrm>
            <a:off x="694917" y="6267898"/>
            <a:ext cx="228747" cy="218172"/>
            <a:chOff x="1303451" y="3737847"/>
            <a:chExt cx="335668" cy="320151"/>
          </a:xfrm>
        </p:grpSpPr>
        <p:sp>
          <p:nvSpPr>
            <p:cNvPr id="1010" name="Google Shape;1010;p26"/>
            <p:cNvSpPr/>
            <p:nvPr/>
          </p:nvSpPr>
          <p:spPr>
            <a:xfrm>
              <a:off x="1303451" y="3737847"/>
              <a:ext cx="335668" cy="320151"/>
            </a:xfrm>
            <a:custGeom>
              <a:avLst/>
              <a:gdLst/>
              <a:ahLst/>
              <a:cxnLst/>
              <a:rect l="l" t="t" r="r" b="b"/>
              <a:pathLst>
                <a:path w="2076" h="1980" extrusionOk="0">
                  <a:moveTo>
                    <a:pt x="713" y="1"/>
                  </a:moveTo>
                  <a:cubicBezTo>
                    <a:pt x="696" y="1"/>
                    <a:pt x="678" y="4"/>
                    <a:pt x="661" y="11"/>
                  </a:cubicBezTo>
                  <a:cubicBezTo>
                    <a:pt x="512" y="72"/>
                    <a:pt x="592" y="298"/>
                    <a:pt x="405" y="709"/>
                  </a:cubicBezTo>
                  <a:cubicBezTo>
                    <a:pt x="221" y="1118"/>
                    <a:pt x="0" y="1211"/>
                    <a:pt x="54" y="1364"/>
                  </a:cubicBezTo>
                  <a:cubicBezTo>
                    <a:pt x="108" y="1519"/>
                    <a:pt x="345" y="1449"/>
                    <a:pt x="783" y="1654"/>
                  </a:cubicBezTo>
                  <a:cubicBezTo>
                    <a:pt x="1120" y="1813"/>
                    <a:pt x="1242" y="1980"/>
                    <a:pt x="1357" y="1980"/>
                  </a:cubicBezTo>
                  <a:cubicBezTo>
                    <a:pt x="1374" y="1980"/>
                    <a:pt x="1390" y="1977"/>
                    <a:pt x="1406" y="1970"/>
                  </a:cubicBezTo>
                  <a:cubicBezTo>
                    <a:pt x="1542" y="1912"/>
                    <a:pt x="1470" y="1700"/>
                    <a:pt x="1619" y="1336"/>
                  </a:cubicBezTo>
                  <a:cubicBezTo>
                    <a:pt x="1797" y="898"/>
                    <a:pt x="2075" y="776"/>
                    <a:pt x="2012" y="617"/>
                  </a:cubicBezTo>
                  <a:cubicBezTo>
                    <a:pt x="1964" y="495"/>
                    <a:pt x="1791" y="542"/>
                    <a:pt x="1446" y="410"/>
                  </a:cubicBezTo>
                  <a:cubicBezTo>
                    <a:pt x="1006" y="241"/>
                    <a:pt x="859" y="1"/>
                    <a:pt x="7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26"/>
            <p:cNvSpPr/>
            <p:nvPr/>
          </p:nvSpPr>
          <p:spPr>
            <a:xfrm>
              <a:off x="1515431" y="3958401"/>
              <a:ext cx="13744" cy="50286"/>
            </a:xfrm>
            <a:custGeom>
              <a:avLst/>
              <a:gdLst/>
              <a:ahLst/>
              <a:cxnLst/>
              <a:rect l="l" t="t" r="r" b="b"/>
              <a:pathLst>
                <a:path w="85" h="311" extrusionOk="0">
                  <a:moveTo>
                    <a:pt x="62" y="0"/>
                  </a:moveTo>
                  <a:cubicBezTo>
                    <a:pt x="52" y="0"/>
                    <a:pt x="43" y="6"/>
                    <a:pt x="41" y="16"/>
                  </a:cubicBezTo>
                  <a:cubicBezTo>
                    <a:pt x="20" y="105"/>
                    <a:pt x="6" y="195"/>
                    <a:pt x="3" y="289"/>
                  </a:cubicBezTo>
                  <a:cubicBezTo>
                    <a:pt x="1" y="300"/>
                    <a:pt x="10" y="311"/>
                    <a:pt x="22" y="311"/>
                  </a:cubicBezTo>
                  <a:cubicBezTo>
                    <a:pt x="33" y="311"/>
                    <a:pt x="42" y="301"/>
                    <a:pt x="44" y="291"/>
                  </a:cubicBezTo>
                  <a:cubicBezTo>
                    <a:pt x="48" y="200"/>
                    <a:pt x="62" y="112"/>
                    <a:pt x="81" y="26"/>
                  </a:cubicBezTo>
                  <a:cubicBezTo>
                    <a:pt x="84" y="15"/>
                    <a:pt x="78" y="4"/>
                    <a:pt x="67" y="1"/>
                  </a:cubicBezTo>
                  <a:cubicBezTo>
                    <a:pt x="65" y="0"/>
                    <a:pt x="64" y="0"/>
                    <a:pt x="62"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26"/>
            <p:cNvSpPr/>
            <p:nvPr/>
          </p:nvSpPr>
          <p:spPr>
            <a:xfrm>
              <a:off x="1527073" y="3864617"/>
              <a:ext cx="53519" cy="81655"/>
            </a:xfrm>
            <a:custGeom>
              <a:avLst/>
              <a:gdLst/>
              <a:ahLst/>
              <a:cxnLst/>
              <a:rect l="l" t="t" r="r" b="b"/>
              <a:pathLst>
                <a:path w="331" h="505" extrusionOk="0">
                  <a:moveTo>
                    <a:pt x="306" y="1"/>
                  </a:moveTo>
                  <a:cubicBezTo>
                    <a:pt x="301" y="1"/>
                    <a:pt x="297" y="2"/>
                    <a:pt x="293" y="6"/>
                  </a:cubicBezTo>
                  <a:cubicBezTo>
                    <a:pt x="286" y="12"/>
                    <a:pt x="109" y="170"/>
                    <a:pt x="3" y="477"/>
                  </a:cubicBezTo>
                  <a:cubicBezTo>
                    <a:pt x="0" y="487"/>
                    <a:pt x="6" y="499"/>
                    <a:pt x="17" y="503"/>
                  </a:cubicBezTo>
                  <a:cubicBezTo>
                    <a:pt x="19" y="505"/>
                    <a:pt x="20" y="505"/>
                    <a:pt x="23" y="505"/>
                  </a:cubicBezTo>
                  <a:cubicBezTo>
                    <a:pt x="30" y="505"/>
                    <a:pt x="39" y="499"/>
                    <a:pt x="41" y="492"/>
                  </a:cubicBezTo>
                  <a:cubicBezTo>
                    <a:pt x="143" y="195"/>
                    <a:pt x="319" y="39"/>
                    <a:pt x="320" y="38"/>
                  </a:cubicBezTo>
                  <a:cubicBezTo>
                    <a:pt x="330" y="31"/>
                    <a:pt x="331" y="17"/>
                    <a:pt x="323" y="9"/>
                  </a:cubicBezTo>
                  <a:cubicBezTo>
                    <a:pt x="318" y="4"/>
                    <a:pt x="312" y="1"/>
                    <a:pt x="306"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13" name="Google Shape;1013;p26"/>
          <p:cNvGrpSpPr/>
          <p:nvPr/>
        </p:nvGrpSpPr>
        <p:grpSpPr>
          <a:xfrm rot="1035457">
            <a:off x="11349316" y="1954083"/>
            <a:ext cx="280744" cy="273487"/>
            <a:chOff x="-641396" y="4963993"/>
            <a:chExt cx="310930" cy="302850"/>
          </a:xfrm>
        </p:grpSpPr>
        <p:sp>
          <p:nvSpPr>
            <p:cNvPr id="1014" name="Google Shape;1014;p26"/>
            <p:cNvSpPr/>
            <p:nvPr/>
          </p:nvSpPr>
          <p:spPr>
            <a:xfrm>
              <a:off x="-641396" y="4963993"/>
              <a:ext cx="310930" cy="302850"/>
            </a:xfrm>
            <a:custGeom>
              <a:avLst/>
              <a:gdLst/>
              <a:ahLst/>
              <a:cxnLst/>
              <a:rect l="l" t="t" r="r" b="b"/>
              <a:pathLst>
                <a:path w="1923" h="1873" extrusionOk="0">
                  <a:moveTo>
                    <a:pt x="810" y="1"/>
                  </a:moveTo>
                  <a:cubicBezTo>
                    <a:pt x="802" y="1"/>
                    <a:pt x="793" y="2"/>
                    <a:pt x="784" y="4"/>
                  </a:cubicBezTo>
                  <a:cubicBezTo>
                    <a:pt x="653" y="33"/>
                    <a:pt x="685" y="232"/>
                    <a:pt x="495" y="537"/>
                  </a:cubicBezTo>
                  <a:cubicBezTo>
                    <a:pt x="267" y="900"/>
                    <a:pt x="1" y="966"/>
                    <a:pt x="33" y="1119"/>
                  </a:cubicBezTo>
                  <a:cubicBezTo>
                    <a:pt x="57" y="1235"/>
                    <a:pt x="219" y="1219"/>
                    <a:pt x="507" y="1391"/>
                  </a:cubicBezTo>
                  <a:cubicBezTo>
                    <a:pt x="895" y="1621"/>
                    <a:pt x="978" y="1873"/>
                    <a:pt x="1121" y="1873"/>
                  </a:cubicBezTo>
                  <a:cubicBezTo>
                    <a:pt x="1130" y="1873"/>
                    <a:pt x="1139" y="1872"/>
                    <a:pt x="1148" y="1870"/>
                  </a:cubicBezTo>
                  <a:cubicBezTo>
                    <a:pt x="1290" y="1838"/>
                    <a:pt x="1252" y="1624"/>
                    <a:pt x="1483" y="1283"/>
                  </a:cubicBezTo>
                  <a:cubicBezTo>
                    <a:pt x="1711" y="948"/>
                    <a:pt x="1923" y="897"/>
                    <a:pt x="1899" y="752"/>
                  </a:cubicBezTo>
                  <a:cubicBezTo>
                    <a:pt x="1873" y="607"/>
                    <a:pt x="1649" y="631"/>
                    <a:pt x="1293" y="381"/>
                  </a:cubicBezTo>
                  <a:cubicBezTo>
                    <a:pt x="999" y="176"/>
                    <a:pt x="923" y="1"/>
                    <a:pt x="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26"/>
            <p:cNvSpPr/>
            <p:nvPr/>
          </p:nvSpPr>
          <p:spPr>
            <a:xfrm>
              <a:off x="-528211" y="5008460"/>
              <a:ext cx="19726" cy="44789"/>
            </a:xfrm>
            <a:custGeom>
              <a:avLst/>
              <a:gdLst/>
              <a:ahLst/>
              <a:cxnLst/>
              <a:rect l="l" t="t" r="r" b="b"/>
              <a:pathLst>
                <a:path w="122" h="277" extrusionOk="0">
                  <a:moveTo>
                    <a:pt x="99" y="1"/>
                  </a:moveTo>
                  <a:cubicBezTo>
                    <a:pt x="89" y="1"/>
                    <a:pt x="80" y="9"/>
                    <a:pt x="78" y="18"/>
                  </a:cubicBezTo>
                  <a:cubicBezTo>
                    <a:pt x="60" y="99"/>
                    <a:pt x="37" y="176"/>
                    <a:pt x="4" y="249"/>
                  </a:cubicBezTo>
                  <a:cubicBezTo>
                    <a:pt x="0" y="260"/>
                    <a:pt x="4" y="272"/>
                    <a:pt x="15" y="276"/>
                  </a:cubicBezTo>
                  <a:cubicBezTo>
                    <a:pt x="17" y="277"/>
                    <a:pt x="20" y="277"/>
                    <a:pt x="23" y="277"/>
                  </a:cubicBezTo>
                  <a:cubicBezTo>
                    <a:pt x="30" y="277"/>
                    <a:pt x="38" y="273"/>
                    <a:pt x="42" y="264"/>
                  </a:cubicBezTo>
                  <a:cubicBezTo>
                    <a:pt x="74" y="189"/>
                    <a:pt x="101" y="109"/>
                    <a:pt x="118" y="26"/>
                  </a:cubicBezTo>
                  <a:cubicBezTo>
                    <a:pt x="121" y="15"/>
                    <a:pt x="113" y="4"/>
                    <a:pt x="102" y="1"/>
                  </a:cubicBezTo>
                  <a:cubicBezTo>
                    <a:pt x="101" y="1"/>
                    <a:pt x="100" y="1"/>
                    <a:pt x="99"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26"/>
            <p:cNvSpPr/>
            <p:nvPr/>
          </p:nvSpPr>
          <p:spPr>
            <a:xfrm>
              <a:off x="-589008" y="5062951"/>
              <a:ext cx="60149" cy="66132"/>
            </a:xfrm>
            <a:custGeom>
              <a:avLst/>
              <a:gdLst/>
              <a:ahLst/>
              <a:cxnLst/>
              <a:rect l="l" t="t" r="r" b="b"/>
              <a:pathLst>
                <a:path w="372" h="409" extrusionOk="0">
                  <a:moveTo>
                    <a:pt x="348" y="0"/>
                  </a:moveTo>
                  <a:cubicBezTo>
                    <a:pt x="341" y="0"/>
                    <a:pt x="335" y="4"/>
                    <a:pt x="331" y="11"/>
                  </a:cubicBezTo>
                  <a:cubicBezTo>
                    <a:pt x="195" y="258"/>
                    <a:pt x="15" y="370"/>
                    <a:pt x="13" y="371"/>
                  </a:cubicBezTo>
                  <a:cubicBezTo>
                    <a:pt x="4" y="376"/>
                    <a:pt x="1" y="390"/>
                    <a:pt x="6" y="400"/>
                  </a:cubicBezTo>
                  <a:cubicBezTo>
                    <a:pt x="10" y="405"/>
                    <a:pt x="17" y="409"/>
                    <a:pt x="23" y="409"/>
                  </a:cubicBezTo>
                  <a:cubicBezTo>
                    <a:pt x="28" y="409"/>
                    <a:pt x="32" y="407"/>
                    <a:pt x="34" y="407"/>
                  </a:cubicBezTo>
                  <a:cubicBezTo>
                    <a:pt x="42" y="402"/>
                    <a:pt x="225" y="289"/>
                    <a:pt x="366" y="31"/>
                  </a:cubicBezTo>
                  <a:cubicBezTo>
                    <a:pt x="372" y="20"/>
                    <a:pt x="369" y="7"/>
                    <a:pt x="359" y="3"/>
                  </a:cubicBezTo>
                  <a:cubicBezTo>
                    <a:pt x="356" y="1"/>
                    <a:pt x="352" y="0"/>
                    <a:pt x="348"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44022439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1017"/>
        <p:cNvGrpSpPr/>
        <p:nvPr/>
      </p:nvGrpSpPr>
      <p:grpSpPr>
        <a:xfrm>
          <a:off x="0" y="0"/>
          <a:ext cx="0" cy="0"/>
          <a:chOff x="0" y="0"/>
          <a:chExt cx="0" cy="0"/>
        </a:xfrm>
      </p:grpSpPr>
      <p:sp>
        <p:nvSpPr>
          <p:cNvPr id="1018" name="Google Shape;1018;p27"/>
          <p:cNvSpPr txBox="1">
            <a:spLocks noGrp="1"/>
          </p:cNvSpPr>
          <p:nvPr>
            <p:ph type="subTitle" idx="1"/>
          </p:nvPr>
        </p:nvSpPr>
        <p:spPr>
          <a:xfrm>
            <a:off x="1310867" y="5515900"/>
            <a:ext cx="2723600" cy="68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019" name="Google Shape;1019;p27"/>
          <p:cNvSpPr txBox="1">
            <a:spLocks noGrp="1"/>
          </p:cNvSpPr>
          <p:nvPr>
            <p:ph type="subTitle" idx="2"/>
          </p:nvPr>
        </p:nvSpPr>
        <p:spPr>
          <a:xfrm>
            <a:off x="4734207" y="5452400"/>
            <a:ext cx="2723600" cy="68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020" name="Google Shape;1020;p27"/>
          <p:cNvSpPr txBox="1">
            <a:spLocks noGrp="1"/>
          </p:cNvSpPr>
          <p:nvPr>
            <p:ph type="title" hasCustomPrompt="1"/>
          </p:nvPr>
        </p:nvSpPr>
        <p:spPr>
          <a:xfrm>
            <a:off x="1310867" y="4130800"/>
            <a:ext cx="2723600" cy="1321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021" name="Google Shape;1021;p27"/>
          <p:cNvSpPr txBox="1">
            <a:spLocks noGrp="1"/>
          </p:cNvSpPr>
          <p:nvPr>
            <p:ph type="title" idx="3" hasCustomPrompt="1"/>
          </p:nvPr>
        </p:nvSpPr>
        <p:spPr>
          <a:xfrm>
            <a:off x="4734212" y="4130800"/>
            <a:ext cx="2723600" cy="1321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022" name="Google Shape;1022;p27"/>
          <p:cNvSpPr txBox="1">
            <a:spLocks noGrp="1"/>
          </p:cNvSpPr>
          <p:nvPr>
            <p:ph type="title" idx="4"/>
          </p:nvPr>
        </p:nvSpPr>
        <p:spPr>
          <a:xfrm>
            <a:off x="960000" y="720000"/>
            <a:ext cx="10272000" cy="752400"/>
          </a:xfrm>
          <a:prstGeom prst="rect">
            <a:avLst/>
          </a:prstGeom>
        </p:spPr>
        <p:txBody>
          <a:bodyPr spcFirstLastPara="1" wrap="square" lIns="91425" tIns="91425" rIns="91425" bIns="91425" anchor="ctr" anchorCtr="0">
            <a:noAutofit/>
          </a:bodyPr>
          <a:lstStyle>
            <a:lvl1pPr lvl="0" rtl="0">
              <a:spcBef>
                <a:spcPts val="0"/>
              </a:spcBef>
              <a:spcAft>
                <a:spcPts val="0"/>
              </a:spcAft>
              <a:buSzPts val="3000"/>
              <a:buNone/>
              <a:defRPr/>
            </a:lvl1pPr>
            <a:lvl2pPr lvl="1" rtl="0">
              <a:spcBef>
                <a:spcPts val="0"/>
              </a:spcBef>
              <a:spcAft>
                <a:spcPts val="0"/>
              </a:spcAft>
              <a:buSzPts val="3100"/>
              <a:buNone/>
              <a:defRPr/>
            </a:lvl2pPr>
            <a:lvl3pPr lvl="2" rtl="0">
              <a:spcBef>
                <a:spcPts val="0"/>
              </a:spcBef>
              <a:spcAft>
                <a:spcPts val="0"/>
              </a:spcAft>
              <a:buSzPts val="3100"/>
              <a:buNone/>
              <a:defRPr/>
            </a:lvl3pPr>
            <a:lvl4pPr lvl="3" rtl="0">
              <a:spcBef>
                <a:spcPts val="0"/>
              </a:spcBef>
              <a:spcAft>
                <a:spcPts val="0"/>
              </a:spcAft>
              <a:buSzPts val="3100"/>
              <a:buNone/>
              <a:defRPr/>
            </a:lvl4pPr>
            <a:lvl5pPr lvl="4" rtl="0">
              <a:spcBef>
                <a:spcPts val="0"/>
              </a:spcBef>
              <a:spcAft>
                <a:spcPts val="0"/>
              </a:spcAft>
              <a:buSzPts val="3100"/>
              <a:buNone/>
              <a:defRPr/>
            </a:lvl5pPr>
            <a:lvl6pPr lvl="5" rtl="0">
              <a:spcBef>
                <a:spcPts val="0"/>
              </a:spcBef>
              <a:spcAft>
                <a:spcPts val="0"/>
              </a:spcAft>
              <a:buSzPts val="3100"/>
              <a:buNone/>
              <a:defRPr/>
            </a:lvl6pPr>
            <a:lvl7pPr lvl="6" rtl="0">
              <a:spcBef>
                <a:spcPts val="0"/>
              </a:spcBef>
              <a:spcAft>
                <a:spcPts val="0"/>
              </a:spcAft>
              <a:buSzPts val="3100"/>
              <a:buNone/>
              <a:defRPr/>
            </a:lvl7pPr>
            <a:lvl8pPr lvl="7" rtl="0">
              <a:spcBef>
                <a:spcPts val="0"/>
              </a:spcBef>
              <a:spcAft>
                <a:spcPts val="0"/>
              </a:spcAft>
              <a:buSzPts val="3100"/>
              <a:buNone/>
              <a:defRPr/>
            </a:lvl8pPr>
            <a:lvl9pPr lvl="8" rtl="0">
              <a:spcBef>
                <a:spcPts val="0"/>
              </a:spcBef>
              <a:spcAft>
                <a:spcPts val="0"/>
              </a:spcAft>
              <a:buSzPts val="3100"/>
              <a:buNone/>
              <a:defRPr/>
            </a:lvl9pPr>
          </a:lstStyle>
          <a:p>
            <a:endParaRPr/>
          </a:p>
        </p:txBody>
      </p:sp>
      <p:sp>
        <p:nvSpPr>
          <p:cNvPr id="1023" name="Google Shape;1023;p27"/>
          <p:cNvSpPr txBox="1">
            <a:spLocks noGrp="1"/>
          </p:cNvSpPr>
          <p:nvPr>
            <p:ph type="subTitle" idx="5"/>
          </p:nvPr>
        </p:nvSpPr>
        <p:spPr>
          <a:xfrm>
            <a:off x="8157535" y="5452400"/>
            <a:ext cx="2723600" cy="6856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2133"/>
              </a:spcBef>
              <a:spcAft>
                <a:spcPts val="0"/>
              </a:spcAft>
              <a:buSzPts val="1400"/>
              <a:buNone/>
              <a:defRPr/>
            </a:lvl3pPr>
            <a:lvl4pPr lvl="3" algn="ctr" rtl="0">
              <a:lnSpc>
                <a:spcPct val="100000"/>
              </a:lnSpc>
              <a:spcBef>
                <a:spcPts val="2133"/>
              </a:spcBef>
              <a:spcAft>
                <a:spcPts val="0"/>
              </a:spcAft>
              <a:buSzPts val="1400"/>
              <a:buNone/>
              <a:defRPr/>
            </a:lvl4pPr>
            <a:lvl5pPr lvl="4" algn="ctr" rtl="0">
              <a:lnSpc>
                <a:spcPct val="100000"/>
              </a:lnSpc>
              <a:spcBef>
                <a:spcPts val="2133"/>
              </a:spcBef>
              <a:spcAft>
                <a:spcPts val="0"/>
              </a:spcAft>
              <a:buSzPts val="1400"/>
              <a:buNone/>
              <a:defRPr/>
            </a:lvl5pPr>
            <a:lvl6pPr lvl="5" algn="ctr" rtl="0">
              <a:lnSpc>
                <a:spcPct val="100000"/>
              </a:lnSpc>
              <a:spcBef>
                <a:spcPts val="2133"/>
              </a:spcBef>
              <a:spcAft>
                <a:spcPts val="0"/>
              </a:spcAft>
              <a:buSzPts val="1400"/>
              <a:buNone/>
              <a:defRPr/>
            </a:lvl6pPr>
            <a:lvl7pPr lvl="6" algn="ctr" rtl="0">
              <a:lnSpc>
                <a:spcPct val="100000"/>
              </a:lnSpc>
              <a:spcBef>
                <a:spcPts val="2133"/>
              </a:spcBef>
              <a:spcAft>
                <a:spcPts val="0"/>
              </a:spcAft>
              <a:buSzPts val="1400"/>
              <a:buNone/>
              <a:defRPr/>
            </a:lvl7pPr>
            <a:lvl8pPr lvl="7" algn="ctr" rtl="0">
              <a:lnSpc>
                <a:spcPct val="100000"/>
              </a:lnSpc>
              <a:spcBef>
                <a:spcPts val="2133"/>
              </a:spcBef>
              <a:spcAft>
                <a:spcPts val="0"/>
              </a:spcAft>
              <a:buSzPts val="1400"/>
              <a:buNone/>
              <a:defRPr/>
            </a:lvl8pPr>
            <a:lvl9pPr lvl="8" algn="ctr" rtl="0">
              <a:lnSpc>
                <a:spcPct val="100000"/>
              </a:lnSpc>
              <a:spcBef>
                <a:spcPts val="2133"/>
              </a:spcBef>
              <a:spcAft>
                <a:spcPts val="2133"/>
              </a:spcAft>
              <a:buSzPts val="1400"/>
              <a:buNone/>
              <a:defRPr/>
            </a:lvl9pPr>
          </a:lstStyle>
          <a:p>
            <a:endParaRPr/>
          </a:p>
        </p:txBody>
      </p:sp>
      <p:sp>
        <p:nvSpPr>
          <p:cNvPr id="1024" name="Google Shape;1024;p27"/>
          <p:cNvSpPr txBox="1">
            <a:spLocks noGrp="1"/>
          </p:cNvSpPr>
          <p:nvPr>
            <p:ph type="title" idx="6" hasCustomPrompt="1"/>
          </p:nvPr>
        </p:nvSpPr>
        <p:spPr>
          <a:xfrm>
            <a:off x="8157545" y="4130800"/>
            <a:ext cx="2723600" cy="1321600"/>
          </a:xfrm>
          <a:prstGeom prst="rect">
            <a:avLst/>
          </a:prstGeom>
          <a:noFill/>
          <a:ln>
            <a:noFill/>
          </a:ln>
        </p:spPr>
        <p:txBody>
          <a:bodyPr spcFirstLastPara="1" wrap="square" lIns="91425" tIns="91425" rIns="91425" bIns="91425" anchor="ctr" anchorCtr="0">
            <a:noAutofit/>
          </a:bodyPr>
          <a:lstStyle>
            <a:lvl1pPr lvl="0" algn="ctr" rtl="0">
              <a:spcBef>
                <a:spcPts val="0"/>
              </a:spcBef>
              <a:spcAft>
                <a:spcPts val="0"/>
              </a:spcAft>
              <a:buSzPts val="6200"/>
              <a:buNone/>
              <a:defRPr sz="8266"/>
            </a:lvl1pPr>
            <a:lvl2pPr lvl="1" algn="ctr" rtl="0">
              <a:spcBef>
                <a:spcPts val="0"/>
              </a:spcBef>
              <a:spcAft>
                <a:spcPts val="0"/>
              </a:spcAft>
              <a:buSzPts val="6200"/>
              <a:buNone/>
              <a:defRPr sz="8266"/>
            </a:lvl2pPr>
            <a:lvl3pPr lvl="2" algn="ctr" rtl="0">
              <a:spcBef>
                <a:spcPts val="0"/>
              </a:spcBef>
              <a:spcAft>
                <a:spcPts val="0"/>
              </a:spcAft>
              <a:buSzPts val="6200"/>
              <a:buNone/>
              <a:defRPr sz="8266"/>
            </a:lvl3pPr>
            <a:lvl4pPr lvl="3" algn="ctr" rtl="0">
              <a:spcBef>
                <a:spcPts val="0"/>
              </a:spcBef>
              <a:spcAft>
                <a:spcPts val="0"/>
              </a:spcAft>
              <a:buSzPts val="6200"/>
              <a:buNone/>
              <a:defRPr sz="8266"/>
            </a:lvl4pPr>
            <a:lvl5pPr lvl="4" algn="ctr" rtl="0">
              <a:spcBef>
                <a:spcPts val="0"/>
              </a:spcBef>
              <a:spcAft>
                <a:spcPts val="0"/>
              </a:spcAft>
              <a:buSzPts val="6200"/>
              <a:buNone/>
              <a:defRPr sz="8266"/>
            </a:lvl5pPr>
            <a:lvl6pPr lvl="5" algn="ctr" rtl="0">
              <a:spcBef>
                <a:spcPts val="0"/>
              </a:spcBef>
              <a:spcAft>
                <a:spcPts val="0"/>
              </a:spcAft>
              <a:buSzPts val="6200"/>
              <a:buNone/>
              <a:defRPr sz="8266"/>
            </a:lvl6pPr>
            <a:lvl7pPr lvl="6" algn="ctr" rtl="0">
              <a:spcBef>
                <a:spcPts val="0"/>
              </a:spcBef>
              <a:spcAft>
                <a:spcPts val="0"/>
              </a:spcAft>
              <a:buSzPts val="6200"/>
              <a:buNone/>
              <a:defRPr sz="8266"/>
            </a:lvl7pPr>
            <a:lvl8pPr lvl="7" algn="ctr" rtl="0">
              <a:spcBef>
                <a:spcPts val="0"/>
              </a:spcBef>
              <a:spcAft>
                <a:spcPts val="0"/>
              </a:spcAft>
              <a:buSzPts val="6200"/>
              <a:buNone/>
              <a:defRPr sz="8266"/>
            </a:lvl8pPr>
            <a:lvl9pPr lvl="8" algn="ctr" rtl="0">
              <a:spcBef>
                <a:spcPts val="0"/>
              </a:spcBef>
              <a:spcAft>
                <a:spcPts val="0"/>
              </a:spcAft>
              <a:buSzPts val="6200"/>
              <a:buNone/>
              <a:defRPr sz="8266"/>
            </a:lvl9pPr>
          </a:lstStyle>
          <a:p>
            <a:r>
              <a:t>xx%</a:t>
            </a:r>
          </a:p>
        </p:txBody>
      </p:sp>
      <p:sp>
        <p:nvSpPr>
          <p:cNvPr id="1025" name="Google Shape;1025;p27"/>
          <p:cNvSpPr/>
          <p:nvPr/>
        </p:nvSpPr>
        <p:spPr>
          <a:xfrm flipH="1">
            <a:off x="2180009" y="533401"/>
            <a:ext cx="10411819" cy="6360437"/>
          </a:xfrm>
          <a:custGeom>
            <a:avLst/>
            <a:gdLst/>
            <a:ahLst/>
            <a:cxnLst/>
            <a:rect l="l" t="t" r="r" b="b"/>
            <a:pathLst>
              <a:path w="83279" h="50874" extrusionOk="0">
                <a:moveTo>
                  <a:pt x="29260" y="1"/>
                </a:moveTo>
                <a:cubicBezTo>
                  <a:pt x="29115" y="1"/>
                  <a:pt x="28970" y="2"/>
                  <a:pt x="28825" y="4"/>
                </a:cubicBezTo>
                <a:cubicBezTo>
                  <a:pt x="12914" y="237"/>
                  <a:pt x="197" y="13041"/>
                  <a:pt x="70" y="28953"/>
                </a:cubicBezTo>
                <a:cubicBezTo>
                  <a:pt x="0" y="37653"/>
                  <a:pt x="3737" y="45481"/>
                  <a:pt x="9713" y="50873"/>
                </a:cubicBezTo>
                <a:lnTo>
                  <a:pt x="77469" y="50873"/>
                </a:lnTo>
                <a:cubicBezTo>
                  <a:pt x="80684" y="46966"/>
                  <a:pt x="82674" y="42011"/>
                  <a:pt x="82849" y="36597"/>
                </a:cubicBezTo>
                <a:cubicBezTo>
                  <a:pt x="83278" y="23371"/>
                  <a:pt x="72587" y="12211"/>
                  <a:pt x="59353" y="12091"/>
                </a:cubicBezTo>
                <a:cubicBezTo>
                  <a:pt x="59278" y="12090"/>
                  <a:pt x="59203" y="12090"/>
                  <a:pt x="59126" y="12090"/>
                </a:cubicBezTo>
                <a:cubicBezTo>
                  <a:pt x="59125" y="12090"/>
                  <a:pt x="59124" y="12090"/>
                  <a:pt x="59122" y="12090"/>
                </a:cubicBezTo>
                <a:cubicBezTo>
                  <a:pt x="55580" y="12090"/>
                  <a:pt x="52158" y="10743"/>
                  <a:pt x="49619" y="8272"/>
                </a:cubicBezTo>
                <a:cubicBezTo>
                  <a:pt x="44360" y="3154"/>
                  <a:pt x="37179" y="1"/>
                  <a:pt x="29260" y="1"/>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26" name="Google Shape;1026;p27"/>
          <p:cNvGrpSpPr/>
          <p:nvPr/>
        </p:nvGrpSpPr>
        <p:grpSpPr>
          <a:xfrm>
            <a:off x="11308739" y="4478692"/>
            <a:ext cx="1228277" cy="805427"/>
            <a:chOff x="1979700" y="2685350"/>
            <a:chExt cx="421625" cy="276475"/>
          </a:xfrm>
        </p:grpSpPr>
        <p:sp>
          <p:nvSpPr>
            <p:cNvPr id="1027" name="Google Shape;1027;p27"/>
            <p:cNvSpPr/>
            <p:nvPr/>
          </p:nvSpPr>
          <p:spPr>
            <a:xfrm>
              <a:off x="1979700" y="2685350"/>
              <a:ext cx="375800" cy="276475"/>
            </a:xfrm>
            <a:custGeom>
              <a:avLst/>
              <a:gdLst/>
              <a:ahLst/>
              <a:cxnLst/>
              <a:rect l="l" t="t" r="r" b="b"/>
              <a:pathLst>
                <a:path w="15032" h="11059" extrusionOk="0">
                  <a:moveTo>
                    <a:pt x="2956" y="1"/>
                  </a:moveTo>
                  <a:cubicBezTo>
                    <a:pt x="1852" y="1"/>
                    <a:pt x="1217" y="332"/>
                    <a:pt x="686" y="332"/>
                  </a:cubicBezTo>
                  <a:cubicBezTo>
                    <a:pt x="545" y="332"/>
                    <a:pt x="410" y="308"/>
                    <a:pt x="276" y="248"/>
                  </a:cubicBezTo>
                  <a:lnTo>
                    <a:pt x="276" y="248"/>
                  </a:lnTo>
                  <a:cubicBezTo>
                    <a:pt x="1" y="2570"/>
                    <a:pt x="1718" y="2788"/>
                    <a:pt x="2028" y="3787"/>
                  </a:cubicBezTo>
                  <a:cubicBezTo>
                    <a:pt x="2293" y="4643"/>
                    <a:pt x="1718" y="6225"/>
                    <a:pt x="3427" y="7347"/>
                  </a:cubicBezTo>
                  <a:cubicBezTo>
                    <a:pt x="3820" y="7604"/>
                    <a:pt x="4167" y="7680"/>
                    <a:pt x="4479" y="7680"/>
                  </a:cubicBezTo>
                  <a:cubicBezTo>
                    <a:pt x="4934" y="7680"/>
                    <a:pt x="5315" y="7517"/>
                    <a:pt x="5654" y="7517"/>
                  </a:cubicBezTo>
                  <a:cubicBezTo>
                    <a:pt x="5795" y="7517"/>
                    <a:pt x="5929" y="7546"/>
                    <a:pt x="6059" y="7627"/>
                  </a:cubicBezTo>
                  <a:cubicBezTo>
                    <a:pt x="6709" y="8033"/>
                    <a:pt x="6469" y="9876"/>
                    <a:pt x="8397" y="10762"/>
                  </a:cubicBezTo>
                  <a:cubicBezTo>
                    <a:pt x="8839" y="10966"/>
                    <a:pt x="9305" y="11058"/>
                    <a:pt x="9760" y="11058"/>
                  </a:cubicBezTo>
                  <a:cubicBezTo>
                    <a:pt x="11286" y="11058"/>
                    <a:pt x="12682" y="10014"/>
                    <a:pt x="12609" y="8612"/>
                  </a:cubicBezTo>
                  <a:cubicBezTo>
                    <a:pt x="15032" y="6441"/>
                    <a:pt x="14419" y="3748"/>
                    <a:pt x="12518" y="2264"/>
                  </a:cubicBezTo>
                  <a:cubicBezTo>
                    <a:pt x="11649" y="1586"/>
                    <a:pt x="10825" y="1377"/>
                    <a:pt x="10075" y="1377"/>
                  </a:cubicBezTo>
                  <a:cubicBezTo>
                    <a:pt x="8867" y="1377"/>
                    <a:pt x="7853" y="1920"/>
                    <a:pt x="7154" y="1920"/>
                  </a:cubicBezTo>
                  <a:cubicBezTo>
                    <a:pt x="7046" y="1920"/>
                    <a:pt x="6946" y="1907"/>
                    <a:pt x="6854" y="1877"/>
                  </a:cubicBezTo>
                  <a:cubicBezTo>
                    <a:pt x="5612" y="1475"/>
                    <a:pt x="5328" y="247"/>
                    <a:pt x="3675" y="46"/>
                  </a:cubicBezTo>
                  <a:cubicBezTo>
                    <a:pt x="3415" y="14"/>
                    <a:pt x="3176" y="1"/>
                    <a:pt x="29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27"/>
            <p:cNvSpPr/>
            <p:nvPr/>
          </p:nvSpPr>
          <p:spPr>
            <a:xfrm>
              <a:off x="1988025" y="2695150"/>
              <a:ext cx="413300" cy="250075"/>
            </a:xfrm>
            <a:custGeom>
              <a:avLst/>
              <a:gdLst/>
              <a:ahLst/>
              <a:cxnLst/>
              <a:rect l="l" t="t" r="r" b="b"/>
              <a:pathLst>
                <a:path w="16532" h="10003" extrusionOk="0">
                  <a:moveTo>
                    <a:pt x="38" y="1"/>
                  </a:moveTo>
                  <a:cubicBezTo>
                    <a:pt x="25" y="1"/>
                    <a:pt x="13" y="7"/>
                    <a:pt x="8" y="19"/>
                  </a:cubicBezTo>
                  <a:cubicBezTo>
                    <a:pt x="0" y="35"/>
                    <a:pt x="8" y="56"/>
                    <a:pt x="24" y="64"/>
                  </a:cubicBezTo>
                  <a:cubicBezTo>
                    <a:pt x="750" y="403"/>
                    <a:pt x="1461" y="770"/>
                    <a:pt x="2171" y="1143"/>
                  </a:cubicBezTo>
                  <a:cubicBezTo>
                    <a:pt x="2767" y="1456"/>
                    <a:pt x="3357" y="1782"/>
                    <a:pt x="3942" y="2117"/>
                  </a:cubicBezTo>
                  <a:lnTo>
                    <a:pt x="1974" y="2601"/>
                  </a:lnTo>
                  <a:cubicBezTo>
                    <a:pt x="1956" y="2605"/>
                    <a:pt x="1946" y="2622"/>
                    <a:pt x="1949" y="2639"/>
                  </a:cubicBezTo>
                  <a:cubicBezTo>
                    <a:pt x="1953" y="2654"/>
                    <a:pt x="1966" y="2666"/>
                    <a:pt x="1981" y="2666"/>
                  </a:cubicBezTo>
                  <a:cubicBezTo>
                    <a:pt x="1984" y="2666"/>
                    <a:pt x="1986" y="2665"/>
                    <a:pt x="1989" y="2665"/>
                  </a:cubicBezTo>
                  <a:lnTo>
                    <a:pt x="4114" y="2215"/>
                  </a:lnTo>
                  <a:cubicBezTo>
                    <a:pt x="4167" y="2243"/>
                    <a:pt x="4219" y="2275"/>
                    <a:pt x="4271" y="2304"/>
                  </a:cubicBezTo>
                  <a:cubicBezTo>
                    <a:pt x="4618" y="2502"/>
                    <a:pt x="4960" y="2710"/>
                    <a:pt x="5304" y="2915"/>
                  </a:cubicBezTo>
                  <a:cubicBezTo>
                    <a:pt x="5645" y="3126"/>
                    <a:pt x="5986" y="3333"/>
                    <a:pt x="6322" y="3551"/>
                  </a:cubicBezTo>
                  <a:cubicBezTo>
                    <a:pt x="6641" y="3750"/>
                    <a:pt x="6954" y="3960"/>
                    <a:pt x="7267" y="4168"/>
                  </a:cubicBezTo>
                  <a:lnTo>
                    <a:pt x="3533" y="5669"/>
                  </a:lnTo>
                  <a:cubicBezTo>
                    <a:pt x="3517" y="5675"/>
                    <a:pt x="3507" y="5695"/>
                    <a:pt x="3514" y="5711"/>
                  </a:cubicBezTo>
                  <a:cubicBezTo>
                    <a:pt x="3518" y="5724"/>
                    <a:pt x="3531" y="5732"/>
                    <a:pt x="3544" y="5732"/>
                  </a:cubicBezTo>
                  <a:cubicBezTo>
                    <a:pt x="3548" y="5732"/>
                    <a:pt x="3552" y="5732"/>
                    <a:pt x="3556" y="5730"/>
                  </a:cubicBezTo>
                  <a:lnTo>
                    <a:pt x="7508" y="4337"/>
                  </a:lnTo>
                  <a:cubicBezTo>
                    <a:pt x="7775" y="4519"/>
                    <a:pt x="8038" y="4705"/>
                    <a:pt x="8294" y="4902"/>
                  </a:cubicBezTo>
                  <a:cubicBezTo>
                    <a:pt x="8928" y="5384"/>
                    <a:pt x="9531" y="5905"/>
                    <a:pt x="10124" y="6441"/>
                  </a:cubicBezTo>
                  <a:lnTo>
                    <a:pt x="10405" y="6698"/>
                  </a:lnTo>
                  <a:lnTo>
                    <a:pt x="6766" y="7525"/>
                  </a:lnTo>
                  <a:cubicBezTo>
                    <a:pt x="6748" y="7529"/>
                    <a:pt x="6737" y="7546"/>
                    <a:pt x="6740" y="7563"/>
                  </a:cubicBezTo>
                  <a:cubicBezTo>
                    <a:pt x="6742" y="7580"/>
                    <a:pt x="6758" y="7592"/>
                    <a:pt x="6774" y="7592"/>
                  </a:cubicBezTo>
                  <a:cubicBezTo>
                    <a:pt x="6775" y="7592"/>
                    <a:pt x="6777" y="7592"/>
                    <a:pt x="6778" y="7592"/>
                  </a:cubicBezTo>
                  <a:lnTo>
                    <a:pt x="10698" y="6967"/>
                  </a:lnTo>
                  <a:cubicBezTo>
                    <a:pt x="11095" y="7335"/>
                    <a:pt x="11496" y="7704"/>
                    <a:pt x="11909" y="8059"/>
                  </a:cubicBezTo>
                  <a:cubicBezTo>
                    <a:pt x="12523" y="8584"/>
                    <a:pt x="13177" y="9083"/>
                    <a:pt x="13926" y="9442"/>
                  </a:cubicBezTo>
                  <a:cubicBezTo>
                    <a:pt x="14298" y="9620"/>
                    <a:pt x="14691" y="9760"/>
                    <a:pt x="15096" y="9854"/>
                  </a:cubicBezTo>
                  <a:cubicBezTo>
                    <a:pt x="15501" y="9948"/>
                    <a:pt x="15915" y="9996"/>
                    <a:pt x="16329" y="10002"/>
                  </a:cubicBezTo>
                  <a:lnTo>
                    <a:pt x="16330" y="10002"/>
                  </a:lnTo>
                  <a:cubicBezTo>
                    <a:pt x="16331" y="10002"/>
                    <a:pt x="16333" y="10002"/>
                    <a:pt x="16334" y="10002"/>
                  </a:cubicBezTo>
                  <a:cubicBezTo>
                    <a:pt x="16442" y="10002"/>
                    <a:pt x="16528" y="9914"/>
                    <a:pt x="16531" y="9807"/>
                  </a:cubicBezTo>
                  <a:cubicBezTo>
                    <a:pt x="16532" y="9699"/>
                    <a:pt x="16443" y="9609"/>
                    <a:pt x="16334" y="9608"/>
                  </a:cubicBezTo>
                  <a:cubicBezTo>
                    <a:pt x="15946" y="9603"/>
                    <a:pt x="15560" y="9563"/>
                    <a:pt x="15182" y="9477"/>
                  </a:cubicBezTo>
                  <a:cubicBezTo>
                    <a:pt x="14806" y="9393"/>
                    <a:pt x="14439" y="9266"/>
                    <a:pt x="14088" y="9101"/>
                  </a:cubicBezTo>
                  <a:cubicBezTo>
                    <a:pt x="13383" y="8772"/>
                    <a:pt x="12742" y="8303"/>
                    <a:pt x="12131" y="7795"/>
                  </a:cubicBezTo>
                  <a:cubicBezTo>
                    <a:pt x="11723" y="7454"/>
                    <a:pt x="11324" y="7096"/>
                    <a:pt x="10924" y="6737"/>
                  </a:cubicBezTo>
                  <a:lnTo>
                    <a:pt x="9849" y="1686"/>
                  </a:lnTo>
                  <a:cubicBezTo>
                    <a:pt x="9846" y="1671"/>
                    <a:pt x="9833" y="1661"/>
                    <a:pt x="9818" y="1661"/>
                  </a:cubicBezTo>
                  <a:cubicBezTo>
                    <a:pt x="9816" y="1661"/>
                    <a:pt x="9814" y="1661"/>
                    <a:pt x="9812" y="1661"/>
                  </a:cubicBezTo>
                  <a:cubicBezTo>
                    <a:pt x="9793" y="1663"/>
                    <a:pt x="9781" y="1680"/>
                    <a:pt x="9783" y="1699"/>
                  </a:cubicBezTo>
                  <a:lnTo>
                    <a:pt x="10531" y="6387"/>
                  </a:lnTo>
                  <a:cubicBezTo>
                    <a:pt x="10464" y="6328"/>
                    <a:pt x="10398" y="6268"/>
                    <a:pt x="10332" y="6209"/>
                  </a:cubicBezTo>
                  <a:cubicBezTo>
                    <a:pt x="9728" y="5677"/>
                    <a:pt x="9110" y="5158"/>
                    <a:pt x="8462" y="4680"/>
                  </a:cubicBezTo>
                  <a:cubicBezTo>
                    <a:pt x="8199" y="4483"/>
                    <a:pt x="7928" y="4296"/>
                    <a:pt x="7654" y="4115"/>
                  </a:cubicBezTo>
                  <a:lnTo>
                    <a:pt x="6739" y="2016"/>
                  </a:lnTo>
                  <a:cubicBezTo>
                    <a:pt x="6733" y="2003"/>
                    <a:pt x="6721" y="1995"/>
                    <a:pt x="6707" y="1995"/>
                  </a:cubicBezTo>
                  <a:cubicBezTo>
                    <a:pt x="6704" y="1995"/>
                    <a:pt x="6701" y="1996"/>
                    <a:pt x="6698" y="1997"/>
                  </a:cubicBezTo>
                  <a:cubicBezTo>
                    <a:pt x="6680" y="2002"/>
                    <a:pt x="6671" y="2023"/>
                    <a:pt x="6677" y="2040"/>
                  </a:cubicBezTo>
                  <a:lnTo>
                    <a:pt x="7320" y="3898"/>
                  </a:lnTo>
                  <a:cubicBezTo>
                    <a:pt x="7030" y="3715"/>
                    <a:pt x="6739" y="3530"/>
                    <a:pt x="6445" y="3353"/>
                  </a:cubicBezTo>
                  <a:cubicBezTo>
                    <a:pt x="6103" y="3142"/>
                    <a:pt x="5756" y="2943"/>
                    <a:pt x="5411" y="2737"/>
                  </a:cubicBezTo>
                  <a:cubicBezTo>
                    <a:pt x="5062" y="2538"/>
                    <a:pt x="4714" y="2338"/>
                    <a:pt x="4361" y="2146"/>
                  </a:cubicBezTo>
                  <a:cubicBezTo>
                    <a:pt x="4306" y="2117"/>
                    <a:pt x="4251" y="2087"/>
                    <a:pt x="4198" y="2056"/>
                  </a:cubicBezTo>
                  <a:lnTo>
                    <a:pt x="3370" y="227"/>
                  </a:lnTo>
                  <a:cubicBezTo>
                    <a:pt x="3365" y="215"/>
                    <a:pt x="3352" y="208"/>
                    <a:pt x="3339" y="208"/>
                  </a:cubicBezTo>
                  <a:cubicBezTo>
                    <a:pt x="3335" y="208"/>
                    <a:pt x="3331" y="209"/>
                    <a:pt x="3327" y="210"/>
                  </a:cubicBezTo>
                  <a:cubicBezTo>
                    <a:pt x="3310" y="217"/>
                    <a:pt x="3302" y="237"/>
                    <a:pt x="3309" y="253"/>
                  </a:cubicBezTo>
                  <a:lnTo>
                    <a:pt x="4007" y="1952"/>
                  </a:lnTo>
                  <a:cubicBezTo>
                    <a:pt x="2715" y="1250"/>
                    <a:pt x="1399" y="592"/>
                    <a:pt x="51" y="3"/>
                  </a:cubicBezTo>
                  <a:cubicBezTo>
                    <a:pt x="47" y="2"/>
                    <a:pt x="42" y="1"/>
                    <a:pt x="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27"/>
            <p:cNvSpPr/>
            <p:nvPr/>
          </p:nvSpPr>
          <p:spPr>
            <a:xfrm>
              <a:off x="2103200" y="2788875"/>
              <a:ext cx="31275" cy="11925"/>
            </a:xfrm>
            <a:custGeom>
              <a:avLst/>
              <a:gdLst/>
              <a:ahLst/>
              <a:cxnLst/>
              <a:rect l="l" t="t" r="r" b="b"/>
              <a:pathLst>
                <a:path w="1251" h="477" extrusionOk="0">
                  <a:moveTo>
                    <a:pt x="748" y="1"/>
                  </a:moveTo>
                  <a:cubicBezTo>
                    <a:pt x="439" y="1"/>
                    <a:pt x="71" y="113"/>
                    <a:pt x="28" y="300"/>
                  </a:cubicBezTo>
                  <a:cubicBezTo>
                    <a:pt x="0" y="427"/>
                    <a:pt x="154" y="477"/>
                    <a:pt x="358" y="477"/>
                  </a:cubicBezTo>
                  <a:cubicBezTo>
                    <a:pt x="724" y="477"/>
                    <a:pt x="1251" y="316"/>
                    <a:pt x="1169" y="149"/>
                  </a:cubicBezTo>
                  <a:cubicBezTo>
                    <a:pt x="1121" y="47"/>
                    <a:pt x="946" y="1"/>
                    <a:pt x="7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27"/>
            <p:cNvSpPr/>
            <p:nvPr/>
          </p:nvSpPr>
          <p:spPr>
            <a:xfrm>
              <a:off x="2224200" y="2884025"/>
              <a:ext cx="26450" cy="10075"/>
            </a:xfrm>
            <a:custGeom>
              <a:avLst/>
              <a:gdLst/>
              <a:ahLst/>
              <a:cxnLst/>
              <a:rect l="l" t="t" r="r" b="b"/>
              <a:pathLst>
                <a:path w="1058" h="403" extrusionOk="0">
                  <a:moveTo>
                    <a:pt x="633" y="0"/>
                  </a:moveTo>
                  <a:cubicBezTo>
                    <a:pt x="371" y="0"/>
                    <a:pt x="61" y="95"/>
                    <a:pt x="25" y="253"/>
                  </a:cubicBezTo>
                  <a:cubicBezTo>
                    <a:pt x="1" y="360"/>
                    <a:pt x="131" y="403"/>
                    <a:pt x="303" y="403"/>
                  </a:cubicBezTo>
                  <a:cubicBezTo>
                    <a:pt x="613" y="403"/>
                    <a:pt x="1057" y="267"/>
                    <a:pt x="989" y="126"/>
                  </a:cubicBezTo>
                  <a:cubicBezTo>
                    <a:pt x="947" y="39"/>
                    <a:pt x="800" y="0"/>
                    <a:pt x="6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27"/>
            <p:cNvSpPr/>
            <p:nvPr/>
          </p:nvSpPr>
          <p:spPr>
            <a:xfrm>
              <a:off x="2179900" y="2845100"/>
              <a:ext cx="26425" cy="10100"/>
            </a:xfrm>
            <a:custGeom>
              <a:avLst/>
              <a:gdLst/>
              <a:ahLst/>
              <a:cxnLst/>
              <a:rect l="l" t="t" r="r" b="b"/>
              <a:pathLst>
                <a:path w="1057" h="404" extrusionOk="0">
                  <a:moveTo>
                    <a:pt x="632" y="1"/>
                  </a:moveTo>
                  <a:cubicBezTo>
                    <a:pt x="371" y="1"/>
                    <a:pt x="61" y="96"/>
                    <a:pt x="25" y="254"/>
                  </a:cubicBezTo>
                  <a:cubicBezTo>
                    <a:pt x="1" y="362"/>
                    <a:pt x="131" y="404"/>
                    <a:pt x="303" y="404"/>
                  </a:cubicBezTo>
                  <a:cubicBezTo>
                    <a:pt x="612" y="404"/>
                    <a:pt x="1057" y="268"/>
                    <a:pt x="989" y="127"/>
                  </a:cubicBezTo>
                  <a:cubicBezTo>
                    <a:pt x="948" y="40"/>
                    <a:pt x="800" y="1"/>
                    <a:pt x="6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27"/>
            <p:cNvSpPr/>
            <p:nvPr/>
          </p:nvSpPr>
          <p:spPr>
            <a:xfrm>
              <a:off x="2215150" y="2780850"/>
              <a:ext cx="22850" cy="31350"/>
            </a:xfrm>
            <a:custGeom>
              <a:avLst/>
              <a:gdLst/>
              <a:ahLst/>
              <a:cxnLst/>
              <a:rect l="l" t="t" r="r" b="b"/>
              <a:pathLst>
                <a:path w="914" h="1254" extrusionOk="0">
                  <a:moveTo>
                    <a:pt x="322" y="1"/>
                  </a:moveTo>
                  <a:cubicBezTo>
                    <a:pt x="307" y="1"/>
                    <a:pt x="292" y="5"/>
                    <a:pt x="277" y="13"/>
                  </a:cubicBezTo>
                  <a:cubicBezTo>
                    <a:pt x="1" y="175"/>
                    <a:pt x="207" y="1205"/>
                    <a:pt x="551" y="1252"/>
                  </a:cubicBezTo>
                  <a:cubicBezTo>
                    <a:pt x="558" y="1253"/>
                    <a:pt x="565" y="1254"/>
                    <a:pt x="572" y="1254"/>
                  </a:cubicBezTo>
                  <a:cubicBezTo>
                    <a:pt x="914" y="1254"/>
                    <a:pt x="586" y="1"/>
                    <a:pt x="3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27"/>
            <p:cNvSpPr/>
            <p:nvPr/>
          </p:nvSpPr>
          <p:spPr>
            <a:xfrm>
              <a:off x="2127500" y="2745400"/>
              <a:ext cx="15125" cy="14025"/>
            </a:xfrm>
            <a:custGeom>
              <a:avLst/>
              <a:gdLst/>
              <a:ahLst/>
              <a:cxnLst/>
              <a:rect l="l" t="t" r="r" b="b"/>
              <a:pathLst>
                <a:path w="605" h="561" extrusionOk="0">
                  <a:moveTo>
                    <a:pt x="135" y="0"/>
                  </a:moveTo>
                  <a:cubicBezTo>
                    <a:pt x="122" y="0"/>
                    <a:pt x="110" y="5"/>
                    <a:pt x="101" y="16"/>
                  </a:cubicBezTo>
                  <a:cubicBezTo>
                    <a:pt x="0" y="132"/>
                    <a:pt x="238" y="560"/>
                    <a:pt x="408" y="560"/>
                  </a:cubicBezTo>
                  <a:cubicBezTo>
                    <a:pt x="414" y="560"/>
                    <a:pt x="420" y="560"/>
                    <a:pt x="426" y="558"/>
                  </a:cubicBezTo>
                  <a:cubicBezTo>
                    <a:pt x="605" y="524"/>
                    <a:pt x="274" y="0"/>
                    <a:pt x="1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27"/>
            <p:cNvSpPr/>
            <p:nvPr/>
          </p:nvSpPr>
          <p:spPr>
            <a:xfrm>
              <a:off x="2047050" y="2707075"/>
              <a:ext cx="8000" cy="6900"/>
            </a:xfrm>
            <a:custGeom>
              <a:avLst/>
              <a:gdLst/>
              <a:ahLst/>
              <a:cxnLst/>
              <a:rect l="l" t="t" r="r" b="b"/>
              <a:pathLst>
                <a:path w="320" h="276" extrusionOk="0">
                  <a:moveTo>
                    <a:pt x="91" y="1"/>
                  </a:moveTo>
                  <a:cubicBezTo>
                    <a:pt x="83" y="1"/>
                    <a:pt x="76" y="3"/>
                    <a:pt x="68" y="7"/>
                  </a:cubicBezTo>
                  <a:cubicBezTo>
                    <a:pt x="1" y="42"/>
                    <a:pt x="135" y="275"/>
                    <a:pt x="221" y="275"/>
                  </a:cubicBezTo>
                  <a:cubicBezTo>
                    <a:pt x="224" y="275"/>
                    <a:pt x="226" y="275"/>
                    <a:pt x="229" y="275"/>
                  </a:cubicBezTo>
                  <a:cubicBezTo>
                    <a:pt x="319" y="259"/>
                    <a:pt x="187" y="1"/>
                    <a:pt x="9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27"/>
            <p:cNvSpPr/>
            <p:nvPr/>
          </p:nvSpPr>
          <p:spPr>
            <a:xfrm>
              <a:off x="2056150" y="2711200"/>
              <a:ext cx="7225" cy="7350"/>
            </a:xfrm>
            <a:custGeom>
              <a:avLst/>
              <a:gdLst/>
              <a:ahLst/>
              <a:cxnLst/>
              <a:rect l="l" t="t" r="r" b="b"/>
              <a:pathLst>
                <a:path w="289" h="294" extrusionOk="0">
                  <a:moveTo>
                    <a:pt x="90" y="1"/>
                  </a:moveTo>
                  <a:cubicBezTo>
                    <a:pt x="85" y="1"/>
                    <a:pt x="80" y="2"/>
                    <a:pt x="74" y="4"/>
                  </a:cubicBezTo>
                  <a:cubicBezTo>
                    <a:pt x="1" y="30"/>
                    <a:pt x="107" y="293"/>
                    <a:pt x="192" y="293"/>
                  </a:cubicBezTo>
                  <a:cubicBezTo>
                    <a:pt x="193" y="293"/>
                    <a:pt x="194" y="293"/>
                    <a:pt x="194" y="293"/>
                  </a:cubicBezTo>
                  <a:cubicBezTo>
                    <a:pt x="289" y="290"/>
                    <a:pt x="188" y="1"/>
                    <a:pt x="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27"/>
            <p:cNvSpPr/>
            <p:nvPr/>
          </p:nvSpPr>
          <p:spPr>
            <a:xfrm>
              <a:off x="2032300" y="2735425"/>
              <a:ext cx="15350" cy="5750"/>
            </a:xfrm>
            <a:custGeom>
              <a:avLst/>
              <a:gdLst/>
              <a:ahLst/>
              <a:cxnLst/>
              <a:rect l="l" t="t" r="r" b="b"/>
              <a:pathLst>
                <a:path w="614" h="230" extrusionOk="0">
                  <a:moveTo>
                    <a:pt x="356" y="1"/>
                  </a:moveTo>
                  <a:cubicBezTo>
                    <a:pt x="208" y="1"/>
                    <a:pt x="40" y="50"/>
                    <a:pt x="17" y="138"/>
                  </a:cubicBezTo>
                  <a:cubicBezTo>
                    <a:pt x="0" y="203"/>
                    <a:pt x="85" y="229"/>
                    <a:pt x="194" y="229"/>
                  </a:cubicBezTo>
                  <a:cubicBezTo>
                    <a:pt x="372" y="229"/>
                    <a:pt x="614" y="160"/>
                    <a:pt x="578" y="79"/>
                  </a:cubicBezTo>
                  <a:cubicBezTo>
                    <a:pt x="554" y="26"/>
                    <a:pt x="460" y="1"/>
                    <a:pt x="3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37" name="Google Shape;1037;p27"/>
          <p:cNvGrpSpPr/>
          <p:nvPr/>
        </p:nvGrpSpPr>
        <p:grpSpPr>
          <a:xfrm>
            <a:off x="-386359" y="4873313"/>
            <a:ext cx="1494108" cy="1034841"/>
            <a:chOff x="3047175" y="2201925"/>
            <a:chExt cx="512875" cy="355225"/>
          </a:xfrm>
        </p:grpSpPr>
        <p:sp>
          <p:nvSpPr>
            <p:cNvPr id="1038" name="Google Shape;1038;p27"/>
            <p:cNvSpPr/>
            <p:nvPr/>
          </p:nvSpPr>
          <p:spPr>
            <a:xfrm>
              <a:off x="3073475" y="2201925"/>
              <a:ext cx="486575" cy="311900"/>
            </a:xfrm>
            <a:custGeom>
              <a:avLst/>
              <a:gdLst/>
              <a:ahLst/>
              <a:cxnLst/>
              <a:rect l="l" t="t" r="r" b="b"/>
              <a:pathLst>
                <a:path w="19463" h="12476" extrusionOk="0">
                  <a:moveTo>
                    <a:pt x="11681" y="1"/>
                  </a:moveTo>
                  <a:cubicBezTo>
                    <a:pt x="10500" y="1"/>
                    <a:pt x="8676" y="1022"/>
                    <a:pt x="7601" y="2529"/>
                  </a:cubicBezTo>
                  <a:cubicBezTo>
                    <a:pt x="7324" y="2040"/>
                    <a:pt x="6936" y="1772"/>
                    <a:pt x="6464" y="1772"/>
                  </a:cubicBezTo>
                  <a:cubicBezTo>
                    <a:pt x="4888" y="1772"/>
                    <a:pt x="2385" y="4765"/>
                    <a:pt x="0" y="12475"/>
                  </a:cubicBezTo>
                  <a:cubicBezTo>
                    <a:pt x="0" y="12475"/>
                    <a:pt x="1805" y="10414"/>
                    <a:pt x="4574" y="10414"/>
                  </a:cubicBezTo>
                  <a:cubicBezTo>
                    <a:pt x="4849" y="10414"/>
                    <a:pt x="5134" y="10435"/>
                    <a:pt x="5427" y="10479"/>
                  </a:cubicBezTo>
                  <a:cubicBezTo>
                    <a:pt x="6064" y="10576"/>
                    <a:pt x="6666" y="10620"/>
                    <a:pt x="7223" y="10620"/>
                  </a:cubicBezTo>
                  <a:cubicBezTo>
                    <a:pt x="11040" y="10620"/>
                    <a:pt x="12746" y="8587"/>
                    <a:pt x="9101" y="7889"/>
                  </a:cubicBezTo>
                  <a:lnTo>
                    <a:pt x="9101" y="7889"/>
                  </a:lnTo>
                  <a:cubicBezTo>
                    <a:pt x="9838" y="7969"/>
                    <a:pt x="10493" y="8004"/>
                    <a:pt x="11073" y="8004"/>
                  </a:cubicBezTo>
                  <a:cubicBezTo>
                    <a:pt x="16344" y="8004"/>
                    <a:pt x="15390" y="5060"/>
                    <a:pt x="13353" y="5039"/>
                  </a:cubicBezTo>
                  <a:cubicBezTo>
                    <a:pt x="19024" y="3655"/>
                    <a:pt x="19463" y="1182"/>
                    <a:pt x="16712" y="1182"/>
                  </a:cubicBezTo>
                  <a:cubicBezTo>
                    <a:pt x="15707" y="1182"/>
                    <a:pt x="14277" y="1512"/>
                    <a:pt x="12522" y="2345"/>
                  </a:cubicBezTo>
                  <a:cubicBezTo>
                    <a:pt x="13182" y="685"/>
                    <a:pt x="12647" y="1"/>
                    <a:pt x="116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27"/>
            <p:cNvSpPr/>
            <p:nvPr/>
          </p:nvSpPr>
          <p:spPr>
            <a:xfrm>
              <a:off x="3047175" y="2251575"/>
              <a:ext cx="441700" cy="305575"/>
            </a:xfrm>
            <a:custGeom>
              <a:avLst/>
              <a:gdLst/>
              <a:ahLst/>
              <a:cxnLst/>
              <a:rect l="l" t="t" r="r" b="b"/>
              <a:pathLst>
                <a:path w="17668" h="12223" extrusionOk="0">
                  <a:moveTo>
                    <a:pt x="11457" y="0"/>
                  </a:moveTo>
                  <a:cubicBezTo>
                    <a:pt x="11441" y="0"/>
                    <a:pt x="11426" y="8"/>
                    <a:pt x="11417" y="22"/>
                  </a:cubicBezTo>
                  <a:lnTo>
                    <a:pt x="11416" y="23"/>
                  </a:lnTo>
                  <a:cubicBezTo>
                    <a:pt x="11166" y="450"/>
                    <a:pt x="10892" y="865"/>
                    <a:pt x="10606" y="1269"/>
                  </a:cubicBezTo>
                  <a:cubicBezTo>
                    <a:pt x="10319" y="1674"/>
                    <a:pt x="10018" y="2066"/>
                    <a:pt x="9701" y="2447"/>
                  </a:cubicBezTo>
                  <a:cubicBezTo>
                    <a:pt x="9388" y="2831"/>
                    <a:pt x="9053" y="3197"/>
                    <a:pt x="8707" y="3548"/>
                  </a:cubicBezTo>
                  <a:cubicBezTo>
                    <a:pt x="8385" y="3879"/>
                    <a:pt x="8039" y="4184"/>
                    <a:pt x="7686" y="4481"/>
                  </a:cubicBezTo>
                  <a:cubicBezTo>
                    <a:pt x="6918" y="4940"/>
                    <a:pt x="6166" y="5427"/>
                    <a:pt x="5443" y="5957"/>
                  </a:cubicBezTo>
                  <a:cubicBezTo>
                    <a:pt x="5202" y="6134"/>
                    <a:pt x="4968" y="6316"/>
                    <a:pt x="4734" y="6501"/>
                  </a:cubicBezTo>
                  <a:cubicBezTo>
                    <a:pt x="4850" y="6307"/>
                    <a:pt x="4964" y="6109"/>
                    <a:pt x="5074" y="5911"/>
                  </a:cubicBezTo>
                  <a:cubicBezTo>
                    <a:pt x="5316" y="5459"/>
                    <a:pt x="5546" y="5003"/>
                    <a:pt x="5760" y="4537"/>
                  </a:cubicBezTo>
                  <a:cubicBezTo>
                    <a:pt x="6185" y="3607"/>
                    <a:pt x="6569" y="2660"/>
                    <a:pt x="6901" y="1694"/>
                  </a:cubicBezTo>
                  <a:cubicBezTo>
                    <a:pt x="6909" y="1673"/>
                    <a:pt x="6897" y="1648"/>
                    <a:pt x="6875" y="1641"/>
                  </a:cubicBezTo>
                  <a:cubicBezTo>
                    <a:pt x="6870" y="1639"/>
                    <a:pt x="6865" y="1638"/>
                    <a:pt x="6860" y="1638"/>
                  </a:cubicBezTo>
                  <a:cubicBezTo>
                    <a:pt x="6843" y="1638"/>
                    <a:pt x="6826" y="1648"/>
                    <a:pt x="6821" y="1666"/>
                  </a:cubicBezTo>
                  <a:lnTo>
                    <a:pt x="6821" y="1667"/>
                  </a:lnTo>
                  <a:cubicBezTo>
                    <a:pt x="6462" y="2619"/>
                    <a:pt x="6054" y="3554"/>
                    <a:pt x="5606" y="4465"/>
                  </a:cubicBezTo>
                  <a:cubicBezTo>
                    <a:pt x="5379" y="4919"/>
                    <a:pt x="5141" y="5367"/>
                    <a:pt x="4887" y="5807"/>
                  </a:cubicBezTo>
                  <a:cubicBezTo>
                    <a:pt x="4643" y="6224"/>
                    <a:pt x="4382" y="6629"/>
                    <a:pt x="4101" y="7020"/>
                  </a:cubicBezTo>
                  <a:cubicBezTo>
                    <a:pt x="3849" y="7233"/>
                    <a:pt x="3600" y="7450"/>
                    <a:pt x="3359" y="7675"/>
                  </a:cubicBezTo>
                  <a:cubicBezTo>
                    <a:pt x="2705" y="8296"/>
                    <a:pt x="2087" y="8957"/>
                    <a:pt x="1524" y="9667"/>
                  </a:cubicBezTo>
                  <a:cubicBezTo>
                    <a:pt x="971" y="10382"/>
                    <a:pt x="474" y="11143"/>
                    <a:pt x="48" y="11947"/>
                  </a:cubicBezTo>
                  <a:cubicBezTo>
                    <a:pt x="48" y="11947"/>
                    <a:pt x="47" y="11948"/>
                    <a:pt x="47" y="11949"/>
                  </a:cubicBezTo>
                  <a:cubicBezTo>
                    <a:pt x="0" y="12042"/>
                    <a:pt x="37" y="12155"/>
                    <a:pt x="129" y="12201"/>
                  </a:cubicBezTo>
                  <a:cubicBezTo>
                    <a:pt x="160" y="12215"/>
                    <a:pt x="191" y="12222"/>
                    <a:pt x="222" y="12222"/>
                  </a:cubicBezTo>
                  <a:cubicBezTo>
                    <a:pt x="293" y="12222"/>
                    <a:pt x="358" y="12185"/>
                    <a:pt x="390" y="12120"/>
                  </a:cubicBezTo>
                  <a:lnTo>
                    <a:pt x="392" y="12117"/>
                  </a:lnTo>
                  <a:cubicBezTo>
                    <a:pt x="794" y="11331"/>
                    <a:pt x="1267" y="10581"/>
                    <a:pt x="1797" y="9872"/>
                  </a:cubicBezTo>
                  <a:cubicBezTo>
                    <a:pt x="2125" y="9449"/>
                    <a:pt x="2474" y="9041"/>
                    <a:pt x="2838" y="8649"/>
                  </a:cubicBezTo>
                  <a:cubicBezTo>
                    <a:pt x="3241" y="8419"/>
                    <a:pt x="3656" y="8205"/>
                    <a:pt x="4090" y="8038"/>
                  </a:cubicBezTo>
                  <a:cubicBezTo>
                    <a:pt x="4574" y="7847"/>
                    <a:pt x="5072" y="7680"/>
                    <a:pt x="5579" y="7556"/>
                  </a:cubicBezTo>
                  <a:cubicBezTo>
                    <a:pt x="6086" y="7427"/>
                    <a:pt x="6601" y="7327"/>
                    <a:pt x="7120" y="7254"/>
                  </a:cubicBezTo>
                  <a:cubicBezTo>
                    <a:pt x="7638" y="7182"/>
                    <a:pt x="8162" y="7132"/>
                    <a:pt x="8686" y="7123"/>
                  </a:cubicBezTo>
                  <a:lnTo>
                    <a:pt x="8687" y="7123"/>
                  </a:lnTo>
                  <a:cubicBezTo>
                    <a:pt x="8710" y="7123"/>
                    <a:pt x="8731" y="7103"/>
                    <a:pt x="8732" y="7078"/>
                  </a:cubicBezTo>
                  <a:cubicBezTo>
                    <a:pt x="8732" y="7052"/>
                    <a:pt x="8712" y="7032"/>
                    <a:pt x="8687" y="7031"/>
                  </a:cubicBezTo>
                  <a:cubicBezTo>
                    <a:pt x="8658" y="7030"/>
                    <a:pt x="8629" y="7030"/>
                    <a:pt x="8600" y="7030"/>
                  </a:cubicBezTo>
                  <a:cubicBezTo>
                    <a:pt x="8098" y="7030"/>
                    <a:pt x="7601" y="7065"/>
                    <a:pt x="7104" y="7121"/>
                  </a:cubicBezTo>
                  <a:cubicBezTo>
                    <a:pt x="6578" y="7181"/>
                    <a:pt x="6055" y="7270"/>
                    <a:pt x="5539" y="7386"/>
                  </a:cubicBezTo>
                  <a:cubicBezTo>
                    <a:pt x="5021" y="7498"/>
                    <a:pt x="4512" y="7654"/>
                    <a:pt x="4013" y="7836"/>
                  </a:cubicBezTo>
                  <a:cubicBezTo>
                    <a:pt x="3791" y="7915"/>
                    <a:pt x="3573" y="8008"/>
                    <a:pt x="3358" y="8107"/>
                  </a:cubicBezTo>
                  <a:cubicBezTo>
                    <a:pt x="3429" y="8036"/>
                    <a:pt x="3498" y="7962"/>
                    <a:pt x="3571" y="7893"/>
                  </a:cubicBezTo>
                  <a:cubicBezTo>
                    <a:pt x="4211" y="7277"/>
                    <a:pt x="4896" y="6707"/>
                    <a:pt x="5603" y="6165"/>
                  </a:cubicBezTo>
                  <a:cubicBezTo>
                    <a:pt x="5790" y="6024"/>
                    <a:pt x="5978" y="5887"/>
                    <a:pt x="6166" y="5752"/>
                  </a:cubicBezTo>
                  <a:lnTo>
                    <a:pt x="6407" y="5624"/>
                  </a:lnTo>
                  <a:lnTo>
                    <a:pt x="6621" y="5508"/>
                  </a:lnTo>
                  <a:cubicBezTo>
                    <a:pt x="6693" y="5471"/>
                    <a:pt x="6768" y="5439"/>
                    <a:pt x="6842" y="5405"/>
                  </a:cubicBezTo>
                  <a:lnTo>
                    <a:pt x="7286" y="5201"/>
                  </a:lnTo>
                  <a:lnTo>
                    <a:pt x="7740" y="5023"/>
                  </a:lnTo>
                  <a:lnTo>
                    <a:pt x="7968" y="4934"/>
                  </a:lnTo>
                  <a:lnTo>
                    <a:pt x="8200" y="4858"/>
                  </a:lnTo>
                  <a:cubicBezTo>
                    <a:pt x="8355" y="4806"/>
                    <a:pt x="8510" y="4753"/>
                    <a:pt x="8665" y="4707"/>
                  </a:cubicBezTo>
                  <a:cubicBezTo>
                    <a:pt x="8981" y="4619"/>
                    <a:pt x="9293" y="4525"/>
                    <a:pt x="9611" y="4457"/>
                  </a:cubicBezTo>
                  <a:cubicBezTo>
                    <a:pt x="10248" y="4310"/>
                    <a:pt x="10893" y="4198"/>
                    <a:pt x="11545" y="4130"/>
                  </a:cubicBezTo>
                  <a:cubicBezTo>
                    <a:pt x="12067" y="4075"/>
                    <a:pt x="12592" y="4041"/>
                    <a:pt x="13118" y="4041"/>
                  </a:cubicBezTo>
                  <a:cubicBezTo>
                    <a:pt x="13247" y="4041"/>
                    <a:pt x="13375" y="4043"/>
                    <a:pt x="13504" y="4047"/>
                  </a:cubicBezTo>
                  <a:lnTo>
                    <a:pt x="13506" y="4047"/>
                  </a:lnTo>
                  <a:cubicBezTo>
                    <a:pt x="13518" y="4047"/>
                    <a:pt x="13528" y="4038"/>
                    <a:pt x="13528" y="4027"/>
                  </a:cubicBezTo>
                  <a:cubicBezTo>
                    <a:pt x="13528" y="4015"/>
                    <a:pt x="13519" y="4005"/>
                    <a:pt x="13507" y="4004"/>
                  </a:cubicBezTo>
                  <a:cubicBezTo>
                    <a:pt x="13298" y="3993"/>
                    <a:pt x="13088" y="3988"/>
                    <a:pt x="12878" y="3988"/>
                  </a:cubicBezTo>
                  <a:cubicBezTo>
                    <a:pt x="12431" y="3988"/>
                    <a:pt x="11984" y="4011"/>
                    <a:pt x="11538" y="4049"/>
                  </a:cubicBezTo>
                  <a:cubicBezTo>
                    <a:pt x="10882" y="4106"/>
                    <a:pt x="10231" y="4205"/>
                    <a:pt x="9588" y="4340"/>
                  </a:cubicBezTo>
                  <a:cubicBezTo>
                    <a:pt x="9265" y="4403"/>
                    <a:pt x="8946" y="4490"/>
                    <a:pt x="8628" y="4573"/>
                  </a:cubicBezTo>
                  <a:cubicBezTo>
                    <a:pt x="8469" y="4618"/>
                    <a:pt x="8312" y="4669"/>
                    <a:pt x="8155" y="4717"/>
                  </a:cubicBezTo>
                  <a:lnTo>
                    <a:pt x="7919" y="4790"/>
                  </a:lnTo>
                  <a:lnTo>
                    <a:pt x="7686" y="4876"/>
                  </a:lnTo>
                  <a:lnTo>
                    <a:pt x="7223" y="5048"/>
                  </a:lnTo>
                  <a:lnTo>
                    <a:pt x="7171" y="5069"/>
                  </a:lnTo>
                  <a:cubicBezTo>
                    <a:pt x="7350" y="4954"/>
                    <a:pt x="7530" y="4841"/>
                    <a:pt x="7710" y="4728"/>
                  </a:cubicBezTo>
                  <a:cubicBezTo>
                    <a:pt x="7724" y="4724"/>
                    <a:pt x="7738" y="4717"/>
                    <a:pt x="7750" y="4707"/>
                  </a:cubicBezTo>
                  <a:cubicBezTo>
                    <a:pt x="7758" y="4701"/>
                    <a:pt x="7763" y="4696"/>
                    <a:pt x="7770" y="4688"/>
                  </a:cubicBezTo>
                  <a:cubicBezTo>
                    <a:pt x="7785" y="4680"/>
                    <a:pt x="7798" y="4670"/>
                    <a:pt x="7813" y="4662"/>
                  </a:cubicBezTo>
                  <a:cubicBezTo>
                    <a:pt x="9335" y="3732"/>
                    <a:pt x="10936" y="2927"/>
                    <a:pt x="12580" y="2227"/>
                  </a:cubicBezTo>
                  <a:cubicBezTo>
                    <a:pt x="13402" y="1879"/>
                    <a:pt x="14236" y="1555"/>
                    <a:pt x="15079" y="1260"/>
                  </a:cubicBezTo>
                  <a:cubicBezTo>
                    <a:pt x="15924" y="966"/>
                    <a:pt x="16777" y="691"/>
                    <a:pt x="17640" y="465"/>
                  </a:cubicBezTo>
                  <a:lnTo>
                    <a:pt x="17641" y="465"/>
                  </a:lnTo>
                  <a:cubicBezTo>
                    <a:pt x="17657" y="461"/>
                    <a:pt x="17667" y="445"/>
                    <a:pt x="17663" y="429"/>
                  </a:cubicBezTo>
                  <a:cubicBezTo>
                    <a:pt x="17659" y="415"/>
                    <a:pt x="17647" y="405"/>
                    <a:pt x="17634" y="405"/>
                  </a:cubicBezTo>
                  <a:cubicBezTo>
                    <a:pt x="17631" y="405"/>
                    <a:pt x="17629" y="406"/>
                    <a:pt x="17626" y="406"/>
                  </a:cubicBezTo>
                  <a:cubicBezTo>
                    <a:pt x="16756" y="621"/>
                    <a:pt x="15899" y="883"/>
                    <a:pt x="15047" y="1165"/>
                  </a:cubicBezTo>
                  <a:cubicBezTo>
                    <a:pt x="14198" y="1450"/>
                    <a:pt x="13357" y="1763"/>
                    <a:pt x="12526" y="2101"/>
                  </a:cubicBezTo>
                  <a:cubicBezTo>
                    <a:pt x="11149" y="2662"/>
                    <a:pt x="9802" y="3299"/>
                    <a:pt x="8499" y="4019"/>
                  </a:cubicBezTo>
                  <a:cubicBezTo>
                    <a:pt x="8614" y="3908"/>
                    <a:pt x="8728" y="3792"/>
                    <a:pt x="8838" y="3674"/>
                  </a:cubicBezTo>
                  <a:cubicBezTo>
                    <a:pt x="9181" y="3310"/>
                    <a:pt x="9511" y="2934"/>
                    <a:pt x="9819" y="2542"/>
                  </a:cubicBezTo>
                  <a:cubicBezTo>
                    <a:pt x="10130" y="2151"/>
                    <a:pt x="10425" y="1750"/>
                    <a:pt x="10705" y="1337"/>
                  </a:cubicBezTo>
                  <a:cubicBezTo>
                    <a:pt x="10984" y="924"/>
                    <a:pt x="11251" y="504"/>
                    <a:pt x="11495" y="66"/>
                  </a:cubicBezTo>
                  <a:cubicBezTo>
                    <a:pt x="11507" y="45"/>
                    <a:pt x="11499" y="18"/>
                    <a:pt x="11479" y="6"/>
                  </a:cubicBezTo>
                  <a:cubicBezTo>
                    <a:pt x="11472" y="2"/>
                    <a:pt x="11464" y="0"/>
                    <a:pt x="114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40" name="Google Shape;1040;p27"/>
          <p:cNvGrpSpPr/>
          <p:nvPr/>
        </p:nvGrpSpPr>
        <p:grpSpPr>
          <a:xfrm rot="1198516" flipH="1">
            <a:off x="11479525" y="3439133"/>
            <a:ext cx="274431" cy="267320"/>
            <a:chOff x="2351871" y="3678343"/>
            <a:chExt cx="205831" cy="200499"/>
          </a:xfrm>
        </p:grpSpPr>
        <p:sp>
          <p:nvSpPr>
            <p:cNvPr id="1041" name="Google Shape;1041;p27"/>
            <p:cNvSpPr/>
            <p:nvPr/>
          </p:nvSpPr>
          <p:spPr>
            <a:xfrm>
              <a:off x="2351871" y="3678343"/>
              <a:ext cx="205831" cy="200499"/>
            </a:xfrm>
            <a:custGeom>
              <a:avLst/>
              <a:gdLst/>
              <a:ahLst/>
              <a:cxnLst/>
              <a:rect l="l" t="t" r="r" b="b"/>
              <a:pathLst>
                <a:path w="1273" h="1240" extrusionOk="0">
                  <a:moveTo>
                    <a:pt x="538" y="1"/>
                  </a:moveTo>
                  <a:cubicBezTo>
                    <a:pt x="532" y="1"/>
                    <a:pt x="526" y="1"/>
                    <a:pt x="520" y="3"/>
                  </a:cubicBezTo>
                  <a:cubicBezTo>
                    <a:pt x="433" y="22"/>
                    <a:pt x="455" y="155"/>
                    <a:pt x="328" y="357"/>
                  </a:cubicBezTo>
                  <a:cubicBezTo>
                    <a:pt x="178" y="596"/>
                    <a:pt x="1" y="641"/>
                    <a:pt x="22" y="741"/>
                  </a:cubicBezTo>
                  <a:cubicBezTo>
                    <a:pt x="38" y="818"/>
                    <a:pt x="146" y="807"/>
                    <a:pt x="337" y="921"/>
                  </a:cubicBezTo>
                  <a:cubicBezTo>
                    <a:pt x="593" y="1073"/>
                    <a:pt x="649" y="1239"/>
                    <a:pt x="743" y="1239"/>
                  </a:cubicBezTo>
                  <a:cubicBezTo>
                    <a:pt x="749" y="1239"/>
                    <a:pt x="755" y="1239"/>
                    <a:pt x="761" y="1237"/>
                  </a:cubicBezTo>
                  <a:cubicBezTo>
                    <a:pt x="855" y="1216"/>
                    <a:pt x="829" y="1075"/>
                    <a:pt x="982" y="850"/>
                  </a:cubicBezTo>
                  <a:cubicBezTo>
                    <a:pt x="1132" y="627"/>
                    <a:pt x="1273" y="594"/>
                    <a:pt x="1257" y="498"/>
                  </a:cubicBezTo>
                  <a:cubicBezTo>
                    <a:pt x="1241" y="401"/>
                    <a:pt x="1093" y="418"/>
                    <a:pt x="857" y="253"/>
                  </a:cubicBezTo>
                  <a:cubicBezTo>
                    <a:pt x="663" y="117"/>
                    <a:pt x="613" y="1"/>
                    <a:pt x="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27"/>
            <p:cNvSpPr/>
            <p:nvPr/>
          </p:nvSpPr>
          <p:spPr>
            <a:xfrm>
              <a:off x="2425442" y="3706801"/>
              <a:ext cx="15684" cy="31853"/>
            </a:xfrm>
            <a:custGeom>
              <a:avLst/>
              <a:gdLst/>
              <a:ahLst/>
              <a:cxnLst/>
              <a:rect l="l" t="t" r="r" b="b"/>
              <a:pathLst>
                <a:path w="97" h="197" extrusionOk="0">
                  <a:moveTo>
                    <a:pt x="73" y="0"/>
                  </a:moveTo>
                  <a:cubicBezTo>
                    <a:pt x="64" y="0"/>
                    <a:pt x="55" y="7"/>
                    <a:pt x="52" y="17"/>
                  </a:cubicBezTo>
                  <a:cubicBezTo>
                    <a:pt x="42" y="69"/>
                    <a:pt x="25" y="120"/>
                    <a:pt x="4" y="168"/>
                  </a:cubicBezTo>
                  <a:cubicBezTo>
                    <a:pt x="1" y="179"/>
                    <a:pt x="4" y="192"/>
                    <a:pt x="16" y="195"/>
                  </a:cubicBezTo>
                  <a:cubicBezTo>
                    <a:pt x="18" y="197"/>
                    <a:pt x="21" y="197"/>
                    <a:pt x="23" y="197"/>
                  </a:cubicBezTo>
                  <a:cubicBezTo>
                    <a:pt x="31" y="197"/>
                    <a:pt x="39" y="190"/>
                    <a:pt x="41" y="184"/>
                  </a:cubicBezTo>
                  <a:cubicBezTo>
                    <a:pt x="64" y="134"/>
                    <a:pt x="81" y="80"/>
                    <a:pt x="93" y="25"/>
                  </a:cubicBezTo>
                  <a:cubicBezTo>
                    <a:pt x="96" y="15"/>
                    <a:pt x="88" y="4"/>
                    <a:pt x="77" y="1"/>
                  </a:cubicBezTo>
                  <a:cubicBezTo>
                    <a:pt x="76" y="0"/>
                    <a:pt x="74"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27"/>
            <p:cNvSpPr/>
            <p:nvPr/>
          </p:nvSpPr>
          <p:spPr>
            <a:xfrm>
              <a:off x="2385503" y="3742536"/>
              <a:ext cx="42363" cy="46082"/>
            </a:xfrm>
            <a:custGeom>
              <a:avLst/>
              <a:gdLst/>
              <a:ahLst/>
              <a:cxnLst/>
              <a:rect l="l" t="t" r="r" b="b"/>
              <a:pathLst>
                <a:path w="262" h="285" extrusionOk="0">
                  <a:moveTo>
                    <a:pt x="238" y="1"/>
                  </a:moveTo>
                  <a:cubicBezTo>
                    <a:pt x="231" y="1"/>
                    <a:pt x="224" y="4"/>
                    <a:pt x="221" y="11"/>
                  </a:cubicBezTo>
                  <a:cubicBezTo>
                    <a:pt x="132" y="173"/>
                    <a:pt x="14" y="246"/>
                    <a:pt x="13" y="247"/>
                  </a:cubicBezTo>
                  <a:cubicBezTo>
                    <a:pt x="3" y="253"/>
                    <a:pt x="1" y="266"/>
                    <a:pt x="6" y="275"/>
                  </a:cubicBezTo>
                  <a:cubicBezTo>
                    <a:pt x="10" y="282"/>
                    <a:pt x="17" y="285"/>
                    <a:pt x="24" y="285"/>
                  </a:cubicBezTo>
                  <a:cubicBezTo>
                    <a:pt x="27" y="285"/>
                    <a:pt x="30" y="284"/>
                    <a:pt x="34" y="284"/>
                  </a:cubicBezTo>
                  <a:cubicBezTo>
                    <a:pt x="40" y="280"/>
                    <a:pt x="162" y="204"/>
                    <a:pt x="256" y="32"/>
                  </a:cubicBezTo>
                  <a:cubicBezTo>
                    <a:pt x="262" y="21"/>
                    <a:pt x="258" y="9"/>
                    <a:pt x="249" y="4"/>
                  </a:cubicBezTo>
                  <a:cubicBezTo>
                    <a:pt x="245" y="2"/>
                    <a:pt x="242"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44" name="Google Shape;1044;p27"/>
          <p:cNvGrpSpPr/>
          <p:nvPr/>
        </p:nvGrpSpPr>
        <p:grpSpPr>
          <a:xfrm rot="-1207274" flipH="1">
            <a:off x="11448725" y="482124"/>
            <a:ext cx="335969" cy="326744"/>
            <a:chOff x="-699121" y="2526254"/>
            <a:chExt cx="470841" cy="457913"/>
          </a:xfrm>
        </p:grpSpPr>
        <p:sp>
          <p:nvSpPr>
            <p:cNvPr id="1045" name="Google Shape;1045;p27"/>
            <p:cNvSpPr/>
            <p:nvPr/>
          </p:nvSpPr>
          <p:spPr>
            <a:xfrm>
              <a:off x="-699121" y="2526254"/>
              <a:ext cx="470841" cy="457913"/>
            </a:xfrm>
            <a:custGeom>
              <a:avLst/>
              <a:gdLst/>
              <a:ahLst/>
              <a:cxnLst/>
              <a:rect l="l" t="t" r="r" b="b"/>
              <a:pathLst>
                <a:path w="2912" h="2832" extrusionOk="0">
                  <a:moveTo>
                    <a:pt x="1212" y="1"/>
                  </a:moveTo>
                  <a:cubicBezTo>
                    <a:pt x="1199" y="1"/>
                    <a:pt x="1185" y="3"/>
                    <a:pt x="1171" y="6"/>
                  </a:cubicBezTo>
                  <a:cubicBezTo>
                    <a:pt x="972" y="54"/>
                    <a:pt x="1025" y="358"/>
                    <a:pt x="742" y="820"/>
                  </a:cubicBezTo>
                  <a:cubicBezTo>
                    <a:pt x="404" y="1373"/>
                    <a:pt x="1" y="1479"/>
                    <a:pt x="52" y="1709"/>
                  </a:cubicBezTo>
                  <a:cubicBezTo>
                    <a:pt x="91" y="1886"/>
                    <a:pt x="334" y="1859"/>
                    <a:pt x="774" y="2113"/>
                  </a:cubicBezTo>
                  <a:cubicBezTo>
                    <a:pt x="1361" y="2454"/>
                    <a:pt x="1495" y="2832"/>
                    <a:pt x="1708" y="2832"/>
                  </a:cubicBezTo>
                  <a:cubicBezTo>
                    <a:pt x="1723" y="2832"/>
                    <a:pt x="1738" y="2830"/>
                    <a:pt x="1753" y="2826"/>
                  </a:cubicBezTo>
                  <a:cubicBezTo>
                    <a:pt x="1968" y="2777"/>
                    <a:pt x="1908" y="2453"/>
                    <a:pt x="2251" y="1935"/>
                  </a:cubicBezTo>
                  <a:cubicBezTo>
                    <a:pt x="2590" y="1423"/>
                    <a:pt x="2911" y="1344"/>
                    <a:pt x="2871" y="1126"/>
                  </a:cubicBezTo>
                  <a:cubicBezTo>
                    <a:pt x="2831" y="905"/>
                    <a:pt x="2493" y="945"/>
                    <a:pt x="1948" y="571"/>
                  </a:cubicBezTo>
                  <a:cubicBezTo>
                    <a:pt x="1501" y="264"/>
                    <a:pt x="1383" y="1"/>
                    <a:pt x="1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27"/>
            <p:cNvSpPr/>
            <p:nvPr/>
          </p:nvSpPr>
          <p:spPr>
            <a:xfrm>
              <a:off x="-527403" y="2596107"/>
              <a:ext cx="25547" cy="64354"/>
            </a:xfrm>
            <a:custGeom>
              <a:avLst/>
              <a:gdLst/>
              <a:ahLst/>
              <a:cxnLst/>
              <a:rect l="l" t="t" r="r" b="b"/>
              <a:pathLst>
                <a:path w="158" h="398" extrusionOk="0">
                  <a:moveTo>
                    <a:pt x="135" y="0"/>
                  </a:moveTo>
                  <a:cubicBezTo>
                    <a:pt x="126" y="0"/>
                    <a:pt x="117" y="7"/>
                    <a:pt x="114" y="17"/>
                  </a:cubicBezTo>
                  <a:cubicBezTo>
                    <a:pt x="91" y="139"/>
                    <a:pt x="53" y="258"/>
                    <a:pt x="6" y="370"/>
                  </a:cubicBezTo>
                  <a:cubicBezTo>
                    <a:pt x="0" y="380"/>
                    <a:pt x="6" y="392"/>
                    <a:pt x="17" y="396"/>
                  </a:cubicBezTo>
                  <a:cubicBezTo>
                    <a:pt x="20" y="398"/>
                    <a:pt x="22" y="398"/>
                    <a:pt x="25" y="398"/>
                  </a:cubicBezTo>
                  <a:cubicBezTo>
                    <a:pt x="33" y="398"/>
                    <a:pt x="41" y="393"/>
                    <a:pt x="43" y="386"/>
                  </a:cubicBezTo>
                  <a:cubicBezTo>
                    <a:pt x="92" y="271"/>
                    <a:pt x="129" y="150"/>
                    <a:pt x="155" y="24"/>
                  </a:cubicBezTo>
                  <a:cubicBezTo>
                    <a:pt x="157" y="14"/>
                    <a:pt x="150" y="4"/>
                    <a:pt x="139" y="1"/>
                  </a:cubicBezTo>
                  <a:cubicBezTo>
                    <a:pt x="138" y="1"/>
                    <a:pt x="136" y="0"/>
                    <a:pt x="13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27"/>
            <p:cNvSpPr/>
            <p:nvPr/>
          </p:nvSpPr>
          <p:spPr>
            <a:xfrm>
              <a:off x="-617628" y="2678249"/>
              <a:ext cx="86504" cy="97986"/>
            </a:xfrm>
            <a:custGeom>
              <a:avLst/>
              <a:gdLst/>
              <a:ahLst/>
              <a:cxnLst/>
              <a:rect l="l" t="t" r="r" b="b"/>
              <a:pathLst>
                <a:path w="535" h="606" extrusionOk="0">
                  <a:moveTo>
                    <a:pt x="511" y="1"/>
                  </a:moveTo>
                  <a:cubicBezTo>
                    <a:pt x="503" y="1"/>
                    <a:pt x="497" y="4"/>
                    <a:pt x="493" y="12"/>
                  </a:cubicBezTo>
                  <a:cubicBezTo>
                    <a:pt x="289" y="394"/>
                    <a:pt x="16" y="566"/>
                    <a:pt x="13" y="568"/>
                  </a:cubicBezTo>
                  <a:cubicBezTo>
                    <a:pt x="4" y="573"/>
                    <a:pt x="1" y="587"/>
                    <a:pt x="6" y="596"/>
                  </a:cubicBezTo>
                  <a:cubicBezTo>
                    <a:pt x="10" y="602"/>
                    <a:pt x="17" y="606"/>
                    <a:pt x="23" y="606"/>
                  </a:cubicBezTo>
                  <a:cubicBezTo>
                    <a:pt x="28" y="606"/>
                    <a:pt x="32" y="604"/>
                    <a:pt x="34" y="603"/>
                  </a:cubicBezTo>
                  <a:cubicBezTo>
                    <a:pt x="47" y="596"/>
                    <a:pt x="320" y="424"/>
                    <a:pt x="530" y="32"/>
                  </a:cubicBezTo>
                  <a:cubicBezTo>
                    <a:pt x="535" y="20"/>
                    <a:pt x="532" y="9"/>
                    <a:pt x="521" y="3"/>
                  </a:cubicBezTo>
                  <a:cubicBezTo>
                    <a:pt x="518" y="2"/>
                    <a:pt x="514" y="1"/>
                    <a:pt x="511"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48" name="Google Shape;1048;p27"/>
          <p:cNvGrpSpPr/>
          <p:nvPr/>
        </p:nvGrpSpPr>
        <p:grpSpPr>
          <a:xfrm flipH="1">
            <a:off x="930537" y="6033867"/>
            <a:ext cx="228737" cy="208260"/>
            <a:chOff x="2570481" y="4799062"/>
            <a:chExt cx="171553" cy="156195"/>
          </a:xfrm>
        </p:grpSpPr>
        <p:sp>
          <p:nvSpPr>
            <p:cNvPr id="1049" name="Google Shape;1049;p27"/>
            <p:cNvSpPr/>
            <p:nvPr/>
          </p:nvSpPr>
          <p:spPr>
            <a:xfrm>
              <a:off x="2570481" y="4799062"/>
              <a:ext cx="171553" cy="156195"/>
            </a:xfrm>
            <a:custGeom>
              <a:avLst/>
              <a:gdLst/>
              <a:ahLst/>
              <a:cxnLst/>
              <a:rect l="l" t="t" r="r" b="b"/>
              <a:pathLst>
                <a:path w="1061" h="966" extrusionOk="0">
                  <a:moveTo>
                    <a:pt x="169" y="1"/>
                  </a:moveTo>
                  <a:cubicBezTo>
                    <a:pt x="146" y="1"/>
                    <a:pt x="127" y="7"/>
                    <a:pt x="111" y="22"/>
                  </a:cubicBezTo>
                  <a:cubicBezTo>
                    <a:pt x="53" y="77"/>
                    <a:pt x="118" y="162"/>
                    <a:pt x="122" y="384"/>
                  </a:cubicBezTo>
                  <a:cubicBezTo>
                    <a:pt x="128" y="701"/>
                    <a:pt x="0" y="834"/>
                    <a:pt x="76" y="912"/>
                  </a:cubicBezTo>
                  <a:cubicBezTo>
                    <a:pt x="95" y="931"/>
                    <a:pt x="116" y="938"/>
                    <a:pt x="143" y="938"/>
                  </a:cubicBezTo>
                  <a:cubicBezTo>
                    <a:pt x="209" y="938"/>
                    <a:pt x="309" y="895"/>
                    <a:pt x="481" y="895"/>
                  </a:cubicBezTo>
                  <a:cubicBezTo>
                    <a:pt x="495" y="895"/>
                    <a:pt x="509" y="896"/>
                    <a:pt x="524" y="896"/>
                  </a:cubicBezTo>
                  <a:cubicBezTo>
                    <a:pt x="729" y="904"/>
                    <a:pt x="837" y="966"/>
                    <a:pt x="908" y="966"/>
                  </a:cubicBezTo>
                  <a:cubicBezTo>
                    <a:pt x="931" y="966"/>
                    <a:pt x="949" y="960"/>
                    <a:pt x="966" y="945"/>
                  </a:cubicBezTo>
                  <a:cubicBezTo>
                    <a:pt x="1040" y="879"/>
                    <a:pt x="948" y="762"/>
                    <a:pt x="964" y="473"/>
                  </a:cubicBezTo>
                  <a:cubicBezTo>
                    <a:pt x="979" y="217"/>
                    <a:pt x="1061" y="116"/>
                    <a:pt x="999" y="54"/>
                  </a:cubicBezTo>
                  <a:cubicBezTo>
                    <a:pt x="982" y="38"/>
                    <a:pt x="963" y="31"/>
                    <a:pt x="939" y="31"/>
                  </a:cubicBezTo>
                  <a:cubicBezTo>
                    <a:pt x="873" y="31"/>
                    <a:pt x="772" y="78"/>
                    <a:pt x="599" y="78"/>
                  </a:cubicBezTo>
                  <a:cubicBezTo>
                    <a:pt x="377" y="78"/>
                    <a:pt x="25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27"/>
            <p:cNvSpPr/>
            <p:nvPr/>
          </p:nvSpPr>
          <p:spPr>
            <a:xfrm>
              <a:off x="2677037" y="4822347"/>
              <a:ext cx="33146" cy="13259"/>
            </a:xfrm>
            <a:custGeom>
              <a:avLst/>
              <a:gdLst/>
              <a:ahLst/>
              <a:cxnLst/>
              <a:rect l="l" t="t" r="r" b="b"/>
              <a:pathLst>
                <a:path w="205" h="82" extrusionOk="0">
                  <a:moveTo>
                    <a:pt x="181" y="0"/>
                  </a:moveTo>
                  <a:cubicBezTo>
                    <a:pt x="179" y="0"/>
                    <a:pt x="176" y="1"/>
                    <a:pt x="173" y="2"/>
                  </a:cubicBezTo>
                  <a:cubicBezTo>
                    <a:pt x="123" y="20"/>
                    <a:pt x="72" y="33"/>
                    <a:pt x="20" y="40"/>
                  </a:cubicBezTo>
                  <a:cubicBezTo>
                    <a:pt x="9" y="43"/>
                    <a:pt x="1" y="54"/>
                    <a:pt x="2" y="65"/>
                  </a:cubicBezTo>
                  <a:cubicBezTo>
                    <a:pt x="3" y="73"/>
                    <a:pt x="11" y="82"/>
                    <a:pt x="22" y="82"/>
                  </a:cubicBezTo>
                  <a:cubicBezTo>
                    <a:pt x="22" y="82"/>
                    <a:pt x="23" y="82"/>
                    <a:pt x="26" y="81"/>
                  </a:cubicBezTo>
                  <a:cubicBezTo>
                    <a:pt x="80" y="72"/>
                    <a:pt x="135" y="59"/>
                    <a:pt x="188" y="40"/>
                  </a:cubicBezTo>
                  <a:cubicBezTo>
                    <a:pt x="199" y="36"/>
                    <a:pt x="204" y="24"/>
                    <a:pt x="200" y="13"/>
                  </a:cubicBezTo>
                  <a:cubicBezTo>
                    <a:pt x="198" y="5"/>
                    <a:pt x="190" y="0"/>
                    <a:pt x="181"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27"/>
            <p:cNvSpPr/>
            <p:nvPr/>
          </p:nvSpPr>
          <p:spPr>
            <a:xfrm>
              <a:off x="2612844" y="4821053"/>
              <a:ext cx="59340" cy="15846"/>
            </a:xfrm>
            <a:custGeom>
              <a:avLst/>
              <a:gdLst/>
              <a:ahLst/>
              <a:cxnLst/>
              <a:rect l="l" t="t" r="r" b="b"/>
              <a:pathLst>
                <a:path w="367" h="98" extrusionOk="0">
                  <a:moveTo>
                    <a:pt x="25" y="0"/>
                  </a:moveTo>
                  <a:cubicBezTo>
                    <a:pt x="17" y="0"/>
                    <a:pt x="10" y="4"/>
                    <a:pt x="6" y="12"/>
                  </a:cubicBezTo>
                  <a:cubicBezTo>
                    <a:pt x="1" y="22"/>
                    <a:pt x="5" y="35"/>
                    <a:pt x="16" y="41"/>
                  </a:cubicBezTo>
                  <a:cubicBezTo>
                    <a:pt x="20" y="43"/>
                    <a:pt x="131" y="98"/>
                    <a:pt x="302" y="98"/>
                  </a:cubicBezTo>
                  <a:cubicBezTo>
                    <a:pt x="317" y="98"/>
                    <a:pt x="332" y="98"/>
                    <a:pt x="346" y="96"/>
                  </a:cubicBezTo>
                  <a:cubicBezTo>
                    <a:pt x="359" y="96"/>
                    <a:pt x="367" y="87"/>
                    <a:pt x="367" y="75"/>
                  </a:cubicBezTo>
                  <a:cubicBezTo>
                    <a:pt x="367" y="64"/>
                    <a:pt x="359" y="55"/>
                    <a:pt x="347" y="55"/>
                  </a:cubicBezTo>
                  <a:cubicBezTo>
                    <a:pt x="346" y="55"/>
                    <a:pt x="346" y="55"/>
                    <a:pt x="345" y="55"/>
                  </a:cubicBezTo>
                  <a:cubicBezTo>
                    <a:pt x="332" y="55"/>
                    <a:pt x="319" y="56"/>
                    <a:pt x="306" y="56"/>
                  </a:cubicBezTo>
                  <a:cubicBezTo>
                    <a:pt x="143" y="56"/>
                    <a:pt x="36" y="2"/>
                    <a:pt x="34" y="2"/>
                  </a:cubicBezTo>
                  <a:cubicBezTo>
                    <a:pt x="31" y="1"/>
                    <a:pt x="28" y="0"/>
                    <a:pt x="2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1683966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1052"/>
        <p:cNvGrpSpPr/>
        <p:nvPr/>
      </p:nvGrpSpPr>
      <p:grpSpPr>
        <a:xfrm>
          <a:off x="0" y="0"/>
          <a:ext cx="0" cy="0"/>
          <a:chOff x="0" y="0"/>
          <a:chExt cx="0" cy="0"/>
        </a:xfrm>
      </p:grpSpPr>
      <p:sp>
        <p:nvSpPr>
          <p:cNvPr id="1053" name="Google Shape;1053;p28"/>
          <p:cNvSpPr/>
          <p:nvPr/>
        </p:nvSpPr>
        <p:spPr>
          <a:xfrm>
            <a:off x="-572932" y="-609765"/>
            <a:ext cx="12841093" cy="7952613"/>
          </a:xfrm>
          <a:custGeom>
            <a:avLst/>
            <a:gdLst/>
            <a:ahLst/>
            <a:cxnLst/>
            <a:rect l="l" t="t" r="r" b="b"/>
            <a:pathLst>
              <a:path w="83010" h="51410" extrusionOk="0">
                <a:moveTo>
                  <a:pt x="19627" y="1"/>
                </a:moveTo>
                <a:cubicBezTo>
                  <a:pt x="10369" y="1"/>
                  <a:pt x="4240" y="9034"/>
                  <a:pt x="3628" y="9965"/>
                </a:cubicBezTo>
                <a:cubicBezTo>
                  <a:pt x="2559" y="13384"/>
                  <a:pt x="1" y="23211"/>
                  <a:pt x="4539" y="33200"/>
                </a:cubicBezTo>
                <a:cubicBezTo>
                  <a:pt x="6700" y="37955"/>
                  <a:pt x="9610" y="40856"/>
                  <a:pt x="10365" y="41586"/>
                </a:cubicBezTo>
                <a:cubicBezTo>
                  <a:pt x="16568" y="47582"/>
                  <a:pt x="23980" y="48782"/>
                  <a:pt x="26820" y="49091"/>
                </a:cubicBezTo>
                <a:cubicBezTo>
                  <a:pt x="28612" y="49481"/>
                  <a:pt x="30614" y="49771"/>
                  <a:pt x="32680" y="49771"/>
                </a:cubicBezTo>
                <a:cubicBezTo>
                  <a:pt x="35511" y="49771"/>
                  <a:pt x="38464" y="49227"/>
                  <a:pt x="41162" y="47650"/>
                </a:cubicBezTo>
                <a:cubicBezTo>
                  <a:pt x="47691" y="43834"/>
                  <a:pt x="48780" y="36283"/>
                  <a:pt x="51769" y="36283"/>
                </a:cubicBezTo>
                <a:cubicBezTo>
                  <a:pt x="51825" y="36283"/>
                  <a:pt x="51881" y="36286"/>
                  <a:pt x="51938" y="36291"/>
                </a:cubicBezTo>
                <a:cubicBezTo>
                  <a:pt x="55758" y="36646"/>
                  <a:pt x="54875" y="48334"/>
                  <a:pt x="61178" y="50921"/>
                </a:cubicBezTo>
                <a:cubicBezTo>
                  <a:pt x="62003" y="51260"/>
                  <a:pt x="62870" y="51409"/>
                  <a:pt x="63753" y="51409"/>
                </a:cubicBezTo>
                <a:cubicBezTo>
                  <a:pt x="68008" y="51409"/>
                  <a:pt x="72645" y="47950"/>
                  <a:pt x="74941" y="45626"/>
                </a:cubicBezTo>
                <a:cubicBezTo>
                  <a:pt x="81015" y="39475"/>
                  <a:pt x="83009" y="28805"/>
                  <a:pt x="78407" y="21664"/>
                </a:cubicBezTo>
                <a:cubicBezTo>
                  <a:pt x="75805" y="17628"/>
                  <a:pt x="71775" y="15773"/>
                  <a:pt x="69650" y="15023"/>
                </a:cubicBezTo>
                <a:cubicBezTo>
                  <a:pt x="67599" y="14298"/>
                  <a:pt x="65649" y="14012"/>
                  <a:pt x="63787" y="14012"/>
                </a:cubicBezTo>
                <a:cubicBezTo>
                  <a:pt x="56702" y="14012"/>
                  <a:pt x="50882" y="18164"/>
                  <a:pt x="45549" y="18164"/>
                </a:cubicBezTo>
                <a:cubicBezTo>
                  <a:pt x="44061" y="18164"/>
                  <a:pt x="42611" y="17841"/>
                  <a:pt x="41182" y="17014"/>
                </a:cubicBezTo>
                <a:cubicBezTo>
                  <a:pt x="36850" y="14508"/>
                  <a:pt x="38642" y="10811"/>
                  <a:pt x="32082" y="5421"/>
                </a:cubicBezTo>
                <a:cubicBezTo>
                  <a:pt x="29941" y="3661"/>
                  <a:pt x="25715" y="189"/>
                  <a:pt x="20084" y="8"/>
                </a:cubicBezTo>
                <a:cubicBezTo>
                  <a:pt x="19931" y="3"/>
                  <a:pt x="19779" y="1"/>
                  <a:pt x="19627" y="1"/>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54" name="Google Shape;1054;p28"/>
          <p:cNvSpPr txBox="1"/>
          <p:nvPr/>
        </p:nvSpPr>
        <p:spPr>
          <a:xfrm>
            <a:off x="3705867" y="4705600"/>
            <a:ext cx="4780400" cy="933600"/>
          </a:xfrm>
          <a:prstGeom prst="rect">
            <a:avLst/>
          </a:prstGeom>
          <a:noFill/>
          <a:ln>
            <a:noFill/>
          </a:ln>
        </p:spPr>
        <p:txBody>
          <a:bodyPr spcFirstLastPara="1" wrap="square" lIns="121900" tIns="121900" rIns="121900" bIns="121900" anchor="t" anchorCtr="0">
            <a:noAutofit/>
          </a:bodyPr>
          <a:lstStyle/>
          <a:p>
            <a:pPr marL="0" lvl="0" indent="0" algn="ctr" rtl="0">
              <a:spcBef>
                <a:spcPts val="400"/>
              </a:spcBef>
              <a:spcAft>
                <a:spcPts val="0"/>
              </a:spcAft>
              <a:buClr>
                <a:schemeClr val="dk1"/>
              </a:buClr>
              <a:buSzPts val="1100"/>
              <a:buFont typeface="Arial"/>
              <a:buNone/>
            </a:pPr>
            <a:r>
              <a:rPr lang="es" sz="1333" dirty="0">
                <a:solidFill>
                  <a:srgbClr val="434343"/>
                </a:solidFill>
                <a:latin typeface="DM Sans"/>
                <a:ea typeface="DM Sans"/>
                <a:cs typeface="DM Sans"/>
                <a:sym typeface="DM Sans"/>
              </a:rPr>
              <a:t>CRÉDITOS: Esta plantilla para presentaciones es una creación de </a:t>
            </a:r>
            <a:r>
              <a:rPr lang="en-US" sz="1333" dirty="0">
                <a:solidFill>
                  <a:srgbClr val="434343"/>
                </a:solidFill>
                <a:uFill>
                  <a:noFill/>
                </a:uFill>
                <a:latin typeface="DM Sans"/>
                <a:ea typeface="DM Sans"/>
                <a:cs typeface="DM Sans"/>
                <a:sym typeface="DM Sans"/>
                <a:hlinkClick r:id="rId2">
                  <a:extLst>
                    <a:ext uri="{A12FA001-AC4F-418D-AE19-62706E023703}">
                      <ahyp:hlinkClr xmlns:ahyp="http://schemas.microsoft.com/office/drawing/2018/hyperlinkcolor" val="tx"/>
                    </a:ext>
                  </a:extLst>
                </a:hlinkClick>
              </a:rPr>
              <a:t>homeppt</a:t>
            </a:r>
            <a:r>
              <a:rPr lang="es" sz="1333" dirty="0">
                <a:solidFill>
                  <a:srgbClr val="434343"/>
                </a:solidFill>
                <a:latin typeface="DM Sans"/>
                <a:ea typeface="DM Sans"/>
                <a:cs typeface="DM Sans"/>
                <a:sym typeface="DM Sans"/>
              </a:rPr>
              <a:t>, e incluye iconos de </a:t>
            </a:r>
            <a:r>
              <a:rPr lang="es" sz="1333" dirty="0">
                <a:solidFill>
                  <a:srgbClr val="434343"/>
                </a:solidFill>
                <a:uFill>
                  <a:noFill/>
                </a:uFill>
                <a:latin typeface="DM Sans"/>
                <a:ea typeface="DM Sans"/>
                <a:cs typeface="DM Sans"/>
                <a:sym typeface="DM Sans"/>
                <a:hlinkClick r:id="rId3">
                  <a:extLst>
                    <a:ext uri="{A12FA001-AC4F-418D-AE19-62706E023703}">
                      <ahyp:hlinkClr xmlns:ahyp="http://schemas.microsoft.com/office/drawing/2018/hyperlinkcolor" val="tx"/>
                    </a:ext>
                  </a:extLst>
                </a:hlinkClick>
              </a:rPr>
              <a:t>Flaticon</a:t>
            </a:r>
            <a:r>
              <a:rPr lang="es" sz="1333" dirty="0">
                <a:solidFill>
                  <a:srgbClr val="434343"/>
                </a:solidFill>
                <a:latin typeface="DM Sans"/>
                <a:ea typeface="DM Sans"/>
                <a:cs typeface="DM Sans"/>
                <a:sym typeface="DM Sans"/>
              </a:rPr>
              <a:t>, infografías e imágenes de </a:t>
            </a:r>
            <a:r>
              <a:rPr lang="es" sz="1333" dirty="0">
                <a:solidFill>
                  <a:srgbClr val="434343"/>
                </a:solidFill>
                <a:uFill>
                  <a:noFill/>
                </a:uFill>
                <a:latin typeface="DM Sans"/>
                <a:ea typeface="DM Sans"/>
                <a:cs typeface="DM Sans"/>
                <a:sym typeface="DM Sans"/>
                <a:hlinkClick r:id="rId4">
                  <a:extLst>
                    <a:ext uri="{A12FA001-AC4F-418D-AE19-62706E023703}">
                      <ahyp:hlinkClr xmlns:ahyp="http://schemas.microsoft.com/office/drawing/2018/hyperlinkcolor" val="tx"/>
                    </a:ext>
                  </a:extLst>
                </a:hlinkClick>
              </a:rPr>
              <a:t>Freepik</a:t>
            </a:r>
            <a:endParaRPr sz="1467" b="1" dirty="0">
              <a:solidFill>
                <a:schemeClr val="dk1"/>
              </a:solidFill>
              <a:highlight>
                <a:schemeClr val="lt2"/>
              </a:highlight>
              <a:latin typeface="DM Sans"/>
              <a:ea typeface="DM Sans"/>
              <a:cs typeface="DM Sans"/>
              <a:sym typeface="DM Sans"/>
            </a:endParaRPr>
          </a:p>
        </p:txBody>
      </p:sp>
      <p:sp>
        <p:nvSpPr>
          <p:cNvPr id="1055" name="Google Shape;1055;p28"/>
          <p:cNvSpPr txBox="1">
            <a:spLocks noGrp="1"/>
          </p:cNvSpPr>
          <p:nvPr>
            <p:ph type="ctrTitle"/>
          </p:nvPr>
        </p:nvSpPr>
        <p:spPr>
          <a:xfrm>
            <a:off x="3429001" y="816400"/>
            <a:ext cx="5334000" cy="1502000"/>
          </a:xfrm>
          <a:prstGeom prst="rect">
            <a:avLst/>
          </a:prstGeom>
          <a:noFill/>
          <a:ln>
            <a:noFill/>
          </a:ln>
        </p:spPr>
        <p:txBody>
          <a:bodyPr spcFirstLastPara="1" wrap="square" lIns="91425" tIns="91425" rIns="91425" bIns="91425" anchor="b" anchorCtr="0">
            <a:noAutofit/>
          </a:bodyPr>
          <a:lstStyle>
            <a:lvl1pPr lvl="0" algn="ctr" rtl="0">
              <a:spcBef>
                <a:spcPts val="0"/>
              </a:spcBef>
              <a:spcAft>
                <a:spcPts val="0"/>
              </a:spcAft>
              <a:buSzPts val="5200"/>
              <a:buNone/>
              <a:defRPr sz="8666"/>
            </a:lvl1pPr>
            <a:lvl2pPr lvl="1" algn="ctr" rtl="0">
              <a:spcBef>
                <a:spcPts val="0"/>
              </a:spcBef>
              <a:spcAft>
                <a:spcPts val="0"/>
              </a:spcAft>
              <a:buSzPts val="5200"/>
              <a:buNone/>
              <a:defRPr sz="6933"/>
            </a:lvl2pPr>
            <a:lvl3pPr lvl="2" algn="ctr" rtl="0">
              <a:spcBef>
                <a:spcPts val="0"/>
              </a:spcBef>
              <a:spcAft>
                <a:spcPts val="0"/>
              </a:spcAft>
              <a:buSzPts val="5200"/>
              <a:buNone/>
              <a:defRPr sz="6933"/>
            </a:lvl3pPr>
            <a:lvl4pPr lvl="3" algn="ctr" rtl="0">
              <a:spcBef>
                <a:spcPts val="0"/>
              </a:spcBef>
              <a:spcAft>
                <a:spcPts val="0"/>
              </a:spcAft>
              <a:buSzPts val="5200"/>
              <a:buNone/>
              <a:defRPr sz="6933"/>
            </a:lvl4pPr>
            <a:lvl5pPr lvl="4" algn="ctr" rtl="0">
              <a:spcBef>
                <a:spcPts val="0"/>
              </a:spcBef>
              <a:spcAft>
                <a:spcPts val="0"/>
              </a:spcAft>
              <a:buSzPts val="5200"/>
              <a:buNone/>
              <a:defRPr sz="6933"/>
            </a:lvl5pPr>
            <a:lvl6pPr lvl="5" algn="ctr" rtl="0">
              <a:spcBef>
                <a:spcPts val="0"/>
              </a:spcBef>
              <a:spcAft>
                <a:spcPts val="0"/>
              </a:spcAft>
              <a:buSzPts val="5200"/>
              <a:buNone/>
              <a:defRPr sz="6933"/>
            </a:lvl6pPr>
            <a:lvl7pPr lvl="6" algn="ctr" rtl="0">
              <a:spcBef>
                <a:spcPts val="0"/>
              </a:spcBef>
              <a:spcAft>
                <a:spcPts val="0"/>
              </a:spcAft>
              <a:buSzPts val="5200"/>
              <a:buNone/>
              <a:defRPr sz="6933"/>
            </a:lvl7pPr>
            <a:lvl8pPr lvl="7" algn="ctr" rtl="0">
              <a:spcBef>
                <a:spcPts val="0"/>
              </a:spcBef>
              <a:spcAft>
                <a:spcPts val="0"/>
              </a:spcAft>
              <a:buSzPts val="5200"/>
              <a:buNone/>
              <a:defRPr sz="6933"/>
            </a:lvl8pPr>
            <a:lvl9pPr lvl="8" algn="ctr" rtl="0">
              <a:spcBef>
                <a:spcPts val="0"/>
              </a:spcBef>
              <a:spcAft>
                <a:spcPts val="0"/>
              </a:spcAft>
              <a:buSzPts val="5200"/>
              <a:buNone/>
              <a:defRPr sz="6933"/>
            </a:lvl9pPr>
          </a:lstStyle>
          <a:p>
            <a:endParaRPr/>
          </a:p>
        </p:txBody>
      </p:sp>
      <p:sp>
        <p:nvSpPr>
          <p:cNvPr id="1056" name="Google Shape;1056;p28"/>
          <p:cNvSpPr txBox="1">
            <a:spLocks noGrp="1"/>
          </p:cNvSpPr>
          <p:nvPr>
            <p:ph type="subTitle" idx="1"/>
          </p:nvPr>
        </p:nvSpPr>
        <p:spPr>
          <a:xfrm>
            <a:off x="3572400" y="3068411"/>
            <a:ext cx="5047200" cy="16372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400"/>
              <a:buNone/>
              <a:defRPr>
                <a:solidFill>
                  <a:schemeClr val="dk1"/>
                </a:solidFill>
              </a:defRPr>
            </a:lvl1pPr>
            <a:lvl2pPr lvl="1" algn="ctr" rtl="0">
              <a:lnSpc>
                <a:spcPct val="100000"/>
              </a:lnSpc>
              <a:spcBef>
                <a:spcPts val="0"/>
              </a:spcBef>
              <a:spcAft>
                <a:spcPts val="0"/>
              </a:spcAft>
              <a:buClr>
                <a:schemeClr val="dk1"/>
              </a:buClr>
              <a:buSzPts val="1800"/>
              <a:buNone/>
              <a:defRPr sz="2400">
                <a:solidFill>
                  <a:schemeClr val="dk1"/>
                </a:solidFill>
              </a:defRPr>
            </a:lvl2pPr>
            <a:lvl3pPr lvl="2" algn="ctr" rtl="0">
              <a:lnSpc>
                <a:spcPct val="100000"/>
              </a:lnSpc>
              <a:spcBef>
                <a:spcPts val="0"/>
              </a:spcBef>
              <a:spcAft>
                <a:spcPts val="0"/>
              </a:spcAft>
              <a:buClr>
                <a:schemeClr val="dk1"/>
              </a:buClr>
              <a:buSzPts val="1800"/>
              <a:buNone/>
              <a:defRPr sz="2400">
                <a:solidFill>
                  <a:schemeClr val="dk1"/>
                </a:solidFill>
              </a:defRPr>
            </a:lvl3pPr>
            <a:lvl4pPr lvl="3" algn="ctr" rtl="0">
              <a:lnSpc>
                <a:spcPct val="100000"/>
              </a:lnSpc>
              <a:spcBef>
                <a:spcPts val="0"/>
              </a:spcBef>
              <a:spcAft>
                <a:spcPts val="0"/>
              </a:spcAft>
              <a:buClr>
                <a:schemeClr val="dk1"/>
              </a:buClr>
              <a:buSzPts val="1800"/>
              <a:buNone/>
              <a:defRPr sz="2400">
                <a:solidFill>
                  <a:schemeClr val="dk1"/>
                </a:solidFill>
              </a:defRPr>
            </a:lvl4pPr>
            <a:lvl5pPr lvl="4" algn="ctr" rtl="0">
              <a:lnSpc>
                <a:spcPct val="100000"/>
              </a:lnSpc>
              <a:spcBef>
                <a:spcPts val="0"/>
              </a:spcBef>
              <a:spcAft>
                <a:spcPts val="0"/>
              </a:spcAft>
              <a:buClr>
                <a:schemeClr val="dk1"/>
              </a:buClr>
              <a:buSzPts val="1800"/>
              <a:buNone/>
              <a:defRPr sz="2400">
                <a:solidFill>
                  <a:schemeClr val="dk1"/>
                </a:solidFill>
              </a:defRPr>
            </a:lvl5pPr>
            <a:lvl6pPr lvl="5" algn="ctr" rtl="0">
              <a:lnSpc>
                <a:spcPct val="100000"/>
              </a:lnSpc>
              <a:spcBef>
                <a:spcPts val="0"/>
              </a:spcBef>
              <a:spcAft>
                <a:spcPts val="0"/>
              </a:spcAft>
              <a:buClr>
                <a:schemeClr val="dk1"/>
              </a:buClr>
              <a:buSzPts val="1800"/>
              <a:buNone/>
              <a:defRPr sz="2400">
                <a:solidFill>
                  <a:schemeClr val="dk1"/>
                </a:solidFill>
              </a:defRPr>
            </a:lvl6pPr>
            <a:lvl7pPr lvl="6" algn="ctr" rtl="0">
              <a:lnSpc>
                <a:spcPct val="100000"/>
              </a:lnSpc>
              <a:spcBef>
                <a:spcPts val="0"/>
              </a:spcBef>
              <a:spcAft>
                <a:spcPts val="0"/>
              </a:spcAft>
              <a:buClr>
                <a:schemeClr val="dk1"/>
              </a:buClr>
              <a:buSzPts val="1800"/>
              <a:buNone/>
              <a:defRPr sz="2400">
                <a:solidFill>
                  <a:schemeClr val="dk1"/>
                </a:solidFill>
              </a:defRPr>
            </a:lvl7pPr>
            <a:lvl8pPr lvl="7" algn="ctr" rtl="0">
              <a:lnSpc>
                <a:spcPct val="100000"/>
              </a:lnSpc>
              <a:spcBef>
                <a:spcPts val="0"/>
              </a:spcBef>
              <a:spcAft>
                <a:spcPts val="0"/>
              </a:spcAft>
              <a:buClr>
                <a:schemeClr val="dk1"/>
              </a:buClr>
              <a:buSzPts val="1800"/>
              <a:buNone/>
              <a:defRPr sz="2400">
                <a:solidFill>
                  <a:schemeClr val="dk1"/>
                </a:solidFill>
              </a:defRPr>
            </a:lvl8pPr>
            <a:lvl9pPr lvl="8" algn="ctr" rtl="0">
              <a:lnSpc>
                <a:spcPct val="100000"/>
              </a:lnSpc>
              <a:spcBef>
                <a:spcPts val="0"/>
              </a:spcBef>
              <a:spcAft>
                <a:spcPts val="0"/>
              </a:spcAft>
              <a:buClr>
                <a:schemeClr val="dk1"/>
              </a:buClr>
              <a:buSzPts val="1800"/>
              <a:buNone/>
              <a:defRPr sz="2400">
                <a:solidFill>
                  <a:schemeClr val="dk1"/>
                </a:solidFill>
              </a:defRPr>
            </a:lvl9pPr>
          </a:lstStyle>
          <a:p>
            <a:endParaRPr/>
          </a:p>
        </p:txBody>
      </p:sp>
      <p:sp>
        <p:nvSpPr>
          <p:cNvPr id="1057" name="Google Shape;1057;p28"/>
          <p:cNvSpPr txBox="1">
            <a:spLocks noGrp="1"/>
          </p:cNvSpPr>
          <p:nvPr>
            <p:ph type="subTitle" idx="2"/>
          </p:nvPr>
        </p:nvSpPr>
        <p:spPr>
          <a:xfrm rot="-962">
            <a:off x="3951627" y="5639789"/>
            <a:ext cx="4288800" cy="497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1"/>
              </a:buClr>
              <a:buSzPts val="1100"/>
              <a:buNone/>
              <a:defRPr sz="1467"/>
            </a:lvl1pPr>
            <a:lvl2pPr lvl="1" algn="ctr" rtl="0">
              <a:lnSpc>
                <a:spcPct val="100000"/>
              </a:lnSpc>
              <a:spcBef>
                <a:spcPts val="0"/>
              </a:spcBef>
              <a:spcAft>
                <a:spcPts val="0"/>
              </a:spcAft>
              <a:buClr>
                <a:schemeClr val="dk1"/>
              </a:buClr>
              <a:buSzPts val="1100"/>
              <a:buNone/>
              <a:defRPr sz="1467">
                <a:solidFill>
                  <a:schemeClr val="dk1"/>
                </a:solidFill>
              </a:defRPr>
            </a:lvl2pPr>
            <a:lvl3pPr lvl="2" algn="ctr" rtl="0">
              <a:lnSpc>
                <a:spcPct val="100000"/>
              </a:lnSpc>
              <a:spcBef>
                <a:spcPts val="0"/>
              </a:spcBef>
              <a:spcAft>
                <a:spcPts val="0"/>
              </a:spcAft>
              <a:buClr>
                <a:schemeClr val="dk1"/>
              </a:buClr>
              <a:buSzPts val="1100"/>
              <a:buNone/>
              <a:defRPr sz="1467">
                <a:solidFill>
                  <a:schemeClr val="dk1"/>
                </a:solidFill>
              </a:defRPr>
            </a:lvl3pPr>
            <a:lvl4pPr lvl="3" algn="ctr" rtl="0">
              <a:lnSpc>
                <a:spcPct val="100000"/>
              </a:lnSpc>
              <a:spcBef>
                <a:spcPts val="0"/>
              </a:spcBef>
              <a:spcAft>
                <a:spcPts val="0"/>
              </a:spcAft>
              <a:buClr>
                <a:schemeClr val="dk1"/>
              </a:buClr>
              <a:buSzPts val="1100"/>
              <a:buNone/>
              <a:defRPr sz="1467">
                <a:solidFill>
                  <a:schemeClr val="dk1"/>
                </a:solidFill>
              </a:defRPr>
            </a:lvl4pPr>
            <a:lvl5pPr lvl="4" algn="ctr" rtl="0">
              <a:lnSpc>
                <a:spcPct val="100000"/>
              </a:lnSpc>
              <a:spcBef>
                <a:spcPts val="0"/>
              </a:spcBef>
              <a:spcAft>
                <a:spcPts val="0"/>
              </a:spcAft>
              <a:buClr>
                <a:schemeClr val="dk1"/>
              </a:buClr>
              <a:buSzPts val="1100"/>
              <a:buNone/>
              <a:defRPr sz="1467">
                <a:solidFill>
                  <a:schemeClr val="dk1"/>
                </a:solidFill>
              </a:defRPr>
            </a:lvl5pPr>
            <a:lvl6pPr lvl="5" algn="ctr" rtl="0">
              <a:lnSpc>
                <a:spcPct val="100000"/>
              </a:lnSpc>
              <a:spcBef>
                <a:spcPts val="0"/>
              </a:spcBef>
              <a:spcAft>
                <a:spcPts val="0"/>
              </a:spcAft>
              <a:buClr>
                <a:schemeClr val="dk1"/>
              </a:buClr>
              <a:buSzPts val="1100"/>
              <a:buNone/>
              <a:defRPr sz="1467">
                <a:solidFill>
                  <a:schemeClr val="dk1"/>
                </a:solidFill>
              </a:defRPr>
            </a:lvl6pPr>
            <a:lvl7pPr lvl="6" algn="ctr" rtl="0">
              <a:lnSpc>
                <a:spcPct val="100000"/>
              </a:lnSpc>
              <a:spcBef>
                <a:spcPts val="0"/>
              </a:spcBef>
              <a:spcAft>
                <a:spcPts val="0"/>
              </a:spcAft>
              <a:buClr>
                <a:schemeClr val="dk1"/>
              </a:buClr>
              <a:buSzPts val="1100"/>
              <a:buNone/>
              <a:defRPr sz="1467">
                <a:solidFill>
                  <a:schemeClr val="dk1"/>
                </a:solidFill>
              </a:defRPr>
            </a:lvl7pPr>
            <a:lvl8pPr lvl="7" algn="ctr" rtl="0">
              <a:lnSpc>
                <a:spcPct val="100000"/>
              </a:lnSpc>
              <a:spcBef>
                <a:spcPts val="0"/>
              </a:spcBef>
              <a:spcAft>
                <a:spcPts val="0"/>
              </a:spcAft>
              <a:buClr>
                <a:schemeClr val="dk1"/>
              </a:buClr>
              <a:buSzPts val="1100"/>
              <a:buNone/>
              <a:defRPr sz="1467">
                <a:solidFill>
                  <a:schemeClr val="dk1"/>
                </a:solidFill>
              </a:defRPr>
            </a:lvl8pPr>
            <a:lvl9pPr lvl="8" algn="ctr" rtl="0">
              <a:lnSpc>
                <a:spcPct val="100000"/>
              </a:lnSpc>
              <a:spcBef>
                <a:spcPts val="0"/>
              </a:spcBef>
              <a:spcAft>
                <a:spcPts val="0"/>
              </a:spcAft>
              <a:buClr>
                <a:schemeClr val="dk1"/>
              </a:buClr>
              <a:buSzPts val="1100"/>
              <a:buNone/>
              <a:defRPr sz="1467">
                <a:solidFill>
                  <a:schemeClr val="dk1"/>
                </a:solidFill>
              </a:defRPr>
            </a:lvl9pPr>
          </a:lstStyle>
          <a:p>
            <a:endParaRPr/>
          </a:p>
        </p:txBody>
      </p:sp>
      <p:grpSp>
        <p:nvGrpSpPr>
          <p:cNvPr id="1058" name="Google Shape;1058;p28"/>
          <p:cNvGrpSpPr/>
          <p:nvPr/>
        </p:nvGrpSpPr>
        <p:grpSpPr>
          <a:xfrm rot="1035212">
            <a:off x="11195946" y="802704"/>
            <a:ext cx="414572" cy="403800"/>
            <a:chOff x="-641396" y="4963993"/>
            <a:chExt cx="310930" cy="302850"/>
          </a:xfrm>
        </p:grpSpPr>
        <p:sp>
          <p:nvSpPr>
            <p:cNvPr id="1059" name="Google Shape;1059;p28"/>
            <p:cNvSpPr/>
            <p:nvPr/>
          </p:nvSpPr>
          <p:spPr>
            <a:xfrm>
              <a:off x="-641396" y="4963993"/>
              <a:ext cx="310930" cy="302850"/>
            </a:xfrm>
            <a:custGeom>
              <a:avLst/>
              <a:gdLst/>
              <a:ahLst/>
              <a:cxnLst/>
              <a:rect l="l" t="t" r="r" b="b"/>
              <a:pathLst>
                <a:path w="1923" h="1873" extrusionOk="0">
                  <a:moveTo>
                    <a:pt x="810" y="1"/>
                  </a:moveTo>
                  <a:cubicBezTo>
                    <a:pt x="802" y="1"/>
                    <a:pt x="793" y="2"/>
                    <a:pt x="784" y="4"/>
                  </a:cubicBezTo>
                  <a:cubicBezTo>
                    <a:pt x="653" y="33"/>
                    <a:pt x="685" y="232"/>
                    <a:pt x="495" y="537"/>
                  </a:cubicBezTo>
                  <a:cubicBezTo>
                    <a:pt x="267" y="900"/>
                    <a:pt x="1" y="966"/>
                    <a:pt x="33" y="1119"/>
                  </a:cubicBezTo>
                  <a:cubicBezTo>
                    <a:pt x="57" y="1235"/>
                    <a:pt x="219" y="1219"/>
                    <a:pt x="507" y="1391"/>
                  </a:cubicBezTo>
                  <a:cubicBezTo>
                    <a:pt x="895" y="1621"/>
                    <a:pt x="978" y="1873"/>
                    <a:pt x="1121" y="1873"/>
                  </a:cubicBezTo>
                  <a:cubicBezTo>
                    <a:pt x="1130" y="1873"/>
                    <a:pt x="1139" y="1872"/>
                    <a:pt x="1148" y="1870"/>
                  </a:cubicBezTo>
                  <a:cubicBezTo>
                    <a:pt x="1290" y="1838"/>
                    <a:pt x="1252" y="1624"/>
                    <a:pt x="1483" y="1283"/>
                  </a:cubicBezTo>
                  <a:cubicBezTo>
                    <a:pt x="1711" y="948"/>
                    <a:pt x="1923" y="897"/>
                    <a:pt x="1899" y="752"/>
                  </a:cubicBezTo>
                  <a:cubicBezTo>
                    <a:pt x="1873" y="607"/>
                    <a:pt x="1649" y="631"/>
                    <a:pt x="1293" y="381"/>
                  </a:cubicBezTo>
                  <a:cubicBezTo>
                    <a:pt x="999" y="176"/>
                    <a:pt x="923" y="1"/>
                    <a:pt x="8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28"/>
            <p:cNvSpPr/>
            <p:nvPr/>
          </p:nvSpPr>
          <p:spPr>
            <a:xfrm>
              <a:off x="-528211" y="5008460"/>
              <a:ext cx="19726" cy="44789"/>
            </a:xfrm>
            <a:custGeom>
              <a:avLst/>
              <a:gdLst/>
              <a:ahLst/>
              <a:cxnLst/>
              <a:rect l="l" t="t" r="r" b="b"/>
              <a:pathLst>
                <a:path w="122" h="277" extrusionOk="0">
                  <a:moveTo>
                    <a:pt x="99" y="1"/>
                  </a:moveTo>
                  <a:cubicBezTo>
                    <a:pt x="89" y="1"/>
                    <a:pt x="80" y="9"/>
                    <a:pt x="78" y="18"/>
                  </a:cubicBezTo>
                  <a:cubicBezTo>
                    <a:pt x="60" y="99"/>
                    <a:pt x="37" y="176"/>
                    <a:pt x="4" y="249"/>
                  </a:cubicBezTo>
                  <a:cubicBezTo>
                    <a:pt x="0" y="260"/>
                    <a:pt x="4" y="272"/>
                    <a:pt x="15" y="276"/>
                  </a:cubicBezTo>
                  <a:cubicBezTo>
                    <a:pt x="17" y="277"/>
                    <a:pt x="20" y="277"/>
                    <a:pt x="23" y="277"/>
                  </a:cubicBezTo>
                  <a:cubicBezTo>
                    <a:pt x="30" y="277"/>
                    <a:pt x="38" y="273"/>
                    <a:pt x="42" y="264"/>
                  </a:cubicBezTo>
                  <a:cubicBezTo>
                    <a:pt x="74" y="189"/>
                    <a:pt x="101" y="109"/>
                    <a:pt x="118" y="26"/>
                  </a:cubicBezTo>
                  <a:cubicBezTo>
                    <a:pt x="121" y="15"/>
                    <a:pt x="113" y="4"/>
                    <a:pt x="102" y="1"/>
                  </a:cubicBezTo>
                  <a:cubicBezTo>
                    <a:pt x="101" y="1"/>
                    <a:pt x="100" y="1"/>
                    <a:pt x="99"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28"/>
            <p:cNvSpPr/>
            <p:nvPr/>
          </p:nvSpPr>
          <p:spPr>
            <a:xfrm>
              <a:off x="-589008" y="5062951"/>
              <a:ext cx="60149" cy="66132"/>
            </a:xfrm>
            <a:custGeom>
              <a:avLst/>
              <a:gdLst/>
              <a:ahLst/>
              <a:cxnLst/>
              <a:rect l="l" t="t" r="r" b="b"/>
              <a:pathLst>
                <a:path w="372" h="409" extrusionOk="0">
                  <a:moveTo>
                    <a:pt x="348" y="0"/>
                  </a:moveTo>
                  <a:cubicBezTo>
                    <a:pt x="341" y="0"/>
                    <a:pt x="335" y="4"/>
                    <a:pt x="331" y="11"/>
                  </a:cubicBezTo>
                  <a:cubicBezTo>
                    <a:pt x="195" y="258"/>
                    <a:pt x="15" y="370"/>
                    <a:pt x="13" y="371"/>
                  </a:cubicBezTo>
                  <a:cubicBezTo>
                    <a:pt x="4" y="376"/>
                    <a:pt x="1" y="390"/>
                    <a:pt x="6" y="400"/>
                  </a:cubicBezTo>
                  <a:cubicBezTo>
                    <a:pt x="10" y="405"/>
                    <a:pt x="17" y="409"/>
                    <a:pt x="23" y="409"/>
                  </a:cubicBezTo>
                  <a:cubicBezTo>
                    <a:pt x="28" y="409"/>
                    <a:pt x="32" y="407"/>
                    <a:pt x="34" y="407"/>
                  </a:cubicBezTo>
                  <a:cubicBezTo>
                    <a:pt x="42" y="402"/>
                    <a:pt x="225" y="289"/>
                    <a:pt x="366" y="31"/>
                  </a:cubicBezTo>
                  <a:cubicBezTo>
                    <a:pt x="372" y="20"/>
                    <a:pt x="369" y="7"/>
                    <a:pt x="359" y="3"/>
                  </a:cubicBezTo>
                  <a:cubicBezTo>
                    <a:pt x="356" y="1"/>
                    <a:pt x="352" y="0"/>
                    <a:pt x="348"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62" name="Google Shape;1062;p28"/>
          <p:cNvGrpSpPr/>
          <p:nvPr/>
        </p:nvGrpSpPr>
        <p:grpSpPr>
          <a:xfrm>
            <a:off x="8492213" y="6391989"/>
            <a:ext cx="270777" cy="260001"/>
            <a:chOff x="-1286391" y="3733966"/>
            <a:chExt cx="203083" cy="195001"/>
          </a:xfrm>
        </p:grpSpPr>
        <p:sp>
          <p:nvSpPr>
            <p:cNvPr id="1063" name="Google Shape;1063;p28"/>
            <p:cNvSpPr/>
            <p:nvPr/>
          </p:nvSpPr>
          <p:spPr>
            <a:xfrm>
              <a:off x="-1286391" y="3733966"/>
              <a:ext cx="203083" cy="195001"/>
            </a:xfrm>
            <a:custGeom>
              <a:avLst/>
              <a:gdLst/>
              <a:ahLst/>
              <a:cxnLst/>
              <a:rect l="l" t="t" r="r" b="b"/>
              <a:pathLst>
                <a:path w="1256" h="1206" extrusionOk="0">
                  <a:moveTo>
                    <a:pt x="792" y="0"/>
                  </a:moveTo>
                  <a:cubicBezTo>
                    <a:pt x="719" y="0"/>
                    <a:pt x="665" y="115"/>
                    <a:pt x="476" y="222"/>
                  </a:cubicBezTo>
                  <a:cubicBezTo>
                    <a:pt x="229" y="361"/>
                    <a:pt x="52" y="315"/>
                    <a:pt x="23" y="413"/>
                  </a:cubicBezTo>
                  <a:cubicBezTo>
                    <a:pt x="0" y="488"/>
                    <a:pt x="99" y="531"/>
                    <a:pt x="212" y="722"/>
                  </a:cubicBezTo>
                  <a:cubicBezTo>
                    <a:pt x="373" y="993"/>
                    <a:pt x="328" y="1172"/>
                    <a:pt x="432" y="1202"/>
                  </a:cubicBezTo>
                  <a:cubicBezTo>
                    <a:pt x="440" y="1204"/>
                    <a:pt x="447" y="1206"/>
                    <a:pt x="455" y="1206"/>
                  </a:cubicBezTo>
                  <a:cubicBezTo>
                    <a:pt x="533" y="1206"/>
                    <a:pt x="592" y="1083"/>
                    <a:pt x="812" y="969"/>
                  </a:cubicBezTo>
                  <a:cubicBezTo>
                    <a:pt x="1053" y="847"/>
                    <a:pt x="1191" y="885"/>
                    <a:pt x="1223" y="794"/>
                  </a:cubicBezTo>
                  <a:cubicBezTo>
                    <a:pt x="1255" y="701"/>
                    <a:pt x="1117" y="646"/>
                    <a:pt x="989" y="384"/>
                  </a:cubicBezTo>
                  <a:cubicBezTo>
                    <a:pt x="877" y="154"/>
                    <a:pt x="898" y="27"/>
                    <a:pt x="813" y="3"/>
                  </a:cubicBezTo>
                  <a:cubicBezTo>
                    <a:pt x="806" y="1"/>
                    <a:pt x="799"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28"/>
            <p:cNvSpPr/>
            <p:nvPr/>
          </p:nvSpPr>
          <p:spPr>
            <a:xfrm>
              <a:off x="-1191477" y="3759353"/>
              <a:ext cx="26841" cy="25386"/>
            </a:xfrm>
            <a:custGeom>
              <a:avLst/>
              <a:gdLst/>
              <a:ahLst/>
              <a:cxnLst/>
              <a:rect l="l" t="t" r="r" b="b"/>
              <a:pathLst>
                <a:path w="166" h="157" extrusionOk="0">
                  <a:moveTo>
                    <a:pt x="143" y="1"/>
                  </a:moveTo>
                  <a:cubicBezTo>
                    <a:pt x="137" y="1"/>
                    <a:pt x="131" y="3"/>
                    <a:pt x="127" y="8"/>
                  </a:cubicBezTo>
                  <a:cubicBezTo>
                    <a:pt x="91" y="50"/>
                    <a:pt x="53" y="85"/>
                    <a:pt x="11" y="117"/>
                  </a:cubicBezTo>
                  <a:cubicBezTo>
                    <a:pt x="1" y="126"/>
                    <a:pt x="0" y="138"/>
                    <a:pt x="7" y="147"/>
                  </a:cubicBezTo>
                  <a:cubicBezTo>
                    <a:pt x="11" y="153"/>
                    <a:pt x="16" y="156"/>
                    <a:pt x="23" y="156"/>
                  </a:cubicBezTo>
                  <a:cubicBezTo>
                    <a:pt x="28" y="156"/>
                    <a:pt x="32" y="154"/>
                    <a:pt x="38" y="150"/>
                  </a:cubicBezTo>
                  <a:cubicBezTo>
                    <a:pt x="81" y="116"/>
                    <a:pt x="121" y="78"/>
                    <a:pt x="159" y="35"/>
                  </a:cubicBezTo>
                  <a:cubicBezTo>
                    <a:pt x="165" y="25"/>
                    <a:pt x="164" y="13"/>
                    <a:pt x="156" y="5"/>
                  </a:cubicBezTo>
                  <a:cubicBezTo>
                    <a:pt x="151" y="2"/>
                    <a:pt x="147"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28"/>
            <p:cNvSpPr/>
            <p:nvPr/>
          </p:nvSpPr>
          <p:spPr>
            <a:xfrm>
              <a:off x="-1250334" y="3784416"/>
              <a:ext cx="57077" cy="24901"/>
            </a:xfrm>
            <a:custGeom>
              <a:avLst/>
              <a:gdLst/>
              <a:ahLst/>
              <a:cxnLst/>
              <a:rect l="l" t="t" r="r" b="b"/>
              <a:pathLst>
                <a:path w="353" h="154" extrusionOk="0">
                  <a:moveTo>
                    <a:pt x="328" y="1"/>
                  </a:moveTo>
                  <a:cubicBezTo>
                    <a:pt x="324" y="1"/>
                    <a:pt x="320" y="2"/>
                    <a:pt x="317" y="4"/>
                  </a:cubicBezTo>
                  <a:cubicBezTo>
                    <a:pt x="160" y="104"/>
                    <a:pt x="22" y="112"/>
                    <a:pt x="21" y="112"/>
                  </a:cubicBezTo>
                  <a:cubicBezTo>
                    <a:pt x="9" y="112"/>
                    <a:pt x="1" y="121"/>
                    <a:pt x="1" y="133"/>
                  </a:cubicBezTo>
                  <a:cubicBezTo>
                    <a:pt x="1" y="145"/>
                    <a:pt x="10" y="153"/>
                    <a:pt x="21" y="153"/>
                  </a:cubicBezTo>
                  <a:cubicBezTo>
                    <a:pt x="27" y="153"/>
                    <a:pt x="172" y="146"/>
                    <a:pt x="338" y="40"/>
                  </a:cubicBezTo>
                  <a:cubicBezTo>
                    <a:pt x="349" y="34"/>
                    <a:pt x="352" y="20"/>
                    <a:pt x="346" y="11"/>
                  </a:cubicBezTo>
                  <a:cubicBezTo>
                    <a:pt x="342" y="4"/>
                    <a:pt x="33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66" name="Google Shape;1066;p28"/>
          <p:cNvGrpSpPr/>
          <p:nvPr/>
        </p:nvGrpSpPr>
        <p:grpSpPr>
          <a:xfrm rot="1207274">
            <a:off x="560840" y="2974124"/>
            <a:ext cx="335969" cy="326744"/>
            <a:chOff x="-699121" y="2526254"/>
            <a:chExt cx="470841" cy="457913"/>
          </a:xfrm>
        </p:grpSpPr>
        <p:sp>
          <p:nvSpPr>
            <p:cNvPr id="1067" name="Google Shape;1067;p28"/>
            <p:cNvSpPr/>
            <p:nvPr/>
          </p:nvSpPr>
          <p:spPr>
            <a:xfrm>
              <a:off x="-699121" y="2526254"/>
              <a:ext cx="470841" cy="457913"/>
            </a:xfrm>
            <a:custGeom>
              <a:avLst/>
              <a:gdLst/>
              <a:ahLst/>
              <a:cxnLst/>
              <a:rect l="l" t="t" r="r" b="b"/>
              <a:pathLst>
                <a:path w="2912" h="2832" extrusionOk="0">
                  <a:moveTo>
                    <a:pt x="1212" y="1"/>
                  </a:moveTo>
                  <a:cubicBezTo>
                    <a:pt x="1199" y="1"/>
                    <a:pt x="1185" y="3"/>
                    <a:pt x="1171" y="6"/>
                  </a:cubicBezTo>
                  <a:cubicBezTo>
                    <a:pt x="972" y="54"/>
                    <a:pt x="1025" y="358"/>
                    <a:pt x="742" y="820"/>
                  </a:cubicBezTo>
                  <a:cubicBezTo>
                    <a:pt x="404" y="1373"/>
                    <a:pt x="1" y="1479"/>
                    <a:pt x="52" y="1709"/>
                  </a:cubicBezTo>
                  <a:cubicBezTo>
                    <a:pt x="91" y="1886"/>
                    <a:pt x="334" y="1859"/>
                    <a:pt x="774" y="2113"/>
                  </a:cubicBezTo>
                  <a:cubicBezTo>
                    <a:pt x="1361" y="2454"/>
                    <a:pt x="1495" y="2832"/>
                    <a:pt x="1708" y="2832"/>
                  </a:cubicBezTo>
                  <a:cubicBezTo>
                    <a:pt x="1723" y="2832"/>
                    <a:pt x="1738" y="2830"/>
                    <a:pt x="1753" y="2826"/>
                  </a:cubicBezTo>
                  <a:cubicBezTo>
                    <a:pt x="1968" y="2777"/>
                    <a:pt x="1908" y="2453"/>
                    <a:pt x="2251" y="1935"/>
                  </a:cubicBezTo>
                  <a:cubicBezTo>
                    <a:pt x="2590" y="1423"/>
                    <a:pt x="2911" y="1344"/>
                    <a:pt x="2871" y="1126"/>
                  </a:cubicBezTo>
                  <a:cubicBezTo>
                    <a:pt x="2831" y="905"/>
                    <a:pt x="2493" y="945"/>
                    <a:pt x="1948" y="571"/>
                  </a:cubicBezTo>
                  <a:cubicBezTo>
                    <a:pt x="1501" y="264"/>
                    <a:pt x="1383" y="1"/>
                    <a:pt x="12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28"/>
            <p:cNvSpPr/>
            <p:nvPr/>
          </p:nvSpPr>
          <p:spPr>
            <a:xfrm>
              <a:off x="-527403" y="2596107"/>
              <a:ext cx="25547" cy="64354"/>
            </a:xfrm>
            <a:custGeom>
              <a:avLst/>
              <a:gdLst/>
              <a:ahLst/>
              <a:cxnLst/>
              <a:rect l="l" t="t" r="r" b="b"/>
              <a:pathLst>
                <a:path w="158" h="398" extrusionOk="0">
                  <a:moveTo>
                    <a:pt x="135" y="0"/>
                  </a:moveTo>
                  <a:cubicBezTo>
                    <a:pt x="126" y="0"/>
                    <a:pt x="117" y="7"/>
                    <a:pt x="114" y="17"/>
                  </a:cubicBezTo>
                  <a:cubicBezTo>
                    <a:pt x="91" y="139"/>
                    <a:pt x="53" y="258"/>
                    <a:pt x="6" y="370"/>
                  </a:cubicBezTo>
                  <a:cubicBezTo>
                    <a:pt x="0" y="380"/>
                    <a:pt x="6" y="392"/>
                    <a:pt x="17" y="396"/>
                  </a:cubicBezTo>
                  <a:cubicBezTo>
                    <a:pt x="20" y="398"/>
                    <a:pt x="22" y="398"/>
                    <a:pt x="25" y="398"/>
                  </a:cubicBezTo>
                  <a:cubicBezTo>
                    <a:pt x="33" y="398"/>
                    <a:pt x="41" y="393"/>
                    <a:pt x="43" y="386"/>
                  </a:cubicBezTo>
                  <a:cubicBezTo>
                    <a:pt x="92" y="271"/>
                    <a:pt x="129" y="150"/>
                    <a:pt x="155" y="24"/>
                  </a:cubicBezTo>
                  <a:cubicBezTo>
                    <a:pt x="157" y="14"/>
                    <a:pt x="150" y="4"/>
                    <a:pt x="139" y="1"/>
                  </a:cubicBezTo>
                  <a:cubicBezTo>
                    <a:pt x="138" y="1"/>
                    <a:pt x="136" y="0"/>
                    <a:pt x="13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28"/>
            <p:cNvSpPr/>
            <p:nvPr/>
          </p:nvSpPr>
          <p:spPr>
            <a:xfrm>
              <a:off x="-617628" y="2678249"/>
              <a:ext cx="86504" cy="97986"/>
            </a:xfrm>
            <a:custGeom>
              <a:avLst/>
              <a:gdLst/>
              <a:ahLst/>
              <a:cxnLst/>
              <a:rect l="l" t="t" r="r" b="b"/>
              <a:pathLst>
                <a:path w="535" h="606" extrusionOk="0">
                  <a:moveTo>
                    <a:pt x="511" y="1"/>
                  </a:moveTo>
                  <a:cubicBezTo>
                    <a:pt x="503" y="1"/>
                    <a:pt x="497" y="4"/>
                    <a:pt x="493" y="12"/>
                  </a:cubicBezTo>
                  <a:cubicBezTo>
                    <a:pt x="289" y="394"/>
                    <a:pt x="16" y="566"/>
                    <a:pt x="13" y="568"/>
                  </a:cubicBezTo>
                  <a:cubicBezTo>
                    <a:pt x="4" y="573"/>
                    <a:pt x="1" y="587"/>
                    <a:pt x="6" y="596"/>
                  </a:cubicBezTo>
                  <a:cubicBezTo>
                    <a:pt x="10" y="602"/>
                    <a:pt x="17" y="606"/>
                    <a:pt x="23" y="606"/>
                  </a:cubicBezTo>
                  <a:cubicBezTo>
                    <a:pt x="28" y="606"/>
                    <a:pt x="32" y="604"/>
                    <a:pt x="34" y="603"/>
                  </a:cubicBezTo>
                  <a:cubicBezTo>
                    <a:pt x="47" y="596"/>
                    <a:pt x="320" y="424"/>
                    <a:pt x="530" y="32"/>
                  </a:cubicBezTo>
                  <a:cubicBezTo>
                    <a:pt x="535" y="20"/>
                    <a:pt x="532" y="9"/>
                    <a:pt x="521" y="3"/>
                  </a:cubicBezTo>
                  <a:cubicBezTo>
                    <a:pt x="518" y="2"/>
                    <a:pt x="514" y="1"/>
                    <a:pt x="511"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852375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070"/>
        <p:cNvGrpSpPr/>
        <p:nvPr/>
      </p:nvGrpSpPr>
      <p:grpSpPr>
        <a:xfrm>
          <a:off x="0" y="0"/>
          <a:ext cx="0" cy="0"/>
          <a:chOff x="0" y="0"/>
          <a:chExt cx="0" cy="0"/>
        </a:xfrm>
      </p:grpSpPr>
      <p:sp>
        <p:nvSpPr>
          <p:cNvPr id="1071" name="Google Shape;1071;p29"/>
          <p:cNvSpPr/>
          <p:nvPr/>
        </p:nvSpPr>
        <p:spPr>
          <a:xfrm flipH="1">
            <a:off x="2180009" y="533401"/>
            <a:ext cx="10411819" cy="6360437"/>
          </a:xfrm>
          <a:custGeom>
            <a:avLst/>
            <a:gdLst/>
            <a:ahLst/>
            <a:cxnLst/>
            <a:rect l="l" t="t" r="r" b="b"/>
            <a:pathLst>
              <a:path w="83279" h="50874" extrusionOk="0">
                <a:moveTo>
                  <a:pt x="29260" y="1"/>
                </a:moveTo>
                <a:cubicBezTo>
                  <a:pt x="29115" y="1"/>
                  <a:pt x="28970" y="2"/>
                  <a:pt x="28825" y="4"/>
                </a:cubicBezTo>
                <a:cubicBezTo>
                  <a:pt x="12914" y="237"/>
                  <a:pt x="197" y="13041"/>
                  <a:pt x="70" y="28953"/>
                </a:cubicBezTo>
                <a:cubicBezTo>
                  <a:pt x="0" y="37653"/>
                  <a:pt x="3737" y="45481"/>
                  <a:pt x="9713" y="50873"/>
                </a:cubicBezTo>
                <a:lnTo>
                  <a:pt x="77469" y="50873"/>
                </a:lnTo>
                <a:cubicBezTo>
                  <a:pt x="80684" y="46966"/>
                  <a:pt x="82674" y="42011"/>
                  <a:pt x="82849" y="36597"/>
                </a:cubicBezTo>
                <a:cubicBezTo>
                  <a:pt x="83278" y="23371"/>
                  <a:pt x="72587" y="12211"/>
                  <a:pt x="59353" y="12091"/>
                </a:cubicBezTo>
                <a:cubicBezTo>
                  <a:pt x="59278" y="12090"/>
                  <a:pt x="59203" y="12090"/>
                  <a:pt x="59126" y="12090"/>
                </a:cubicBezTo>
                <a:cubicBezTo>
                  <a:pt x="59125" y="12090"/>
                  <a:pt x="59124" y="12090"/>
                  <a:pt x="59122" y="12090"/>
                </a:cubicBezTo>
                <a:cubicBezTo>
                  <a:pt x="55580" y="12090"/>
                  <a:pt x="52158" y="10743"/>
                  <a:pt x="49619" y="8272"/>
                </a:cubicBezTo>
                <a:cubicBezTo>
                  <a:pt x="44360" y="3154"/>
                  <a:pt x="37179" y="1"/>
                  <a:pt x="29260" y="1"/>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72" name="Google Shape;1072;p29"/>
          <p:cNvGrpSpPr/>
          <p:nvPr/>
        </p:nvGrpSpPr>
        <p:grpSpPr>
          <a:xfrm>
            <a:off x="10536641" y="1368787"/>
            <a:ext cx="1390307" cy="752404"/>
            <a:chOff x="3713125" y="769050"/>
            <a:chExt cx="306100" cy="165650"/>
          </a:xfrm>
        </p:grpSpPr>
        <p:sp>
          <p:nvSpPr>
            <p:cNvPr id="1073" name="Google Shape;1073;p29"/>
            <p:cNvSpPr/>
            <p:nvPr/>
          </p:nvSpPr>
          <p:spPr>
            <a:xfrm>
              <a:off x="3714075" y="769050"/>
              <a:ext cx="305150" cy="164800"/>
            </a:xfrm>
            <a:custGeom>
              <a:avLst/>
              <a:gdLst/>
              <a:ahLst/>
              <a:cxnLst/>
              <a:rect l="l" t="t" r="r" b="b"/>
              <a:pathLst>
                <a:path w="12206" h="6592" extrusionOk="0">
                  <a:moveTo>
                    <a:pt x="6113" y="0"/>
                  </a:moveTo>
                  <a:cubicBezTo>
                    <a:pt x="4413" y="147"/>
                    <a:pt x="2714" y="293"/>
                    <a:pt x="1015" y="439"/>
                  </a:cubicBezTo>
                  <a:cubicBezTo>
                    <a:pt x="962" y="452"/>
                    <a:pt x="887" y="474"/>
                    <a:pt x="805" y="514"/>
                  </a:cubicBezTo>
                  <a:cubicBezTo>
                    <a:pt x="437" y="694"/>
                    <a:pt x="280" y="1047"/>
                    <a:pt x="184" y="1265"/>
                  </a:cubicBezTo>
                  <a:cubicBezTo>
                    <a:pt x="40" y="1588"/>
                    <a:pt x="3" y="1894"/>
                    <a:pt x="0" y="2122"/>
                  </a:cubicBezTo>
                  <a:cubicBezTo>
                    <a:pt x="1897" y="3612"/>
                    <a:pt x="3793" y="5102"/>
                    <a:pt x="5689" y="6591"/>
                  </a:cubicBezTo>
                  <a:cubicBezTo>
                    <a:pt x="7492" y="6467"/>
                    <a:pt x="9296" y="6340"/>
                    <a:pt x="11101" y="6216"/>
                  </a:cubicBezTo>
                  <a:cubicBezTo>
                    <a:pt x="11119" y="6215"/>
                    <a:pt x="11146" y="6211"/>
                    <a:pt x="11173" y="6194"/>
                  </a:cubicBezTo>
                  <a:cubicBezTo>
                    <a:pt x="11255" y="6146"/>
                    <a:pt x="11261" y="6029"/>
                    <a:pt x="11261" y="6007"/>
                  </a:cubicBezTo>
                  <a:cubicBezTo>
                    <a:pt x="11263" y="5843"/>
                    <a:pt x="11106" y="5803"/>
                    <a:pt x="11062" y="5642"/>
                  </a:cubicBezTo>
                  <a:cubicBezTo>
                    <a:pt x="11025" y="5508"/>
                    <a:pt x="11092" y="5386"/>
                    <a:pt x="11183" y="5227"/>
                  </a:cubicBezTo>
                  <a:cubicBezTo>
                    <a:pt x="11342" y="4945"/>
                    <a:pt x="11526" y="4976"/>
                    <a:pt x="11742" y="4710"/>
                  </a:cubicBezTo>
                  <a:cubicBezTo>
                    <a:pt x="11781" y="4662"/>
                    <a:pt x="11830" y="4594"/>
                    <a:pt x="11916" y="4574"/>
                  </a:cubicBezTo>
                  <a:cubicBezTo>
                    <a:pt x="11936" y="4569"/>
                    <a:pt x="12008" y="4554"/>
                    <a:pt x="12103" y="4545"/>
                  </a:cubicBezTo>
                  <a:cubicBezTo>
                    <a:pt x="12142" y="4543"/>
                    <a:pt x="12178" y="4542"/>
                    <a:pt x="12191" y="4518"/>
                  </a:cubicBezTo>
                  <a:cubicBezTo>
                    <a:pt x="12191" y="4518"/>
                    <a:pt x="12206" y="4494"/>
                    <a:pt x="12178" y="4442"/>
                  </a:cubicBezTo>
                  <a:cubicBezTo>
                    <a:pt x="12126" y="4354"/>
                    <a:pt x="9038" y="2111"/>
                    <a:pt x="6113" y="0"/>
                  </a:cubicBezTo>
                  <a:close/>
                </a:path>
              </a:pathLst>
            </a:custGeom>
            <a:solidFill>
              <a:srgbClr val="FAC4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29"/>
            <p:cNvSpPr/>
            <p:nvPr/>
          </p:nvSpPr>
          <p:spPr>
            <a:xfrm>
              <a:off x="3723200" y="791700"/>
              <a:ext cx="291150" cy="133475"/>
            </a:xfrm>
            <a:custGeom>
              <a:avLst/>
              <a:gdLst/>
              <a:ahLst/>
              <a:cxnLst/>
              <a:rect l="l" t="t" r="r" b="b"/>
              <a:pathLst>
                <a:path w="11646" h="5339" extrusionOk="0">
                  <a:moveTo>
                    <a:pt x="655" y="0"/>
                  </a:moveTo>
                  <a:cubicBezTo>
                    <a:pt x="516" y="99"/>
                    <a:pt x="283" y="296"/>
                    <a:pt x="128" y="622"/>
                  </a:cubicBezTo>
                  <a:cubicBezTo>
                    <a:pt x="59" y="764"/>
                    <a:pt x="22" y="898"/>
                    <a:pt x="0" y="1008"/>
                  </a:cubicBezTo>
                  <a:cubicBezTo>
                    <a:pt x="1823" y="2452"/>
                    <a:pt x="3645" y="3895"/>
                    <a:pt x="5466" y="5339"/>
                  </a:cubicBezTo>
                  <a:cubicBezTo>
                    <a:pt x="7228" y="5225"/>
                    <a:pt x="8989" y="5110"/>
                    <a:pt x="10751" y="4996"/>
                  </a:cubicBezTo>
                  <a:cubicBezTo>
                    <a:pt x="10781" y="4812"/>
                    <a:pt x="10868" y="4463"/>
                    <a:pt x="11133" y="4120"/>
                  </a:cubicBezTo>
                  <a:cubicBezTo>
                    <a:pt x="11311" y="3890"/>
                    <a:pt x="11506" y="3745"/>
                    <a:pt x="11645" y="3659"/>
                  </a:cubicBezTo>
                  <a:lnTo>
                    <a:pt x="11645" y="3659"/>
                  </a:lnTo>
                  <a:cubicBezTo>
                    <a:pt x="9751" y="3820"/>
                    <a:pt x="7856" y="3980"/>
                    <a:pt x="5958" y="4140"/>
                  </a:cubicBezTo>
                  <a:cubicBezTo>
                    <a:pt x="4190" y="2760"/>
                    <a:pt x="2424" y="1379"/>
                    <a:pt x="6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29"/>
            <p:cNvSpPr/>
            <p:nvPr/>
          </p:nvSpPr>
          <p:spPr>
            <a:xfrm>
              <a:off x="3738600" y="799350"/>
              <a:ext cx="259400" cy="105325"/>
            </a:xfrm>
            <a:custGeom>
              <a:avLst/>
              <a:gdLst/>
              <a:ahLst/>
              <a:cxnLst/>
              <a:rect l="l" t="t" r="r" b="b"/>
              <a:pathLst>
                <a:path w="10376" h="4213" extrusionOk="0">
                  <a:moveTo>
                    <a:pt x="36" y="0"/>
                  </a:moveTo>
                  <a:cubicBezTo>
                    <a:pt x="27" y="0"/>
                    <a:pt x="17" y="4"/>
                    <a:pt x="11" y="13"/>
                  </a:cubicBezTo>
                  <a:cubicBezTo>
                    <a:pt x="1" y="27"/>
                    <a:pt x="3" y="48"/>
                    <a:pt x="17" y="59"/>
                  </a:cubicBezTo>
                  <a:lnTo>
                    <a:pt x="5223" y="4206"/>
                  </a:lnTo>
                  <a:cubicBezTo>
                    <a:pt x="5229" y="4210"/>
                    <a:pt x="5236" y="4212"/>
                    <a:pt x="5244" y="4212"/>
                  </a:cubicBezTo>
                  <a:lnTo>
                    <a:pt x="5245" y="4212"/>
                  </a:lnTo>
                  <a:lnTo>
                    <a:pt x="10344" y="3778"/>
                  </a:lnTo>
                  <a:cubicBezTo>
                    <a:pt x="10361" y="3777"/>
                    <a:pt x="10375" y="3761"/>
                    <a:pt x="10373" y="3744"/>
                  </a:cubicBezTo>
                  <a:cubicBezTo>
                    <a:pt x="10372" y="3727"/>
                    <a:pt x="10356" y="3714"/>
                    <a:pt x="10341" y="3714"/>
                  </a:cubicBezTo>
                  <a:cubicBezTo>
                    <a:pt x="10340" y="3714"/>
                    <a:pt x="10339" y="3714"/>
                    <a:pt x="10339" y="3714"/>
                  </a:cubicBezTo>
                  <a:lnTo>
                    <a:pt x="5252" y="4147"/>
                  </a:lnTo>
                  <a:lnTo>
                    <a:pt x="56" y="7"/>
                  </a:lnTo>
                  <a:cubicBezTo>
                    <a:pt x="51" y="3"/>
                    <a:pt x="44" y="0"/>
                    <a:pt x="36" y="0"/>
                  </a:cubicBezTo>
                  <a:close/>
                </a:path>
              </a:pathLst>
            </a:custGeom>
            <a:solidFill>
              <a:srgbClr val="FBF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29"/>
            <p:cNvSpPr/>
            <p:nvPr/>
          </p:nvSpPr>
          <p:spPr>
            <a:xfrm>
              <a:off x="3734775" y="806725"/>
              <a:ext cx="256575" cy="106650"/>
            </a:xfrm>
            <a:custGeom>
              <a:avLst/>
              <a:gdLst/>
              <a:ahLst/>
              <a:cxnLst/>
              <a:rect l="l" t="t" r="r" b="b"/>
              <a:pathLst>
                <a:path w="10263" h="4266" extrusionOk="0">
                  <a:moveTo>
                    <a:pt x="38" y="1"/>
                  </a:moveTo>
                  <a:cubicBezTo>
                    <a:pt x="27" y="1"/>
                    <a:pt x="17" y="5"/>
                    <a:pt x="11" y="13"/>
                  </a:cubicBezTo>
                  <a:cubicBezTo>
                    <a:pt x="0" y="27"/>
                    <a:pt x="4" y="48"/>
                    <a:pt x="16" y="59"/>
                  </a:cubicBezTo>
                  <a:lnTo>
                    <a:pt x="5250" y="4260"/>
                  </a:lnTo>
                  <a:cubicBezTo>
                    <a:pt x="5255" y="4264"/>
                    <a:pt x="5263" y="4266"/>
                    <a:pt x="5270" y="4266"/>
                  </a:cubicBezTo>
                  <a:lnTo>
                    <a:pt x="5273" y="4266"/>
                  </a:lnTo>
                  <a:lnTo>
                    <a:pt x="10230" y="3931"/>
                  </a:lnTo>
                  <a:cubicBezTo>
                    <a:pt x="10249" y="3930"/>
                    <a:pt x="10262" y="3914"/>
                    <a:pt x="10261" y="3896"/>
                  </a:cubicBezTo>
                  <a:cubicBezTo>
                    <a:pt x="10260" y="3878"/>
                    <a:pt x="10243" y="3866"/>
                    <a:pt x="10226" y="3866"/>
                  </a:cubicBezTo>
                  <a:lnTo>
                    <a:pt x="5281" y="4201"/>
                  </a:lnTo>
                  <a:lnTo>
                    <a:pt x="57" y="7"/>
                  </a:lnTo>
                  <a:cubicBezTo>
                    <a:pt x="51" y="3"/>
                    <a:pt x="45" y="1"/>
                    <a:pt x="38" y="1"/>
                  </a:cubicBezTo>
                  <a:close/>
                </a:path>
              </a:pathLst>
            </a:custGeom>
            <a:solidFill>
              <a:srgbClr val="FBF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29"/>
            <p:cNvSpPr/>
            <p:nvPr/>
          </p:nvSpPr>
          <p:spPr>
            <a:xfrm>
              <a:off x="3732600" y="815300"/>
              <a:ext cx="254950" cy="106000"/>
            </a:xfrm>
            <a:custGeom>
              <a:avLst/>
              <a:gdLst/>
              <a:ahLst/>
              <a:cxnLst/>
              <a:rect l="l" t="t" r="r" b="b"/>
              <a:pathLst>
                <a:path w="10198" h="4240" extrusionOk="0">
                  <a:moveTo>
                    <a:pt x="37" y="1"/>
                  </a:moveTo>
                  <a:cubicBezTo>
                    <a:pt x="27" y="1"/>
                    <a:pt x="17" y="5"/>
                    <a:pt x="11" y="13"/>
                  </a:cubicBezTo>
                  <a:cubicBezTo>
                    <a:pt x="1" y="26"/>
                    <a:pt x="4" y="48"/>
                    <a:pt x="17" y="59"/>
                  </a:cubicBezTo>
                  <a:lnTo>
                    <a:pt x="5168" y="4233"/>
                  </a:lnTo>
                  <a:cubicBezTo>
                    <a:pt x="5174" y="4237"/>
                    <a:pt x="5180" y="4239"/>
                    <a:pt x="5189" y="4239"/>
                  </a:cubicBezTo>
                  <a:lnTo>
                    <a:pt x="5192" y="4239"/>
                  </a:lnTo>
                  <a:lnTo>
                    <a:pt x="10166" y="3881"/>
                  </a:lnTo>
                  <a:cubicBezTo>
                    <a:pt x="10183" y="3880"/>
                    <a:pt x="10197" y="3864"/>
                    <a:pt x="10195" y="3847"/>
                  </a:cubicBezTo>
                  <a:cubicBezTo>
                    <a:pt x="10194" y="3830"/>
                    <a:pt x="10179" y="3817"/>
                    <a:pt x="10162" y="3817"/>
                  </a:cubicBezTo>
                  <a:cubicBezTo>
                    <a:pt x="10162" y="3817"/>
                    <a:pt x="10161" y="3817"/>
                    <a:pt x="10161" y="3817"/>
                  </a:cubicBezTo>
                  <a:lnTo>
                    <a:pt x="5200" y="4174"/>
                  </a:lnTo>
                  <a:lnTo>
                    <a:pt x="57" y="8"/>
                  </a:lnTo>
                  <a:cubicBezTo>
                    <a:pt x="51" y="3"/>
                    <a:pt x="44" y="1"/>
                    <a:pt x="37" y="1"/>
                  </a:cubicBezTo>
                  <a:close/>
                </a:path>
              </a:pathLst>
            </a:custGeom>
            <a:solidFill>
              <a:srgbClr val="FBF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29"/>
            <p:cNvSpPr/>
            <p:nvPr/>
          </p:nvSpPr>
          <p:spPr>
            <a:xfrm>
              <a:off x="3713125" y="785775"/>
              <a:ext cx="305275" cy="148925"/>
            </a:xfrm>
            <a:custGeom>
              <a:avLst/>
              <a:gdLst/>
              <a:ahLst/>
              <a:cxnLst/>
              <a:rect l="l" t="t" r="r" b="b"/>
              <a:pathLst>
                <a:path w="12211" h="5957" extrusionOk="0">
                  <a:moveTo>
                    <a:pt x="698" y="0"/>
                  </a:moveTo>
                  <a:cubicBezTo>
                    <a:pt x="691" y="0"/>
                    <a:pt x="684" y="1"/>
                    <a:pt x="678" y="1"/>
                  </a:cubicBezTo>
                  <a:cubicBezTo>
                    <a:pt x="596" y="10"/>
                    <a:pt x="545" y="71"/>
                    <a:pt x="480" y="155"/>
                  </a:cubicBezTo>
                  <a:cubicBezTo>
                    <a:pt x="285" y="412"/>
                    <a:pt x="100" y="657"/>
                    <a:pt x="30" y="1068"/>
                  </a:cubicBezTo>
                  <a:cubicBezTo>
                    <a:pt x="11" y="1189"/>
                    <a:pt x="1" y="1312"/>
                    <a:pt x="5" y="1436"/>
                  </a:cubicBezTo>
                  <a:cubicBezTo>
                    <a:pt x="5" y="1446"/>
                    <a:pt x="8" y="1456"/>
                    <a:pt x="17" y="1461"/>
                  </a:cubicBezTo>
                  <a:lnTo>
                    <a:pt x="5706" y="5949"/>
                  </a:lnTo>
                  <a:cubicBezTo>
                    <a:pt x="5712" y="5953"/>
                    <a:pt x="5719" y="5956"/>
                    <a:pt x="5727" y="5956"/>
                  </a:cubicBezTo>
                  <a:cubicBezTo>
                    <a:pt x="5727" y="5956"/>
                    <a:pt x="5727" y="5955"/>
                    <a:pt x="5727" y="5955"/>
                  </a:cubicBezTo>
                  <a:cubicBezTo>
                    <a:pt x="5728" y="5955"/>
                    <a:pt x="5729" y="5956"/>
                    <a:pt x="5730" y="5957"/>
                  </a:cubicBezTo>
                  <a:lnTo>
                    <a:pt x="11155" y="5558"/>
                  </a:lnTo>
                  <a:cubicBezTo>
                    <a:pt x="11172" y="5557"/>
                    <a:pt x="11186" y="5540"/>
                    <a:pt x="11185" y="5522"/>
                  </a:cubicBezTo>
                  <a:cubicBezTo>
                    <a:pt x="11183" y="5506"/>
                    <a:pt x="11168" y="5493"/>
                    <a:pt x="11152" y="5493"/>
                  </a:cubicBezTo>
                  <a:cubicBezTo>
                    <a:pt x="11151" y="5493"/>
                    <a:pt x="11150" y="5493"/>
                    <a:pt x="11150" y="5493"/>
                  </a:cubicBezTo>
                  <a:lnTo>
                    <a:pt x="5737" y="5891"/>
                  </a:lnTo>
                  <a:lnTo>
                    <a:pt x="70" y="1420"/>
                  </a:lnTo>
                  <a:cubicBezTo>
                    <a:pt x="66" y="1305"/>
                    <a:pt x="75" y="1192"/>
                    <a:pt x="93" y="1080"/>
                  </a:cubicBezTo>
                  <a:cubicBezTo>
                    <a:pt x="161" y="685"/>
                    <a:pt x="340" y="448"/>
                    <a:pt x="532" y="196"/>
                  </a:cubicBezTo>
                  <a:cubicBezTo>
                    <a:pt x="595" y="114"/>
                    <a:pt x="634" y="73"/>
                    <a:pt x="684" y="67"/>
                  </a:cubicBezTo>
                  <a:cubicBezTo>
                    <a:pt x="687" y="66"/>
                    <a:pt x="691" y="66"/>
                    <a:pt x="694" y="66"/>
                  </a:cubicBezTo>
                  <a:cubicBezTo>
                    <a:pt x="739" y="66"/>
                    <a:pt x="808" y="103"/>
                    <a:pt x="1051" y="283"/>
                  </a:cubicBezTo>
                  <a:lnTo>
                    <a:pt x="1058" y="291"/>
                  </a:lnTo>
                  <a:cubicBezTo>
                    <a:pt x="1113" y="331"/>
                    <a:pt x="1142" y="352"/>
                    <a:pt x="1159" y="366"/>
                  </a:cubicBezTo>
                  <a:cubicBezTo>
                    <a:pt x="1311" y="487"/>
                    <a:pt x="3009" y="1810"/>
                    <a:pt x="6344" y="4406"/>
                  </a:cubicBezTo>
                  <a:cubicBezTo>
                    <a:pt x="6349" y="4410"/>
                    <a:pt x="6356" y="4413"/>
                    <a:pt x="6362" y="4413"/>
                  </a:cubicBezTo>
                  <a:cubicBezTo>
                    <a:pt x="6364" y="4413"/>
                    <a:pt x="6365" y="4413"/>
                    <a:pt x="6367" y="4412"/>
                  </a:cubicBezTo>
                  <a:lnTo>
                    <a:pt x="12179" y="3911"/>
                  </a:lnTo>
                  <a:cubicBezTo>
                    <a:pt x="12196" y="3910"/>
                    <a:pt x="12210" y="3894"/>
                    <a:pt x="12209" y="3876"/>
                  </a:cubicBezTo>
                  <a:cubicBezTo>
                    <a:pt x="12207" y="3860"/>
                    <a:pt x="12194" y="3847"/>
                    <a:pt x="12179" y="3847"/>
                  </a:cubicBezTo>
                  <a:cubicBezTo>
                    <a:pt x="12177" y="3847"/>
                    <a:pt x="12176" y="3847"/>
                    <a:pt x="12174" y="3847"/>
                  </a:cubicBezTo>
                  <a:lnTo>
                    <a:pt x="6375" y="4347"/>
                  </a:lnTo>
                  <a:cubicBezTo>
                    <a:pt x="3047" y="1756"/>
                    <a:pt x="1353" y="437"/>
                    <a:pt x="1201" y="315"/>
                  </a:cubicBezTo>
                  <a:cubicBezTo>
                    <a:pt x="1183" y="302"/>
                    <a:pt x="1155" y="280"/>
                    <a:pt x="1099" y="238"/>
                  </a:cubicBezTo>
                  <a:lnTo>
                    <a:pt x="1091" y="232"/>
                  </a:lnTo>
                  <a:cubicBezTo>
                    <a:pt x="835" y="41"/>
                    <a:pt x="760" y="0"/>
                    <a:pt x="6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29"/>
            <p:cNvSpPr/>
            <p:nvPr/>
          </p:nvSpPr>
          <p:spPr>
            <a:xfrm>
              <a:off x="3755150" y="778225"/>
              <a:ext cx="237775" cy="104975"/>
            </a:xfrm>
            <a:custGeom>
              <a:avLst/>
              <a:gdLst/>
              <a:ahLst/>
              <a:cxnLst/>
              <a:rect l="l" t="t" r="r" b="b"/>
              <a:pathLst>
                <a:path w="9511" h="4199" extrusionOk="0">
                  <a:moveTo>
                    <a:pt x="4419" y="1"/>
                  </a:moveTo>
                  <a:cubicBezTo>
                    <a:pt x="2946" y="144"/>
                    <a:pt x="1473" y="285"/>
                    <a:pt x="0" y="428"/>
                  </a:cubicBezTo>
                  <a:cubicBezTo>
                    <a:pt x="1611" y="1685"/>
                    <a:pt x="3222" y="2942"/>
                    <a:pt x="4832" y="4198"/>
                  </a:cubicBezTo>
                  <a:cubicBezTo>
                    <a:pt x="6391" y="4039"/>
                    <a:pt x="7951" y="3880"/>
                    <a:pt x="9511" y="3720"/>
                  </a:cubicBezTo>
                  <a:cubicBezTo>
                    <a:pt x="7813" y="2480"/>
                    <a:pt x="6116" y="1242"/>
                    <a:pt x="4419" y="1"/>
                  </a:cubicBezTo>
                  <a:close/>
                </a:path>
              </a:pathLst>
            </a:custGeom>
            <a:solidFill>
              <a:srgbClr val="FF4400">
                <a:alpha val="419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29"/>
            <p:cNvSpPr/>
            <p:nvPr/>
          </p:nvSpPr>
          <p:spPr>
            <a:xfrm>
              <a:off x="3779000" y="785150"/>
              <a:ext cx="90250" cy="16950"/>
            </a:xfrm>
            <a:custGeom>
              <a:avLst/>
              <a:gdLst/>
              <a:ahLst/>
              <a:cxnLst/>
              <a:rect l="l" t="t" r="r" b="b"/>
              <a:pathLst>
                <a:path w="3610" h="678" extrusionOk="0">
                  <a:moveTo>
                    <a:pt x="3425" y="0"/>
                  </a:moveTo>
                  <a:cubicBezTo>
                    <a:pt x="3418" y="0"/>
                    <a:pt x="3412" y="2"/>
                    <a:pt x="3406" y="6"/>
                  </a:cubicBezTo>
                  <a:cubicBezTo>
                    <a:pt x="3398" y="11"/>
                    <a:pt x="3393" y="20"/>
                    <a:pt x="3392" y="30"/>
                  </a:cubicBezTo>
                  <a:cubicBezTo>
                    <a:pt x="3383" y="104"/>
                    <a:pt x="3302" y="146"/>
                    <a:pt x="3227" y="146"/>
                  </a:cubicBezTo>
                  <a:cubicBezTo>
                    <a:pt x="3225" y="146"/>
                    <a:pt x="3223" y="146"/>
                    <a:pt x="3221" y="145"/>
                  </a:cubicBezTo>
                  <a:cubicBezTo>
                    <a:pt x="3145" y="141"/>
                    <a:pt x="3067" y="106"/>
                    <a:pt x="2992" y="71"/>
                  </a:cubicBezTo>
                  <a:lnTo>
                    <a:pt x="2960" y="56"/>
                  </a:lnTo>
                  <a:cubicBezTo>
                    <a:pt x="2909" y="34"/>
                    <a:pt x="2844" y="9"/>
                    <a:pt x="2781" y="9"/>
                  </a:cubicBezTo>
                  <a:cubicBezTo>
                    <a:pt x="2743" y="9"/>
                    <a:pt x="2707" y="18"/>
                    <a:pt x="2674" y="40"/>
                  </a:cubicBezTo>
                  <a:cubicBezTo>
                    <a:pt x="2642" y="63"/>
                    <a:pt x="2622" y="95"/>
                    <a:pt x="2604" y="126"/>
                  </a:cubicBezTo>
                  <a:cubicBezTo>
                    <a:pt x="2595" y="141"/>
                    <a:pt x="2585" y="156"/>
                    <a:pt x="2575" y="169"/>
                  </a:cubicBezTo>
                  <a:cubicBezTo>
                    <a:pt x="2539" y="215"/>
                    <a:pt x="2479" y="241"/>
                    <a:pt x="2417" y="241"/>
                  </a:cubicBezTo>
                  <a:cubicBezTo>
                    <a:pt x="2391" y="241"/>
                    <a:pt x="2364" y="236"/>
                    <a:pt x="2339" y="226"/>
                  </a:cubicBezTo>
                  <a:cubicBezTo>
                    <a:pt x="2327" y="221"/>
                    <a:pt x="2314" y="215"/>
                    <a:pt x="2301" y="208"/>
                  </a:cubicBezTo>
                  <a:cubicBezTo>
                    <a:pt x="2280" y="197"/>
                    <a:pt x="2258" y="186"/>
                    <a:pt x="2235" y="180"/>
                  </a:cubicBezTo>
                  <a:cubicBezTo>
                    <a:pt x="2215" y="174"/>
                    <a:pt x="2195" y="172"/>
                    <a:pt x="2177" y="172"/>
                  </a:cubicBezTo>
                  <a:cubicBezTo>
                    <a:pt x="2094" y="172"/>
                    <a:pt x="2023" y="219"/>
                    <a:pt x="1955" y="266"/>
                  </a:cubicBezTo>
                  <a:cubicBezTo>
                    <a:pt x="1891" y="309"/>
                    <a:pt x="1829" y="350"/>
                    <a:pt x="1765" y="350"/>
                  </a:cubicBezTo>
                  <a:cubicBezTo>
                    <a:pt x="1754" y="350"/>
                    <a:pt x="1742" y="349"/>
                    <a:pt x="1731" y="346"/>
                  </a:cubicBezTo>
                  <a:cubicBezTo>
                    <a:pt x="1697" y="340"/>
                    <a:pt x="1665" y="319"/>
                    <a:pt x="1630" y="300"/>
                  </a:cubicBezTo>
                  <a:cubicBezTo>
                    <a:pt x="1582" y="271"/>
                    <a:pt x="1532" y="242"/>
                    <a:pt x="1474" y="242"/>
                  </a:cubicBezTo>
                  <a:lnTo>
                    <a:pt x="1473" y="242"/>
                  </a:lnTo>
                  <a:cubicBezTo>
                    <a:pt x="1397" y="242"/>
                    <a:pt x="1344" y="293"/>
                    <a:pt x="1296" y="340"/>
                  </a:cubicBezTo>
                  <a:cubicBezTo>
                    <a:pt x="1255" y="380"/>
                    <a:pt x="1216" y="418"/>
                    <a:pt x="1168" y="420"/>
                  </a:cubicBezTo>
                  <a:cubicBezTo>
                    <a:pt x="1165" y="420"/>
                    <a:pt x="1162" y="420"/>
                    <a:pt x="1159" y="420"/>
                  </a:cubicBezTo>
                  <a:cubicBezTo>
                    <a:pt x="1124" y="420"/>
                    <a:pt x="1089" y="404"/>
                    <a:pt x="1052" y="387"/>
                  </a:cubicBezTo>
                  <a:cubicBezTo>
                    <a:pt x="1022" y="372"/>
                    <a:pt x="990" y="357"/>
                    <a:pt x="954" y="350"/>
                  </a:cubicBezTo>
                  <a:cubicBezTo>
                    <a:pt x="937" y="347"/>
                    <a:pt x="920" y="345"/>
                    <a:pt x="903" y="345"/>
                  </a:cubicBezTo>
                  <a:cubicBezTo>
                    <a:pt x="822" y="345"/>
                    <a:pt x="750" y="384"/>
                    <a:pt x="680" y="423"/>
                  </a:cubicBezTo>
                  <a:cubicBezTo>
                    <a:pt x="612" y="460"/>
                    <a:pt x="549" y="495"/>
                    <a:pt x="480" y="495"/>
                  </a:cubicBezTo>
                  <a:cubicBezTo>
                    <a:pt x="475" y="495"/>
                    <a:pt x="470" y="494"/>
                    <a:pt x="465" y="494"/>
                  </a:cubicBezTo>
                  <a:cubicBezTo>
                    <a:pt x="438" y="491"/>
                    <a:pt x="412" y="484"/>
                    <a:pt x="384" y="477"/>
                  </a:cubicBezTo>
                  <a:cubicBezTo>
                    <a:pt x="349" y="467"/>
                    <a:pt x="315" y="456"/>
                    <a:pt x="275" y="456"/>
                  </a:cubicBezTo>
                  <a:cubicBezTo>
                    <a:pt x="273" y="456"/>
                    <a:pt x="271" y="456"/>
                    <a:pt x="269" y="456"/>
                  </a:cubicBezTo>
                  <a:cubicBezTo>
                    <a:pt x="159" y="459"/>
                    <a:pt x="79" y="543"/>
                    <a:pt x="14" y="624"/>
                  </a:cubicBezTo>
                  <a:cubicBezTo>
                    <a:pt x="1" y="638"/>
                    <a:pt x="4" y="657"/>
                    <a:pt x="17" y="670"/>
                  </a:cubicBezTo>
                  <a:cubicBezTo>
                    <a:pt x="22" y="675"/>
                    <a:pt x="31" y="677"/>
                    <a:pt x="37" y="677"/>
                  </a:cubicBezTo>
                  <a:cubicBezTo>
                    <a:pt x="47" y="677"/>
                    <a:pt x="57" y="673"/>
                    <a:pt x="60" y="667"/>
                  </a:cubicBezTo>
                  <a:cubicBezTo>
                    <a:pt x="119" y="594"/>
                    <a:pt x="183" y="524"/>
                    <a:pt x="267" y="523"/>
                  </a:cubicBezTo>
                  <a:cubicBezTo>
                    <a:pt x="268" y="523"/>
                    <a:pt x="270" y="523"/>
                    <a:pt x="272" y="523"/>
                  </a:cubicBezTo>
                  <a:cubicBezTo>
                    <a:pt x="302" y="523"/>
                    <a:pt x="332" y="532"/>
                    <a:pt x="363" y="540"/>
                  </a:cubicBezTo>
                  <a:cubicBezTo>
                    <a:pt x="394" y="549"/>
                    <a:pt x="424" y="556"/>
                    <a:pt x="457" y="559"/>
                  </a:cubicBezTo>
                  <a:cubicBezTo>
                    <a:pt x="463" y="560"/>
                    <a:pt x="469" y="560"/>
                    <a:pt x="475" y="560"/>
                  </a:cubicBezTo>
                  <a:cubicBezTo>
                    <a:pt x="563" y="560"/>
                    <a:pt x="636" y="519"/>
                    <a:pt x="708" y="480"/>
                  </a:cubicBezTo>
                  <a:cubicBezTo>
                    <a:pt x="773" y="444"/>
                    <a:pt x="836" y="411"/>
                    <a:pt x="901" y="411"/>
                  </a:cubicBezTo>
                  <a:cubicBezTo>
                    <a:pt x="913" y="411"/>
                    <a:pt x="926" y="412"/>
                    <a:pt x="938" y="415"/>
                  </a:cubicBezTo>
                  <a:cubicBezTo>
                    <a:pt x="966" y="420"/>
                    <a:pt x="993" y="432"/>
                    <a:pt x="1023" y="446"/>
                  </a:cubicBezTo>
                  <a:cubicBezTo>
                    <a:pt x="1066" y="464"/>
                    <a:pt x="1111" y="484"/>
                    <a:pt x="1161" y="484"/>
                  </a:cubicBezTo>
                  <a:cubicBezTo>
                    <a:pt x="1164" y="484"/>
                    <a:pt x="1166" y="484"/>
                    <a:pt x="1169" y="484"/>
                  </a:cubicBezTo>
                  <a:cubicBezTo>
                    <a:pt x="1242" y="479"/>
                    <a:pt x="1293" y="430"/>
                    <a:pt x="1339" y="385"/>
                  </a:cubicBezTo>
                  <a:cubicBezTo>
                    <a:pt x="1382" y="344"/>
                    <a:pt x="1422" y="304"/>
                    <a:pt x="1472" y="304"/>
                  </a:cubicBezTo>
                  <a:lnTo>
                    <a:pt x="1473" y="304"/>
                  </a:lnTo>
                  <a:cubicBezTo>
                    <a:pt x="1513" y="304"/>
                    <a:pt x="1554" y="329"/>
                    <a:pt x="1596" y="355"/>
                  </a:cubicBezTo>
                  <a:cubicBezTo>
                    <a:pt x="1633" y="376"/>
                    <a:pt x="1672" y="400"/>
                    <a:pt x="1715" y="409"/>
                  </a:cubicBezTo>
                  <a:cubicBezTo>
                    <a:pt x="1732" y="413"/>
                    <a:pt x="1748" y="415"/>
                    <a:pt x="1764" y="415"/>
                  </a:cubicBezTo>
                  <a:cubicBezTo>
                    <a:pt x="1848" y="415"/>
                    <a:pt x="1920" y="367"/>
                    <a:pt x="1989" y="319"/>
                  </a:cubicBezTo>
                  <a:cubicBezTo>
                    <a:pt x="2053" y="277"/>
                    <a:pt x="2113" y="237"/>
                    <a:pt x="2177" y="237"/>
                  </a:cubicBezTo>
                  <a:cubicBezTo>
                    <a:pt x="2189" y="237"/>
                    <a:pt x="2202" y="238"/>
                    <a:pt x="2215" y="242"/>
                  </a:cubicBezTo>
                  <a:cubicBezTo>
                    <a:pt x="2234" y="245"/>
                    <a:pt x="2252" y="255"/>
                    <a:pt x="2271" y="264"/>
                  </a:cubicBezTo>
                  <a:cubicBezTo>
                    <a:pt x="2285" y="272"/>
                    <a:pt x="2299" y="280"/>
                    <a:pt x="2314" y="285"/>
                  </a:cubicBezTo>
                  <a:cubicBezTo>
                    <a:pt x="2347" y="298"/>
                    <a:pt x="2382" y="304"/>
                    <a:pt x="2416" y="304"/>
                  </a:cubicBezTo>
                  <a:cubicBezTo>
                    <a:pt x="2497" y="304"/>
                    <a:pt x="2576" y="270"/>
                    <a:pt x="2625" y="208"/>
                  </a:cubicBezTo>
                  <a:cubicBezTo>
                    <a:pt x="2637" y="194"/>
                    <a:pt x="2648" y="175"/>
                    <a:pt x="2658" y="158"/>
                  </a:cubicBezTo>
                  <a:cubicBezTo>
                    <a:pt x="2675" y="132"/>
                    <a:pt x="2690" y="106"/>
                    <a:pt x="2712" y="92"/>
                  </a:cubicBezTo>
                  <a:cubicBezTo>
                    <a:pt x="2730" y="79"/>
                    <a:pt x="2752" y="72"/>
                    <a:pt x="2780" y="72"/>
                  </a:cubicBezTo>
                  <a:cubicBezTo>
                    <a:pt x="2820" y="72"/>
                    <a:pt x="2871" y="86"/>
                    <a:pt x="2933" y="114"/>
                  </a:cubicBezTo>
                  <a:lnTo>
                    <a:pt x="2964" y="129"/>
                  </a:lnTo>
                  <a:cubicBezTo>
                    <a:pt x="3044" y="167"/>
                    <a:pt x="3127" y="204"/>
                    <a:pt x="3217" y="208"/>
                  </a:cubicBezTo>
                  <a:cubicBezTo>
                    <a:pt x="3221" y="208"/>
                    <a:pt x="3225" y="208"/>
                    <a:pt x="3229" y="208"/>
                  </a:cubicBezTo>
                  <a:cubicBezTo>
                    <a:pt x="3320" y="208"/>
                    <a:pt x="3417" y="160"/>
                    <a:pt x="3447" y="74"/>
                  </a:cubicBezTo>
                  <a:lnTo>
                    <a:pt x="3561" y="113"/>
                  </a:lnTo>
                  <a:cubicBezTo>
                    <a:pt x="3565" y="115"/>
                    <a:pt x="3569" y="115"/>
                    <a:pt x="3573" y="115"/>
                  </a:cubicBezTo>
                  <a:cubicBezTo>
                    <a:pt x="3587" y="115"/>
                    <a:pt x="3599" y="106"/>
                    <a:pt x="3603" y="93"/>
                  </a:cubicBezTo>
                  <a:cubicBezTo>
                    <a:pt x="3610" y="76"/>
                    <a:pt x="3601" y="56"/>
                    <a:pt x="3583" y="51"/>
                  </a:cubicBezTo>
                  <a:lnTo>
                    <a:pt x="3435" y="2"/>
                  </a:lnTo>
                  <a:cubicBezTo>
                    <a:pt x="3432" y="1"/>
                    <a:pt x="3428" y="0"/>
                    <a:pt x="3425" y="0"/>
                  </a:cubicBezTo>
                  <a:close/>
                </a:path>
              </a:pathLst>
            </a:custGeom>
            <a:solidFill>
              <a:srgbClr val="FAC4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29"/>
            <p:cNvSpPr/>
            <p:nvPr/>
          </p:nvSpPr>
          <p:spPr>
            <a:xfrm>
              <a:off x="3807775" y="796150"/>
              <a:ext cx="8775" cy="6600"/>
            </a:xfrm>
            <a:custGeom>
              <a:avLst/>
              <a:gdLst/>
              <a:ahLst/>
              <a:cxnLst/>
              <a:rect l="l" t="t" r="r" b="b"/>
              <a:pathLst>
                <a:path w="351" h="264" extrusionOk="0">
                  <a:moveTo>
                    <a:pt x="91" y="69"/>
                  </a:moveTo>
                  <a:lnTo>
                    <a:pt x="91" y="69"/>
                  </a:lnTo>
                  <a:cubicBezTo>
                    <a:pt x="155" y="77"/>
                    <a:pt x="228" y="101"/>
                    <a:pt x="265" y="144"/>
                  </a:cubicBezTo>
                  <a:cubicBezTo>
                    <a:pt x="274" y="151"/>
                    <a:pt x="285" y="167"/>
                    <a:pt x="285" y="182"/>
                  </a:cubicBezTo>
                  <a:cubicBezTo>
                    <a:pt x="284" y="189"/>
                    <a:pt x="278" y="198"/>
                    <a:pt x="274" y="198"/>
                  </a:cubicBezTo>
                  <a:cubicBezTo>
                    <a:pt x="273" y="198"/>
                    <a:pt x="259" y="193"/>
                    <a:pt x="255" y="190"/>
                  </a:cubicBezTo>
                  <a:cubicBezTo>
                    <a:pt x="176" y="152"/>
                    <a:pt x="113" y="104"/>
                    <a:pt x="91" y="69"/>
                  </a:cubicBezTo>
                  <a:close/>
                  <a:moveTo>
                    <a:pt x="48" y="0"/>
                  </a:moveTo>
                  <a:cubicBezTo>
                    <a:pt x="32" y="0"/>
                    <a:pt x="18" y="12"/>
                    <a:pt x="16" y="28"/>
                  </a:cubicBezTo>
                  <a:cubicBezTo>
                    <a:pt x="1" y="126"/>
                    <a:pt x="157" y="216"/>
                    <a:pt x="226" y="249"/>
                  </a:cubicBezTo>
                  <a:cubicBezTo>
                    <a:pt x="237" y="255"/>
                    <a:pt x="254" y="263"/>
                    <a:pt x="274" y="263"/>
                  </a:cubicBezTo>
                  <a:lnTo>
                    <a:pt x="278" y="263"/>
                  </a:lnTo>
                  <a:cubicBezTo>
                    <a:pt x="317" y="260"/>
                    <a:pt x="347" y="226"/>
                    <a:pt x="349" y="184"/>
                  </a:cubicBezTo>
                  <a:cubicBezTo>
                    <a:pt x="350" y="155"/>
                    <a:pt x="338" y="126"/>
                    <a:pt x="314" y="99"/>
                  </a:cubicBezTo>
                  <a:cubicBezTo>
                    <a:pt x="253" y="31"/>
                    <a:pt x="136" y="0"/>
                    <a:pt x="48" y="0"/>
                  </a:cubicBezTo>
                  <a:close/>
                </a:path>
              </a:pathLst>
            </a:custGeom>
            <a:solidFill>
              <a:srgbClr val="FAC4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29"/>
            <p:cNvSpPr/>
            <p:nvPr/>
          </p:nvSpPr>
          <p:spPr>
            <a:xfrm>
              <a:off x="3830800" y="783850"/>
              <a:ext cx="7125" cy="7350"/>
            </a:xfrm>
            <a:custGeom>
              <a:avLst/>
              <a:gdLst/>
              <a:ahLst/>
              <a:cxnLst/>
              <a:rect l="l" t="t" r="r" b="b"/>
              <a:pathLst>
                <a:path w="285" h="294" extrusionOk="0">
                  <a:moveTo>
                    <a:pt x="185" y="66"/>
                  </a:moveTo>
                  <a:cubicBezTo>
                    <a:pt x="195" y="66"/>
                    <a:pt x="202" y="75"/>
                    <a:pt x="211" y="95"/>
                  </a:cubicBezTo>
                  <a:cubicBezTo>
                    <a:pt x="217" y="108"/>
                    <a:pt x="212" y="123"/>
                    <a:pt x="211" y="128"/>
                  </a:cubicBezTo>
                  <a:cubicBezTo>
                    <a:pt x="207" y="138"/>
                    <a:pt x="199" y="145"/>
                    <a:pt x="156" y="172"/>
                  </a:cubicBezTo>
                  <a:lnTo>
                    <a:pt x="98" y="208"/>
                  </a:lnTo>
                  <a:cubicBezTo>
                    <a:pt x="93" y="210"/>
                    <a:pt x="88" y="215"/>
                    <a:pt x="83" y="218"/>
                  </a:cubicBezTo>
                  <a:cubicBezTo>
                    <a:pt x="83" y="202"/>
                    <a:pt x="88" y="175"/>
                    <a:pt x="98" y="149"/>
                  </a:cubicBezTo>
                  <a:cubicBezTo>
                    <a:pt x="113" y="113"/>
                    <a:pt x="158" y="66"/>
                    <a:pt x="185" y="66"/>
                  </a:cubicBezTo>
                  <a:close/>
                  <a:moveTo>
                    <a:pt x="185" y="0"/>
                  </a:moveTo>
                  <a:cubicBezTo>
                    <a:pt x="122" y="0"/>
                    <a:pt x="60" y="71"/>
                    <a:pt x="38" y="123"/>
                  </a:cubicBezTo>
                  <a:cubicBezTo>
                    <a:pt x="17" y="175"/>
                    <a:pt x="1" y="263"/>
                    <a:pt x="49" y="289"/>
                  </a:cubicBezTo>
                  <a:cubicBezTo>
                    <a:pt x="55" y="293"/>
                    <a:pt x="62" y="294"/>
                    <a:pt x="68" y="294"/>
                  </a:cubicBezTo>
                  <a:cubicBezTo>
                    <a:pt x="84" y="294"/>
                    <a:pt x="103" y="283"/>
                    <a:pt x="133" y="262"/>
                  </a:cubicBezTo>
                  <a:lnTo>
                    <a:pt x="190" y="225"/>
                  </a:lnTo>
                  <a:cubicBezTo>
                    <a:pt x="238" y="196"/>
                    <a:pt x="259" y="182"/>
                    <a:pt x="271" y="149"/>
                  </a:cubicBezTo>
                  <a:cubicBezTo>
                    <a:pt x="275" y="137"/>
                    <a:pt x="285" y="104"/>
                    <a:pt x="271" y="70"/>
                  </a:cubicBezTo>
                  <a:cubicBezTo>
                    <a:pt x="249" y="10"/>
                    <a:pt x="208" y="0"/>
                    <a:pt x="186" y="0"/>
                  </a:cubicBezTo>
                  <a:close/>
                </a:path>
              </a:pathLst>
            </a:custGeom>
            <a:solidFill>
              <a:srgbClr val="FAC4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29"/>
            <p:cNvSpPr/>
            <p:nvPr/>
          </p:nvSpPr>
          <p:spPr>
            <a:xfrm>
              <a:off x="3856700" y="789050"/>
              <a:ext cx="8525" cy="9150"/>
            </a:xfrm>
            <a:custGeom>
              <a:avLst/>
              <a:gdLst/>
              <a:ahLst/>
              <a:cxnLst/>
              <a:rect l="l" t="t" r="r" b="b"/>
              <a:pathLst>
                <a:path w="341" h="366" extrusionOk="0">
                  <a:moveTo>
                    <a:pt x="81" y="65"/>
                  </a:moveTo>
                  <a:cubicBezTo>
                    <a:pt x="89" y="66"/>
                    <a:pt x="118" y="80"/>
                    <a:pt x="209" y="149"/>
                  </a:cubicBezTo>
                  <a:lnTo>
                    <a:pt x="217" y="156"/>
                  </a:lnTo>
                  <a:cubicBezTo>
                    <a:pt x="235" y="169"/>
                    <a:pt x="276" y="204"/>
                    <a:pt x="276" y="248"/>
                  </a:cubicBezTo>
                  <a:cubicBezTo>
                    <a:pt x="276" y="264"/>
                    <a:pt x="267" y="281"/>
                    <a:pt x="254" y="292"/>
                  </a:cubicBezTo>
                  <a:cubicBezTo>
                    <a:pt x="248" y="296"/>
                    <a:pt x="240" y="301"/>
                    <a:pt x="231" y="301"/>
                  </a:cubicBezTo>
                  <a:cubicBezTo>
                    <a:pt x="229" y="301"/>
                    <a:pt x="228" y="301"/>
                    <a:pt x="226" y="300"/>
                  </a:cubicBezTo>
                  <a:cubicBezTo>
                    <a:pt x="217" y="297"/>
                    <a:pt x="208" y="292"/>
                    <a:pt x="199" y="284"/>
                  </a:cubicBezTo>
                  <a:cubicBezTo>
                    <a:pt x="152" y="249"/>
                    <a:pt x="119" y="206"/>
                    <a:pt x="99" y="162"/>
                  </a:cubicBezTo>
                  <a:cubicBezTo>
                    <a:pt x="83" y="124"/>
                    <a:pt x="77" y="81"/>
                    <a:pt x="81" y="65"/>
                  </a:cubicBezTo>
                  <a:close/>
                  <a:moveTo>
                    <a:pt x="82" y="0"/>
                  </a:moveTo>
                  <a:cubicBezTo>
                    <a:pt x="78" y="0"/>
                    <a:pt x="75" y="1"/>
                    <a:pt x="72" y="1"/>
                  </a:cubicBezTo>
                  <a:cubicBezTo>
                    <a:pt x="51" y="7"/>
                    <a:pt x="35" y="18"/>
                    <a:pt x="26" y="38"/>
                  </a:cubicBezTo>
                  <a:cubicBezTo>
                    <a:pt x="1" y="88"/>
                    <a:pt x="33" y="172"/>
                    <a:pt x="39" y="188"/>
                  </a:cubicBezTo>
                  <a:cubicBezTo>
                    <a:pt x="64" y="243"/>
                    <a:pt x="104" y="294"/>
                    <a:pt x="161" y="337"/>
                  </a:cubicBezTo>
                  <a:cubicBezTo>
                    <a:pt x="173" y="348"/>
                    <a:pt x="189" y="358"/>
                    <a:pt x="209" y="364"/>
                  </a:cubicBezTo>
                  <a:cubicBezTo>
                    <a:pt x="215" y="365"/>
                    <a:pt x="223" y="366"/>
                    <a:pt x="231" y="366"/>
                  </a:cubicBezTo>
                  <a:cubicBezTo>
                    <a:pt x="253" y="366"/>
                    <a:pt x="274" y="358"/>
                    <a:pt x="292" y="344"/>
                  </a:cubicBezTo>
                  <a:cubicBezTo>
                    <a:pt x="322" y="322"/>
                    <a:pt x="341" y="284"/>
                    <a:pt x="341" y="248"/>
                  </a:cubicBezTo>
                  <a:cubicBezTo>
                    <a:pt x="340" y="177"/>
                    <a:pt x="287" y="128"/>
                    <a:pt x="255" y="103"/>
                  </a:cubicBezTo>
                  <a:lnTo>
                    <a:pt x="246" y="97"/>
                  </a:lnTo>
                  <a:cubicBezTo>
                    <a:pt x="144" y="19"/>
                    <a:pt x="106" y="0"/>
                    <a:pt x="82" y="0"/>
                  </a:cubicBezTo>
                  <a:close/>
                </a:path>
              </a:pathLst>
            </a:custGeom>
            <a:solidFill>
              <a:srgbClr val="FAC4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29"/>
            <p:cNvSpPr/>
            <p:nvPr/>
          </p:nvSpPr>
          <p:spPr>
            <a:xfrm>
              <a:off x="3786425" y="790525"/>
              <a:ext cx="5675" cy="7950"/>
            </a:xfrm>
            <a:custGeom>
              <a:avLst/>
              <a:gdLst/>
              <a:ahLst/>
              <a:cxnLst/>
              <a:rect l="l" t="t" r="r" b="b"/>
              <a:pathLst>
                <a:path w="227" h="318" extrusionOk="0">
                  <a:moveTo>
                    <a:pt x="140" y="66"/>
                  </a:moveTo>
                  <a:cubicBezTo>
                    <a:pt x="144" y="69"/>
                    <a:pt x="147" y="87"/>
                    <a:pt x="135" y="122"/>
                  </a:cubicBezTo>
                  <a:cubicBezTo>
                    <a:pt x="125" y="145"/>
                    <a:pt x="106" y="193"/>
                    <a:pt x="74" y="224"/>
                  </a:cubicBezTo>
                  <a:cubicBezTo>
                    <a:pt x="76" y="210"/>
                    <a:pt x="76" y="197"/>
                    <a:pt x="76" y="185"/>
                  </a:cubicBezTo>
                  <a:lnTo>
                    <a:pt x="76" y="167"/>
                  </a:lnTo>
                  <a:cubicBezTo>
                    <a:pt x="76" y="145"/>
                    <a:pt x="78" y="114"/>
                    <a:pt x="94" y="91"/>
                  </a:cubicBezTo>
                  <a:cubicBezTo>
                    <a:pt x="106" y="74"/>
                    <a:pt x="126" y="66"/>
                    <a:pt x="136" y="66"/>
                  </a:cubicBezTo>
                  <a:close/>
                  <a:moveTo>
                    <a:pt x="136" y="1"/>
                  </a:moveTo>
                  <a:cubicBezTo>
                    <a:pt x="100" y="1"/>
                    <a:pt x="63" y="24"/>
                    <a:pt x="41" y="54"/>
                  </a:cubicBezTo>
                  <a:cubicBezTo>
                    <a:pt x="14" y="92"/>
                    <a:pt x="10" y="134"/>
                    <a:pt x="10" y="167"/>
                  </a:cubicBezTo>
                  <a:lnTo>
                    <a:pt x="10" y="187"/>
                  </a:lnTo>
                  <a:cubicBezTo>
                    <a:pt x="10" y="209"/>
                    <a:pt x="10" y="232"/>
                    <a:pt x="3" y="253"/>
                  </a:cubicBezTo>
                  <a:cubicBezTo>
                    <a:pt x="1" y="262"/>
                    <a:pt x="2" y="269"/>
                    <a:pt x="4" y="276"/>
                  </a:cubicBezTo>
                  <a:cubicBezTo>
                    <a:pt x="3" y="281"/>
                    <a:pt x="3" y="289"/>
                    <a:pt x="4" y="294"/>
                  </a:cubicBezTo>
                  <a:cubicBezTo>
                    <a:pt x="7" y="308"/>
                    <a:pt x="20" y="318"/>
                    <a:pt x="35" y="318"/>
                  </a:cubicBezTo>
                  <a:cubicBezTo>
                    <a:pt x="38" y="318"/>
                    <a:pt x="41" y="318"/>
                    <a:pt x="44" y="317"/>
                  </a:cubicBezTo>
                  <a:cubicBezTo>
                    <a:pt x="131" y="293"/>
                    <a:pt x="176" y="200"/>
                    <a:pt x="195" y="145"/>
                  </a:cubicBezTo>
                  <a:cubicBezTo>
                    <a:pt x="226" y="58"/>
                    <a:pt x="194" y="23"/>
                    <a:pt x="173" y="11"/>
                  </a:cubicBezTo>
                  <a:cubicBezTo>
                    <a:pt x="161" y="4"/>
                    <a:pt x="148" y="1"/>
                    <a:pt x="136" y="1"/>
                  </a:cubicBezTo>
                  <a:close/>
                </a:path>
              </a:pathLst>
            </a:custGeom>
            <a:solidFill>
              <a:srgbClr val="FAC4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29"/>
            <p:cNvSpPr/>
            <p:nvPr/>
          </p:nvSpPr>
          <p:spPr>
            <a:xfrm>
              <a:off x="3873650" y="862200"/>
              <a:ext cx="99975" cy="16050"/>
            </a:xfrm>
            <a:custGeom>
              <a:avLst/>
              <a:gdLst/>
              <a:ahLst/>
              <a:cxnLst/>
              <a:rect l="l" t="t" r="r" b="b"/>
              <a:pathLst>
                <a:path w="3999" h="642" extrusionOk="0">
                  <a:moveTo>
                    <a:pt x="3804" y="1"/>
                  </a:moveTo>
                  <a:cubicBezTo>
                    <a:pt x="3768" y="1"/>
                    <a:pt x="3731" y="9"/>
                    <a:pt x="3698" y="28"/>
                  </a:cubicBezTo>
                  <a:cubicBezTo>
                    <a:pt x="3678" y="38"/>
                    <a:pt x="3660" y="52"/>
                    <a:pt x="3641" y="66"/>
                  </a:cubicBezTo>
                  <a:cubicBezTo>
                    <a:pt x="3617" y="87"/>
                    <a:pt x="3592" y="105"/>
                    <a:pt x="3565" y="110"/>
                  </a:cubicBezTo>
                  <a:cubicBezTo>
                    <a:pt x="3558" y="112"/>
                    <a:pt x="3551" y="113"/>
                    <a:pt x="3544" y="113"/>
                  </a:cubicBezTo>
                  <a:cubicBezTo>
                    <a:pt x="3513" y="113"/>
                    <a:pt x="3482" y="99"/>
                    <a:pt x="3448" y="83"/>
                  </a:cubicBezTo>
                  <a:cubicBezTo>
                    <a:pt x="3410" y="66"/>
                    <a:pt x="3370" y="49"/>
                    <a:pt x="3325" y="47"/>
                  </a:cubicBezTo>
                  <a:cubicBezTo>
                    <a:pt x="3324" y="47"/>
                    <a:pt x="3323" y="47"/>
                    <a:pt x="3322" y="47"/>
                  </a:cubicBezTo>
                  <a:cubicBezTo>
                    <a:pt x="3258" y="47"/>
                    <a:pt x="3206" y="79"/>
                    <a:pt x="3156" y="110"/>
                  </a:cubicBezTo>
                  <a:cubicBezTo>
                    <a:pt x="3113" y="136"/>
                    <a:pt x="3072" y="160"/>
                    <a:pt x="3029" y="164"/>
                  </a:cubicBezTo>
                  <a:cubicBezTo>
                    <a:pt x="3025" y="164"/>
                    <a:pt x="3021" y="164"/>
                    <a:pt x="3017" y="164"/>
                  </a:cubicBezTo>
                  <a:cubicBezTo>
                    <a:pt x="2961" y="164"/>
                    <a:pt x="2910" y="129"/>
                    <a:pt x="2855" y="92"/>
                  </a:cubicBezTo>
                  <a:cubicBezTo>
                    <a:pt x="2800" y="56"/>
                    <a:pt x="2744" y="17"/>
                    <a:pt x="2675" y="7"/>
                  </a:cubicBezTo>
                  <a:cubicBezTo>
                    <a:pt x="2664" y="6"/>
                    <a:pt x="2654" y="5"/>
                    <a:pt x="2644" y="5"/>
                  </a:cubicBezTo>
                  <a:cubicBezTo>
                    <a:pt x="2546" y="5"/>
                    <a:pt x="2464" y="66"/>
                    <a:pt x="2384" y="124"/>
                  </a:cubicBezTo>
                  <a:cubicBezTo>
                    <a:pt x="2358" y="142"/>
                    <a:pt x="2332" y="162"/>
                    <a:pt x="2306" y="178"/>
                  </a:cubicBezTo>
                  <a:cubicBezTo>
                    <a:pt x="2229" y="227"/>
                    <a:pt x="2140" y="253"/>
                    <a:pt x="2056" y="253"/>
                  </a:cubicBezTo>
                  <a:cubicBezTo>
                    <a:pt x="2009" y="253"/>
                    <a:pt x="1964" y="245"/>
                    <a:pt x="1922" y="228"/>
                  </a:cubicBezTo>
                  <a:cubicBezTo>
                    <a:pt x="1893" y="216"/>
                    <a:pt x="1864" y="201"/>
                    <a:pt x="1834" y="185"/>
                  </a:cubicBezTo>
                  <a:cubicBezTo>
                    <a:pt x="1772" y="153"/>
                    <a:pt x="1708" y="119"/>
                    <a:pt x="1639" y="119"/>
                  </a:cubicBezTo>
                  <a:cubicBezTo>
                    <a:pt x="1623" y="119"/>
                    <a:pt x="1607" y="121"/>
                    <a:pt x="1590" y="125"/>
                  </a:cubicBezTo>
                  <a:cubicBezTo>
                    <a:pt x="1538" y="137"/>
                    <a:pt x="1500" y="169"/>
                    <a:pt x="1462" y="199"/>
                  </a:cubicBezTo>
                  <a:cubicBezTo>
                    <a:pt x="1436" y="219"/>
                    <a:pt x="1413" y="238"/>
                    <a:pt x="1386" y="251"/>
                  </a:cubicBezTo>
                  <a:cubicBezTo>
                    <a:pt x="1355" y="266"/>
                    <a:pt x="1321" y="271"/>
                    <a:pt x="1286" y="271"/>
                  </a:cubicBezTo>
                  <a:cubicBezTo>
                    <a:pt x="1232" y="271"/>
                    <a:pt x="1175" y="258"/>
                    <a:pt x="1116" y="245"/>
                  </a:cubicBezTo>
                  <a:cubicBezTo>
                    <a:pt x="1056" y="232"/>
                    <a:pt x="996" y="219"/>
                    <a:pt x="936" y="219"/>
                  </a:cubicBezTo>
                  <a:cubicBezTo>
                    <a:pt x="891" y="219"/>
                    <a:pt x="847" y="227"/>
                    <a:pt x="804" y="247"/>
                  </a:cubicBezTo>
                  <a:cubicBezTo>
                    <a:pt x="748" y="274"/>
                    <a:pt x="707" y="320"/>
                    <a:pt x="668" y="365"/>
                  </a:cubicBezTo>
                  <a:cubicBezTo>
                    <a:pt x="626" y="412"/>
                    <a:pt x="585" y="457"/>
                    <a:pt x="533" y="474"/>
                  </a:cubicBezTo>
                  <a:cubicBezTo>
                    <a:pt x="514" y="480"/>
                    <a:pt x="494" y="482"/>
                    <a:pt x="473" y="482"/>
                  </a:cubicBezTo>
                  <a:cubicBezTo>
                    <a:pt x="432" y="482"/>
                    <a:pt x="390" y="473"/>
                    <a:pt x="346" y="463"/>
                  </a:cubicBezTo>
                  <a:cubicBezTo>
                    <a:pt x="317" y="457"/>
                    <a:pt x="288" y="449"/>
                    <a:pt x="260" y="446"/>
                  </a:cubicBezTo>
                  <a:cubicBezTo>
                    <a:pt x="247" y="444"/>
                    <a:pt x="234" y="443"/>
                    <a:pt x="221" y="443"/>
                  </a:cubicBezTo>
                  <a:cubicBezTo>
                    <a:pt x="157" y="443"/>
                    <a:pt x="92" y="464"/>
                    <a:pt x="51" y="501"/>
                  </a:cubicBezTo>
                  <a:cubicBezTo>
                    <a:pt x="19" y="530"/>
                    <a:pt x="0" y="567"/>
                    <a:pt x="3" y="609"/>
                  </a:cubicBezTo>
                  <a:cubicBezTo>
                    <a:pt x="3" y="628"/>
                    <a:pt x="17" y="641"/>
                    <a:pt x="35" y="641"/>
                  </a:cubicBezTo>
                  <a:cubicBezTo>
                    <a:pt x="53" y="640"/>
                    <a:pt x="68" y="625"/>
                    <a:pt x="70" y="612"/>
                  </a:cubicBezTo>
                  <a:cubicBezTo>
                    <a:pt x="69" y="591"/>
                    <a:pt x="79" y="570"/>
                    <a:pt x="97" y="554"/>
                  </a:cubicBezTo>
                  <a:cubicBezTo>
                    <a:pt x="127" y="527"/>
                    <a:pt x="177" y="512"/>
                    <a:pt x="226" y="512"/>
                  </a:cubicBezTo>
                  <a:cubicBezTo>
                    <a:pt x="236" y="512"/>
                    <a:pt x="245" y="512"/>
                    <a:pt x="255" y="513"/>
                  </a:cubicBezTo>
                  <a:cubicBezTo>
                    <a:pt x="281" y="518"/>
                    <a:pt x="308" y="523"/>
                    <a:pt x="335" y="530"/>
                  </a:cubicBezTo>
                  <a:cubicBezTo>
                    <a:pt x="381" y="540"/>
                    <a:pt x="428" y="551"/>
                    <a:pt x="476" y="551"/>
                  </a:cubicBezTo>
                  <a:cubicBezTo>
                    <a:pt x="503" y="551"/>
                    <a:pt x="530" y="547"/>
                    <a:pt x="557" y="538"/>
                  </a:cubicBezTo>
                  <a:cubicBezTo>
                    <a:pt x="626" y="516"/>
                    <a:pt x="673" y="462"/>
                    <a:pt x="718" y="410"/>
                  </a:cubicBezTo>
                  <a:cubicBezTo>
                    <a:pt x="754" y="369"/>
                    <a:pt x="791" y="329"/>
                    <a:pt x="835" y="308"/>
                  </a:cubicBezTo>
                  <a:cubicBezTo>
                    <a:pt x="866" y="292"/>
                    <a:pt x="900" y="286"/>
                    <a:pt x="935" y="286"/>
                  </a:cubicBezTo>
                  <a:cubicBezTo>
                    <a:pt x="989" y="286"/>
                    <a:pt x="1046" y="299"/>
                    <a:pt x="1104" y="312"/>
                  </a:cubicBezTo>
                  <a:cubicBezTo>
                    <a:pt x="1165" y="325"/>
                    <a:pt x="1227" y="339"/>
                    <a:pt x="1288" y="339"/>
                  </a:cubicBezTo>
                  <a:cubicBezTo>
                    <a:pt x="1331" y="339"/>
                    <a:pt x="1374" y="332"/>
                    <a:pt x="1415" y="312"/>
                  </a:cubicBezTo>
                  <a:cubicBezTo>
                    <a:pt x="1447" y="296"/>
                    <a:pt x="1477" y="272"/>
                    <a:pt x="1504" y="251"/>
                  </a:cubicBezTo>
                  <a:cubicBezTo>
                    <a:pt x="1538" y="224"/>
                    <a:pt x="1569" y="199"/>
                    <a:pt x="1607" y="190"/>
                  </a:cubicBezTo>
                  <a:cubicBezTo>
                    <a:pt x="1618" y="187"/>
                    <a:pt x="1630" y="185"/>
                    <a:pt x="1641" y="185"/>
                  </a:cubicBezTo>
                  <a:cubicBezTo>
                    <a:pt x="1695" y="185"/>
                    <a:pt x="1749" y="214"/>
                    <a:pt x="1805" y="244"/>
                  </a:cubicBezTo>
                  <a:cubicBezTo>
                    <a:pt x="1834" y="260"/>
                    <a:pt x="1867" y="278"/>
                    <a:pt x="1899" y="290"/>
                  </a:cubicBezTo>
                  <a:cubicBezTo>
                    <a:pt x="1949" y="310"/>
                    <a:pt x="2003" y="320"/>
                    <a:pt x="2058" y="320"/>
                  </a:cubicBezTo>
                  <a:cubicBezTo>
                    <a:pt x="2154" y="320"/>
                    <a:pt x="2254" y="291"/>
                    <a:pt x="2343" y="234"/>
                  </a:cubicBezTo>
                  <a:cubicBezTo>
                    <a:pt x="2369" y="216"/>
                    <a:pt x="2396" y="197"/>
                    <a:pt x="2423" y="178"/>
                  </a:cubicBezTo>
                  <a:cubicBezTo>
                    <a:pt x="2497" y="124"/>
                    <a:pt x="2569" y="71"/>
                    <a:pt x="2646" y="71"/>
                  </a:cubicBezTo>
                  <a:cubicBezTo>
                    <a:pt x="2653" y="71"/>
                    <a:pt x="2661" y="72"/>
                    <a:pt x="2668" y="73"/>
                  </a:cubicBezTo>
                  <a:cubicBezTo>
                    <a:pt x="2721" y="79"/>
                    <a:pt x="2769" y="111"/>
                    <a:pt x="2820" y="147"/>
                  </a:cubicBezTo>
                  <a:cubicBezTo>
                    <a:pt x="2880" y="187"/>
                    <a:pt x="2943" y="230"/>
                    <a:pt x="3018" y="230"/>
                  </a:cubicBezTo>
                  <a:cubicBezTo>
                    <a:pt x="3023" y="230"/>
                    <a:pt x="3029" y="230"/>
                    <a:pt x="3035" y="229"/>
                  </a:cubicBezTo>
                  <a:cubicBezTo>
                    <a:pt x="3093" y="226"/>
                    <a:pt x="3143" y="195"/>
                    <a:pt x="3190" y="167"/>
                  </a:cubicBezTo>
                  <a:cubicBezTo>
                    <a:pt x="3234" y="139"/>
                    <a:pt x="3276" y="113"/>
                    <a:pt x="3320" y="113"/>
                  </a:cubicBezTo>
                  <a:cubicBezTo>
                    <a:pt x="3322" y="113"/>
                    <a:pt x="3323" y="113"/>
                    <a:pt x="3325" y="113"/>
                  </a:cubicBezTo>
                  <a:cubicBezTo>
                    <a:pt x="3357" y="114"/>
                    <a:pt x="3389" y="130"/>
                    <a:pt x="3425" y="143"/>
                  </a:cubicBezTo>
                  <a:cubicBezTo>
                    <a:pt x="3463" y="161"/>
                    <a:pt x="3503" y="179"/>
                    <a:pt x="3547" y="179"/>
                  </a:cubicBezTo>
                  <a:cubicBezTo>
                    <a:pt x="3558" y="179"/>
                    <a:pt x="3569" y="178"/>
                    <a:pt x="3580" y="176"/>
                  </a:cubicBezTo>
                  <a:cubicBezTo>
                    <a:pt x="3622" y="167"/>
                    <a:pt x="3654" y="142"/>
                    <a:pt x="3683" y="119"/>
                  </a:cubicBezTo>
                  <a:cubicBezTo>
                    <a:pt x="3698" y="106"/>
                    <a:pt x="3713" y="94"/>
                    <a:pt x="3730" y="84"/>
                  </a:cubicBezTo>
                  <a:cubicBezTo>
                    <a:pt x="3753" y="72"/>
                    <a:pt x="3778" y="66"/>
                    <a:pt x="3804" y="66"/>
                  </a:cubicBezTo>
                  <a:cubicBezTo>
                    <a:pt x="3854" y="66"/>
                    <a:pt x="3905" y="88"/>
                    <a:pt x="3935" y="130"/>
                  </a:cubicBezTo>
                  <a:cubicBezTo>
                    <a:pt x="3942" y="138"/>
                    <a:pt x="3951" y="142"/>
                    <a:pt x="3962" y="142"/>
                  </a:cubicBezTo>
                  <a:cubicBezTo>
                    <a:pt x="3968" y="142"/>
                    <a:pt x="3975" y="140"/>
                    <a:pt x="3981" y="136"/>
                  </a:cubicBezTo>
                  <a:cubicBezTo>
                    <a:pt x="3995" y="125"/>
                    <a:pt x="3998" y="105"/>
                    <a:pt x="3988" y="90"/>
                  </a:cubicBezTo>
                  <a:cubicBezTo>
                    <a:pt x="3945" y="33"/>
                    <a:pt x="3875" y="1"/>
                    <a:pt x="3804" y="1"/>
                  </a:cubicBezTo>
                  <a:close/>
                </a:path>
              </a:pathLst>
            </a:custGeom>
            <a:solidFill>
              <a:srgbClr val="FAC4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29"/>
            <p:cNvSpPr/>
            <p:nvPr/>
          </p:nvSpPr>
          <p:spPr>
            <a:xfrm>
              <a:off x="3887975" y="872900"/>
              <a:ext cx="8300" cy="6125"/>
            </a:xfrm>
            <a:custGeom>
              <a:avLst/>
              <a:gdLst/>
              <a:ahLst/>
              <a:cxnLst/>
              <a:rect l="l" t="t" r="r" b="b"/>
              <a:pathLst>
                <a:path w="332" h="245" extrusionOk="0">
                  <a:moveTo>
                    <a:pt x="144" y="67"/>
                  </a:moveTo>
                  <a:cubicBezTo>
                    <a:pt x="176" y="67"/>
                    <a:pt x="199" y="73"/>
                    <a:pt x="215" y="81"/>
                  </a:cubicBezTo>
                  <a:cubicBezTo>
                    <a:pt x="225" y="89"/>
                    <a:pt x="235" y="98"/>
                    <a:pt x="246" y="111"/>
                  </a:cubicBezTo>
                  <a:cubicBezTo>
                    <a:pt x="258" y="128"/>
                    <a:pt x="264" y="143"/>
                    <a:pt x="264" y="157"/>
                  </a:cubicBezTo>
                  <a:cubicBezTo>
                    <a:pt x="264" y="166"/>
                    <a:pt x="258" y="177"/>
                    <a:pt x="251" y="179"/>
                  </a:cubicBezTo>
                  <a:cubicBezTo>
                    <a:pt x="250" y="179"/>
                    <a:pt x="250" y="179"/>
                    <a:pt x="249" y="179"/>
                  </a:cubicBezTo>
                  <a:cubicBezTo>
                    <a:pt x="240" y="179"/>
                    <a:pt x="228" y="173"/>
                    <a:pt x="219" y="168"/>
                  </a:cubicBezTo>
                  <a:lnTo>
                    <a:pt x="199" y="157"/>
                  </a:lnTo>
                  <a:cubicBezTo>
                    <a:pt x="156" y="134"/>
                    <a:pt x="107" y="110"/>
                    <a:pt x="75" y="73"/>
                  </a:cubicBezTo>
                  <a:cubicBezTo>
                    <a:pt x="85" y="69"/>
                    <a:pt x="107" y="67"/>
                    <a:pt x="144" y="67"/>
                  </a:cubicBezTo>
                  <a:close/>
                  <a:moveTo>
                    <a:pt x="143" y="1"/>
                  </a:moveTo>
                  <a:cubicBezTo>
                    <a:pt x="87" y="1"/>
                    <a:pt x="30" y="7"/>
                    <a:pt x="11" y="45"/>
                  </a:cubicBezTo>
                  <a:cubicBezTo>
                    <a:pt x="4" y="59"/>
                    <a:pt x="0" y="81"/>
                    <a:pt x="23" y="111"/>
                  </a:cubicBezTo>
                  <a:cubicBezTo>
                    <a:pt x="59" y="158"/>
                    <a:pt x="118" y="187"/>
                    <a:pt x="171" y="214"/>
                  </a:cubicBezTo>
                  <a:lnTo>
                    <a:pt x="191" y="225"/>
                  </a:lnTo>
                  <a:cubicBezTo>
                    <a:pt x="205" y="233"/>
                    <a:pt x="225" y="244"/>
                    <a:pt x="250" y="244"/>
                  </a:cubicBezTo>
                  <a:cubicBezTo>
                    <a:pt x="253" y="244"/>
                    <a:pt x="259" y="243"/>
                    <a:pt x="266" y="241"/>
                  </a:cubicBezTo>
                  <a:cubicBezTo>
                    <a:pt x="302" y="235"/>
                    <a:pt x="332" y="198"/>
                    <a:pt x="332" y="157"/>
                  </a:cubicBezTo>
                  <a:cubicBezTo>
                    <a:pt x="332" y="128"/>
                    <a:pt x="321" y="100"/>
                    <a:pt x="299" y="71"/>
                  </a:cubicBezTo>
                  <a:cubicBezTo>
                    <a:pt x="284" y="51"/>
                    <a:pt x="267" y="36"/>
                    <a:pt x="250" y="25"/>
                  </a:cubicBezTo>
                  <a:cubicBezTo>
                    <a:pt x="214" y="4"/>
                    <a:pt x="173" y="1"/>
                    <a:pt x="145" y="1"/>
                  </a:cubicBezTo>
                  <a:close/>
                </a:path>
              </a:pathLst>
            </a:custGeom>
            <a:solidFill>
              <a:srgbClr val="FAC4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29"/>
            <p:cNvSpPr/>
            <p:nvPr/>
          </p:nvSpPr>
          <p:spPr>
            <a:xfrm>
              <a:off x="3909825" y="858475"/>
              <a:ext cx="6175" cy="9200"/>
            </a:xfrm>
            <a:custGeom>
              <a:avLst/>
              <a:gdLst/>
              <a:ahLst/>
              <a:cxnLst/>
              <a:rect l="l" t="t" r="r" b="b"/>
              <a:pathLst>
                <a:path w="247" h="368" extrusionOk="0">
                  <a:moveTo>
                    <a:pt x="149" y="65"/>
                  </a:moveTo>
                  <a:cubicBezTo>
                    <a:pt x="150" y="65"/>
                    <a:pt x="155" y="65"/>
                    <a:pt x="160" y="69"/>
                  </a:cubicBezTo>
                  <a:cubicBezTo>
                    <a:pt x="174" y="82"/>
                    <a:pt x="176" y="116"/>
                    <a:pt x="162" y="158"/>
                  </a:cubicBezTo>
                  <a:cubicBezTo>
                    <a:pt x="144" y="216"/>
                    <a:pt x="102" y="289"/>
                    <a:pt x="76" y="301"/>
                  </a:cubicBezTo>
                  <a:cubicBezTo>
                    <a:pt x="73" y="276"/>
                    <a:pt x="86" y="214"/>
                    <a:pt x="91" y="188"/>
                  </a:cubicBezTo>
                  <a:cubicBezTo>
                    <a:pt x="96" y="172"/>
                    <a:pt x="98" y="158"/>
                    <a:pt x="100" y="150"/>
                  </a:cubicBezTo>
                  <a:cubicBezTo>
                    <a:pt x="102" y="129"/>
                    <a:pt x="105" y="110"/>
                    <a:pt x="115" y="93"/>
                  </a:cubicBezTo>
                  <a:cubicBezTo>
                    <a:pt x="124" y="78"/>
                    <a:pt x="139" y="66"/>
                    <a:pt x="149" y="65"/>
                  </a:cubicBezTo>
                  <a:close/>
                  <a:moveTo>
                    <a:pt x="153" y="0"/>
                  </a:moveTo>
                  <a:cubicBezTo>
                    <a:pt x="149" y="0"/>
                    <a:pt x="146" y="0"/>
                    <a:pt x="143" y="1"/>
                  </a:cubicBezTo>
                  <a:cubicBezTo>
                    <a:pt x="103" y="5"/>
                    <a:pt x="73" y="36"/>
                    <a:pt x="58" y="62"/>
                  </a:cubicBezTo>
                  <a:cubicBezTo>
                    <a:pt x="43" y="91"/>
                    <a:pt x="38" y="119"/>
                    <a:pt x="36" y="141"/>
                  </a:cubicBezTo>
                  <a:cubicBezTo>
                    <a:pt x="33" y="149"/>
                    <a:pt x="31" y="162"/>
                    <a:pt x="28" y="174"/>
                  </a:cubicBezTo>
                  <a:cubicBezTo>
                    <a:pt x="11" y="253"/>
                    <a:pt x="0" y="314"/>
                    <a:pt x="27" y="348"/>
                  </a:cubicBezTo>
                  <a:cubicBezTo>
                    <a:pt x="38" y="360"/>
                    <a:pt x="53" y="368"/>
                    <a:pt x="70" y="368"/>
                  </a:cubicBezTo>
                  <a:cubicBezTo>
                    <a:pt x="162" y="368"/>
                    <a:pt x="221" y="185"/>
                    <a:pt x="225" y="180"/>
                  </a:cubicBezTo>
                  <a:cubicBezTo>
                    <a:pt x="247" y="109"/>
                    <a:pt x="240" y="53"/>
                    <a:pt x="203" y="21"/>
                  </a:cubicBezTo>
                  <a:cubicBezTo>
                    <a:pt x="188" y="7"/>
                    <a:pt x="171" y="0"/>
                    <a:pt x="153" y="0"/>
                  </a:cubicBezTo>
                  <a:close/>
                </a:path>
              </a:pathLst>
            </a:custGeom>
            <a:solidFill>
              <a:srgbClr val="FAC4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29"/>
            <p:cNvSpPr/>
            <p:nvPr/>
          </p:nvSpPr>
          <p:spPr>
            <a:xfrm>
              <a:off x="3947125" y="866475"/>
              <a:ext cx="6275" cy="7025"/>
            </a:xfrm>
            <a:custGeom>
              <a:avLst/>
              <a:gdLst/>
              <a:ahLst/>
              <a:cxnLst/>
              <a:rect l="l" t="t" r="r" b="b"/>
              <a:pathLst>
                <a:path w="251" h="281" extrusionOk="0">
                  <a:moveTo>
                    <a:pt x="75" y="88"/>
                  </a:moveTo>
                  <a:lnTo>
                    <a:pt x="75" y="88"/>
                  </a:lnTo>
                  <a:cubicBezTo>
                    <a:pt x="101" y="105"/>
                    <a:pt x="125" y="130"/>
                    <a:pt x="145" y="152"/>
                  </a:cubicBezTo>
                  <a:lnTo>
                    <a:pt x="151" y="158"/>
                  </a:lnTo>
                  <a:cubicBezTo>
                    <a:pt x="165" y="170"/>
                    <a:pt x="178" y="185"/>
                    <a:pt x="181" y="200"/>
                  </a:cubicBezTo>
                  <a:cubicBezTo>
                    <a:pt x="182" y="206"/>
                    <a:pt x="179" y="214"/>
                    <a:pt x="177" y="216"/>
                  </a:cubicBezTo>
                  <a:cubicBezTo>
                    <a:pt x="176" y="216"/>
                    <a:pt x="169" y="213"/>
                    <a:pt x="159" y="206"/>
                  </a:cubicBezTo>
                  <a:cubicBezTo>
                    <a:pt x="138" y="192"/>
                    <a:pt x="117" y="179"/>
                    <a:pt x="102" y="160"/>
                  </a:cubicBezTo>
                  <a:cubicBezTo>
                    <a:pt x="89" y="142"/>
                    <a:pt x="79" y="116"/>
                    <a:pt x="75" y="88"/>
                  </a:cubicBezTo>
                  <a:close/>
                  <a:moveTo>
                    <a:pt x="42" y="1"/>
                  </a:moveTo>
                  <a:cubicBezTo>
                    <a:pt x="37" y="1"/>
                    <a:pt x="31" y="3"/>
                    <a:pt x="26" y="7"/>
                  </a:cubicBezTo>
                  <a:cubicBezTo>
                    <a:pt x="18" y="12"/>
                    <a:pt x="13" y="20"/>
                    <a:pt x="11" y="29"/>
                  </a:cubicBezTo>
                  <a:cubicBezTo>
                    <a:pt x="1" y="89"/>
                    <a:pt x="18" y="157"/>
                    <a:pt x="50" y="200"/>
                  </a:cubicBezTo>
                  <a:cubicBezTo>
                    <a:pt x="70" y="228"/>
                    <a:pt x="99" y="246"/>
                    <a:pt x="123" y="261"/>
                  </a:cubicBezTo>
                  <a:cubicBezTo>
                    <a:pt x="134" y="267"/>
                    <a:pt x="154" y="280"/>
                    <a:pt x="177" y="280"/>
                  </a:cubicBezTo>
                  <a:cubicBezTo>
                    <a:pt x="181" y="280"/>
                    <a:pt x="184" y="280"/>
                    <a:pt x="188" y="278"/>
                  </a:cubicBezTo>
                  <a:cubicBezTo>
                    <a:pt x="206" y="276"/>
                    <a:pt x="223" y="266"/>
                    <a:pt x="234" y="250"/>
                  </a:cubicBezTo>
                  <a:cubicBezTo>
                    <a:pt x="246" y="233"/>
                    <a:pt x="251" y="208"/>
                    <a:pt x="247" y="186"/>
                  </a:cubicBezTo>
                  <a:cubicBezTo>
                    <a:pt x="240" y="155"/>
                    <a:pt x="220" y="131"/>
                    <a:pt x="198" y="111"/>
                  </a:cubicBezTo>
                  <a:lnTo>
                    <a:pt x="192" y="104"/>
                  </a:lnTo>
                  <a:cubicBezTo>
                    <a:pt x="153" y="68"/>
                    <a:pt x="106" y="21"/>
                    <a:pt x="54" y="4"/>
                  </a:cubicBezTo>
                  <a:cubicBezTo>
                    <a:pt x="50" y="2"/>
                    <a:pt x="46" y="1"/>
                    <a:pt x="42" y="1"/>
                  </a:cubicBezTo>
                  <a:close/>
                </a:path>
              </a:pathLst>
            </a:custGeom>
            <a:solidFill>
              <a:srgbClr val="FAC4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29"/>
            <p:cNvSpPr/>
            <p:nvPr/>
          </p:nvSpPr>
          <p:spPr>
            <a:xfrm>
              <a:off x="3962400" y="855750"/>
              <a:ext cx="5100" cy="8100"/>
            </a:xfrm>
            <a:custGeom>
              <a:avLst/>
              <a:gdLst/>
              <a:ahLst/>
              <a:cxnLst/>
              <a:rect l="l" t="t" r="r" b="b"/>
              <a:pathLst>
                <a:path w="204" h="324" extrusionOk="0">
                  <a:moveTo>
                    <a:pt x="68" y="64"/>
                  </a:moveTo>
                  <a:lnTo>
                    <a:pt x="68" y="64"/>
                  </a:lnTo>
                  <a:cubicBezTo>
                    <a:pt x="68" y="64"/>
                    <a:pt x="70" y="64"/>
                    <a:pt x="77" y="68"/>
                  </a:cubicBezTo>
                  <a:cubicBezTo>
                    <a:pt x="89" y="77"/>
                    <a:pt x="102" y="93"/>
                    <a:pt x="111" y="109"/>
                  </a:cubicBezTo>
                  <a:cubicBezTo>
                    <a:pt x="119" y="124"/>
                    <a:pt x="124" y="141"/>
                    <a:pt x="128" y="157"/>
                  </a:cubicBezTo>
                  <a:cubicBezTo>
                    <a:pt x="131" y="170"/>
                    <a:pt x="137" y="194"/>
                    <a:pt x="134" y="206"/>
                  </a:cubicBezTo>
                  <a:cubicBezTo>
                    <a:pt x="133" y="212"/>
                    <a:pt x="128" y="229"/>
                    <a:pt x="122" y="243"/>
                  </a:cubicBezTo>
                  <a:cubicBezTo>
                    <a:pt x="116" y="230"/>
                    <a:pt x="107" y="212"/>
                    <a:pt x="96" y="179"/>
                  </a:cubicBezTo>
                  <a:lnTo>
                    <a:pt x="90" y="166"/>
                  </a:lnTo>
                  <a:cubicBezTo>
                    <a:pt x="67" y="104"/>
                    <a:pt x="68" y="77"/>
                    <a:pt x="68" y="64"/>
                  </a:cubicBezTo>
                  <a:close/>
                  <a:moveTo>
                    <a:pt x="70" y="1"/>
                  </a:moveTo>
                  <a:cubicBezTo>
                    <a:pt x="60" y="1"/>
                    <a:pt x="53" y="3"/>
                    <a:pt x="47" y="5"/>
                  </a:cubicBezTo>
                  <a:cubicBezTo>
                    <a:pt x="27" y="11"/>
                    <a:pt x="14" y="29"/>
                    <a:pt x="9" y="51"/>
                  </a:cubicBezTo>
                  <a:cubicBezTo>
                    <a:pt x="0" y="84"/>
                    <a:pt x="7" y="131"/>
                    <a:pt x="30" y="191"/>
                  </a:cubicBezTo>
                  <a:lnTo>
                    <a:pt x="33" y="203"/>
                  </a:lnTo>
                  <a:cubicBezTo>
                    <a:pt x="51" y="246"/>
                    <a:pt x="73" y="314"/>
                    <a:pt x="122" y="323"/>
                  </a:cubicBezTo>
                  <a:lnTo>
                    <a:pt x="128" y="323"/>
                  </a:lnTo>
                  <a:cubicBezTo>
                    <a:pt x="136" y="323"/>
                    <a:pt x="145" y="320"/>
                    <a:pt x="154" y="317"/>
                  </a:cubicBezTo>
                  <a:cubicBezTo>
                    <a:pt x="183" y="297"/>
                    <a:pt x="201" y="220"/>
                    <a:pt x="201" y="219"/>
                  </a:cubicBezTo>
                  <a:cubicBezTo>
                    <a:pt x="204" y="196"/>
                    <a:pt x="199" y="169"/>
                    <a:pt x="192" y="143"/>
                  </a:cubicBezTo>
                  <a:cubicBezTo>
                    <a:pt x="187" y="123"/>
                    <a:pt x="181" y="102"/>
                    <a:pt x="170" y="80"/>
                  </a:cubicBezTo>
                  <a:cubicBezTo>
                    <a:pt x="163" y="67"/>
                    <a:pt x="144" y="36"/>
                    <a:pt x="114" y="15"/>
                  </a:cubicBezTo>
                  <a:cubicBezTo>
                    <a:pt x="97" y="4"/>
                    <a:pt x="82" y="1"/>
                    <a:pt x="70" y="1"/>
                  </a:cubicBezTo>
                  <a:close/>
                </a:path>
              </a:pathLst>
            </a:custGeom>
            <a:solidFill>
              <a:srgbClr val="FAC4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29"/>
            <p:cNvSpPr/>
            <p:nvPr/>
          </p:nvSpPr>
          <p:spPr>
            <a:xfrm>
              <a:off x="3885775" y="804225"/>
              <a:ext cx="58375" cy="43575"/>
            </a:xfrm>
            <a:custGeom>
              <a:avLst/>
              <a:gdLst/>
              <a:ahLst/>
              <a:cxnLst/>
              <a:rect l="l" t="t" r="r" b="b"/>
              <a:pathLst>
                <a:path w="2335" h="1743" extrusionOk="0">
                  <a:moveTo>
                    <a:pt x="37" y="0"/>
                  </a:moveTo>
                  <a:cubicBezTo>
                    <a:pt x="27" y="0"/>
                    <a:pt x="17" y="5"/>
                    <a:pt x="11" y="14"/>
                  </a:cubicBezTo>
                  <a:cubicBezTo>
                    <a:pt x="0" y="28"/>
                    <a:pt x="2" y="48"/>
                    <a:pt x="17" y="59"/>
                  </a:cubicBezTo>
                  <a:lnTo>
                    <a:pt x="2279" y="1736"/>
                  </a:lnTo>
                  <a:cubicBezTo>
                    <a:pt x="2284" y="1741"/>
                    <a:pt x="2291" y="1743"/>
                    <a:pt x="2297" y="1743"/>
                  </a:cubicBezTo>
                  <a:cubicBezTo>
                    <a:pt x="2308" y="1743"/>
                    <a:pt x="2318" y="1737"/>
                    <a:pt x="2324" y="1730"/>
                  </a:cubicBezTo>
                  <a:cubicBezTo>
                    <a:pt x="2335" y="1715"/>
                    <a:pt x="2333" y="1695"/>
                    <a:pt x="2318" y="1684"/>
                  </a:cubicBezTo>
                  <a:lnTo>
                    <a:pt x="56" y="7"/>
                  </a:lnTo>
                  <a:cubicBezTo>
                    <a:pt x="50" y="2"/>
                    <a:pt x="43" y="0"/>
                    <a:pt x="37" y="0"/>
                  </a:cubicBezTo>
                  <a:close/>
                </a:path>
              </a:pathLst>
            </a:custGeom>
            <a:solidFill>
              <a:srgbClr val="FAC4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29"/>
            <p:cNvSpPr/>
            <p:nvPr/>
          </p:nvSpPr>
          <p:spPr>
            <a:xfrm>
              <a:off x="3877200" y="805300"/>
              <a:ext cx="60225" cy="44750"/>
            </a:xfrm>
            <a:custGeom>
              <a:avLst/>
              <a:gdLst/>
              <a:ahLst/>
              <a:cxnLst/>
              <a:rect l="l" t="t" r="r" b="b"/>
              <a:pathLst>
                <a:path w="2409" h="1790" extrusionOk="0">
                  <a:moveTo>
                    <a:pt x="37" y="0"/>
                  </a:moveTo>
                  <a:cubicBezTo>
                    <a:pt x="27" y="0"/>
                    <a:pt x="17" y="5"/>
                    <a:pt x="11" y="14"/>
                  </a:cubicBezTo>
                  <a:cubicBezTo>
                    <a:pt x="0" y="28"/>
                    <a:pt x="2" y="48"/>
                    <a:pt x="17" y="59"/>
                  </a:cubicBezTo>
                  <a:lnTo>
                    <a:pt x="2352" y="1784"/>
                  </a:lnTo>
                  <a:cubicBezTo>
                    <a:pt x="2357" y="1787"/>
                    <a:pt x="2365" y="1790"/>
                    <a:pt x="2371" y="1790"/>
                  </a:cubicBezTo>
                  <a:cubicBezTo>
                    <a:pt x="2381" y="1790"/>
                    <a:pt x="2389" y="1785"/>
                    <a:pt x="2398" y="1776"/>
                  </a:cubicBezTo>
                  <a:cubicBezTo>
                    <a:pt x="2409" y="1762"/>
                    <a:pt x="2405" y="1742"/>
                    <a:pt x="2392" y="1731"/>
                  </a:cubicBezTo>
                  <a:lnTo>
                    <a:pt x="56" y="7"/>
                  </a:lnTo>
                  <a:cubicBezTo>
                    <a:pt x="50" y="2"/>
                    <a:pt x="43" y="0"/>
                    <a:pt x="37" y="0"/>
                  </a:cubicBezTo>
                  <a:close/>
                </a:path>
              </a:pathLst>
            </a:custGeom>
            <a:solidFill>
              <a:srgbClr val="FAC4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29"/>
            <p:cNvSpPr/>
            <p:nvPr/>
          </p:nvSpPr>
          <p:spPr>
            <a:xfrm>
              <a:off x="3810575" y="822975"/>
              <a:ext cx="26150" cy="20700"/>
            </a:xfrm>
            <a:custGeom>
              <a:avLst/>
              <a:gdLst/>
              <a:ahLst/>
              <a:cxnLst/>
              <a:rect l="l" t="t" r="r" b="b"/>
              <a:pathLst>
                <a:path w="1046" h="828" extrusionOk="0">
                  <a:moveTo>
                    <a:pt x="37" y="1"/>
                  </a:moveTo>
                  <a:cubicBezTo>
                    <a:pt x="30" y="1"/>
                    <a:pt x="22" y="4"/>
                    <a:pt x="16" y="9"/>
                  </a:cubicBezTo>
                  <a:cubicBezTo>
                    <a:pt x="1" y="20"/>
                    <a:pt x="0" y="42"/>
                    <a:pt x="12" y="54"/>
                  </a:cubicBezTo>
                  <a:cubicBezTo>
                    <a:pt x="44" y="92"/>
                    <a:pt x="831" y="699"/>
                    <a:pt x="988" y="821"/>
                  </a:cubicBezTo>
                  <a:cubicBezTo>
                    <a:pt x="994" y="826"/>
                    <a:pt x="1001" y="828"/>
                    <a:pt x="1008" y="828"/>
                  </a:cubicBezTo>
                  <a:cubicBezTo>
                    <a:pt x="1017" y="828"/>
                    <a:pt x="1027" y="822"/>
                    <a:pt x="1033" y="816"/>
                  </a:cubicBezTo>
                  <a:cubicBezTo>
                    <a:pt x="1046" y="801"/>
                    <a:pt x="1042" y="782"/>
                    <a:pt x="1027" y="771"/>
                  </a:cubicBezTo>
                  <a:cubicBezTo>
                    <a:pt x="656" y="482"/>
                    <a:pt x="92" y="44"/>
                    <a:pt x="61" y="12"/>
                  </a:cubicBezTo>
                  <a:cubicBezTo>
                    <a:pt x="55" y="5"/>
                    <a:pt x="46" y="1"/>
                    <a:pt x="37" y="1"/>
                  </a:cubicBezTo>
                  <a:close/>
                </a:path>
              </a:pathLst>
            </a:custGeom>
            <a:solidFill>
              <a:srgbClr val="FAC4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093" name="Google Shape;1093;p29"/>
          <p:cNvGrpSpPr/>
          <p:nvPr/>
        </p:nvGrpSpPr>
        <p:grpSpPr>
          <a:xfrm>
            <a:off x="9128292" y="294857"/>
            <a:ext cx="1571192" cy="1272457"/>
            <a:chOff x="4640964" y="-192677"/>
            <a:chExt cx="608078" cy="492463"/>
          </a:xfrm>
        </p:grpSpPr>
        <p:grpSp>
          <p:nvGrpSpPr>
            <p:cNvPr id="1094" name="Google Shape;1094;p29"/>
            <p:cNvGrpSpPr/>
            <p:nvPr/>
          </p:nvGrpSpPr>
          <p:grpSpPr>
            <a:xfrm>
              <a:off x="4640964" y="-192664"/>
              <a:ext cx="608078" cy="492450"/>
              <a:chOff x="5676300" y="348375"/>
              <a:chExt cx="265050" cy="214650"/>
            </a:xfrm>
          </p:grpSpPr>
          <p:sp>
            <p:nvSpPr>
              <p:cNvPr id="1095" name="Google Shape;1095;p29"/>
              <p:cNvSpPr/>
              <p:nvPr/>
            </p:nvSpPr>
            <p:spPr>
              <a:xfrm>
                <a:off x="5676300" y="348600"/>
                <a:ext cx="265050" cy="214425"/>
              </a:xfrm>
              <a:custGeom>
                <a:avLst/>
                <a:gdLst/>
                <a:ahLst/>
                <a:cxnLst/>
                <a:rect l="l" t="t" r="r" b="b"/>
                <a:pathLst>
                  <a:path w="10602" h="8577" extrusionOk="0">
                    <a:moveTo>
                      <a:pt x="7805" y="0"/>
                    </a:moveTo>
                    <a:cubicBezTo>
                      <a:pt x="7366" y="133"/>
                      <a:pt x="6774" y="368"/>
                      <a:pt x="6153" y="792"/>
                    </a:cubicBezTo>
                    <a:cubicBezTo>
                      <a:pt x="5280" y="1387"/>
                      <a:pt x="4751" y="2086"/>
                      <a:pt x="4462" y="2540"/>
                    </a:cubicBezTo>
                    <a:cubicBezTo>
                      <a:pt x="3075" y="3023"/>
                      <a:pt x="1693" y="3506"/>
                      <a:pt x="309" y="3990"/>
                    </a:cubicBezTo>
                    <a:cubicBezTo>
                      <a:pt x="206" y="4053"/>
                      <a:pt x="104" y="4114"/>
                      <a:pt x="1" y="4178"/>
                    </a:cubicBezTo>
                    <a:cubicBezTo>
                      <a:pt x="803" y="5645"/>
                      <a:pt x="1606" y="7110"/>
                      <a:pt x="2409" y="8577"/>
                    </a:cubicBezTo>
                    <a:cubicBezTo>
                      <a:pt x="2937" y="8138"/>
                      <a:pt x="3727" y="7587"/>
                      <a:pt x="4785" y="7174"/>
                    </a:cubicBezTo>
                    <a:cubicBezTo>
                      <a:pt x="5459" y="6910"/>
                      <a:pt x="6078" y="6766"/>
                      <a:pt x="6591" y="6686"/>
                    </a:cubicBezTo>
                    <a:cubicBezTo>
                      <a:pt x="6607" y="6688"/>
                      <a:pt x="6635" y="6692"/>
                      <a:pt x="6671" y="6692"/>
                    </a:cubicBezTo>
                    <a:cubicBezTo>
                      <a:pt x="6733" y="6692"/>
                      <a:pt x="6818" y="6681"/>
                      <a:pt x="6907" y="6636"/>
                    </a:cubicBezTo>
                    <a:cubicBezTo>
                      <a:pt x="7041" y="6566"/>
                      <a:pt x="7103" y="6459"/>
                      <a:pt x="7124" y="6418"/>
                    </a:cubicBezTo>
                    <a:cubicBezTo>
                      <a:pt x="7325" y="6208"/>
                      <a:pt x="7545" y="5994"/>
                      <a:pt x="7788" y="5783"/>
                    </a:cubicBezTo>
                    <a:cubicBezTo>
                      <a:pt x="8759" y="4938"/>
                      <a:pt x="9761" y="4408"/>
                      <a:pt x="10601" y="4068"/>
                    </a:cubicBezTo>
                    <a:cubicBezTo>
                      <a:pt x="10320" y="3447"/>
                      <a:pt x="9940" y="2730"/>
                      <a:pt x="9427" y="1973"/>
                    </a:cubicBezTo>
                    <a:cubicBezTo>
                      <a:pt x="8876" y="1162"/>
                      <a:pt x="8308" y="509"/>
                      <a:pt x="78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6" name="Google Shape;1096;p29"/>
              <p:cNvSpPr/>
              <p:nvPr/>
            </p:nvSpPr>
            <p:spPr>
              <a:xfrm>
                <a:off x="5681975" y="351825"/>
                <a:ext cx="250775" cy="203075"/>
              </a:xfrm>
              <a:custGeom>
                <a:avLst/>
                <a:gdLst/>
                <a:ahLst/>
                <a:cxnLst/>
                <a:rect l="l" t="t" r="r" b="b"/>
                <a:pathLst>
                  <a:path w="10031" h="8123" extrusionOk="0">
                    <a:moveTo>
                      <a:pt x="7509" y="0"/>
                    </a:moveTo>
                    <a:cubicBezTo>
                      <a:pt x="7046" y="195"/>
                      <a:pt x="6454" y="499"/>
                      <a:pt x="5837" y="973"/>
                    </a:cubicBezTo>
                    <a:cubicBezTo>
                      <a:pt x="5116" y="1526"/>
                      <a:pt x="4622" y="2115"/>
                      <a:pt x="4300" y="2561"/>
                    </a:cubicBezTo>
                    <a:lnTo>
                      <a:pt x="4300" y="2561"/>
                    </a:lnTo>
                    <a:cubicBezTo>
                      <a:pt x="4300" y="2561"/>
                      <a:pt x="4033" y="2466"/>
                      <a:pt x="3540" y="2466"/>
                    </a:cubicBezTo>
                    <a:cubicBezTo>
                      <a:pt x="2845" y="2466"/>
                      <a:pt x="1704" y="2654"/>
                      <a:pt x="229" y="3558"/>
                    </a:cubicBezTo>
                    <a:lnTo>
                      <a:pt x="1" y="4029"/>
                    </a:lnTo>
                    <a:cubicBezTo>
                      <a:pt x="758" y="5393"/>
                      <a:pt x="1516" y="6759"/>
                      <a:pt x="2274" y="8123"/>
                    </a:cubicBezTo>
                    <a:cubicBezTo>
                      <a:pt x="2592" y="7751"/>
                      <a:pt x="3313" y="7014"/>
                      <a:pt x="4484" y="6601"/>
                    </a:cubicBezTo>
                    <a:cubicBezTo>
                      <a:pt x="5143" y="6369"/>
                      <a:pt x="5741" y="6311"/>
                      <a:pt x="6190" y="6311"/>
                    </a:cubicBezTo>
                    <a:cubicBezTo>
                      <a:pt x="6327" y="6311"/>
                      <a:pt x="6450" y="6317"/>
                      <a:pt x="6557" y="6324"/>
                    </a:cubicBezTo>
                    <a:cubicBezTo>
                      <a:pt x="6884" y="5853"/>
                      <a:pt x="7450" y="5166"/>
                      <a:pt x="8338" y="4574"/>
                    </a:cubicBezTo>
                    <a:cubicBezTo>
                      <a:pt x="8971" y="4153"/>
                      <a:pt x="9571" y="3908"/>
                      <a:pt x="10030" y="3763"/>
                    </a:cubicBezTo>
                    <a:cubicBezTo>
                      <a:pt x="9754" y="3209"/>
                      <a:pt x="9416" y="2607"/>
                      <a:pt x="9007" y="1981"/>
                    </a:cubicBezTo>
                    <a:cubicBezTo>
                      <a:pt x="8504" y="1211"/>
                      <a:pt x="7990" y="552"/>
                      <a:pt x="75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7" name="Google Shape;1097;p29"/>
              <p:cNvSpPr/>
              <p:nvPr/>
            </p:nvSpPr>
            <p:spPr>
              <a:xfrm>
                <a:off x="5841525" y="505375"/>
                <a:ext cx="10900" cy="8100"/>
              </a:xfrm>
              <a:custGeom>
                <a:avLst/>
                <a:gdLst/>
                <a:ahLst/>
                <a:cxnLst/>
                <a:rect l="l" t="t" r="r" b="b"/>
                <a:pathLst>
                  <a:path w="436" h="324" extrusionOk="0">
                    <a:moveTo>
                      <a:pt x="232" y="0"/>
                    </a:moveTo>
                    <a:cubicBezTo>
                      <a:pt x="187" y="0"/>
                      <a:pt x="141" y="13"/>
                      <a:pt x="103" y="44"/>
                    </a:cubicBezTo>
                    <a:cubicBezTo>
                      <a:pt x="26" y="107"/>
                      <a:pt x="1" y="225"/>
                      <a:pt x="52" y="324"/>
                    </a:cubicBezTo>
                    <a:cubicBezTo>
                      <a:pt x="381" y="212"/>
                      <a:pt x="435" y="146"/>
                      <a:pt x="431" y="107"/>
                    </a:cubicBezTo>
                    <a:cubicBezTo>
                      <a:pt x="426" y="61"/>
                      <a:pt x="331" y="0"/>
                      <a:pt x="232" y="0"/>
                    </a:cubicBezTo>
                    <a:close/>
                  </a:path>
                </a:pathLst>
              </a:custGeom>
              <a:solidFill>
                <a:srgbClr val="80C3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8" name="Google Shape;1098;p29"/>
              <p:cNvSpPr/>
              <p:nvPr/>
            </p:nvSpPr>
            <p:spPr>
              <a:xfrm>
                <a:off x="5685950" y="442250"/>
                <a:ext cx="241575" cy="104150"/>
              </a:xfrm>
              <a:custGeom>
                <a:avLst/>
                <a:gdLst/>
                <a:ahLst/>
                <a:cxnLst/>
                <a:rect l="l" t="t" r="r" b="b"/>
                <a:pathLst>
                  <a:path w="9663" h="4166" extrusionOk="0">
                    <a:moveTo>
                      <a:pt x="9641" y="0"/>
                    </a:moveTo>
                    <a:cubicBezTo>
                      <a:pt x="9638" y="0"/>
                      <a:pt x="9636" y="0"/>
                      <a:pt x="9633" y="1"/>
                    </a:cubicBezTo>
                    <a:cubicBezTo>
                      <a:pt x="7530" y="717"/>
                      <a:pt x="6345" y="2337"/>
                      <a:pt x="6244" y="2478"/>
                    </a:cubicBezTo>
                    <a:cubicBezTo>
                      <a:pt x="6109" y="2465"/>
                      <a:pt x="5960" y="2457"/>
                      <a:pt x="5799" y="2457"/>
                    </a:cubicBezTo>
                    <a:cubicBezTo>
                      <a:pt x="5189" y="2457"/>
                      <a:pt x="4413" y="2571"/>
                      <a:pt x="3618" y="2987"/>
                    </a:cubicBezTo>
                    <a:cubicBezTo>
                      <a:pt x="3086" y="3267"/>
                      <a:pt x="2617" y="3646"/>
                      <a:pt x="2223" y="4112"/>
                    </a:cubicBezTo>
                    <a:lnTo>
                      <a:pt x="40" y="237"/>
                    </a:lnTo>
                    <a:cubicBezTo>
                      <a:pt x="37" y="230"/>
                      <a:pt x="30" y="226"/>
                      <a:pt x="23" y="226"/>
                    </a:cubicBezTo>
                    <a:cubicBezTo>
                      <a:pt x="20" y="226"/>
                      <a:pt x="17" y="227"/>
                      <a:pt x="14" y="229"/>
                    </a:cubicBezTo>
                    <a:cubicBezTo>
                      <a:pt x="3" y="234"/>
                      <a:pt x="1" y="247"/>
                      <a:pt x="6" y="256"/>
                    </a:cubicBezTo>
                    <a:lnTo>
                      <a:pt x="2201" y="4156"/>
                    </a:lnTo>
                    <a:cubicBezTo>
                      <a:pt x="2206" y="4161"/>
                      <a:pt x="2211" y="4166"/>
                      <a:pt x="2217" y="4166"/>
                    </a:cubicBezTo>
                    <a:lnTo>
                      <a:pt x="2218" y="4166"/>
                    </a:lnTo>
                    <a:cubicBezTo>
                      <a:pt x="2226" y="4166"/>
                      <a:pt x="2231" y="4162"/>
                      <a:pt x="2235" y="4158"/>
                    </a:cubicBezTo>
                    <a:cubicBezTo>
                      <a:pt x="2629" y="3685"/>
                      <a:pt x="3101" y="3303"/>
                      <a:pt x="3637" y="3021"/>
                    </a:cubicBezTo>
                    <a:cubicBezTo>
                      <a:pt x="4425" y="2608"/>
                      <a:pt x="5195" y="2496"/>
                      <a:pt x="5799" y="2496"/>
                    </a:cubicBezTo>
                    <a:cubicBezTo>
                      <a:pt x="5963" y="2496"/>
                      <a:pt x="6116" y="2505"/>
                      <a:pt x="6253" y="2517"/>
                    </a:cubicBezTo>
                    <a:cubicBezTo>
                      <a:pt x="6254" y="2518"/>
                      <a:pt x="6256" y="2518"/>
                      <a:pt x="6257" y="2518"/>
                    </a:cubicBezTo>
                    <a:cubicBezTo>
                      <a:pt x="6263" y="2518"/>
                      <a:pt x="6268" y="2514"/>
                      <a:pt x="6271" y="2510"/>
                    </a:cubicBezTo>
                    <a:cubicBezTo>
                      <a:pt x="6283" y="2493"/>
                      <a:pt x="7471" y="780"/>
                      <a:pt x="9647" y="39"/>
                    </a:cubicBezTo>
                    <a:cubicBezTo>
                      <a:pt x="9656" y="35"/>
                      <a:pt x="9662" y="24"/>
                      <a:pt x="9659" y="13"/>
                    </a:cubicBezTo>
                    <a:cubicBezTo>
                      <a:pt x="9656" y="5"/>
                      <a:pt x="9649" y="0"/>
                      <a:pt x="9641" y="0"/>
                    </a:cubicBezTo>
                    <a:close/>
                  </a:path>
                </a:pathLst>
              </a:custGeom>
              <a:solidFill>
                <a:srgbClr val="FFFFFF">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9" name="Google Shape;1099;p29"/>
              <p:cNvSpPr/>
              <p:nvPr/>
            </p:nvSpPr>
            <p:spPr>
              <a:xfrm>
                <a:off x="5738300" y="445425"/>
                <a:ext cx="195050" cy="110000"/>
              </a:xfrm>
              <a:custGeom>
                <a:avLst/>
                <a:gdLst/>
                <a:ahLst/>
                <a:cxnLst/>
                <a:rect l="l" t="t" r="r" b="b"/>
                <a:pathLst>
                  <a:path w="7802" h="4400" extrusionOk="0">
                    <a:moveTo>
                      <a:pt x="7780" y="0"/>
                    </a:moveTo>
                    <a:cubicBezTo>
                      <a:pt x="7778" y="0"/>
                      <a:pt x="7776" y="0"/>
                      <a:pt x="7774" y="1"/>
                    </a:cubicBezTo>
                    <a:cubicBezTo>
                      <a:pt x="5650" y="667"/>
                      <a:pt x="4527" y="2245"/>
                      <a:pt x="4425" y="2394"/>
                    </a:cubicBezTo>
                    <a:cubicBezTo>
                      <a:pt x="4404" y="2390"/>
                      <a:pt x="4385" y="2388"/>
                      <a:pt x="4366" y="2388"/>
                    </a:cubicBezTo>
                    <a:cubicBezTo>
                      <a:pt x="4320" y="2388"/>
                      <a:pt x="4279" y="2400"/>
                      <a:pt x="4245" y="2425"/>
                    </a:cubicBezTo>
                    <a:cubicBezTo>
                      <a:pt x="4187" y="2465"/>
                      <a:pt x="4165" y="2530"/>
                      <a:pt x="4157" y="2562"/>
                    </a:cubicBezTo>
                    <a:cubicBezTo>
                      <a:pt x="4025" y="2550"/>
                      <a:pt x="3895" y="2544"/>
                      <a:pt x="3768" y="2544"/>
                    </a:cubicBezTo>
                    <a:cubicBezTo>
                      <a:pt x="1498" y="2544"/>
                      <a:pt x="22" y="4348"/>
                      <a:pt x="6" y="4367"/>
                    </a:cubicBezTo>
                    <a:cubicBezTo>
                      <a:pt x="0" y="4377"/>
                      <a:pt x="1" y="4388"/>
                      <a:pt x="10" y="4395"/>
                    </a:cubicBezTo>
                    <a:cubicBezTo>
                      <a:pt x="12" y="4398"/>
                      <a:pt x="17" y="4399"/>
                      <a:pt x="21" y="4399"/>
                    </a:cubicBezTo>
                    <a:cubicBezTo>
                      <a:pt x="27" y="4399"/>
                      <a:pt x="33" y="4396"/>
                      <a:pt x="39" y="4393"/>
                    </a:cubicBezTo>
                    <a:cubicBezTo>
                      <a:pt x="54" y="4372"/>
                      <a:pt x="1519" y="2585"/>
                      <a:pt x="3768" y="2585"/>
                    </a:cubicBezTo>
                    <a:cubicBezTo>
                      <a:pt x="3900" y="2585"/>
                      <a:pt x="4035" y="2591"/>
                      <a:pt x="4172" y="2604"/>
                    </a:cubicBezTo>
                    <a:cubicBezTo>
                      <a:pt x="4172" y="2604"/>
                      <a:pt x="4173" y="2604"/>
                      <a:pt x="4174" y="2604"/>
                    </a:cubicBezTo>
                    <a:cubicBezTo>
                      <a:pt x="4184" y="2604"/>
                      <a:pt x="4192" y="2597"/>
                      <a:pt x="4193" y="2587"/>
                    </a:cubicBezTo>
                    <a:cubicBezTo>
                      <a:pt x="4193" y="2586"/>
                      <a:pt x="4204" y="2502"/>
                      <a:pt x="4267" y="2457"/>
                    </a:cubicBezTo>
                    <a:cubicBezTo>
                      <a:pt x="4294" y="2437"/>
                      <a:pt x="4327" y="2428"/>
                      <a:pt x="4366" y="2428"/>
                    </a:cubicBezTo>
                    <a:cubicBezTo>
                      <a:pt x="4386" y="2428"/>
                      <a:pt x="4407" y="2430"/>
                      <a:pt x="4430" y="2435"/>
                    </a:cubicBezTo>
                    <a:cubicBezTo>
                      <a:pt x="4432" y="2436"/>
                      <a:pt x="4433" y="2436"/>
                      <a:pt x="4435" y="2436"/>
                    </a:cubicBezTo>
                    <a:cubicBezTo>
                      <a:pt x="4442" y="2436"/>
                      <a:pt x="4449" y="2432"/>
                      <a:pt x="4452" y="2427"/>
                    </a:cubicBezTo>
                    <a:cubicBezTo>
                      <a:pt x="4462" y="2411"/>
                      <a:pt x="5579" y="731"/>
                      <a:pt x="7786" y="40"/>
                    </a:cubicBezTo>
                    <a:cubicBezTo>
                      <a:pt x="7796" y="35"/>
                      <a:pt x="7802" y="25"/>
                      <a:pt x="7800" y="14"/>
                    </a:cubicBezTo>
                    <a:cubicBezTo>
                      <a:pt x="7796" y="5"/>
                      <a:pt x="7789" y="0"/>
                      <a:pt x="7780" y="0"/>
                    </a:cubicBezTo>
                    <a:close/>
                  </a:path>
                </a:pathLst>
              </a:custGeom>
              <a:solidFill>
                <a:srgbClr val="FFFFFF">
                  <a:alpha val="49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0" name="Google Shape;1100;p29"/>
              <p:cNvSpPr/>
              <p:nvPr/>
            </p:nvSpPr>
            <p:spPr>
              <a:xfrm>
                <a:off x="5685975" y="405925"/>
                <a:ext cx="155550" cy="133050"/>
              </a:xfrm>
              <a:custGeom>
                <a:avLst/>
                <a:gdLst/>
                <a:ahLst/>
                <a:cxnLst/>
                <a:rect l="l" t="t" r="r" b="b"/>
                <a:pathLst>
                  <a:path w="6222" h="5322" extrusionOk="0">
                    <a:moveTo>
                      <a:pt x="3191" y="0"/>
                    </a:moveTo>
                    <a:cubicBezTo>
                      <a:pt x="2937" y="0"/>
                      <a:pt x="2655" y="22"/>
                      <a:pt x="2354" y="81"/>
                    </a:cubicBezTo>
                    <a:cubicBezTo>
                      <a:pt x="1121" y="318"/>
                      <a:pt x="325" y="1019"/>
                      <a:pt x="1" y="1343"/>
                    </a:cubicBezTo>
                    <a:cubicBezTo>
                      <a:pt x="273" y="1870"/>
                      <a:pt x="558" y="2407"/>
                      <a:pt x="859" y="2949"/>
                    </a:cubicBezTo>
                    <a:cubicBezTo>
                      <a:pt x="1317" y="3777"/>
                      <a:pt x="1781" y="4569"/>
                      <a:pt x="2243" y="5322"/>
                    </a:cubicBezTo>
                    <a:cubicBezTo>
                      <a:pt x="2516" y="5016"/>
                      <a:pt x="3094" y="4449"/>
                      <a:pt x="4016" y="4092"/>
                    </a:cubicBezTo>
                    <a:cubicBezTo>
                      <a:pt x="4652" y="3845"/>
                      <a:pt x="5236" y="3782"/>
                      <a:pt x="5677" y="3782"/>
                    </a:cubicBezTo>
                    <a:cubicBezTo>
                      <a:pt x="5899" y="3782"/>
                      <a:pt x="6085" y="3798"/>
                      <a:pt x="6222" y="3815"/>
                    </a:cubicBezTo>
                    <a:cubicBezTo>
                      <a:pt x="5482" y="2569"/>
                      <a:pt x="4741" y="1322"/>
                      <a:pt x="4001" y="74"/>
                    </a:cubicBezTo>
                    <a:cubicBezTo>
                      <a:pt x="3784" y="34"/>
                      <a:pt x="3509" y="0"/>
                      <a:pt x="319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1" name="Google Shape;1101;p29"/>
              <p:cNvSpPr/>
              <p:nvPr/>
            </p:nvSpPr>
            <p:spPr>
              <a:xfrm>
                <a:off x="5785975" y="348375"/>
                <a:ext cx="136625" cy="153400"/>
              </a:xfrm>
              <a:custGeom>
                <a:avLst/>
                <a:gdLst/>
                <a:ahLst/>
                <a:cxnLst/>
                <a:rect l="l" t="t" r="r" b="b"/>
                <a:pathLst>
                  <a:path w="5465" h="6136" extrusionOk="0">
                    <a:moveTo>
                      <a:pt x="2931" y="1"/>
                    </a:moveTo>
                    <a:cubicBezTo>
                      <a:pt x="2397" y="183"/>
                      <a:pt x="1518" y="567"/>
                      <a:pt x="737" y="1391"/>
                    </a:cubicBezTo>
                    <a:cubicBezTo>
                      <a:pt x="413" y="1733"/>
                      <a:pt x="175" y="2077"/>
                      <a:pt x="1" y="2377"/>
                    </a:cubicBezTo>
                    <a:cubicBezTo>
                      <a:pt x="741" y="3630"/>
                      <a:pt x="1480" y="4884"/>
                      <a:pt x="2220" y="6135"/>
                    </a:cubicBezTo>
                    <a:cubicBezTo>
                      <a:pt x="2507" y="5722"/>
                      <a:pt x="2966" y="5161"/>
                      <a:pt x="3648" y="4632"/>
                    </a:cubicBezTo>
                    <a:cubicBezTo>
                      <a:pt x="4332" y="4101"/>
                      <a:pt x="4993" y="3797"/>
                      <a:pt x="5465" y="3621"/>
                    </a:cubicBezTo>
                    <a:cubicBezTo>
                      <a:pt x="5101" y="3002"/>
                      <a:pt x="4686" y="2347"/>
                      <a:pt x="4209" y="1671"/>
                    </a:cubicBezTo>
                    <a:cubicBezTo>
                      <a:pt x="3778" y="1063"/>
                      <a:pt x="3348" y="506"/>
                      <a:pt x="293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2" name="Google Shape;1102;p29"/>
              <p:cNvSpPr/>
              <p:nvPr/>
            </p:nvSpPr>
            <p:spPr>
              <a:xfrm>
                <a:off x="5696175" y="414700"/>
                <a:ext cx="129925" cy="109575"/>
              </a:xfrm>
              <a:custGeom>
                <a:avLst/>
                <a:gdLst/>
                <a:ahLst/>
                <a:cxnLst/>
                <a:rect l="l" t="t" r="r" b="b"/>
                <a:pathLst>
                  <a:path w="5197" h="4383" extrusionOk="0">
                    <a:moveTo>
                      <a:pt x="2842" y="39"/>
                    </a:moveTo>
                    <a:cubicBezTo>
                      <a:pt x="3014" y="39"/>
                      <a:pt x="3185" y="49"/>
                      <a:pt x="3357" y="70"/>
                    </a:cubicBezTo>
                    <a:lnTo>
                      <a:pt x="5136" y="3098"/>
                    </a:lnTo>
                    <a:cubicBezTo>
                      <a:pt x="5054" y="3089"/>
                      <a:pt x="4972" y="3085"/>
                      <a:pt x="4889" y="3085"/>
                    </a:cubicBezTo>
                    <a:cubicBezTo>
                      <a:pt x="3539" y="3085"/>
                      <a:pt x="2036" y="4194"/>
                      <a:pt x="1852" y="4333"/>
                    </a:cubicBezTo>
                    <a:lnTo>
                      <a:pt x="47" y="1057"/>
                    </a:lnTo>
                    <a:cubicBezTo>
                      <a:pt x="487" y="699"/>
                      <a:pt x="1211" y="243"/>
                      <a:pt x="2176" y="91"/>
                    </a:cubicBezTo>
                    <a:cubicBezTo>
                      <a:pt x="2396" y="56"/>
                      <a:pt x="2618" y="39"/>
                      <a:pt x="2842" y="39"/>
                    </a:cubicBezTo>
                    <a:close/>
                    <a:moveTo>
                      <a:pt x="2845" y="1"/>
                    </a:moveTo>
                    <a:cubicBezTo>
                      <a:pt x="2619" y="1"/>
                      <a:pt x="2393" y="18"/>
                      <a:pt x="2171" y="53"/>
                    </a:cubicBezTo>
                    <a:cubicBezTo>
                      <a:pt x="1186" y="207"/>
                      <a:pt x="452" y="673"/>
                      <a:pt x="10" y="1038"/>
                    </a:cubicBezTo>
                    <a:cubicBezTo>
                      <a:pt x="1" y="1045"/>
                      <a:pt x="0" y="1055"/>
                      <a:pt x="5" y="1064"/>
                    </a:cubicBezTo>
                    <a:lnTo>
                      <a:pt x="1830" y="4373"/>
                    </a:lnTo>
                    <a:cubicBezTo>
                      <a:pt x="1833" y="4378"/>
                      <a:pt x="1838" y="4381"/>
                      <a:pt x="1844" y="4383"/>
                    </a:cubicBezTo>
                    <a:lnTo>
                      <a:pt x="1847" y="4383"/>
                    </a:lnTo>
                    <a:cubicBezTo>
                      <a:pt x="1851" y="4383"/>
                      <a:pt x="1856" y="4381"/>
                      <a:pt x="1862" y="4380"/>
                    </a:cubicBezTo>
                    <a:cubicBezTo>
                      <a:pt x="1878" y="4366"/>
                      <a:pt x="3473" y="3127"/>
                      <a:pt x="4890" y="3127"/>
                    </a:cubicBezTo>
                    <a:cubicBezTo>
                      <a:pt x="4986" y="3127"/>
                      <a:pt x="5080" y="3132"/>
                      <a:pt x="5174" y="3144"/>
                    </a:cubicBezTo>
                    <a:cubicBezTo>
                      <a:pt x="5181" y="3144"/>
                      <a:pt x="5188" y="3141"/>
                      <a:pt x="5192" y="3135"/>
                    </a:cubicBezTo>
                    <a:cubicBezTo>
                      <a:pt x="5196" y="3128"/>
                      <a:pt x="5196" y="3120"/>
                      <a:pt x="5192" y="3113"/>
                    </a:cubicBezTo>
                    <a:lnTo>
                      <a:pt x="3388" y="42"/>
                    </a:lnTo>
                    <a:cubicBezTo>
                      <a:pt x="3385" y="36"/>
                      <a:pt x="3379" y="34"/>
                      <a:pt x="3373" y="32"/>
                    </a:cubicBezTo>
                    <a:cubicBezTo>
                      <a:pt x="3197" y="11"/>
                      <a:pt x="3021" y="1"/>
                      <a:pt x="2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3" name="Google Shape;1103;p29"/>
              <p:cNvSpPr/>
              <p:nvPr/>
            </p:nvSpPr>
            <p:spPr>
              <a:xfrm>
                <a:off x="5793750" y="359525"/>
                <a:ext cx="66850" cy="49350"/>
              </a:xfrm>
              <a:custGeom>
                <a:avLst/>
                <a:gdLst/>
                <a:ahLst/>
                <a:cxnLst/>
                <a:rect l="l" t="t" r="r" b="b"/>
                <a:pathLst>
                  <a:path w="2674" h="1974" extrusionOk="0">
                    <a:moveTo>
                      <a:pt x="2652" y="0"/>
                    </a:moveTo>
                    <a:cubicBezTo>
                      <a:pt x="2650" y="0"/>
                      <a:pt x="2648" y="0"/>
                      <a:pt x="2647" y="1"/>
                    </a:cubicBezTo>
                    <a:cubicBezTo>
                      <a:pt x="1016" y="399"/>
                      <a:pt x="17" y="1927"/>
                      <a:pt x="7" y="1942"/>
                    </a:cubicBezTo>
                    <a:cubicBezTo>
                      <a:pt x="1" y="1952"/>
                      <a:pt x="3" y="1965"/>
                      <a:pt x="13" y="1970"/>
                    </a:cubicBezTo>
                    <a:cubicBezTo>
                      <a:pt x="16" y="1971"/>
                      <a:pt x="19" y="1973"/>
                      <a:pt x="23" y="1973"/>
                    </a:cubicBezTo>
                    <a:cubicBezTo>
                      <a:pt x="30" y="1973"/>
                      <a:pt x="37" y="1970"/>
                      <a:pt x="41" y="1964"/>
                    </a:cubicBezTo>
                    <a:cubicBezTo>
                      <a:pt x="50" y="1949"/>
                      <a:pt x="1042" y="434"/>
                      <a:pt x="2656" y="40"/>
                    </a:cubicBezTo>
                    <a:cubicBezTo>
                      <a:pt x="2667" y="37"/>
                      <a:pt x="2673" y="27"/>
                      <a:pt x="2671" y="16"/>
                    </a:cubicBezTo>
                    <a:cubicBezTo>
                      <a:pt x="2668" y="7"/>
                      <a:pt x="2660" y="0"/>
                      <a:pt x="26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4" name="Google Shape;1104;p29"/>
              <p:cNvSpPr/>
              <p:nvPr/>
            </p:nvSpPr>
            <p:spPr>
              <a:xfrm>
                <a:off x="5798225" y="366700"/>
                <a:ext cx="68050" cy="48900"/>
              </a:xfrm>
              <a:custGeom>
                <a:avLst/>
                <a:gdLst/>
                <a:ahLst/>
                <a:cxnLst/>
                <a:rect l="l" t="t" r="r" b="b"/>
                <a:pathLst>
                  <a:path w="2722" h="1956" extrusionOk="0">
                    <a:moveTo>
                      <a:pt x="2699" y="1"/>
                    </a:moveTo>
                    <a:cubicBezTo>
                      <a:pt x="2698" y="1"/>
                      <a:pt x="2696" y="1"/>
                      <a:pt x="2695" y="1"/>
                    </a:cubicBezTo>
                    <a:cubicBezTo>
                      <a:pt x="1034" y="393"/>
                      <a:pt x="19" y="1909"/>
                      <a:pt x="8" y="1924"/>
                    </a:cubicBezTo>
                    <a:cubicBezTo>
                      <a:pt x="1" y="1934"/>
                      <a:pt x="4" y="1946"/>
                      <a:pt x="14" y="1952"/>
                    </a:cubicBezTo>
                    <a:cubicBezTo>
                      <a:pt x="16" y="1954"/>
                      <a:pt x="20" y="1955"/>
                      <a:pt x="25" y="1955"/>
                    </a:cubicBezTo>
                    <a:cubicBezTo>
                      <a:pt x="31" y="1955"/>
                      <a:pt x="36" y="1952"/>
                      <a:pt x="42" y="1946"/>
                    </a:cubicBezTo>
                    <a:cubicBezTo>
                      <a:pt x="51" y="1931"/>
                      <a:pt x="1057" y="428"/>
                      <a:pt x="2703" y="41"/>
                    </a:cubicBezTo>
                    <a:cubicBezTo>
                      <a:pt x="2714" y="38"/>
                      <a:pt x="2722" y="27"/>
                      <a:pt x="2718" y="16"/>
                    </a:cubicBezTo>
                    <a:cubicBezTo>
                      <a:pt x="2717" y="7"/>
                      <a:pt x="2708" y="1"/>
                      <a:pt x="269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5" name="Google Shape;1105;p29"/>
              <p:cNvSpPr/>
              <p:nvPr/>
            </p:nvSpPr>
            <p:spPr>
              <a:xfrm>
                <a:off x="5802400" y="374200"/>
                <a:ext cx="66025" cy="47575"/>
              </a:xfrm>
              <a:custGeom>
                <a:avLst/>
                <a:gdLst/>
                <a:ahLst/>
                <a:cxnLst/>
                <a:rect l="l" t="t" r="r" b="b"/>
                <a:pathLst>
                  <a:path w="2641" h="1903" extrusionOk="0">
                    <a:moveTo>
                      <a:pt x="2618" y="0"/>
                    </a:moveTo>
                    <a:cubicBezTo>
                      <a:pt x="2616" y="0"/>
                      <a:pt x="2615" y="0"/>
                      <a:pt x="2614" y="1"/>
                    </a:cubicBezTo>
                    <a:cubicBezTo>
                      <a:pt x="1002" y="381"/>
                      <a:pt x="16" y="1856"/>
                      <a:pt x="8" y="1871"/>
                    </a:cubicBezTo>
                    <a:cubicBezTo>
                      <a:pt x="0" y="1881"/>
                      <a:pt x="3" y="1892"/>
                      <a:pt x="13" y="1899"/>
                    </a:cubicBezTo>
                    <a:cubicBezTo>
                      <a:pt x="15" y="1900"/>
                      <a:pt x="19" y="1902"/>
                      <a:pt x="24" y="1902"/>
                    </a:cubicBezTo>
                    <a:cubicBezTo>
                      <a:pt x="29" y="1902"/>
                      <a:pt x="36" y="1899"/>
                      <a:pt x="41" y="1892"/>
                    </a:cubicBezTo>
                    <a:cubicBezTo>
                      <a:pt x="51" y="1877"/>
                      <a:pt x="1028" y="417"/>
                      <a:pt x="2622" y="39"/>
                    </a:cubicBezTo>
                    <a:cubicBezTo>
                      <a:pt x="2633" y="37"/>
                      <a:pt x="2640" y="26"/>
                      <a:pt x="2637" y="16"/>
                    </a:cubicBezTo>
                    <a:cubicBezTo>
                      <a:pt x="2635" y="6"/>
                      <a:pt x="2627" y="0"/>
                      <a:pt x="26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29"/>
              <p:cNvSpPr/>
              <p:nvPr/>
            </p:nvSpPr>
            <p:spPr>
              <a:xfrm>
                <a:off x="5826075" y="415675"/>
                <a:ext cx="73325" cy="50100"/>
              </a:xfrm>
              <a:custGeom>
                <a:avLst/>
                <a:gdLst/>
                <a:ahLst/>
                <a:cxnLst/>
                <a:rect l="l" t="t" r="r" b="b"/>
                <a:pathLst>
                  <a:path w="2933" h="2004" extrusionOk="0">
                    <a:moveTo>
                      <a:pt x="2911" y="1"/>
                    </a:moveTo>
                    <a:cubicBezTo>
                      <a:pt x="2909" y="1"/>
                      <a:pt x="2907" y="1"/>
                      <a:pt x="2905" y="2"/>
                    </a:cubicBezTo>
                    <a:cubicBezTo>
                      <a:pt x="2426" y="104"/>
                      <a:pt x="1972" y="278"/>
                      <a:pt x="1552" y="522"/>
                    </a:cubicBezTo>
                    <a:cubicBezTo>
                      <a:pt x="941" y="875"/>
                      <a:pt x="408" y="1375"/>
                      <a:pt x="7" y="1972"/>
                    </a:cubicBezTo>
                    <a:cubicBezTo>
                      <a:pt x="0" y="1981"/>
                      <a:pt x="2" y="1993"/>
                      <a:pt x="12" y="2001"/>
                    </a:cubicBezTo>
                    <a:cubicBezTo>
                      <a:pt x="15" y="2003"/>
                      <a:pt x="18" y="2004"/>
                      <a:pt x="23" y="2004"/>
                    </a:cubicBezTo>
                    <a:cubicBezTo>
                      <a:pt x="28" y="2004"/>
                      <a:pt x="34" y="2002"/>
                      <a:pt x="40" y="1994"/>
                    </a:cubicBezTo>
                    <a:cubicBezTo>
                      <a:pt x="437" y="1403"/>
                      <a:pt x="966" y="907"/>
                      <a:pt x="1572" y="556"/>
                    </a:cubicBezTo>
                    <a:cubicBezTo>
                      <a:pt x="1989" y="317"/>
                      <a:pt x="2440" y="142"/>
                      <a:pt x="2914" y="40"/>
                    </a:cubicBezTo>
                    <a:cubicBezTo>
                      <a:pt x="2925" y="38"/>
                      <a:pt x="2932" y="26"/>
                      <a:pt x="2929" y="17"/>
                    </a:cubicBezTo>
                    <a:cubicBezTo>
                      <a:pt x="2927" y="7"/>
                      <a:pt x="2919" y="1"/>
                      <a:pt x="29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7" name="Google Shape;1107;p29"/>
              <p:cNvSpPr/>
              <p:nvPr/>
            </p:nvSpPr>
            <p:spPr>
              <a:xfrm>
                <a:off x="5829800" y="423200"/>
                <a:ext cx="72125" cy="49625"/>
              </a:xfrm>
              <a:custGeom>
                <a:avLst/>
                <a:gdLst/>
                <a:ahLst/>
                <a:cxnLst/>
                <a:rect l="l" t="t" r="r" b="b"/>
                <a:pathLst>
                  <a:path w="2885" h="1985" extrusionOk="0">
                    <a:moveTo>
                      <a:pt x="2863" y="0"/>
                    </a:moveTo>
                    <a:cubicBezTo>
                      <a:pt x="2862" y="0"/>
                      <a:pt x="2860" y="0"/>
                      <a:pt x="2858" y="1"/>
                    </a:cubicBezTo>
                    <a:cubicBezTo>
                      <a:pt x="2343" y="131"/>
                      <a:pt x="1855" y="339"/>
                      <a:pt x="1408" y="622"/>
                    </a:cubicBezTo>
                    <a:cubicBezTo>
                      <a:pt x="859" y="970"/>
                      <a:pt x="387" y="1418"/>
                      <a:pt x="7" y="1953"/>
                    </a:cubicBezTo>
                    <a:cubicBezTo>
                      <a:pt x="0" y="1962"/>
                      <a:pt x="1" y="1974"/>
                      <a:pt x="11" y="1981"/>
                    </a:cubicBezTo>
                    <a:cubicBezTo>
                      <a:pt x="14" y="1984"/>
                      <a:pt x="18" y="1985"/>
                      <a:pt x="23" y="1985"/>
                    </a:cubicBezTo>
                    <a:cubicBezTo>
                      <a:pt x="29" y="1985"/>
                      <a:pt x="34" y="1982"/>
                      <a:pt x="39" y="1976"/>
                    </a:cubicBezTo>
                    <a:cubicBezTo>
                      <a:pt x="415" y="1446"/>
                      <a:pt x="885" y="1003"/>
                      <a:pt x="1430" y="656"/>
                    </a:cubicBezTo>
                    <a:cubicBezTo>
                      <a:pt x="1873" y="376"/>
                      <a:pt x="2356" y="168"/>
                      <a:pt x="2867" y="40"/>
                    </a:cubicBezTo>
                    <a:cubicBezTo>
                      <a:pt x="2877" y="37"/>
                      <a:pt x="2885" y="27"/>
                      <a:pt x="2882" y="16"/>
                    </a:cubicBezTo>
                    <a:cubicBezTo>
                      <a:pt x="2880" y="7"/>
                      <a:pt x="2872" y="0"/>
                      <a:pt x="28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8" name="Google Shape;1108;p29"/>
              <p:cNvSpPr/>
              <p:nvPr/>
            </p:nvSpPr>
            <p:spPr>
              <a:xfrm>
                <a:off x="5806950" y="380125"/>
                <a:ext cx="88225" cy="75475"/>
              </a:xfrm>
              <a:custGeom>
                <a:avLst/>
                <a:gdLst/>
                <a:ahLst/>
                <a:cxnLst/>
                <a:rect l="l" t="t" r="r" b="b"/>
                <a:pathLst>
                  <a:path w="3529" h="3019" extrusionOk="0">
                    <a:moveTo>
                      <a:pt x="2721" y="48"/>
                    </a:moveTo>
                    <a:lnTo>
                      <a:pt x="3459" y="1073"/>
                    </a:lnTo>
                    <a:cubicBezTo>
                      <a:pt x="2943" y="1158"/>
                      <a:pt x="2455" y="1337"/>
                      <a:pt x="2009" y="1605"/>
                    </a:cubicBezTo>
                    <a:cubicBezTo>
                      <a:pt x="1462" y="1933"/>
                      <a:pt x="990" y="2394"/>
                      <a:pt x="641" y="2941"/>
                    </a:cubicBezTo>
                    <a:lnTo>
                      <a:pt x="48" y="1895"/>
                    </a:lnTo>
                    <a:cubicBezTo>
                      <a:pt x="389" y="1461"/>
                      <a:pt x="789" y="1085"/>
                      <a:pt x="1239" y="772"/>
                    </a:cubicBezTo>
                    <a:cubicBezTo>
                      <a:pt x="1695" y="455"/>
                      <a:pt x="2194" y="213"/>
                      <a:pt x="2721" y="48"/>
                    </a:cubicBezTo>
                    <a:close/>
                    <a:moveTo>
                      <a:pt x="2737" y="1"/>
                    </a:moveTo>
                    <a:lnTo>
                      <a:pt x="2723" y="5"/>
                    </a:lnTo>
                    <a:cubicBezTo>
                      <a:pt x="2187" y="170"/>
                      <a:pt x="1681" y="418"/>
                      <a:pt x="1218" y="738"/>
                    </a:cubicBezTo>
                    <a:cubicBezTo>
                      <a:pt x="761" y="1055"/>
                      <a:pt x="353" y="1440"/>
                      <a:pt x="9" y="1879"/>
                    </a:cubicBezTo>
                    <a:lnTo>
                      <a:pt x="0" y="1890"/>
                    </a:lnTo>
                    <a:lnTo>
                      <a:pt x="639" y="3018"/>
                    </a:lnTo>
                    <a:lnTo>
                      <a:pt x="655" y="2991"/>
                    </a:lnTo>
                    <a:cubicBezTo>
                      <a:pt x="1003" y="2437"/>
                      <a:pt x="1478" y="1970"/>
                      <a:pt x="2029" y="1638"/>
                    </a:cubicBezTo>
                    <a:cubicBezTo>
                      <a:pt x="2481" y="1367"/>
                      <a:pt x="2975" y="1188"/>
                      <a:pt x="3497" y="1107"/>
                    </a:cubicBezTo>
                    <a:lnTo>
                      <a:pt x="3529" y="1102"/>
                    </a:lnTo>
                    <a:lnTo>
                      <a:pt x="273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9" name="Google Shape;1109;p29"/>
              <p:cNvSpPr/>
              <p:nvPr/>
            </p:nvSpPr>
            <p:spPr>
              <a:xfrm>
                <a:off x="5834375" y="428450"/>
                <a:ext cx="72475" cy="50675"/>
              </a:xfrm>
              <a:custGeom>
                <a:avLst/>
                <a:gdLst/>
                <a:ahLst/>
                <a:cxnLst/>
                <a:rect l="l" t="t" r="r" b="b"/>
                <a:pathLst>
                  <a:path w="2899" h="2027" extrusionOk="0">
                    <a:moveTo>
                      <a:pt x="2876" y="0"/>
                    </a:moveTo>
                    <a:cubicBezTo>
                      <a:pt x="2874" y="0"/>
                      <a:pt x="2872" y="1"/>
                      <a:pt x="2870" y="1"/>
                    </a:cubicBezTo>
                    <a:cubicBezTo>
                      <a:pt x="2146" y="227"/>
                      <a:pt x="1488" y="584"/>
                      <a:pt x="913" y="1056"/>
                    </a:cubicBezTo>
                    <a:cubicBezTo>
                      <a:pt x="579" y="1332"/>
                      <a:pt x="274" y="1648"/>
                      <a:pt x="7" y="1995"/>
                    </a:cubicBezTo>
                    <a:cubicBezTo>
                      <a:pt x="1" y="2004"/>
                      <a:pt x="2" y="2016"/>
                      <a:pt x="11" y="2023"/>
                    </a:cubicBezTo>
                    <a:cubicBezTo>
                      <a:pt x="16" y="2026"/>
                      <a:pt x="19" y="2027"/>
                      <a:pt x="23" y="2027"/>
                    </a:cubicBezTo>
                    <a:cubicBezTo>
                      <a:pt x="30" y="2027"/>
                      <a:pt x="35" y="2024"/>
                      <a:pt x="38" y="2018"/>
                    </a:cubicBezTo>
                    <a:cubicBezTo>
                      <a:pt x="303" y="1674"/>
                      <a:pt x="606" y="1361"/>
                      <a:pt x="939" y="1088"/>
                    </a:cubicBezTo>
                    <a:cubicBezTo>
                      <a:pt x="1509" y="618"/>
                      <a:pt x="2164" y="265"/>
                      <a:pt x="2882" y="40"/>
                    </a:cubicBezTo>
                    <a:cubicBezTo>
                      <a:pt x="2893" y="37"/>
                      <a:pt x="2898" y="25"/>
                      <a:pt x="2896" y="15"/>
                    </a:cubicBezTo>
                    <a:cubicBezTo>
                      <a:pt x="2893" y="6"/>
                      <a:pt x="2885" y="0"/>
                      <a:pt x="28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0" name="Google Shape;1110;p29"/>
              <p:cNvSpPr/>
              <p:nvPr/>
            </p:nvSpPr>
            <p:spPr>
              <a:xfrm>
                <a:off x="5838300" y="436625"/>
                <a:ext cx="72500" cy="50175"/>
              </a:xfrm>
              <a:custGeom>
                <a:avLst/>
                <a:gdLst/>
                <a:ahLst/>
                <a:cxnLst/>
                <a:rect l="l" t="t" r="r" b="b"/>
                <a:pathLst>
                  <a:path w="2900" h="2007" extrusionOk="0">
                    <a:moveTo>
                      <a:pt x="2877" y="1"/>
                    </a:moveTo>
                    <a:cubicBezTo>
                      <a:pt x="2875" y="1"/>
                      <a:pt x="2874" y="1"/>
                      <a:pt x="2872" y="1"/>
                    </a:cubicBezTo>
                    <a:cubicBezTo>
                      <a:pt x="1224" y="494"/>
                      <a:pt x="19" y="1960"/>
                      <a:pt x="7" y="1975"/>
                    </a:cubicBezTo>
                    <a:cubicBezTo>
                      <a:pt x="0" y="1983"/>
                      <a:pt x="1" y="1996"/>
                      <a:pt x="10" y="2002"/>
                    </a:cubicBezTo>
                    <a:cubicBezTo>
                      <a:pt x="12" y="2006"/>
                      <a:pt x="17" y="2007"/>
                      <a:pt x="22" y="2007"/>
                    </a:cubicBezTo>
                    <a:cubicBezTo>
                      <a:pt x="28" y="2007"/>
                      <a:pt x="33" y="2005"/>
                      <a:pt x="38" y="1999"/>
                    </a:cubicBezTo>
                    <a:cubicBezTo>
                      <a:pt x="49" y="1984"/>
                      <a:pt x="1248" y="528"/>
                      <a:pt x="2884" y="39"/>
                    </a:cubicBezTo>
                    <a:cubicBezTo>
                      <a:pt x="2895" y="37"/>
                      <a:pt x="2900" y="26"/>
                      <a:pt x="2897" y="15"/>
                    </a:cubicBezTo>
                    <a:cubicBezTo>
                      <a:pt x="2894" y="6"/>
                      <a:pt x="2886" y="1"/>
                      <a:pt x="28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1" name="Google Shape;1111;p29"/>
              <p:cNvSpPr/>
              <p:nvPr/>
            </p:nvSpPr>
            <p:spPr>
              <a:xfrm>
                <a:off x="5747950" y="435850"/>
                <a:ext cx="24750" cy="16200"/>
              </a:xfrm>
              <a:custGeom>
                <a:avLst/>
                <a:gdLst/>
                <a:ahLst/>
                <a:cxnLst/>
                <a:rect l="l" t="t" r="r" b="b"/>
                <a:pathLst>
                  <a:path w="990" h="648" extrusionOk="0">
                    <a:moveTo>
                      <a:pt x="274" y="0"/>
                    </a:moveTo>
                    <a:cubicBezTo>
                      <a:pt x="173" y="0"/>
                      <a:pt x="71" y="86"/>
                      <a:pt x="46" y="176"/>
                    </a:cubicBezTo>
                    <a:cubicBezTo>
                      <a:pt x="0" y="337"/>
                      <a:pt x="176" y="559"/>
                      <a:pt x="416" y="626"/>
                    </a:cubicBezTo>
                    <a:cubicBezTo>
                      <a:pt x="467" y="641"/>
                      <a:pt x="519" y="647"/>
                      <a:pt x="570" y="647"/>
                    </a:cubicBezTo>
                    <a:cubicBezTo>
                      <a:pt x="758" y="647"/>
                      <a:pt x="930" y="557"/>
                      <a:pt x="964" y="432"/>
                    </a:cubicBezTo>
                    <a:cubicBezTo>
                      <a:pt x="990" y="339"/>
                      <a:pt x="947" y="207"/>
                      <a:pt x="854" y="161"/>
                    </a:cubicBezTo>
                    <a:cubicBezTo>
                      <a:pt x="807" y="140"/>
                      <a:pt x="745" y="121"/>
                      <a:pt x="691" y="121"/>
                    </a:cubicBezTo>
                    <a:cubicBezTo>
                      <a:pt x="663" y="121"/>
                      <a:pt x="638" y="126"/>
                      <a:pt x="617" y="137"/>
                    </a:cubicBezTo>
                    <a:cubicBezTo>
                      <a:pt x="584" y="155"/>
                      <a:pt x="570" y="186"/>
                      <a:pt x="554" y="186"/>
                    </a:cubicBezTo>
                    <a:cubicBezTo>
                      <a:pt x="553" y="186"/>
                      <a:pt x="552" y="186"/>
                      <a:pt x="550" y="186"/>
                    </a:cubicBezTo>
                    <a:cubicBezTo>
                      <a:pt x="531" y="180"/>
                      <a:pt x="537" y="144"/>
                      <a:pt x="519" y="111"/>
                    </a:cubicBezTo>
                    <a:cubicBezTo>
                      <a:pt x="484" y="47"/>
                      <a:pt x="375" y="11"/>
                      <a:pt x="293" y="1"/>
                    </a:cubicBezTo>
                    <a:cubicBezTo>
                      <a:pt x="287" y="0"/>
                      <a:pt x="280" y="0"/>
                      <a:pt x="27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2" name="Google Shape;1112;p29"/>
              <p:cNvSpPr/>
              <p:nvPr/>
            </p:nvSpPr>
            <p:spPr>
              <a:xfrm>
                <a:off x="5745250" y="430900"/>
                <a:ext cx="31125" cy="24325"/>
              </a:xfrm>
              <a:custGeom>
                <a:avLst/>
                <a:gdLst/>
                <a:ahLst/>
                <a:cxnLst/>
                <a:rect l="l" t="t" r="r" b="b"/>
                <a:pathLst>
                  <a:path w="1245" h="973" extrusionOk="0">
                    <a:moveTo>
                      <a:pt x="361" y="84"/>
                    </a:moveTo>
                    <a:cubicBezTo>
                      <a:pt x="421" y="91"/>
                      <a:pt x="471" y="131"/>
                      <a:pt x="511" y="166"/>
                    </a:cubicBezTo>
                    <a:cubicBezTo>
                      <a:pt x="550" y="198"/>
                      <a:pt x="586" y="229"/>
                      <a:pt x="627" y="229"/>
                    </a:cubicBezTo>
                    <a:cubicBezTo>
                      <a:pt x="634" y="229"/>
                      <a:pt x="641" y="228"/>
                      <a:pt x="649" y="226"/>
                    </a:cubicBezTo>
                    <a:cubicBezTo>
                      <a:pt x="676" y="220"/>
                      <a:pt x="697" y="199"/>
                      <a:pt x="713" y="173"/>
                    </a:cubicBezTo>
                    <a:cubicBezTo>
                      <a:pt x="716" y="205"/>
                      <a:pt x="728" y="235"/>
                      <a:pt x="752" y="256"/>
                    </a:cubicBezTo>
                    <a:cubicBezTo>
                      <a:pt x="775" y="277"/>
                      <a:pt x="801" y="283"/>
                      <a:pt x="830" y="283"/>
                    </a:cubicBezTo>
                    <a:cubicBezTo>
                      <a:pt x="852" y="283"/>
                      <a:pt x="876" y="279"/>
                      <a:pt x="901" y="275"/>
                    </a:cubicBezTo>
                    <a:cubicBezTo>
                      <a:pt x="925" y="272"/>
                      <a:pt x="951" y="268"/>
                      <a:pt x="976" y="268"/>
                    </a:cubicBezTo>
                    <a:cubicBezTo>
                      <a:pt x="1003" y="268"/>
                      <a:pt x="1029" y="272"/>
                      <a:pt x="1055" y="284"/>
                    </a:cubicBezTo>
                    <a:cubicBezTo>
                      <a:pt x="1162" y="336"/>
                      <a:pt x="1206" y="510"/>
                      <a:pt x="1172" y="631"/>
                    </a:cubicBezTo>
                    <a:cubicBezTo>
                      <a:pt x="1148" y="718"/>
                      <a:pt x="1080" y="797"/>
                      <a:pt x="980" y="853"/>
                    </a:cubicBezTo>
                    <a:cubicBezTo>
                      <a:pt x="885" y="907"/>
                      <a:pt x="774" y="934"/>
                      <a:pt x="664" y="934"/>
                    </a:cubicBezTo>
                    <a:cubicBezTo>
                      <a:pt x="608" y="934"/>
                      <a:pt x="552" y="927"/>
                      <a:pt x="498" y="912"/>
                    </a:cubicBezTo>
                    <a:cubicBezTo>
                      <a:pt x="339" y="868"/>
                      <a:pt x="195" y="756"/>
                      <a:pt x="115" y="611"/>
                    </a:cubicBezTo>
                    <a:cubicBezTo>
                      <a:pt x="60" y="512"/>
                      <a:pt x="43" y="409"/>
                      <a:pt x="66" y="325"/>
                    </a:cubicBezTo>
                    <a:cubicBezTo>
                      <a:pt x="100" y="207"/>
                      <a:pt x="224" y="84"/>
                      <a:pt x="344" y="84"/>
                    </a:cubicBezTo>
                    <a:close/>
                    <a:moveTo>
                      <a:pt x="742" y="0"/>
                    </a:moveTo>
                    <a:cubicBezTo>
                      <a:pt x="725" y="0"/>
                      <a:pt x="720" y="20"/>
                      <a:pt x="714" y="47"/>
                    </a:cubicBezTo>
                    <a:cubicBezTo>
                      <a:pt x="704" y="88"/>
                      <a:pt x="685" y="173"/>
                      <a:pt x="638" y="186"/>
                    </a:cubicBezTo>
                    <a:cubicBezTo>
                      <a:pt x="635" y="187"/>
                      <a:pt x="632" y="187"/>
                      <a:pt x="628" y="187"/>
                    </a:cubicBezTo>
                    <a:cubicBezTo>
                      <a:pt x="601" y="187"/>
                      <a:pt x="574" y="164"/>
                      <a:pt x="537" y="134"/>
                    </a:cubicBezTo>
                    <a:cubicBezTo>
                      <a:pt x="493" y="96"/>
                      <a:pt x="438" y="51"/>
                      <a:pt x="365" y="43"/>
                    </a:cubicBezTo>
                    <a:cubicBezTo>
                      <a:pt x="358" y="42"/>
                      <a:pt x="352" y="42"/>
                      <a:pt x="345" y="42"/>
                    </a:cubicBezTo>
                    <a:cubicBezTo>
                      <a:pt x="206" y="42"/>
                      <a:pt x="66" y="179"/>
                      <a:pt x="28" y="311"/>
                    </a:cubicBezTo>
                    <a:cubicBezTo>
                      <a:pt x="1" y="406"/>
                      <a:pt x="18" y="520"/>
                      <a:pt x="80" y="628"/>
                    </a:cubicBezTo>
                    <a:cubicBezTo>
                      <a:pt x="166" y="783"/>
                      <a:pt x="317" y="902"/>
                      <a:pt x="488" y="949"/>
                    </a:cubicBezTo>
                    <a:cubicBezTo>
                      <a:pt x="543" y="965"/>
                      <a:pt x="605" y="972"/>
                      <a:pt x="664" y="972"/>
                    </a:cubicBezTo>
                    <a:cubicBezTo>
                      <a:pt x="779" y="972"/>
                      <a:pt x="897" y="943"/>
                      <a:pt x="996" y="886"/>
                    </a:cubicBezTo>
                    <a:cubicBezTo>
                      <a:pt x="1105" y="823"/>
                      <a:pt x="1181" y="735"/>
                      <a:pt x="1207" y="639"/>
                    </a:cubicBezTo>
                    <a:cubicBezTo>
                      <a:pt x="1245" y="503"/>
                      <a:pt x="1197" y="306"/>
                      <a:pt x="1068" y="245"/>
                    </a:cubicBezTo>
                    <a:cubicBezTo>
                      <a:pt x="1037" y="230"/>
                      <a:pt x="1006" y="225"/>
                      <a:pt x="975" y="225"/>
                    </a:cubicBezTo>
                    <a:cubicBezTo>
                      <a:pt x="946" y="225"/>
                      <a:pt x="918" y="229"/>
                      <a:pt x="891" y="233"/>
                    </a:cubicBezTo>
                    <a:cubicBezTo>
                      <a:pt x="868" y="237"/>
                      <a:pt x="847" y="240"/>
                      <a:pt x="828" y="240"/>
                    </a:cubicBezTo>
                    <a:cubicBezTo>
                      <a:pt x="808" y="240"/>
                      <a:pt x="790" y="236"/>
                      <a:pt x="776" y="224"/>
                    </a:cubicBezTo>
                    <a:cubicBezTo>
                      <a:pt x="734" y="186"/>
                      <a:pt x="752" y="97"/>
                      <a:pt x="760" y="54"/>
                    </a:cubicBezTo>
                    <a:cubicBezTo>
                      <a:pt x="765" y="27"/>
                      <a:pt x="769" y="6"/>
                      <a:pt x="747" y="1"/>
                    </a:cubicBezTo>
                    <a:cubicBezTo>
                      <a:pt x="745" y="0"/>
                      <a:pt x="744" y="0"/>
                      <a:pt x="7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3" name="Google Shape;1113;p29"/>
              <p:cNvSpPr/>
              <p:nvPr/>
            </p:nvSpPr>
            <p:spPr>
              <a:xfrm>
                <a:off x="5749550" y="456425"/>
                <a:ext cx="10150" cy="33500"/>
              </a:xfrm>
              <a:custGeom>
                <a:avLst/>
                <a:gdLst/>
                <a:ahLst/>
                <a:cxnLst/>
                <a:rect l="l" t="t" r="r" b="b"/>
                <a:pathLst>
                  <a:path w="406" h="1340" extrusionOk="0">
                    <a:moveTo>
                      <a:pt x="381" y="0"/>
                    </a:moveTo>
                    <a:cubicBezTo>
                      <a:pt x="373" y="0"/>
                      <a:pt x="366" y="6"/>
                      <a:pt x="364" y="15"/>
                    </a:cubicBezTo>
                    <a:lnTo>
                      <a:pt x="5" y="1314"/>
                    </a:lnTo>
                    <a:cubicBezTo>
                      <a:pt x="0" y="1325"/>
                      <a:pt x="7" y="1335"/>
                      <a:pt x="18" y="1338"/>
                    </a:cubicBezTo>
                    <a:cubicBezTo>
                      <a:pt x="20" y="1339"/>
                      <a:pt x="22" y="1339"/>
                      <a:pt x="23" y="1339"/>
                    </a:cubicBezTo>
                    <a:cubicBezTo>
                      <a:pt x="32" y="1339"/>
                      <a:pt x="39" y="1334"/>
                      <a:pt x="42" y="1325"/>
                    </a:cubicBezTo>
                    <a:lnTo>
                      <a:pt x="402" y="25"/>
                    </a:lnTo>
                    <a:cubicBezTo>
                      <a:pt x="406" y="15"/>
                      <a:pt x="398" y="4"/>
                      <a:pt x="388" y="2"/>
                    </a:cubicBezTo>
                    <a:cubicBezTo>
                      <a:pt x="385" y="1"/>
                      <a:pt x="383"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4" name="Google Shape;1114;p29"/>
              <p:cNvSpPr/>
              <p:nvPr/>
            </p:nvSpPr>
            <p:spPr>
              <a:xfrm>
                <a:off x="5743375" y="455525"/>
                <a:ext cx="13000" cy="44625"/>
              </a:xfrm>
              <a:custGeom>
                <a:avLst/>
                <a:gdLst/>
                <a:ahLst/>
                <a:cxnLst/>
                <a:rect l="l" t="t" r="r" b="b"/>
                <a:pathLst>
                  <a:path w="520" h="1785" extrusionOk="0">
                    <a:moveTo>
                      <a:pt x="496" y="0"/>
                    </a:moveTo>
                    <a:cubicBezTo>
                      <a:pt x="488" y="0"/>
                      <a:pt x="481" y="6"/>
                      <a:pt x="478" y="14"/>
                    </a:cubicBezTo>
                    <a:lnTo>
                      <a:pt x="5" y="1723"/>
                    </a:lnTo>
                    <a:cubicBezTo>
                      <a:pt x="1" y="1733"/>
                      <a:pt x="7" y="1744"/>
                      <a:pt x="18" y="1746"/>
                    </a:cubicBezTo>
                    <a:lnTo>
                      <a:pt x="151" y="1783"/>
                    </a:lnTo>
                    <a:cubicBezTo>
                      <a:pt x="152" y="1785"/>
                      <a:pt x="155" y="1785"/>
                      <a:pt x="156" y="1785"/>
                    </a:cubicBezTo>
                    <a:cubicBezTo>
                      <a:pt x="159" y="1785"/>
                      <a:pt x="163" y="1785"/>
                      <a:pt x="166" y="1782"/>
                    </a:cubicBezTo>
                    <a:cubicBezTo>
                      <a:pt x="170" y="1778"/>
                      <a:pt x="173" y="1775"/>
                      <a:pt x="176" y="1770"/>
                    </a:cubicBezTo>
                    <a:lnTo>
                      <a:pt x="267" y="1443"/>
                    </a:lnTo>
                    <a:cubicBezTo>
                      <a:pt x="270" y="1432"/>
                      <a:pt x="264" y="1421"/>
                      <a:pt x="253" y="1418"/>
                    </a:cubicBezTo>
                    <a:cubicBezTo>
                      <a:pt x="251" y="1417"/>
                      <a:pt x="249" y="1417"/>
                      <a:pt x="247" y="1417"/>
                    </a:cubicBezTo>
                    <a:cubicBezTo>
                      <a:pt x="239" y="1417"/>
                      <a:pt x="231" y="1423"/>
                      <a:pt x="229" y="1432"/>
                    </a:cubicBezTo>
                    <a:lnTo>
                      <a:pt x="143" y="1740"/>
                    </a:lnTo>
                    <a:lnTo>
                      <a:pt x="48" y="1713"/>
                    </a:lnTo>
                    <a:lnTo>
                      <a:pt x="516" y="25"/>
                    </a:lnTo>
                    <a:cubicBezTo>
                      <a:pt x="520" y="14"/>
                      <a:pt x="513" y="5"/>
                      <a:pt x="503" y="1"/>
                    </a:cubicBezTo>
                    <a:cubicBezTo>
                      <a:pt x="501" y="0"/>
                      <a:pt x="498" y="0"/>
                      <a:pt x="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5" name="Google Shape;1115;p29"/>
              <p:cNvSpPr/>
              <p:nvPr/>
            </p:nvSpPr>
            <p:spPr>
              <a:xfrm>
                <a:off x="5748975" y="488925"/>
                <a:ext cx="9300" cy="5150"/>
              </a:xfrm>
              <a:custGeom>
                <a:avLst/>
                <a:gdLst/>
                <a:ahLst/>
                <a:cxnLst/>
                <a:rect l="l" t="t" r="r" b="b"/>
                <a:pathLst>
                  <a:path w="372" h="206" extrusionOk="0">
                    <a:moveTo>
                      <a:pt x="46" y="1"/>
                    </a:moveTo>
                    <a:cubicBezTo>
                      <a:pt x="37" y="1"/>
                      <a:pt x="29" y="7"/>
                      <a:pt x="28" y="16"/>
                    </a:cubicBezTo>
                    <a:cubicBezTo>
                      <a:pt x="23" y="26"/>
                      <a:pt x="30" y="37"/>
                      <a:pt x="41" y="39"/>
                    </a:cubicBezTo>
                    <a:lnTo>
                      <a:pt x="325" y="118"/>
                    </a:lnTo>
                    <a:cubicBezTo>
                      <a:pt x="322" y="128"/>
                      <a:pt x="318" y="139"/>
                      <a:pt x="316" y="148"/>
                    </a:cubicBezTo>
                    <a:cubicBezTo>
                      <a:pt x="314" y="154"/>
                      <a:pt x="314" y="157"/>
                      <a:pt x="313" y="161"/>
                    </a:cubicBezTo>
                    <a:lnTo>
                      <a:pt x="29" y="82"/>
                    </a:lnTo>
                    <a:cubicBezTo>
                      <a:pt x="27" y="82"/>
                      <a:pt x="26" y="82"/>
                      <a:pt x="24" y="82"/>
                    </a:cubicBezTo>
                    <a:cubicBezTo>
                      <a:pt x="15" y="82"/>
                      <a:pt x="7" y="87"/>
                      <a:pt x="5" y="96"/>
                    </a:cubicBezTo>
                    <a:cubicBezTo>
                      <a:pt x="1" y="107"/>
                      <a:pt x="7" y="117"/>
                      <a:pt x="18" y="120"/>
                    </a:cubicBezTo>
                    <a:lnTo>
                      <a:pt x="323" y="204"/>
                    </a:lnTo>
                    <a:cubicBezTo>
                      <a:pt x="324" y="205"/>
                      <a:pt x="327" y="205"/>
                      <a:pt x="328" y="205"/>
                    </a:cubicBezTo>
                    <a:cubicBezTo>
                      <a:pt x="332" y="205"/>
                      <a:pt x="336" y="204"/>
                      <a:pt x="340" y="203"/>
                    </a:cubicBezTo>
                    <a:cubicBezTo>
                      <a:pt x="345" y="200"/>
                      <a:pt x="348" y="195"/>
                      <a:pt x="349" y="189"/>
                    </a:cubicBezTo>
                    <a:cubicBezTo>
                      <a:pt x="351" y="181"/>
                      <a:pt x="352" y="170"/>
                      <a:pt x="355" y="159"/>
                    </a:cubicBezTo>
                    <a:cubicBezTo>
                      <a:pt x="359" y="143"/>
                      <a:pt x="362" y="128"/>
                      <a:pt x="370" y="113"/>
                    </a:cubicBezTo>
                    <a:cubicBezTo>
                      <a:pt x="372" y="108"/>
                      <a:pt x="372" y="102"/>
                      <a:pt x="370" y="97"/>
                    </a:cubicBezTo>
                    <a:cubicBezTo>
                      <a:pt x="368" y="92"/>
                      <a:pt x="362" y="87"/>
                      <a:pt x="357" y="86"/>
                    </a:cubicBezTo>
                    <a:lnTo>
                      <a:pt x="51" y="2"/>
                    </a:lnTo>
                    <a:cubicBezTo>
                      <a:pt x="49" y="1"/>
                      <a:pt x="48" y="1"/>
                      <a:pt x="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6" name="Google Shape;1116;p29"/>
              <p:cNvSpPr/>
              <p:nvPr/>
            </p:nvSpPr>
            <p:spPr>
              <a:xfrm>
                <a:off x="5746825" y="493900"/>
                <a:ext cx="10150" cy="8400"/>
              </a:xfrm>
              <a:custGeom>
                <a:avLst/>
                <a:gdLst/>
                <a:ahLst/>
                <a:cxnLst/>
                <a:rect l="l" t="t" r="r" b="b"/>
                <a:pathLst>
                  <a:path w="406" h="336" extrusionOk="0">
                    <a:moveTo>
                      <a:pt x="91" y="46"/>
                    </a:moveTo>
                    <a:lnTo>
                      <a:pt x="150" y="62"/>
                    </a:lnTo>
                    <a:lnTo>
                      <a:pt x="136" y="111"/>
                    </a:lnTo>
                    <a:cubicBezTo>
                      <a:pt x="132" y="122"/>
                      <a:pt x="139" y="133"/>
                      <a:pt x="150" y="135"/>
                    </a:cubicBezTo>
                    <a:lnTo>
                      <a:pt x="254" y="165"/>
                    </a:lnTo>
                    <a:cubicBezTo>
                      <a:pt x="256" y="165"/>
                      <a:pt x="258" y="166"/>
                      <a:pt x="260" y="166"/>
                    </a:cubicBezTo>
                    <a:cubicBezTo>
                      <a:pt x="263" y="166"/>
                      <a:pt x="267" y="165"/>
                      <a:pt x="269" y="164"/>
                    </a:cubicBezTo>
                    <a:cubicBezTo>
                      <a:pt x="274" y="161"/>
                      <a:pt x="277" y="156"/>
                      <a:pt x="279" y="151"/>
                    </a:cubicBezTo>
                    <a:lnTo>
                      <a:pt x="292" y="102"/>
                    </a:lnTo>
                    <a:lnTo>
                      <a:pt x="356" y="119"/>
                    </a:lnTo>
                    <a:lnTo>
                      <a:pt x="308" y="293"/>
                    </a:lnTo>
                    <a:lnTo>
                      <a:pt x="250" y="277"/>
                    </a:lnTo>
                    <a:cubicBezTo>
                      <a:pt x="252" y="268"/>
                      <a:pt x="254" y="260"/>
                      <a:pt x="257" y="251"/>
                    </a:cubicBezTo>
                    <a:cubicBezTo>
                      <a:pt x="259" y="241"/>
                      <a:pt x="253" y="230"/>
                      <a:pt x="242" y="228"/>
                    </a:cubicBezTo>
                    <a:lnTo>
                      <a:pt x="134" y="198"/>
                    </a:lnTo>
                    <a:cubicBezTo>
                      <a:pt x="132" y="198"/>
                      <a:pt x="130" y="198"/>
                      <a:pt x="128" y="198"/>
                    </a:cubicBezTo>
                    <a:cubicBezTo>
                      <a:pt x="124" y="198"/>
                      <a:pt x="122" y="198"/>
                      <a:pt x="119" y="199"/>
                    </a:cubicBezTo>
                    <a:cubicBezTo>
                      <a:pt x="115" y="203"/>
                      <a:pt x="111" y="207"/>
                      <a:pt x="109" y="212"/>
                    </a:cubicBezTo>
                    <a:lnTo>
                      <a:pt x="103" y="236"/>
                    </a:lnTo>
                    <a:lnTo>
                      <a:pt x="43" y="219"/>
                    </a:lnTo>
                    <a:lnTo>
                      <a:pt x="91" y="46"/>
                    </a:lnTo>
                    <a:close/>
                    <a:moveTo>
                      <a:pt x="77" y="0"/>
                    </a:moveTo>
                    <a:cubicBezTo>
                      <a:pt x="74" y="0"/>
                      <a:pt x="72" y="1"/>
                      <a:pt x="70" y="2"/>
                    </a:cubicBezTo>
                    <a:cubicBezTo>
                      <a:pt x="65" y="5"/>
                      <a:pt x="61" y="10"/>
                      <a:pt x="60" y="15"/>
                    </a:cubicBezTo>
                    <a:lnTo>
                      <a:pt x="1" y="225"/>
                    </a:lnTo>
                    <a:cubicBezTo>
                      <a:pt x="0" y="230"/>
                      <a:pt x="0" y="236"/>
                      <a:pt x="2" y="240"/>
                    </a:cubicBezTo>
                    <a:cubicBezTo>
                      <a:pt x="5" y="244"/>
                      <a:pt x="9" y="248"/>
                      <a:pt x="14" y="250"/>
                    </a:cubicBezTo>
                    <a:lnTo>
                      <a:pt x="114" y="277"/>
                    </a:lnTo>
                    <a:cubicBezTo>
                      <a:pt x="116" y="277"/>
                      <a:pt x="118" y="277"/>
                      <a:pt x="120" y="277"/>
                    </a:cubicBezTo>
                    <a:cubicBezTo>
                      <a:pt x="123" y="277"/>
                      <a:pt x="126" y="276"/>
                      <a:pt x="129" y="274"/>
                    </a:cubicBezTo>
                    <a:cubicBezTo>
                      <a:pt x="132" y="272"/>
                      <a:pt x="136" y="268"/>
                      <a:pt x="137" y="263"/>
                    </a:cubicBezTo>
                    <a:lnTo>
                      <a:pt x="145" y="239"/>
                    </a:lnTo>
                    <a:lnTo>
                      <a:pt x="216" y="258"/>
                    </a:lnTo>
                    <a:cubicBezTo>
                      <a:pt x="212" y="267"/>
                      <a:pt x="211" y="274"/>
                      <a:pt x="210" y="279"/>
                    </a:cubicBezTo>
                    <a:cubicBezTo>
                      <a:pt x="209" y="282"/>
                      <a:pt x="207" y="285"/>
                      <a:pt x="207" y="288"/>
                    </a:cubicBezTo>
                    <a:cubicBezTo>
                      <a:pt x="207" y="296"/>
                      <a:pt x="215" y="304"/>
                      <a:pt x="222" y="307"/>
                    </a:cubicBezTo>
                    <a:lnTo>
                      <a:pt x="317" y="333"/>
                    </a:lnTo>
                    <a:cubicBezTo>
                      <a:pt x="319" y="336"/>
                      <a:pt x="322" y="336"/>
                      <a:pt x="323" y="336"/>
                    </a:cubicBezTo>
                    <a:cubicBezTo>
                      <a:pt x="330" y="336"/>
                      <a:pt x="339" y="330"/>
                      <a:pt x="343" y="321"/>
                    </a:cubicBezTo>
                    <a:lnTo>
                      <a:pt x="402" y="109"/>
                    </a:lnTo>
                    <a:cubicBezTo>
                      <a:pt x="405" y="99"/>
                      <a:pt x="399" y="88"/>
                      <a:pt x="388" y="86"/>
                    </a:cubicBezTo>
                    <a:lnTo>
                      <a:pt x="286" y="58"/>
                    </a:lnTo>
                    <a:cubicBezTo>
                      <a:pt x="284" y="57"/>
                      <a:pt x="282" y="56"/>
                      <a:pt x="280" y="56"/>
                    </a:cubicBezTo>
                    <a:cubicBezTo>
                      <a:pt x="271" y="56"/>
                      <a:pt x="264" y="62"/>
                      <a:pt x="263" y="71"/>
                    </a:cubicBezTo>
                    <a:lnTo>
                      <a:pt x="249" y="120"/>
                    </a:lnTo>
                    <a:lnTo>
                      <a:pt x="182" y="102"/>
                    </a:lnTo>
                    <a:lnTo>
                      <a:pt x="195" y="52"/>
                    </a:lnTo>
                    <a:cubicBezTo>
                      <a:pt x="200" y="42"/>
                      <a:pt x="193" y="31"/>
                      <a:pt x="182" y="28"/>
                    </a:cubicBezTo>
                    <a:lnTo>
                      <a:pt x="84" y="1"/>
                    </a:lnTo>
                    <a:cubicBezTo>
                      <a:pt x="81" y="1"/>
                      <a:pt x="79" y="0"/>
                      <a:pt x="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29"/>
              <p:cNvSpPr/>
              <p:nvPr/>
            </p:nvSpPr>
            <p:spPr>
              <a:xfrm>
                <a:off x="5754175" y="452950"/>
                <a:ext cx="6975" cy="4750"/>
              </a:xfrm>
              <a:custGeom>
                <a:avLst/>
                <a:gdLst/>
                <a:ahLst/>
                <a:cxnLst/>
                <a:rect l="l" t="t" r="r" b="b"/>
                <a:pathLst>
                  <a:path w="279" h="190" extrusionOk="0">
                    <a:moveTo>
                      <a:pt x="63" y="46"/>
                    </a:moveTo>
                    <a:cubicBezTo>
                      <a:pt x="90" y="56"/>
                      <a:pt x="119" y="64"/>
                      <a:pt x="146" y="72"/>
                    </a:cubicBezTo>
                    <a:cubicBezTo>
                      <a:pt x="174" y="81"/>
                      <a:pt x="203" y="87"/>
                      <a:pt x="233" y="94"/>
                    </a:cubicBezTo>
                    <a:lnTo>
                      <a:pt x="218" y="144"/>
                    </a:lnTo>
                    <a:lnTo>
                      <a:pt x="47" y="98"/>
                    </a:lnTo>
                    <a:lnTo>
                      <a:pt x="63" y="46"/>
                    </a:lnTo>
                    <a:close/>
                    <a:moveTo>
                      <a:pt x="50" y="1"/>
                    </a:moveTo>
                    <a:cubicBezTo>
                      <a:pt x="47" y="1"/>
                      <a:pt x="44" y="1"/>
                      <a:pt x="41" y="2"/>
                    </a:cubicBezTo>
                    <a:cubicBezTo>
                      <a:pt x="35" y="6"/>
                      <a:pt x="31" y="9"/>
                      <a:pt x="30" y="14"/>
                    </a:cubicBezTo>
                    <a:lnTo>
                      <a:pt x="4" y="105"/>
                    </a:lnTo>
                    <a:cubicBezTo>
                      <a:pt x="1" y="116"/>
                      <a:pt x="7" y="127"/>
                      <a:pt x="18" y="130"/>
                    </a:cubicBezTo>
                    <a:lnTo>
                      <a:pt x="226" y="188"/>
                    </a:lnTo>
                    <a:cubicBezTo>
                      <a:pt x="227" y="189"/>
                      <a:pt x="229" y="189"/>
                      <a:pt x="232" y="189"/>
                    </a:cubicBezTo>
                    <a:cubicBezTo>
                      <a:pt x="235" y="189"/>
                      <a:pt x="238" y="188"/>
                      <a:pt x="243" y="186"/>
                    </a:cubicBezTo>
                    <a:cubicBezTo>
                      <a:pt x="248" y="184"/>
                      <a:pt x="251" y="179"/>
                      <a:pt x="253" y="174"/>
                    </a:cubicBezTo>
                    <a:lnTo>
                      <a:pt x="278" y="83"/>
                    </a:lnTo>
                    <a:cubicBezTo>
                      <a:pt x="279" y="78"/>
                      <a:pt x="278" y="72"/>
                      <a:pt x="276" y="67"/>
                    </a:cubicBezTo>
                    <a:cubicBezTo>
                      <a:pt x="272" y="61"/>
                      <a:pt x="267" y="59"/>
                      <a:pt x="262" y="57"/>
                    </a:cubicBezTo>
                    <a:cubicBezTo>
                      <a:pt x="226" y="51"/>
                      <a:pt x="191" y="43"/>
                      <a:pt x="156" y="34"/>
                    </a:cubicBezTo>
                    <a:cubicBezTo>
                      <a:pt x="122" y="24"/>
                      <a:pt x="89" y="13"/>
                      <a:pt x="57" y="1"/>
                    </a:cubicBezTo>
                    <a:cubicBezTo>
                      <a:pt x="55" y="1"/>
                      <a:pt x="52" y="1"/>
                      <a:pt x="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8" name="Google Shape;1118;p29"/>
              <p:cNvSpPr/>
              <p:nvPr/>
            </p:nvSpPr>
            <p:spPr>
              <a:xfrm>
                <a:off x="5744850" y="485650"/>
                <a:ext cx="4700" cy="13875"/>
              </a:xfrm>
              <a:custGeom>
                <a:avLst/>
                <a:gdLst/>
                <a:ahLst/>
                <a:cxnLst/>
                <a:rect l="l" t="t" r="r" b="b"/>
                <a:pathLst>
                  <a:path w="188" h="555" extrusionOk="0">
                    <a:moveTo>
                      <a:pt x="163" y="0"/>
                    </a:moveTo>
                    <a:cubicBezTo>
                      <a:pt x="155" y="0"/>
                      <a:pt x="148" y="6"/>
                      <a:pt x="146" y="15"/>
                    </a:cubicBezTo>
                    <a:lnTo>
                      <a:pt x="5" y="528"/>
                    </a:lnTo>
                    <a:cubicBezTo>
                      <a:pt x="1" y="539"/>
                      <a:pt x="7" y="550"/>
                      <a:pt x="18" y="553"/>
                    </a:cubicBezTo>
                    <a:cubicBezTo>
                      <a:pt x="20" y="554"/>
                      <a:pt x="22" y="554"/>
                      <a:pt x="23" y="554"/>
                    </a:cubicBezTo>
                    <a:cubicBezTo>
                      <a:pt x="32" y="554"/>
                      <a:pt x="39" y="549"/>
                      <a:pt x="43" y="539"/>
                    </a:cubicBezTo>
                    <a:lnTo>
                      <a:pt x="183" y="25"/>
                    </a:lnTo>
                    <a:cubicBezTo>
                      <a:pt x="187" y="15"/>
                      <a:pt x="181" y="4"/>
                      <a:pt x="170" y="2"/>
                    </a:cubicBezTo>
                    <a:cubicBezTo>
                      <a:pt x="168" y="1"/>
                      <a:pt x="166" y="0"/>
                      <a:pt x="16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9" name="Google Shape;1119;p29"/>
              <p:cNvSpPr/>
              <p:nvPr/>
            </p:nvSpPr>
            <p:spPr>
              <a:xfrm>
                <a:off x="5762225" y="427450"/>
                <a:ext cx="4275" cy="4775"/>
              </a:xfrm>
              <a:custGeom>
                <a:avLst/>
                <a:gdLst/>
                <a:ahLst/>
                <a:cxnLst/>
                <a:rect l="l" t="t" r="r" b="b"/>
                <a:pathLst>
                  <a:path w="171" h="191" extrusionOk="0">
                    <a:moveTo>
                      <a:pt x="69" y="45"/>
                    </a:moveTo>
                    <a:lnTo>
                      <a:pt x="126" y="62"/>
                    </a:lnTo>
                    <a:lnTo>
                      <a:pt x="103" y="147"/>
                    </a:lnTo>
                    <a:cubicBezTo>
                      <a:pt x="93" y="145"/>
                      <a:pt x="82" y="143"/>
                      <a:pt x="71" y="141"/>
                    </a:cubicBezTo>
                    <a:cubicBezTo>
                      <a:pt x="62" y="138"/>
                      <a:pt x="52" y="136"/>
                      <a:pt x="45" y="132"/>
                    </a:cubicBezTo>
                    <a:lnTo>
                      <a:pt x="69" y="45"/>
                    </a:lnTo>
                    <a:close/>
                    <a:moveTo>
                      <a:pt x="54" y="0"/>
                    </a:moveTo>
                    <a:cubicBezTo>
                      <a:pt x="51" y="0"/>
                      <a:pt x="48" y="1"/>
                      <a:pt x="46" y="3"/>
                    </a:cubicBezTo>
                    <a:cubicBezTo>
                      <a:pt x="41" y="5"/>
                      <a:pt x="38" y="9"/>
                      <a:pt x="36" y="14"/>
                    </a:cubicBezTo>
                    <a:lnTo>
                      <a:pt x="3" y="138"/>
                    </a:lnTo>
                    <a:cubicBezTo>
                      <a:pt x="1" y="148"/>
                      <a:pt x="6" y="158"/>
                      <a:pt x="15" y="162"/>
                    </a:cubicBezTo>
                    <a:cubicBezTo>
                      <a:pt x="29" y="168"/>
                      <a:pt x="45" y="173"/>
                      <a:pt x="62" y="178"/>
                    </a:cubicBezTo>
                    <a:cubicBezTo>
                      <a:pt x="82" y="185"/>
                      <a:pt x="99" y="187"/>
                      <a:pt x="114" y="190"/>
                    </a:cubicBezTo>
                    <a:lnTo>
                      <a:pt x="117" y="190"/>
                    </a:lnTo>
                    <a:cubicBezTo>
                      <a:pt x="125" y="190"/>
                      <a:pt x="133" y="185"/>
                      <a:pt x="136" y="175"/>
                    </a:cubicBezTo>
                    <a:lnTo>
                      <a:pt x="169" y="52"/>
                    </a:lnTo>
                    <a:cubicBezTo>
                      <a:pt x="170" y="47"/>
                      <a:pt x="170" y="41"/>
                      <a:pt x="168" y="37"/>
                    </a:cubicBezTo>
                    <a:cubicBezTo>
                      <a:pt x="165" y="34"/>
                      <a:pt x="162" y="29"/>
                      <a:pt x="156" y="28"/>
                    </a:cubicBezTo>
                    <a:lnTo>
                      <a:pt x="61" y="2"/>
                    </a:lnTo>
                    <a:cubicBezTo>
                      <a:pt x="58" y="1"/>
                      <a:pt x="56" y="0"/>
                      <a:pt x="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29"/>
              <p:cNvSpPr/>
              <p:nvPr/>
            </p:nvSpPr>
            <p:spPr>
              <a:xfrm>
                <a:off x="5763700" y="424400"/>
                <a:ext cx="2950" cy="4525"/>
              </a:xfrm>
              <a:custGeom>
                <a:avLst/>
                <a:gdLst/>
                <a:ahLst/>
                <a:cxnLst/>
                <a:rect l="l" t="t" r="r" b="b"/>
                <a:pathLst>
                  <a:path w="118" h="181" extrusionOk="0">
                    <a:moveTo>
                      <a:pt x="73" y="41"/>
                    </a:moveTo>
                    <a:cubicBezTo>
                      <a:pt x="74" y="43"/>
                      <a:pt x="74" y="43"/>
                      <a:pt x="76" y="43"/>
                    </a:cubicBezTo>
                    <a:lnTo>
                      <a:pt x="50" y="136"/>
                    </a:lnTo>
                    <a:lnTo>
                      <a:pt x="46" y="135"/>
                    </a:lnTo>
                    <a:lnTo>
                      <a:pt x="71" y="41"/>
                    </a:lnTo>
                    <a:close/>
                    <a:moveTo>
                      <a:pt x="68" y="0"/>
                    </a:moveTo>
                    <a:cubicBezTo>
                      <a:pt x="58" y="0"/>
                      <a:pt x="50" y="3"/>
                      <a:pt x="47" y="4"/>
                    </a:cubicBezTo>
                    <a:cubicBezTo>
                      <a:pt x="41" y="8"/>
                      <a:pt x="38" y="13"/>
                      <a:pt x="36" y="18"/>
                    </a:cubicBezTo>
                    <a:lnTo>
                      <a:pt x="2" y="143"/>
                    </a:lnTo>
                    <a:cubicBezTo>
                      <a:pt x="1" y="148"/>
                      <a:pt x="1" y="154"/>
                      <a:pt x="3" y="158"/>
                    </a:cubicBezTo>
                    <a:cubicBezTo>
                      <a:pt x="5" y="162"/>
                      <a:pt x="9" y="165"/>
                      <a:pt x="15" y="167"/>
                    </a:cubicBezTo>
                    <a:lnTo>
                      <a:pt x="58" y="179"/>
                    </a:lnTo>
                    <a:cubicBezTo>
                      <a:pt x="60" y="180"/>
                      <a:pt x="62" y="180"/>
                      <a:pt x="63" y="180"/>
                    </a:cubicBezTo>
                    <a:cubicBezTo>
                      <a:pt x="73" y="180"/>
                      <a:pt x="81" y="175"/>
                      <a:pt x="82" y="164"/>
                    </a:cubicBezTo>
                    <a:lnTo>
                      <a:pt x="116" y="40"/>
                    </a:lnTo>
                    <a:cubicBezTo>
                      <a:pt x="118" y="33"/>
                      <a:pt x="118" y="28"/>
                      <a:pt x="114" y="23"/>
                    </a:cubicBezTo>
                    <a:cubicBezTo>
                      <a:pt x="110" y="18"/>
                      <a:pt x="100" y="8"/>
                      <a:pt x="83" y="2"/>
                    </a:cubicBezTo>
                    <a:cubicBezTo>
                      <a:pt x="78" y="1"/>
                      <a:pt x="73"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1" name="Google Shape;1121;p29"/>
              <p:cNvSpPr/>
              <p:nvPr/>
            </p:nvSpPr>
            <p:spPr>
              <a:xfrm>
                <a:off x="5706525" y="432700"/>
                <a:ext cx="22975" cy="12900"/>
              </a:xfrm>
              <a:custGeom>
                <a:avLst/>
                <a:gdLst/>
                <a:ahLst/>
                <a:cxnLst/>
                <a:rect l="l" t="t" r="r" b="b"/>
                <a:pathLst>
                  <a:path w="919" h="516" extrusionOk="0">
                    <a:moveTo>
                      <a:pt x="897" y="1"/>
                    </a:moveTo>
                    <a:cubicBezTo>
                      <a:pt x="894" y="1"/>
                      <a:pt x="892" y="1"/>
                      <a:pt x="890" y="2"/>
                    </a:cubicBezTo>
                    <a:cubicBezTo>
                      <a:pt x="731" y="51"/>
                      <a:pt x="574" y="116"/>
                      <a:pt x="427" y="197"/>
                    </a:cubicBezTo>
                    <a:cubicBezTo>
                      <a:pt x="279" y="277"/>
                      <a:pt x="140" y="373"/>
                      <a:pt x="10" y="480"/>
                    </a:cubicBezTo>
                    <a:cubicBezTo>
                      <a:pt x="1" y="486"/>
                      <a:pt x="0" y="500"/>
                      <a:pt x="7" y="508"/>
                    </a:cubicBezTo>
                    <a:cubicBezTo>
                      <a:pt x="11" y="512"/>
                      <a:pt x="16" y="515"/>
                      <a:pt x="22" y="515"/>
                    </a:cubicBezTo>
                    <a:cubicBezTo>
                      <a:pt x="26" y="515"/>
                      <a:pt x="30" y="513"/>
                      <a:pt x="36" y="511"/>
                    </a:cubicBezTo>
                    <a:cubicBezTo>
                      <a:pt x="162" y="405"/>
                      <a:pt x="300" y="313"/>
                      <a:pt x="445" y="233"/>
                    </a:cubicBezTo>
                    <a:cubicBezTo>
                      <a:pt x="591" y="154"/>
                      <a:pt x="744" y="89"/>
                      <a:pt x="902" y="40"/>
                    </a:cubicBezTo>
                    <a:cubicBezTo>
                      <a:pt x="913" y="36"/>
                      <a:pt x="918" y="25"/>
                      <a:pt x="916" y="15"/>
                    </a:cubicBezTo>
                    <a:cubicBezTo>
                      <a:pt x="913" y="6"/>
                      <a:pt x="905"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2" name="Google Shape;1122;p29"/>
              <p:cNvSpPr/>
              <p:nvPr/>
            </p:nvSpPr>
            <p:spPr>
              <a:xfrm>
                <a:off x="5708875" y="436400"/>
                <a:ext cx="22975" cy="12875"/>
              </a:xfrm>
              <a:custGeom>
                <a:avLst/>
                <a:gdLst/>
                <a:ahLst/>
                <a:cxnLst/>
                <a:rect l="l" t="t" r="r" b="b"/>
                <a:pathLst>
                  <a:path w="919" h="515" extrusionOk="0">
                    <a:moveTo>
                      <a:pt x="895" y="0"/>
                    </a:moveTo>
                    <a:cubicBezTo>
                      <a:pt x="894" y="0"/>
                      <a:pt x="892" y="0"/>
                      <a:pt x="891" y="1"/>
                    </a:cubicBezTo>
                    <a:cubicBezTo>
                      <a:pt x="731" y="51"/>
                      <a:pt x="574" y="116"/>
                      <a:pt x="426" y="197"/>
                    </a:cubicBezTo>
                    <a:cubicBezTo>
                      <a:pt x="279" y="277"/>
                      <a:pt x="140" y="373"/>
                      <a:pt x="9" y="480"/>
                    </a:cubicBezTo>
                    <a:cubicBezTo>
                      <a:pt x="2" y="486"/>
                      <a:pt x="1" y="499"/>
                      <a:pt x="7" y="508"/>
                    </a:cubicBezTo>
                    <a:cubicBezTo>
                      <a:pt x="9" y="511"/>
                      <a:pt x="17" y="514"/>
                      <a:pt x="22" y="514"/>
                    </a:cubicBezTo>
                    <a:cubicBezTo>
                      <a:pt x="27" y="514"/>
                      <a:pt x="31" y="513"/>
                      <a:pt x="35" y="510"/>
                    </a:cubicBezTo>
                    <a:cubicBezTo>
                      <a:pt x="163" y="404"/>
                      <a:pt x="301" y="312"/>
                      <a:pt x="446" y="232"/>
                    </a:cubicBezTo>
                    <a:cubicBezTo>
                      <a:pt x="591" y="154"/>
                      <a:pt x="746" y="87"/>
                      <a:pt x="902" y="39"/>
                    </a:cubicBezTo>
                    <a:cubicBezTo>
                      <a:pt x="913" y="36"/>
                      <a:pt x="919" y="25"/>
                      <a:pt x="915" y="15"/>
                    </a:cubicBezTo>
                    <a:cubicBezTo>
                      <a:pt x="913" y="5"/>
                      <a:pt x="904" y="0"/>
                      <a:pt x="8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3" name="Google Shape;1123;p29"/>
              <p:cNvSpPr/>
              <p:nvPr/>
            </p:nvSpPr>
            <p:spPr>
              <a:xfrm>
                <a:off x="5710625" y="440250"/>
                <a:ext cx="22975" cy="12875"/>
              </a:xfrm>
              <a:custGeom>
                <a:avLst/>
                <a:gdLst/>
                <a:ahLst/>
                <a:cxnLst/>
                <a:rect l="l" t="t" r="r" b="b"/>
                <a:pathLst>
                  <a:path w="919" h="515" extrusionOk="0">
                    <a:moveTo>
                      <a:pt x="896" y="0"/>
                    </a:moveTo>
                    <a:cubicBezTo>
                      <a:pt x="894" y="0"/>
                      <a:pt x="892" y="0"/>
                      <a:pt x="890" y="1"/>
                    </a:cubicBezTo>
                    <a:cubicBezTo>
                      <a:pt x="731" y="50"/>
                      <a:pt x="574" y="116"/>
                      <a:pt x="426" y="196"/>
                    </a:cubicBezTo>
                    <a:cubicBezTo>
                      <a:pt x="279" y="277"/>
                      <a:pt x="140" y="372"/>
                      <a:pt x="9" y="479"/>
                    </a:cubicBezTo>
                    <a:cubicBezTo>
                      <a:pt x="1" y="487"/>
                      <a:pt x="0" y="500"/>
                      <a:pt x="7" y="508"/>
                    </a:cubicBezTo>
                    <a:cubicBezTo>
                      <a:pt x="11" y="512"/>
                      <a:pt x="16" y="515"/>
                      <a:pt x="22" y="515"/>
                    </a:cubicBezTo>
                    <a:cubicBezTo>
                      <a:pt x="27" y="515"/>
                      <a:pt x="30" y="514"/>
                      <a:pt x="35" y="510"/>
                    </a:cubicBezTo>
                    <a:cubicBezTo>
                      <a:pt x="162" y="404"/>
                      <a:pt x="301" y="312"/>
                      <a:pt x="445" y="233"/>
                    </a:cubicBezTo>
                    <a:cubicBezTo>
                      <a:pt x="591" y="153"/>
                      <a:pt x="746" y="88"/>
                      <a:pt x="902" y="40"/>
                    </a:cubicBezTo>
                    <a:cubicBezTo>
                      <a:pt x="913" y="35"/>
                      <a:pt x="918" y="25"/>
                      <a:pt x="915" y="14"/>
                    </a:cubicBezTo>
                    <a:cubicBezTo>
                      <a:pt x="912" y="6"/>
                      <a:pt x="905" y="0"/>
                      <a:pt x="8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4" name="Google Shape;1124;p29"/>
              <p:cNvSpPr/>
              <p:nvPr/>
            </p:nvSpPr>
            <p:spPr>
              <a:xfrm>
                <a:off x="5712575" y="444100"/>
                <a:ext cx="23000" cy="12900"/>
              </a:xfrm>
              <a:custGeom>
                <a:avLst/>
                <a:gdLst/>
                <a:ahLst/>
                <a:cxnLst/>
                <a:rect l="l" t="t" r="r" b="b"/>
                <a:pathLst>
                  <a:path w="920" h="516" extrusionOk="0">
                    <a:moveTo>
                      <a:pt x="897" y="1"/>
                    </a:moveTo>
                    <a:cubicBezTo>
                      <a:pt x="895" y="1"/>
                      <a:pt x="893" y="1"/>
                      <a:pt x="891" y="1"/>
                    </a:cubicBezTo>
                    <a:cubicBezTo>
                      <a:pt x="732" y="51"/>
                      <a:pt x="574" y="116"/>
                      <a:pt x="427" y="197"/>
                    </a:cubicBezTo>
                    <a:cubicBezTo>
                      <a:pt x="279" y="277"/>
                      <a:pt x="140" y="373"/>
                      <a:pt x="10" y="480"/>
                    </a:cubicBezTo>
                    <a:cubicBezTo>
                      <a:pt x="3" y="486"/>
                      <a:pt x="1" y="500"/>
                      <a:pt x="8" y="508"/>
                    </a:cubicBezTo>
                    <a:cubicBezTo>
                      <a:pt x="11" y="512"/>
                      <a:pt x="17" y="515"/>
                      <a:pt x="22" y="515"/>
                    </a:cubicBezTo>
                    <a:cubicBezTo>
                      <a:pt x="26" y="515"/>
                      <a:pt x="31" y="513"/>
                      <a:pt x="36" y="511"/>
                    </a:cubicBezTo>
                    <a:cubicBezTo>
                      <a:pt x="164" y="405"/>
                      <a:pt x="301" y="312"/>
                      <a:pt x="446" y="233"/>
                    </a:cubicBezTo>
                    <a:cubicBezTo>
                      <a:pt x="593" y="154"/>
                      <a:pt x="746" y="88"/>
                      <a:pt x="904" y="40"/>
                    </a:cubicBezTo>
                    <a:cubicBezTo>
                      <a:pt x="914" y="36"/>
                      <a:pt x="920" y="25"/>
                      <a:pt x="916" y="14"/>
                    </a:cubicBezTo>
                    <a:cubicBezTo>
                      <a:pt x="913" y="6"/>
                      <a:pt x="905" y="1"/>
                      <a:pt x="8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5" name="Google Shape;1125;p29"/>
              <p:cNvSpPr/>
              <p:nvPr/>
            </p:nvSpPr>
            <p:spPr>
              <a:xfrm>
                <a:off x="5774775" y="462650"/>
                <a:ext cx="24100" cy="6750"/>
              </a:xfrm>
              <a:custGeom>
                <a:avLst/>
                <a:gdLst/>
                <a:ahLst/>
                <a:cxnLst/>
                <a:rect l="l" t="t" r="r" b="b"/>
                <a:pathLst>
                  <a:path w="964" h="270" extrusionOk="0">
                    <a:moveTo>
                      <a:pt x="913" y="0"/>
                    </a:moveTo>
                    <a:cubicBezTo>
                      <a:pt x="421" y="0"/>
                      <a:pt x="17" y="231"/>
                      <a:pt x="13" y="234"/>
                    </a:cubicBezTo>
                    <a:cubicBezTo>
                      <a:pt x="4" y="240"/>
                      <a:pt x="1" y="251"/>
                      <a:pt x="6" y="261"/>
                    </a:cubicBezTo>
                    <a:cubicBezTo>
                      <a:pt x="10" y="266"/>
                      <a:pt x="17" y="270"/>
                      <a:pt x="24" y="270"/>
                    </a:cubicBezTo>
                    <a:cubicBezTo>
                      <a:pt x="26" y="270"/>
                      <a:pt x="31" y="269"/>
                      <a:pt x="33" y="269"/>
                    </a:cubicBezTo>
                    <a:cubicBezTo>
                      <a:pt x="37" y="267"/>
                      <a:pt x="429" y="41"/>
                      <a:pt x="913" y="41"/>
                    </a:cubicBezTo>
                    <a:cubicBezTo>
                      <a:pt x="923" y="41"/>
                      <a:pt x="933" y="41"/>
                      <a:pt x="943" y="41"/>
                    </a:cubicBezTo>
                    <a:cubicBezTo>
                      <a:pt x="954" y="41"/>
                      <a:pt x="964" y="32"/>
                      <a:pt x="964" y="21"/>
                    </a:cubicBezTo>
                    <a:cubicBezTo>
                      <a:pt x="964" y="10"/>
                      <a:pt x="954" y="1"/>
                      <a:pt x="943" y="1"/>
                    </a:cubicBezTo>
                    <a:cubicBezTo>
                      <a:pt x="933" y="0"/>
                      <a:pt x="923" y="0"/>
                      <a:pt x="9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6" name="Google Shape;1126;p29"/>
              <p:cNvSpPr/>
              <p:nvPr/>
            </p:nvSpPr>
            <p:spPr>
              <a:xfrm>
                <a:off x="5776325" y="466375"/>
                <a:ext cx="24075" cy="6750"/>
              </a:xfrm>
              <a:custGeom>
                <a:avLst/>
                <a:gdLst/>
                <a:ahLst/>
                <a:cxnLst/>
                <a:rect l="l" t="t" r="r" b="b"/>
                <a:pathLst>
                  <a:path w="963" h="270" extrusionOk="0">
                    <a:moveTo>
                      <a:pt x="914" y="0"/>
                    </a:moveTo>
                    <a:cubicBezTo>
                      <a:pt x="420" y="0"/>
                      <a:pt x="17" y="231"/>
                      <a:pt x="13" y="233"/>
                    </a:cubicBezTo>
                    <a:cubicBezTo>
                      <a:pt x="3" y="239"/>
                      <a:pt x="1" y="252"/>
                      <a:pt x="6" y="260"/>
                    </a:cubicBezTo>
                    <a:cubicBezTo>
                      <a:pt x="10" y="265"/>
                      <a:pt x="17" y="270"/>
                      <a:pt x="23" y="270"/>
                    </a:cubicBezTo>
                    <a:cubicBezTo>
                      <a:pt x="27" y="270"/>
                      <a:pt x="30" y="269"/>
                      <a:pt x="33" y="269"/>
                    </a:cubicBezTo>
                    <a:cubicBezTo>
                      <a:pt x="37" y="266"/>
                      <a:pt x="428" y="40"/>
                      <a:pt x="910" y="40"/>
                    </a:cubicBezTo>
                    <a:cubicBezTo>
                      <a:pt x="921" y="40"/>
                      <a:pt x="932" y="40"/>
                      <a:pt x="943" y="40"/>
                    </a:cubicBezTo>
                    <a:cubicBezTo>
                      <a:pt x="954" y="40"/>
                      <a:pt x="963" y="32"/>
                      <a:pt x="963" y="21"/>
                    </a:cubicBezTo>
                    <a:cubicBezTo>
                      <a:pt x="963" y="10"/>
                      <a:pt x="954" y="1"/>
                      <a:pt x="943" y="1"/>
                    </a:cubicBezTo>
                    <a:cubicBezTo>
                      <a:pt x="933" y="0"/>
                      <a:pt x="923" y="0"/>
                      <a:pt x="9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7" name="Google Shape;1127;p29"/>
              <p:cNvSpPr/>
              <p:nvPr/>
            </p:nvSpPr>
            <p:spPr>
              <a:xfrm>
                <a:off x="5778325" y="470125"/>
                <a:ext cx="24075" cy="6750"/>
              </a:xfrm>
              <a:custGeom>
                <a:avLst/>
                <a:gdLst/>
                <a:ahLst/>
                <a:cxnLst/>
                <a:rect l="l" t="t" r="r" b="b"/>
                <a:pathLst>
                  <a:path w="963" h="270" extrusionOk="0">
                    <a:moveTo>
                      <a:pt x="909" y="0"/>
                    </a:moveTo>
                    <a:cubicBezTo>
                      <a:pt x="418" y="0"/>
                      <a:pt x="16" y="231"/>
                      <a:pt x="12" y="233"/>
                    </a:cubicBezTo>
                    <a:cubicBezTo>
                      <a:pt x="2" y="239"/>
                      <a:pt x="0" y="251"/>
                      <a:pt x="6" y="260"/>
                    </a:cubicBezTo>
                    <a:cubicBezTo>
                      <a:pt x="9" y="266"/>
                      <a:pt x="16" y="270"/>
                      <a:pt x="23" y="270"/>
                    </a:cubicBezTo>
                    <a:cubicBezTo>
                      <a:pt x="27" y="270"/>
                      <a:pt x="29" y="269"/>
                      <a:pt x="32" y="269"/>
                    </a:cubicBezTo>
                    <a:cubicBezTo>
                      <a:pt x="35" y="266"/>
                      <a:pt x="427" y="40"/>
                      <a:pt x="909" y="40"/>
                    </a:cubicBezTo>
                    <a:cubicBezTo>
                      <a:pt x="920" y="40"/>
                      <a:pt x="931" y="40"/>
                      <a:pt x="942" y="40"/>
                    </a:cubicBezTo>
                    <a:cubicBezTo>
                      <a:pt x="952" y="40"/>
                      <a:pt x="962" y="31"/>
                      <a:pt x="962" y="21"/>
                    </a:cubicBezTo>
                    <a:cubicBezTo>
                      <a:pt x="962" y="10"/>
                      <a:pt x="952" y="1"/>
                      <a:pt x="942" y="1"/>
                    </a:cubicBezTo>
                    <a:cubicBezTo>
                      <a:pt x="931" y="0"/>
                      <a:pt x="920" y="0"/>
                      <a:pt x="90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8" name="Google Shape;1128;p29"/>
              <p:cNvSpPr/>
              <p:nvPr/>
            </p:nvSpPr>
            <p:spPr>
              <a:xfrm>
                <a:off x="5780375" y="474175"/>
                <a:ext cx="24100" cy="6750"/>
              </a:xfrm>
              <a:custGeom>
                <a:avLst/>
                <a:gdLst/>
                <a:ahLst/>
                <a:cxnLst/>
                <a:rect l="l" t="t" r="r" b="b"/>
                <a:pathLst>
                  <a:path w="964" h="270" extrusionOk="0">
                    <a:moveTo>
                      <a:pt x="910" y="0"/>
                    </a:moveTo>
                    <a:cubicBezTo>
                      <a:pt x="417" y="0"/>
                      <a:pt x="17" y="231"/>
                      <a:pt x="13" y="234"/>
                    </a:cubicBezTo>
                    <a:cubicBezTo>
                      <a:pt x="4" y="240"/>
                      <a:pt x="1" y="252"/>
                      <a:pt x="6" y="261"/>
                    </a:cubicBezTo>
                    <a:cubicBezTo>
                      <a:pt x="10" y="267"/>
                      <a:pt x="17" y="270"/>
                      <a:pt x="23" y="270"/>
                    </a:cubicBezTo>
                    <a:cubicBezTo>
                      <a:pt x="28" y="270"/>
                      <a:pt x="31" y="269"/>
                      <a:pt x="33" y="269"/>
                    </a:cubicBezTo>
                    <a:cubicBezTo>
                      <a:pt x="37" y="267"/>
                      <a:pt x="428" y="41"/>
                      <a:pt x="910" y="41"/>
                    </a:cubicBezTo>
                    <a:cubicBezTo>
                      <a:pt x="921" y="41"/>
                      <a:pt x="932" y="41"/>
                      <a:pt x="943" y="41"/>
                    </a:cubicBezTo>
                    <a:cubicBezTo>
                      <a:pt x="956" y="39"/>
                      <a:pt x="964" y="32"/>
                      <a:pt x="964" y="21"/>
                    </a:cubicBezTo>
                    <a:cubicBezTo>
                      <a:pt x="964" y="10"/>
                      <a:pt x="954" y="1"/>
                      <a:pt x="943" y="1"/>
                    </a:cubicBezTo>
                    <a:cubicBezTo>
                      <a:pt x="932" y="0"/>
                      <a:pt x="921" y="0"/>
                      <a:pt x="9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29" name="Google Shape;1129;p29"/>
            <p:cNvGrpSpPr/>
            <p:nvPr/>
          </p:nvGrpSpPr>
          <p:grpSpPr>
            <a:xfrm>
              <a:off x="4661535" y="-192677"/>
              <a:ext cx="542890" cy="437125"/>
              <a:chOff x="5683894" y="347144"/>
              <a:chExt cx="236636" cy="190535"/>
            </a:xfrm>
          </p:grpSpPr>
          <p:sp>
            <p:nvSpPr>
              <p:cNvPr id="1130" name="Google Shape;1130;p29"/>
              <p:cNvSpPr/>
              <p:nvPr/>
            </p:nvSpPr>
            <p:spPr>
              <a:xfrm>
                <a:off x="5683894" y="404628"/>
                <a:ext cx="155550" cy="133050"/>
              </a:xfrm>
              <a:custGeom>
                <a:avLst/>
                <a:gdLst/>
                <a:ahLst/>
                <a:cxnLst/>
                <a:rect l="l" t="t" r="r" b="b"/>
                <a:pathLst>
                  <a:path w="6222" h="5322" extrusionOk="0">
                    <a:moveTo>
                      <a:pt x="3191" y="0"/>
                    </a:moveTo>
                    <a:cubicBezTo>
                      <a:pt x="2937" y="0"/>
                      <a:pt x="2655" y="22"/>
                      <a:pt x="2354" y="81"/>
                    </a:cubicBezTo>
                    <a:cubicBezTo>
                      <a:pt x="1121" y="318"/>
                      <a:pt x="325" y="1019"/>
                      <a:pt x="1" y="1343"/>
                    </a:cubicBezTo>
                    <a:cubicBezTo>
                      <a:pt x="273" y="1870"/>
                      <a:pt x="558" y="2407"/>
                      <a:pt x="859" y="2949"/>
                    </a:cubicBezTo>
                    <a:cubicBezTo>
                      <a:pt x="1317" y="3777"/>
                      <a:pt x="1781" y="4569"/>
                      <a:pt x="2243" y="5322"/>
                    </a:cubicBezTo>
                    <a:cubicBezTo>
                      <a:pt x="2516" y="5016"/>
                      <a:pt x="3094" y="4449"/>
                      <a:pt x="4016" y="4092"/>
                    </a:cubicBezTo>
                    <a:cubicBezTo>
                      <a:pt x="4652" y="3845"/>
                      <a:pt x="5236" y="3782"/>
                      <a:pt x="5677" y="3782"/>
                    </a:cubicBezTo>
                    <a:cubicBezTo>
                      <a:pt x="5899" y="3782"/>
                      <a:pt x="6085" y="3798"/>
                      <a:pt x="6222" y="3815"/>
                    </a:cubicBezTo>
                    <a:cubicBezTo>
                      <a:pt x="5482" y="2569"/>
                      <a:pt x="4741" y="1322"/>
                      <a:pt x="4001" y="74"/>
                    </a:cubicBezTo>
                    <a:cubicBezTo>
                      <a:pt x="3784" y="34"/>
                      <a:pt x="3509" y="0"/>
                      <a:pt x="3191" y="0"/>
                    </a:cubicBezTo>
                    <a:close/>
                  </a:path>
                </a:pathLst>
              </a:custGeom>
              <a:solidFill>
                <a:srgbClr val="4DD5CE">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1" name="Google Shape;1131;p29"/>
              <p:cNvSpPr/>
              <p:nvPr/>
            </p:nvSpPr>
            <p:spPr>
              <a:xfrm>
                <a:off x="5783905" y="347144"/>
                <a:ext cx="136625" cy="153400"/>
              </a:xfrm>
              <a:custGeom>
                <a:avLst/>
                <a:gdLst/>
                <a:ahLst/>
                <a:cxnLst/>
                <a:rect l="l" t="t" r="r" b="b"/>
                <a:pathLst>
                  <a:path w="5465" h="6136" extrusionOk="0">
                    <a:moveTo>
                      <a:pt x="2931" y="1"/>
                    </a:moveTo>
                    <a:cubicBezTo>
                      <a:pt x="2397" y="183"/>
                      <a:pt x="1518" y="567"/>
                      <a:pt x="737" y="1391"/>
                    </a:cubicBezTo>
                    <a:cubicBezTo>
                      <a:pt x="413" y="1733"/>
                      <a:pt x="175" y="2077"/>
                      <a:pt x="1" y="2377"/>
                    </a:cubicBezTo>
                    <a:cubicBezTo>
                      <a:pt x="741" y="3630"/>
                      <a:pt x="1480" y="4884"/>
                      <a:pt x="2220" y="6135"/>
                    </a:cubicBezTo>
                    <a:cubicBezTo>
                      <a:pt x="2507" y="5722"/>
                      <a:pt x="2966" y="5161"/>
                      <a:pt x="3648" y="4632"/>
                    </a:cubicBezTo>
                    <a:cubicBezTo>
                      <a:pt x="4332" y="4101"/>
                      <a:pt x="4993" y="3797"/>
                      <a:pt x="5465" y="3621"/>
                    </a:cubicBezTo>
                    <a:cubicBezTo>
                      <a:pt x="5101" y="3002"/>
                      <a:pt x="4686" y="2347"/>
                      <a:pt x="4209" y="1671"/>
                    </a:cubicBezTo>
                    <a:cubicBezTo>
                      <a:pt x="3778" y="1063"/>
                      <a:pt x="3348" y="506"/>
                      <a:pt x="2931" y="1"/>
                    </a:cubicBezTo>
                    <a:close/>
                  </a:path>
                </a:pathLst>
              </a:custGeom>
              <a:solidFill>
                <a:srgbClr val="4DD5CE">
                  <a:alpha val="189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132" name="Google Shape;1132;p29"/>
          <p:cNvGrpSpPr/>
          <p:nvPr/>
        </p:nvGrpSpPr>
        <p:grpSpPr>
          <a:xfrm>
            <a:off x="133396" y="3689191"/>
            <a:ext cx="474408" cy="314225"/>
            <a:chOff x="3304127" y="359385"/>
            <a:chExt cx="492397" cy="326140"/>
          </a:xfrm>
        </p:grpSpPr>
        <p:sp>
          <p:nvSpPr>
            <p:cNvPr id="1133" name="Google Shape;1133;p29"/>
            <p:cNvSpPr/>
            <p:nvPr/>
          </p:nvSpPr>
          <p:spPr>
            <a:xfrm>
              <a:off x="3304127" y="432267"/>
              <a:ext cx="382620" cy="253258"/>
            </a:xfrm>
            <a:custGeom>
              <a:avLst/>
              <a:gdLst/>
              <a:ahLst/>
              <a:cxnLst/>
              <a:rect l="l" t="t" r="r" b="b"/>
              <a:pathLst>
                <a:path w="1680" h="1112" extrusionOk="0">
                  <a:moveTo>
                    <a:pt x="1" y="1032"/>
                  </a:moveTo>
                  <a:cubicBezTo>
                    <a:pt x="1" y="1032"/>
                    <a:pt x="1" y="1032"/>
                    <a:pt x="1" y="1032"/>
                  </a:cubicBezTo>
                  <a:cubicBezTo>
                    <a:pt x="1" y="1032"/>
                    <a:pt x="1" y="1032"/>
                    <a:pt x="1" y="1032"/>
                  </a:cubicBezTo>
                  <a:close/>
                  <a:moveTo>
                    <a:pt x="1324" y="0"/>
                  </a:moveTo>
                  <a:cubicBezTo>
                    <a:pt x="909" y="0"/>
                    <a:pt x="248" y="148"/>
                    <a:pt x="1" y="1032"/>
                  </a:cubicBezTo>
                  <a:lnTo>
                    <a:pt x="1" y="1032"/>
                  </a:lnTo>
                  <a:cubicBezTo>
                    <a:pt x="1" y="1032"/>
                    <a:pt x="1" y="1032"/>
                    <a:pt x="1" y="1032"/>
                  </a:cubicBezTo>
                  <a:cubicBezTo>
                    <a:pt x="4" y="1032"/>
                    <a:pt x="253" y="1111"/>
                    <a:pt x="559" y="1111"/>
                  </a:cubicBezTo>
                  <a:cubicBezTo>
                    <a:pt x="1019" y="1111"/>
                    <a:pt x="1607" y="932"/>
                    <a:pt x="1679" y="38"/>
                  </a:cubicBezTo>
                  <a:cubicBezTo>
                    <a:pt x="1679" y="38"/>
                    <a:pt x="1533"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4" name="Google Shape;1134;p29"/>
            <p:cNvSpPr/>
            <p:nvPr/>
          </p:nvSpPr>
          <p:spPr>
            <a:xfrm>
              <a:off x="3390446" y="359385"/>
              <a:ext cx="406078" cy="256219"/>
            </a:xfrm>
            <a:custGeom>
              <a:avLst/>
              <a:gdLst/>
              <a:ahLst/>
              <a:cxnLst/>
              <a:rect l="l" t="t" r="r" b="b"/>
              <a:pathLst>
                <a:path w="1783" h="1125" extrusionOk="0">
                  <a:moveTo>
                    <a:pt x="1758" y="0"/>
                  </a:moveTo>
                  <a:cubicBezTo>
                    <a:pt x="1753" y="0"/>
                    <a:pt x="1747" y="2"/>
                    <a:pt x="1743" y="6"/>
                  </a:cubicBezTo>
                  <a:cubicBezTo>
                    <a:pt x="1323" y="374"/>
                    <a:pt x="27" y="1078"/>
                    <a:pt x="14" y="1085"/>
                  </a:cubicBezTo>
                  <a:cubicBezTo>
                    <a:pt x="5" y="1090"/>
                    <a:pt x="0" y="1103"/>
                    <a:pt x="6" y="1114"/>
                  </a:cubicBezTo>
                  <a:cubicBezTo>
                    <a:pt x="10" y="1120"/>
                    <a:pt x="16" y="1125"/>
                    <a:pt x="25" y="1125"/>
                  </a:cubicBezTo>
                  <a:cubicBezTo>
                    <a:pt x="29" y="1125"/>
                    <a:pt x="32" y="1125"/>
                    <a:pt x="35" y="1123"/>
                  </a:cubicBezTo>
                  <a:cubicBezTo>
                    <a:pt x="48" y="1116"/>
                    <a:pt x="1346" y="410"/>
                    <a:pt x="1772" y="39"/>
                  </a:cubicBezTo>
                  <a:cubicBezTo>
                    <a:pt x="1781" y="31"/>
                    <a:pt x="1783" y="18"/>
                    <a:pt x="1774" y="8"/>
                  </a:cubicBezTo>
                  <a:cubicBezTo>
                    <a:pt x="1770" y="3"/>
                    <a:pt x="1764" y="0"/>
                    <a:pt x="17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5" name="Google Shape;1135;p29"/>
            <p:cNvSpPr/>
            <p:nvPr/>
          </p:nvSpPr>
          <p:spPr>
            <a:xfrm>
              <a:off x="3505689" y="527469"/>
              <a:ext cx="37351" cy="61265"/>
            </a:xfrm>
            <a:custGeom>
              <a:avLst/>
              <a:gdLst/>
              <a:ahLst/>
              <a:cxnLst/>
              <a:rect l="l" t="t" r="r" b="b"/>
              <a:pathLst>
                <a:path w="164" h="269" extrusionOk="0">
                  <a:moveTo>
                    <a:pt x="138" y="0"/>
                  </a:moveTo>
                  <a:cubicBezTo>
                    <a:pt x="130" y="0"/>
                    <a:pt x="123" y="4"/>
                    <a:pt x="120" y="11"/>
                  </a:cubicBezTo>
                  <a:lnTo>
                    <a:pt x="6" y="236"/>
                  </a:lnTo>
                  <a:cubicBezTo>
                    <a:pt x="1" y="247"/>
                    <a:pt x="4" y="261"/>
                    <a:pt x="15" y="266"/>
                  </a:cubicBezTo>
                  <a:cubicBezTo>
                    <a:pt x="18" y="267"/>
                    <a:pt x="22" y="269"/>
                    <a:pt x="24" y="269"/>
                  </a:cubicBezTo>
                  <a:cubicBezTo>
                    <a:pt x="33" y="269"/>
                    <a:pt x="40" y="263"/>
                    <a:pt x="45" y="257"/>
                  </a:cubicBezTo>
                  <a:lnTo>
                    <a:pt x="158" y="32"/>
                  </a:lnTo>
                  <a:cubicBezTo>
                    <a:pt x="164" y="21"/>
                    <a:pt x="159" y="8"/>
                    <a:pt x="149" y="3"/>
                  </a:cubicBezTo>
                  <a:cubicBezTo>
                    <a:pt x="145" y="1"/>
                    <a:pt x="142"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6" name="Google Shape;1136;p29"/>
            <p:cNvSpPr/>
            <p:nvPr/>
          </p:nvSpPr>
          <p:spPr>
            <a:xfrm>
              <a:off x="3414588" y="552522"/>
              <a:ext cx="56254" cy="22547"/>
            </a:xfrm>
            <a:custGeom>
              <a:avLst/>
              <a:gdLst/>
              <a:ahLst/>
              <a:cxnLst/>
              <a:rect l="l" t="t" r="r" b="b"/>
              <a:pathLst>
                <a:path w="247" h="99" extrusionOk="0">
                  <a:moveTo>
                    <a:pt x="25" y="1"/>
                  </a:moveTo>
                  <a:cubicBezTo>
                    <a:pt x="15" y="1"/>
                    <a:pt x="7" y="7"/>
                    <a:pt x="5" y="17"/>
                  </a:cubicBezTo>
                  <a:cubicBezTo>
                    <a:pt x="1" y="29"/>
                    <a:pt x="7" y="41"/>
                    <a:pt x="20" y="44"/>
                  </a:cubicBezTo>
                  <a:lnTo>
                    <a:pt x="215" y="97"/>
                  </a:lnTo>
                  <a:cubicBezTo>
                    <a:pt x="216" y="99"/>
                    <a:pt x="219" y="99"/>
                    <a:pt x="220" y="99"/>
                  </a:cubicBezTo>
                  <a:cubicBezTo>
                    <a:pt x="230" y="99"/>
                    <a:pt x="238" y="93"/>
                    <a:pt x="242" y="82"/>
                  </a:cubicBezTo>
                  <a:cubicBezTo>
                    <a:pt x="246" y="71"/>
                    <a:pt x="240" y="59"/>
                    <a:pt x="227" y="56"/>
                  </a:cubicBezTo>
                  <a:lnTo>
                    <a:pt x="32" y="2"/>
                  </a:lnTo>
                  <a:cubicBezTo>
                    <a:pt x="29" y="1"/>
                    <a:pt x="2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37" name="Google Shape;1137;p29"/>
          <p:cNvGrpSpPr/>
          <p:nvPr/>
        </p:nvGrpSpPr>
        <p:grpSpPr>
          <a:xfrm>
            <a:off x="133412" y="3221859"/>
            <a:ext cx="693619" cy="312907"/>
            <a:chOff x="2973429" y="1267445"/>
            <a:chExt cx="719920" cy="324772"/>
          </a:xfrm>
        </p:grpSpPr>
        <p:sp>
          <p:nvSpPr>
            <p:cNvPr id="1138" name="Google Shape;1138;p29"/>
            <p:cNvSpPr/>
            <p:nvPr/>
          </p:nvSpPr>
          <p:spPr>
            <a:xfrm>
              <a:off x="2973429" y="1267445"/>
              <a:ext cx="549561" cy="324772"/>
            </a:xfrm>
            <a:custGeom>
              <a:avLst/>
              <a:gdLst/>
              <a:ahLst/>
              <a:cxnLst/>
              <a:rect l="l" t="t" r="r" b="b"/>
              <a:pathLst>
                <a:path w="2413" h="1426" extrusionOk="0">
                  <a:moveTo>
                    <a:pt x="816" y="0"/>
                  </a:moveTo>
                  <a:cubicBezTo>
                    <a:pt x="574" y="0"/>
                    <a:pt x="303" y="53"/>
                    <a:pt x="1" y="181"/>
                  </a:cubicBezTo>
                  <a:cubicBezTo>
                    <a:pt x="1" y="181"/>
                    <a:pt x="475" y="1426"/>
                    <a:pt x="1472" y="1426"/>
                  </a:cubicBezTo>
                  <a:cubicBezTo>
                    <a:pt x="1746" y="1426"/>
                    <a:pt x="2059" y="1332"/>
                    <a:pt x="2413" y="1093"/>
                  </a:cubicBezTo>
                  <a:cubicBezTo>
                    <a:pt x="2413" y="1093"/>
                    <a:pt x="1919" y="0"/>
                    <a:pt x="81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9" name="Google Shape;1139;p29"/>
            <p:cNvSpPr/>
            <p:nvPr/>
          </p:nvSpPr>
          <p:spPr>
            <a:xfrm>
              <a:off x="3101882" y="1352398"/>
              <a:ext cx="591467" cy="214085"/>
            </a:xfrm>
            <a:custGeom>
              <a:avLst/>
              <a:gdLst/>
              <a:ahLst/>
              <a:cxnLst/>
              <a:rect l="l" t="t" r="r" b="b"/>
              <a:pathLst>
                <a:path w="2597" h="940" extrusionOk="0">
                  <a:moveTo>
                    <a:pt x="25" y="1"/>
                  </a:moveTo>
                  <a:cubicBezTo>
                    <a:pt x="17" y="1"/>
                    <a:pt x="8" y="6"/>
                    <a:pt x="5" y="14"/>
                  </a:cubicBezTo>
                  <a:cubicBezTo>
                    <a:pt x="1" y="25"/>
                    <a:pt x="6" y="39"/>
                    <a:pt x="17" y="43"/>
                  </a:cubicBezTo>
                  <a:cubicBezTo>
                    <a:pt x="34" y="49"/>
                    <a:pt x="1836" y="808"/>
                    <a:pt x="2569" y="939"/>
                  </a:cubicBezTo>
                  <a:lnTo>
                    <a:pt x="2574" y="939"/>
                  </a:lnTo>
                  <a:cubicBezTo>
                    <a:pt x="2584" y="939"/>
                    <a:pt x="2594" y="931"/>
                    <a:pt x="2594" y="922"/>
                  </a:cubicBezTo>
                  <a:cubicBezTo>
                    <a:pt x="2596" y="909"/>
                    <a:pt x="2589" y="899"/>
                    <a:pt x="2576" y="897"/>
                  </a:cubicBezTo>
                  <a:cubicBezTo>
                    <a:pt x="1849" y="767"/>
                    <a:pt x="50" y="11"/>
                    <a:pt x="33" y="2"/>
                  </a:cubicBezTo>
                  <a:cubicBezTo>
                    <a:pt x="31" y="1"/>
                    <a:pt x="28"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29"/>
            <p:cNvSpPr/>
            <p:nvPr/>
          </p:nvSpPr>
          <p:spPr>
            <a:xfrm>
              <a:off x="3225097" y="1433023"/>
              <a:ext cx="85178" cy="25736"/>
            </a:xfrm>
            <a:custGeom>
              <a:avLst/>
              <a:gdLst/>
              <a:ahLst/>
              <a:cxnLst/>
              <a:rect l="l" t="t" r="r" b="b"/>
              <a:pathLst>
                <a:path w="374" h="113" extrusionOk="0">
                  <a:moveTo>
                    <a:pt x="351" y="0"/>
                  </a:moveTo>
                  <a:cubicBezTo>
                    <a:pt x="349" y="0"/>
                    <a:pt x="347" y="1"/>
                    <a:pt x="346" y="1"/>
                  </a:cubicBezTo>
                  <a:lnTo>
                    <a:pt x="19" y="70"/>
                  </a:lnTo>
                  <a:cubicBezTo>
                    <a:pt x="8" y="72"/>
                    <a:pt x="0" y="83"/>
                    <a:pt x="3" y="94"/>
                  </a:cubicBezTo>
                  <a:cubicBezTo>
                    <a:pt x="6" y="105"/>
                    <a:pt x="15" y="113"/>
                    <a:pt x="24" y="113"/>
                  </a:cubicBezTo>
                  <a:cubicBezTo>
                    <a:pt x="26" y="113"/>
                    <a:pt x="27" y="113"/>
                    <a:pt x="28" y="110"/>
                  </a:cubicBezTo>
                  <a:lnTo>
                    <a:pt x="355" y="43"/>
                  </a:lnTo>
                  <a:cubicBezTo>
                    <a:pt x="366" y="40"/>
                    <a:pt x="374" y="29"/>
                    <a:pt x="371" y="17"/>
                  </a:cubicBezTo>
                  <a:cubicBezTo>
                    <a:pt x="369" y="8"/>
                    <a:pt x="360" y="0"/>
                    <a:pt x="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29"/>
            <p:cNvSpPr/>
            <p:nvPr/>
          </p:nvSpPr>
          <p:spPr>
            <a:xfrm>
              <a:off x="3175902" y="1333494"/>
              <a:ext cx="35985" cy="65820"/>
            </a:xfrm>
            <a:custGeom>
              <a:avLst/>
              <a:gdLst/>
              <a:ahLst/>
              <a:cxnLst/>
              <a:rect l="l" t="t" r="r" b="b"/>
              <a:pathLst>
                <a:path w="158" h="289" extrusionOk="0">
                  <a:moveTo>
                    <a:pt x="26" y="0"/>
                  </a:moveTo>
                  <a:cubicBezTo>
                    <a:pt x="23" y="0"/>
                    <a:pt x="20" y="1"/>
                    <a:pt x="17" y="3"/>
                  </a:cubicBezTo>
                  <a:cubicBezTo>
                    <a:pt x="6" y="6"/>
                    <a:pt x="1" y="20"/>
                    <a:pt x="6" y="30"/>
                  </a:cubicBezTo>
                  <a:lnTo>
                    <a:pt x="113" y="276"/>
                  </a:lnTo>
                  <a:cubicBezTo>
                    <a:pt x="117" y="284"/>
                    <a:pt x="125" y="289"/>
                    <a:pt x="133" y="289"/>
                  </a:cubicBezTo>
                  <a:cubicBezTo>
                    <a:pt x="136" y="289"/>
                    <a:pt x="138" y="289"/>
                    <a:pt x="141" y="287"/>
                  </a:cubicBezTo>
                  <a:cubicBezTo>
                    <a:pt x="152" y="282"/>
                    <a:pt x="157" y="269"/>
                    <a:pt x="152" y="258"/>
                  </a:cubicBezTo>
                  <a:lnTo>
                    <a:pt x="45" y="13"/>
                  </a:lnTo>
                  <a:cubicBezTo>
                    <a:pt x="42" y="5"/>
                    <a:pt x="34" y="0"/>
                    <a:pt x="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2" name="Google Shape;1142;p29"/>
          <p:cNvGrpSpPr/>
          <p:nvPr/>
        </p:nvGrpSpPr>
        <p:grpSpPr>
          <a:xfrm>
            <a:off x="9982583" y="1567306"/>
            <a:ext cx="554061" cy="533655"/>
            <a:chOff x="2452328" y="-685783"/>
            <a:chExt cx="575071" cy="553890"/>
          </a:xfrm>
        </p:grpSpPr>
        <p:sp>
          <p:nvSpPr>
            <p:cNvPr id="1143" name="Google Shape;1143;p29"/>
            <p:cNvSpPr/>
            <p:nvPr/>
          </p:nvSpPr>
          <p:spPr>
            <a:xfrm>
              <a:off x="2452328" y="-685783"/>
              <a:ext cx="461194" cy="438647"/>
            </a:xfrm>
            <a:custGeom>
              <a:avLst/>
              <a:gdLst/>
              <a:ahLst/>
              <a:cxnLst/>
              <a:rect l="l" t="t" r="r" b="b"/>
              <a:pathLst>
                <a:path w="2025" h="1926" extrusionOk="0">
                  <a:moveTo>
                    <a:pt x="205" y="1"/>
                  </a:moveTo>
                  <a:lnTo>
                    <a:pt x="205" y="1"/>
                  </a:lnTo>
                  <a:cubicBezTo>
                    <a:pt x="205" y="2"/>
                    <a:pt x="1" y="1925"/>
                    <a:pt x="1640" y="1925"/>
                  </a:cubicBezTo>
                  <a:cubicBezTo>
                    <a:pt x="1735" y="1925"/>
                    <a:pt x="1835" y="1919"/>
                    <a:pt x="1942" y="1905"/>
                  </a:cubicBezTo>
                  <a:cubicBezTo>
                    <a:pt x="1942" y="1905"/>
                    <a:pt x="2025" y="125"/>
                    <a:pt x="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29"/>
            <p:cNvSpPr/>
            <p:nvPr/>
          </p:nvSpPr>
          <p:spPr>
            <a:xfrm>
              <a:off x="2591030" y="-586482"/>
              <a:ext cx="436369" cy="454589"/>
            </a:xfrm>
            <a:custGeom>
              <a:avLst/>
              <a:gdLst/>
              <a:ahLst/>
              <a:cxnLst/>
              <a:rect l="l" t="t" r="r" b="b"/>
              <a:pathLst>
                <a:path w="1916" h="1996" extrusionOk="0">
                  <a:moveTo>
                    <a:pt x="25" y="0"/>
                  </a:moveTo>
                  <a:cubicBezTo>
                    <a:pt x="20" y="0"/>
                    <a:pt x="15" y="2"/>
                    <a:pt x="11" y="6"/>
                  </a:cubicBezTo>
                  <a:cubicBezTo>
                    <a:pt x="1" y="14"/>
                    <a:pt x="0" y="27"/>
                    <a:pt x="8" y="37"/>
                  </a:cubicBezTo>
                  <a:cubicBezTo>
                    <a:pt x="20" y="52"/>
                    <a:pt x="1283" y="1543"/>
                    <a:pt x="1878" y="1993"/>
                  </a:cubicBezTo>
                  <a:cubicBezTo>
                    <a:pt x="1882" y="1995"/>
                    <a:pt x="1888" y="1996"/>
                    <a:pt x="1891" y="1996"/>
                  </a:cubicBezTo>
                  <a:cubicBezTo>
                    <a:pt x="1896" y="1996"/>
                    <a:pt x="1904" y="1994"/>
                    <a:pt x="1909" y="1986"/>
                  </a:cubicBezTo>
                  <a:cubicBezTo>
                    <a:pt x="1916" y="1978"/>
                    <a:pt x="1915" y="1964"/>
                    <a:pt x="1905" y="1957"/>
                  </a:cubicBezTo>
                  <a:cubicBezTo>
                    <a:pt x="1314" y="1511"/>
                    <a:pt x="54" y="23"/>
                    <a:pt x="41" y="8"/>
                  </a:cubicBezTo>
                  <a:cubicBezTo>
                    <a:pt x="37" y="3"/>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29"/>
            <p:cNvSpPr/>
            <p:nvPr/>
          </p:nvSpPr>
          <p:spPr>
            <a:xfrm>
              <a:off x="2657307" y="-445274"/>
              <a:ext cx="84723" cy="30063"/>
            </a:xfrm>
            <a:custGeom>
              <a:avLst/>
              <a:gdLst/>
              <a:ahLst/>
              <a:cxnLst/>
              <a:rect l="l" t="t" r="r" b="b"/>
              <a:pathLst>
                <a:path w="372" h="132" extrusionOk="0">
                  <a:moveTo>
                    <a:pt x="24" y="1"/>
                  </a:moveTo>
                  <a:cubicBezTo>
                    <a:pt x="14" y="1"/>
                    <a:pt x="6" y="8"/>
                    <a:pt x="4" y="17"/>
                  </a:cubicBezTo>
                  <a:cubicBezTo>
                    <a:pt x="0" y="29"/>
                    <a:pt x="6" y="41"/>
                    <a:pt x="18" y="44"/>
                  </a:cubicBezTo>
                  <a:lnTo>
                    <a:pt x="340" y="131"/>
                  </a:lnTo>
                  <a:cubicBezTo>
                    <a:pt x="342" y="132"/>
                    <a:pt x="344" y="132"/>
                    <a:pt x="345" y="132"/>
                  </a:cubicBezTo>
                  <a:cubicBezTo>
                    <a:pt x="355" y="132"/>
                    <a:pt x="364" y="127"/>
                    <a:pt x="367" y="116"/>
                  </a:cubicBezTo>
                  <a:cubicBezTo>
                    <a:pt x="371" y="104"/>
                    <a:pt x="365" y="92"/>
                    <a:pt x="353" y="89"/>
                  </a:cubicBezTo>
                  <a:lnTo>
                    <a:pt x="31" y="2"/>
                  </a:lnTo>
                  <a:cubicBezTo>
                    <a:pt x="29" y="1"/>
                    <a:pt x="2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29"/>
            <p:cNvSpPr/>
            <p:nvPr/>
          </p:nvSpPr>
          <p:spPr>
            <a:xfrm>
              <a:off x="2662317" y="-569400"/>
              <a:ext cx="14348" cy="70830"/>
            </a:xfrm>
            <a:custGeom>
              <a:avLst/>
              <a:gdLst/>
              <a:ahLst/>
              <a:cxnLst/>
              <a:rect l="l" t="t" r="r" b="b"/>
              <a:pathLst>
                <a:path w="63" h="311" extrusionOk="0">
                  <a:moveTo>
                    <a:pt x="38" y="0"/>
                  </a:moveTo>
                  <a:cubicBezTo>
                    <a:pt x="26" y="0"/>
                    <a:pt x="18" y="9"/>
                    <a:pt x="18" y="21"/>
                  </a:cubicBezTo>
                  <a:lnTo>
                    <a:pt x="2" y="288"/>
                  </a:lnTo>
                  <a:cubicBezTo>
                    <a:pt x="1" y="299"/>
                    <a:pt x="10" y="309"/>
                    <a:pt x="23" y="310"/>
                  </a:cubicBezTo>
                  <a:cubicBezTo>
                    <a:pt x="34" y="310"/>
                    <a:pt x="43" y="302"/>
                    <a:pt x="44" y="290"/>
                  </a:cubicBezTo>
                  <a:lnTo>
                    <a:pt x="61" y="23"/>
                  </a:lnTo>
                  <a:cubicBezTo>
                    <a:pt x="63" y="11"/>
                    <a:pt x="53" y="1"/>
                    <a:pt x="40" y="0"/>
                  </a:cubicBezTo>
                  <a:cubicBezTo>
                    <a:pt x="40" y="0"/>
                    <a:pt x="39"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47" name="Google Shape;1147;p29"/>
          <p:cNvGrpSpPr/>
          <p:nvPr/>
        </p:nvGrpSpPr>
        <p:grpSpPr>
          <a:xfrm rot="936946">
            <a:off x="648671" y="5959241"/>
            <a:ext cx="392665" cy="357512"/>
            <a:chOff x="2570481" y="4799062"/>
            <a:chExt cx="171553" cy="156195"/>
          </a:xfrm>
        </p:grpSpPr>
        <p:sp>
          <p:nvSpPr>
            <p:cNvPr id="1148" name="Google Shape;1148;p29"/>
            <p:cNvSpPr/>
            <p:nvPr/>
          </p:nvSpPr>
          <p:spPr>
            <a:xfrm>
              <a:off x="2570481" y="4799062"/>
              <a:ext cx="171553" cy="156195"/>
            </a:xfrm>
            <a:custGeom>
              <a:avLst/>
              <a:gdLst/>
              <a:ahLst/>
              <a:cxnLst/>
              <a:rect l="l" t="t" r="r" b="b"/>
              <a:pathLst>
                <a:path w="1061" h="966" extrusionOk="0">
                  <a:moveTo>
                    <a:pt x="169" y="1"/>
                  </a:moveTo>
                  <a:cubicBezTo>
                    <a:pt x="146" y="1"/>
                    <a:pt x="127" y="7"/>
                    <a:pt x="111" y="22"/>
                  </a:cubicBezTo>
                  <a:cubicBezTo>
                    <a:pt x="53" y="77"/>
                    <a:pt x="118" y="162"/>
                    <a:pt x="122" y="384"/>
                  </a:cubicBezTo>
                  <a:cubicBezTo>
                    <a:pt x="128" y="701"/>
                    <a:pt x="0" y="834"/>
                    <a:pt x="76" y="912"/>
                  </a:cubicBezTo>
                  <a:cubicBezTo>
                    <a:pt x="95" y="931"/>
                    <a:pt x="116" y="938"/>
                    <a:pt x="143" y="938"/>
                  </a:cubicBezTo>
                  <a:cubicBezTo>
                    <a:pt x="209" y="938"/>
                    <a:pt x="309" y="895"/>
                    <a:pt x="481" y="895"/>
                  </a:cubicBezTo>
                  <a:cubicBezTo>
                    <a:pt x="495" y="895"/>
                    <a:pt x="509" y="896"/>
                    <a:pt x="524" y="896"/>
                  </a:cubicBezTo>
                  <a:cubicBezTo>
                    <a:pt x="729" y="904"/>
                    <a:pt x="837" y="966"/>
                    <a:pt x="908" y="966"/>
                  </a:cubicBezTo>
                  <a:cubicBezTo>
                    <a:pt x="931" y="966"/>
                    <a:pt x="949" y="960"/>
                    <a:pt x="966" y="945"/>
                  </a:cubicBezTo>
                  <a:cubicBezTo>
                    <a:pt x="1040" y="879"/>
                    <a:pt x="948" y="762"/>
                    <a:pt x="964" y="473"/>
                  </a:cubicBezTo>
                  <a:cubicBezTo>
                    <a:pt x="979" y="217"/>
                    <a:pt x="1061" y="116"/>
                    <a:pt x="999" y="54"/>
                  </a:cubicBezTo>
                  <a:cubicBezTo>
                    <a:pt x="982" y="38"/>
                    <a:pt x="963" y="31"/>
                    <a:pt x="939" y="31"/>
                  </a:cubicBezTo>
                  <a:cubicBezTo>
                    <a:pt x="873" y="31"/>
                    <a:pt x="772" y="78"/>
                    <a:pt x="599" y="78"/>
                  </a:cubicBezTo>
                  <a:cubicBezTo>
                    <a:pt x="377" y="78"/>
                    <a:pt x="25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9" name="Google Shape;1149;p29"/>
            <p:cNvSpPr/>
            <p:nvPr/>
          </p:nvSpPr>
          <p:spPr>
            <a:xfrm>
              <a:off x="2677037" y="4822347"/>
              <a:ext cx="33146" cy="13259"/>
            </a:xfrm>
            <a:custGeom>
              <a:avLst/>
              <a:gdLst/>
              <a:ahLst/>
              <a:cxnLst/>
              <a:rect l="l" t="t" r="r" b="b"/>
              <a:pathLst>
                <a:path w="205" h="82" extrusionOk="0">
                  <a:moveTo>
                    <a:pt x="181" y="0"/>
                  </a:moveTo>
                  <a:cubicBezTo>
                    <a:pt x="179" y="0"/>
                    <a:pt x="176" y="1"/>
                    <a:pt x="173" y="2"/>
                  </a:cubicBezTo>
                  <a:cubicBezTo>
                    <a:pt x="123" y="20"/>
                    <a:pt x="72" y="33"/>
                    <a:pt x="20" y="40"/>
                  </a:cubicBezTo>
                  <a:cubicBezTo>
                    <a:pt x="9" y="43"/>
                    <a:pt x="1" y="54"/>
                    <a:pt x="2" y="65"/>
                  </a:cubicBezTo>
                  <a:cubicBezTo>
                    <a:pt x="3" y="73"/>
                    <a:pt x="11" y="82"/>
                    <a:pt x="22" y="82"/>
                  </a:cubicBezTo>
                  <a:cubicBezTo>
                    <a:pt x="22" y="82"/>
                    <a:pt x="23" y="82"/>
                    <a:pt x="26" y="81"/>
                  </a:cubicBezTo>
                  <a:cubicBezTo>
                    <a:pt x="80" y="72"/>
                    <a:pt x="135" y="59"/>
                    <a:pt x="188" y="40"/>
                  </a:cubicBezTo>
                  <a:cubicBezTo>
                    <a:pt x="199" y="36"/>
                    <a:pt x="204" y="24"/>
                    <a:pt x="200" y="13"/>
                  </a:cubicBezTo>
                  <a:cubicBezTo>
                    <a:pt x="198" y="5"/>
                    <a:pt x="190" y="0"/>
                    <a:pt x="181"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29"/>
            <p:cNvSpPr/>
            <p:nvPr/>
          </p:nvSpPr>
          <p:spPr>
            <a:xfrm>
              <a:off x="2612844" y="4821053"/>
              <a:ext cx="59340" cy="15846"/>
            </a:xfrm>
            <a:custGeom>
              <a:avLst/>
              <a:gdLst/>
              <a:ahLst/>
              <a:cxnLst/>
              <a:rect l="l" t="t" r="r" b="b"/>
              <a:pathLst>
                <a:path w="367" h="98" extrusionOk="0">
                  <a:moveTo>
                    <a:pt x="25" y="0"/>
                  </a:moveTo>
                  <a:cubicBezTo>
                    <a:pt x="17" y="0"/>
                    <a:pt x="10" y="4"/>
                    <a:pt x="6" y="12"/>
                  </a:cubicBezTo>
                  <a:cubicBezTo>
                    <a:pt x="1" y="22"/>
                    <a:pt x="5" y="35"/>
                    <a:pt x="16" y="41"/>
                  </a:cubicBezTo>
                  <a:cubicBezTo>
                    <a:pt x="20" y="43"/>
                    <a:pt x="131" y="98"/>
                    <a:pt x="302" y="98"/>
                  </a:cubicBezTo>
                  <a:cubicBezTo>
                    <a:pt x="317" y="98"/>
                    <a:pt x="332" y="98"/>
                    <a:pt x="346" y="96"/>
                  </a:cubicBezTo>
                  <a:cubicBezTo>
                    <a:pt x="359" y="96"/>
                    <a:pt x="367" y="87"/>
                    <a:pt x="367" y="75"/>
                  </a:cubicBezTo>
                  <a:cubicBezTo>
                    <a:pt x="367" y="64"/>
                    <a:pt x="359" y="55"/>
                    <a:pt x="347" y="55"/>
                  </a:cubicBezTo>
                  <a:cubicBezTo>
                    <a:pt x="346" y="55"/>
                    <a:pt x="346" y="55"/>
                    <a:pt x="345" y="55"/>
                  </a:cubicBezTo>
                  <a:cubicBezTo>
                    <a:pt x="332" y="55"/>
                    <a:pt x="319" y="56"/>
                    <a:pt x="306" y="56"/>
                  </a:cubicBezTo>
                  <a:cubicBezTo>
                    <a:pt x="143" y="56"/>
                    <a:pt x="36" y="2"/>
                    <a:pt x="34" y="2"/>
                  </a:cubicBezTo>
                  <a:cubicBezTo>
                    <a:pt x="31" y="1"/>
                    <a:pt x="28" y="0"/>
                    <a:pt x="2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51" name="Google Shape;1151;p29"/>
          <p:cNvGrpSpPr/>
          <p:nvPr/>
        </p:nvGrpSpPr>
        <p:grpSpPr>
          <a:xfrm rot="-1198516">
            <a:off x="11440478" y="946500"/>
            <a:ext cx="274431" cy="267320"/>
            <a:chOff x="2351871" y="3678343"/>
            <a:chExt cx="205831" cy="200499"/>
          </a:xfrm>
        </p:grpSpPr>
        <p:sp>
          <p:nvSpPr>
            <p:cNvPr id="1152" name="Google Shape;1152;p29"/>
            <p:cNvSpPr/>
            <p:nvPr/>
          </p:nvSpPr>
          <p:spPr>
            <a:xfrm>
              <a:off x="2351871" y="3678343"/>
              <a:ext cx="205831" cy="200499"/>
            </a:xfrm>
            <a:custGeom>
              <a:avLst/>
              <a:gdLst/>
              <a:ahLst/>
              <a:cxnLst/>
              <a:rect l="l" t="t" r="r" b="b"/>
              <a:pathLst>
                <a:path w="1273" h="1240" extrusionOk="0">
                  <a:moveTo>
                    <a:pt x="538" y="1"/>
                  </a:moveTo>
                  <a:cubicBezTo>
                    <a:pt x="532" y="1"/>
                    <a:pt x="526" y="1"/>
                    <a:pt x="520" y="3"/>
                  </a:cubicBezTo>
                  <a:cubicBezTo>
                    <a:pt x="433" y="22"/>
                    <a:pt x="455" y="155"/>
                    <a:pt x="328" y="357"/>
                  </a:cubicBezTo>
                  <a:cubicBezTo>
                    <a:pt x="178" y="596"/>
                    <a:pt x="1" y="641"/>
                    <a:pt x="22" y="741"/>
                  </a:cubicBezTo>
                  <a:cubicBezTo>
                    <a:pt x="38" y="818"/>
                    <a:pt x="146" y="807"/>
                    <a:pt x="337" y="921"/>
                  </a:cubicBezTo>
                  <a:cubicBezTo>
                    <a:pt x="593" y="1073"/>
                    <a:pt x="649" y="1239"/>
                    <a:pt x="743" y="1239"/>
                  </a:cubicBezTo>
                  <a:cubicBezTo>
                    <a:pt x="749" y="1239"/>
                    <a:pt x="755" y="1239"/>
                    <a:pt x="761" y="1237"/>
                  </a:cubicBezTo>
                  <a:cubicBezTo>
                    <a:pt x="855" y="1216"/>
                    <a:pt x="829" y="1075"/>
                    <a:pt x="982" y="850"/>
                  </a:cubicBezTo>
                  <a:cubicBezTo>
                    <a:pt x="1132" y="627"/>
                    <a:pt x="1273" y="594"/>
                    <a:pt x="1257" y="498"/>
                  </a:cubicBezTo>
                  <a:cubicBezTo>
                    <a:pt x="1241" y="401"/>
                    <a:pt x="1093" y="418"/>
                    <a:pt x="857" y="253"/>
                  </a:cubicBezTo>
                  <a:cubicBezTo>
                    <a:pt x="663" y="117"/>
                    <a:pt x="613" y="1"/>
                    <a:pt x="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29"/>
            <p:cNvSpPr/>
            <p:nvPr/>
          </p:nvSpPr>
          <p:spPr>
            <a:xfrm>
              <a:off x="2425442" y="3706801"/>
              <a:ext cx="15684" cy="31853"/>
            </a:xfrm>
            <a:custGeom>
              <a:avLst/>
              <a:gdLst/>
              <a:ahLst/>
              <a:cxnLst/>
              <a:rect l="l" t="t" r="r" b="b"/>
              <a:pathLst>
                <a:path w="97" h="197" extrusionOk="0">
                  <a:moveTo>
                    <a:pt x="73" y="0"/>
                  </a:moveTo>
                  <a:cubicBezTo>
                    <a:pt x="64" y="0"/>
                    <a:pt x="55" y="7"/>
                    <a:pt x="52" y="17"/>
                  </a:cubicBezTo>
                  <a:cubicBezTo>
                    <a:pt x="42" y="69"/>
                    <a:pt x="25" y="120"/>
                    <a:pt x="4" y="168"/>
                  </a:cubicBezTo>
                  <a:cubicBezTo>
                    <a:pt x="1" y="179"/>
                    <a:pt x="4" y="192"/>
                    <a:pt x="16" y="195"/>
                  </a:cubicBezTo>
                  <a:cubicBezTo>
                    <a:pt x="18" y="197"/>
                    <a:pt x="21" y="197"/>
                    <a:pt x="23" y="197"/>
                  </a:cubicBezTo>
                  <a:cubicBezTo>
                    <a:pt x="31" y="197"/>
                    <a:pt x="39" y="190"/>
                    <a:pt x="41" y="184"/>
                  </a:cubicBezTo>
                  <a:cubicBezTo>
                    <a:pt x="64" y="134"/>
                    <a:pt x="81" y="80"/>
                    <a:pt x="93" y="25"/>
                  </a:cubicBezTo>
                  <a:cubicBezTo>
                    <a:pt x="96" y="15"/>
                    <a:pt x="88" y="4"/>
                    <a:pt x="77" y="1"/>
                  </a:cubicBezTo>
                  <a:cubicBezTo>
                    <a:pt x="76" y="0"/>
                    <a:pt x="74"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29"/>
            <p:cNvSpPr/>
            <p:nvPr/>
          </p:nvSpPr>
          <p:spPr>
            <a:xfrm>
              <a:off x="2385503" y="3742536"/>
              <a:ext cx="42363" cy="46082"/>
            </a:xfrm>
            <a:custGeom>
              <a:avLst/>
              <a:gdLst/>
              <a:ahLst/>
              <a:cxnLst/>
              <a:rect l="l" t="t" r="r" b="b"/>
              <a:pathLst>
                <a:path w="262" h="285" extrusionOk="0">
                  <a:moveTo>
                    <a:pt x="238" y="1"/>
                  </a:moveTo>
                  <a:cubicBezTo>
                    <a:pt x="231" y="1"/>
                    <a:pt x="224" y="4"/>
                    <a:pt x="221" y="11"/>
                  </a:cubicBezTo>
                  <a:cubicBezTo>
                    <a:pt x="132" y="173"/>
                    <a:pt x="14" y="246"/>
                    <a:pt x="13" y="247"/>
                  </a:cubicBezTo>
                  <a:cubicBezTo>
                    <a:pt x="3" y="253"/>
                    <a:pt x="1" y="266"/>
                    <a:pt x="6" y="275"/>
                  </a:cubicBezTo>
                  <a:cubicBezTo>
                    <a:pt x="10" y="282"/>
                    <a:pt x="17" y="285"/>
                    <a:pt x="24" y="285"/>
                  </a:cubicBezTo>
                  <a:cubicBezTo>
                    <a:pt x="27" y="285"/>
                    <a:pt x="30" y="284"/>
                    <a:pt x="34" y="284"/>
                  </a:cubicBezTo>
                  <a:cubicBezTo>
                    <a:pt x="40" y="280"/>
                    <a:pt x="162" y="204"/>
                    <a:pt x="256" y="32"/>
                  </a:cubicBezTo>
                  <a:cubicBezTo>
                    <a:pt x="262" y="21"/>
                    <a:pt x="258" y="9"/>
                    <a:pt x="249" y="4"/>
                  </a:cubicBezTo>
                  <a:cubicBezTo>
                    <a:pt x="245" y="2"/>
                    <a:pt x="242" y="1"/>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03426629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1155"/>
        <p:cNvGrpSpPr/>
        <p:nvPr/>
      </p:nvGrpSpPr>
      <p:grpSpPr>
        <a:xfrm>
          <a:off x="0" y="0"/>
          <a:ext cx="0" cy="0"/>
          <a:chOff x="0" y="0"/>
          <a:chExt cx="0" cy="0"/>
        </a:xfrm>
      </p:grpSpPr>
      <p:sp>
        <p:nvSpPr>
          <p:cNvPr id="1156" name="Google Shape;1156;p30"/>
          <p:cNvSpPr/>
          <p:nvPr/>
        </p:nvSpPr>
        <p:spPr>
          <a:xfrm flipH="1">
            <a:off x="-818093" y="-698499"/>
            <a:ext cx="12863260" cy="7933889"/>
          </a:xfrm>
          <a:custGeom>
            <a:avLst/>
            <a:gdLst/>
            <a:ahLst/>
            <a:cxnLst/>
            <a:rect l="l" t="t" r="r" b="b"/>
            <a:pathLst>
              <a:path w="84026" h="51825" extrusionOk="0">
                <a:moveTo>
                  <a:pt x="15968" y="0"/>
                </a:moveTo>
                <a:cubicBezTo>
                  <a:pt x="11714" y="0"/>
                  <a:pt x="8281" y="1968"/>
                  <a:pt x="6763" y="6753"/>
                </a:cubicBezTo>
                <a:cubicBezTo>
                  <a:pt x="4229" y="14734"/>
                  <a:pt x="0" y="18357"/>
                  <a:pt x="1548" y="22149"/>
                </a:cubicBezTo>
                <a:cubicBezTo>
                  <a:pt x="1931" y="23084"/>
                  <a:pt x="2792" y="24551"/>
                  <a:pt x="5030" y="25888"/>
                </a:cubicBezTo>
                <a:cubicBezTo>
                  <a:pt x="6003" y="26371"/>
                  <a:pt x="7397" y="27210"/>
                  <a:pt x="8624" y="28644"/>
                </a:cubicBezTo>
                <a:cubicBezTo>
                  <a:pt x="10415" y="30734"/>
                  <a:pt x="11890" y="32746"/>
                  <a:pt x="11681" y="37096"/>
                </a:cubicBezTo>
                <a:cubicBezTo>
                  <a:pt x="11224" y="46661"/>
                  <a:pt x="15874" y="50763"/>
                  <a:pt x="22342" y="51765"/>
                </a:cubicBezTo>
                <a:cubicBezTo>
                  <a:pt x="22603" y="51805"/>
                  <a:pt x="22877" y="51824"/>
                  <a:pt x="23164" y="51824"/>
                </a:cubicBezTo>
                <a:cubicBezTo>
                  <a:pt x="28698" y="51824"/>
                  <a:pt x="38935" y="44676"/>
                  <a:pt x="48716" y="44676"/>
                </a:cubicBezTo>
                <a:cubicBezTo>
                  <a:pt x="50997" y="44676"/>
                  <a:pt x="53253" y="45065"/>
                  <a:pt x="55419" y="46024"/>
                </a:cubicBezTo>
                <a:cubicBezTo>
                  <a:pt x="58987" y="47603"/>
                  <a:pt x="62132" y="48393"/>
                  <a:pt x="64785" y="48393"/>
                </a:cubicBezTo>
                <a:cubicBezTo>
                  <a:pt x="71006" y="48393"/>
                  <a:pt x="74523" y="44051"/>
                  <a:pt x="74459" y="35363"/>
                </a:cubicBezTo>
                <a:cubicBezTo>
                  <a:pt x="74370" y="22970"/>
                  <a:pt x="84025" y="6748"/>
                  <a:pt x="69630" y="5931"/>
                </a:cubicBezTo>
                <a:cubicBezTo>
                  <a:pt x="69198" y="5907"/>
                  <a:pt x="68771" y="5895"/>
                  <a:pt x="68348" y="5895"/>
                </a:cubicBezTo>
                <a:cubicBezTo>
                  <a:pt x="58337" y="5895"/>
                  <a:pt x="50940" y="12499"/>
                  <a:pt x="43665" y="12499"/>
                </a:cubicBezTo>
                <a:cubicBezTo>
                  <a:pt x="41016" y="12499"/>
                  <a:pt x="38383" y="11623"/>
                  <a:pt x="35647" y="9235"/>
                </a:cubicBezTo>
                <a:cubicBezTo>
                  <a:pt x="29481" y="3855"/>
                  <a:pt x="21921" y="0"/>
                  <a:pt x="15968" y="0"/>
                </a:cubicBezTo>
                <a:close/>
              </a:path>
            </a:pathLst>
          </a:custGeom>
          <a:solidFill>
            <a:srgbClr val="FFC3A5">
              <a:alpha val="1173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57" name="Google Shape;1157;p30"/>
          <p:cNvGrpSpPr/>
          <p:nvPr/>
        </p:nvGrpSpPr>
        <p:grpSpPr>
          <a:xfrm>
            <a:off x="10757596" y="6246208"/>
            <a:ext cx="474408" cy="314225"/>
            <a:chOff x="3304127" y="359385"/>
            <a:chExt cx="492397" cy="326140"/>
          </a:xfrm>
        </p:grpSpPr>
        <p:sp>
          <p:nvSpPr>
            <p:cNvPr id="1158" name="Google Shape;1158;p30"/>
            <p:cNvSpPr/>
            <p:nvPr/>
          </p:nvSpPr>
          <p:spPr>
            <a:xfrm>
              <a:off x="3304127" y="432267"/>
              <a:ext cx="382620" cy="253258"/>
            </a:xfrm>
            <a:custGeom>
              <a:avLst/>
              <a:gdLst/>
              <a:ahLst/>
              <a:cxnLst/>
              <a:rect l="l" t="t" r="r" b="b"/>
              <a:pathLst>
                <a:path w="1680" h="1112" extrusionOk="0">
                  <a:moveTo>
                    <a:pt x="1" y="1032"/>
                  </a:moveTo>
                  <a:cubicBezTo>
                    <a:pt x="1" y="1032"/>
                    <a:pt x="1" y="1032"/>
                    <a:pt x="1" y="1032"/>
                  </a:cubicBezTo>
                  <a:cubicBezTo>
                    <a:pt x="1" y="1032"/>
                    <a:pt x="1" y="1032"/>
                    <a:pt x="1" y="1032"/>
                  </a:cubicBezTo>
                  <a:close/>
                  <a:moveTo>
                    <a:pt x="1324" y="0"/>
                  </a:moveTo>
                  <a:cubicBezTo>
                    <a:pt x="909" y="0"/>
                    <a:pt x="248" y="148"/>
                    <a:pt x="1" y="1032"/>
                  </a:cubicBezTo>
                  <a:lnTo>
                    <a:pt x="1" y="1032"/>
                  </a:lnTo>
                  <a:cubicBezTo>
                    <a:pt x="1" y="1032"/>
                    <a:pt x="1" y="1032"/>
                    <a:pt x="1" y="1032"/>
                  </a:cubicBezTo>
                  <a:cubicBezTo>
                    <a:pt x="4" y="1032"/>
                    <a:pt x="253" y="1111"/>
                    <a:pt x="559" y="1111"/>
                  </a:cubicBezTo>
                  <a:cubicBezTo>
                    <a:pt x="1019" y="1111"/>
                    <a:pt x="1607" y="932"/>
                    <a:pt x="1679" y="38"/>
                  </a:cubicBezTo>
                  <a:cubicBezTo>
                    <a:pt x="1679" y="38"/>
                    <a:pt x="1533"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9" name="Google Shape;1159;p30"/>
            <p:cNvSpPr/>
            <p:nvPr/>
          </p:nvSpPr>
          <p:spPr>
            <a:xfrm>
              <a:off x="3390446" y="359385"/>
              <a:ext cx="406078" cy="256219"/>
            </a:xfrm>
            <a:custGeom>
              <a:avLst/>
              <a:gdLst/>
              <a:ahLst/>
              <a:cxnLst/>
              <a:rect l="l" t="t" r="r" b="b"/>
              <a:pathLst>
                <a:path w="1783" h="1125" extrusionOk="0">
                  <a:moveTo>
                    <a:pt x="1758" y="0"/>
                  </a:moveTo>
                  <a:cubicBezTo>
                    <a:pt x="1753" y="0"/>
                    <a:pt x="1747" y="2"/>
                    <a:pt x="1743" y="6"/>
                  </a:cubicBezTo>
                  <a:cubicBezTo>
                    <a:pt x="1323" y="374"/>
                    <a:pt x="27" y="1078"/>
                    <a:pt x="14" y="1085"/>
                  </a:cubicBezTo>
                  <a:cubicBezTo>
                    <a:pt x="5" y="1090"/>
                    <a:pt x="0" y="1103"/>
                    <a:pt x="6" y="1114"/>
                  </a:cubicBezTo>
                  <a:cubicBezTo>
                    <a:pt x="10" y="1120"/>
                    <a:pt x="16" y="1125"/>
                    <a:pt x="25" y="1125"/>
                  </a:cubicBezTo>
                  <a:cubicBezTo>
                    <a:pt x="29" y="1125"/>
                    <a:pt x="32" y="1125"/>
                    <a:pt x="35" y="1123"/>
                  </a:cubicBezTo>
                  <a:cubicBezTo>
                    <a:pt x="48" y="1116"/>
                    <a:pt x="1346" y="410"/>
                    <a:pt x="1772" y="39"/>
                  </a:cubicBezTo>
                  <a:cubicBezTo>
                    <a:pt x="1781" y="31"/>
                    <a:pt x="1783" y="18"/>
                    <a:pt x="1774" y="8"/>
                  </a:cubicBezTo>
                  <a:cubicBezTo>
                    <a:pt x="1770" y="3"/>
                    <a:pt x="1764" y="0"/>
                    <a:pt x="17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0" name="Google Shape;1160;p30"/>
            <p:cNvSpPr/>
            <p:nvPr/>
          </p:nvSpPr>
          <p:spPr>
            <a:xfrm>
              <a:off x="3505689" y="527469"/>
              <a:ext cx="37351" cy="61265"/>
            </a:xfrm>
            <a:custGeom>
              <a:avLst/>
              <a:gdLst/>
              <a:ahLst/>
              <a:cxnLst/>
              <a:rect l="l" t="t" r="r" b="b"/>
              <a:pathLst>
                <a:path w="164" h="269" extrusionOk="0">
                  <a:moveTo>
                    <a:pt x="138" y="0"/>
                  </a:moveTo>
                  <a:cubicBezTo>
                    <a:pt x="130" y="0"/>
                    <a:pt x="123" y="4"/>
                    <a:pt x="120" y="11"/>
                  </a:cubicBezTo>
                  <a:lnTo>
                    <a:pt x="6" y="236"/>
                  </a:lnTo>
                  <a:cubicBezTo>
                    <a:pt x="1" y="247"/>
                    <a:pt x="4" y="261"/>
                    <a:pt x="15" y="266"/>
                  </a:cubicBezTo>
                  <a:cubicBezTo>
                    <a:pt x="18" y="267"/>
                    <a:pt x="22" y="269"/>
                    <a:pt x="24" y="269"/>
                  </a:cubicBezTo>
                  <a:cubicBezTo>
                    <a:pt x="33" y="269"/>
                    <a:pt x="40" y="263"/>
                    <a:pt x="45" y="257"/>
                  </a:cubicBezTo>
                  <a:lnTo>
                    <a:pt x="158" y="32"/>
                  </a:lnTo>
                  <a:cubicBezTo>
                    <a:pt x="164" y="21"/>
                    <a:pt x="159" y="8"/>
                    <a:pt x="149" y="3"/>
                  </a:cubicBezTo>
                  <a:cubicBezTo>
                    <a:pt x="145" y="1"/>
                    <a:pt x="142" y="0"/>
                    <a:pt x="1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1" name="Google Shape;1161;p30"/>
            <p:cNvSpPr/>
            <p:nvPr/>
          </p:nvSpPr>
          <p:spPr>
            <a:xfrm>
              <a:off x="3414588" y="552522"/>
              <a:ext cx="56254" cy="22547"/>
            </a:xfrm>
            <a:custGeom>
              <a:avLst/>
              <a:gdLst/>
              <a:ahLst/>
              <a:cxnLst/>
              <a:rect l="l" t="t" r="r" b="b"/>
              <a:pathLst>
                <a:path w="247" h="99" extrusionOk="0">
                  <a:moveTo>
                    <a:pt x="25" y="1"/>
                  </a:moveTo>
                  <a:cubicBezTo>
                    <a:pt x="15" y="1"/>
                    <a:pt x="7" y="7"/>
                    <a:pt x="5" y="17"/>
                  </a:cubicBezTo>
                  <a:cubicBezTo>
                    <a:pt x="1" y="29"/>
                    <a:pt x="7" y="41"/>
                    <a:pt x="20" y="44"/>
                  </a:cubicBezTo>
                  <a:lnTo>
                    <a:pt x="215" y="97"/>
                  </a:lnTo>
                  <a:cubicBezTo>
                    <a:pt x="216" y="99"/>
                    <a:pt x="219" y="99"/>
                    <a:pt x="220" y="99"/>
                  </a:cubicBezTo>
                  <a:cubicBezTo>
                    <a:pt x="230" y="99"/>
                    <a:pt x="238" y="93"/>
                    <a:pt x="242" y="82"/>
                  </a:cubicBezTo>
                  <a:cubicBezTo>
                    <a:pt x="246" y="71"/>
                    <a:pt x="240" y="59"/>
                    <a:pt x="227" y="56"/>
                  </a:cubicBezTo>
                  <a:lnTo>
                    <a:pt x="32" y="2"/>
                  </a:lnTo>
                  <a:cubicBezTo>
                    <a:pt x="29" y="1"/>
                    <a:pt x="27" y="1"/>
                    <a:pt x="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62" name="Google Shape;1162;p30"/>
          <p:cNvGrpSpPr/>
          <p:nvPr/>
        </p:nvGrpSpPr>
        <p:grpSpPr>
          <a:xfrm>
            <a:off x="266144" y="2302815"/>
            <a:ext cx="551429" cy="558012"/>
            <a:chOff x="1549057" y="302446"/>
            <a:chExt cx="572338" cy="579171"/>
          </a:xfrm>
        </p:grpSpPr>
        <p:sp>
          <p:nvSpPr>
            <p:cNvPr id="1163" name="Google Shape;1163;p30"/>
            <p:cNvSpPr/>
            <p:nvPr/>
          </p:nvSpPr>
          <p:spPr>
            <a:xfrm>
              <a:off x="1549057" y="302446"/>
              <a:ext cx="484197" cy="454817"/>
            </a:xfrm>
            <a:custGeom>
              <a:avLst/>
              <a:gdLst/>
              <a:ahLst/>
              <a:cxnLst/>
              <a:rect l="l" t="t" r="r" b="b"/>
              <a:pathLst>
                <a:path w="2126" h="1997" extrusionOk="0">
                  <a:moveTo>
                    <a:pt x="315" y="1"/>
                  </a:moveTo>
                  <a:lnTo>
                    <a:pt x="315" y="1"/>
                  </a:lnTo>
                  <a:cubicBezTo>
                    <a:pt x="315" y="1"/>
                    <a:pt x="0" y="1997"/>
                    <a:pt x="1762" y="1997"/>
                  </a:cubicBezTo>
                  <a:cubicBezTo>
                    <a:pt x="1824" y="1997"/>
                    <a:pt x="1888" y="1994"/>
                    <a:pt x="1955" y="1989"/>
                  </a:cubicBezTo>
                  <a:cubicBezTo>
                    <a:pt x="1955" y="1989"/>
                    <a:pt x="2126" y="215"/>
                    <a:pt x="3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4" name="Google Shape;1164;p30"/>
            <p:cNvSpPr/>
            <p:nvPr/>
          </p:nvSpPr>
          <p:spPr>
            <a:xfrm>
              <a:off x="1707346" y="406531"/>
              <a:ext cx="414049" cy="475086"/>
            </a:xfrm>
            <a:custGeom>
              <a:avLst/>
              <a:gdLst/>
              <a:ahLst/>
              <a:cxnLst/>
              <a:rect l="l" t="t" r="r" b="b"/>
              <a:pathLst>
                <a:path w="1818" h="2086" extrusionOk="0">
                  <a:moveTo>
                    <a:pt x="24" y="1"/>
                  </a:moveTo>
                  <a:cubicBezTo>
                    <a:pt x="20" y="1"/>
                    <a:pt x="15" y="2"/>
                    <a:pt x="11" y="5"/>
                  </a:cubicBezTo>
                  <a:cubicBezTo>
                    <a:pt x="1" y="11"/>
                    <a:pt x="0" y="25"/>
                    <a:pt x="7" y="35"/>
                  </a:cubicBezTo>
                  <a:cubicBezTo>
                    <a:pt x="20" y="51"/>
                    <a:pt x="1206" y="1603"/>
                    <a:pt x="1778" y="2080"/>
                  </a:cubicBezTo>
                  <a:cubicBezTo>
                    <a:pt x="1782" y="2084"/>
                    <a:pt x="1786" y="2085"/>
                    <a:pt x="1791" y="2085"/>
                  </a:cubicBezTo>
                  <a:cubicBezTo>
                    <a:pt x="1798" y="2085"/>
                    <a:pt x="1803" y="2083"/>
                    <a:pt x="1808" y="2079"/>
                  </a:cubicBezTo>
                  <a:cubicBezTo>
                    <a:pt x="1817" y="2069"/>
                    <a:pt x="1816" y="2056"/>
                    <a:pt x="1806" y="2048"/>
                  </a:cubicBezTo>
                  <a:cubicBezTo>
                    <a:pt x="1238" y="1574"/>
                    <a:pt x="54" y="25"/>
                    <a:pt x="42" y="9"/>
                  </a:cubicBezTo>
                  <a:cubicBezTo>
                    <a:pt x="37" y="4"/>
                    <a:pt x="31"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5" name="Google Shape;1165;p30"/>
            <p:cNvSpPr/>
            <p:nvPr/>
          </p:nvSpPr>
          <p:spPr>
            <a:xfrm>
              <a:off x="1766107" y="551155"/>
              <a:ext cx="83812" cy="33479"/>
            </a:xfrm>
            <a:custGeom>
              <a:avLst/>
              <a:gdLst/>
              <a:ahLst/>
              <a:cxnLst/>
              <a:rect l="l" t="t" r="r" b="b"/>
              <a:pathLst>
                <a:path w="368" h="147" extrusionOk="0">
                  <a:moveTo>
                    <a:pt x="25" y="0"/>
                  </a:moveTo>
                  <a:cubicBezTo>
                    <a:pt x="17" y="0"/>
                    <a:pt x="8" y="6"/>
                    <a:pt x="5" y="14"/>
                  </a:cubicBezTo>
                  <a:cubicBezTo>
                    <a:pt x="1" y="25"/>
                    <a:pt x="8" y="38"/>
                    <a:pt x="19" y="41"/>
                  </a:cubicBezTo>
                  <a:lnTo>
                    <a:pt x="336" y="145"/>
                  </a:lnTo>
                  <a:cubicBezTo>
                    <a:pt x="339" y="146"/>
                    <a:pt x="341" y="146"/>
                    <a:pt x="343" y="146"/>
                  </a:cubicBezTo>
                  <a:cubicBezTo>
                    <a:pt x="352" y="146"/>
                    <a:pt x="360" y="141"/>
                    <a:pt x="363" y="131"/>
                  </a:cubicBezTo>
                  <a:cubicBezTo>
                    <a:pt x="368" y="121"/>
                    <a:pt x="360" y="109"/>
                    <a:pt x="349" y="105"/>
                  </a:cubicBezTo>
                  <a:lnTo>
                    <a:pt x="32" y="2"/>
                  </a:lnTo>
                  <a:cubicBezTo>
                    <a:pt x="30" y="1"/>
                    <a:pt x="27"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6" name="Google Shape;1166;p30"/>
            <p:cNvSpPr/>
            <p:nvPr/>
          </p:nvSpPr>
          <p:spPr>
            <a:xfrm>
              <a:off x="1774533" y="426801"/>
              <a:ext cx="17309" cy="70830"/>
            </a:xfrm>
            <a:custGeom>
              <a:avLst/>
              <a:gdLst/>
              <a:ahLst/>
              <a:cxnLst/>
              <a:rect l="l" t="t" r="r" b="b"/>
              <a:pathLst>
                <a:path w="76" h="311" extrusionOk="0">
                  <a:moveTo>
                    <a:pt x="53" y="1"/>
                  </a:moveTo>
                  <a:cubicBezTo>
                    <a:pt x="42" y="1"/>
                    <a:pt x="32" y="8"/>
                    <a:pt x="31" y="19"/>
                  </a:cubicBezTo>
                  <a:lnTo>
                    <a:pt x="1" y="286"/>
                  </a:lnTo>
                  <a:cubicBezTo>
                    <a:pt x="0" y="298"/>
                    <a:pt x="9" y="308"/>
                    <a:pt x="21" y="311"/>
                  </a:cubicBezTo>
                  <a:lnTo>
                    <a:pt x="23" y="311"/>
                  </a:lnTo>
                  <a:cubicBezTo>
                    <a:pt x="34" y="311"/>
                    <a:pt x="43" y="302"/>
                    <a:pt x="44" y="291"/>
                  </a:cubicBezTo>
                  <a:lnTo>
                    <a:pt x="74" y="24"/>
                  </a:lnTo>
                  <a:cubicBezTo>
                    <a:pt x="75" y="12"/>
                    <a:pt x="68" y="2"/>
                    <a:pt x="55" y="1"/>
                  </a:cubicBezTo>
                  <a:cubicBezTo>
                    <a:pt x="54" y="1"/>
                    <a:pt x="53" y="1"/>
                    <a:pt x="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67" name="Google Shape;1167;p30"/>
          <p:cNvGrpSpPr/>
          <p:nvPr/>
        </p:nvGrpSpPr>
        <p:grpSpPr>
          <a:xfrm>
            <a:off x="10141483" y="400523"/>
            <a:ext cx="554061" cy="533655"/>
            <a:chOff x="2452328" y="-685783"/>
            <a:chExt cx="575071" cy="553890"/>
          </a:xfrm>
        </p:grpSpPr>
        <p:sp>
          <p:nvSpPr>
            <p:cNvPr id="1168" name="Google Shape;1168;p30"/>
            <p:cNvSpPr/>
            <p:nvPr/>
          </p:nvSpPr>
          <p:spPr>
            <a:xfrm>
              <a:off x="2452328" y="-685783"/>
              <a:ext cx="461194" cy="438647"/>
            </a:xfrm>
            <a:custGeom>
              <a:avLst/>
              <a:gdLst/>
              <a:ahLst/>
              <a:cxnLst/>
              <a:rect l="l" t="t" r="r" b="b"/>
              <a:pathLst>
                <a:path w="2025" h="1926" extrusionOk="0">
                  <a:moveTo>
                    <a:pt x="205" y="1"/>
                  </a:moveTo>
                  <a:lnTo>
                    <a:pt x="205" y="1"/>
                  </a:lnTo>
                  <a:cubicBezTo>
                    <a:pt x="205" y="2"/>
                    <a:pt x="1" y="1925"/>
                    <a:pt x="1640" y="1925"/>
                  </a:cubicBezTo>
                  <a:cubicBezTo>
                    <a:pt x="1735" y="1925"/>
                    <a:pt x="1835" y="1919"/>
                    <a:pt x="1942" y="1905"/>
                  </a:cubicBezTo>
                  <a:cubicBezTo>
                    <a:pt x="1942" y="1905"/>
                    <a:pt x="2025" y="125"/>
                    <a:pt x="2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9" name="Google Shape;1169;p30"/>
            <p:cNvSpPr/>
            <p:nvPr/>
          </p:nvSpPr>
          <p:spPr>
            <a:xfrm>
              <a:off x="2591030" y="-586482"/>
              <a:ext cx="436369" cy="454589"/>
            </a:xfrm>
            <a:custGeom>
              <a:avLst/>
              <a:gdLst/>
              <a:ahLst/>
              <a:cxnLst/>
              <a:rect l="l" t="t" r="r" b="b"/>
              <a:pathLst>
                <a:path w="1916" h="1996" extrusionOk="0">
                  <a:moveTo>
                    <a:pt x="25" y="0"/>
                  </a:moveTo>
                  <a:cubicBezTo>
                    <a:pt x="20" y="0"/>
                    <a:pt x="15" y="2"/>
                    <a:pt x="11" y="6"/>
                  </a:cubicBezTo>
                  <a:cubicBezTo>
                    <a:pt x="1" y="14"/>
                    <a:pt x="0" y="27"/>
                    <a:pt x="8" y="37"/>
                  </a:cubicBezTo>
                  <a:cubicBezTo>
                    <a:pt x="20" y="52"/>
                    <a:pt x="1283" y="1543"/>
                    <a:pt x="1878" y="1993"/>
                  </a:cubicBezTo>
                  <a:cubicBezTo>
                    <a:pt x="1882" y="1995"/>
                    <a:pt x="1888" y="1996"/>
                    <a:pt x="1891" y="1996"/>
                  </a:cubicBezTo>
                  <a:cubicBezTo>
                    <a:pt x="1896" y="1996"/>
                    <a:pt x="1904" y="1994"/>
                    <a:pt x="1909" y="1986"/>
                  </a:cubicBezTo>
                  <a:cubicBezTo>
                    <a:pt x="1916" y="1978"/>
                    <a:pt x="1915" y="1964"/>
                    <a:pt x="1905" y="1957"/>
                  </a:cubicBezTo>
                  <a:cubicBezTo>
                    <a:pt x="1314" y="1511"/>
                    <a:pt x="54" y="23"/>
                    <a:pt x="41" y="8"/>
                  </a:cubicBezTo>
                  <a:cubicBezTo>
                    <a:pt x="37" y="3"/>
                    <a:pt x="31" y="0"/>
                    <a:pt x="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0" name="Google Shape;1170;p30"/>
            <p:cNvSpPr/>
            <p:nvPr/>
          </p:nvSpPr>
          <p:spPr>
            <a:xfrm>
              <a:off x="2657307" y="-445274"/>
              <a:ext cx="84723" cy="30063"/>
            </a:xfrm>
            <a:custGeom>
              <a:avLst/>
              <a:gdLst/>
              <a:ahLst/>
              <a:cxnLst/>
              <a:rect l="l" t="t" r="r" b="b"/>
              <a:pathLst>
                <a:path w="372" h="132" extrusionOk="0">
                  <a:moveTo>
                    <a:pt x="24" y="1"/>
                  </a:moveTo>
                  <a:cubicBezTo>
                    <a:pt x="14" y="1"/>
                    <a:pt x="6" y="8"/>
                    <a:pt x="4" y="17"/>
                  </a:cubicBezTo>
                  <a:cubicBezTo>
                    <a:pt x="0" y="29"/>
                    <a:pt x="6" y="41"/>
                    <a:pt x="18" y="44"/>
                  </a:cubicBezTo>
                  <a:lnTo>
                    <a:pt x="340" y="131"/>
                  </a:lnTo>
                  <a:cubicBezTo>
                    <a:pt x="342" y="132"/>
                    <a:pt x="344" y="132"/>
                    <a:pt x="345" y="132"/>
                  </a:cubicBezTo>
                  <a:cubicBezTo>
                    <a:pt x="355" y="132"/>
                    <a:pt x="364" y="127"/>
                    <a:pt x="367" y="116"/>
                  </a:cubicBezTo>
                  <a:cubicBezTo>
                    <a:pt x="371" y="104"/>
                    <a:pt x="365" y="92"/>
                    <a:pt x="353" y="89"/>
                  </a:cubicBezTo>
                  <a:lnTo>
                    <a:pt x="31" y="2"/>
                  </a:lnTo>
                  <a:cubicBezTo>
                    <a:pt x="29" y="1"/>
                    <a:pt x="26" y="1"/>
                    <a:pt x="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1" name="Google Shape;1171;p30"/>
            <p:cNvSpPr/>
            <p:nvPr/>
          </p:nvSpPr>
          <p:spPr>
            <a:xfrm>
              <a:off x="2662317" y="-569400"/>
              <a:ext cx="14348" cy="70830"/>
            </a:xfrm>
            <a:custGeom>
              <a:avLst/>
              <a:gdLst/>
              <a:ahLst/>
              <a:cxnLst/>
              <a:rect l="l" t="t" r="r" b="b"/>
              <a:pathLst>
                <a:path w="63" h="311" extrusionOk="0">
                  <a:moveTo>
                    <a:pt x="38" y="0"/>
                  </a:moveTo>
                  <a:cubicBezTo>
                    <a:pt x="26" y="0"/>
                    <a:pt x="18" y="9"/>
                    <a:pt x="18" y="21"/>
                  </a:cubicBezTo>
                  <a:lnTo>
                    <a:pt x="2" y="288"/>
                  </a:lnTo>
                  <a:cubicBezTo>
                    <a:pt x="1" y="299"/>
                    <a:pt x="10" y="309"/>
                    <a:pt x="23" y="310"/>
                  </a:cubicBezTo>
                  <a:cubicBezTo>
                    <a:pt x="34" y="310"/>
                    <a:pt x="43" y="302"/>
                    <a:pt x="44" y="290"/>
                  </a:cubicBezTo>
                  <a:lnTo>
                    <a:pt x="61" y="23"/>
                  </a:lnTo>
                  <a:cubicBezTo>
                    <a:pt x="63" y="11"/>
                    <a:pt x="53" y="1"/>
                    <a:pt x="40" y="0"/>
                  </a:cubicBezTo>
                  <a:cubicBezTo>
                    <a:pt x="40" y="0"/>
                    <a:pt x="39" y="0"/>
                    <a:pt x="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72" name="Google Shape;1172;p30"/>
          <p:cNvGrpSpPr/>
          <p:nvPr/>
        </p:nvGrpSpPr>
        <p:grpSpPr>
          <a:xfrm>
            <a:off x="5380915" y="5960213"/>
            <a:ext cx="1430171" cy="1517671"/>
            <a:chOff x="2300525" y="853825"/>
            <a:chExt cx="320025" cy="339625"/>
          </a:xfrm>
        </p:grpSpPr>
        <p:sp>
          <p:nvSpPr>
            <p:cNvPr id="1173" name="Google Shape;1173;p30"/>
            <p:cNvSpPr/>
            <p:nvPr/>
          </p:nvSpPr>
          <p:spPr>
            <a:xfrm>
              <a:off x="2363500" y="967900"/>
              <a:ext cx="256175" cy="224725"/>
            </a:xfrm>
            <a:custGeom>
              <a:avLst/>
              <a:gdLst/>
              <a:ahLst/>
              <a:cxnLst/>
              <a:rect l="l" t="t" r="r" b="b"/>
              <a:pathLst>
                <a:path w="10247" h="8989" extrusionOk="0">
                  <a:moveTo>
                    <a:pt x="7599" y="0"/>
                  </a:moveTo>
                  <a:lnTo>
                    <a:pt x="0" y="4208"/>
                  </a:lnTo>
                  <a:lnTo>
                    <a:pt x="2648" y="8988"/>
                  </a:lnTo>
                  <a:lnTo>
                    <a:pt x="10246" y="4781"/>
                  </a:lnTo>
                  <a:lnTo>
                    <a:pt x="759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4" name="Google Shape;1174;p30"/>
            <p:cNvSpPr/>
            <p:nvPr/>
          </p:nvSpPr>
          <p:spPr>
            <a:xfrm>
              <a:off x="2301925" y="854675"/>
              <a:ext cx="256125" cy="224725"/>
            </a:xfrm>
            <a:custGeom>
              <a:avLst/>
              <a:gdLst/>
              <a:ahLst/>
              <a:cxnLst/>
              <a:rect l="l" t="t" r="r" b="b"/>
              <a:pathLst>
                <a:path w="10245" h="8989" extrusionOk="0">
                  <a:moveTo>
                    <a:pt x="7598" y="0"/>
                  </a:moveTo>
                  <a:lnTo>
                    <a:pt x="0" y="4208"/>
                  </a:lnTo>
                  <a:lnTo>
                    <a:pt x="2648" y="8988"/>
                  </a:lnTo>
                  <a:lnTo>
                    <a:pt x="10245" y="4780"/>
                  </a:lnTo>
                  <a:lnTo>
                    <a:pt x="759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5" name="Google Shape;1175;p30"/>
            <p:cNvSpPr/>
            <p:nvPr/>
          </p:nvSpPr>
          <p:spPr>
            <a:xfrm>
              <a:off x="2300525" y="959150"/>
              <a:ext cx="130550" cy="234300"/>
            </a:xfrm>
            <a:custGeom>
              <a:avLst/>
              <a:gdLst/>
              <a:ahLst/>
              <a:cxnLst/>
              <a:rect l="l" t="t" r="r" b="b"/>
              <a:pathLst>
                <a:path w="5222" h="9372" extrusionOk="0">
                  <a:moveTo>
                    <a:pt x="111" y="1"/>
                  </a:moveTo>
                  <a:lnTo>
                    <a:pt x="0" y="62"/>
                  </a:lnTo>
                  <a:lnTo>
                    <a:pt x="5111" y="9372"/>
                  </a:lnTo>
                  <a:lnTo>
                    <a:pt x="5222" y="9311"/>
                  </a:lnTo>
                  <a:lnTo>
                    <a:pt x="1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6" name="Google Shape;1176;p30"/>
            <p:cNvSpPr/>
            <p:nvPr/>
          </p:nvSpPr>
          <p:spPr>
            <a:xfrm>
              <a:off x="2363500" y="963750"/>
              <a:ext cx="198325" cy="126675"/>
            </a:xfrm>
            <a:custGeom>
              <a:avLst/>
              <a:gdLst/>
              <a:ahLst/>
              <a:cxnLst/>
              <a:rect l="l" t="t" r="r" b="b"/>
              <a:pathLst>
                <a:path w="7933" h="5067" extrusionOk="0">
                  <a:moveTo>
                    <a:pt x="7567" y="0"/>
                  </a:moveTo>
                  <a:cubicBezTo>
                    <a:pt x="5045" y="1416"/>
                    <a:pt x="2523" y="2832"/>
                    <a:pt x="0" y="4248"/>
                  </a:cubicBezTo>
                  <a:cubicBezTo>
                    <a:pt x="146" y="4520"/>
                    <a:pt x="292" y="4794"/>
                    <a:pt x="440" y="5066"/>
                  </a:cubicBezTo>
                  <a:lnTo>
                    <a:pt x="7932" y="743"/>
                  </a:lnTo>
                  <a:cubicBezTo>
                    <a:pt x="7893" y="622"/>
                    <a:pt x="7840" y="487"/>
                    <a:pt x="7767" y="342"/>
                  </a:cubicBezTo>
                  <a:cubicBezTo>
                    <a:pt x="7703" y="210"/>
                    <a:pt x="7633" y="97"/>
                    <a:pt x="75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7" name="Google Shape;1177;p30"/>
            <p:cNvSpPr/>
            <p:nvPr/>
          </p:nvSpPr>
          <p:spPr>
            <a:xfrm>
              <a:off x="2490950" y="853825"/>
              <a:ext cx="62675" cy="111950"/>
            </a:xfrm>
            <a:custGeom>
              <a:avLst/>
              <a:gdLst/>
              <a:ahLst/>
              <a:cxnLst/>
              <a:rect l="l" t="t" r="r" b="b"/>
              <a:pathLst>
                <a:path w="2507" h="4478" extrusionOk="0">
                  <a:moveTo>
                    <a:pt x="36" y="0"/>
                  </a:moveTo>
                  <a:cubicBezTo>
                    <a:pt x="30" y="0"/>
                    <a:pt x="25" y="2"/>
                    <a:pt x="20" y="4"/>
                  </a:cubicBezTo>
                  <a:cubicBezTo>
                    <a:pt x="6" y="12"/>
                    <a:pt x="1" y="32"/>
                    <a:pt x="8" y="47"/>
                  </a:cubicBezTo>
                  <a:lnTo>
                    <a:pt x="2444" y="4461"/>
                  </a:lnTo>
                  <a:cubicBezTo>
                    <a:pt x="2450" y="4472"/>
                    <a:pt x="2462" y="4478"/>
                    <a:pt x="2473" y="4478"/>
                  </a:cubicBezTo>
                  <a:cubicBezTo>
                    <a:pt x="2477" y="4478"/>
                    <a:pt x="2483" y="4478"/>
                    <a:pt x="2487" y="4473"/>
                  </a:cubicBezTo>
                  <a:cubicBezTo>
                    <a:pt x="2502" y="4466"/>
                    <a:pt x="2507" y="4445"/>
                    <a:pt x="2499" y="4430"/>
                  </a:cubicBezTo>
                  <a:lnTo>
                    <a:pt x="63" y="16"/>
                  </a:lnTo>
                  <a:cubicBezTo>
                    <a:pt x="58" y="6"/>
                    <a:pt x="47" y="0"/>
                    <a:pt x="36" y="0"/>
                  </a:cubicBezTo>
                  <a:close/>
                </a:path>
              </a:pathLst>
            </a:custGeom>
            <a:solidFill>
              <a:srgbClr val="FFB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8" name="Google Shape;1178;p30"/>
            <p:cNvSpPr/>
            <p:nvPr/>
          </p:nvSpPr>
          <p:spPr>
            <a:xfrm>
              <a:off x="2560875" y="981500"/>
              <a:ext cx="59675" cy="106700"/>
            </a:xfrm>
            <a:custGeom>
              <a:avLst/>
              <a:gdLst/>
              <a:ahLst/>
              <a:cxnLst/>
              <a:rect l="l" t="t" r="r" b="b"/>
              <a:pathLst>
                <a:path w="2387" h="4268" extrusionOk="0">
                  <a:moveTo>
                    <a:pt x="35" y="1"/>
                  </a:moveTo>
                  <a:cubicBezTo>
                    <a:pt x="30" y="1"/>
                    <a:pt x="26" y="2"/>
                    <a:pt x="21" y="4"/>
                  </a:cubicBezTo>
                  <a:cubicBezTo>
                    <a:pt x="6" y="13"/>
                    <a:pt x="1" y="33"/>
                    <a:pt x="9" y="47"/>
                  </a:cubicBezTo>
                  <a:lnTo>
                    <a:pt x="2323" y="4251"/>
                  </a:lnTo>
                  <a:cubicBezTo>
                    <a:pt x="2331" y="4262"/>
                    <a:pt x="2342" y="4267"/>
                    <a:pt x="2352" y="4267"/>
                  </a:cubicBezTo>
                  <a:cubicBezTo>
                    <a:pt x="2357" y="4267"/>
                    <a:pt x="2361" y="4266"/>
                    <a:pt x="2366" y="4264"/>
                  </a:cubicBezTo>
                  <a:cubicBezTo>
                    <a:pt x="2381" y="4255"/>
                    <a:pt x="2387" y="4235"/>
                    <a:pt x="2379" y="4221"/>
                  </a:cubicBezTo>
                  <a:lnTo>
                    <a:pt x="64" y="17"/>
                  </a:lnTo>
                  <a:cubicBezTo>
                    <a:pt x="58" y="7"/>
                    <a:pt x="47" y="1"/>
                    <a:pt x="35" y="1"/>
                  </a:cubicBezTo>
                  <a:close/>
                </a:path>
              </a:pathLst>
            </a:custGeom>
            <a:solidFill>
              <a:srgbClr val="FFB8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9" name="Google Shape;1179;p30"/>
            <p:cNvSpPr/>
            <p:nvPr/>
          </p:nvSpPr>
          <p:spPr>
            <a:xfrm>
              <a:off x="2502225" y="980925"/>
              <a:ext cx="34225" cy="28050"/>
            </a:xfrm>
            <a:custGeom>
              <a:avLst/>
              <a:gdLst/>
              <a:ahLst/>
              <a:cxnLst/>
              <a:rect l="l" t="t" r="r" b="b"/>
              <a:pathLst>
                <a:path w="1369" h="1122" extrusionOk="0">
                  <a:moveTo>
                    <a:pt x="1065" y="70"/>
                  </a:moveTo>
                  <a:cubicBezTo>
                    <a:pt x="1133" y="126"/>
                    <a:pt x="1187" y="192"/>
                    <a:pt x="1229" y="268"/>
                  </a:cubicBezTo>
                  <a:cubicBezTo>
                    <a:pt x="1262" y="327"/>
                    <a:pt x="1285" y="391"/>
                    <a:pt x="1300" y="456"/>
                  </a:cubicBezTo>
                  <a:lnTo>
                    <a:pt x="296" y="1040"/>
                  </a:lnTo>
                  <a:cubicBezTo>
                    <a:pt x="263" y="916"/>
                    <a:pt x="131" y="724"/>
                    <a:pt x="77" y="649"/>
                  </a:cubicBezTo>
                  <a:lnTo>
                    <a:pt x="1065" y="70"/>
                  </a:lnTo>
                  <a:close/>
                  <a:moveTo>
                    <a:pt x="1068" y="1"/>
                  </a:moveTo>
                  <a:cubicBezTo>
                    <a:pt x="1063" y="1"/>
                    <a:pt x="1057" y="2"/>
                    <a:pt x="1052" y="5"/>
                  </a:cubicBezTo>
                  <a:lnTo>
                    <a:pt x="16" y="612"/>
                  </a:lnTo>
                  <a:cubicBezTo>
                    <a:pt x="8" y="617"/>
                    <a:pt x="2" y="625"/>
                    <a:pt x="1" y="633"/>
                  </a:cubicBezTo>
                  <a:cubicBezTo>
                    <a:pt x="0" y="643"/>
                    <a:pt x="1" y="653"/>
                    <a:pt x="7" y="659"/>
                  </a:cubicBezTo>
                  <a:cubicBezTo>
                    <a:pt x="72" y="747"/>
                    <a:pt x="241" y="996"/>
                    <a:pt x="241" y="1090"/>
                  </a:cubicBezTo>
                  <a:cubicBezTo>
                    <a:pt x="241" y="1102"/>
                    <a:pt x="248" y="1112"/>
                    <a:pt x="258" y="1117"/>
                  </a:cubicBezTo>
                  <a:cubicBezTo>
                    <a:pt x="263" y="1120"/>
                    <a:pt x="268" y="1121"/>
                    <a:pt x="274" y="1121"/>
                  </a:cubicBezTo>
                  <a:cubicBezTo>
                    <a:pt x="279" y="1121"/>
                    <a:pt x="284" y="1120"/>
                    <a:pt x="288" y="1116"/>
                  </a:cubicBezTo>
                  <a:lnTo>
                    <a:pt x="1351" y="498"/>
                  </a:lnTo>
                  <a:cubicBezTo>
                    <a:pt x="1362" y="492"/>
                    <a:pt x="1369" y="479"/>
                    <a:pt x="1365" y="466"/>
                  </a:cubicBezTo>
                  <a:cubicBezTo>
                    <a:pt x="1351" y="385"/>
                    <a:pt x="1325" y="307"/>
                    <a:pt x="1284" y="236"/>
                  </a:cubicBezTo>
                  <a:cubicBezTo>
                    <a:pt x="1235" y="148"/>
                    <a:pt x="1169" y="70"/>
                    <a:pt x="1087" y="7"/>
                  </a:cubicBezTo>
                  <a:cubicBezTo>
                    <a:pt x="1082" y="3"/>
                    <a:pt x="1075" y="1"/>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0" name="Google Shape;1180;p30"/>
            <p:cNvSpPr/>
            <p:nvPr/>
          </p:nvSpPr>
          <p:spPr>
            <a:xfrm>
              <a:off x="2378175" y="1050500"/>
              <a:ext cx="34475" cy="27775"/>
            </a:xfrm>
            <a:custGeom>
              <a:avLst/>
              <a:gdLst/>
              <a:ahLst/>
              <a:cxnLst/>
              <a:rect l="l" t="t" r="r" b="b"/>
              <a:pathLst>
                <a:path w="1379" h="1111" extrusionOk="0">
                  <a:moveTo>
                    <a:pt x="1061" y="76"/>
                  </a:moveTo>
                  <a:cubicBezTo>
                    <a:pt x="1098" y="160"/>
                    <a:pt x="1199" y="370"/>
                    <a:pt x="1290" y="461"/>
                  </a:cubicBezTo>
                  <a:lnTo>
                    <a:pt x="284" y="1041"/>
                  </a:lnTo>
                  <a:cubicBezTo>
                    <a:pt x="234" y="996"/>
                    <a:pt x="191" y="943"/>
                    <a:pt x="156" y="885"/>
                  </a:cubicBezTo>
                  <a:cubicBezTo>
                    <a:pt x="111" y="812"/>
                    <a:pt x="81" y="732"/>
                    <a:pt x="67" y="645"/>
                  </a:cubicBezTo>
                  <a:lnTo>
                    <a:pt x="1061" y="76"/>
                  </a:lnTo>
                  <a:close/>
                  <a:moveTo>
                    <a:pt x="1076" y="1"/>
                  </a:moveTo>
                  <a:cubicBezTo>
                    <a:pt x="1071" y="1"/>
                    <a:pt x="1066" y="2"/>
                    <a:pt x="1061" y="5"/>
                  </a:cubicBezTo>
                  <a:lnTo>
                    <a:pt x="17" y="601"/>
                  </a:lnTo>
                  <a:cubicBezTo>
                    <a:pt x="5" y="608"/>
                    <a:pt x="0" y="621"/>
                    <a:pt x="2" y="633"/>
                  </a:cubicBezTo>
                  <a:cubicBezTo>
                    <a:pt x="15" y="735"/>
                    <a:pt x="50" y="830"/>
                    <a:pt x="102" y="917"/>
                  </a:cubicBezTo>
                  <a:cubicBezTo>
                    <a:pt x="144" y="987"/>
                    <a:pt x="197" y="1049"/>
                    <a:pt x="261" y="1103"/>
                  </a:cubicBezTo>
                  <a:cubicBezTo>
                    <a:pt x="266" y="1108"/>
                    <a:pt x="274" y="1110"/>
                    <a:pt x="281" y="1110"/>
                  </a:cubicBezTo>
                  <a:cubicBezTo>
                    <a:pt x="286" y="1110"/>
                    <a:pt x="292" y="1109"/>
                    <a:pt x="298" y="1105"/>
                  </a:cubicBezTo>
                  <a:lnTo>
                    <a:pt x="1362" y="492"/>
                  </a:lnTo>
                  <a:cubicBezTo>
                    <a:pt x="1373" y="486"/>
                    <a:pt x="1378" y="476"/>
                    <a:pt x="1378" y="465"/>
                  </a:cubicBezTo>
                  <a:cubicBezTo>
                    <a:pt x="1378" y="454"/>
                    <a:pt x="1372" y="443"/>
                    <a:pt x="1362" y="438"/>
                  </a:cubicBezTo>
                  <a:cubicBezTo>
                    <a:pt x="1281" y="391"/>
                    <a:pt x="1150" y="121"/>
                    <a:pt x="1105" y="20"/>
                  </a:cubicBezTo>
                  <a:cubicBezTo>
                    <a:pt x="1101" y="11"/>
                    <a:pt x="1094" y="5"/>
                    <a:pt x="1086" y="3"/>
                  </a:cubicBezTo>
                  <a:cubicBezTo>
                    <a:pt x="1083" y="1"/>
                    <a:pt x="1080" y="1"/>
                    <a:pt x="10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1" name="Google Shape;1181;p30"/>
            <p:cNvSpPr/>
            <p:nvPr/>
          </p:nvSpPr>
          <p:spPr>
            <a:xfrm>
              <a:off x="2410600" y="999700"/>
              <a:ext cx="93175" cy="59375"/>
            </a:xfrm>
            <a:custGeom>
              <a:avLst/>
              <a:gdLst/>
              <a:ahLst/>
              <a:cxnLst/>
              <a:rect l="l" t="t" r="r" b="b"/>
              <a:pathLst>
                <a:path w="3727" h="2375" extrusionOk="0">
                  <a:moveTo>
                    <a:pt x="3422" y="77"/>
                  </a:moveTo>
                  <a:cubicBezTo>
                    <a:pt x="3445" y="140"/>
                    <a:pt x="3473" y="202"/>
                    <a:pt x="3508" y="260"/>
                  </a:cubicBezTo>
                  <a:cubicBezTo>
                    <a:pt x="3545" y="322"/>
                    <a:pt x="3590" y="380"/>
                    <a:pt x="3640" y="432"/>
                  </a:cubicBezTo>
                  <a:cubicBezTo>
                    <a:pt x="1017" y="1884"/>
                    <a:pt x="439" y="2213"/>
                    <a:pt x="310" y="2298"/>
                  </a:cubicBezTo>
                  <a:cubicBezTo>
                    <a:pt x="306" y="2292"/>
                    <a:pt x="305" y="2284"/>
                    <a:pt x="303" y="2279"/>
                  </a:cubicBezTo>
                  <a:cubicBezTo>
                    <a:pt x="284" y="2229"/>
                    <a:pt x="257" y="2153"/>
                    <a:pt x="212" y="2077"/>
                  </a:cubicBezTo>
                  <a:cubicBezTo>
                    <a:pt x="209" y="2074"/>
                    <a:pt x="193" y="2049"/>
                    <a:pt x="80" y="1909"/>
                  </a:cubicBezTo>
                  <a:lnTo>
                    <a:pt x="3422" y="77"/>
                  </a:lnTo>
                  <a:close/>
                  <a:moveTo>
                    <a:pt x="3443" y="1"/>
                  </a:moveTo>
                  <a:cubicBezTo>
                    <a:pt x="3437" y="1"/>
                    <a:pt x="3432" y="2"/>
                    <a:pt x="3427" y="4"/>
                  </a:cubicBezTo>
                  <a:lnTo>
                    <a:pt x="19" y="1874"/>
                  </a:lnTo>
                  <a:cubicBezTo>
                    <a:pt x="10" y="1877"/>
                    <a:pt x="4" y="1886"/>
                    <a:pt x="3" y="1895"/>
                  </a:cubicBezTo>
                  <a:cubicBezTo>
                    <a:pt x="1" y="1904"/>
                    <a:pt x="4" y="1913"/>
                    <a:pt x="9" y="1920"/>
                  </a:cubicBezTo>
                  <a:cubicBezTo>
                    <a:pt x="139" y="2083"/>
                    <a:pt x="158" y="2111"/>
                    <a:pt x="158" y="2111"/>
                  </a:cubicBezTo>
                  <a:cubicBezTo>
                    <a:pt x="199" y="2180"/>
                    <a:pt x="226" y="2252"/>
                    <a:pt x="244" y="2301"/>
                  </a:cubicBezTo>
                  <a:cubicBezTo>
                    <a:pt x="260" y="2347"/>
                    <a:pt x="271" y="2375"/>
                    <a:pt x="295" y="2375"/>
                  </a:cubicBezTo>
                  <a:cubicBezTo>
                    <a:pt x="297" y="2375"/>
                    <a:pt x="299" y="2374"/>
                    <a:pt x="302" y="2374"/>
                  </a:cubicBezTo>
                  <a:cubicBezTo>
                    <a:pt x="303" y="2374"/>
                    <a:pt x="305" y="2374"/>
                    <a:pt x="306" y="2375"/>
                  </a:cubicBezTo>
                  <a:cubicBezTo>
                    <a:pt x="314" y="2373"/>
                    <a:pt x="320" y="2368"/>
                    <a:pt x="325" y="2363"/>
                  </a:cubicBezTo>
                  <a:cubicBezTo>
                    <a:pt x="374" y="2325"/>
                    <a:pt x="1008" y="1962"/>
                    <a:pt x="3709" y="469"/>
                  </a:cubicBezTo>
                  <a:cubicBezTo>
                    <a:pt x="3719" y="465"/>
                    <a:pt x="3724" y="455"/>
                    <a:pt x="3725" y="445"/>
                  </a:cubicBezTo>
                  <a:cubicBezTo>
                    <a:pt x="3726" y="437"/>
                    <a:pt x="3722" y="426"/>
                    <a:pt x="3716" y="418"/>
                  </a:cubicBezTo>
                  <a:cubicBezTo>
                    <a:pt x="3657" y="363"/>
                    <a:pt x="3606" y="298"/>
                    <a:pt x="3564" y="229"/>
                  </a:cubicBezTo>
                  <a:cubicBezTo>
                    <a:pt x="3526" y="164"/>
                    <a:pt x="3495" y="96"/>
                    <a:pt x="3473" y="24"/>
                  </a:cubicBezTo>
                  <a:cubicBezTo>
                    <a:pt x="3470" y="14"/>
                    <a:pt x="3464" y="8"/>
                    <a:pt x="3454" y="3"/>
                  </a:cubicBezTo>
                  <a:cubicBezTo>
                    <a:pt x="3451" y="2"/>
                    <a:pt x="3447" y="1"/>
                    <a:pt x="34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2" name="Google Shape;1182;p30"/>
            <p:cNvSpPr/>
            <p:nvPr/>
          </p:nvSpPr>
          <p:spPr>
            <a:xfrm>
              <a:off x="2466150" y="1006900"/>
              <a:ext cx="27275" cy="16100"/>
            </a:xfrm>
            <a:custGeom>
              <a:avLst/>
              <a:gdLst/>
              <a:ahLst/>
              <a:cxnLst/>
              <a:rect l="l" t="t" r="r" b="b"/>
              <a:pathLst>
                <a:path w="1091" h="644" extrusionOk="0">
                  <a:moveTo>
                    <a:pt x="1055" y="1"/>
                  </a:moveTo>
                  <a:cubicBezTo>
                    <a:pt x="1049" y="1"/>
                    <a:pt x="1044" y="2"/>
                    <a:pt x="1039" y="5"/>
                  </a:cubicBezTo>
                  <a:lnTo>
                    <a:pt x="20" y="584"/>
                  </a:lnTo>
                  <a:cubicBezTo>
                    <a:pt x="6" y="592"/>
                    <a:pt x="1" y="612"/>
                    <a:pt x="8" y="627"/>
                  </a:cubicBezTo>
                  <a:cubicBezTo>
                    <a:pt x="14" y="638"/>
                    <a:pt x="24" y="643"/>
                    <a:pt x="35" y="643"/>
                  </a:cubicBezTo>
                  <a:cubicBezTo>
                    <a:pt x="40" y="643"/>
                    <a:pt x="46" y="642"/>
                    <a:pt x="51" y="639"/>
                  </a:cubicBezTo>
                  <a:lnTo>
                    <a:pt x="1070" y="60"/>
                  </a:lnTo>
                  <a:cubicBezTo>
                    <a:pt x="1085" y="52"/>
                    <a:pt x="1090" y="32"/>
                    <a:pt x="1082" y="17"/>
                  </a:cubicBezTo>
                  <a:cubicBezTo>
                    <a:pt x="1077" y="7"/>
                    <a:pt x="1066" y="1"/>
                    <a:pt x="10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3" name="Google Shape;1183;p30"/>
            <p:cNvSpPr/>
            <p:nvPr/>
          </p:nvSpPr>
          <p:spPr>
            <a:xfrm>
              <a:off x="2419725" y="1032900"/>
              <a:ext cx="27450" cy="16475"/>
            </a:xfrm>
            <a:custGeom>
              <a:avLst/>
              <a:gdLst/>
              <a:ahLst/>
              <a:cxnLst/>
              <a:rect l="l" t="t" r="r" b="b"/>
              <a:pathLst>
                <a:path w="1098" h="659" extrusionOk="0">
                  <a:moveTo>
                    <a:pt x="1062" y="1"/>
                  </a:moveTo>
                  <a:cubicBezTo>
                    <a:pt x="1057" y="1"/>
                    <a:pt x="1051" y="2"/>
                    <a:pt x="1046" y="5"/>
                  </a:cubicBezTo>
                  <a:lnTo>
                    <a:pt x="22" y="599"/>
                  </a:lnTo>
                  <a:cubicBezTo>
                    <a:pt x="6" y="607"/>
                    <a:pt x="0" y="627"/>
                    <a:pt x="10" y="642"/>
                  </a:cubicBezTo>
                  <a:cubicBezTo>
                    <a:pt x="15" y="652"/>
                    <a:pt x="26" y="658"/>
                    <a:pt x="37" y="658"/>
                  </a:cubicBezTo>
                  <a:cubicBezTo>
                    <a:pt x="42" y="658"/>
                    <a:pt x="48" y="656"/>
                    <a:pt x="53" y="654"/>
                  </a:cubicBezTo>
                  <a:lnTo>
                    <a:pt x="1077" y="60"/>
                  </a:lnTo>
                  <a:cubicBezTo>
                    <a:pt x="1093" y="52"/>
                    <a:pt x="1097" y="32"/>
                    <a:pt x="1089" y="17"/>
                  </a:cubicBezTo>
                  <a:cubicBezTo>
                    <a:pt x="1083" y="6"/>
                    <a:pt x="1073" y="1"/>
                    <a:pt x="10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4" name="Google Shape;1184;p30"/>
            <p:cNvSpPr/>
            <p:nvPr/>
          </p:nvSpPr>
          <p:spPr>
            <a:xfrm>
              <a:off x="2448950" y="1028225"/>
              <a:ext cx="7600" cy="7200"/>
            </a:xfrm>
            <a:custGeom>
              <a:avLst/>
              <a:gdLst/>
              <a:ahLst/>
              <a:cxnLst/>
              <a:rect l="l" t="t" r="r" b="b"/>
              <a:pathLst>
                <a:path w="304" h="288" extrusionOk="0">
                  <a:moveTo>
                    <a:pt x="153" y="61"/>
                  </a:moveTo>
                  <a:cubicBezTo>
                    <a:pt x="202" y="61"/>
                    <a:pt x="242" y="100"/>
                    <a:pt x="240" y="144"/>
                  </a:cubicBezTo>
                  <a:cubicBezTo>
                    <a:pt x="240" y="189"/>
                    <a:pt x="201" y="225"/>
                    <a:pt x="153" y="225"/>
                  </a:cubicBezTo>
                  <a:cubicBezTo>
                    <a:pt x="104" y="225"/>
                    <a:pt x="64" y="188"/>
                    <a:pt x="64" y="144"/>
                  </a:cubicBezTo>
                  <a:cubicBezTo>
                    <a:pt x="64" y="98"/>
                    <a:pt x="102" y="61"/>
                    <a:pt x="153" y="61"/>
                  </a:cubicBezTo>
                  <a:close/>
                  <a:moveTo>
                    <a:pt x="153" y="0"/>
                  </a:moveTo>
                  <a:cubicBezTo>
                    <a:pt x="69" y="0"/>
                    <a:pt x="0" y="65"/>
                    <a:pt x="0" y="144"/>
                  </a:cubicBezTo>
                  <a:cubicBezTo>
                    <a:pt x="0" y="222"/>
                    <a:pt x="69" y="288"/>
                    <a:pt x="153" y="288"/>
                  </a:cubicBezTo>
                  <a:cubicBezTo>
                    <a:pt x="236" y="288"/>
                    <a:pt x="304" y="222"/>
                    <a:pt x="304" y="144"/>
                  </a:cubicBezTo>
                  <a:cubicBezTo>
                    <a:pt x="304" y="65"/>
                    <a:pt x="235" y="0"/>
                    <a:pt x="1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5" name="Google Shape;1185;p30"/>
            <p:cNvSpPr/>
            <p:nvPr/>
          </p:nvSpPr>
          <p:spPr>
            <a:xfrm>
              <a:off x="2457400" y="1023025"/>
              <a:ext cx="7625" cy="7200"/>
            </a:xfrm>
            <a:custGeom>
              <a:avLst/>
              <a:gdLst/>
              <a:ahLst/>
              <a:cxnLst/>
              <a:rect l="l" t="t" r="r" b="b"/>
              <a:pathLst>
                <a:path w="305" h="288" extrusionOk="0">
                  <a:moveTo>
                    <a:pt x="152" y="62"/>
                  </a:moveTo>
                  <a:cubicBezTo>
                    <a:pt x="202" y="62"/>
                    <a:pt x="241" y="99"/>
                    <a:pt x="240" y="144"/>
                  </a:cubicBezTo>
                  <a:cubicBezTo>
                    <a:pt x="240" y="189"/>
                    <a:pt x="201" y="225"/>
                    <a:pt x="152" y="225"/>
                  </a:cubicBezTo>
                  <a:cubicBezTo>
                    <a:pt x="104" y="225"/>
                    <a:pt x="63" y="188"/>
                    <a:pt x="63" y="144"/>
                  </a:cubicBezTo>
                  <a:cubicBezTo>
                    <a:pt x="63" y="98"/>
                    <a:pt x="102" y="62"/>
                    <a:pt x="152" y="62"/>
                  </a:cubicBezTo>
                  <a:close/>
                  <a:moveTo>
                    <a:pt x="152" y="0"/>
                  </a:moveTo>
                  <a:cubicBezTo>
                    <a:pt x="69" y="0"/>
                    <a:pt x="0" y="65"/>
                    <a:pt x="0" y="144"/>
                  </a:cubicBezTo>
                  <a:cubicBezTo>
                    <a:pt x="0" y="223"/>
                    <a:pt x="69" y="288"/>
                    <a:pt x="152" y="288"/>
                  </a:cubicBezTo>
                  <a:cubicBezTo>
                    <a:pt x="236" y="288"/>
                    <a:pt x="305" y="223"/>
                    <a:pt x="304" y="144"/>
                  </a:cubicBezTo>
                  <a:cubicBezTo>
                    <a:pt x="304" y="65"/>
                    <a:pt x="235" y="0"/>
                    <a:pt x="1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6" name="Google Shape;1186;p30"/>
            <p:cNvSpPr/>
            <p:nvPr/>
          </p:nvSpPr>
          <p:spPr>
            <a:xfrm>
              <a:off x="2390700" y="1061400"/>
              <a:ext cx="7600" cy="7200"/>
            </a:xfrm>
            <a:custGeom>
              <a:avLst/>
              <a:gdLst/>
              <a:ahLst/>
              <a:cxnLst/>
              <a:rect l="l" t="t" r="r" b="b"/>
              <a:pathLst>
                <a:path w="304" h="288" extrusionOk="0">
                  <a:moveTo>
                    <a:pt x="152" y="62"/>
                  </a:moveTo>
                  <a:cubicBezTo>
                    <a:pt x="202" y="62"/>
                    <a:pt x="242" y="100"/>
                    <a:pt x="241" y="144"/>
                  </a:cubicBezTo>
                  <a:cubicBezTo>
                    <a:pt x="241" y="190"/>
                    <a:pt x="200" y="225"/>
                    <a:pt x="152" y="225"/>
                  </a:cubicBezTo>
                  <a:cubicBezTo>
                    <a:pt x="104" y="225"/>
                    <a:pt x="64" y="189"/>
                    <a:pt x="64" y="144"/>
                  </a:cubicBezTo>
                  <a:cubicBezTo>
                    <a:pt x="64" y="98"/>
                    <a:pt x="103" y="62"/>
                    <a:pt x="152" y="62"/>
                  </a:cubicBezTo>
                  <a:close/>
                  <a:moveTo>
                    <a:pt x="152" y="1"/>
                  </a:moveTo>
                  <a:cubicBezTo>
                    <a:pt x="70" y="1"/>
                    <a:pt x="1" y="65"/>
                    <a:pt x="1" y="144"/>
                  </a:cubicBezTo>
                  <a:cubicBezTo>
                    <a:pt x="1" y="223"/>
                    <a:pt x="70" y="287"/>
                    <a:pt x="152" y="287"/>
                  </a:cubicBezTo>
                  <a:cubicBezTo>
                    <a:pt x="237" y="287"/>
                    <a:pt x="303" y="223"/>
                    <a:pt x="303" y="144"/>
                  </a:cubicBezTo>
                  <a:cubicBezTo>
                    <a:pt x="303" y="65"/>
                    <a:pt x="236" y="1"/>
                    <a:pt x="1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7" name="Google Shape;1187;p30"/>
            <p:cNvSpPr/>
            <p:nvPr/>
          </p:nvSpPr>
          <p:spPr>
            <a:xfrm>
              <a:off x="2516100" y="990800"/>
              <a:ext cx="7625" cy="7175"/>
            </a:xfrm>
            <a:custGeom>
              <a:avLst/>
              <a:gdLst/>
              <a:ahLst/>
              <a:cxnLst/>
              <a:rect l="l" t="t" r="r" b="b"/>
              <a:pathLst>
                <a:path w="305" h="287" extrusionOk="0">
                  <a:moveTo>
                    <a:pt x="153" y="61"/>
                  </a:moveTo>
                  <a:cubicBezTo>
                    <a:pt x="202" y="61"/>
                    <a:pt x="241" y="98"/>
                    <a:pt x="241" y="144"/>
                  </a:cubicBezTo>
                  <a:cubicBezTo>
                    <a:pt x="241" y="189"/>
                    <a:pt x="201" y="225"/>
                    <a:pt x="153" y="225"/>
                  </a:cubicBezTo>
                  <a:cubicBezTo>
                    <a:pt x="105" y="225"/>
                    <a:pt x="64" y="188"/>
                    <a:pt x="64" y="144"/>
                  </a:cubicBezTo>
                  <a:cubicBezTo>
                    <a:pt x="64" y="98"/>
                    <a:pt x="103" y="61"/>
                    <a:pt x="153" y="61"/>
                  </a:cubicBezTo>
                  <a:close/>
                  <a:moveTo>
                    <a:pt x="153" y="0"/>
                  </a:moveTo>
                  <a:cubicBezTo>
                    <a:pt x="69" y="0"/>
                    <a:pt x="1" y="64"/>
                    <a:pt x="1" y="144"/>
                  </a:cubicBezTo>
                  <a:cubicBezTo>
                    <a:pt x="1" y="222"/>
                    <a:pt x="69" y="286"/>
                    <a:pt x="153" y="286"/>
                  </a:cubicBezTo>
                  <a:cubicBezTo>
                    <a:pt x="237" y="286"/>
                    <a:pt x="304" y="222"/>
                    <a:pt x="304" y="144"/>
                  </a:cubicBezTo>
                  <a:cubicBezTo>
                    <a:pt x="304" y="64"/>
                    <a:pt x="236" y="0"/>
                    <a:pt x="1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8" name="Google Shape;1188;p30"/>
            <p:cNvSpPr/>
            <p:nvPr/>
          </p:nvSpPr>
          <p:spPr>
            <a:xfrm>
              <a:off x="2381800" y="1066825"/>
              <a:ext cx="7875" cy="4975"/>
            </a:xfrm>
            <a:custGeom>
              <a:avLst/>
              <a:gdLst/>
              <a:ahLst/>
              <a:cxnLst/>
              <a:rect l="l" t="t" r="r" b="b"/>
              <a:pathLst>
                <a:path w="315" h="199" extrusionOk="0">
                  <a:moveTo>
                    <a:pt x="278" y="1"/>
                  </a:moveTo>
                  <a:cubicBezTo>
                    <a:pt x="273" y="1"/>
                    <a:pt x="267" y="2"/>
                    <a:pt x="263" y="5"/>
                  </a:cubicBezTo>
                  <a:cubicBezTo>
                    <a:pt x="227" y="24"/>
                    <a:pt x="41" y="126"/>
                    <a:pt x="19" y="142"/>
                  </a:cubicBezTo>
                  <a:cubicBezTo>
                    <a:pt x="4" y="153"/>
                    <a:pt x="1" y="173"/>
                    <a:pt x="13" y="187"/>
                  </a:cubicBezTo>
                  <a:cubicBezTo>
                    <a:pt x="19" y="195"/>
                    <a:pt x="29" y="199"/>
                    <a:pt x="37" y="199"/>
                  </a:cubicBezTo>
                  <a:cubicBezTo>
                    <a:pt x="45" y="199"/>
                    <a:pt x="51" y="198"/>
                    <a:pt x="57" y="194"/>
                  </a:cubicBezTo>
                  <a:cubicBezTo>
                    <a:pt x="70" y="184"/>
                    <a:pt x="188" y="117"/>
                    <a:pt x="294" y="60"/>
                  </a:cubicBezTo>
                  <a:cubicBezTo>
                    <a:pt x="309" y="51"/>
                    <a:pt x="314" y="32"/>
                    <a:pt x="305" y="17"/>
                  </a:cubicBezTo>
                  <a:cubicBezTo>
                    <a:pt x="300" y="6"/>
                    <a:pt x="289" y="1"/>
                    <a:pt x="27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9" name="Google Shape;1189;p30"/>
            <p:cNvSpPr/>
            <p:nvPr/>
          </p:nvSpPr>
          <p:spPr>
            <a:xfrm>
              <a:off x="2398325" y="1057675"/>
              <a:ext cx="7850" cy="5125"/>
            </a:xfrm>
            <a:custGeom>
              <a:avLst/>
              <a:gdLst/>
              <a:ahLst/>
              <a:cxnLst/>
              <a:rect l="l" t="t" r="r" b="b"/>
              <a:pathLst>
                <a:path w="314" h="205" extrusionOk="0">
                  <a:moveTo>
                    <a:pt x="277" y="0"/>
                  </a:moveTo>
                  <a:cubicBezTo>
                    <a:pt x="272" y="0"/>
                    <a:pt x="266" y="2"/>
                    <a:pt x="261" y="5"/>
                  </a:cubicBezTo>
                  <a:lnTo>
                    <a:pt x="20" y="146"/>
                  </a:lnTo>
                  <a:cubicBezTo>
                    <a:pt x="6" y="153"/>
                    <a:pt x="1" y="174"/>
                    <a:pt x="9" y="189"/>
                  </a:cubicBezTo>
                  <a:cubicBezTo>
                    <a:pt x="14" y="199"/>
                    <a:pt x="25" y="205"/>
                    <a:pt x="36" y="205"/>
                  </a:cubicBezTo>
                  <a:cubicBezTo>
                    <a:pt x="41" y="205"/>
                    <a:pt x="47" y="204"/>
                    <a:pt x="52" y="199"/>
                  </a:cubicBezTo>
                  <a:lnTo>
                    <a:pt x="293" y="59"/>
                  </a:lnTo>
                  <a:cubicBezTo>
                    <a:pt x="308" y="50"/>
                    <a:pt x="314" y="30"/>
                    <a:pt x="304" y="16"/>
                  </a:cubicBezTo>
                  <a:cubicBezTo>
                    <a:pt x="298" y="6"/>
                    <a:pt x="288" y="0"/>
                    <a:pt x="2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0" name="Google Shape;1190;p30"/>
            <p:cNvSpPr/>
            <p:nvPr/>
          </p:nvSpPr>
          <p:spPr>
            <a:xfrm>
              <a:off x="2524250" y="986900"/>
              <a:ext cx="7725" cy="5050"/>
            </a:xfrm>
            <a:custGeom>
              <a:avLst/>
              <a:gdLst/>
              <a:ahLst/>
              <a:cxnLst/>
              <a:rect l="l" t="t" r="r" b="b"/>
              <a:pathLst>
                <a:path w="309" h="202" extrusionOk="0">
                  <a:moveTo>
                    <a:pt x="273" y="1"/>
                  </a:moveTo>
                  <a:cubicBezTo>
                    <a:pt x="268" y="1"/>
                    <a:pt x="262" y="2"/>
                    <a:pt x="257" y="5"/>
                  </a:cubicBezTo>
                  <a:lnTo>
                    <a:pt x="21" y="142"/>
                  </a:lnTo>
                  <a:cubicBezTo>
                    <a:pt x="6" y="151"/>
                    <a:pt x="1" y="171"/>
                    <a:pt x="10" y="185"/>
                  </a:cubicBezTo>
                  <a:cubicBezTo>
                    <a:pt x="16" y="196"/>
                    <a:pt x="26" y="201"/>
                    <a:pt x="37" y="201"/>
                  </a:cubicBezTo>
                  <a:cubicBezTo>
                    <a:pt x="43" y="201"/>
                    <a:pt x="48" y="200"/>
                    <a:pt x="53" y="196"/>
                  </a:cubicBezTo>
                  <a:lnTo>
                    <a:pt x="289" y="59"/>
                  </a:lnTo>
                  <a:cubicBezTo>
                    <a:pt x="304" y="50"/>
                    <a:pt x="308" y="30"/>
                    <a:pt x="300" y="16"/>
                  </a:cubicBezTo>
                  <a:cubicBezTo>
                    <a:pt x="294" y="6"/>
                    <a:pt x="284" y="1"/>
                    <a:pt x="2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1" name="Google Shape;1191;p30"/>
            <p:cNvSpPr/>
            <p:nvPr/>
          </p:nvSpPr>
          <p:spPr>
            <a:xfrm>
              <a:off x="2507250" y="995825"/>
              <a:ext cx="8075" cy="5050"/>
            </a:xfrm>
            <a:custGeom>
              <a:avLst/>
              <a:gdLst/>
              <a:ahLst/>
              <a:cxnLst/>
              <a:rect l="l" t="t" r="r" b="b"/>
              <a:pathLst>
                <a:path w="323" h="202" extrusionOk="0">
                  <a:moveTo>
                    <a:pt x="287" y="1"/>
                  </a:moveTo>
                  <a:cubicBezTo>
                    <a:pt x="282" y="1"/>
                    <a:pt x="277" y="2"/>
                    <a:pt x="272" y="4"/>
                  </a:cubicBezTo>
                  <a:lnTo>
                    <a:pt x="21" y="142"/>
                  </a:lnTo>
                  <a:cubicBezTo>
                    <a:pt x="6" y="150"/>
                    <a:pt x="1" y="170"/>
                    <a:pt x="9" y="185"/>
                  </a:cubicBezTo>
                  <a:cubicBezTo>
                    <a:pt x="16" y="196"/>
                    <a:pt x="27" y="201"/>
                    <a:pt x="37" y="201"/>
                  </a:cubicBezTo>
                  <a:cubicBezTo>
                    <a:pt x="43" y="201"/>
                    <a:pt x="48" y="200"/>
                    <a:pt x="52" y="197"/>
                  </a:cubicBezTo>
                  <a:lnTo>
                    <a:pt x="303" y="59"/>
                  </a:lnTo>
                  <a:cubicBezTo>
                    <a:pt x="317" y="51"/>
                    <a:pt x="322" y="31"/>
                    <a:pt x="315" y="16"/>
                  </a:cubicBezTo>
                  <a:cubicBezTo>
                    <a:pt x="309" y="6"/>
                    <a:pt x="298" y="1"/>
                    <a:pt x="2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2" name="Google Shape;1192;p30"/>
            <p:cNvSpPr/>
            <p:nvPr/>
          </p:nvSpPr>
          <p:spPr>
            <a:xfrm>
              <a:off x="2417100" y="1100425"/>
              <a:ext cx="31125" cy="45125"/>
            </a:xfrm>
            <a:custGeom>
              <a:avLst/>
              <a:gdLst/>
              <a:ahLst/>
              <a:cxnLst/>
              <a:rect l="l" t="t" r="r" b="b"/>
              <a:pathLst>
                <a:path w="1245" h="1805" extrusionOk="0">
                  <a:moveTo>
                    <a:pt x="219" y="0"/>
                  </a:moveTo>
                  <a:cubicBezTo>
                    <a:pt x="199" y="0"/>
                    <a:pt x="181" y="4"/>
                    <a:pt x="164" y="12"/>
                  </a:cubicBezTo>
                  <a:cubicBezTo>
                    <a:pt x="0" y="93"/>
                    <a:pt x="71" y="556"/>
                    <a:pt x="323" y="1047"/>
                  </a:cubicBezTo>
                  <a:cubicBezTo>
                    <a:pt x="550" y="1488"/>
                    <a:pt x="847" y="1804"/>
                    <a:pt x="1025" y="1804"/>
                  </a:cubicBezTo>
                  <a:cubicBezTo>
                    <a:pt x="1044" y="1804"/>
                    <a:pt x="1063" y="1800"/>
                    <a:pt x="1079" y="1792"/>
                  </a:cubicBezTo>
                  <a:cubicBezTo>
                    <a:pt x="1244" y="1712"/>
                    <a:pt x="1172" y="1250"/>
                    <a:pt x="920" y="757"/>
                  </a:cubicBezTo>
                  <a:cubicBezTo>
                    <a:pt x="694" y="315"/>
                    <a:pt x="397"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3" name="Google Shape;1193;p30"/>
            <p:cNvSpPr/>
            <p:nvPr/>
          </p:nvSpPr>
          <p:spPr>
            <a:xfrm>
              <a:off x="2419775" y="1098275"/>
              <a:ext cx="31125" cy="45125"/>
            </a:xfrm>
            <a:custGeom>
              <a:avLst/>
              <a:gdLst/>
              <a:ahLst/>
              <a:cxnLst/>
              <a:rect l="l" t="t" r="r" b="b"/>
              <a:pathLst>
                <a:path w="1245" h="1805" extrusionOk="0">
                  <a:moveTo>
                    <a:pt x="219" y="0"/>
                  </a:moveTo>
                  <a:cubicBezTo>
                    <a:pt x="199" y="0"/>
                    <a:pt x="181" y="4"/>
                    <a:pt x="165" y="12"/>
                  </a:cubicBezTo>
                  <a:cubicBezTo>
                    <a:pt x="0" y="93"/>
                    <a:pt x="71" y="555"/>
                    <a:pt x="323" y="1047"/>
                  </a:cubicBezTo>
                  <a:cubicBezTo>
                    <a:pt x="550" y="1488"/>
                    <a:pt x="847" y="1804"/>
                    <a:pt x="1025" y="1804"/>
                  </a:cubicBezTo>
                  <a:cubicBezTo>
                    <a:pt x="1045" y="1804"/>
                    <a:pt x="1063" y="1801"/>
                    <a:pt x="1079" y="1793"/>
                  </a:cubicBezTo>
                  <a:cubicBezTo>
                    <a:pt x="1244" y="1712"/>
                    <a:pt x="1173" y="1250"/>
                    <a:pt x="921" y="758"/>
                  </a:cubicBezTo>
                  <a:cubicBezTo>
                    <a:pt x="694" y="315"/>
                    <a:pt x="397"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4" name="Google Shape;1194;p30"/>
            <p:cNvSpPr/>
            <p:nvPr/>
          </p:nvSpPr>
          <p:spPr>
            <a:xfrm>
              <a:off x="2427550" y="1088000"/>
              <a:ext cx="56475" cy="44900"/>
            </a:xfrm>
            <a:custGeom>
              <a:avLst/>
              <a:gdLst/>
              <a:ahLst/>
              <a:cxnLst/>
              <a:rect l="l" t="t" r="r" b="b"/>
              <a:pathLst>
                <a:path w="2259" h="1796" extrusionOk="0">
                  <a:moveTo>
                    <a:pt x="1811" y="1"/>
                  </a:moveTo>
                  <a:cubicBezTo>
                    <a:pt x="1208" y="328"/>
                    <a:pt x="603" y="656"/>
                    <a:pt x="0" y="983"/>
                  </a:cubicBezTo>
                  <a:cubicBezTo>
                    <a:pt x="156" y="1254"/>
                    <a:pt x="311" y="1525"/>
                    <a:pt x="468" y="1796"/>
                  </a:cubicBezTo>
                  <a:cubicBezTo>
                    <a:pt x="1064" y="1471"/>
                    <a:pt x="1663" y="1147"/>
                    <a:pt x="2259" y="822"/>
                  </a:cubicBezTo>
                  <a:cubicBezTo>
                    <a:pt x="2110" y="549"/>
                    <a:pt x="1961" y="274"/>
                    <a:pt x="1811" y="1"/>
                  </a:cubicBezTo>
                  <a:close/>
                </a:path>
              </a:pathLst>
            </a:custGeom>
            <a:solidFill>
              <a:srgbClr val="FB4E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5" name="Google Shape;1195;p30"/>
            <p:cNvSpPr/>
            <p:nvPr/>
          </p:nvSpPr>
          <p:spPr>
            <a:xfrm>
              <a:off x="2462125" y="1075350"/>
              <a:ext cx="31125" cy="45125"/>
            </a:xfrm>
            <a:custGeom>
              <a:avLst/>
              <a:gdLst/>
              <a:ahLst/>
              <a:cxnLst/>
              <a:rect l="l" t="t" r="r" b="b"/>
              <a:pathLst>
                <a:path w="1245" h="1805" extrusionOk="0">
                  <a:moveTo>
                    <a:pt x="219" y="1"/>
                  </a:moveTo>
                  <a:cubicBezTo>
                    <a:pt x="199" y="1"/>
                    <a:pt x="181" y="4"/>
                    <a:pt x="165" y="12"/>
                  </a:cubicBezTo>
                  <a:cubicBezTo>
                    <a:pt x="1" y="93"/>
                    <a:pt x="72" y="556"/>
                    <a:pt x="324" y="1047"/>
                  </a:cubicBezTo>
                  <a:cubicBezTo>
                    <a:pt x="551" y="1488"/>
                    <a:pt x="848" y="1804"/>
                    <a:pt x="1025" y="1804"/>
                  </a:cubicBezTo>
                  <a:cubicBezTo>
                    <a:pt x="1045" y="1804"/>
                    <a:pt x="1063" y="1801"/>
                    <a:pt x="1080" y="1793"/>
                  </a:cubicBezTo>
                  <a:cubicBezTo>
                    <a:pt x="1245" y="1712"/>
                    <a:pt x="1173" y="1249"/>
                    <a:pt x="921" y="758"/>
                  </a:cubicBezTo>
                  <a:cubicBezTo>
                    <a:pt x="693" y="315"/>
                    <a:pt x="396"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6" name="Google Shape;1196;p30"/>
            <p:cNvSpPr/>
            <p:nvPr/>
          </p:nvSpPr>
          <p:spPr>
            <a:xfrm>
              <a:off x="2464750" y="1073225"/>
              <a:ext cx="31125" cy="45125"/>
            </a:xfrm>
            <a:custGeom>
              <a:avLst/>
              <a:gdLst/>
              <a:ahLst/>
              <a:cxnLst/>
              <a:rect l="l" t="t" r="r" b="b"/>
              <a:pathLst>
                <a:path w="1245" h="1805" extrusionOk="0">
                  <a:moveTo>
                    <a:pt x="221" y="1"/>
                  </a:moveTo>
                  <a:cubicBezTo>
                    <a:pt x="201" y="1"/>
                    <a:pt x="183" y="5"/>
                    <a:pt x="166" y="13"/>
                  </a:cubicBezTo>
                  <a:cubicBezTo>
                    <a:pt x="1" y="93"/>
                    <a:pt x="73" y="555"/>
                    <a:pt x="325" y="1048"/>
                  </a:cubicBezTo>
                  <a:cubicBezTo>
                    <a:pt x="552" y="1490"/>
                    <a:pt x="849" y="1805"/>
                    <a:pt x="1026" y="1805"/>
                  </a:cubicBezTo>
                  <a:cubicBezTo>
                    <a:pt x="1046" y="1805"/>
                    <a:pt x="1064" y="1801"/>
                    <a:pt x="1081" y="1793"/>
                  </a:cubicBezTo>
                  <a:cubicBezTo>
                    <a:pt x="1245" y="1712"/>
                    <a:pt x="1174" y="1250"/>
                    <a:pt x="922" y="758"/>
                  </a:cubicBezTo>
                  <a:cubicBezTo>
                    <a:pt x="695" y="315"/>
                    <a:pt x="399" y="1"/>
                    <a:pt x="22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7" name="Google Shape;1197;p30"/>
            <p:cNvSpPr/>
            <p:nvPr/>
          </p:nvSpPr>
          <p:spPr>
            <a:xfrm>
              <a:off x="2433525" y="1094425"/>
              <a:ext cx="32975" cy="18900"/>
            </a:xfrm>
            <a:custGeom>
              <a:avLst/>
              <a:gdLst/>
              <a:ahLst/>
              <a:cxnLst/>
              <a:rect l="l" t="t" r="r" b="b"/>
              <a:pathLst>
                <a:path w="1319" h="756" extrusionOk="0">
                  <a:moveTo>
                    <a:pt x="1283" y="0"/>
                  </a:moveTo>
                  <a:cubicBezTo>
                    <a:pt x="1278" y="0"/>
                    <a:pt x="1273" y="2"/>
                    <a:pt x="1268" y="4"/>
                  </a:cubicBezTo>
                  <a:lnTo>
                    <a:pt x="21" y="696"/>
                  </a:lnTo>
                  <a:cubicBezTo>
                    <a:pt x="6" y="704"/>
                    <a:pt x="1" y="724"/>
                    <a:pt x="9" y="739"/>
                  </a:cubicBezTo>
                  <a:cubicBezTo>
                    <a:pt x="16" y="750"/>
                    <a:pt x="26" y="755"/>
                    <a:pt x="37" y="755"/>
                  </a:cubicBezTo>
                  <a:cubicBezTo>
                    <a:pt x="41" y="755"/>
                    <a:pt x="47" y="753"/>
                    <a:pt x="52" y="751"/>
                  </a:cubicBezTo>
                  <a:lnTo>
                    <a:pt x="1298" y="59"/>
                  </a:lnTo>
                  <a:cubicBezTo>
                    <a:pt x="1313" y="50"/>
                    <a:pt x="1319" y="31"/>
                    <a:pt x="1311" y="16"/>
                  </a:cubicBezTo>
                  <a:cubicBezTo>
                    <a:pt x="1305" y="6"/>
                    <a:pt x="1294" y="0"/>
                    <a:pt x="1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8" name="Google Shape;1198;p30"/>
            <p:cNvSpPr/>
            <p:nvPr/>
          </p:nvSpPr>
          <p:spPr>
            <a:xfrm>
              <a:off x="2434700" y="1098475"/>
              <a:ext cx="32975" cy="18875"/>
            </a:xfrm>
            <a:custGeom>
              <a:avLst/>
              <a:gdLst/>
              <a:ahLst/>
              <a:cxnLst/>
              <a:rect l="l" t="t" r="r" b="b"/>
              <a:pathLst>
                <a:path w="1319" h="755" extrusionOk="0">
                  <a:moveTo>
                    <a:pt x="1283" y="0"/>
                  </a:moveTo>
                  <a:cubicBezTo>
                    <a:pt x="1278" y="0"/>
                    <a:pt x="1272" y="2"/>
                    <a:pt x="1267" y="4"/>
                  </a:cubicBezTo>
                  <a:lnTo>
                    <a:pt x="21" y="696"/>
                  </a:lnTo>
                  <a:cubicBezTo>
                    <a:pt x="6" y="704"/>
                    <a:pt x="1" y="724"/>
                    <a:pt x="9" y="739"/>
                  </a:cubicBezTo>
                  <a:cubicBezTo>
                    <a:pt x="16" y="750"/>
                    <a:pt x="27" y="755"/>
                    <a:pt x="37" y="755"/>
                  </a:cubicBezTo>
                  <a:cubicBezTo>
                    <a:pt x="43" y="755"/>
                    <a:pt x="48" y="754"/>
                    <a:pt x="52" y="751"/>
                  </a:cubicBezTo>
                  <a:lnTo>
                    <a:pt x="1298" y="59"/>
                  </a:lnTo>
                  <a:cubicBezTo>
                    <a:pt x="1313" y="51"/>
                    <a:pt x="1319" y="31"/>
                    <a:pt x="1310" y="16"/>
                  </a:cubicBezTo>
                  <a:cubicBezTo>
                    <a:pt x="1305" y="6"/>
                    <a:pt x="1294" y="0"/>
                    <a:pt x="12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9" name="Google Shape;1199;p30"/>
            <p:cNvSpPr/>
            <p:nvPr/>
          </p:nvSpPr>
          <p:spPr>
            <a:xfrm>
              <a:off x="2436150" y="1102400"/>
              <a:ext cx="32975" cy="18875"/>
            </a:xfrm>
            <a:custGeom>
              <a:avLst/>
              <a:gdLst/>
              <a:ahLst/>
              <a:cxnLst/>
              <a:rect l="l" t="t" r="r" b="b"/>
              <a:pathLst>
                <a:path w="1319" h="755" extrusionOk="0">
                  <a:moveTo>
                    <a:pt x="1282" y="0"/>
                  </a:moveTo>
                  <a:cubicBezTo>
                    <a:pt x="1277" y="0"/>
                    <a:pt x="1272" y="2"/>
                    <a:pt x="1267" y="4"/>
                  </a:cubicBezTo>
                  <a:lnTo>
                    <a:pt x="21" y="696"/>
                  </a:lnTo>
                  <a:cubicBezTo>
                    <a:pt x="6" y="704"/>
                    <a:pt x="1" y="723"/>
                    <a:pt x="8" y="738"/>
                  </a:cubicBezTo>
                  <a:cubicBezTo>
                    <a:pt x="16" y="749"/>
                    <a:pt x="26" y="755"/>
                    <a:pt x="37" y="755"/>
                  </a:cubicBezTo>
                  <a:cubicBezTo>
                    <a:pt x="43" y="755"/>
                    <a:pt x="46" y="753"/>
                    <a:pt x="51" y="750"/>
                  </a:cubicBezTo>
                  <a:lnTo>
                    <a:pt x="1298" y="59"/>
                  </a:lnTo>
                  <a:cubicBezTo>
                    <a:pt x="1313" y="51"/>
                    <a:pt x="1319" y="31"/>
                    <a:pt x="1310" y="16"/>
                  </a:cubicBezTo>
                  <a:cubicBezTo>
                    <a:pt x="1305" y="6"/>
                    <a:pt x="1294" y="0"/>
                    <a:pt x="12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0" name="Google Shape;1200;p30"/>
            <p:cNvSpPr/>
            <p:nvPr/>
          </p:nvSpPr>
          <p:spPr>
            <a:xfrm>
              <a:off x="2440725" y="1110275"/>
              <a:ext cx="32975" cy="18875"/>
            </a:xfrm>
            <a:custGeom>
              <a:avLst/>
              <a:gdLst/>
              <a:ahLst/>
              <a:cxnLst/>
              <a:rect l="l" t="t" r="r" b="b"/>
              <a:pathLst>
                <a:path w="1319" h="755" extrusionOk="0">
                  <a:moveTo>
                    <a:pt x="1282" y="0"/>
                  </a:moveTo>
                  <a:cubicBezTo>
                    <a:pt x="1277" y="0"/>
                    <a:pt x="1271" y="1"/>
                    <a:pt x="1267" y="4"/>
                  </a:cubicBezTo>
                  <a:lnTo>
                    <a:pt x="20" y="696"/>
                  </a:lnTo>
                  <a:cubicBezTo>
                    <a:pt x="5" y="703"/>
                    <a:pt x="0" y="724"/>
                    <a:pt x="8" y="739"/>
                  </a:cubicBezTo>
                  <a:cubicBezTo>
                    <a:pt x="15" y="749"/>
                    <a:pt x="26" y="755"/>
                    <a:pt x="36" y="755"/>
                  </a:cubicBezTo>
                  <a:cubicBezTo>
                    <a:pt x="42" y="755"/>
                    <a:pt x="47" y="754"/>
                    <a:pt x="50" y="751"/>
                  </a:cubicBezTo>
                  <a:lnTo>
                    <a:pt x="1298" y="59"/>
                  </a:lnTo>
                  <a:cubicBezTo>
                    <a:pt x="1313" y="51"/>
                    <a:pt x="1318" y="31"/>
                    <a:pt x="1309" y="16"/>
                  </a:cubicBezTo>
                  <a:cubicBezTo>
                    <a:pt x="1304" y="6"/>
                    <a:pt x="1293" y="0"/>
                    <a:pt x="12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1" name="Google Shape;1201;p30"/>
            <p:cNvSpPr/>
            <p:nvPr/>
          </p:nvSpPr>
          <p:spPr>
            <a:xfrm>
              <a:off x="2438625" y="1106975"/>
              <a:ext cx="32975" cy="18875"/>
            </a:xfrm>
            <a:custGeom>
              <a:avLst/>
              <a:gdLst/>
              <a:ahLst/>
              <a:cxnLst/>
              <a:rect l="l" t="t" r="r" b="b"/>
              <a:pathLst>
                <a:path w="1319" h="755" extrusionOk="0">
                  <a:moveTo>
                    <a:pt x="1282" y="1"/>
                  </a:moveTo>
                  <a:cubicBezTo>
                    <a:pt x="1277" y="1"/>
                    <a:pt x="1272" y="2"/>
                    <a:pt x="1268" y="4"/>
                  </a:cubicBezTo>
                  <a:lnTo>
                    <a:pt x="21" y="696"/>
                  </a:lnTo>
                  <a:cubicBezTo>
                    <a:pt x="6" y="705"/>
                    <a:pt x="0" y="725"/>
                    <a:pt x="9" y="739"/>
                  </a:cubicBezTo>
                  <a:cubicBezTo>
                    <a:pt x="15" y="750"/>
                    <a:pt x="26" y="755"/>
                    <a:pt x="37" y="755"/>
                  </a:cubicBezTo>
                  <a:cubicBezTo>
                    <a:pt x="42" y="755"/>
                    <a:pt x="48" y="754"/>
                    <a:pt x="52" y="752"/>
                  </a:cubicBezTo>
                  <a:lnTo>
                    <a:pt x="1298" y="60"/>
                  </a:lnTo>
                  <a:cubicBezTo>
                    <a:pt x="1313" y="51"/>
                    <a:pt x="1318" y="31"/>
                    <a:pt x="1311" y="17"/>
                  </a:cubicBezTo>
                  <a:cubicBezTo>
                    <a:pt x="1305" y="7"/>
                    <a:pt x="1293" y="1"/>
                    <a:pt x="12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2" name="Google Shape;1202;p30"/>
            <p:cNvSpPr/>
            <p:nvPr/>
          </p:nvSpPr>
          <p:spPr>
            <a:xfrm>
              <a:off x="2524900" y="1029400"/>
              <a:ext cx="35850" cy="60750"/>
            </a:xfrm>
            <a:custGeom>
              <a:avLst/>
              <a:gdLst/>
              <a:ahLst/>
              <a:cxnLst/>
              <a:rect l="l" t="t" r="r" b="b"/>
              <a:pathLst>
                <a:path w="1434" h="2430" extrusionOk="0">
                  <a:moveTo>
                    <a:pt x="36" y="0"/>
                  </a:moveTo>
                  <a:cubicBezTo>
                    <a:pt x="31" y="0"/>
                    <a:pt x="26" y="2"/>
                    <a:pt x="21" y="5"/>
                  </a:cubicBezTo>
                  <a:cubicBezTo>
                    <a:pt x="5" y="12"/>
                    <a:pt x="0" y="33"/>
                    <a:pt x="8" y="48"/>
                  </a:cubicBezTo>
                  <a:lnTo>
                    <a:pt x="1370" y="2413"/>
                  </a:lnTo>
                  <a:cubicBezTo>
                    <a:pt x="1375" y="2424"/>
                    <a:pt x="1386" y="2429"/>
                    <a:pt x="1397" y="2429"/>
                  </a:cubicBezTo>
                  <a:cubicBezTo>
                    <a:pt x="1402" y="2429"/>
                    <a:pt x="1407" y="2427"/>
                    <a:pt x="1413" y="2425"/>
                  </a:cubicBezTo>
                  <a:cubicBezTo>
                    <a:pt x="1429" y="2418"/>
                    <a:pt x="1433" y="2397"/>
                    <a:pt x="1426" y="2382"/>
                  </a:cubicBezTo>
                  <a:lnTo>
                    <a:pt x="64" y="17"/>
                  </a:lnTo>
                  <a:cubicBezTo>
                    <a:pt x="57" y="6"/>
                    <a:pt x="47" y="0"/>
                    <a:pt x="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3" name="Google Shape;1203;p30"/>
            <p:cNvSpPr/>
            <p:nvPr/>
          </p:nvSpPr>
          <p:spPr>
            <a:xfrm>
              <a:off x="2508675" y="1040925"/>
              <a:ext cx="35850" cy="60750"/>
            </a:xfrm>
            <a:custGeom>
              <a:avLst/>
              <a:gdLst/>
              <a:ahLst/>
              <a:cxnLst/>
              <a:rect l="l" t="t" r="r" b="b"/>
              <a:pathLst>
                <a:path w="1434" h="2430" extrusionOk="0">
                  <a:moveTo>
                    <a:pt x="36" y="1"/>
                  </a:moveTo>
                  <a:cubicBezTo>
                    <a:pt x="31" y="1"/>
                    <a:pt x="26" y="2"/>
                    <a:pt x="21" y="5"/>
                  </a:cubicBezTo>
                  <a:cubicBezTo>
                    <a:pt x="5" y="12"/>
                    <a:pt x="1" y="33"/>
                    <a:pt x="8" y="48"/>
                  </a:cubicBezTo>
                  <a:lnTo>
                    <a:pt x="1370" y="2414"/>
                  </a:lnTo>
                  <a:cubicBezTo>
                    <a:pt x="1375" y="2424"/>
                    <a:pt x="1386" y="2430"/>
                    <a:pt x="1397" y="2430"/>
                  </a:cubicBezTo>
                  <a:cubicBezTo>
                    <a:pt x="1402" y="2430"/>
                    <a:pt x="1408" y="2429"/>
                    <a:pt x="1413" y="2425"/>
                  </a:cubicBezTo>
                  <a:cubicBezTo>
                    <a:pt x="1429" y="2418"/>
                    <a:pt x="1433" y="2397"/>
                    <a:pt x="1426" y="2382"/>
                  </a:cubicBezTo>
                  <a:lnTo>
                    <a:pt x="64" y="17"/>
                  </a:lnTo>
                  <a:cubicBezTo>
                    <a:pt x="57" y="6"/>
                    <a:pt x="47" y="1"/>
                    <a:pt x="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4" name="Google Shape;1204;p30"/>
            <p:cNvSpPr/>
            <p:nvPr/>
          </p:nvSpPr>
          <p:spPr>
            <a:xfrm>
              <a:off x="2479725" y="1067200"/>
              <a:ext cx="35725" cy="37350"/>
            </a:xfrm>
            <a:custGeom>
              <a:avLst/>
              <a:gdLst/>
              <a:ahLst/>
              <a:cxnLst/>
              <a:rect l="l" t="t" r="r" b="b"/>
              <a:pathLst>
                <a:path w="1429" h="1494" extrusionOk="0">
                  <a:moveTo>
                    <a:pt x="715" y="64"/>
                  </a:moveTo>
                  <a:cubicBezTo>
                    <a:pt x="1074" y="64"/>
                    <a:pt x="1367" y="371"/>
                    <a:pt x="1367" y="747"/>
                  </a:cubicBezTo>
                  <a:cubicBezTo>
                    <a:pt x="1367" y="1123"/>
                    <a:pt x="1074" y="1431"/>
                    <a:pt x="715" y="1431"/>
                  </a:cubicBezTo>
                  <a:cubicBezTo>
                    <a:pt x="355" y="1431"/>
                    <a:pt x="64" y="1123"/>
                    <a:pt x="64" y="747"/>
                  </a:cubicBezTo>
                  <a:cubicBezTo>
                    <a:pt x="64" y="371"/>
                    <a:pt x="355" y="64"/>
                    <a:pt x="715" y="64"/>
                  </a:cubicBezTo>
                  <a:close/>
                  <a:moveTo>
                    <a:pt x="715" y="1"/>
                  </a:moveTo>
                  <a:cubicBezTo>
                    <a:pt x="321" y="1"/>
                    <a:pt x="0" y="335"/>
                    <a:pt x="0" y="747"/>
                  </a:cubicBezTo>
                  <a:cubicBezTo>
                    <a:pt x="0" y="1159"/>
                    <a:pt x="321" y="1493"/>
                    <a:pt x="715" y="1493"/>
                  </a:cubicBezTo>
                  <a:cubicBezTo>
                    <a:pt x="1109" y="1493"/>
                    <a:pt x="1429" y="1159"/>
                    <a:pt x="1429" y="747"/>
                  </a:cubicBezTo>
                  <a:cubicBezTo>
                    <a:pt x="1429" y="335"/>
                    <a:pt x="1109" y="1"/>
                    <a:pt x="7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05" name="Google Shape;1205;p30"/>
          <p:cNvGrpSpPr/>
          <p:nvPr/>
        </p:nvGrpSpPr>
        <p:grpSpPr>
          <a:xfrm>
            <a:off x="405069" y="5560854"/>
            <a:ext cx="273580" cy="265391"/>
            <a:chOff x="975376" y="4599690"/>
            <a:chExt cx="205185" cy="199043"/>
          </a:xfrm>
        </p:grpSpPr>
        <p:sp>
          <p:nvSpPr>
            <p:cNvPr id="1206" name="Google Shape;1206;p30"/>
            <p:cNvSpPr/>
            <p:nvPr/>
          </p:nvSpPr>
          <p:spPr>
            <a:xfrm>
              <a:off x="975376" y="4599690"/>
              <a:ext cx="205185" cy="199043"/>
            </a:xfrm>
            <a:custGeom>
              <a:avLst/>
              <a:gdLst/>
              <a:ahLst/>
              <a:cxnLst/>
              <a:rect l="l" t="t" r="r" b="b"/>
              <a:pathLst>
                <a:path w="1269" h="1231" extrusionOk="0">
                  <a:moveTo>
                    <a:pt x="755" y="0"/>
                  </a:moveTo>
                  <a:cubicBezTo>
                    <a:pt x="678" y="0"/>
                    <a:pt x="636" y="122"/>
                    <a:pt x="453" y="247"/>
                  </a:cubicBezTo>
                  <a:cubicBezTo>
                    <a:pt x="218" y="405"/>
                    <a:pt x="38" y="375"/>
                    <a:pt x="16" y="475"/>
                  </a:cubicBezTo>
                  <a:cubicBezTo>
                    <a:pt x="0" y="553"/>
                    <a:pt x="102" y="586"/>
                    <a:pt x="231" y="767"/>
                  </a:cubicBezTo>
                  <a:cubicBezTo>
                    <a:pt x="415" y="1025"/>
                    <a:pt x="384" y="1207"/>
                    <a:pt x="491" y="1228"/>
                  </a:cubicBezTo>
                  <a:cubicBezTo>
                    <a:pt x="497" y="1230"/>
                    <a:pt x="502" y="1230"/>
                    <a:pt x="507" y="1230"/>
                  </a:cubicBezTo>
                  <a:cubicBezTo>
                    <a:pt x="589" y="1230"/>
                    <a:pt x="634" y="1099"/>
                    <a:pt x="850" y="965"/>
                  </a:cubicBezTo>
                  <a:cubicBezTo>
                    <a:pt x="1078" y="822"/>
                    <a:pt x="1220" y="849"/>
                    <a:pt x="1244" y="754"/>
                  </a:cubicBezTo>
                  <a:cubicBezTo>
                    <a:pt x="1269" y="659"/>
                    <a:pt x="1126" y="614"/>
                    <a:pt x="976" y="366"/>
                  </a:cubicBezTo>
                  <a:cubicBezTo>
                    <a:pt x="845" y="147"/>
                    <a:pt x="856" y="18"/>
                    <a:pt x="770" y="2"/>
                  </a:cubicBezTo>
                  <a:cubicBezTo>
                    <a:pt x="765" y="1"/>
                    <a:pt x="760" y="0"/>
                    <a:pt x="7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7" name="Google Shape;1207;p30"/>
            <p:cNvSpPr/>
            <p:nvPr/>
          </p:nvSpPr>
          <p:spPr>
            <a:xfrm>
              <a:off x="1067217" y="4625724"/>
              <a:ext cx="25224" cy="26518"/>
            </a:xfrm>
            <a:custGeom>
              <a:avLst/>
              <a:gdLst/>
              <a:ahLst/>
              <a:cxnLst/>
              <a:rect l="l" t="t" r="r" b="b"/>
              <a:pathLst>
                <a:path w="156" h="164" extrusionOk="0">
                  <a:moveTo>
                    <a:pt x="133" y="0"/>
                  </a:moveTo>
                  <a:cubicBezTo>
                    <a:pt x="126" y="0"/>
                    <a:pt x="120" y="3"/>
                    <a:pt x="116" y="8"/>
                  </a:cubicBezTo>
                  <a:cubicBezTo>
                    <a:pt x="84" y="53"/>
                    <a:pt x="49" y="93"/>
                    <a:pt x="10" y="128"/>
                  </a:cubicBezTo>
                  <a:cubicBezTo>
                    <a:pt x="3" y="135"/>
                    <a:pt x="0" y="149"/>
                    <a:pt x="9" y="157"/>
                  </a:cubicBezTo>
                  <a:cubicBezTo>
                    <a:pt x="13" y="161"/>
                    <a:pt x="19" y="163"/>
                    <a:pt x="24" y="163"/>
                  </a:cubicBezTo>
                  <a:cubicBezTo>
                    <a:pt x="29" y="163"/>
                    <a:pt x="35" y="162"/>
                    <a:pt x="38" y="158"/>
                  </a:cubicBezTo>
                  <a:cubicBezTo>
                    <a:pt x="79" y="120"/>
                    <a:pt x="116" y="80"/>
                    <a:pt x="149" y="34"/>
                  </a:cubicBezTo>
                  <a:cubicBezTo>
                    <a:pt x="156" y="24"/>
                    <a:pt x="155" y="11"/>
                    <a:pt x="145" y="5"/>
                  </a:cubicBezTo>
                  <a:cubicBezTo>
                    <a:pt x="142" y="2"/>
                    <a:pt x="137" y="0"/>
                    <a:pt x="1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8" name="Google Shape;1208;p30"/>
            <p:cNvSpPr/>
            <p:nvPr/>
          </p:nvSpPr>
          <p:spPr>
            <a:xfrm>
              <a:off x="1010625" y="4653374"/>
              <a:ext cx="55298" cy="28781"/>
            </a:xfrm>
            <a:custGeom>
              <a:avLst/>
              <a:gdLst/>
              <a:ahLst/>
              <a:cxnLst/>
              <a:rect l="l" t="t" r="r" b="b"/>
              <a:pathLst>
                <a:path w="342" h="178" extrusionOk="0">
                  <a:moveTo>
                    <a:pt x="318" y="1"/>
                  </a:moveTo>
                  <a:cubicBezTo>
                    <a:pt x="314" y="1"/>
                    <a:pt x="309" y="2"/>
                    <a:pt x="305" y="5"/>
                  </a:cubicBezTo>
                  <a:cubicBezTo>
                    <a:pt x="157" y="118"/>
                    <a:pt x="21" y="136"/>
                    <a:pt x="20" y="136"/>
                  </a:cubicBezTo>
                  <a:cubicBezTo>
                    <a:pt x="9" y="137"/>
                    <a:pt x="1" y="148"/>
                    <a:pt x="2" y="159"/>
                  </a:cubicBezTo>
                  <a:cubicBezTo>
                    <a:pt x="4" y="168"/>
                    <a:pt x="12" y="177"/>
                    <a:pt x="22" y="177"/>
                  </a:cubicBezTo>
                  <a:cubicBezTo>
                    <a:pt x="22" y="177"/>
                    <a:pt x="23" y="177"/>
                    <a:pt x="25" y="178"/>
                  </a:cubicBezTo>
                  <a:cubicBezTo>
                    <a:pt x="31" y="178"/>
                    <a:pt x="173" y="158"/>
                    <a:pt x="331" y="38"/>
                  </a:cubicBezTo>
                  <a:cubicBezTo>
                    <a:pt x="340" y="30"/>
                    <a:pt x="342" y="18"/>
                    <a:pt x="334" y="8"/>
                  </a:cubicBezTo>
                  <a:cubicBezTo>
                    <a:pt x="330" y="3"/>
                    <a:pt x="324" y="1"/>
                    <a:pt x="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09" name="Google Shape;1209;p30"/>
          <p:cNvGrpSpPr/>
          <p:nvPr/>
        </p:nvGrpSpPr>
        <p:grpSpPr>
          <a:xfrm>
            <a:off x="7535875" y="5960201"/>
            <a:ext cx="228737" cy="208260"/>
            <a:chOff x="2570481" y="4799062"/>
            <a:chExt cx="171553" cy="156195"/>
          </a:xfrm>
        </p:grpSpPr>
        <p:sp>
          <p:nvSpPr>
            <p:cNvPr id="1210" name="Google Shape;1210;p30"/>
            <p:cNvSpPr/>
            <p:nvPr/>
          </p:nvSpPr>
          <p:spPr>
            <a:xfrm>
              <a:off x="2570481" y="4799062"/>
              <a:ext cx="171553" cy="156195"/>
            </a:xfrm>
            <a:custGeom>
              <a:avLst/>
              <a:gdLst/>
              <a:ahLst/>
              <a:cxnLst/>
              <a:rect l="l" t="t" r="r" b="b"/>
              <a:pathLst>
                <a:path w="1061" h="966" extrusionOk="0">
                  <a:moveTo>
                    <a:pt x="169" y="1"/>
                  </a:moveTo>
                  <a:cubicBezTo>
                    <a:pt x="146" y="1"/>
                    <a:pt x="127" y="7"/>
                    <a:pt x="111" y="22"/>
                  </a:cubicBezTo>
                  <a:cubicBezTo>
                    <a:pt x="53" y="77"/>
                    <a:pt x="118" y="162"/>
                    <a:pt x="122" y="384"/>
                  </a:cubicBezTo>
                  <a:cubicBezTo>
                    <a:pt x="128" y="701"/>
                    <a:pt x="0" y="834"/>
                    <a:pt x="76" y="912"/>
                  </a:cubicBezTo>
                  <a:cubicBezTo>
                    <a:pt x="95" y="931"/>
                    <a:pt x="116" y="938"/>
                    <a:pt x="143" y="938"/>
                  </a:cubicBezTo>
                  <a:cubicBezTo>
                    <a:pt x="209" y="938"/>
                    <a:pt x="309" y="895"/>
                    <a:pt x="481" y="895"/>
                  </a:cubicBezTo>
                  <a:cubicBezTo>
                    <a:pt x="495" y="895"/>
                    <a:pt x="509" y="896"/>
                    <a:pt x="524" y="896"/>
                  </a:cubicBezTo>
                  <a:cubicBezTo>
                    <a:pt x="729" y="904"/>
                    <a:pt x="837" y="966"/>
                    <a:pt x="908" y="966"/>
                  </a:cubicBezTo>
                  <a:cubicBezTo>
                    <a:pt x="931" y="966"/>
                    <a:pt x="949" y="960"/>
                    <a:pt x="966" y="945"/>
                  </a:cubicBezTo>
                  <a:cubicBezTo>
                    <a:pt x="1040" y="879"/>
                    <a:pt x="948" y="762"/>
                    <a:pt x="964" y="473"/>
                  </a:cubicBezTo>
                  <a:cubicBezTo>
                    <a:pt x="979" y="217"/>
                    <a:pt x="1061" y="116"/>
                    <a:pt x="999" y="54"/>
                  </a:cubicBezTo>
                  <a:cubicBezTo>
                    <a:pt x="982" y="38"/>
                    <a:pt x="963" y="31"/>
                    <a:pt x="939" y="31"/>
                  </a:cubicBezTo>
                  <a:cubicBezTo>
                    <a:pt x="873" y="31"/>
                    <a:pt x="772" y="78"/>
                    <a:pt x="599" y="78"/>
                  </a:cubicBezTo>
                  <a:cubicBezTo>
                    <a:pt x="377" y="78"/>
                    <a:pt x="250" y="1"/>
                    <a:pt x="1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1" name="Google Shape;1211;p30"/>
            <p:cNvSpPr/>
            <p:nvPr/>
          </p:nvSpPr>
          <p:spPr>
            <a:xfrm>
              <a:off x="2677037" y="4822347"/>
              <a:ext cx="33146" cy="13259"/>
            </a:xfrm>
            <a:custGeom>
              <a:avLst/>
              <a:gdLst/>
              <a:ahLst/>
              <a:cxnLst/>
              <a:rect l="l" t="t" r="r" b="b"/>
              <a:pathLst>
                <a:path w="205" h="82" extrusionOk="0">
                  <a:moveTo>
                    <a:pt x="181" y="0"/>
                  </a:moveTo>
                  <a:cubicBezTo>
                    <a:pt x="179" y="0"/>
                    <a:pt x="176" y="1"/>
                    <a:pt x="173" y="2"/>
                  </a:cubicBezTo>
                  <a:cubicBezTo>
                    <a:pt x="123" y="20"/>
                    <a:pt x="72" y="33"/>
                    <a:pt x="20" y="40"/>
                  </a:cubicBezTo>
                  <a:cubicBezTo>
                    <a:pt x="9" y="43"/>
                    <a:pt x="1" y="54"/>
                    <a:pt x="2" y="65"/>
                  </a:cubicBezTo>
                  <a:cubicBezTo>
                    <a:pt x="3" y="73"/>
                    <a:pt x="11" y="82"/>
                    <a:pt x="22" y="82"/>
                  </a:cubicBezTo>
                  <a:cubicBezTo>
                    <a:pt x="22" y="82"/>
                    <a:pt x="23" y="82"/>
                    <a:pt x="26" y="81"/>
                  </a:cubicBezTo>
                  <a:cubicBezTo>
                    <a:pt x="80" y="72"/>
                    <a:pt x="135" y="59"/>
                    <a:pt x="188" y="40"/>
                  </a:cubicBezTo>
                  <a:cubicBezTo>
                    <a:pt x="199" y="36"/>
                    <a:pt x="204" y="24"/>
                    <a:pt x="200" y="13"/>
                  </a:cubicBezTo>
                  <a:cubicBezTo>
                    <a:pt x="198" y="5"/>
                    <a:pt x="190" y="0"/>
                    <a:pt x="181"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2" name="Google Shape;1212;p30"/>
            <p:cNvSpPr/>
            <p:nvPr/>
          </p:nvSpPr>
          <p:spPr>
            <a:xfrm>
              <a:off x="2612844" y="4821053"/>
              <a:ext cx="59340" cy="15846"/>
            </a:xfrm>
            <a:custGeom>
              <a:avLst/>
              <a:gdLst/>
              <a:ahLst/>
              <a:cxnLst/>
              <a:rect l="l" t="t" r="r" b="b"/>
              <a:pathLst>
                <a:path w="367" h="98" extrusionOk="0">
                  <a:moveTo>
                    <a:pt x="25" y="0"/>
                  </a:moveTo>
                  <a:cubicBezTo>
                    <a:pt x="17" y="0"/>
                    <a:pt x="10" y="4"/>
                    <a:pt x="6" y="12"/>
                  </a:cubicBezTo>
                  <a:cubicBezTo>
                    <a:pt x="1" y="22"/>
                    <a:pt x="5" y="35"/>
                    <a:pt x="16" y="41"/>
                  </a:cubicBezTo>
                  <a:cubicBezTo>
                    <a:pt x="20" y="43"/>
                    <a:pt x="131" y="98"/>
                    <a:pt x="302" y="98"/>
                  </a:cubicBezTo>
                  <a:cubicBezTo>
                    <a:pt x="317" y="98"/>
                    <a:pt x="332" y="98"/>
                    <a:pt x="346" y="96"/>
                  </a:cubicBezTo>
                  <a:cubicBezTo>
                    <a:pt x="359" y="96"/>
                    <a:pt x="367" y="87"/>
                    <a:pt x="367" y="75"/>
                  </a:cubicBezTo>
                  <a:cubicBezTo>
                    <a:pt x="367" y="64"/>
                    <a:pt x="359" y="55"/>
                    <a:pt x="347" y="55"/>
                  </a:cubicBezTo>
                  <a:cubicBezTo>
                    <a:pt x="346" y="55"/>
                    <a:pt x="346" y="55"/>
                    <a:pt x="345" y="55"/>
                  </a:cubicBezTo>
                  <a:cubicBezTo>
                    <a:pt x="332" y="55"/>
                    <a:pt x="319" y="56"/>
                    <a:pt x="306" y="56"/>
                  </a:cubicBezTo>
                  <a:cubicBezTo>
                    <a:pt x="143" y="56"/>
                    <a:pt x="36" y="2"/>
                    <a:pt x="34" y="2"/>
                  </a:cubicBezTo>
                  <a:cubicBezTo>
                    <a:pt x="31" y="1"/>
                    <a:pt x="28" y="0"/>
                    <a:pt x="25"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13" name="Google Shape;1213;p30"/>
          <p:cNvGrpSpPr/>
          <p:nvPr/>
        </p:nvGrpSpPr>
        <p:grpSpPr>
          <a:xfrm>
            <a:off x="10068601" y="1254231"/>
            <a:ext cx="228747" cy="218172"/>
            <a:chOff x="1303451" y="3737847"/>
            <a:chExt cx="335668" cy="320151"/>
          </a:xfrm>
        </p:grpSpPr>
        <p:sp>
          <p:nvSpPr>
            <p:cNvPr id="1214" name="Google Shape;1214;p30"/>
            <p:cNvSpPr/>
            <p:nvPr/>
          </p:nvSpPr>
          <p:spPr>
            <a:xfrm>
              <a:off x="1303451" y="3737847"/>
              <a:ext cx="335668" cy="320151"/>
            </a:xfrm>
            <a:custGeom>
              <a:avLst/>
              <a:gdLst/>
              <a:ahLst/>
              <a:cxnLst/>
              <a:rect l="l" t="t" r="r" b="b"/>
              <a:pathLst>
                <a:path w="2076" h="1980" extrusionOk="0">
                  <a:moveTo>
                    <a:pt x="713" y="1"/>
                  </a:moveTo>
                  <a:cubicBezTo>
                    <a:pt x="696" y="1"/>
                    <a:pt x="678" y="4"/>
                    <a:pt x="661" y="11"/>
                  </a:cubicBezTo>
                  <a:cubicBezTo>
                    <a:pt x="512" y="72"/>
                    <a:pt x="592" y="298"/>
                    <a:pt x="405" y="709"/>
                  </a:cubicBezTo>
                  <a:cubicBezTo>
                    <a:pt x="221" y="1118"/>
                    <a:pt x="0" y="1211"/>
                    <a:pt x="54" y="1364"/>
                  </a:cubicBezTo>
                  <a:cubicBezTo>
                    <a:pt x="108" y="1519"/>
                    <a:pt x="345" y="1449"/>
                    <a:pt x="783" y="1654"/>
                  </a:cubicBezTo>
                  <a:cubicBezTo>
                    <a:pt x="1120" y="1813"/>
                    <a:pt x="1242" y="1980"/>
                    <a:pt x="1357" y="1980"/>
                  </a:cubicBezTo>
                  <a:cubicBezTo>
                    <a:pt x="1374" y="1980"/>
                    <a:pt x="1390" y="1977"/>
                    <a:pt x="1406" y="1970"/>
                  </a:cubicBezTo>
                  <a:cubicBezTo>
                    <a:pt x="1542" y="1912"/>
                    <a:pt x="1470" y="1700"/>
                    <a:pt x="1619" y="1336"/>
                  </a:cubicBezTo>
                  <a:cubicBezTo>
                    <a:pt x="1797" y="898"/>
                    <a:pt x="2075" y="776"/>
                    <a:pt x="2012" y="617"/>
                  </a:cubicBezTo>
                  <a:cubicBezTo>
                    <a:pt x="1964" y="495"/>
                    <a:pt x="1791" y="542"/>
                    <a:pt x="1446" y="410"/>
                  </a:cubicBezTo>
                  <a:cubicBezTo>
                    <a:pt x="1006" y="241"/>
                    <a:pt x="859" y="1"/>
                    <a:pt x="7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5" name="Google Shape;1215;p30"/>
            <p:cNvSpPr/>
            <p:nvPr/>
          </p:nvSpPr>
          <p:spPr>
            <a:xfrm>
              <a:off x="1515431" y="3958401"/>
              <a:ext cx="13744" cy="50286"/>
            </a:xfrm>
            <a:custGeom>
              <a:avLst/>
              <a:gdLst/>
              <a:ahLst/>
              <a:cxnLst/>
              <a:rect l="l" t="t" r="r" b="b"/>
              <a:pathLst>
                <a:path w="85" h="311" extrusionOk="0">
                  <a:moveTo>
                    <a:pt x="62" y="0"/>
                  </a:moveTo>
                  <a:cubicBezTo>
                    <a:pt x="52" y="0"/>
                    <a:pt x="43" y="6"/>
                    <a:pt x="41" y="16"/>
                  </a:cubicBezTo>
                  <a:cubicBezTo>
                    <a:pt x="20" y="105"/>
                    <a:pt x="6" y="195"/>
                    <a:pt x="3" y="289"/>
                  </a:cubicBezTo>
                  <a:cubicBezTo>
                    <a:pt x="1" y="300"/>
                    <a:pt x="10" y="311"/>
                    <a:pt x="22" y="311"/>
                  </a:cubicBezTo>
                  <a:cubicBezTo>
                    <a:pt x="33" y="311"/>
                    <a:pt x="42" y="301"/>
                    <a:pt x="44" y="291"/>
                  </a:cubicBezTo>
                  <a:cubicBezTo>
                    <a:pt x="48" y="200"/>
                    <a:pt x="62" y="112"/>
                    <a:pt x="81" y="26"/>
                  </a:cubicBezTo>
                  <a:cubicBezTo>
                    <a:pt x="84" y="15"/>
                    <a:pt x="78" y="4"/>
                    <a:pt x="67" y="1"/>
                  </a:cubicBezTo>
                  <a:cubicBezTo>
                    <a:pt x="65" y="0"/>
                    <a:pt x="64" y="0"/>
                    <a:pt x="62" y="0"/>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6" name="Google Shape;1216;p30"/>
            <p:cNvSpPr/>
            <p:nvPr/>
          </p:nvSpPr>
          <p:spPr>
            <a:xfrm>
              <a:off x="1527073" y="3864617"/>
              <a:ext cx="53519" cy="81655"/>
            </a:xfrm>
            <a:custGeom>
              <a:avLst/>
              <a:gdLst/>
              <a:ahLst/>
              <a:cxnLst/>
              <a:rect l="l" t="t" r="r" b="b"/>
              <a:pathLst>
                <a:path w="331" h="505" extrusionOk="0">
                  <a:moveTo>
                    <a:pt x="306" y="1"/>
                  </a:moveTo>
                  <a:cubicBezTo>
                    <a:pt x="301" y="1"/>
                    <a:pt x="297" y="2"/>
                    <a:pt x="293" y="6"/>
                  </a:cubicBezTo>
                  <a:cubicBezTo>
                    <a:pt x="286" y="12"/>
                    <a:pt x="109" y="170"/>
                    <a:pt x="3" y="477"/>
                  </a:cubicBezTo>
                  <a:cubicBezTo>
                    <a:pt x="0" y="487"/>
                    <a:pt x="6" y="499"/>
                    <a:pt x="17" y="503"/>
                  </a:cubicBezTo>
                  <a:cubicBezTo>
                    <a:pt x="19" y="505"/>
                    <a:pt x="20" y="505"/>
                    <a:pt x="23" y="505"/>
                  </a:cubicBezTo>
                  <a:cubicBezTo>
                    <a:pt x="30" y="505"/>
                    <a:pt x="39" y="499"/>
                    <a:pt x="41" y="492"/>
                  </a:cubicBezTo>
                  <a:cubicBezTo>
                    <a:pt x="143" y="195"/>
                    <a:pt x="319" y="39"/>
                    <a:pt x="320" y="38"/>
                  </a:cubicBezTo>
                  <a:cubicBezTo>
                    <a:pt x="330" y="31"/>
                    <a:pt x="331" y="17"/>
                    <a:pt x="323" y="9"/>
                  </a:cubicBezTo>
                  <a:cubicBezTo>
                    <a:pt x="318" y="4"/>
                    <a:pt x="312" y="1"/>
                    <a:pt x="306" y="1"/>
                  </a:cubicBezTo>
                  <a:close/>
                </a:path>
              </a:pathLst>
            </a:custGeom>
            <a:solidFill>
              <a:srgbClr val="FFF8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217" name="Google Shape;1217;p30"/>
          <p:cNvGrpSpPr/>
          <p:nvPr/>
        </p:nvGrpSpPr>
        <p:grpSpPr>
          <a:xfrm>
            <a:off x="1163629" y="6246189"/>
            <a:ext cx="270777" cy="260001"/>
            <a:chOff x="-1286391" y="3733966"/>
            <a:chExt cx="203083" cy="195001"/>
          </a:xfrm>
        </p:grpSpPr>
        <p:sp>
          <p:nvSpPr>
            <p:cNvPr id="1218" name="Google Shape;1218;p30"/>
            <p:cNvSpPr/>
            <p:nvPr/>
          </p:nvSpPr>
          <p:spPr>
            <a:xfrm>
              <a:off x="-1286391" y="3733966"/>
              <a:ext cx="203083" cy="195001"/>
            </a:xfrm>
            <a:custGeom>
              <a:avLst/>
              <a:gdLst/>
              <a:ahLst/>
              <a:cxnLst/>
              <a:rect l="l" t="t" r="r" b="b"/>
              <a:pathLst>
                <a:path w="1256" h="1206" extrusionOk="0">
                  <a:moveTo>
                    <a:pt x="792" y="0"/>
                  </a:moveTo>
                  <a:cubicBezTo>
                    <a:pt x="719" y="0"/>
                    <a:pt x="665" y="115"/>
                    <a:pt x="476" y="222"/>
                  </a:cubicBezTo>
                  <a:cubicBezTo>
                    <a:pt x="229" y="361"/>
                    <a:pt x="52" y="315"/>
                    <a:pt x="23" y="413"/>
                  </a:cubicBezTo>
                  <a:cubicBezTo>
                    <a:pt x="0" y="488"/>
                    <a:pt x="99" y="531"/>
                    <a:pt x="212" y="722"/>
                  </a:cubicBezTo>
                  <a:cubicBezTo>
                    <a:pt x="373" y="993"/>
                    <a:pt x="328" y="1172"/>
                    <a:pt x="432" y="1202"/>
                  </a:cubicBezTo>
                  <a:cubicBezTo>
                    <a:pt x="440" y="1204"/>
                    <a:pt x="447" y="1206"/>
                    <a:pt x="455" y="1206"/>
                  </a:cubicBezTo>
                  <a:cubicBezTo>
                    <a:pt x="533" y="1206"/>
                    <a:pt x="592" y="1083"/>
                    <a:pt x="812" y="969"/>
                  </a:cubicBezTo>
                  <a:cubicBezTo>
                    <a:pt x="1053" y="847"/>
                    <a:pt x="1191" y="885"/>
                    <a:pt x="1223" y="794"/>
                  </a:cubicBezTo>
                  <a:cubicBezTo>
                    <a:pt x="1255" y="701"/>
                    <a:pt x="1117" y="646"/>
                    <a:pt x="989" y="384"/>
                  </a:cubicBezTo>
                  <a:cubicBezTo>
                    <a:pt x="877" y="154"/>
                    <a:pt x="898" y="27"/>
                    <a:pt x="813" y="3"/>
                  </a:cubicBezTo>
                  <a:cubicBezTo>
                    <a:pt x="806" y="1"/>
                    <a:pt x="799" y="0"/>
                    <a:pt x="7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9" name="Google Shape;1219;p30"/>
            <p:cNvSpPr/>
            <p:nvPr/>
          </p:nvSpPr>
          <p:spPr>
            <a:xfrm>
              <a:off x="-1191477" y="3759353"/>
              <a:ext cx="26841" cy="25386"/>
            </a:xfrm>
            <a:custGeom>
              <a:avLst/>
              <a:gdLst/>
              <a:ahLst/>
              <a:cxnLst/>
              <a:rect l="l" t="t" r="r" b="b"/>
              <a:pathLst>
                <a:path w="166" h="157" extrusionOk="0">
                  <a:moveTo>
                    <a:pt x="143" y="1"/>
                  </a:moveTo>
                  <a:cubicBezTo>
                    <a:pt x="137" y="1"/>
                    <a:pt x="131" y="3"/>
                    <a:pt x="127" y="8"/>
                  </a:cubicBezTo>
                  <a:cubicBezTo>
                    <a:pt x="91" y="50"/>
                    <a:pt x="53" y="85"/>
                    <a:pt x="11" y="117"/>
                  </a:cubicBezTo>
                  <a:cubicBezTo>
                    <a:pt x="1" y="126"/>
                    <a:pt x="0" y="138"/>
                    <a:pt x="7" y="147"/>
                  </a:cubicBezTo>
                  <a:cubicBezTo>
                    <a:pt x="11" y="153"/>
                    <a:pt x="16" y="156"/>
                    <a:pt x="23" y="156"/>
                  </a:cubicBezTo>
                  <a:cubicBezTo>
                    <a:pt x="28" y="156"/>
                    <a:pt x="32" y="154"/>
                    <a:pt x="38" y="150"/>
                  </a:cubicBezTo>
                  <a:cubicBezTo>
                    <a:pt x="81" y="116"/>
                    <a:pt x="121" y="78"/>
                    <a:pt x="159" y="35"/>
                  </a:cubicBezTo>
                  <a:cubicBezTo>
                    <a:pt x="165" y="25"/>
                    <a:pt x="164" y="13"/>
                    <a:pt x="156" y="5"/>
                  </a:cubicBezTo>
                  <a:cubicBezTo>
                    <a:pt x="151" y="2"/>
                    <a:pt x="147" y="1"/>
                    <a:pt x="1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0" name="Google Shape;1220;p30"/>
            <p:cNvSpPr/>
            <p:nvPr/>
          </p:nvSpPr>
          <p:spPr>
            <a:xfrm>
              <a:off x="-1250334" y="3784416"/>
              <a:ext cx="57077" cy="24901"/>
            </a:xfrm>
            <a:custGeom>
              <a:avLst/>
              <a:gdLst/>
              <a:ahLst/>
              <a:cxnLst/>
              <a:rect l="l" t="t" r="r" b="b"/>
              <a:pathLst>
                <a:path w="353" h="154" extrusionOk="0">
                  <a:moveTo>
                    <a:pt x="328" y="1"/>
                  </a:moveTo>
                  <a:cubicBezTo>
                    <a:pt x="324" y="1"/>
                    <a:pt x="320" y="2"/>
                    <a:pt x="317" y="4"/>
                  </a:cubicBezTo>
                  <a:cubicBezTo>
                    <a:pt x="160" y="104"/>
                    <a:pt x="22" y="112"/>
                    <a:pt x="21" y="112"/>
                  </a:cubicBezTo>
                  <a:cubicBezTo>
                    <a:pt x="9" y="112"/>
                    <a:pt x="1" y="121"/>
                    <a:pt x="1" y="133"/>
                  </a:cubicBezTo>
                  <a:cubicBezTo>
                    <a:pt x="1" y="145"/>
                    <a:pt x="10" y="153"/>
                    <a:pt x="21" y="153"/>
                  </a:cubicBezTo>
                  <a:cubicBezTo>
                    <a:pt x="27" y="153"/>
                    <a:pt x="172" y="146"/>
                    <a:pt x="338" y="40"/>
                  </a:cubicBezTo>
                  <a:cubicBezTo>
                    <a:pt x="349" y="34"/>
                    <a:pt x="352" y="20"/>
                    <a:pt x="346" y="11"/>
                  </a:cubicBezTo>
                  <a:cubicBezTo>
                    <a:pt x="342" y="4"/>
                    <a:pt x="335" y="1"/>
                    <a:pt x="32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26225128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647131" y="1563767"/>
            <a:ext cx="5680400" cy="2926000"/>
          </a:xfrm>
          <a:prstGeom prst="rect">
            <a:avLst/>
          </a:prstGeom>
        </p:spPr>
        <p:txBody>
          <a:bodyPr spcFirstLastPara="1" wrap="square" lIns="91425" tIns="91425" rIns="91425" bIns="91425" anchor="ctr" anchorCtr="0">
            <a:noAutofit/>
          </a:bodyPr>
          <a:lstStyle>
            <a:lvl1pPr lvl="0" algn="l">
              <a:spcBef>
                <a:spcPts val="0"/>
              </a:spcBef>
              <a:spcAft>
                <a:spcPts val="0"/>
              </a:spcAft>
              <a:buSzPts val="5200"/>
              <a:buNone/>
              <a:defRPr sz="6933"/>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0" name="Google Shape;10;p2"/>
          <p:cNvSpPr txBox="1">
            <a:spLocks noGrp="1"/>
          </p:cNvSpPr>
          <p:nvPr>
            <p:ph type="subTitle" idx="1"/>
          </p:nvPr>
        </p:nvSpPr>
        <p:spPr>
          <a:xfrm>
            <a:off x="647131" y="4451433"/>
            <a:ext cx="4617600" cy="6396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800"/>
              <a:buNone/>
              <a:defRPr sz="2267">
                <a:solidFill>
                  <a:schemeClr val="dk1"/>
                </a:solidFill>
                <a:latin typeface="Fira Sans Extra Condensed"/>
                <a:ea typeface="Fira Sans Extra Condensed"/>
                <a:cs typeface="Fira Sans Extra Condensed"/>
                <a:sym typeface="Fira Sans Extra Condensed"/>
              </a:defRPr>
            </a:lvl1pPr>
            <a:lvl2pPr lvl="1" algn="ctr">
              <a:lnSpc>
                <a:spcPct val="100000"/>
              </a:lnSpc>
              <a:spcBef>
                <a:spcPts val="0"/>
              </a:spcBef>
              <a:spcAft>
                <a:spcPts val="0"/>
              </a:spcAft>
              <a:buSzPts val="2800"/>
              <a:buNone/>
              <a:defRPr sz="3733"/>
            </a:lvl2pPr>
            <a:lvl3pPr lvl="2" algn="ctr">
              <a:lnSpc>
                <a:spcPct val="100000"/>
              </a:lnSpc>
              <a:spcBef>
                <a:spcPts val="0"/>
              </a:spcBef>
              <a:spcAft>
                <a:spcPts val="0"/>
              </a:spcAft>
              <a:buSzPts val="2800"/>
              <a:buNone/>
              <a:defRPr sz="3733"/>
            </a:lvl3pPr>
            <a:lvl4pPr lvl="3" algn="ctr">
              <a:lnSpc>
                <a:spcPct val="100000"/>
              </a:lnSpc>
              <a:spcBef>
                <a:spcPts val="0"/>
              </a:spcBef>
              <a:spcAft>
                <a:spcPts val="0"/>
              </a:spcAft>
              <a:buSzPts val="2800"/>
              <a:buNone/>
              <a:defRPr sz="3733"/>
            </a:lvl4pPr>
            <a:lvl5pPr lvl="4" algn="ctr">
              <a:lnSpc>
                <a:spcPct val="100000"/>
              </a:lnSpc>
              <a:spcBef>
                <a:spcPts val="0"/>
              </a:spcBef>
              <a:spcAft>
                <a:spcPts val="0"/>
              </a:spcAft>
              <a:buSzPts val="2800"/>
              <a:buNone/>
              <a:defRPr sz="3733"/>
            </a:lvl5pPr>
            <a:lvl6pPr lvl="5" algn="ctr">
              <a:lnSpc>
                <a:spcPct val="100000"/>
              </a:lnSpc>
              <a:spcBef>
                <a:spcPts val="0"/>
              </a:spcBef>
              <a:spcAft>
                <a:spcPts val="0"/>
              </a:spcAft>
              <a:buSzPts val="2800"/>
              <a:buNone/>
              <a:defRPr sz="3733"/>
            </a:lvl6pPr>
            <a:lvl7pPr lvl="6" algn="ctr">
              <a:lnSpc>
                <a:spcPct val="100000"/>
              </a:lnSpc>
              <a:spcBef>
                <a:spcPts val="0"/>
              </a:spcBef>
              <a:spcAft>
                <a:spcPts val="0"/>
              </a:spcAft>
              <a:buSzPts val="2800"/>
              <a:buNone/>
              <a:defRPr sz="3733"/>
            </a:lvl7pPr>
            <a:lvl8pPr lvl="7" algn="ctr">
              <a:lnSpc>
                <a:spcPct val="100000"/>
              </a:lnSpc>
              <a:spcBef>
                <a:spcPts val="0"/>
              </a:spcBef>
              <a:spcAft>
                <a:spcPts val="0"/>
              </a:spcAft>
              <a:buSzPts val="2800"/>
              <a:buNone/>
              <a:defRPr sz="3733"/>
            </a:lvl8pPr>
            <a:lvl9pPr lvl="8" algn="ctr">
              <a:lnSpc>
                <a:spcPct val="100000"/>
              </a:lnSpc>
              <a:spcBef>
                <a:spcPts val="0"/>
              </a:spcBef>
              <a:spcAft>
                <a:spcPts val="0"/>
              </a:spcAft>
              <a:buSzPts val="2800"/>
              <a:buNone/>
              <a:defRPr sz="3733"/>
            </a:lvl9pPr>
          </a:lstStyle>
          <a:p>
            <a:endParaRPr/>
          </a:p>
        </p:txBody>
      </p:sp>
    </p:spTree>
    <p:extLst>
      <p:ext uri="{BB962C8B-B14F-4D97-AF65-F5344CB8AC3E}">
        <p14:creationId xmlns:p14="http://schemas.microsoft.com/office/powerpoint/2010/main" val="210843229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11"/>
        <p:cNvGrpSpPr/>
        <p:nvPr/>
      </p:nvGrpSpPr>
      <p:grpSpPr>
        <a:xfrm>
          <a:off x="0" y="0"/>
          <a:ext cx="0" cy="0"/>
          <a:chOff x="0" y="0"/>
          <a:chExt cx="0" cy="0"/>
        </a:xfrm>
      </p:grpSpPr>
      <p:sp>
        <p:nvSpPr>
          <p:cNvPr id="12" name="Google Shape;12;p3"/>
          <p:cNvSpPr txBox="1">
            <a:spLocks noGrp="1"/>
          </p:cNvSpPr>
          <p:nvPr>
            <p:ph type="title"/>
          </p:nvPr>
        </p:nvSpPr>
        <p:spPr>
          <a:xfrm>
            <a:off x="415600" y="2867800"/>
            <a:ext cx="113608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Tree>
    <p:extLst>
      <p:ext uri="{BB962C8B-B14F-4D97-AF65-F5344CB8AC3E}">
        <p14:creationId xmlns:p14="http://schemas.microsoft.com/office/powerpoint/2010/main" val="50192319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13"/>
        <p:cNvGrpSpPr/>
        <p:nvPr/>
      </p:nvGrpSpPr>
      <p:grpSpPr>
        <a:xfrm>
          <a:off x="0" y="0"/>
          <a:ext cx="0" cy="0"/>
          <a:chOff x="0" y="0"/>
          <a:chExt cx="0" cy="0"/>
        </a:xfrm>
      </p:grpSpPr>
      <p:sp>
        <p:nvSpPr>
          <p:cNvPr id="14" name="Google Shape;14;p4"/>
          <p:cNvSpPr txBox="1">
            <a:spLocks noGrp="1"/>
          </p:cNvSpPr>
          <p:nvPr>
            <p:ph type="title"/>
          </p:nvPr>
        </p:nvSpPr>
        <p:spPr>
          <a:xfrm>
            <a:off x="415600" y="593367"/>
            <a:ext cx="11360800" cy="7636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5" name="Google Shape;15;p4"/>
          <p:cNvSpPr txBox="1">
            <a:spLocks noGrp="1"/>
          </p:cNvSpPr>
          <p:nvPr>
            <p:ph type="body" idx="1"/>
          </p:nvPr>
        </p:nvSpPr>
        <p:spPr>
          <a:xfrm>
            <a:off x="415600" y="1536633"/>
            <a:ext cx="11360800" cy="4555200"/>
          </a:xfrm>
          <a:prstGeom prst="rect">
            <a:avLst/>
          </a:prstGeom>
        </p:spPr>
        <p:txBody>
          <a:bodyPr spcFirstLastPara="1" wrap="square" lIns="91425" tIns="91425" rIns="91425" bIns="91425" anchor="t"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11766921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6"/>
        <p:cNvGrpSpPr/>
        <p:nvPr/>
      </p:nvGrpSpPr>
      <p:grpSpPr>
        <a:xfrm>
          <a:off x="0" y="0"/>
          <a:ext cx="0" cy="0"/>
          <a:chOff x="0" y="0"/>
          <a:chExt cx="0" cy="0"/>
        </a:xfrm>
      </p:grpSpPr>
      <p:sp>
        <p:nvSpPr>
          <p:cNvPr id="17" name="Google Shape;17;p5"/>
          <p:cNvSpPr txBox="1">
            <a:spLocks noGrp="1"/>
          </p:cNvSpPr>
          <p:nvPr>
            <p:ph type="title"/>
          </p:nvPr>
        </p:nvSpPr>
        <p:spPr>
          <a:xfrm>
            <a:off x="415600" y="593367"/>
            <a:ext cx="11360800" cy="7636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8" name="Google Shape;18;p5"/>
          <p:cNvSpPr txBox="1">
            <a:spLocks noGrp="1"/>
          </p:cNvSpPr>
          <p:nvPr>
            <p:ph type="body" idx="1"/>
          </p:nvPr>
        </p:nvSpPr>
        <p:spPr>
          <a:xfrm>
            <a:off x="4156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
        <p:nvSpPr>
          <p:cNvPr id="19" name="Google Shape;19;p5"/>
          <p:cNvSpPr txBox="1">
            <a:spLocks noGrp="1"/>
          </p:cNvSpPr>
          <p:nvPr>
            <p:ph type="body" idx="2"/>
          </p:nvPr>
        </p:nvSpPr>
        <p:spPr>
          <a:xfrm>
            <a:off x="6443200" y="1536633"/>
            <a:ext cx="53332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Tree>
    <p:extLst>
      <p:ext uri="{BB962C8B-B14F-4D97-AF65-F5344CB8AC3E}">
        <p14:creationId xmlns:p14="http://schemas.microsoft.com/office/powerpoint/2010/main" val="100294312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20"/>
        <p:cNvGrpSpPr/>
        <p:nvPr/>
      </p:nvGrpSpPr>
      <p:grpSpPr>
        <a:xfrm>
          <a:off x="0" y="0"/>
          <a:ext cx="0" cy="0"/>
          <a:chOff x="0" y="0"/>
          <a:chExt cx="0" cy="0"/>
        </a:xfrm>
      </p:grpSpPr>
      <p:sp>
        <p:nvSpPr>
          <p:cNvPr id="21" name="Google Shape;21;p6"/>
          <p:cNvSpPr txBox="1">
            <a:spLocks noGrp="1"/>
          </p:cNvSpPr>
          <p:nvPr>
            <p:ph type="title"/>
          </p:nvPr>
        </p:nvSpPr>
        <p:spPr>
          <a:xfrm>
            <a:off x="415600" y="491767"/>
            <a:ext cx="11360800" cy="7636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Tree>
    <p:extLst>
      <p:ext uri="{BB962C8B-B14F-4D97-AF65-F5344CB8AC3E}">
        <p14:creationId xmlns:p14="http://schemas.microsoft.com/office/powerpoint/2010/main" val="413425278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69930" y="3808730"/>
            <a:ext cx="10852237" cy="624845"/>
          </a:xfrm>
        </p:spPr>
        <p:txBody>
          <a:bodyPr lIns="101600" tIns="38100" rIns="63500" bIns="38100" anchor="t" anchorCtr="0">
            <a:noAutofit/>
          </a:bodyPr>
          <a:lstStyle>
            <a:lvl1pPr>
              <a:defRPr sz="3600" b="0" u="none" strike="noStrike" kern="1200" cap="none" spc="300" normalizeH="0">
                <a:solidFill>
                  <a:schemeClr val="tx1"/>
                </a:solidFill>
                <a:effectLst>
                  <a:outerShdw blurRad="38100" dist="38100" dir="2700000" algn="tl">
                    <a:srgbClr val="000000">
                      <a:alpha val="43137"/>
                    </a:srgbClr>
                  </a:outerShdw>
                </a:effectLst>
                <a:uFillTx/>
              </a:defRPr>
            </a:lvl1pPr>
          </a:lstStyle>
          <a:p>
            <a:r>
              <a:rPr lang="zh-CN" altLang="en-US" dirty="0"/>
              <a:t>单击此处编辑母版标题样式</a:t>
            </a:r>
          </a:p>
        </p:txBody>
      </p:sp>
      <p:sp>
        <p:nvSpPr>
          <p:cNvPr id="3" name="文本占位符 2"/>
          <p:cNvSpPr>
            <a:spLocks noGrp="1"/>
          </p:cNvSpPr>
          <p:nvPr>
            <p:ph type="body" idx="1"/>
            <p:custDataLst>
              <p:tags r:id="rId2"/>
            </p:custDataLst>
          </p:nvPr>
        </p:nvSpPr>
        <p:spPr>
          <a:xfrm>
            <a:off x="669925" y="4511675"/>
            <a:ext cx="10852237" cy="1077985"/>
          </a:xfrm>
        </p:spPr>
        <p:txBody>
          <a:bodyPr lIns="101600" tIns="38100" rIns="76200" bIns="38100">
            <a:noAutofit/>
          </a:bodyPr>
          <a:lstStyle>
            <a:lvl1pPr marL="0" indent="0" eaLnBrk="1" fontAlgn="auto" latinLnBrk="0" hangingPunct="1">
              <a:buNone/>
              <a:defRPr kumimoji="0" lang="zh-CN" altLang="en-US" sz="1600" b="0" i="0" u="none" strike="noStrike" kern="1200" cap="none" spc="150" normalizeH="0" baseline="0" noProof="1">
                <a:solidFill>
                  <a:schemeClr val="tx1"/>
                </a:solidFill>
                <a:uFillTx/>
                <a:latin typeface="+mn-lt"/>
                <a:ea typeface="+mn-ea"/>
                <a:cs typeface="+mn-cs"/>
                <a:sym typeface="+mn-ea"/>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zh-CN" altLang="en-US" dirty="0"/>
              <a:t>单击此处编辑母版文本样式</a:t>
            </a:r>
          </a:p>
        </p:txBody>
      </p:sp>
      <p:sp>
        <p:nvSpPr>
          <p:cNvPr id="4" name="日期占位符 3"/>
          <p:cNvSpPr>
            <a:spLocks noGrp="1"/>
          </p:cNvSpPr>
          <p:nvPr>
            <p:ph type="dt" sz="half" idx="10"/>
            <p:custDataLst>
              <p:tags r:id="rId3"/>
            </p:custDataLst>
          </p:nvPr>
        </p:nvSpPr>
        <p:spPr/>
        <p:txBody>
          <a:bodyPr/>
          <a:lstStyle/>
          <a:p>
            <a:fld id="{760FBDFE-C587-4B4C-A407-44438C67B59E}" type="datetimeFigureOut">
              <a:rPr lang="zh-CN" altLang="en-US" smtClean="0"/>
              <a:t>2025/8/25</a:t>
            </a:fld>
            <a:endParaRPr lang="zh-CN" altLang="en-US"/>
          </a:p>
        </p:txBody>
      </p:sp>
      <p:sp>
        <p:nvSpPr>
          <p:cNvPr id="5" name="页脚占位符 4"/>
          <p:cNvSpPr>
            <a:spLocks noGrp="1"/>
          </p:cNvSpPr>
          <p:nvPr>
            <p:ph type="ftr" sz="quarter" idx="11"/>
            <p:custDataLst>
              <p:tags r:id="rId4"/>
            </p:custDataLst>
          </p:nvPr>
        </p:nvSpPr>
        <p:spPr/>
        <p:txBody>
          <a:bodyPr/>
          <a:lstStyle/>
          <a:p>
            <a:endParaRPr lang="zh-CN" altLang="en-US"/>
          </a:p>
        </p:txBody>
      </p:sp>
      <p:sp>
        <p:nvSpPr>
          <p:cNvPr id="6" name="灯片编号占位符 5"/>
          <p:cNvSpPr>
            <a:spLocks noGrp="1"/>
          </p:cNvSpPr>
          <p:nvPr>
            <p:ph type="sldNum" sz="quarter" idx="12"/>
            <p:custDataLst>
              <p:tags r:id="rId5"/>
            </p:custDataLst>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265030420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22"/>
        <p:cNvGrpSpPr/>
        <p:nvPr/>
      </p:nvGrpSpPr>
      <p:grpSpPr>
        <a:xfrm>
          <a:off x="0" y="0"/>
          <a:ext cx="0" cy="0"/>
          <a:chOff x="0" y="0"/>
          <a:chExt cx="0" cy="0"/>
        </a:xfrm>
      </p:grpSpPr>
      <p:sp>
        <p:nvSpPr>
          <p:cNvPr id="23" name="Google Shape;23;p7"/>
          <p:cNvSpPr txBox="1">
            <a:spLocks noGrp="1"/>
          </p:cNvSpPr>
          <p:nvPr>
            <p:ph type="title"/>
          </p:nvPr>
        </p:nvSpPr>
        <p:spPr>
          <a:xfrm>
            <a:off x="415600"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24" name="Google Shape;24;p7"/>
          <p:cNvSpPr txBox="1">
            <a:spLocks noGrp="1"/>
          </p:cNvSpPr>
          <p:nvPr>
            <p:ph type="body" idx="1"/>
          </p:nvPr>
        </p:nvSpPr>
        <p:spPr>
          <a:xfrm>
            <a:off x="415600"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vl1pPr>
            <a:lvl2pPr marL="1219170" lvl="1" indent="-406390">
              <a:spcBef>
                <a:spcPts val="2133"/>
              </a:spcBef>
              <a:spcAft>
                <a:spcPts val="0"/>
              </a:spcAft>
              <a:buSzPts val="1200"/>
              <a:buChar char="○"/>
              <a:defRPr sz="1600"/>
            </a:lvl2pPr>
            <a:lvl3pPr marL="1828754" lvl="2" indent="-406390">
              <a:spcBef>
                <a:spcPts val="2133"/>
              </a:spcBef>
              <a:spcAft>
                <a:spcPts val="0"/>
              </a:spcAft>
              <a:buSzPts val="1200"/>
              <a:buChar char="■"/>
              <a:defRPr sz="1600"/>
            </a:lvl3pPr>
            <a:lvl4pPr marL="2438339" lvl="3" indent="-406390">
              <a:spcBef>
                <a:spcPts val="2133"/>
              </a:spcBef>
              <a:spcAft>
                <a:spcPts val="0"/>
              </a:spcAft>
              <a:buSzPts val="1200"/>
              <a:buChar char="●"/>
              <a:defRPr sz="1600"/>
            </a:lvl4pPr>
            <a:lvl5pPr marL="3047924" lvl="4" indent="-406390">
              <a:spcBef>
                <a:spcPts val="2133"/>
              </a:spcBef>
              <a:spcAft>
                <a:spcPts val="0"/>
              </a:spcAft>
              <a:buSzPts val="1200"/>
              <a:buChar char="○"/>
              <a:defRPr sz="1600"/>
            </a:lvl5pPr>
            <a:lvl6pPr marL="3657509" lvl="5" indent="-406390">
              <a:spcBef>
                <a:spcPts val="2133"/>
              </a:spcBef>
              <a:spcAft>
                <a:spcPts val="0"/>
              </a:spcAft>
              <a:buSzPts val="1200"/>
              <a:buChar char="■"/>
              <a:defRPr sz="1600"/>
            </a:lvl6pPr>
            <a:lvl7pPr marL="4267093" lvl="6" indent="-406390">
              <a:spcBef>
                <a:spcPts val="2133"/>
              </a:spcBef>
              <a:spcAft>
                <a:spcPts val="0"/>
              </a:spcAft>
              <a:buSzPts val="1200"/>
              <a:buChar char="●"/>
              <a:defRPr sz="1600"/>
            </a:lvl7pPr>
            <a:lvl8pPr marL="4876678" lvl="7" indent="-406390">
              <a:spcBef>
                <a:spcPts val="2133"/>
              </a:spcBef>
              <a:spcAft>
                <a:spcPts val="0"/>
              </a:spcAft>
              <a:buSzPts val="1200"/>
              <a:buChar char="○"/>
              <a:defRPr sz="1600"/>
            </a:lvl8pPr>
            <a:lvl9pPr marL="5486263" lvl="8" indent="-406390">
              <a:spcBef>
                <a:spcPts val="2133"/>
              </a:spcBef>
              <a:spcAft>
                <a:spcPts val="2133"/>
              </a:spcAft>
              <a:buSzPts val="1200"/>
              <a:buChar char="■"/>
              <a:defRPr sz="1600"/>
            </a:lvl9pPr>
          </a:lstStyle>
          <a:p>
            <a:endParaRPr/>
          </a:p>
        </p:txBody>
      </p:sp>
    </p:spTree>
    <p:extLst>
      <p:ext uri="{BB962C8B-B14F-4D97-AF65-F5344CB8AC3E}">
        <p14:creationId xmlns:p14="http://schemas.microsoft.com/office/powerpoint/2010/main" val="166290426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25"/>
        <p:cNvGrpSpPr/>
        <p:nvPr/>
      </p:nvGrpSpPr>
      <p:grpSpPr>
        <a:xfrm>
          <a:off x="0" y="0"/>
          <a:ext cx="0" cy="0"/>
          <a:chOff x="0" y="0"/>
          <a:chExt cx="0" cy="0"/>
        </a:xfrm>
      </p:grpSpPr>
      <p:sp>
        <p:nvSpPr>
          <p:cNvPr id="26" name="Google Shape;26;p8"/>
          <p:cNvSpPr txBox="1">
            <a:spLocks noGrp="1"/>
          </p:cNvSpPr>
          <p:nvPr>
            <p:ph type="title"/>
          </p:nvPr>
        </p:nvSpPr>
        <p:spPr>
          <a:xfrm>
            <a:off x="653667" y="600200"/>
            <a:ext cx="8490400" cy="5454400"/>
          </a:xfrm>
          <a:prstGeom prst="rect">
            <a:avLst/>
          </a:prstGeom>
        </p:spPr>
        <p:txBody>
          <a:bodyPr spcFirstLastPara="1" wrap="square" lIns="91425" tIns="91425" rIns="91425" bIns="91425" anchor="ctr" anchorCtr="0">
            <a:noAutofit/>
          </a:bodyPr>
          <a:lstStyle>
            <a:lvl1pPr lvl="0">
              <a:spcBef>
                <a:spcPts val="0"/>
              </a:spcBef>
              <a:spcAft>
                <a:spcPts val="0"/>
              </a:spcAft>
              <a:buSzPts val="4800"/>
              <a:buNone/>
              <a:defRPr sz="6400"/>
            </a:lvl1pPr>
            <a:lvl2pPr lvl="1">
              <a:spcBef>
                <a:spcPts val="0"/>
              </a:spcBef>
              <a:spcAft>
                <a:spcPts val="0"/>
              </a:spcAft>
              <a:buSzPts val="4800"/>
              <a:buNone/>
              <a:defRPr sz="6400"/>
            </a:lvl2pPr>
            <a:lvl3pPr lvl="2">
              <a:spcBef>
                <a:spcPts val="0"/>
              </a:spcBef>
              <a:spcAft>
                <a:spcPts val="0"/>
              </a:spcAft>
              <a:buSzPts val="4800"/>
              <a:buNone/>
              <a:defRPr sz="6400"/>
            </a:lvl3pPr>
            <a:lvl4pPr lvl="3">
              <a:spcBef>
                <a:spcPts val="0"/>
              </a:spcBef>
              <a:spcAft>
                <a:spcPts val="0"/>
              </a:spcAft>
              <a:buSzPts val="4800"/>
              <a:buNone/>
              <a:defRPr sz="6400"/>
            </a:lvl4pPr>
            <a:lvl5pPr lvl="4">
              <a:spcBef>
                <a:spcPts val="0"/>
              </a:spcBef>
              <a:spcAft>
                <a:spcPts val="0"/>
              </a:spcAft>
              <a:buSzPts val="4800"/>
              <a:buNone/>
              <a:defRPr sz="6400"/>
            </a:lvl5pPr>
            <a:lvl6pPr lvl="5">
              <a:spcBef>
                <a:spcPts val="0"/>
              </a:spcBef>
              <a:spcAft>
                <a:spcPts val="0"/>
              </a:spcAft>
              <a:buSzPts val="4800"/>
              <a:buNone/>
              <a:defRPr sz="6400"/>
            </a:lvl6pPr>
            <a:lvl7pPr lvl="6">
              <a:spcBef>
                <a:spcPts val="0"/>
              </a:spcBef>
              <a:spcAft>
                <a:spcPts val="0"/>
              </a:spcAft>
              <a:buSzPts val="4800"/>
              <a:buNone/>
              <a:defRPr sz="6400"/>
            </a:lvl7pPr>
            <a:lvl8pPr lvl="7">
              <a:spcBef>
                <a:spcPts val="0"/>
              </a:spcBef>
              <a:spcAft>
                <a:spcPts val="0"/>
              </a:spcAft>
              <a:buSzPts val="4800"/>
              <a:buNone/>
              <a:defRPr sz="6400"/>
            </a:lvl8pPr>
            <a:lvl9pPr lvl="8">
              <a:spcBef>
                <a:spcPts val="0"/>
              </a:spcBef>
              <a:spcAft>
                <a:spcPts val="0"/>
              </a:spcAft>
              <a:buSzPts val="4800"/>
              <a:buNone/>
              <a:defRPr sz="6400"/>
            </a:lvl9pPr>
          </a:lstStyle>
          <a:p>
            <a:endParaRPr/>
          </a:p>
        </p:txBody>
      </p:sp>
    </p:spTree>
    <p:extLst>
      <p:ext uri="{BB962C8B-B14F-4D97-AF65-F5344CB8AC3E}">
        <p14:creationId xmlns:p14="http://schemas.microsoft.com/office/powerpoint/2010/main" val="146538386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27"/>
        <p:cNvGrpSpPr/>
        <p:nvPr/>
      </p:nvGrpSpPr>
      <p:grpSpPr>
        <a:xfrm>
          <a:off x="0" y="0"/>
          <a:ext cx="0" cy="0"/>
          <a:chOff x="0" y="0"/>
          <a:chExt cx="0" cy="0"/>
        </a:xfrm>
      </p:grpSpPr>
      <p:sp>
        <p:nvSpPr>
          <p:cNvPr id="28" name="Google Shape;28;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 name="Google Shape;29;p9"/>
          <p:cNvSpPr txBox="1">
            <a:spLocks noGrp="1"/>
          </p:cNvSpPr>
          <p:nvPr>
            <p:ph type="title"/>
          </p:nvPr>
        </p:nvSpPr>
        <p:spPr>
          <a:xfrm>
            <a:off x="354000" y="1644233"/>
            <a:ext cx="53936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30" name="Google Shape;30;p9"/>
          <p:cNvSpPr txBox="1">
            <a:spLocks noGrp="1"/>
          </p:cNvSpPr>
          <p:nvPr>
            <p:ph type="subTitle" idx="1"/>
          </p:nvPr>
        </p:nvSpPr>
        <p:spPr>
          <a:xfrm>
            <a:off x="354000" y="3737433"/>
            <a:ext cx="53936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31" name="Google Shape;31;p9"/>
          <p:cNvSpPr txBox="1">
            <a:spLocks noGrp="1"/>
          </p:cNvSpPr>
          <p:nvPr>
            <p:ph type="body" idx="2"/>
          </p:nvPr>
        </p:nvSpPr>
        <p:spPr>
          <a:xfrm>
            <a:off x="6586000" y="965433"/>
            <a:ext cx="5116000" cy="4926800"/>
          </a:xfrm>
          <a:prstGeom prst="rect">
            <a:avLst/>
          </a:prstGeom>
        </p:spPr>
        <p:txBody>
          <a:bodyPr spcFirstLastPara="1" wrap="square" lIns="91425" tIns="91425" rIns="91425" bIns="91425" anchor="ctr" anchorCtr="0">
            <a:noAutofit/>
          </a:bodyPr>
          <a:lstStyle>
            <a:lvl1pPr marL="609585" lvl="0" indent="-457189">
              <a:spcBef>
                <a:spcPts val="0"/>
              </a:spcBef>
              <a:spcAft>
                <a:spcPts val="0"/>
              </a:spcAft>
              <a:buSzPts val="1800"/>
              <a:buChar char="●"/>
              <a:defRPr/>
            </a:lvl1pPr>
            <a:lvl2pPr marL="1219170" lvl="1" indent="-423323">
              <a:spcBef>
                <a:spcPts val="2133"/>
              </a:spcBef>
              <a:spcAft>
                <a:spcPts val="0"/>
              </a:spcAft>
              <a:buSzPts val="1400"/>
              <a:buChar char="○"/>
              <a:defRPr/>
            </a:lvl2pPr>
            <a:lvl3pPr marL="1828754" lvl="2" indent="-423323">
              <a:spcBef>
                <a:spcPts val="2133"/>
              </a:spcBef>
              <a:spcAft>
                <a:spcPts val="0"/>
              </a:spcAft>
              <a:buSzPts val="1400"/>
              <a:buChar char="■"/>
              <a:defRPr/>
            </a:lvl3pPr>
            <a:lvl4pPr marL="2438339" lvl="3" indent="-423323">
              <a:spcBef>
                <a:spcPts val="2133"/>
              </a:spcBef>
              <a:spcAft>
                <a:spcPts val="0"/>
              </a:spcAft>
              <a:buSzPts val="1400"/>
              <a:buChar char="●"/>
              <a:defRPr/>
            </a:lvl4pPr>
            <a:lvl5pPr marL="3047924" lvl="4" indent="-423323">
              <a:spcBef>
                <a:spcPts val="2133"/>
              </a:spcBef>
              <a:spcAft>
                <a:spcPts val="0"/>
              </a:spcAft>
              <a:buSzPts val="1400"/>
              <a:buChar char="○"/>
              <a:defRPr/>
            </a:lvl5pPr>
            <a:lvl6pPr marL="3657509" lvl="5" indent="-423323">
              <a:spcBef>
                <a:spcPts val="2133"/>
              </a:spcBef>
              <a:spcAft>
                <a:spcPts val="0"/>
              </a:spcAft>
              <a:buSzPts val="1400"/>
              <a:buChar char="■"/>
              <a:defRPr/>
            </a:lvl6pPr>
            <a:lvl7pPr marL="4267093" lvl="6" indent="-423323">
              <a:spcBef>
                <a:spcPts val="2133"/>
              </a:spcBef>
              <a:spcAft>
                <a:spcPts val="0"/>
              </a:spcAft>
              <a:buSzPts val="1400"/>
              <a:buChar char="●"/>
              <a:defRPr/>
            </a:lvl7pPr>
            <a:lvl8pPr marL="4876678" lvl="7" indent="-423323">
              <a:spcBef>
                <a:spcPts val="2133"/>
              </a:spcBef>
              <a:spcAft>
                <a:spcPts val="0"/>
              </a:spcAft>
              <a:buSzPts val="1400"/>
              <a:buChar char="○"/>
              <a:defRPr/>
            </a:lvl8pPr>
            <a:lvl9pPr marL="5486263" lvl="8" indent="-423323">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26342024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2"/>
        <p:cNvGrpSpPr/>
        <p:nvPr/>
      </p:nvGrpSpPr>
      <p:grpSpPr>
        <a:xfrm>
          <a:off x="0" y="0"/>
          <a:ext cx="0" cy="0"/>
          <a:chOff x="0" y="0"/>
          <a:chExt cx="0" cy="0"/>
        </a:xfrm>
      </p:grpSpPr>
      <p:sp>
        <p:nvSpPr>
          <p:cNvPr id="33" name="Google Shape;33;p10"/>
          <p:cNvSpPr txBox="1">
            <a:spLocks noGrp="1"/>
          </p:cNvSpPr>
          <p:nvPr>
            <p:ph type="body" idx="1"/>
          </p:nvPr>
        </p:nvSpPr>
        <p:spPr>
          <a:xfrm>
            <a:off x="415600" y="5640767"/>
            <a:ext cx="79984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800"/>
              <a:buNone/>
              <a:defRPr/>
            </a:lvl1pPr>
          </a:lstStyle>
          <a:p>
            <a:endParaRPr/>
          </a:p>
        </p:txBody>
      </p:sp>
    </p:spTree>
    <p:extLst>
      <p:ext uri="{BB962C8B-B14F-4D97-AF65-F5344CB8AC3E}">
        <p14:creationId xmlns:p14="http://schemas.microsoft.com/office/powerpoint/2010/main" val="268555922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34"/>
        <p:cNvGrpSpPr/>
        <p:nvPr/>
      </p:nvGrpSpPr>
      <p:grpSpPr>
        <a:xfrm>
          <a:off x="0" y="0"/>
          <a:ext cx="0" cy="0"/>
          <a:chOff x="0" y="0"/>
          <a:chExt cx="0" cy="0"/>
        </a:xfrm>
      </p:grpSpPr>
      <p:sp>
        <p:nvSpPr>
          <p:cNvPr id="35" name="Google Shape;35;p11"/>
          <p:cNvSpPr txBox="1">
            <a:spLocks noGrp="1"/>
          </p:cNvSpPr>
          <p:nvPr>
            <p:ph type="title" hasCustomPrompt="1"/>
          </p:nvPr>
        </p:nvSpPr>
        <p:spPr>
          <a:xfrm>
            <a:off x="415600" y="1474833"/>
            <a:ext cx="11360800" cy="26180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36" name="Google Shape;36;p11"/>
          <p:cNvSpPr txBox="1">
            <a:spLocks noGrp="1"/>
          </p:cNvSpPr>
          <p:nvPr>
            <p:ph type="body" idx="1"/>
          </p:nvPr>
        </p:nvSpPr>
        <p:spPr>
          <a:xfrm>
            <a:off x="415600" y="4202967"/>
            <a:ext cx="11360800" cy="1734400"/>
          </a:xfrm>
          <a:prstGeom prst="rect">
            <a:avLst/>
          </a:prstGeom>
        </p:spPr>
        <p:txBody>
          <a:bodyPr spcFirstLastPara="1" wrap="square" lIns="91425" tIns="91425" rIns="91425" bIns="91425" anchor="t" anchorCtr="0">
            <a:noAutofit/>
          </a:bodyPr>
          <a:lstStyle>
            <a:lvl1pPr marL="609585" lvl="0" indent="-457189" algn="ctr">
              <a:spcBef>
                <a:spcPts val="0"/>
              </a:spcBef>
              <a:spcAft>
                <a:spcPts val="0"/>
              </a:spcAft>
              <a:buSzPts val="1800"/>
              <a:buChar char="●"/>
              <a:defRPr/>
            </a:lvl1pPr>
            <a:lvl2pPr marL="1219170" lvl="1" indent="-423323" algn="ctr">
              <a:spcBef>
                <a:spcPts val="2133"/>
              </a:spcBef>
              <a:spcAft>
                <a:spcPts val="0"/>
              </a:spcAft>
              <a:buSzPts val="1400"/>
              <a:buChar char="○"/>
              <a:defRPr/>
            </a:lvl2pPr>
            <a:lvl3pPr marL="1828754" lvl="2" indent="-423323" algn="ctr">
              <a:spcBef>
                <a:spcPts val="2133"/>
              </a:spcBef>
              <a:spcAft>
                <a:spcPts val="0"/>
              </a:spcAft>
              <a:buSzPts val="1400"/>
              <a:buChar char="■"/>
              <a:defRPr/>
            </a:lvl3pPr>
            <a:lvl4pPr marL="2438339" lvl="3" indent="-423323" algn="ctr">
              <a:spcBef>
                <a:spcPts val="2133"/>
              </a:spcBef>
              <a:spcAft>
                <a:spcPts val="0"/>
              </a:spcAft>
              <a:buSzPts val="1400"/>
              <a:buChar char="●"/>
              <a:defRPr/>
            </a:lvl4pPr>
            <a:lvl5pPr marL="3047924" lvl="4" indent="-423323" algn="ctr">
              <a:spcBef>
                <a:spcPts val="2133"/>
              </a:spcBef>
              <a:spcAft>
                <a:spcPts val="0"/>
              </a:spcAft>
              <a:buSzPts val="1400"/>
              <a:buChar char="○"/>
              <a:defRPr/>
            </a:lvl5pPr>
            <a:lvl6pPr marL="3657509" lvl="5" indent="-423323" algn="ctr">
              <a:spcBef>
                <a:spcPts val="2133"/>
              </a:spcBef>
              <a:spcAft>
                <a:spcPts val="0"/>
              </a:spcAft>
              <a:buSzPts val="1400"/>
              <a:buChar char="■"/>
              <a:defRPr/>
            </a:lvl6pPr>
            <a:lvl7pPr marL="4267093" lvl="6" indent="-423323" algn="ctr">
              <a:spcBef>
                <a:spcPts val="2133"/>
              </a:spcBef>
              <a:spcAft>
                <a:spcPts val="0"/>
              </a:spcAft>
              <a:buSzPts val="1400"/>
              <a:buChar char="●"/>
              <a:defRPr/>
            </a:lvl7pPr>
            <a:lvl8pPr marL="4876678" lvl="7" indent="-423323" algn="ctr">
              <a:spcBef>
                <a:spcPts val="2133"/>
              </a:spcBef>
              <a:spcAft>
                <a:spcPts val="0"/>
              </a:spcAft>
              <a:buSzPts val="1400"/>
              <a:buChar char="○"/>
              <a:defRPr/>
            </a:lvl8pPr>
            <a:lvl9pPr marL="5486263" lvl="8" indent="-423323" algn="ctr">
              <a:spcBef>
                <a:spcPts val="2133"/>
              </a:spcBef>
              <a:spcAft>
                <a:spcPts val="2133"/>
              </a:spcAft>
              <a:buSzPts val="1400"/>
              <a:buChar char="■"/>
              <a:defRPr/>
            </a:lvl9pPr>
          </a:lstStyle>
          <a:p>
            <a:endParaRPr/>
          </a:p>
        </p:txBody>
      </p:sp>
    </p:spTree>
    <p:extLst>
      <p:ext uri="{BB962C8B-B14F-4D97-AF65-F5344CB8AC3E}">
        <p14:creationId xmlns:p14="http://schemas.microsoft.com/office/powerpoint/2010/main" val="376812126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37"/>
        <p:cNvGrpSpPr/>
        <p:nvPr/>
      </p:nvGrpSpPr>
      <p:grpSpPr>
        <a:xfrm>
          <a:off x="0" y="0"/>
          <a:ext cx="0" cy="0"/>
          <a:chOff x="0" y="0"/>
          <a:chExt cx="0" cy="0"/>
        </a:xfrm>
      </p:grpSpPr>
    </p:spTree>
    <p:extLst>
      <p:ext uri="{BB962C8B-B14F-4D97-AF65-F5344CB8AC3E}">
        <p14:creationId xmlns:p14="http://schemas.microsoft.com/office/powerpoint/2010/main" val="13637959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914400" y="2130432"/>
            <a:ext cx="10363200" cy="1470025"/>
          </a:xfrm>
        </p:spPr>
        <p:txBody>
          <a:bodyPr/>
          <a:lstStyle/>
          <a:p>
            <a:r>
              <a:rPr lang="en-US"/>
              <a:t>Click to edit Master title style</a:t>
            </a:r>
          </a:p>
        </p:txBody>
      </p:sp>
      <p:sp>
        <p:nvSpPr>
          <p:cNvPr id="3" name="Subtitle 2"/>
          <p:cNvSpPr>
            <a:spLocks noGrp="1"/>
          </p:cNvSpPr>
          <p:nvPr>
            <p:ph type="subTitle" idx="1"/>
          </p:nvPr>
        </p:nvSpPr>
        <p:spPr>
          <a:xfrm>
            <a:off x="1828800" y="3886200"/>
            <a:ext cx="8534400" cy="1752600"/>
          </a:xfrm>
        </p:spPr>
        <p:txBody>
          <a:bodyPr/>
          <a:lstStyle>
            <a:lvl1pPr marL="0" indent="0" algn="ctr">
              <a:buNone/>
              <a:defRPr>
                <a:solidFill>
                  <a:schemeClr val="tx1">
                    <a:tint val="75000"/>
                  </a:schemeClr>
                </a:solidFill>
              </a:defRPr>
            </a:lvl1pPr>
            <a:lvl2pPr marL="457167" indent="0" algn="ctr">
              <a:buNone/>
              <a:defRPr>
                <a:solidFill>
                  <a:schemeClr val="tx1">
                    <a:tint val="75000"/>
                  </a:schemeClr>
                </a:solidFill>
              </a:defRPr>
            </a:lvl2pPr>
            <a:lvl3pPr marL="914332" indent="0" algn="ctr">
              <a:buNone/>
              <a:defRPr>
                <a:solidFill>
                  <a:schemeClr val="tx1">
                    <a:tint val="75000"/>
                  </a:schemeClr>
                </a:solidFill>
              </a:defRPr>
            </a:lvl3pPr>
            <a:lvl4pPr marL="1371498" indent="0" algn="ctr">
              <a:buNone/>
              <a:defRPr>
                <a:solidFill>
                  <a:schemeClr val="tx1">
                    <a:tint val="75000"/>
                  </a:schemeClr>
                </a:solidFill>
              </a:defRPr>
            </a:lvl4pPr>
            <a:lvl5pPr marL="1828664" indent="0" algn="ctr">
              <a:buNone/>
              <a:defRPr>
                <a:solidFill>
                  <a:schemeClr val="tx1">
                    <a:tint val="75000"/>
                  </a:schemeClr>
                </a:solidFill>
              </a:defRPr>
            </a:lvl5pPr>
            <a:lvl6pPr marL="2285830" indent="0" algn="ctr">
              <a:buNone/>
              <a:defRPr>
                <a:solidFill>
                  <a:schemeClr val="tx1">
                    <a:tint val="75000"/>
                  </a:schemeClr>
                </a:solidFill>
              </a:defRPr>
            </a:lvl6pPr>
            <a:lvl7pPr marL="2742994" indent="0" algn="ctr">
              <a:buNone/>
              <a:defRPr>
                <a:solidFill>
                  <a:schemeClr val="tx1">
                    <a:tint val="75000"/>
                  </a:schemeClr>
                </a:solidFill>
              </a:defRPr>
            </a:lvl7pPr>
            <a:lvl8pPr marL="3200160" indent="0" algn="ctr">
              <a:buNone/>
              <a:defRPr>
                <a:solidFill>
                  <a:schemeClr val="tx1">
                    <a:tint val="75000"/>
                  </a:schemeClr>
                </a:solidFill>
              </a:defRPr>
            </a:lvl8pPr>
            <a:lvl9pPr marL="3657327"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982F8764-41E1-4F9B-B41D-4DC66420159D}" type="datetimeFigureOut">
              <a:rPr lang="en-US" smtClean="0"/>
              <a:t>8/25/2025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0116455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8/25/2025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24628252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963084" y="4406905"/>
            <a:ext cx="103632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963084" y="2906713"/>
            <a:ext cx="10363200" cy="1500187"/>
          </a:xfrm>
        </p:spPr>
        <p:txBody>
          <a:bodyPr anchor="b"/>
          <a:lstStyle>
            <a:lvl1pPr marL="0" indent="0">
              <a:buNone/>
              <a:defRPr sz="2000">
                <a:solidFill>
                  <a:schemeClr val="tx1">
                    <a:tint val="75000"/>
                  </a:schemeClr>
                </a:solidFill>
              </a:defRPr>
            </a:lvl1pPr>
            <a:lvl2pPr marL="457167" indent="0">
              <a:buNone/>
              <a:defRPr sz="1800">
                <a:solidFill>
                  <a:schemeClr val="tx1">
                    <a:tint val="75000"/>
                  </a:schemeClr>
                </a:solidFill>
              </a:defRPr>
            </a:lvl2pPr>
            <a:lvl3pPr marL="914332" indent="0">
              <a:buNone/>
              <a:defRPr sz="1600">
                <a:solidFill>
                  <a:schemeClr val="tx1">
                    <a:tint val="75000"/>
                  </a:schemeClr>
                </a:solidFill>
              </a:defRPr>
            </a:lvl3pPr>
            <a:lvl4pPr marL="1371498" indent="0">
              <a:buNone/>
              <a:defRPr sz="1400">
                <a:solidFill>
                  <a:schemeClr val="tx1">
                    <a:tint val="75000"/>
                  </a:schemeClr>
                </a:solidFill>
              </a:defRPr>
            </a:lvl4pPr>
            <a:lvl5pPr marL="1828664" indent="0">
              <a:buNone/>
              <a:defRPr sz="1400">
                <a:solidFill>
                  <a:schemeClr val="tx1">
                    <a:tint val="75000"/>
                  </a:schemeClr>
                </a:solidFill>
              </a:defRPr>
            </a:lvl5pPr>
            <a:lvl6pPr marL="2285830" indent="0">
              <a:buNone/>
              <a:defRPr sz="1400">
                <a:solidFill>
                  <a:schemeClr val="tx1">
                    <a:tint val="75000"/>
                  </a:schemeClr>
                </a:solidFill>
              </a:defRPr>
            </a:lvl6pPr>
            <a:lvl7pPr marL="2742994" indent="0">
              <a:buNone/>
              <a:defRPr sz="1400">
                <a:solidFill>
                  <a:schemeClr val="tx1">
                    <a:tint val="75000"/>
                  </a:schemeClr>
                </a:solidFill>
              </a:defRPr>
            </a:lvl7pPr>
            <a:lvl8pPr marL="3200160" indent="0">
              <a:buNone/>
              <a:defRPr sz="1400">
                <a:solidFill>
                  <a:schemeClr val="tx1">
                    <a:tint val="75000"/>
                  </a:schemeClr>
                </a:solidFill>
              </a:defRPr>
            </a:lvl8pPr>
            <a:lvl9pPr marL="3657327"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982F8764-41E1-4F9B-B41D-4DC66420159D}" type="datetimeFigureOut">
              <a:rPr lang="en-US" smtClean="0"/>
              <a:t>8/25/2025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63622522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09600" y="1600205"/>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97600" y="1600205"/>
            <a:ext cx="53848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982F8764-41E1-4F9B-B41D-4DC66420159D}" type="datetimeFigureOut">
              <a:rPr lang="en-US" smtClean="0"/>
              <a:t>8/25/2025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10465725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69882" y="432000"/>
            <a:ext cx="10852237" cy="648000"/>
          </a:xfrm>
        </p:spPr>
        <p:txBody>
          <a:bodyPr vert="horz" lIns="101600" tIns="38100" rIns="76200" bIns="38100" rtlCol="0" anchor="ctr" anchorCtr="0">
            <a:noAutofit/>
          </a:bodyPr>
          <a:lstStyle>
            <a:lvl1pPr marL="0" marR="0" lvl="0" algn="l" defTabSz="914400" rtl="0" eaLnBrk="1" fontAlgn="auto" latinLnBrk="0" hangingPunct="1">
              <a:lnSpc>
                <a:spcPct val="100000"/>
              </a:lnSpc>
              <a:buNone/>
              <a:defRPr kumimoji="0" lang="zh-CN" altLang="en-US" sz="2800" b="1" i="0" u="none" strike="noStrike" kern="1200" cap="none" spc="200" normalizeH="0" baseline="0" noProof="1" dirty="0">
                <a:solidFill>
                  <a:schemeClr val="tx1"/>
                </a:solidFill>
                <a:uFillTx/>
                <a:latin typeface="+mj-lt"/>
                <a:ea typeface="+mj-ea"/>
                <a:cs typeface="+mj-cs"/>
                <a:sym typeface="+mn-ea"/>
              </a:defRPr>
            </a:lvl1pPr>
          </a:lstStyle>
          <a:p>
            <a:pPr lvl="0"/>
            <a:r>
              <a:rPr dirty="0">
                <a:sym typeface="+mn-ea"/>
              </a:rPr>
              <a:t>单击此处编辑母版标题样式</a:t>
            </a:r>
          </a:p>
        </p:txBody>
      </p:sp>
      <p:sp>
        <p:nvSpPr>
          <p:cNvPr id="3" name="内容占位符 2"/>
          <p:cNvSpPr>
            <a:spLocks noGrp="1"/>
          </p:cNvSpPr>
          <p:nvPr>
            <p:ph sz="half" idx="1"/>
            <p:custDataLst>
              <p:tags r:id="rId2"/>
            </p:custDataLst>
          </p:nvPr>
        </p:nvSpPr>
        <p:spPr>
          <a:xfrm>
            <a:off x="669930" y="1296000"/>
            <a:ext cx="5283242" cy="5040000"/>
          </a:xfrm>
        </p:spPr>
        <p:txBody>
          <a:bodyPr vert="horz" lIns="101600" tIns="0" rIns="82550" bIns="0" rtlCol="0">
            <a:no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75000"/>
                    <a:lumOff val="25000"/>
                  </a:schemeClr>
                </a:solidFill>
                <a:uFillTx/>
                <a:latin typeface="+mn-lt"/>
                <a:ea typeface="+mn-ea"/>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75000"/>
                    <a:lumOff val="25000"/>
                  </a:schemeClr>
                </a:solidFill>
                <a:uFillTx/>
                <a:latin typeface="+mn-lt"/>
                <a:ea typeface="+mn-ea"/>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75000"/>
                    <a:lumOff val="25000"/>
                  </a:schemeClr>
                </a:solidFill>
                <a:uFillTx/>
                <a:latin typeface="+mn-lt"/>
                <a:ea typeface="+mn-ea"/>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75000"/>
                    <a:lumOff val="25000"/>
                  </a:schemeClr>
                </a:solidFill>
                <a:uFillTx/>
                <a:latin typeface="+mn-lt"/>
                <a:ea typeface="+mn-ea"/>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4" name="内容占位符 3"/>
          <p:cNvSpPr>
            <a:spLocks noGrp="1"/>
          </p:cNvSpPr>
          <p:nvPr>
            <p:ph sz="half" idx="2"/>
            <p:custDataLst>
              <p:tags r:id="rId3"/>
            </p:custDataLst>
          </p:nvPr>
        </p:nvSpPr>
        <p:spPr>
          <a:xfrm>
            <a:off x="6238877" y="1296000"/>
            <a:ext cx="5283242" cy="5040000"/>
          </a:xfrm>
        </p:spPr>
        <p:txBody>
          <a:bodyPr>
            <a:noAutofit/>
          </a:bodyPr>
          <a:lstStyle>
            <a:lvl1pPr>
              <a:defRPr sz="1600">
                <a:solidFill>
                  <a:schemeClr val="tx1">
                    <a:lumMod val="75000"/>
                    <a:lumOff val="25000"/>
                  </a:schemeClr>
                </a:solidFill>
              </a:defRPr>
            </a:lvl1pPr>
            <a:lvl2pPr>
              <a:defRPr sz="1600">
                <a:solidFill>
                  <a:schemeClr val="tx1">
                    <a:lumMod val="75000"/>
                    <a:lumOff val="25000"/>
                  </a:schemeClr>
                </a:solidFill>
              </a:defRPr>
            </a:lvl2pPr>
            <a:lvl3pPr>
              <a:defRPr sz="1600">
                <a:solidFill>
                  <a:schemeClr val="tx1">
                    <a:lumMod val="75000"/>
                    <a:lumOff val="25000"/>
                  </a:schemeClr>
                </a:solidFill>
              </a:defRPr>
            </a:lvl3pPr>
            <a:lvl4pPr>
              <a:defRPr sz="1600">
                <a:solidFill>
                  <a:schemeClr val="tx1">
                    <a:lumMod val="75000"/>
                    <a:lumOff val="25000"/>
                  </a:schemeClr>
                </a:solidFill>
              </a:defRPr>
            </a:lvl4pPr>
            <a:lvl5pPr>
              <a:defRPr sz="1600">
                <a:solidFill>
                  <a:schemeClr val="tx1">
                    <a:lumMod val="75000"/>
                    <a:lumOff val="25000"/>
                  </a:schemeClr>
                </a:solidFill>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5" name="日期占位符 4"/>
          <p:cNvSpPr>
            <a:spLocks noGrp="1"/>
          </p:cNvSpPr>
          <p:nvPr>
            <p:ph type="dt" sz="half" idx="10"/>
            <p:custDataLst>
              <p:tags r:id="rId4"/>
            </p:custDataLst>
          </p:nvPr>
        </p:nvSpPr>
        <p:spPr/>
        <p:txBody>
          <a:bodyPr/>
          <a:lstStyle/>
          <a:p>
            <a:fld id="{760FBDFE-C587-4B4C-A407-44438C67B59E}" type="datetimeFigureOut">
              <a:rPr lang="zh-CN" altLang="en-US" smtClean="0"/>
              <a:t>2025/8/25</a:t>
            </a:fld>
            <a:endParaRPr lang="zh-CN" altLang="en-US"/>
          </a:p>
        </p:txBody>
      </p:sp>
      <p:sp>
        <p:nvSpPr>
          <p:cNvPr id="6" name="页脚占位符 5"/>
          <p:cNvSpPr>
            <a:spLocks noGrp="1"/>
          </p:cNvSpPr>
          <p:nvPr>
            <p:ph type="ftr" sz="quarter" idx="11"/>
            <p:custDataLst>
              <p:tags r:id="rId5"/>
            </p:custDataLst>
          </p:nvPr>
        </p:nvSpPr>
        <p:spPr/>
        <p:txBody>
          <a:bodyPr/>
          <a:lstStyle/>
          <a:p>
            <a:endParaRPr lang="zh-CN" altLang="en-US"/>
          </a:p>
        </p:txBody>
      </p:sp>
      <p:sp>
        <p:nvSpPr>
          <p:cNvPr id="7" name="灯片编号占位符 6"/>
          <p:cNvSpPr>
            <a:spLocks noGrp="1"/>
          </p:cNvSpPr>
          <p:nvPr>
            <p:ph type="sldNum" sz="quarter" idx="12"/>
            <p:custDataLst>
              <p:tags r:id="rId6"/>
            </p:custDataLst>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35994085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609600" y="1535113"/>
            <a:ext cx="5386917" cy="639763"/>
          </a:xfrm>
        </p:spPr>
        <p:txBody>
          <a:bodyPr anchor="b"/>
          <a:lstStyle>
            <a:lvl1pPr marL="0" indent="0">
              <a:buNone/>
              <a:defRPr sz="2400" b="1"/>
            </a:lvl1pPr>
            <a:lvl2pPr marL="457167" indent="0">
              <a:buNone/>
              <a:defRPr sz="2000" b="1"/>
            </a:lvl2pPr>
            <a:lvl3pPr marL="914332" indent="0">
              <a:buNone/>
              <a:defRPr sz="1800"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Click to edit Master text styles</a:t>
            </a:r>
          </a:p>
        </p:txBody>
      </p:sp>
      <p:sp>
        <p:nvSpPr>
          <p:cNvPr id="4" name="Content Placeholder 3"/>
          <p:cNvSpPr>
            <a:spLocks noGrp="1"/>
          </p:cNvSpPr>
          <p:nvPr>
            <p:ph sz="half" idx="2"/>
          </p:nvPr>
        </p:nvSpPr>
        <p:spPr>
          <a:xfrm>
            <a:off x="609600" y="2174875"/>
            <a:ext cx="5386917"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93373" y="1535113"/>
            <a:ext cx="5389033" cy="639763"/>
          </a:xfrm>
        </p:spPr>
        <p:txBody>
          <a:bodyPr anchor="b"/>
          <a:lstStyle>
            <a:lvl1pPr marL="0" indent="0">
              <a:buNone/>
              <a:defRPr sz="2400" b="1"/>
            </a:lvl1pPr>
            <a:lvl2pPr marL="457167" indent="0">
              <a:buNone/>
              <a:defRPr sz="2000" b="1"/>
            </a:lvl2pPr>
            <a:lvl3pPr marL="914332" indent="0">
              <a:buNone/>
              <a:defRPr sz="1800" b="1"/>
            </a:lvl3pPr>
            <a:lvl4pPr marL="1371498" indent="0">
              <a:buNone/>
              <a:defRPr sz="1600" b="1"/>
            </a:lvl4pPr>
            <a:lvl5pPr marL="1828664" indent="0">
              <a:buNone/>
              <a:defRPr sz="1600" b="1"/>
            </a:lvl5pPr>
            <a:lvl6pPr marL="2285830" indent="0">
              <a:buNone/>
              <a:defRPr sz="1600" b="1"/>
            </a:lvl6pPr>
            <a:lvl7pPr marL="2742994" indent="0">
              <a:buNone/>
              <a:defRPr sz="1600" b="1"/>
            </a:lvl7pPr>
            <a:lvl8pPr marL="3200160" indent="0">
              <a:buNone/>
              <a:defRPr sz="1600" b="1"/>
            </a:lvl8pPr>
            <a:lvl9pPr marL="3657327"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93373" y="2174875"/>
            <a:ext cx="5389033"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982F8764-41E1-4F9B-B41D-4DC66420159D}" type="datetimeFigureOut">
              <a:rPr lang="en-US" smtClean="0"/>
              <a:t>8/25/2025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89001457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982F8764-41E1-4F9B-B41D-4DC66420159D}" type="datetimeFigureOut">
              <a:rPr lang="en-US" smtClean="0"/>
              <a:t>8/25/2025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7988771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982F8764-41E1-4F9B-B41D-4DC66420159D}" type="datetimeFigureOut">
              <a:rPr lang="en-US" smtClean="0"/>
              <a:t>8/25/2025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112026856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09603" y="273049"/>
            <a:ext cx="4011084" cy="1162051"/>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4766733" y="273057"/>
            <a:ext cx="6815667"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609603" y="1435104"/>
            <a:ext cx="4011084" cy="4691063"/>
          </a:xfrm>
        </p:spPr>
        <p:txBody>
          <a:bodyPr/>
          <a:lstStyle>
            <a:lvl1pPr marL="0" indent="0">
              <a:buNone/>
              <a:defRPr sz="1400"/>
            </a:lvl1pPr>
            <a:lvl2pPr marL="457167" indent="0">
              <a:buNone/>
              <a:defRPr sz="1200"/>
            </a:lvl2pPr>
            <a:lvl3pPr marL="914332" indent="0">
              <a:buNone/>
              <a:defRPr sz="1000"/>
            </a:lvl3pPr>
            <a:lvl4pPr marL="1371498" indent="0">
              <a:buNone/>
              <a:defRPr sz="900"/>
            </a:lvl4pPr>
            <a:lvl5pPr marL="1828664" indent="0">
              <a:buNone/>
              <a:defRPr sz="900"/>
            </a:lvl5pPr>
            <a:lvl6pPr marL="2285830" indent="0">
              <a:buNone/>
              <a:defRPr sz="900"/>
            </a:lvl6pPr>
            <a:lvl7pPr marL="2742994" indent="0">
              <a:buNone/>
              <a:defRPr sz="900"/>
            </a:lvl7pPr>
            <a:lvl8pPr marL="3200160" indent="0">
              <a:buNone/>
              <a:defRPr sz="900"/>
            </a:lvl8pPr>
            <a:lvl9pPr marL="3657327"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82F8764-41E1-4F9B-B41D-4DC66420159D}" type="datetimeFigureOut">
              <a:rPr lang="en-US" smtClean="0"/>
              <a:t>8/25/2025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230822884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2389717" y="4800601"/>
            <a:ext cx="7315200" cy="566739"/>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2389717" y="612775"/>
            <a:ext cx="7315200" cy="4114800"/>
          </a:xfrm>
        </p:spPr>
        <p:txBody>
          <a:bodyPr/>
          <a:lstStyle>
            <a:lvl1pPr marL="0" indent="0">
              <a:buNone/>
              <a:defRPr sz="3200"/>
            </a:lvl1pPr>
            <a:lvl2pPr marL="457167" indent="0">
              <a:buNone/>
              <a:defRPr sz="2800"/>
            </a:lvl2pPr>
            <a:lvl3pPr marL="914332" indent="0">
              <a:buNone/>
              <a:defRPr sz="2400"/>
            </a:lvl3pPr>
            <a:lvl4pPr marL="1371498" indent="0">
              <a:buNone/>
              <a:defRPr sz="2000"/>
            </a:lvl4pPr>
            <a:lvl5pPr marL="1828664" indent="0">
              <a:buNone/>
              <a:defRPr sz="2000"/>
            </a:lvl5pPr>
            <a:lvl6pPr marL="2285830" indent="0">
              <a:buNone/>
              <a:defRPr sz="2000"/>
            </a:lvl6pPr>
            <a:lvl7pPr marL="2742994" indent="0">
              <a:buNone/>
              <a:defRPr sz="2000"/>
            </a:lvl7pPr>
            <a:lvl8pPr marL="3200160" indent="0">
              <a:buNone/>
              <a:defRPr sz="2000"/>
            </a:lvl8pPr>
            <a:lvl9pPr marL="3657327" indent="0">
              <a:buNone/>
              <a:defRPr sz="2000"/>
            </a:lvl9pPr>
          </a:lstStyle>
          <a:p>
            <a:endParaRPr lang="en-US"/>
          </a:p>
        </p:txBody>
      </p:sp>
      <p:sp>
        <p:nvSpPr>
          <p:cNvPr id="4" name="Text Placeholder 3"/>
          <p:cNvSpPr>
            <a:spLocks noGrp="1"/>
          </p:cNvSpPr>
          <p:nvPr>
            <p:ph type="body" sz="half" idx="2"/>
          </p:nvPr>
        </p:nvSpPr>
        <p:spPr>
          <a:xfrm>
            <a:off x="2389717" y="5367341"/>
            <a:ext cx="7315200" cy="804863"/>
          </a:xfrm>
        </p:spPr>
        <p:txBody>
          <a:bodyPr/>
          <a:lstStyle>
            <a:lvl1pPr marL="0" indent="0">
              <a:buNone/>
              <a:defRPr sz="1400"/>
            </a:lvl1pPr>
            <a:lvl2pPr marL="457167" indent="0">
              <a:buNone/>
              <a:defRPr sz="1200"/>
            </a:lvl2pPr>
            <a:lvl3pPr marL="914332" indent="0">
              <a:buNone/>
              <a:defRPr sz="1000"/>
            </a:lvl3pPr>
            <a:lvl4pPr marL="1371498" indent="0">
              <a:buNone/>
              <a:defRPr sz="900"/>
            </a:lvl4pPr>
            <a:lvl5pPr marL="1828664" indent="0">
              <a:buNone/>
              <a:defRPr sz="900"/>
            </a:lvl5pPr>
            <a:lvl6pPr marL="2285830" indent="0">
              <a:buNone/>
              <a:defRPr sz="900"/>
            </a:lvl6pPr>
            <a:lvl7pPr marL="2742994" indent="0">
              <a:buNone/>
              <a:defRPr sz="900"/>
            </a:lvl7pPr>
            <a:lvl8pPr marL="3200160" indent="0">
              <a:buNone/>
              <a:defRPr sz="900"/>
            </a:lvl8pPr>
            <a:lvl9pPr marL="3657327"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982F8764-41E1-4F9B-B41D-4DC66420159D}" type="datetimeFigureOut">
              <a:rPr lang="en-US" smtClean="0"/>
              <a:t>8/25/2025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4478624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8/25/2025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62446004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839200" y="274644"/>
            <a:ext cx="27432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09600" y="274644"/>
            <a:ext cx="80264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982F8764-41E1-4F9B-B41D-4DC66420159D}" type="datetimeFigureOut">
              <a:rPr lang="en-US" smtClean="0"/>
              <a:t>8/25/2025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A7C71266-BBD4-4184-8D12-2867E3CF547B}" type="slidenum">
              <a:rPr lang="en-US" smtClean="0"/>
              <a:t>‹#›</a:t>
            </a:fld>
            <a:endParaRPr lang="en-US"/>
          </a:p>
        </p:txBody>
      </p:sp>
    </p:spTree>
    <p:extLst>
      <p:ext uri="{BB962C8B-B14F-4D97-AF65-F5344CB8AC3E}">
        <p14:creationId xmlns:p14="http://schemas.microsoft.com/office/powerpoint/2010/main" val="343890555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vi-VN"/>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55" indent="0" algn="ctr">
              <a:buNone/>
              <a:defRPr sz="2000"/>
            </a:lvl2pPr>
            <a:lvl3pPr marL="914309" indent="0" algn="ctr">
              <a:buNone/>
              <a:defRPr sz="1800"/>
            </a:lvl3pPr>
            <a:lvl4pPr marL="1371464" indent="0" algn="ctr">
              <a:buNone/>
              <a:defRPr sz="1600"/>
            </a:lvl4pPr>
            <a:lvl5pPr marL="1828618" indent="0" algn="ctr">
              <a:buNone/>
              <a:defRPr sz="1600"/>
            </a:lvl5pPr>
            <a:lvl6pPr marL="2285774" indent="0" algn="ctr">
              <a:buNone/>
              <a:defRPr sz="1600"/>
            </a:lvl6pPr>
            <a:lvl7pPr marL="2742926" indent="0" algn="ctr">
              <a:buNone/>
              <a:defRPr sz="1600"/>
            </a:lvl7pPr>
            <a:lvl8pPr marL="3200080" indent="0" algn="ctr">
              <a:buNone/>
              <a:defRPr sz="1600"/>
            </a:lvl8pPr>
            <a:lvl9pPr marL="3657235" indent="0" algn="ctr">
              <a:buNone/>
              <a:defRPr sz="1600"/>
            </a:lvl9pPr>
          </a:lstStyle>
          <a:p>
            <a:r>
              <a:rPr lang="en-US"/>
              <a:t>Click to edit Master subtitle style</a:t>
            </a:r>
            <a:endParaRPr lang="vi-VN"/>
          </a:p>
        </p:txBody>
      </p:sp>
      <p:sp>
        <p:nvSpPr>
          <p:cNvPr id="4" name="Date Placeholder 3"/>
          <p:cNvSpPr>
            <a:spLocks noGrp="1"/>
          </p:cNvSpPr>
          <p:nvPr>
            <p:ph type="dt" sz="half" idx="10"/>
          </p:nvPr>
        </p:nvSpPr>
        <p:spPr/>
        <p:txBody>
          <a:bodyPr/>
          <a:lstStyle/>
          <a:p>
            <a:pPr defTabSz="914309">
              <a:defRPr/>
            </a:pPr>
            <a:fld id="{08ED132D-452A-49E5-B8CD-EA0C46A12A5F}" type="datetimeFigureOut">
              <a:rPr lang="vi-VN" smtClean="0">
                <a:solidFill>
                  <a:prstClr val="black">
                    <a:tint val="75000"/>
                  </a:prstClr>
                </a:solidFill>
              </a:rPr>
              <a:pPr defTabSz="914309">
                <a:defRPr/>
              </a:pPr>
              <a:t>25/08/2025</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09">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09">
              <a:defRPr/>
            </a:pPr>
            <a:fld id="{9CB03046-9975-4CD1-8163-35C299AA0868}" type="slidenum">
              <a:rPr lang="vi-VN" smtClean="0">
                <a:solidFill>
                  <a:prstClr val="black">
                    <a:tint val="75000"/>
                  </a:prstClr>
                </a:solidFill>
              </a:rPr>
              <a:pPr defTabSz="914309">
                <a:defRPr/>
              </a:pPr>
              <a:t>‹#›</a:t>
            </a:fld>
            <a:endParaRPr lang="vi-VN">
              <a:solidFill>
                <a:prstClr val="black">
                  <a:tint val="75000"/>
                </a:prstClr>
              </a:solidFill>
            </a:endParaRPr>
          </a:p>
        </p:txBody>
      </p:sp>
    </p:spTree>
    <p:extLst>
      <p:ext uri="{BB962C8B-B14F-4D97-AF65-F5344CB8AC3E}">
        <p14:creationId xmlns:p14="http://schemas.microsoft.com/office/powerpoint/2010/main" val="40493255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09">
              <a:defRPr/>
            </a:pPr>
            <a:fld id="{08ED132D-452A-49E5-B8CD-EA0C46A12A5F}" type="datetimeFigureOut">
              <a:rPr lang="vi-VN" smtClean="0">
                <a:solidFill>
                  <a:prstClr val="black">
                    <a:tint val="75000"/>
                  </a:prstClr>
                </a:solidFill>
              </a:rPr>
              <a:pPr defTabSz="914309">
                <a:defRPr/>
              </a:pPr>
              <a:t>25/08/2025</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09">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09">
              <a:defRPr/>
            </a:pPr>
            <a:fld id="{9CB03046-9975-4CD1-8163-35C299AA0868}" type="slidenum">
              <a:rPr lang="vi-VN" smtClean="0">
                <a:solidFill>
                  <a:prstClr val="black">
                    <a:tint val="75000"/>
                  </a:prstClr>
                </a:solidFill>
              </a:rPr>
              <a:pPr defTabSz="914309">
                <a:defRPr/>
              </a:pPr>
              <a:t>‹#›</a:t>
            </a:fld>
            <a:endParaRPr lang="vi-VN">
              <a:solidFill>
                <a:prstClr val="black">
                  <a:tint val="75000"/>
                </a:prstClr>
              </a:solidFill>
            </a:endParaRPr>
          </a:p>
        </p:txBody>
      </p:sp>
    </p:spTree>
    <p:extLst>
      <p:ext uri="{BB962C8B-B14F-4D97-AF65-F5344CB8AC3E}">
        <p14:creationId xmlns:p14="http://schemas.microsoft.com/office/powerpoint/2010/main" val="364573437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4"/>
            <a:ext cx="10515600" cy="2852737"/>
          </a:xfrm>
        </p:spPr>
        <p:txBody>
          <a:bodyPr anchor="b"/>
          <a:lstStyle>
            <a:lvl1pPr>
              <a:defRPr sz="6000"/>
            </a:lvl1pPr>
          </a:lstStyle>
          <a:p>
            <a:r>
              <a:rPr lang="en-US"/>
              <a:t>Click to edit Master title style</a:t>
            </a:r>
            <a:endParaRPr lang="vi-VN"/>
          </a:p>
        </p:txBody>
      </p:sp>
      <p:sp>
        <p:nvSpPr>
          <p:cNvPr id="3" name="Text Placeholder 2"/>
          <p:cNvSpPr>
            <a:spLocks noGrp="1"/>
          </p:cNvSpPr>
          <p:nvPr>
            <p:ph type="body" idx="1"/>
          </p:nvPr>
        </p:nvSpPr>
        <p:spPr>
          <a:xfrm>
            <a:off x="831851" y="4589465"/>
            <a:ext cx="10515600" cy="1500187"/>
          </a:xfrm>
        </p:spPr>
        <p:txBody>
          <a:bodyPr/>
          <a:lstStyle>
            <a:lvl1pPr marL="0" indent="0">
              <a:buNone/>
              <a:defRPr sz="2400">
                <a:solidFill>
                  <a:schemeClr val="tx1">
                    <a:tint val="75000"/>
                  </a:schemeClr>
                </a:solidFill>
              </a:defRPr>
            </a:lvl1pPr>
            <a:lvl2pPr marL="457155" indent="0">
              <a:buNone/>
              <a:defRPr sz="2000">
                <a:solidFill>
                  <a:schemeClr val="tx1">
                    <a:tint val="75000"/>
                  </a:schemeClr>
                </a:solidFill>
              </a:defRPr>
            </a:lvl2pPr>
            <a:lvl3pPr marL="914309" indent="0">
              <a:buNone/>
              <a:defRPr sz="1800">
                <a:solidFill>
                  <a:schemeClr val="tx1">
                    <a:tint val="75000"/>
                  </a:schemeClr>
                </a:solidFill>
              </a:defRPr>
            </a:lvl3pPr>
            <a:lvl4pPr marL="1371464" indent="0">
              <a:buNone/>
              <a:defRPr sz="1600">
                <a:solidFill>
                  <a:schemeClr val="tx1">
                    <a:tint val="75000"/>
                  </a:schemeClr>
                </a:solidFill>
              </a:defRPr>
            </a:lvl4pPr>
            <a:lvl5pPr marL="1828618" indent="0">
              <a:buNone/>
              <a:defRPr sz="1600">
                <a:solidFill>
                  <a:schemeClr val="tx1">
                    <a:tint val="75000"/>
                  </a:schemeClr>
                </a:solidFill>
              </a:defRPr>
            </a:lvl5pPr>
            <a:lvl6pPr marL="2285774" indent="0">
              <a:buNone/>
              <a:defRPr sz="1600">
                <a:solidFill>
                  <a:schemeClr val="tx1">
                    <a:tint val="75000"/>
                  </a:schemeClr>
                </a:solidFill>
              </a:defRPr>
            </a:lvl6pPr>
            <a:lvl7pPr marL="2742926" indent="0">
              <a:buNone/>
              <a:defRPr sz="1600">
                <a:solidFill>
                  <a:schemeClr val="tx1">
                    <a:tint val="75000"/>
                  </a:schemeClr>
                </a:solidFill>
              </a:defRPr>
            </a:lvl7pPr>
            <a:lvl8pPr marL="3200080" indent="0">
              <a:buNone/>
              <a:defRPr sz="1600">
                <a:solidFill>
                  <a:schemeClr val="tx1">
                    <a:tint val="75000"/>
                  </a:schemeClr>
                </a:solidFill>
              </a:defRPr>
            </a:lvl8pPr>
            <a:lvl9pPr marL="3657235"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defTabSz="914309">
              <a:defRPr/>
            </a:pPr>
            <a:fld id="{08ED132D-452A-49E5-B8CD-EA0C46A12A5F}" type="datetimeFigureOut">
              <a:rPr lang="vi-VN" smtClean="0">
                <a:solidFill>
                  <a:prstClr val="black">
                    <a:tint val="75000"/>
                  </a:prstClr>
                </a:solidFill>
              </a:rPr>
              <a:pPr defTabSz="914309">
                <a:defRPr/>
              </a:pPr>
              <a:t>25/08/2025</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09">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09">
              <a:defRPr/>
            </a:pPr>
            <a:fld id="{9CB03046-9975-4CD1-8163-35C299AA0868}" type="slidenum">
              <a:rPr lang="vi-VN" smtClean="0">
                <a:solidFill>
                  <a:prstClr val="black">
                    <a:tint val="75000"/>
                  </a:prstClr>
                </a:solidFill>
              </a:rPr>
              <a:pPr defTabSz="914309">
                <a:defRPr/>
              </a:pPr>
              <a:t>‹#›</a:t>
            </a:fld>
            <a:endParaRPr lang="vi-VN">
              <a:solidFill>
                <a:prstClr val="black">
                  <a:tint val="75000"/>
                </a:prstClr>
              </a:solidFill>
            </a:endParaRPr>
          </a:p>
        </p:txBody>
      </p:sp>
    </p:spTree>
    <p:extLst>
      <p:ext uri="{BB962C8B-B14F-4D97-AF65-F5344CB8AC3E}">
        <p14:creationId xmlns:p14="http://schemas.microsoft.com/office/powerpoint/2010/main" val="280223740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标题和内容">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BE3CA8B6-898E-423E-B28D-7236BB829FD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81"/>
            <a:ext cx="12192000" cy="6857919"/>
          </a:xfrm>
          <a:prstGeom prst="rect">
            <a:avLst/>
          </a:prstGeom>
        </p:spPr>
      </p:pic>
    </p:spTree>
    <p:extLst>
      <p:ext uri="{BB962C8B-B14F-4D97-AF65-F5344CB8AC3E}">
        <p14:creationId xmlns:p14="http://schemas.microsoft.com/office/powerpoint/2010/main" val="305296204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a:xfrm>
            <a:off x="669882" y="432000"/>
            <a:ext cx="10852237" cy="648000"/>
          </a:xfrm>
        </p:spPr>
        <p:txBody>
          <a:bodyPr vert="horz" lIns="101600" tIns="38100" rIns="76200" bIns="38100" rtlCol="0" anchor="ctr" anchorCtr="0">
            <a:noAutofit/>
          </a:bodyPr>
          <a:lstStyle>
            <a:lvl1pPr marL="0" marR="0" lvl="0" algn="l" defTabSz="914400" rtl="0" eaLnBrk="1" fontAlgn="auto" latinLnBrk="0" hangingPunct="1">
              <a:lnSpc>
                <a:spcPct val="100000"/>
              </a:lnSpc>
              <a:buNone/>
              <a:defRPr kumimoji="0" lang="zh-CN" altLang="en-US" sz="2800" b="1" i="0" u="none" strike="noStrike" kern="1200" cap="none" spc="200" normalizeH="0" baseline="0" noProof="1" dirty="0">
                <a:solidFill>
                  <a:schemeClr val="tx1"/>
                </a:solidFill>
                <a:uFillTx/>
                <a:latin typeface="+mj-lt"/>
                <a:ea typeface="+mj-ea"/>
                <a:cs typeface="+mj-cs"/>
                <a:sym typeface="+mn-ea"/>
              </a:defRPr>
            </a:lvl1pPr>
          </a:lstStyle>
          <a:p>
            <a:pPr lvl="0"/>
            <a:r>
              <a:rPr dirty="0">
                <a:sym typeface="+mn-ea"/>
              </a:rPr>
              <a:t>单击此处编辑母版标题样式</a:t>
            </a:r>
          </a:p>
        </p:txBody>
      </p:sp>
      <p:sp>
        <p:nvSpPr>
          <p:cNvPr id="3" name="文本占位符 2"/>
          <p:cNvSpPr>
            <a:spLocks noGrp="1"/>
          </p:cNvSpPr>
          <p:nvPr>
            <p:ph type="body" idx="1" hasCustomPrompt="1"/>
            <p:custDataLst>
              <p:tags r:id="rId2"/>
            </p:custDataLst>
          </p:nvPr>
        </p:nvSpPr>
        <p:spPr>
          <a:xfrm>
            <a:off x="669930" y="1296000"/>
            <a:ext cx="5283242" cy="381003"/>
          </a:xfrm>
        </p:spPr>
        <p:txBody>
          <a:bodyPr lIns="101600" tIns="38100" rIns="76200" bIns="38100" anchor="t" anchorCtr="0">
            <a:noAutofit/>
          </a:bodyPr>
          <a:lstStyle>
            <a:lvl1pPr marL="0" indent="0" eaLnBrk="1" fontAlgn="auto" latinLnBrk="0" hangingPunct="1">
              <a:lnSpc>
                <a:spcPct val="100000"/>
              </a:lnSpc>
              <a:spcAft>
                <a:spcPts val="0"/>
              </a:spcAft>
              <a:buNone/>
              <a:defRPr sz="2000" b="1" u="none" strike="noStrike" kern="1200" cap="none" spc="200" normalizeH="0" baseline="0">
                <a:solidFill>
                  <a:schemeClr val="tx1"/>
                </a:solidFill>
                <a:uFillTx/>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CN" altLang="en-US" dirty="0"/>
              <a:t>单击此处编辑文本</a:t>
            </a:r>
          </a:p>
        </p:txBody>
      </p:sp>
      <p:sp>
        <p:nvSpPr>
          <p:cNvPr id="4" name="内容占位符 3"/>
          <p:cNvSpPr>
            <a:spLocks noGrp="1"/>
          </p:cNvSpPr>
          <p:nvPr>
            <p:ph sz="half" idx="2"/>
            <p:custDataLst>
              <p:tags r:id="rId3"/>
            </p:custDataLst>
          </p:nvPr>
        </p:nvSpPr>
        <p:spPr>
          <a:xfrm>
            <a:off x="669925" y="1789043"/>
            <a:ext cx="5283200" cy="4552234"/>
          </a:xfrm>
        </p:spPr>
        <p:txBody>
          <a:bodyPr vert="horz" lIns="101600" tIns="0" rIns="82550" bIns="0" rtlCol="0">
            <a:no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75000"/>
                    <a:lumOff val="25000"/>
                  </a:schemeClr>
                </a:solidFill>
                <a:uFillTx/>
                <a:latin typeface="+mn-lt"/>
                <a:ea typeface="+mn-ea"/>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75000"/>
                    <a:lumOff val="25000"/>
                  </a:schemeClr>
                </a:solidFill>
                <a:uFillTx/>
                <a:latin typeface="+mn-lt"/>
                <a:ea typeface="+mn-ea"/>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75000"/>
                    <a:lumOff val="25000"/>
                  </a:schemeClr>
                </a:solidFill>
                <a:uFillTx/>
                <a:latin typeface="+mn-lt"/>
                <a:ea typeface="+mn-ea"/>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75000"/>
                    <a:lumOff val="25000"/>
                  </a:schemeClr>
                </a:solidFill>
                <a:uFillTx/>
                <a:latin typeface="+mn-lt"/>
                <a:ea typeface="+mn-ea"/>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5" name="文本占位符 4"/>
          <p:cNvSpPr>
            <a:spLocks noGrp="1"/>
          </p:cNvSpPr>
          <p:nvPr>
            <p:ph type="body" sz="quarter" idx="3" hasCustomPrompt="1"/>
            <p:custDataLst>
              <p:tags r:id="rId4"/>
            </p:custDataLst>
          </p:nvPr>
        </p:nvSpPr>
        <p:spPr>
          <a:xfrm>
            <a:off x="6235750" y="1296000"/>
            <a:ext cx="5283242" cy="381003"/>
          </a:xfrm>
        </p:spPr>
        <p:txBody>
          <a:bodyPr vert="horz" lIns="101600" tIns="38100" rIns="76200" bIns="38100" rtlCol="0" anchor="t" anchorCtr="0">
            <a:noAutofit/>
          </a:bodyPr>
          <a:lstStyle>
            <a:lvl1pPr marL="0" marR="0" lvl="0" indent="0" algn="l" defTabSz="914400" rtl="0" eaLnBrk="1" fontAlgn="auto" latinLnBrk="0" hangingPunct="1">
              <a:lnSpc>
                <a:spcPct val="100000"/>
              </a:lnSpc>
              <a:spcBef>
                <a:spcPts val="0"/>
              </a:spcBef>
              <a:spcAft>
                <a:spcPts val="0"/>
              </a:spcAft>
              <a:buFont typeface="Arial" panose="020B0604020202020204" pitchFamily="34" charset="0"/>
              <a:buNone/>
              <a:defRPr kumimoji="0" lang="zh-CN" altLang="en-US" sz="2000" b="1" i="0" u="none" strike="noStrike" kern="1200" cap="none" spc="200" normalizeH="0" baseline="0" noProof="1" dirty="0">
                <a:solidFill>
                  <a:schemeClr val="tx1"/>
                </a:solidFill>
                <a:uFillTx/>
                <a:latin typeface="+mn-lt"/>
                <a:ea typeface="+mn-ea"/>
                <a:cs typeface="+mn-cs"/>
                <a:sym typeface="+mn-ea"/>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a:sym typeface="+mn-ea"/>
              </a:rPr>
              <a:t>单击此处编辑文本</a:t>
            </a:r>
          </a:p>
        </p:txBody>
      </p:sp>
      <p:sp>
        <p:nvSpPr>
          <p:cNvPr id="6" name="内容占位符 5"/>
          <p:cNvSpPr>
            <a:spLocks noGrp="1"/>
          </p:cNvSpPr>
          <p:nvPr>
            <p:ph sz="quarter" idx="4"/>
            <p:custDataLst>
              <p:tags r:id="rId5"/>
            </p:custDataLst>
          </p:nvPr>
        </p:nvSpPr>
        <p:spPr>
          <a:xfrm>
            <a:off x="6235750" y="1789043"/>
            <a:ext cx="5283242" cy="4552234"/>
          </a:xfrm>
        </p:spPr>
        <p:txBody>
          <a:bodyPr vert="horz" lIns="101600" tIns="0" rIns="82550" bIns="0" rtlCol="0">
            <a:no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lumMod val="75000"/>
                    <a:lumOff val="25000"/>
                  </a:schemeClr>
                </a:solidFill>
                <a:uFillTx/>
                <a:latin typeface="+mn-lt"/>
                <a:ea typeface="+mn-ea"/>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75000"/>
                    <a:lumOff val="25000"/>
                  </a:schemeClr>
                </a:solidFill>
                <a:uFillTx/>
                <a:latin typeface="+mn-lt"/>
                <a:ea typeface="+mn-ea"/>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75000"/>
                    <a:lumOff val="25000"/>
                  </a:schemeClr>
                </a:solidFill>
                <a:uFillTx/>
                <a:latin typeface="+mn-lt"/>
                <a:ea typeface="+mn-ea"/>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75000"/>
                    <a:lumOff val="25000"/>
                  </a:schemeClr>
                </a:solidFill>
                <a:uFillTx/>
                <a:latin typeface="+mn-lt"/>
                <a:ea typeface="+mn-ea"/>
                <a:cs typeface="+mn-cs"/>
                <a:sym typeface="+mn-ea"/>
              </a:defRPr>
            </a:lvl5pPr>
          </a:lstStyle>
          <a:p>
            <a:pPr lvl="0"/>
            <a:r>
              <a:rPr dirty="0">
                <a:sym typeface="+mn-ea"/>
              </a:rPr>
              <a:t>单击此处编辑母版文本样式</a:t>
            </a:r>
          </a:p>
          <a:p>
            <a:pPr lvl="1"/>
            <a:r>
              <a:rPr dirty="0">
                <a:sym typeface="+mn-ea"/>
              </a:rPr>
              <a:t>第二级</a:t>
            </a:r>
          </a:p>
          <a:p>
            <a:pPr lvl="2"/>
            <a:r>
              <a:rPr dirty="0">
                <a:sym typeface="+mn-ea"/>
              </a:rPr>
              <a:t>第三级</a:t>
            </a:r>
          </a:p>
          <a:p>
            <a:pPr lvl="3"/>
            <a:r>
              <a:rPr dirty="0">
                <a:sym typeface="+mn-ea"/>
              </a:rPr>
              <a:t>第四级</a:t>
            </a:r>
          </a:p>
          <a:p>
            <a:pPr lvl="4"/>
            <a:r>
              <a:rPr dirty="0">
                <a:sym typeface="+mn-ea"/>
              </a:rPr>
              <a:t>第五级</a:t>
            </a:r>
          </a:p>
        </p:txBody>
      </p:sp>
      <p:sp>
        <p:nvSpPr>
          <p:cNvPr id="7" name="日期占位符 6"/>
          <p:cNvSpPr>
            <a:spLocks noGrp="1"/>
          </p:cNvSpPr>
          <p:nvPr>
            <p:ph type="dt" sz="half" idx="10"/>
            <p:custDataLst>
              <p:tags r:id="rId6"/>
            </p:custDataLst>
          </p:nvPr>
        </p:nvSpPr>
        <p:spPr/>
        <p:txBody>
          <a:bodyPr/>
          <a:lstStyle/>
          <a:p>
            <a:fld id="{760FBDFE-C587-4B4C-A407-44438C67B59E}" type="datetimeFigureOut">
              <a:rPr lang="zh-CN" altLang="en-US" smtClean="0"/>
              <a:t>2025/8/25</a:t>
            </a:fld>
            <a:endParaRPr lang="zh-CN" altLang="en-US"/>
          </a:p>
        </p:txBody>
      </p:sp>
      <p:sp>
        <p:nvSpPr>
          <p:cNvPr id="8" name="页脚占位符 7"/>
          <p:cNvSpPr>
            <a:spLocks noGrp="1"/>
          </p:cNvSpPr>
          <p:nvPr>
            <p:ph type="ftr" sz="quarter" idx="11"/>
            <p:custDataLst>
              <p:tags r:id="rId7"/>
            </p:custDataLst>
          </p:nvPr>
        </p:nvSpPr>
        <p:spPr/>
        <p:txBody>
          <a:bodyPr/>
          <a:lstStyle/>
          <a:p>
            <a:endParaRPr lang="zh-CN" altLang="en-US"/>
          </a:p>
        </p:txBody>
      </p:sp>
      <p:sp>
        <p:nvSpPr>
          <p:cNvPr id="9" name="灯片编号占位符 8"/>
          <p:cNvSpPr>
            <a:spLocks noGrp="1"/>
          </p:cNvSpPr>
          <p:nvPr>
            <p:ph type="sldNum" sz="quarter" idx="12"/>
            <p:custDataLst>
              <p:tags r:id="rId8"/>
            </p:custDataLst>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60069517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Content Placeholder 2"/>
          <p:cNvSpPr>
            <a:spLocks noGrp="1"/>
          </p:cNvSpPr>
          <p:nvPr>
            <p:ph sz="half" idx="1"/>
          </p:nvPr>
        </p:nvSpPr>
        <p:spPr>
          <a:xfrm>
            <a:off x="838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Content Placeholder 3"/>
          <p:cNvSpPr>
            <a:spLocks noGrp="1"/>
          </p:cNvSpPr>
          <p:nvPr>
            <p:ph sz="half" idx="2"/>
          </p:nvPr>
        </p:nvSpPr>
        <p:spPr>
          <a:xfrm>
            <a:off x="6172200" y="1825625"/>
            <a:ext cx="5181600" cy="4351339"/>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Date Placeholder 4"/>
          <p:cNvSpPr>
            <a:spLocks noGrp="1"/>
          </p:cNvSpPr>
          <p:nvPr>
            <p:ph type="dt" sz="half" idx="10"/>
          </p:nvPr>
        </p:nvSpPr>
        <p:spPr/>
        <p:txBody>
          <a:bodyPr/>
          <a:lstStyle/>
          <a:p>
            <a:pPr defTabSz="914309">
              <a:defRPr/>
            </a:pPr>
            <a:fld id="{08ED132D-452A-49E5-B8CD-EA0C46A12A5F}" type="datetimeFigureOut">
              <a:rPr lang="vi-VN" smtClean="0">
                <a:solidFill>
                  <a:prstClr val="black">
                    <a:tint val="75000"/>
                  </a:prstClr>
                </a:solidFill>
              </a:rPr>
              <a:pPr defTabSz="914309">
                <a:defRPr/>
              </a:pPr>
              <a:t>25/08/2025</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09">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09">
              <a:defRPr/>
            </a:pPr>
            <a:fld id="{9CB03046-9975-4CD1-8163-35C299AA0868}" type="slidenum">
              <a:rPr lang="vi-VN" smtClean="0">
                <a:solidFill>
                  <a:prstClr val="black">
                    <a:tint val="75000"/>
                  </a:prstClr>
                </a:solidFill>
              </a:rPr>
              <a:pPr defTabSz="914309">
                <a:defRPr/>
              </a:pPr>
              <a:t>‹#›</a:t>
            </a:fld>
            <a:endParaRPr lang="vi-VN">
              <a:solidFill>
                <a:prstClr val="black">
                  <a:tint val="75000"/>
                </a:prstClr>
              </a:solidFill>
            </a:endParaRPr>
          </a:p>
        </p:txBody>
      </p:sp>
    </p:spTree>
    <p:extLst>
      <p:ext uri="{BB962C8B-B14F-4D97-AF65-F5344CB8AC3E}">
        <p14:creationId xmlns:p14="http://schemas.microsoft.com/office/powerpoint/2010/main" val="203440264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vi-VN"/>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55" indent="0">
              <a:buNone/>
              <a:defRPr sz="2000" b="1"/>
            </a:lvl2pPr>
            <a:lvl3pPr marL="914309" indent="0">
              <a:buNone/>
              <a:defRPr sz="1800" b="1"/>
            </a:lvl3pPr>
            <a:lvl4pPr marL="1371464" indent="0">
              <a:buNone/>
              <a:defRPr sz="1600" b="1"/>
            </a:lvl4pPr>
            <a:lvl5pPr marL="1828618" indent="0">
              <a:buNone/>
              <a:defRPr sz="1600" b="1"/>
            </a:lvl5pPr>
            <a:lvl6pPr marL="2285774" indent="0">
              <a:buNone/>
              <a:defRPr sz="1600" b="1"/>
            </a:lvl6pPr>
            <a:lvl7pPr marL="2742926" indent="0">
              <a:buNone/>
              <a:defRPr sz="1600" b="1"/>
            </a:lvl7pPr>
            <a:lvl8pPr marL="3200080" indent="0">
              <a:buNone/>
              <a:defRPr sz="1600" b="1"/>
            </a:lvl8pPr>
            <a:lvl9pPr marL="3657235" indent="0">
              <a:buNone/>
              <a:defRPr sz="1600" b="1"/>
            </a:lvl9pPr>
          </a:lstStyle>
          <a:p>
            <a:pPr lvl="0"/>
            <a:r>
              <a:rPr lang="en-US"/>
              <a:t>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5" name="Text Placeholder 4"/>
          <p:cNvSpPr>
            <a:spLocks noGrp="1"/>
          </p:cNvSpPr>
          <p:nvPr>
            <p:ph type="body" sz="quarter" idx="3"/>
          </p:nvPr>
        </p:nvSpPr>
        <p:spPr>
          <a:xfrm>
            <a:off x="6172203" y="1681163"/>
            <a:ext cx="5183188" cy="823912"/>
          </a:xfrm>
        </p:spPr>
        <p:txBody>
          <a:bodyPr anchor="b"/>
          <a:lstStyle>
            <a:lvl1pPr marL="0" indent="0">
              <a:buNone/>
              <a:defRPr sz="2400" b="1"/>
            </a:lvl1pPr>
            <a:lvl2pPr marL="457155" indent="0">
              <a:buNone/>
              <a:defRPr sz="2000" b="1"/>
            </a:lvl2pPr>
            <a:lvl3pPr marL="914309" indent="0">
              <a:buNone/>
              <a:defRPr sz="1800" b="1"/>
            </a:lvl3pPr>
            <a:lvl4pPr marL="1371464" indent="0">
              <a:buNone/>
              <a:defRPr sz="1600" b="1"/>
            </a:lvl4pPr>
            <a:lvl5pPr marL="1828618" indent="0">
              <a:buNone/>
              <a:defRPr sz="1600" b="1"/>
            </a:lvl5pPr>
            <a:lvl6pPr marL="2285774" indent="0">
              <a:buNone/>
              <a:defRPr sz="1600" b="1"/>
            </a:lvl6pPr>
            <a:lvl7pPr marL="2742926" indent="0">
              <a:buNone/>
              <a:defRPr sz="1600" b="1"/>
            </a:lvl7pPr>
            <a:lvl8pPr marL="3200080" indent="0">
              <a:buNone/>
              <a:defRPr sz="1600" b="1"/>
            </a:lvl8pPr>
            <a:lvl9pPr marL="3657235" indent="0">
              <a:buNone/>
              <a:defRPr sz="1600" b="1"/>
            </a:lvl9pPr>
          </a:lstStyle>
          <a:p>
            <a:pPr lvl="0"/>
            <a:r>
              <a:rPr lang="en-US"/>
              <a:t>Edit Master text styles</a:t>
            </a:r>
          </a:p>
        </p:txBody>
      </p:sp>
      <p:sp>
        <p:nvSpPr>
          <p:cNvPr id="6" name="Content Placeholder 5"/>
          <p:cNvSpPr>
            <a:spLocks noGrp="1"/>
          </p:cNvSpPr>
          <p:nvPr>
            <p:ph sz="quarter" idx="4"/>
          </p:nvPr>
        </p:nvSpPr>
        <p:spPr>
          <a:xfrm>
            <a:off x="6172203"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7" name="Date Placeholder 6"/>
          <p:cNvSpPr>
            <a:spLocks noGrp="1"/>
          </p:cNvSpPr>
          <p:nvPr>
            <p:ph type="dt" sz="half" idx="10"/>
          </p:nvPr>
        </p:nvSpPr>
        <p:spPr/>
        <p:txBody>
          <a:bodyPr/>
          <a:lstStyle/>
          <a:p>
            <a:pPr defTabSz="914309">
              <a:defRPr/>
            </a:pPr>
            <a:fld id="{08ED132D-452A-49E5-B8CD-EA0C46A12A5F}" type="datetimeFigureOut">
              <a:rPr lang="vi-VN" smtClean="0">
                <a:solidFill>
                  <a:prstClr val="black">
                    <a:tint val="75000"/>
                  </a:prstClr>
                </a:solidFill>
              </a:rPr>
              <a:pPr defTabSz="914309">
                <a:defRPr/>
              </a:pPr>
              <a:t>25/08/2025</a:t>
            </a:fld>
            <a:endParaRPr lang="vi-VN">
              <a:solidFill>
                <a:prstClr val="black">
                  <a:tint val="75000"/>
                </a:prstClr>
              </a:solidFill>
            </a:endParaRPr>
          </a:p>
        </p:txBody>
      </p:sp>
      <p:sp>
        <p:nvSpPr>
          <p:cNvPr id="8" name="Footer Placeholder 7"/>
          <p:cNvSpPr>
            <a:spLocks noGrp="1"/>
          </p:cNvSpPr>
          <p:nvPr>
            <p:ph type="ftr" sz="quarter" idx="11"/>
          </p:nvPr>
        </p:nvSpPr>
        <p:spPr/>
        <p:txBody>
          <a:bodyPr/>
          <a:lstStyle/>
          <a:p>
            <a:pPr defTabSz="914309">
              <a:defRPr/>
            </a:pPr>
            <a:endParaRPr lang="vi-VN">
              <a:solidFill>
                <a:prstClr val="black">
                  <a:tint val="75000"/>
                </a:prstClr>
              </a:solidFill>
            </a:endParaRPr>
          </a:p>
        </p:txBody>
      </p:sp>
      <p:sp>
        <p:nvSpPr>
          <p:cNvPr id="9" name="Slide Number Placeholder 8"/>
          <p:cNvSpPr>
            <a:spLocks noGrp="1"/>
          </p:cNvSpPr>
          <p:nvPr>
            <p:ph type="sldNum" sz="quarter" idx="12"/>
          </p:nvPr>
        </p:nvSpPr>
        <p:spPr/>
        <p:txBody>
          <a:bodyPr/>
          <a:lstStyle/>
          <a:p>
            <a:pPr defTabSz="914309">
              <a:defRPr/>
            </a:pPr>
            <a:fld id="{9CB03046-9975-4CD1-8163-35C299AA0868}" type="slidenum">
              <a:rPr lang="vi-VN" smtClean="0">
                <a:solidFill>
                  <a:prstClr val="black">
                    <a:tint val="75000"/>
                  </a:prstClr>
                </a:solidFill>
              </a:rPr>
              <a:pPr defTabSz="914309">
                <a:defRPr/>
              </a:pPr>
              <a:t>‹#›</a:t>
            </a:fld>
            <a:endParaRPr lang="vi-VN">
              <a:solidFill>
                <a:prstClr val="black">
                  <a:tint val="75000"/>
                </a:prstClr>
              </a:solidFill>
            </a:endParaRPr>
          </a:p>
        </p:txBody>
      </p:sp>
    </p:spTree>
    <p:extLst>
      <p:ext uri="{BB962C8B-B14F-4D97-AF65-F5344CB8AC3E}">
        <p14:creationId xmlns:p14="http://schemas.microsoft.com/office/powerpoint/2010/main" val="284883052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Date Placeholder 2"/>
          <p:cNvSpPr>
            <a:spLocks noGrp="1"/>
          </p:cNvSpPr>
          <p:nvPr>
            <p:ph type="dt" sz="half" idx="10"/>
          </p:nvPr>
        </p:nvSpPr>
        <p:spPr/>
        <p:txBody>
          <a:bodyPr/>
          <a:lstStyle/>
          <a:p>
            <a:pPr defTabSz="914309">
              <a:defRPr/>
            </a:pPr>
            <a:fld id="{08ED132D-452A-49E5-B8CD-EA0C46A12A5F}" type="datetimeFigureOut">
              <a:rPr lang="vi-VN" smtClean="0">
                <a:solidFill>
                  <a:prstClr val="black">
                    <a:tint val="75000"/>
                  </a:prstClr>
                </a:solidFill>
              </a:rPr>
              <a:pPr defTabSz="914309">
                <a:defRPr/>
              </a:pPr>
              <a:t>25/08/2025</a:t>
            </a:fld>
            <a:endParaRPr lang="vi-VN">
              <a:solidFill>
                <a:prstClr val="black">
                  <a:tint val="75000"/>
                </a:prstClr>
              </a:solidFill>
            </a:endParaRPr>
          </a:p>
        </p:txBody>
      </p:sp>
      <p:sp>
        <p:nvSpPr>
          <p:cNvPr id="4" name="Footer Placeholder 3"/>
          <p:cNvSpPr>
            <a:spLocks noGrp="1"/>
          </p:cNvSpPr>
          <p:nvPr>
            <p:ph type="ftr" sz="quarter" idx="11"/>
          </p:nvPr>
        </p:nvSpPr>
        <p:spPr/>
        <p:txBody>
          <a:bodyPr/>
          <a:lstStyle/>
          <a:p>
            <a:pPr defTabSz="914309">
              <a:defRPr/>
            </a:pPr>
            <a:endParaRPr lang="vi-VN">
              <a:solidFill>
                <a:prstClr val="black">
                  <a:tint val="75000"/>
                </a:prstClr>
              </a:solidFill>
            </a:endParaRPr>
          </a:p>
        </p:txBody>
      </p:sp>
      <p:sp>
        <p:nvSpPr>
          <p:cNvPr id="5" name="Slide Number Placeholder 4"/>
          <p:cNvSpPr>
            <a:spLocks noGrp="1"/>
          </p:cNvSpPr>
          <p:nvPr>
            <p:ph type="sldNum" sz="quarter" idx="12"/>
          </p:nvPr>
        </p:nvSpPr>
        <p:spPr/>
        <p:txBody>
          <a:bodyPr/>
          <a:lstStyle/>
          <a:p>
            <a:pPr defTabSz="914309">
              <a:defRPr/>
            </a:pPr>
            <a:fld id="{9CB03046-9975-4CD1-8163-35C299AA0868}" type="slidenum">
              <a:rPr lang="vi-VN" smtClean="0">
                <a:solidFill>
                  <a:prstClr val="black">
                    <a:tint val="75000"/>
                  </a:prstClr>
                </a:solidFill>
              </a:rPr>
              <a:pPr defTabSz="914309">
                <a:defRPr/>
              </a:pPr>
              <a:t>‹#›</a:t>
            </a:fld>
            <a:endParaRPr lang="vi-VN">
              <a:solidFill>
                <a:prstClr val="black">
                  <a:tint val="75000"/>
                </a:prstClr>
              </a:solidFill>
            </a:endParaRPr>
          </a:p>
        </p:txBody>
      </p:sp>
    </p:spTree>
    <p:extLst>
      <p:ext uri="{BB962C8B-B14F-4D97-AF65-F5344CB8AC3E}">
        <p14:creationId xmlns:p14="http://schemas.microsoft.com/office/powerpoint/2010/main" val="1170195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914309">
              <a:defRPr/>
            </a:pPr>
            <a:fld id="{08ED132D-452A-49E5-B8CD-EA0C46A12A5F}" type="datetimeFigureOut">
              <a:rPr lang="vi-VN" smtClean="0">
                <a:solidFill>
                  <a:prstClr val="black">
                    <a:tint val="75000"/>
                  </a:prstClr>
                </a:solidFill>
              </a:rPr>
              <a:pPr defTabSz="914309">
                <a:defRPr/>
              </a:pPr>
              <a:t>25/08/2025</a:t>
            </a:fld>
            <a:endParaRPr lang="vi-VN">
              <a:solidFill>
                <a:prstClr val="black">
                  <a:tint val="75000"/>
                </a:prstClr>
              </a:solidFill>
            </a:endParaRPr>
          </a:p>
        </p:txBody>
      </p:sp>
      <p:sp>
        <p:nvSpPr>
          <p:cNvPr id="3" name="Footer Placeholder 2"/>
          <p:cNvSpPr>
            <a:spLocks noGrp="1"/>
          </p:cNvSpPr>
          <p:nvPr>
            <p:ph type="ftr" sz="quarter" idx="11"/>
          </p:nvPr>
        </p:nvSpPr>
        <p:spPr/>
        <p:txBody>
          <a:bodyPr/>
          <a:lstStyle/>
          <a:p>
            <a:pPr defTabSz="914309">
              <a:defRPr/>
            </a:pPr>
            <a:endParaRPr lang="vi-VN">
              <a:solidFill>
                <a:prstClr val="black">
                  <a:tint val="75000"/>
                </a:prstClr>
              </a:solidFill>
            </a:endParaRPr>
          </a:p>
        </p:txBody>
      </p:sp>
      <p:sp>
        <p:nvSpPr>
          <p:cNvPr id="4" name="Slide Number Placeholder 3"/>
          <p:cNvSpPr>
            <a:spLocks noGrp="1"/>
          </p:cNvSpPr>
          <p:nvPr>
            <p:ph type="sldNum" sz="quarter" idx="12"/>
          </p:nvPr>
        </p:nvSpPr>
        <p:spPr/>
        <p:txBody>
          <a:bodyPr/>
          <a:lstStyle/>
          <a:p>
            <a:pPr defTabSz="914309">
              <a:defRPr/>
            </a:pPr>
            <a:fld id="{9CB03046-9975-4CD1-8163-35C299AA0868}" type="slidenum">
              <a:rPr lang="vi-VN" smtClean="0">
                <a:solidFill>
                  <a:prstClr val="black">
                    <a:tint val="75000"/>
                  </a:prstClr>
                </a:solidFill>
              </a:rPr>
              <a:pPr defTabSz="914309">
                <a:defRPr/>
              </a:pPr>
              <a:t>‹#›</a:t>
            </a:fld>
            <a:endParaRPr lang="vi-VN">
              <a:solidFill>
                <a:prstClr val="black">
                  <a:tint val="75000"/>
                </a:prstClr>
              </a:solidFill>
            </a:endParaRPr>
          </a:p>
        </p:txBody>
      </p:sp>
    </p:spTree>
    <p:extLst>
      <p:ext uri="{BB962C8B-B14F-4D97-AF65-F5344CB8AC3E}">
        <p14:creationId xmlns:p14="http://schemas.microsoft.com/office/powerpoint/2010/main" val="399529615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Content Placeholder 2"/>
          <p:cNvSpPr>
            <a:spLocks noGrp="1"/>
          </p:cNvSpPr>
          <p:nvPr>
            <p:ph idx="1"/>
          </p:nvPr>
        </p:nvSpPr>
        <p:spPr>
          <a:xfrm>
            <a:off x="5183188" y="987430"/>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Text Placeholder 3"/>
          <p:cNvSpPr>
            <a:spLocks noGrp="1"/>
          </p:cNvSpPr>
          <p:nvPr>
            <p:ph type="body" sz="half" idx="2"/>
          </p:nvPr>
        </p:nvSpPr>
        <p:spPr>
          <a:xfrm>
            <a:off x="839788" y="2057403"/>
            <a:ext cx="3932237" cy="3811588"/>
          </a:xfrm>
        </p:spPr>
        <p:txBody>
          <a:bodyPr/>
          <a:lstStyle>
            <a:lvl1pPr marL="0" indent="0">
              <a:buNone/>
              <a:defRPr sz="1600"/>
            </a:lvl1pPr>
            <a:lvl2pPr marL="457155" indent="0">
              <a:buNone/>
              <a:defRPr sz="1400"/>
            </a:lvl2pPr>
            <a:lvl3pPr marL="914309" indent="0">
              <a:buNone/>
              <a:defRPr sz="1200"/>
            </a:lvl3pPr>
            <a:lvl4pPr marL="1371464" indent="0">
              <a:buNone/>
              <a:defRPr sz="1000"/>
            </a:lvl4pPr>
            <a:lvl5pPr marL="1828618" indent="0">
              <a:buNone/>
              <a:defRPr sz="1000"/>
            </a:lvl5pPr>
            <a:lvl6pPr marL="2285774" indent="0">
              <a:buNone/>
              <a:defRPr sz="1000"/>
            </a:lvl6pPr>
            <a:lvl7pPr marL="2742926" indent="0">
              <a:buNone/>
              <a:defRPr sz="1000"/>
            </a:lvl7pPr>
            <a:lvl8pPr marL="3200080" indent="0">
              <a:buNone/>
              <a:defRPr sz="1000"/>
            </a:lvl8pPr>
            <a:lvl9pPr marL="3657235"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defTabSz="914309">
              <a:defRPr/>
            </a:pPr>
            <a:fld id="{08ED132D-452A-49E5-B8CD-EA0C46A12A5F}" type="datetimeFigureOut">
              <a:rPr lang="vi-VN" smtClean="0">
                <a:solidFill>
                  <a:prstClr val="black">
                    <a:tint val="75000"/>
                  </a:prstClr>
                </a:solidFill>
              </a:rPr>
              <a:pPr defTabSz="914309">
                <a:defRPr/>
              </a:pPr>
              <a:t>25/08/2025</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09">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09">
              <a:defRPr/>
            </a:pPr>
            <a:fld id="{9CB03046-9975-4CD1-8163-35C299AA0868}" type="slidenum">
              <a:rPr lang="vi-VN" smtClean="0">
                <a:solidFill>
                  <a:prstClr val="black">
                    <a:tint val="75000"/>
                  </a:prstClr>
                </a:solidFill>
              </a:rPr>
              <a:pPr defTabSz="914309">
                <a:defRPr/>
              </a:pPr>
              <a:t>‹#›</a:t>
            </a:fld>
            <a:endParaRPr lang="vi-VN">
              <a:solidFill>
                <a:prstClr val="black">
                  <a:tint val="75000"/>
                </a:prstClr>
              </a:solidFill>
            </a:endParaRPr>
          </a:p>
        </p:txBody>
      </p:sp>
    </p:spTree>
    <p:extLst>
      <p:ext uri="{BB962C8B-B14F-4D97-AF65-F5344CB8AC3E}">
        <p14:creationId xmlns:p14="http://schemas.microsoft.com/office/powerpoint/2010/main" val="35019535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vi-VN"/>
          </a:p>
        </p:txBody>
      </p:sp>
      <p:sp>
        <p:nvSpPr>
          <p:cNvPr id="3" name="Picture Placeholder 2"/>
          <p:cNvSpPr>
            <a:spLocks noGrp="1"/>
          </p:cNvSpPr>
          <p:nvPr>
            <p:ph type="pic" idx="1"/>
          </p:nvPr>
        </p:nvSpPr>
        <p:spPr>
          <a:xfrm>
            <a:off x="5183188" y="987430"/>
            <a:ext cx="6172200" cy="4873625"/>
          </a:xfrm>
        </p:spPr>
        <p:txBody>
          <a:bodyPr/>
          <a:lstStyle>
            <a:lvl1pPr marL="0" indent="0">
              <a:buNone/>
              <a:defRPr sz="3200"/>
            </a:lvl1pPr>
            <a:lvl2pPr marL="457155" indent="0">
              <a:buNone/>
              <a:defRPr sz="2800"/>
            </a:lvl2pPr>
            <a:lvl3pPr marL="914309" indent="0">
              <a:buNone/>
              <a:defRPr sz="2400"/>
            </a:lvl3pPr>
            <a:lvl4pPr marL="1371464" indent="0">
              <a:buNone/>
              <a:defRPr sz="2000"/>
            </a:lvl4pPr>
            <a:lvl5pPr marL="1828618" indent="0">
              <a:buNone/>
              <a:defRPr sz="2000"/>
            </a:lvl5pPr>
            <a:lvl6pPr marL="2285774" indent="0">
              <a:buNone/>
              <a:defRPr sz="2000"/>
            </a:lvl6pPr>
            <a:lvl7pPr marL="2742926" indent="0">
              <a:buNone/>
              <a:defRPr sz="2000"/>
            </a:lvl7pPr>
            <a:lvl8pPr marL="3200080" indent="0">
              <a:buNone/>
              <a:defRPr sz="2000"/>
            </a:lvl8pPr>
            <a:lvl9pPr marL="3657235" indent="0">
              <a:buNone/>
              <a:defRPr sz="2000"/>
            </a:lvl9pPr>
          </a:lstStyle>
          <a:p>
            <a:endParaRPr lang="vi-VN"/>
          </a:p>
        </p:txBody>
      </p:sp>
      <p:sp>
        <p:nvSpPr>
          <p:cNvPr id="4" name="Text Placeholder 3"/>
          <p:cNvSpPr>
            <a:spLocks noGrp="1"/>
          </p:cNvSpPr>
          <p:nvPr>
            <p:ph type="body" sz="half" idx="2"/>
          </p:nvPr>
        </p:nvSpPr>
        <p:spPr>
          <a:xfrm>
            <a:off x="839788" y="2057403"/>
            <a:ext cx="3932237" cy="3811588"/>
          </a:xfrm>
        </p:spPr>
        <p:txBody>
          <a:bodyPr/>
          <a:lstStyle>
            <a:lvl1pPr marL="0" indent="0">
              <a:buNone/>
              <a:defRPr sz="1600"/>
            </a:lvl1pPr>
            <a:lvl2pPr marL="457155" indent="0">
              <a:buNone/>
              <a:defRPr sz="1400"/>
            </a:lvl2pPr>
            <a:lvl3pPr marL="914309" indent="0">
              <a:buNone/>
              <a:defRPr sz="1200"/>
            </a:lvl3pPr>
            <a:lvl4pPr marL="1371464" indent="0">
              <a:buNone/>
              <a:defRPr sz="1000"/>
            </a:lvl4pPr>
            <a:lvl5pPr marL="1828618" indent="0">
              <a:buNone/>
              <a:defRPr sz="1000"/>
            </a:lvl5pPr>
            <a:lvl6pPr marL="2285774" indent="0">
              <a:buNone/>
              <a:defRPr sz="1000"/>
            </a:lvl6pPr>
            <a:lvl7pPr marL="2742926" indent="0">
              <a:buNone/>
              <a:defRPr sz="1000"/>
            </a:lvl7pPr>
            <a:lvl8pPr marL="3200080" indent="0">
              <a:buNone/>
              <a:defRPr sz="1000"/>
            </a:lvl8pPr>
            <a:lvl9pPr marL="3657235"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pPr defTabSz="914309">
              <a:defRPr/>
            </a:pPr>
            <a:fld id="{08ED132D-452A-49E5-B8CD-EA0C46A12A5F}" type="datetimeFigureOut">
              <a:rPr lang="vi-VN" smtClean="0">
                <a:solidFill>
                  <a:prstClr val="black">
                    <a:tint val="75000"/>
                  </a:prstClr>
                </a:solidFill>
              </a:rPr>
              <a:pPr defTabSz="914309">
                <a:defRPr/>
              </a:pPr>
              <a:t>25/08/2025</a:t>
            </a:fld>
            <a:endParaRPr lang="vi-VN">
              <a:solidFill>
                <a:prstClr val="black">
                  <a:tint val="75000"/>
                </a:prstClr>
              </a:solidFill>
            </a:endParaRPr>
          </a:p>
        </p:txBody>
      </p:sp>
      <p:sp>
        <p:nvSpPr>
          <p:cNvPr id="6" name="Footer Placeholder 5"/>
          <p:cNvSpPr>
            <a:spLocks noGrp="1"/>
          </p:cNvSpPr>
          <p:nvPr>
            <p:ph type="ftr" sz="quarter" idx="11"/>
          </p:nvPr>
        </p:nvSpPr>
        <p:spPr/>
        <p:txBody>
          <a:bodyPr/>
          <a:lstStyle/>
          <a:p>
            <a:pPr defTabSz="914309">
              <a:defRPr/>
            </a:pPr>
            <a:endParaRPr lang="vi-VN">
              <a:solidFill>
                <a:prstClr val="black">
                  <a:tint val="75000"/>
                </a:prstClr>
              </a:solidFill>
            </a:endParaRPr>
          </a:p>
        </p:txBody>
      </p:sp>
      <p:sp>
        <p:nvSpPr>
          <p:cNvPr id="7" name="Slide Number Placeholder 6"/>
          <p:cNvSpPr>
            <a:spLocks noGrp="1"/>
          </p:cNvSpPr>
          <p:nvPr>
            <p:ph type="sldNum" sz="quarter" idx="12"/>
          </p:nvPr>
        </p:nvSpPr>
        <p:spPr/>
        <p:txBody>
          <a:bodyPr/>
          <a:lstStyle/>
          <a:p>
            <a:pPr defTabSz="914309">
              <a:defRPr/>
            </a:pPr>
            <a:fld id="{9CB03046-9975-4CD1-8163-35C299AA0868}" type="slidenum">
              <a:rPr lang="vi-VN" smtClean="0">
                <a:solidFill>
                  <a:prstClr val="black">
                    <a:tint val="75000"/>
                  </a:prstClr>
                </a:solidFill>
              </a:rPr>
              <a:pPr defTabSz="914309">
                <a:defRPr/>
              </a:pPr>
              <a:t>‹#›</a:t>
            </a:fld>
            <a:endParaRPr lang="vi-VN">
              <a:solidFill>
                <a:prstClr val="black">
                  <a:tint val="75000"/>
                </a:prstClr>
              </a:solidFill>
            </a:endParaRPr>
          </a:p>
        </p:txBody>
      </p:sp>
    </p:spTree>
    <p:extLst>
      <p:ext uri="{BB962C8B-B14F-4D97-AF65-F5344CB8AC3E}">
        <p14:creationId xmlns:p14="http://schemas.microsoft.com/office/powerpoint/2010/main" val="36763337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vi-VN"/>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09">
              <a:defRPr/>
            </a:pPr>
            <a:fld id="{08ED132D-452A-49E5-B8CD-EA0C46A12A5F}" type="datetimeFigureOut">
              <a:rPr lang="vi-VN" smtClean="0">
                <a:solidFill>
                  <a:prstClr val="black">
                    <a:tint val="75000"/>
                  </a:prstClr>
                </a:solidFill>
              </a:rPr>
              <a:pPr defTabSz="914309">
                <a:defRPr/>
              </a:pPr>
              <a:t>25/08/2025</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09">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09">
              <a:defRPr/>
            </a:pPr>
            <a:fld id="{9CB03046-9975-4CD1-8163-35C299AA0868}" type="slidenum">
              <a:rPr lang="vi-VN" smtClean="0">
                <a:solidFill>
                  <a:prstClr val="black">
                    <a:tint val="75000"/>
                  </a:prstClr>
                </a:solidFill>
              </a:rPr>
              <a:pPr defTabSz="914309">
                <a:defRPr/>
              </a:pPr>
              <a:t>‹#›</a:t>
            </a:fld>
            <a:endParaRPr lang="vi-VN">
              <a:solidFill>
                <a:prstClr val="black">
                  <a:tint val="75000"/>
                </a:prstClr>
              </a:solidFill>
            </a:endParaRPr>
          </a:p>
        </p:txBody>
      </p:sp>
    </p:spTree>
    <p:extLst>
      <p:ext uri="{BB962C8B-B14F-4D97-AF65-F5344CB8AC3E}">
        <p14:creationId xmlns:p14="http://schemas.microsoft.com/office/powerpoint/2010/main" val="40354672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2" y="365130"/>
            <a:ext cx="2628900" cy="5811839"/>
          </a:xfrm>
        </p:spPr>
        <p:txBody>
          <a:bodyPr vert="eaVert"/>
          <a:lstStyle/>
          <a:p>
            <a:r>
              <a:rPr lang="en-US"/>
              <a:t>Click to edit Master title style</a:t>
            </a:r>
            <a:endParaRPr lang="vi-VN"/>
          </a:p>
        </p:txBody>
      </p:sp>
      <p:sp>
        <p:nvSpPr>
          <p:cNvPr id="3" name="Vertical Text Placeholder 2"/>
          <p:cNvSpPr>
            <a:spLocks noGrp="1"/>
          </p:cNvSpPr>
          <p:nvPr>
            <p:ph type="body" orient="vert" idx="1"/>
          </p:nvPr>
        </p:nvSpPr>
        <p:spPr>
          <a:xfrm>
            <a:off x="838203" y="365130"/>
            <a:ext cx="7734300" cy="5811839"/>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10"/>
          </p:nvPr>
        </p:nvSpPr>
        <p:spPr/>
        <p:txBody>
          <a:bodyPr/>
          <a:lstStyle/>
          <a:p>
            <a:pPr defTabSz="914309">
              <a:defRPr/>
            </a:pPr>
            <a:fld id="{08ED132D-452A-49E5-B8CD-EA0C46A12A5F}" type="datetimeFigureOut">
              <a:rPr lang="vi-VN" smtClean="0">
                <a:solidFill>
                  <a:prstClr val="black">
                    <a:tint val="75000"/>
                  </a:prstClr>
                </a:solidFill>
              </a:rPr>
              <a:pPr defTabSz="914309">
                <a:defRPr/>
              </a:pPr>
              <a:t>25/08/2025</a:t>
            </a:fld>
            <a:endParaRPr lang="vi-VN">
              <a:solidFill>
                <a:prstClr val="black">
                  <a:tint val="75000"/>
                </a:prstClr>
              </a:solidFill>
            </a:endParaRPr>
          </a:p>
        </p:txBody>
      </p:sp>
      <p:sp>
        <p:nvSpPr>
          <p:cNvPr id="5" name="Footer Placeholder 4"/>
          <p:cNvSpPr>
            <a:spLocks noGrp="1"/>
          </p:cNvSpPr>
          <p:nvPr>
            <p:ph type="ftr" sz="quarter" idx="11"/>
          </p:nvPr>
        </p:nvSpPr>
        <p:spPr/>
        <p:txBody>
          <a:bodyPr/>
          <a:lstStyle/>
          <a:p>
            <a:pPr defTabSz="914309">
              <a:defRPr/>
            </a:pPr>
            <a:endParaRPr lang="vi-VN">
              <a:solidFill>
                <a:prstClr val="black">
                  <a:tint val="75000"/>
                </a:prstClr>
              </a:solidFill>
            </a:endParaRPr>
          </a:p>
        </p:txBody>
      </p:sp>
      <p:sp>
        <p:nvSpPr>
          <p:cNvPr id="6" name="Slide Number Placeholder 5"/>
          <p:cNvSpPr>
            <a:spLocks noGrp="1"/>
          </p:cNvSpPr>
          <p:nvPr>
            <p:ph type="sldNum" sz="quarter" idx="12"/>
          </p:nvPr>
        </p:nvSpPr>
        <p:spPr/>
        <p:txBody>
          <a:bodyPr/>
          <a:lstStyle/>
          <a:p>
            <a:pPr defTabSz="914309">
              <a:defRPr/>
            </a:pPr>
            <a:fld id="{9CB03046-9975-4CD1-8163-35C299AA0868}" type="slidenum">
              <a:rPr lang="vi-VN" smtClean="0">
                <a:solidFill>
                  <a:prstClr val="black">
                    <a:tint val="75000"/>
                  </a:prstClr>
                </a:solidFill>
              </a:rPr>
              <a:pPr defTabSz="914309">
                <a:defRPr/>
              </a:pPr>
              <a:t>‹#›</a:t>
            </a:fld>
            <a:endParaRPr lang="vi-VN">
              <a:solidFill>
                <a:prstClr val="black">
                  <a:tint val="75000"/>
                </a:prstClr>
              </a:solidFill>
            </a:endParaRPr>
          </a:p>
        </p:txBody>
      </p:sp>
    </p:spTree>
    <p:extLst>
      <p:ext uri="{BB962C8B-B14F-4D97-AF65-F5344CB8AC3E}">
        <p14:creationId xmlns:p14="http://schemas.microsoft.com/office/powerpoint/2010/main" val="306117460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p:cNvSpPr>
            <a:spLocks noGrp="1"/>
          </p:cNvSpPr>
          <p:nvPr>
            <p:ph type="title"/>
            <p:custDataLst>
              <p:tags r:id="rId1"/>
            </p:custDataLst>
          </p:nvPr>
        </p:nvSpPr>
        <p:spPr/>
        <p:txBody>
          <a:bodyPr vert="horz" lIns="101600" tIns="38100" rIns="76200" bIns="38100" rtlCol="0" anchor="ctr" anchorCtr="0">
            <a:noAutofit/>
          </a:bodyPr>
          <a:lstStyle>
            <a:lvl1pPr marL="0" marR="0" lvl="0" algn="l" defTabSz="914400" rtl="0" eaLnBrk="1" fontAlgn="auto" latinLnBrk="0" hangingPunct="1">
              <a:lnSpc>
                <a:spcPct val="100000"/>
              </a:lnSpc>
              <a:buNone/>
              <a:defRPr kumimoji="0" lang="zh-CN" altLang="en-US" sz="2800" b="1" i="0" u="none" strike="noStrike" kern="1200" cap="none" spc="200" normalizeH="0" baseline="0" noProof="1" dirty="0">
                <a:solidFill>
                  <a:schemeClr val="tx1"/>
                </a:solidFill>
                <a:uFillTx/>
                <a:latin typeface="+mj-lt"/>
                <a:ea typeface="+mj-ea"/>
                <a:cs typeface="+mj-cs"/>
                <a:sym typeface="+mn-ea"/>
              </a:defRPr>
            </a:lvl1pPr>
          </a:lstStyle>
          <a:p>
            <a:pPr lvl="0"/>
            <a:r>
              <a:rPr>
                <a:sym typeface="+mn-ea"/>
              </a:rPr>
              <a:t>单击此处编辑母版标题样式</a:t>
            </a:r>
          </a:p>
        </p:txBody>
      </p:sp>
      <p:sp>
        <p:nvSpPr>
          <p:cNvPr id="3" name="日期占位符 2"/>
          <p:cNvSpPr>
            <a:spLocks noGrp="1"/>
          </p:cNvSpPr>
          <p:nvPr>
            <p:ph type="dt" sz="half" idx="10"/>
            <p:custDataLst>
              <p:tags r:id="rId2"/>
            </p:custDataLst>
          </p:nvPr>
        </p:nvSpPr>
        <p:spPr/>
        <p:txBody>
          <a:bodyPr/>
          <a:lstStyle/>
          <a:p>
            <a:fld id="{760FBDFE-C587-4B4C-A407-44438C67B59E}" type="datetimeFigureOut">
              <a:rPr lang="zh-CN" altLang="en-US" smtClean="0"/>
              <a:t>2025/8/25</a:t>
            </a:fld>
            <a:endParaRPr lang="zh-CN" altLang="en-US"/>
          </a:p>
        </p:txBody>
      </p:sp>
      <p:sp>
        <p:nvSpPr>
          <p:cNvPr id="4" name="页脚占位符 3"/>
          <p:cNvSpPr>
            <a:spLocks noGrp="1"/>
          </p:cNvSpPr>
          <p:nvPr>
            <p:ph type="ftr" sz="quarter" idx="11"/>
            <p:custDataLst>
              <p:tags r:id="rId3"/>
            </p:custDataLst>
          </p:nvPr>
        </p:nvSpPr>
        <p:spPr/>
        <p:txBody>
          <a:bodyPr/>
          <a:lstStyle/>
          <a:p>
            <a:endParaRPr lang="zh-CN" altLang="en-US"/>
          </a:p>
        </p:txBody>
      </p:sp>
      <p:sp>
        <p:nvSpPr>
          <p:cNvPr id="5" name="灯片编号占位符 4"/>
          <p:cNvSpPr>
            <a:spLocks noGrp="1"/>
          </p:cNvSpPr>
          <p:nvPr>
            <p:ph type="sldNum" sz="quarter" idx="12"/>
            <p:custDataLst>
              <p:tags r:id="rId4"/>
            </p:custDataLst>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98506704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p:cNvSpPr>
            <a:spLocks noGrp="1"/>
          </p:cNvSpPr>
          <p:nvPr>
            <p:ph type="dt" sz="half" idx="10"/>
            <p:custDataLst>
              <p:tags r:id="rId1"/>
            </p:custDataLst>
          </p:nvPr>
        </p:nvSpPr>
        <p:spPr/>
        <p:txBody>
          <a:bodyPr/>
          <a:lstStyle/>
          <a:p>
            <a:fld id="{760FBDFE-C587-4B4C-A407-44438C67B59E}" type="datetimeFigureOut">
              <a:rPr lang="zh-CN" altLang="en-US" smtClean="0"/>
              <a:t>2025/8/25</a:t>
            </a:fld>
            <a:endParaRPr lang="zh-CN" altLang="en-US"/>
          </a:p>
        </p:txBody>
      </p:sp>
      <p:sp>
        <p:nvSpPr>
          <p:cNvPr id="3" name="页脚占位符 2"/>
          <p:cNvSpPr>
            <a:spLocks noGrp="1"/>
          </p:cNvSpPr>
          <p:nvPr>
            <p:ph type="ftr" sz="quarter" idx="11"/>
            <p:custDataLst>
              <p:tags r:id="rId2"/>
            </p:custDataLst>
          </p:nvPr>
        </p:nvSpPr>
        <p:spPr/>
        <p:txBody>
          <a:bodyPr/>
          <a:lstStyle/>
          <a:p>
            <a:endParaRPr lang="zh-CN" altLang="en-US"/>
          </a:p>
        </p:txBody>
      </p:sp>
      <p:sp>
        <p:nvSpPr>
          <p:cNvPr id="4" name="灯片编号占位符 3"/>
          <p:cNvSpPr>
            <a:spLocks noGrp="1"/>
          </p:cNvSpPr>
          <p:nvPr>
            <p:ph type="sldNum" sz="quarter" idx="12"/>
            <p:custDataLst>
              <p:tags r:id="rId3"/>
            </p:custDataLst>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18108787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图片与标题">
    <p:spTree>
      <p:nvGrpSpPr>
        <p:cNvPr id="1" name=""/>
        <p:cNvGrpSpPr/>
        <p:nvPr/>
      </p:nvGrpSpPr>
      <p:grpSpPr>
        <a:xfrm>
          <a:off x="0" y="0"/>
          <a:ext cx="0" cy="0"/>
          <a:chOff x="0" y="0"/>
          <a:chExt cx="0" cy="0"/>
        </a:xfrm>
      </p:grpSpPr>
      <p:sp>
        <p:nvSpPr>
          <p:cNvPr id="3" name="图片占位符 2"/>
          <p:cNvSpPr>
            <a:spLocks noGrp="1"/>
          </p:cNvSpPr>
          <p:nvPr>
            <p:ph type="pic" idx="1"/>
            <p:custDataLst>
              <p:tags r:id="rId1"/>
            </p:custDataLst>
          </p:nvPr>
        </p:nvSpPr>
        <p:spPr>
          <a:xfrm>
            <a:off x="669930" y="1296000"/>
            <a:ext cx="5283242" cy="5040000"/>
          </a:xfrm>
        </p:spPr>
        <p:txBody>
          <a:bodyPr vert="horz" lIns="101600" tIns="0" rIns="82550" bIns="0" rtlCol="0">
            <a:noAutofit/>
          </a:bodyPr>
          <a:lstStyle>
            <a:lvl1pPr marL="0" marR="0" lvl="0" indent="0" algn="l" defTabSz="914400" rtl="0" eaLnBrk="1" fontAlgn="auto" latinLnBrk="0" hangingPunct="1">
              <a:lnSpc>
                <a:spcPct val="130000"/>
              </a:lnSpc>
              <a:spcBef>
                <a:spcPts val="0"/>
              </a:spcBef>
              <a:spcAft>
                <a:spcPts val="1000"/>
              </a:spcAft>
              <a:buFont typeface="Arial" panose="020B0604020202020204" pitchFamily="34" charset="0"/>
              <a:buNone/>
              <a:defRPr kumimoji="0" lang="zh-CN" altLang="en-US" sz="1600" b="0" i="0" u="none" strike="noStrike" kern="1200" cap="none" spc="150" normalizeH="0" baseline="0" noProof="1" dirty="0">
                <a:solidFill>
                  <a:schemeClr val="tx1">
                    <a:lumMod val="75000"/>
                    <a:lumOff val="25000"/>
                  </a:schemeClr>
                </a:solidFill>
                <a:uFillTx/>
                <a:latin typeface="+mn-lt"/>
                <a:ea typeface="+mn-ea"/>
                <a:cs typeface="+mn-cs"/>
                <a:sym typeface="+mn-ea"/>
              </a:defRPr>
            </a:lvl1pPr>
            <a:lvl2pPr marL="685800" marR="0" lvl="1"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kumimoji="0" lang="zh-CN" altLang="en-US" sz="1600" b="0" i="0" u="none" strike="noStrike" kern="1200" cap="none" spc="150" normalizeH="0" baseline="0" noProof="1" dirty="0">
                <a:solidFill>
                  <a:schemeClr val="tx1"/>
                </a:solidFill>
                <a:uFillTx/>
                <a:latin typeface="+mn-lt"/>
                <a:ea typeface="+mn-ea"/>
                <a:cs typeface="+mn-cs"/>
                <a:sym typeface="+mn-ea"/>
              </a:defRPr>
            </a:lvl2pPr>
            <a:lvl3pPr marL="1143000" marR="0" lvl="2"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3pPr>
            <a:lvl4pPr marL="1600200" marR="0" lvl="3"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4pPr>
            <a:lvl5pPr marL="2057400" marR="0" lvl="4"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solidFill>
                <a:uFillTx/>
                <a:latin typeface="+mn-lt"/>
                <a:ea typeface="+mn-ea"/>
                <a:cs typeface="+mn-cs"/>
                <a:sym typeface="+mn-ea"/>
              </a:defRPr>
            </a:lvl5pPr>
          </a:lstStyle>
          <a:p>
            <a:pPr lvl="0"/>
            <a:endParaRPr dirty="0">
              <a:sym typeface="+mn-ea"/>
            </a:endParaRPr>
          </a:p>
        </p:txBody>
      </p:sp>
      <p:sp>
        <p:nvSpPr>
          <p:cNvPr id="4" name="文本占位符 3"/>
          <p:cNvSpPr>
            <a:spLocks noGrp="1"/>
          </p:cNvSpPr>
          <p:nvPr>
            <p:ph type="body" sz="half" idx="2"/>
            <p:custDataLst>
              <p:tags r:id="rId2"/>
            </p:custDataLst>
          </p:nvPr>
        </p:nvSpPr>
        <p:spPr>
          <a:xfrm>
            <a:off x="6238925" y="1296000"/>
            <a:ext cx="5283242" cy="5040000"/>
          </a:xfrm>
        </p:spPr>
        <p:txBody>
          <a:bodyPr vert="horz" lIns="101600" tIns="0" rIns="82550" bIns="0" rtlCol="0">
            <a:normAutofit/>
          </a:bodyPr>
          <a:lstStyle>
            <a:lvl1pPr marL="228600" marR="0" lvl="0" indent="-228600" algn="l" defTabSz="914400" rtl="0" eaLnBrk="1" fontAlgn="auto" latinLnBrk="0" hangingPunct="1">
              <a:lnSpc>
                <a:spcPct val="130000"/>
              </a:lnSpc>
              <a:spcBef>
                <a:spcPts val="0"/>
              </a:spcBef>
              <a:spcAft>
                <a:spcPts val="1000"/>
              </a:spcAft>
              <a:buFont typeface="Arial" panose="020B0604020202020204" pitchFamily="34" charset="0"/>
              <a:buChar char="•"/>
              <a:defRPr kumimoji="0" lang="zh-CN" altLang="en-US" sz="1600" b="0" i="0" u="none" strike="noStrike" kern="1200" cap="none" spc="150" normalizeH="0" baseline="0" noProof="1" dirty="0">
                <a:solidFill>
                  <a:schemeClr val="tx1">
                    <a:lumMod val="75000"/>
                    <a:lumOff val="25000"/>
                  </a:schemeClr>
                </a:solidFill>
                <a:uFillTx/>
                <a:latin typeface="+mn-lt"/>
                <a:ea typeface="+mn-ea"/>
                <a:cs typeface="+mn-cs"/>
                <a:sym typeface="+mn-ea"/>
              </a:defRPr>
            </a:lvl1pPr>
          </a:lstStyle>
          <a:p>
            <a:pPr lvl="0"/>
            <a:r>
              <a:rPr>
                <a:sym typeface="+mn-ea"/>
              </a:rPr>
              <a:t>单击此处编辑母版文本样式</a:t>
            </a:r>
          </a:p>
        </p:txBody>
      </p:sp>
      <p:sp>
        <p:nvSpPr>
          <p:cNvPr id="5" name="日期占位符 4"/>
          <p:cNvSpPr>
            <a:spLocks noGrp="1"/>
          </p:cNvSpPr>
          <p:nvPr>
            <p:ph type="dt" sz="half" idx="10"/>
            <p:custDataLst>
              <p:tags r:id="rId3"/>
            </p:custDataLst>
          </p:nvPr>
        </p:nvSpPr>
        <p:spPr/>
        <p:txBody>
          <a:bodyPr/>
          <a:lstStyle/>
          <a:p>
            <a:fld id="{9EFD9D74-47D9-4702-A33C-335B63B48DBF}" type="datetimeFigureOut">
              <a:rPr lang="zh-CN" altLang="en-US" smtClean="0"/>
              <a:t>2025/8/25</a:t>
            </a:fld>
            <a:endParaRPr lang="zh-CN" altLang="en-US" dirty="0"/>
          </a:p>
        </p:txBody>
      </p:sp>
      <p:sp>
        <p:nvSpPr>
          <p:cNvPr id="6" name="页脚占位符 5"/>
          <p:cNvSpPr>
            <a:spLocks noGrp="1"/>
          </p:cNvSpPr>
          <p:nvPr>
            <p:ph type="ftr" sz="quarter" idx="11"/>
            <p:custDataLst>
              <p:tags r:id="rId4"/>
            </p:custDataLst>
          </p:nvPr>
        </p:nvSpPr>
        <p:spPr/>
        <p:txBody>
          <a:bodyPr/>
          <a:lstStyle/>
          <a:p>
            <a:endParaRPr lang="zh-CN" altLang="en-US" dirty="0"/>
          </a:p>
        </p:txBody>
      </p:sp>
      <p:sp>
        <p:nvSpPr>
          <p:cNvPr id="7" name="灯片编号占位符 6"/>
          <p:cNvSpPr>
            <a:spLocks noGrp="1"/>
          </p:cNvSpPr>
          <p:nvPr>
            <p:ph type="sldNum" sz="quarter" idx="12"/>
            <p:custDataLst>
              <p:tags r:id="rId5"/>
            </p:custDataLst>
          </p:nvPr>
        </p:nvSpPr>
        <p:spPr/>
        <p:txBody>
          <a:bodyPr/>
          <a:lstStyle/>
          <a:p>
            <a:fld id="{FABC47A4-756D-490B-A52F-7D9E2C9FC05F}" type="slidenum">
              <a:rPr lang="zh-CN" altLang="en-US" smtClean="0"/>
              <a:t>‹#›</a:t>
            </a:fld>
            <a:endParaRPr lang="zh-CN" altLang="en-US"/>
          </a:p>
        </p:txBody>
      </p:sp>
      <p:sp>
        <p:nvSpPr>
          <p:cNvPr id="9" name="标题 8"/>
          <p:cNvSpPr>
            <a:spLocks noGrp="1"/>
          </p:cNvSpPr>
          <p:nvPr>
            <p:ph type="title"/>
            <p:custDataLst>
              <p:tags r:id="rId6"/>
            </p:custDataLst>
          </p:nvPr>
        </p:nvSpPr>
        <p:spPr/>
        <p:txBody>
          <a:bodyPr/>
          <a:lstStyle/>
          <a:p>
            <a:r>
              <a:rPr lang="zh-CN" altLang="en-US"/>
              <a:t>单击此处编辑母版标题样式</a:t>
            </a:r>
          </a:p>
        </p:txBody>
      </p:sp>
    </p:spTree>
    <p:extLst>
      <p:ext uri="{BB962C8B-B14F-4D97-AF65-F5344CB8AC3E}">
        <p14:creationId xmlns:p14="http://schemas.microsoft.com/office/powerpoint/2010/main" val="256969963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p:cNvSpPr>
            <a:spLocks noGrp="1"/>
          </p:cNvSpPr>
          <p:nvPr>
            <p:ph type="title" orient="vert"/>
            <p:custDataLst>
              <p:tags r:id="rId1"/>
            </p:custDataLst>
          </p:nvPr>
        </p:nvSpPr>
        <p:spPr>
          <a:xfrm>
            <a:off x="10571135" y="952508"/>
            <a:ext cx="950984" cy="5388907"/>
          </a:xfrm>
        </p:spPr>
        <p:txBody>
          <a:bodyPr vert="eaVert" lIns="101600" tIns="38100" rIns="76200" bIns="38100" rtlCol="0" anchor="ctr" anchorCtr="0">
            <a:noAutofit/>
          </a:bodyPr>
          <a:lstStyle>
            <a:lvl1pPr marL="0" marR="0" lvl="0" algn="l" defTabSz="914400" rtl="0" eaLnBrk="1" fontAlgn="auto" latinLnBrk="0" hangingPunct="1">
              <a:lnSpc>
                <a:spcPct val="100000"/>
              </a:lnSpc>
              <a:spcAft>
                <a:spcPts val="0"/>
              </a:spcAft>
              <a:buNone/>
              <a:defRPr kumimoji="0" lang="zh-CN" altLang="en-US" sz="2400" b="1" i="0" u="none" strike="noStrike" kern="1200" cap="none" spc="200" normalizeH="0" baseline="0" noProof="1" dirty="0">
                <a:solidFill>
                  <a:schemeClr val="tx1"/>
                </a:solidFill>
                <a:uFillTx/>
                <a:latin typeface="+mj-lt"/>
                <a:ea typeface="+mj-ea"/>
                <a:cs typeface="+mj-cs"/>
                <a:sym typeface="+mn-ea"/>
              </a:defRPr>
            </a:lvl1pPr>
          </a:lstStyle>
          <a:p>
            <a:pPr lvl="0"/>
            <a:r>
              <a:rPr>
                <a:sym typeface="+mn-ea"/>
              </a:rPr>
              <a:t>单击此处编辑母版标题样式</a:t>
            </a:r>
          </a:p>
        </p:txBody>
      </p:sp>
      <p:sp>
        <p:nvSpPr>
          <p:cNvPr id="3" name="竖排文字占位符 2"/>
          <p:cNvSpPr>
            <a:spLocks noGrp="1"/>
          </p:cNvSpPr>
          <p:nvPr>
            <p:ph type="body" orient="vert" idx="1"/>
            <p:custDataLst>
              <p:tags r:id="rId2"/>
            </p:custDataLst>
          </p:nvPr>
        </p:nvSpPr>
        <p:spPr>
          <a:xfrm>
            <a:off x="669925" y="952500"/>
            <a:ext cx="9828101" cy="5388907"/>
          </a:xfrm>
        </p:spPr>
        <p:txBody>
          <a:bodyPr vert="eaVert"/>
          <a:lstStyle>
            <a:lvl1pPr indent="0" eaLnBrk="1" fontAlgn="auto" latinLnBrk="0" hangingPunct="1">
              <a:defRPr>
                <a:solidFill>
                  <a:schemeClr val="tx1">
                    <a:lumMod val="75000"/>
                    <a:lumOff val="25000"/>
                  </a:schemeClr>
                </a:solidFill>
              </a:defRPr>
            </a:lvl1pPr>
            <a:lvl2pPr indent="0" eaLnBrk="1" fontAlgn="auto" latinLnBrk="0" hangingPunct="1">
              <a:defRPr>
                <a:solidFill>
                  <a:schemeClr val="tx1">
                    <a:lumMod val="75000"/>
                    <a:lumOff val="25000"/>
                  </a:schemeClr>
                </a:solidFill>
              </a:defRPr>
            </a:lvl2pPr>
            <a:lvl3pPr indent="0" eaLnBrk="1" fontAlgn="auto" latinLnBrk="0" hangingPunct="1">
              <a:defRPr>
                <a:solidFill>
                  <a:schemeClr val="tx1">
                    <a:lumMod val="75000"/>
                    <a:lumOff val="25000"/>
                  </a:schemeClr>
                </a:solidFill>
              </a:defRPr>
            </a:lvl3pPr>
            <a:lvl4pPr indent="0" eaLnBrk="1" fontAlgn="auto" latinLnBrk="0" hangingPunct="1">
              <a:defRPr>
                <a:solidFill>
                  <a:schemeClr val="tx1">
                    <a:lumMod val="75000"/>
                    <a:lumOff val="25000"/>
                  </a:schemeClr>
                </a:solidFill>
              </a:defRPr>
            </a:lvl4pPr>
            <a:lvl5pPr indent="0" eaLnBrk="1" fontAlgn="auto" latinLnBrk="0" hangingPunct="1">
              <a:defRPr>
                <a:solidFill>
                  <a:schemeClr val="tx1">
                    <a:lumMod val="75000"/>
                    <a:lumOff val="25000"/>
                  </a:schemeClr>
                </a:solidFill>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10"/>
            <p:custDataLst>
              <p:tags r:id="rId3"/>
            </p:custDataLst>
          </p:nvPr>
        </p:nvSpPr>
        <p:spPr/>
        <p:txBody>
          <a:bodyPr/>
          <a:lstStyle/>
          <a:p>
            <a:fld id="{760FBDFE-C587-4B4C-A407-44438C67B59E}" type="datetimeFigureOut">
              <a:rPr lang="zh-CN" altLang="en-US" smtClean="0"/>
              <a:t>2025/8/25</a:t>
            </a:fld>
            <a:endParaRPr lang="zh-CN" altLang="en-US"/>
          </a:p>
        </p:txBody>
      </p:sp>
      <p:sp>
        <p:nvSpPr>
          <p:cNvPr id="5" name="页脚占位符 4"/>
          <p:cNvSpPr>
            <a:spLocks noGrp="1"/>
          </p:cNvSpPr>
          <p:nvPr>
            <p:ph type="ftr" sz="quarter" idx="11"/>
            <p:custDataLst>
              <p:tags r:id="rId4"/>
            </p:custDataLst>
          </p:nvPr>
        </p:nvSpPr>
        <p:spPr/>
        <p:txBody>
          <a:bodyPr/>
          <a:lstStyle/>
          <a:p>
            <a:endParaRPr lang="zh-CN" altLang="en-US"/>
          </a:p>
        </p:txBody>
      </p:sp>
      <p:sp>
        <p:nvSpPr>
          <p:cNvPr id="6" name="灯片编号占位符 5"/>
          <p:cNvSpPr>
            <a:spLocks noGrp="1"/>
          </p:cNvSpPr>
          <p:nvPr>
            <p:ph type="sldNum" sz="quarter" idx="12"/>
            <p:custDataLst>
              <p:tags r:id="rId5"/>
            </p:custDataLst>
          </p:nvPr>
        </p:nvSpPr>
        <p:spPr/>
        <p:txBody>
          <a:bodyPr/>
          <a:lstStyle/>
          <a:p>
            <a:fld id="{49AE70B2-8BF9-45C0-BB95-33D1B9D3A854}" type="slidenum">
              <a:rPr lang="zh-CN" altLang="en-US" smtClean="0"/>
              <a:t>‹#›</a:t>
            </a:fld>
            <a:endParaRPr lang="zh-CN" altLang="en-US"/>
          </a:p>
        </p:txBody>
      </p:sp>
    </p:spTree>
    <p:extLst>
      <p:ext uri="{BB962C8B-B14F-4D97-AF65-F5344CB8AC3E}">
        <p14:creationId xmlns:p14="http://schemas.microsoft.com/office/powerpoint/2010/main" val="65046942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内容">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1"/>
            </p:custDataLst>
          </p:nvPr>
        </p:nvSpPr>
        <p:spPr/>
        <p:txBody>
          <a:bodyPr/>
          <a:lstStyle/>
          <a:p>
            <a:fld id="{760FBDFE-C587-4B4C-A407-44438C67B59E}" type="datetimeFigureOut">
              <a:rPr lang="zh-CN" altLang="en-US" smtClean="0"/>
              <a:t>2025/8/25</a:t>
            </a:fld>
            <a:endParaRPr lang="zh-CN" altLang="en-US"/>
          </a:p>
        </p:txBody>
      </p:sp>
      <p:sp>
        <p:nvSpPr>
          <p:cNvPr id="4" name="页脚占位符 3"/>
          <p:cNvSpPr>
            <a:spLocks noGrp="1"/>
          </p:cNvSpPr>
          <p:nvPr>
            <p:ph type="ftr" sz="quarter" idx="11"/>
            <p:custDataLst>
              <p:tags r:id="rId2"/>
            </p:custDataLst>
          </p:nvPr>
        </p:nvSpPr>
        <p:spPr/>
        <p:txBody>
          <a:bodyPr/>
          <a:lstStyle/>
          <a:p>
            <a:endParaRPr lang="zh-CN" altLang="en-US"/>
          </a:p>
        </p:txBody>
      </p:sp>
      <p:sp>
        <p:nvSpPr>
          <p:cNvPr id="5" name="灯片编号占位符 4"/>
          <p:cNvSpPr>
            <a:spLocks noGrp="1"/>
          </p:cNvSpPr>
          <p:nvPr>
            <p:ph type="sldNum" sz="quarter" idx="12"/>
            <p:custDataLst>
              <p:tags r:id="rId3"/>
            </p:custDataLst>
          </p:nvPr>
        </p:nvSpPr>
        <p:spPr/>
        <p:txBody>
          <a:bodyPr/>
          <a:lstStyle/>
          <a:p>
            <a:fld id="{49AE70B2-8BF9-45C0-BB95-33D1B9D3A854}" type="slidenum">
              <a:rPr lang="zh-CN" altLang="en-US" smtClean="0"/>
              <a:t>‹#›</a:t>
            </a:fld>
            <a:endParaRPr lang="zh-CN" altLang="en-US"/>
          </a:p>
        </p:txBody>
      </p:sp>
      <p:sp>
        <p:nvSpPr>
          <p:cNvPr id="7" name="内容占位符 6"/>
          <p:cNvSpPr>
            <a:spLocks noGrp="1"/>
          </p:cNvSpPr>
          <p:nvPr>
            <p:ph sz="quarter" idx="13"/>
            <p:custDataLst>
              <p:tags r:id="rId4"/>
            </p:custDataLst>
          </p:nvPr>
        </p:nvSpPr>
        <p:spPr>
          <a:xfrm>
            <a:off x="669930" y="952508"/>
            <a:ext cx="10852237" cy="5040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Tree>
    <p:extLst>
      <p:ext uri="{BB962C8B-B14F-4D97-AF65-F5344CB8AC3E}">
        <p14:creationId xmlns:p14="http://schemas.microsoft.com/office/powerpoint/2010/main" val="390105075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末尾幻灯片">
    <p:spTree>
      <p:nvGrpSpPr>
        <p:cNvPr id="1" name=""/>
        <p:cNvGrpSpPr/>
        <p:nvPr/>
      </p:nvGrpSpPr>
      <p:grpSpPr>
        <a:xfrm>
          <a:off x="0" y="0"/>
          <a:ext cx="0" cy="0"/>
          <a:chOff x="0" y="0"/>
          <a:chExt cx="0" cy="0"/>
        </a:xfrm>
      </p:grpSpPr>
      <p:sp>
        <p:nvSpPr>
          <p:cNvPr id="3" name="日期占位符 2"/>
          <p:cNvSpPr>
            <a:spLocks noGrp="1"/>
          </p:cNvSpPr>
          <p:nvPr>
            <p:ph type="dt" sz="half" idx="10"/>
            <p:custDataLst>
              <p:tags r:id="rId1"/>
            </p:custDataLst>
          </p:nvPr>
        </p:nvSpPr>
        <p:spPr/>
        <p:txBody>
          <a:bodyPr/>
          <a:lstStyle/>
          <a:p>
            <a:fld id="{760FBDFE-C587-4B4C-A407-44438C67B59E}" type="datetimeFigureOut">
              <a:rPr lang="zh-CN" altLang="en-US" smtClean="0"/>
              <a:t>2025/8/25</a:t>
            </a:fld>
            <a:endParaRPr lang="zh-CN" altLang="en-US"/>
          </a:p>
        </p:txBody>
      </p:sp>
      <p:sp>
        <p:nvSpPr>
          <p:cNvPr id="4" name="页脚占位符 3"/>
          <p:cNvSpPr>
            <a:spLocks noGrp="1"/>
          </p:cNvSpPr>
          <p:nvPr>
            <p:ph type="ftr" sz="quarter" idx="11"/>
            <p:custDataLst>
              <p:tags r:id="rId2"/>
            </p:custDataLst>
          </p:nvPr>
        </p:nvSpPr>
        <p:spPr/>
        <p:txBody>
          <a:bodyPr/>
          <a:lstStyle/>
          <a:p>
            <a:endParaRPr lang="zh-CN" altLang="en-US"/>
          </a:p>
        </p:txBody>
      </p:sp>
      <p:sp>
        <p:nvSpPr>
          <p:cNvPr id="5" name="灯片编号占位符 4"/>
          <p:cNvSpPr>
            <a:spLocks noGrp="1"/>
          </p:cNvSpPr>
          <p:nvPr>
            <p:ph type="sldNum" sz="quarter" idx="12"/>
            <p:custDataLst>
              <p:tags r:id="rId3"/>
            </p:custDataLst>
          </p:nvPr>
        </p:nvSpPr>
        <p:spPr/>
        <p:txBody>
          <a:bodyPr/>
          <a:lstStyle/>
          <a:p>
            <a:fld id="{49AE70B2-8BF9-45C0-BB95-33D1B9D3A854}" type="slidenum">
              <a:rPr lang="zh-CN" altLang="en-US" smtClean="0"/>
              <a:t>‹#›</a:t>
            </a:fld>
            <a:endParaRPr lang="zh-CN" altLang="en-US"/>
          </a:p>
        </p:txBody>
      </p:sp>
      <p:sp>
        <p:nvSpPr>
          <p:cNvPr id="2" name="标题 1"/>
          <p:cNvSpPr>
            <a:spLocks noGrp="1"/>
          </p:cNvSpPr>
          <p:nvPr>
            <p:ph type="title" hasCustomPrompt="1"/>
            <p:custDataLst>
              <p:tags r:id="rId4"/>
            </p:custDataLst>
          </p:nvPr>
        </p:nvSpPr>
        <p:spPr>
          <a:xfrm>
            <a:off x="669882" y="2588281"/>
            <a:ext cx="10852237" cy="899167"/>
          </a:xfrm>
        </p:spPr>
        <p:txBody>
          <a:bodyPr vert="horz" lIns="101600" tIns="38100" rIns="25400" bIns="38100" rtlCol="0" anchor="t" anchorCtr="0">
            <a:noAutofit/>
          </a:bodyPr>
          <a:lstStyle>
            <a:lvl1pPr marL="0" marR="0" algn="ctr" defTabSz="914400" rtl="0" eaLnBrk="1" fontAlgn="auto" latinLnBrk="0" hangingPunct="1">
              <a:lnSpc>
                <a:spcPct val="100000"/>
              </a:lnSpc>
              <a:buNone/>
              <a:defRPr kumimoji="0" lang="zh-CN" altLang="en-US" sz="5400" b="0" i="0" u="none" strike="noStrike" kern="1200" cap="none" spc="600" normalizeH="0" baseline="0" noProof="1" dirty="0">
                <a:solidFill>
                  <a:schemeClr val="tx1"/>
                </a:solidFill>
                <a:effectLst>
                  <a:outerShdw blurRad="38100" dist="38100" dir="2700000" algn="tl">
                    <a:srgbClr val="000000">
                      <a:alpha val="43137"/>
                    </a:srgbClr>
                  </a:outerShdw>
                </a:effectLst>
                <a:uFillTx/>
                <a:latin typeface="+mj-lt"/>
                <a:ea typeface="+mj-ea"/>
                <a:cs typeface="+mj-cs"/>
                <a:sym typeface="+mn-ea"/>
              </a:defRPr>
            </a:lvl1pPr>
          </a:lstStyle>
          <a:p>
            <a:pPr lvl="0"/>
            <a:r>
              <a:rPr>
                <a:sym typeface="+mn-ea"/>
              </a:rPr>
              <a:t>单击此处编辑标题</a:t>
            </a:r>
          </a:p>
        </p:txBody>
      </p:sp>
    </p:spTree>
    <p:extLst>
      <p:ext uri="{BB962C8B-B14F-4D97-AF65-F5344CB8AC3E}">
        <p14:creationId xmlns:p14="http://schemas.microsoft.com/office/powerpoint/2010/main" val="115840295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type="title" preserve="1">
  <p:cSld name="标题幻灯片">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29453ED8-D55B-40C0-8C27-7712854421B0}"/>
              </a:ext>
            </a:extLst>
          </p:cNvPr>
          <p:cNvSpPr>
            <a:spLocks noGrp="1"/>
          </p:cNvSpPr>
          <p:nvPr>
            <p:ph type="ctrTitle"/>
          </p:nvPr>
        </p:nvSpPr>
        <p:spPr>
          <a:xfrm>
            <a:off x="1524000" y="1122363"/>
            <a:ext cx="9144000" cy="2387600"/>
          </a:xfrm>
        </p:spPr>
        <p:txBody>
          <a:bodyPr anchor="t">
            <a:normAutofit/>
          </a:bodyPr>
          <a:lstStyle>
            <a:lvl1pPr algn="ctr">
              <a:defRPr sz="6000"/>
            </a:lvl1pPr>
          </a:lstStyle>
          <a:p>
            <a:r>
              <a:rPr lang="en-US" altLang="en-US"/>
              <a:t>Click here to edit master header styles</a:t>
            </a:r>
          </a:p>
        </p:txBody>
      </p:sp>
      <p:sp>
        <p:nvSpPr>
          <p:cNvPr id="3" name="副标题 2">
            <a:extLst>
              <a:ext uri="{FF2B5EF4-FFF2-40B4-BE49-F238E27FC236}">
                <a16:creationId xmlns:a16="http://schemas.microsoft.com/office/drawing/2014/main" id="{90150E1A-7D64-48CF-AD6A-41AC4CCF4911}"/>
              </a:ext>
            </a:extLst>
          </p:cNvPr>
          <p:cNvSpPr>
            <a:spLocks noGrp="1"/>
          </p:cNvSpPr>
          <p:nvPr>
            <p:ph type="subTitle" idx="1"/>
          </p:nvPr>
        </p:nvSpPr>
        <p:spPr>
          <a:xfrm>
            <a:off x="1524000" y="3602038"/>
            <a:ext cx="9144000" cy="1655762"/>
          </a:xfrm>
        </p:spPr>
        <p:txBody>
          <a:bodyPr>
            <a:normAutofit/>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ltLang="en-US"/>
              <a:t>Click here to edit master subtitle styles</a:t>
            </a:r>
          </a:p>
        </p:txBody>
      </p:sp>
      <p:sp>
        <p:nvSpPr>
          <p:cNvPr id="4" name="日期占位符 3">
            <a:extLst>
              <a:ext uri="{FF2B5EF4-FFF2-40B4-BE49-F238E27FC236}">
                <a16:creationId xmlns:a16="http://schemas.microsoft.com/office/drawing/2014/main" id="{DE1D6842-CE2B-4DF7-AE4C-683BE005FE13}"/>
              </a:ext>
            </a:extLst>
          </p:cNvPr>
          <p:cNvSpPr>
            <a:spLocks noGrp="1"/>
          </p:cNvSpPr>
          <p:nvPr>
            <p:ph type="dt" sz="half" idx="10"/>
          </p:nvPr>
        </p:nvSpPr>
        <p:spPr/>
        <p:txBody>
          <a:bodyPr>
            <a:normAutofit/>
          </a:bodyPr>
          <a:lstStyle/>
          <a:p>
            <a:fld id="{F22D172A-AA93-47B5-813B-A4A149E3E585}" type="datetimeFigureOut">
              <a:rPr lang="en-US" altLang="en-US" sz="1100" smtClean="0"/>
              <a:t>8/25/2025</a:t>
            </a:fld>
            <a:endParaRPr lang="zh-CN" altLang="en-US"/>
          </a:p>
        </p:txBody>
      </p:sp>
      <p:sp>
        <p:nvSpPr>
          <p:cNvPr id="5" name="页脚占位符 4">
            <a:extLst>
              <a:ext uri="{FF2B5EF4-FFF2-40B4-BE49-F238E27FC236}">
                <a16:creationId xmlns:a16="http://schemas.microsoft.com/office/drawing/2014/main" id="{80E6B038-8AB8-4C32-9793-4059B2697222}"/>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DD03D282-C7D0-4C18-986B-5A0F3144393E}"/>
              </a:ext>
            </a:extLst>
          </p:cNvPr>
          <p:cNvSpPr>
            <a:spLocks noGrp="1"/>
          </p:cNvSpPr>
          <p:nvPr>
            <p:ph type="sldNum" sz="quarter" idx="12"/>
          </p:nvPr>
        </p:nvSpPr>
        <p:spPr/>
        <p:txBody>
          <a:bodyPr>
            <a:normAutofit/>
          </a:bodyPr>
          <a:lstStyle/>
          <a:p>
            <a:fld id="{960221C3-83E1-41B7-BB29-67A522041285}" type="slidenum">
              <a:rPr lang="en-US" altLang="en-US" smtClean="0"/>
              <a:t>‹#›</a:t>
            </a:fld>
            <a:endParaRPr lang="zh-CN" altLang="en-US"/>
          </a:p>
        </p:txBody>
      </p:sp>
    </p:spTree>
    <p:extLst>
      <p:ext uri="{BB962C8B-B14F-4D97-AF65-F5344CB8AC3E}">
        <p14:creationId xmlns:p14="http://schemas.microsoft.com/office/powerpoint/2010/main" val="143525320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type="obj" preserve="1">
  <p:cSld name="标题和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213865FA-ABD4-411E-8DDE-402CC461A382}"/>
              </a:ext>
            </a:extLst>
          </p:cNvPr>
          <p:cNvSpPr>
            <a:spLocks noGrp="1"/>
          </p:cNvSpPr>
          <p:nvPr>
            <p:ph type="title"/>
          </p:nvPr>
        </p:nvSpPr>
        <p:spPr/>
        <p:txBody>
          <a:bodyPr>
            <a:normAutofit/>
          </a:bodyPr>
          <a:lstStyle/>
          <a:p>
            <a:r>
              <a:rPr lang="en-US" altLang="en-US"/>
              <a:t>Click here to edit master header styles</a:t>
            </a:r>
          </a:p>
        </p:txBody>
      </p:sp>
      <p:sp>
        <p:nvSpPr>
          <p:cNvPr id="3" name="内容占位符 2">
            <a:extLst>
              <a:ext uri="{FF2B5EF4-FFF2-40B4-BE49-F238E27FC236}">
                <a16:creationId xmlns:a16="http://schemas.microsoft.com/office/drawing/2014/main" id="{33964315-0989-46A9-AEA6-D351EBB50CD0}"/>
              </a:ext>
            </a:extLst>
          </p:cNvPr>
          <p:cNvSpPr>
            <a:spLocks noGrp="1"/>
          </p:cNvSpPr>
          <p:nvPr>
            <p:ph idx="1"/>
          </p:nvPr>
        </p:nvSpPr>
        <p:spPr/>
        <p:txBody>
          <a:bodyPr>
            <a:normAutofit/>
          </a:bodyPr>
          <a:lstStyle/>
          <a:p>
            <a:pPr lvl="0"/>
            <a:r>
              <a:rPr lang="en-US" altLang="en-US"/>
              <a:t>Click here to edit master text styles</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4" name="日期占位符 3">
            <a:extLst>
              <a:ext uri="{FF2B5EF4-FFF2-40B4-BE49-F238E27FC236}">
                <a16:creationId xmlns:a16="http://schemas.microsoft.com/office/drawing/2014/main" id="{E5E9A37D-B474-48C8-9ED8-6A11FDCE8121}"/>
              </a:ext>
            </a:extLst>
          </p:cNvPr>
          <p:cNvSpPr>
            <a:spLocks noGrp="1"/>
          </p:cNvSpPr>
          <p:nvPr>
            <p:ph type="dt" sz="half" idx="10"/>
          </p:nvPr>
        </p:nvSpPr>
        <p:spPr/>
        <p:txBody>
          <a:bodyPr>
            <a:normAutofit/>
          </a:bodyPr>
          <a:lstStyle/>
          <a:p>
            <a:fld id="{F22D172A-AA93-47B5-813B-A4A149E3E585}" type="datetimeFigureOut">
              <a:rPr lang="en-US" altLang="en-US" sz="1100" smtClean="0"/>
              <a:t>8/25/2025</a:t>
            </a:fld>
            <a:endParaRPr lang="zh-CN" altLang="en-US"/>
          </a:p>
        </p:txBody>
      </p:sp>
      <p:sp>
        <p:nvSpPr>
          <p:cNvPr id="5" name="页脚占位符 4">
            <a:extLst>
              <a:ext uri="{FF2B5EF4-FFF2-40B4-BE49-F238E27FC236}">
                <a16:creationId xmlns:a16="http://schemas.microsoft.com/office/drawing/2014/main" id="{DB6D28B3-A452-4434-AF49-27F90AC979DD}"/>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275E5153-0F87-495A-B460-E51151142DF1}"/>
              </a:ext>
            </a:extLst>
          </p:cNvPr>
          <p:cNvSpPr>
            <a:spLocks noGrp="1"/>
          </p:cNvSpPr>
          <p:nvPr>
            <p:ph type="sldNum" sz="quarter" idx="12"/>
          </p:nvPr>
        </p:nvSpPr>
        <p:spPr/>
        <p:txBody>
          <a:bodyPr>
            <a:normAutofit/>
          </a:bodyPr>
          <a:lstStyle/>
          <a:p>
            <a:fld id="{960221C3-83E1-41B7-BB29-67A522041285}" type="slidenum">
              <a:rPr lang="en-US" altLang="en-US" smtClean="0"/>
              <a:t>‹#›</a:t>
            </a:fld>
            <a:endParaRPr lang="zh-CN" altLang="en-US"/>
          </a:p>
        </p:txBody>
      </p:sp>
    </p:spTree>
    <p:extLst>
      <p:ext uri="{BB962C8B-B14F-4D97-AF65-F5344CB8AC3E}">
        <p14:creationId xmlns:p14="http://schemas.microsoft.com/office/powerpoint/2010/main" val="173192238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type="secHead" preserve="1">
  <p:cSld name="节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A96575CC-401F-4F05-9618-39BD7564B9CC}"/>
              </a:ext>
            </a:extLst>
          </p:cNvPr>
          <p:cNvSpPr>
            <a:spLocks noGrp="1"/>
          </p:cNvSpPr>
          <p:nvPr>
            <p:ph type="title"/>
          </p:nvPr>
        </p:nvSpPr>
        <p:spPr>
          <a:xfrm>
            <a:off x="831850" y="1709738"/>
            <a:ext cx="10515600" cy="2852737"/>
          </a:xfrm>
        </p:spPr>
        <p:txBody>
          <a:bodyPr anchor="t">
            <a:normAutofit/>
          </a:bodyPr>
          <a:lstStyle>
            <a:lvl1pPr>
              <a:defRPr sz="6000"/>
            </a:lvl1pPr>
          </a:lstStyle>
          <a:p>
            <a:r>
              <a:rPr lang="en-US" altLang="en-US"/>
              <a:t>Click here to edit master</a:t>
            </a:r>
          </a:p>
        </p:txBody>
      </p:sp>
      <p:sp>
        <p:nvSpPr>
          <p:cNvPr id="3" name="文本占位符 2">
            <a:extLst>
              <a:ext uri="{FF2B5EF4-FFF2-40B4-BE49-F238E27FC236}">
                <a16:creationId xmlns:a16="http://schemas.microsoft.com/office/drawing/2014/main" id="{6DDA6524-796C-48AD-97AB-C681CDAAB582}"/>
              </a:ext>
            </a:extLst>
          </p:cNvPr>
          <p:cNvSpPr>
            <a:spLocks noGrp="1"/>
          </p:cNvSpPr>
          <p:nvPr>
            <p:ph type="body" idx="1"/>
          </p:nvPr>
        </p:nvSpPr>
        <p:spPr>
          <a:xfrm>
            <a:off x="831850" y="4589463"/>
            <a:ext cx="10515600" cy="1500187"/>
          </a:xfrm>
        </p:spPr>
        <p:txBody>
          <a:bodyPr>
            <a:normAutofit/>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ltLang="en-US"/>
              <a:t>Click here to edit master text styles</a:t>
            </a:r>
          </a:p>
        </p:txBody>
      </p:sp>
      <p:sp>
        <p:nvSpPr>
          <p:cNvPr id="4" name="日期占位符 3">
            <a:extLst>
              <a:ext uri="{FF2B5EF4-FFF2-40B4-BE49-F238E27FC236}">
                <a16:creationId xmlns:a16="http://schemas.microsoft.com/office/drawing/2014/main" id="{85E946A0-79D1-4B6C-89E0-48B7B9925E2F}"/>
              </a:ext>
            </a:extLst>
          </p:cNvPr>
          <p:cNvSpPr>
            <a:spLocks noGrp="1"/>
          </p:cNvSpPr>
          <p:nvPr>
            <p:ph type="dt" sz="half" idx="10"/>
          </p:nvPr>
        </p:nvSpPr>
        <p:spPr/>
        <p:txBody>
          <a:bodyPr>
            <a:normAutofit/>
          </a:bodyPr>
          <a:lstStyle/>
          <a:p>
            <a:fld id="{F22D172A-AA93-47B5-813B-A4A149E3E585}" type="datetimeFigureOut">
              <a:rPr lang="en-US" altLang="en-US" sz="1100" smtClean="0"/>
              <a:t>8/25/2025</a:t>
            </a:fld>
            <a:endParaRPr lang="zh-CN" altLang="en-US"/>
          </a:p>
        </p:txBody>
      </p:sp>
      <p:sp>
        <p:nvSpPr>
          <p:cNvPr id="5" name="页脚占位符 4">
            <a:extLst>
              <a:ext uri="{FF2B5EF4-FFF2-40B4-BE49-F238E27FC236}">
                <a16:creationId xmlns:a16="http://schemas.microsoft.com/office/drawing/2014/main" id="{E9F644DE-5F7C-4898-9EA2-EE2EB7EE4663}"/>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721C8343-5A6E-4D67-96FB-E2FD981F0617}"/>
              </a:ext>
            </a:extLst>
          </p:cNvPr>
          <p:cNvSpPr>
            <a:spLocks noGrp="1"/>
          </p:cNvSpPr>
          <p:nvPr>
            <p:ph type="sldNum" sz="quarter" idx="12"/>
          </p:nvPr>
        </p:nvSpPr>
        <p:spPr/>
        <p:txBody>
          <a:bodyPr>
            <a:normAutofit/>
          </a:bodyPr>
          <a:lstStyle/>
          <a:p>
            <a:fld id="{960221C3-83E1-41B7-BB29-67A522041285}" type="slidenum">
              <a:rPr lang="en-US" altLang="en-US" smtClean="0"/>
              <a:t>‹#›</a:t>
            </a:fld>
            <a:endParaRPr lang="zh-CN" altLang="en-US"/>
          </a:p>
        </p:txBody>
      </p:sp>
    </p:spTree>
    <p:extLst>
      <p:ext uri="{BB962C8B-B14F-4D97-AF65-F5344CB8AC3E}">
        <p14:creationId xmlns:p14="http://schemas.microsoft.com/office/powerpoint/2010/main" val="7307837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showMasterSp="0" preserve="1" userDrawn="1">
  <p:cSld name="节标题">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F0A576EB-E02B-4B58-A2BE-69CF9D47983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flipH="1">
            <a:off x="0" y="81"/>
            <a:ext cx="12192000" cy="6857919"/>
          </a:xfrm>
          <a:prstGeom prst="rect">
            <a:avLst/>
          </a:prstGeom>
        </p:spPr>
      </p:pic>
    </p:spTree>
    <p:extLst>
      <p:ext uri="{BB962C8B-B14F-4D97-AF65-F5344CB8AC3E}">
        <p14:creationId xmlns:p14="http://schemas.microsoft.com/office/powerpoint/2010/main" val="44364199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AC754D5-06B1-4C99-81F5-AAEAA297270E}"/>
              </a:ext>
            </a:extLst>
          </p:cNvPr>
          <p:cNvSpPr>
            <a:spLocks noGrp="1"/>
          </p:cNvSpPr>
          <p:nvPr>
            <p:ph type="title"/>
          </p:nvPr>
        </p:nvSpPr>
        <p:spPr/>
        <p:txBody>
          <a:bodyPr>
            <a:normAutofit/>
          </a:bodyPr>
          <a:lstStyle/>
          <a:p>
            <a:r>
              <a:rPr lang="en-US" altLang="en-US"/>
              <a:t>Click here to edit master header styles</a:t>
            </a:r>
          </a:p>
        </p:txBody>
      </p:sp>
      <p:sp>
        <p:nvSpPr>
          <p:cNvPr id="3" name="内容占位符 2">
            <a:extLst>
              <a:ext uri="{FF2B5EF4-FFF2-40B4-BE49-F238E27FC236}">
                <a16:creationId xmlns:a16="http://schemas.microsoft.com/office/drawing/2014/main" id="{F5FF7FCB-47BC-4069-AF84-A9D5E099D7A4}"/>
              </a:ext>
            </a:extLst>
          </p:cNvPr>
          <p:cNvSpPr>
            <a:spLocks noGrp="1"/>
          </p:cNvSpPr>
          <p:nvPr>
            <p:ph sz="half" idx="1"/>
          </p:nvPr>
        </p:nvSpPr>
        <p:spPr>
          <a:xfrm>
            <a:off x="838200" y="1825625"/>
            <a:ext cx="5181600" cy="4351338"/>
          </a:xfrm>
        </p:spPr>
        <p:txBody>
          <a:bodyPr>
            <a:normAutofit/>
          </a:bodyPr>
          <a:lstStyle/>
          <a:p>
            <a:pPr lvl="0"/>
            <a:r>
              <a:rPr lang="en-US" altLang="en-US"/>
              <a:t>Click here to edit master</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4" name="内容占位符 3">
            <a:extLst>
              <a:ext uri="{FF2B5EF4-FFF2-40B4-BE49-F238E27FC236}">
                <a16:creationId xmlns:a16="http://schemas.microsoft.com/office/drawing/2014/main" id="{9649B6DF-C04C-4784-B294-7DA65083BABC}"/>
              </a:ext>
            </a:extLst>
          </p:cNvPr>
          <p:cNvSpPr>
            <a:spLocks noGrp="1"/>
          </p:cNvSpPr>
          <p:nvPr>
            <p:ph sz="half" idx="2"/>
          </p:nvPr>
        </p:nvSpPr>
        <p:spPr>
          <a:xfrm>
            <a:off x="6172200" y="1825625"/>
            <a:ext cx="5181600" cy="4351338"/>
          </a:xfrm>
        </p:spPr>
        <p:txBody>
          <a:bodyPr>
            <a:normAutofit/>
          </a:bodyPr>
          <a:lstStyle/>
          <a:p>
            <a:pPr lvl="0"/>
            <a:r>
              <a:rPr lang="en-US" altLang="en-US"/>
              <a:t>Click here to edit master</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5" name="日期占位符 4">
            <a:extLst>
              <a:ext uri="{FF2B5EF4-FFF2-40B4-BE49-F238E27FC236}">
                <a16:creationId xmlns:a16="http://schemas.microsoft.com/office/drawing/2014/main" id="{781EBAC6-47AD-46AF-B942-4817D2FBB00D}"/>
              </a:ext>
            </a:extLst>
          </p:cNvPr>
          <p:cNvSpPr>
            <a:spLocks noGrp="1"/>
          </p:cNvSpPr>
          <p:nvPr>
            <p:ph type="dt" sz="half" idx="10"/>
          </p:nvPr>
        </p:nvSpPr>
        <p:spPr/>
        <p:txBody>
          <a:bodyPr>
            <a:normAutofit/>
          </a:bodyPr>
          <a:lstStyle/>
          <a:p>
            <a:fld id="{F22D172A-AA93-47B5-813B-A4A149E3E585}" type="datetimeFigureOut">
              <a:rPr lang="en-US" altLang="en-US" sz="1100" smtClean="0"/>
              <a:t>8/25/2025</a:t>
            </a:fld>
            <a:endParaRPr lang="zh-CN" altLang="en-US"/>
          </a:p>
        </p:txBody>
      </p:sp>
      <p:sp>
        <p:nvSpPr>
          <p:cNvPr id="6" name="页脚占位符 5">
            <a:extLst>
              <a:ext uri="{FF2B5EF4-FFF2-40B4-BE49-F238E27FC236}">
                <a16:creationId xmlns:a16="http://schemas.microsoft.com/office/drawing/2014/main" id="{A00A7526-8A9F-4F71-B062-DB6CAE567646}"/>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F5ADC0FE-F1C9-47E8-B60E-64E0EE405C97}"/>
              </a:ext>
            </a:extLst>
          </p:cNvPr>
          <p:cNvSpPr>
            <a:spLocks noGrp="1"/>
          </p:cNvSpPr>
          <p:nvPr>
            <p:ph type="sldNum" sz="quarter" idx="12"/>
          </p:nvPr>
        </p:nvSpPr>
        <p:spPr/>
        <p:txBody>
          <a:bodyPr>
            <a:normAutofit/>
          </a:bodyPr>
          <a:lstStyle/>
          <a:p>
            <a:fld id="{960221C3-83E1-41B7-BB29-67A522041285}" type="slidenum">
              <a:rPr lang="en-US" altLang="en-US" smtClean="0"/>
              <a:t>‹#›</a:t>
            </a:fld>
            <a:endParaRPr lang="zh-CN" altLang="en-US"/>
          </a:p>
        </p:txBody>
      </p:sp>
    </p:spTree>
    <p:extLst>
      <p:ext uri="{BB962C8B-B14F-4D97-AF65-F5344CB8AC3E}">
        <p14:creationId xmlns:p14="http://schemas.microsoft.com/office/powerpoint/2010/main" val="130042428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EB9C20E-4DE4-4A93-BC37-4CE71E283642}"/>
              </a:ext>
            </a:extLst>
          </p:cNvPr>
          <p:cNvSpPr>
            <a:spLocks noGrp="1"/>
          </p:cNvSpPr>
          <p:nvPr>
            <p:ph type="title"/>
          </p:nvPr>
        </p:nvSpPr>
        <p:spPr>
          <a:xfrm>
            <a:off x="839788" y="365125"/>
            <a:ext cx="10515600" cy="1325563"/>
          </a:xfrm>
        </p:spPr>
        <p:txBody>
          <a:bodyPr>
            <a:normAutofit/>
          </a:bodyPr>
          <a:lstStyle/>
          <a:p>
            <a:r>
              <a:rPr lang="en-US" altLang="en-US"/>
              <a:t>Click here to edit master header styles</a:t>
            </a:r>
          </a:p>
        </p:txBody>
      </p:sp>
      <p:sp>
        <p:nvSpPr>
          <p:cNvPr id="3" name="文本占位符 2">
            <a:extLst>
              <a:ext uri="{FF2B5EF4-FFF2-40B4-BE49-F238E27FC236}">
                <a16:creationId xmlns:a16="http://schemas.microsoft.com/office/drawing/2014/main" id="{60718D5D-E3A8-45FB-89A6-A7A66AFDCD44}"/>
              </a:ext>
            </a:extLst>
          </p:cNvPr>
          <p:cNvSpPr>
            <a:spLocks noGrp="1"/>
          </p:cNvSpPr>
          <p:nvPr>
            <p:ph type="body" idx="1"/>
          </p:nvPr>
        </p:nvSpPr>
        <p:spPr>
          <a:xfrm>
            <a:off x="839788" y="1681163"/>
            <a:ext cx="5157787" cy="823912"/>
          </a:xfrm>
        </p:spPr>
        <p:txBody>
          <a:bodyPr anchor="t">
            <a:normAutofit/>
          </a:bodyP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ltLang="en-US"/>
              <a:t>Click here to edit master</a:t>
            </a:r>
          </a:p>
        </p:txBody>
      </p:sp>
      <p:sp>
        <p:nvSpPr>
          <p:cNvPr id="4" name="内容占位符 3">
            <a:extLst>
              <a:ext uri="{FF2B5EF4-FFF2-40B4-BE49-F238E27FC236}">
                <a16:creationId xmlns:a16="http://schemas.microsoft.com/office/drawing/2014/main" id="{F7980A94-02EB-4EC4-8EBC-20E58D8EF6F7}"/>
              </a:ext>
            </a:extLst>
          </p:cNvPr>
          <p:cNvSpPr>
            <a:spLocks noGrp="1"/>
          </p:cNvSpPr>
          <p:nvPr>
            <p:ph sz="half" idx="2"/>
          </p:nvPr>
        </p:nvSpPr>
        <p:spPr>
          <a:xfrm>
            <a:off x="839788" y="2505075"/>
            <a:ext cx="5157787" cy="3684588"/>
          </a:xfrm>
        </p:spPr>
        <p:txBody>
          <a:bodyPr>
            <a:normAutofit/>
          </a:bodyPr>
          <a:lstStyle/>
          <a:p>
            <a:pPr lvl="0"/>
            <a:r>
              <a:rPr lang="en-US" altLang="en-US"/>
              <a:t>Click here to edit master</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5" name="文本占位符 4">
            <a:extLst>
              <a:ext uri="{FF2B5EF4-FFF2-40B4-BE49-F238E27FC236}">
                <a16:creationId xmlns:a16="http://schemas.microsoft.com/office/drawing/2014/main" id="{97F556A9-0F77-4D65-B389-992093B63270}"/>
              </a:ext>
            </a:extLst>
          </p:cNvPr>
          <p:cNvSpPr>
            <a:spLocks noGrp="1"/>
          </p:cNvSpPr>
          <p:nvPr>
            <p:ph type="body" sz="quarter" idx="3"/>
          </p:nvPr>
        </p:nvSpPr>
        <p:spPr>
          <a:xfrm>
            <a:off x="6172200" y="1681163"/>
            <a:ext cx="5183188" cy="823912"/>
          </a:xfrm>
        </p:spPr>
        <p:txBody>
          <a:bodyPr anchor="t">
            <a:normAutofit/>
          </a:bodyP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ltLang="en-US"/>
              <a:t>Click here to edit master</a:t>
            </a:r>
          </a:p>
        </p:txBody>
      </p:sp>
      <p:sp>
        <p:nvSpPr>
          <p:cNvPr id="6" name="内容占位符 5">
            <a:extLst>
              <a:ext uri="{FF2B5EF4-FFF2-40B4-BE49-F238E27FC236}">
                <a16:creationId xmlns:a16="http://schemas.microsoft.com/office/drawing/2014/main" id="{E25A22D7-C5B7-4D16-A1F0-A7A7EA19411A}"/>
              </a:ext>
            </a:extLst>
          </p:cNvPr>
          <p:cNvSpPr>
            <a:spLocks noGrp="1"/>
          </p:cNvSpPr>
          <p:nvPr>
            <p:ph sz="quarter" idx="4"/>
          </p:nvPr>
        </p:nvSpPr>
        <p:spPr>
          <a:xfrm>
            <a:off x="6172200" y="2505075"/>
            <a:ext cx="5183188" cy="3684588"/>
          </a:xfrm>
        </p:spPr>
        <p:txBody>
          <a:bodyPr>
            <a:normAutofit/>
          </a:bodyPr>
          <a:lstStyle/>
          <a:p>
            <a:pPr lvl="0"/>
            <a:r>
              <a:rPr lang="en-US" altLang="en-US"/>
              <a:t>Click here to edit master</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7" name="日期占位符 6">
            <a:extLst>
              <a:ext uri="{FF2B5EF4-FFF2-40B4-BE49-F238E27FC236}">
                <a16:creationId xmlns:a16="http://schemas.microsoft.com/office/drawing/2014/main" id="{DE85E385-6499-4F66-A318-D7A8BAE354C7}"/>
              </a:ext>
            </a:extLst>
          </p:cNvPr>
          <p:cNvSpPr>
            <a:spLocks noGrp="1"/>
          </p:cNvSpPr>
          <p:nvPr>
            <p:ph type="dt" sz="half" idx="10"/>
          </p:nvPr>
        </p:nvSpPr>
        <p:spPr/>
        <p:txBody>
          <a:bodyPr>
            <a:normAutofit/>
          </a:bodyPr>
          <a:lstStyle/>
          <a:p>
            <a:fld id="{F22D172A-AA93-47B5-813B-A4A149E3E585}" type="datetimeFigureOut">
              <a:rPr lang="en-US" altLang="en-US" sz="1100" smtClean="0"/>
              <a:t>8/25/2025</a:t>
            </a:fld>
            <a:endParaRPr lang="zh-CN" altLang="en-US"/>
          </a:p>
        </p:txBody>
      </p:sp>
      <p:sp>
        <p:nvSpPr>
          <p:cNvPr id="8" name="页脚占位符 7">
            <a:extLst>
              <a:ext uri="{FF2B5EF4-FFF2-40B4-BE49-F238E27FC236}">
                <a16:creationId xmlns:a16="http://schemas.microsoft.com/office/drawing/2014/main" id="{15546CE4-9BFB-4CC0-A8EB-448738FD8AE2}"/>
              </a:ext>
            </a:extLst>
          </p:cNvPr>
          <p:cNvSpPr>
            <a:spLocks noGrp="1"/>
          </p:cNvSpPr>
          <p:nvPr>
            <p:ph type="ftr" sz="quarter" idx="11"/>
          </p:nvPr>
        </p:nvSpPr>
        <p:spPr/>
        <p:txBody>
          <a:bodyPr/>
          <a:lstStyle/>
          <a:p>
            <a:endParaRPr lang="zh-CN" altLang="en-US"/>
          </a:p>
        </p:txBody>
      </p:sp>
      <p:sp>
        <p:nvSpPr>
          <p:cNvPr id="9" name="灯片编号占位符 8">
            <a:extLst>
              <a:ext uri="{FF2B5EF4-FFF2-40B4-BE49-F238E27FC236}">
                <a16:creationId xmlns:a16="http://schemas.microsoft.com/office/drawing/2014/main" id="{685DF8FA-A8A1-4699-A5C3-9B0228DAA922}"/>
              </a:ext>
            </a:extLst>
          </p:cNvPr>
          <p:cNvSpPr>
            <a:spLocks noGrp="1"/>
          </p:cNvSpPr>
          <p:nvPr>
            <p:ph type="sldNum" sz="quarter" idx="12"/>
          </p:nvPr>
        </p:nvSpPr>
        <p:spPr/>
        <p:txBody>
          <a:bodyPr>
            <a:normAutofit/>
          </a:bodyPr>
          <a:lstStyle/>
          <a:p>
            <a:fld id="{960221C3-83E1-41B7-BB29-67A522041285}" type="slidenum">
              <a:rPr lang="en-US" altLang="en-US" smtClean="0"/>
              <a:t>‹#›</a:t>
            </a:fld>
            <a:endParaRPr lang="zh-CN" altLang="en-US"/>
          </a:p>
        </p:txBody>
      </p:sp>
    </p:spTree>
    <p:extLst>
      <p:ext uri="{BB962C8B-B14F-4D97-AF65-F5344CB8AC3E}">
        <p14:creationId xmlns:p14="http://schemas.microsoft.com/office/powerpoint/2010/main" val="3725283832"/>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A58E4A6-28D2-451C-B0D8-993B25AF698E}"/>
              </a:ext>
            </a:extLst>
          </p:cNvPr>
          <p:cNvSpPr>
            <a:spLocks noGrp="1"/>
          </p:cNvSpPr>
          <p:nvPr>
            <p:ph type="title"/>
          </p:nvPr>
        </p:nvSpPr>
        <p:spPr/>
        <p:txBody>
          <a:bodyPr>
            <a:normAutofit/>
          </a:bodyPr>
          <a:lstStyle/>
          <a:p>
            <a:r>
              <a:rPr lang="en-US" altLang="en-US"/>
              <a:t>Click here to edit master header styles</a:t>
            </a:r>
          </a:p>
        </p:txBody>
      </p:sp>
      <p:sp>
        <p:nvSpPr>
          <p:cNvPr id="3" name="日期占位符 2">
            <a:extLst>
              <a:ext uri="{FF2B5EF4-FFF2-40B4-BE49-F238E27FC236}">
                <a16:creationId xmlns:a16="http://schemas.microsoft.com/office/drawing/2014/main" id="{14BEF959-B90F-40BC-B29D-63D394FFC9FE}"/>
              </a:ext>
            </a:extLst>
          </p:cNvPr>
          <p:cNvSpPr>
            <a:spLocks noGrp="1"/>
          </p:cNvSpPr>
          <p:nvPr>
            <p:ph type="dt" sz="half" idx="10"/>
          </p:nvPr>
        </p:nvSpPr>
        <p:spPr/>
        <p:txBody>
          <a:bodyPr>
            <a:normAutofit/>
          </a:bodyPr>
          <a:lstStyle/>
          <a:p>
            <a:fld id="{F22D172A-AA93-47B5-813B-A4A149E3E585}" type="datetimeFigureOut">
              <a:rPr lang="en-US" altLang="en-US" sz="1100" smtClean="0"/>
              <a:t>8/25/2025</a:t>
            </a:fld>
            <a:endParaRPr lang="zh-CN" altLang="en-US"/>
          </a:p>
        </p:txBody>
      </p:sp>
      <p:sp>
        <p:nvSpPr>
          <p:cNvPr id="4" name="页脚占位符 3">
            <a:extLst>
              <a:ext uri="{FF2B5EF4-FFF2-40B4-BE49-F238E27FC236}">
                <a16:creationId xmlns:a16="http://schemas.microsoft.com/office/drawing/2014/main" id="{54A9D082-917D-4621-925B-E9F8BF3F2885}"/>
              </a:ext>
            </a:extLst>
          </p:cNvPr>
          <p:cNvSpPr>
            <a:spLocks noGrp="1"/>
          </p:cNvSpPr>
          <p:nvPr>
            <p:ph type="ftr" sz="quarter" idx="11"/>
          </p:nvPr>
        </p:nvSpPr>
        <p:spPr/>
        <p:txBody>
          <a:bodyPr/>
          <a:lstStyle/>
          <a:p>
            <a:endParaRPr lang="zh-CN" altLang="en-US"/>
          </a:p>
        </p:txBody>
      </p:sp>
      <p:sp>
        <p:nvSpPr>
          <p:cNvPr id="5" name="灯片编号占位符 4">
            <a:extLst>
              <a:ext uri="{FF2B5EF4-FFF2-40B4-BE49-F238E27FC236}">
                <a16:creationId xmlns:a16="http://schemas.microsoft.com/office/drawing/2014/main" id="{D2A8F53A-EC81-4E39-8241-BBEEB9F97E77}"/>
              </a:ext>
            </a:extLst>
          </p:cNvPr>
          <p:cNvSpPr>
            <a:spLocks noGrp="1"/>
          </p:cNvSpPr>
          <p:nvPr>
            <p:ph type="sldNum" sz="quarter" idx="12"/>
          </p:nvPr>
        </p:nvSpPr>
        <p:spPr/>
        <p:txBody>
          <a:bodyPr>
            <a:normAutofit/>
          </a:bodyPr>
          <a:lstStyle/>
          <a:p>
            <a:fld id="{960221C3-83E1-41B7-BB29-67A522041285}" type="slidenum">
              <a:rPr lang="en-US" altLang="en-US" smtClean="0"/>
              <a:t>‹#›</a:t>
            </a:fld>
            <a:endParaRPr lang="zh-CN" altLang="en-US"/>
          </a:p>
        </p:txBody>
      </p:sp>
    </p:spTree>
    <p:extLst>
      <p:ext uri="{BB962C8B-B14F-4D97-AF65-F5344CB8AC3E}">
        <p14:creationId xmlns:p14="http://schemas.microsoft.com/office/powerpoint/2010/main" val="533680782"/>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grpSp>
        <p:nvGrpSpPr>
          <p:cNvPr id="5" name="组合 4">
            <a:extLst>
              <a:ext uri="{FF2B5EF4-FFF2-40B4-BE49-F238E27FC236}">
                <a16:creationId xmlns:a16="http://schemas.microsoft.com/office/drawing/2014/main" id="{16A69C81-BE0E-4908-A307-A792B2298BD7}"/>
              </a:ext>
            </a:extLst>
          </p:cNvPr>
          <p:cNvGrpSpPr/>
          <p:nvPr userDrawn="1"/>
        </p:nvGrpSpPr>
        <p:grpSpPr>
          <a:xfrm>
            <a:off x="0" y="0"/>
            <a:ext cx="12192000" cy="6858000"/>
            <a:chOff x="0" y="0"/>
            <a:chExt cx="12192000" cy="6858000"/>
          </a:xfrm>
        </p:grpSpPr>
        <p:pic>
          <p:nvPicPr>
            <p:cNvPr id="6" name="图片 5">
              <a:extLst>
                <a:ext uri="{FF2B5EF4-FFF2-40B4-BE49-F238E27FC236}">
                  <a16:creationId xmlns:a16="http://schemas.microsoft.com/office/drawing/2014/main" id="{6AA3F496-402D-4F91-AA41-D24A0AD33CB6}"/>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7" name="矩形 6">
              <a:extLst>
                <a:ext uri="{FF2B5EF4-FFF2-40B4-BE49-F238E27FC236}">
                  <a16:creationId xmlns:a16="http://schemas.microsoft.com/office/drawing/2014/main" id="{7F1EFB16-F8C1-4C41-8D01-C5990296E8EF}"/>
                </a:ext>
              </a:extLst>
            </p:cNvPr>
            <p:cNvSpPr/>
            <p:nvPr/>
          </p:nvSpPr>
          <p:spPr>
            <a:xfrm>
              <a:off x="213065" y="186431"/>
              <a:ext cx="11771790" cy="6471821"/>
            </a:xfrm>
            <a:prstGeom prst="rect">
              <a:avLst/>
            </a:prstGeom>
            <a:solidFill>
              <a:srgbClr val="FEF7E8"/>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grpSp>
    </p:spTree>
    <p:extLst>
      <p:ext uri="{BB962C8B-B14F-4D97-AF65-F5344CB8AC3E}">
        <p14:creationId xmlns:p14="http://schemas.microsoft.com/office/powerpoint/2010/main" val="337434162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5D4421E1-0B96-4301-9546-263829F68B2D}"/>
              </a:ext>
            </a:extLst>
          </p:cNvPr>
          <p:cNvSpPr>
            <a:spLocks noGrp="1"/>
          </p:cNvSpPr>
          <p:nvPr>
            <p:ph type="title"/>
          </p:nvPr>
        </p:nvSpPr>
        <p:spPr>
          <a:xfrm>
            <a:off x="839788" y="457200"/>
            <a:ext cx="3932237" cy="1600200"/>
          </a:xfrm>
        </p:spPr>
        <p:txBody>
          <a:bodyPr anchor="t">
            <a:normAutofit/>
          </a:bodyPr>
          <a:lstStyle>
            <a:lvl1pPr>
              <a:defRPr sz="3200"/>
            </a:lvl1pPr>
          </a:lstStyle>
          <a:p>
            <a:r>
              <a:rPr lang="en-US" altLang="en-US"/>
              <a:t>Click here to edit master header styles</a:t>
            </a:r>
          </a:p>
        </p:txBody>
      </p:sp>
      <p:sp>
        <p:nvSpPr>
          <p:cNvPr id="3" name="内容占位符 2">
            <a:extLst>
              <a:ext uri="{FF2B5EF4-FFF2-40B4-BE49-F238E27FC236}">
                <a16:creationId xmlns:a16="http://schemas.microsoft.com/office/drawing/2014/main" id="{164A466B-A043-4FC2-83D8-03BDB536B77F}"/>
              </a:ext>
            </a:extLst>
          </p:cNvPr>
          <p:cNvSpPr>
            <a:spLocks noGrp="1"/>
          </p:cNvSpPr>
          <p:nvPr>
            <p:ph idx="1"/>
          </p:nvPr>
        </p:nvSpPr>
        <p:spPr>
          <a:xfrm>
            <a:off x="5183188" y="987425"/>
            <a:ext cx="6172200" cy="4873625"/>
          </a:xfrm>
        </p:spPr>
        <p:txBody>
          <a:bodyPr>
            <a:normAutofit/>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ltLang="en-US"/>
              <a:t>Click here to edit master</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4" name="文本占位符 3">
            <a:extLst>
              <a:ext uri="{FF2B5EF4-FFF2-40B4-BE49-F238E27FC236}">
                <a16:creationId xmlns:a16="http://schemas.microsoft.com/office/drawing/2014/main" id="{30219425-20CA-41B6-ABFF-EFB262E9990C}"/>
              </a:ext>
            </a:extLst>
          </p:cNvPr>
          <p:cNvSpPr>
            <a:spLocks noGrp="1"/>
          </p:cNvSpPr>
          <p:nvPr>
            <p:ph type="body" sz="half" idx="2"/>
          </p:nvPr>
        </p:nvSpPr>
        <p:spPr>
          <a:xfrm>
            <a:off x="839788" y="2057400"/>
            <a:ext cx="3932237" cy="3811588"/>
          </a:xfrm>
        </p:spPr>
        <p:txBody>
          <a:bodyP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ltLang="en-US"/>
              <a:t>Click here to edit master</a:t>
            </a:r>
          </a:p>
        </p:txBody>
      </p:sp>
      <p:sp>
        <p:nvSpPr>
          <p:cNvPr id="5" name="日期占位符 4">
            <a:extLst>
              <a:ext uri="{FF2B5EF4-FFF2-40B4-BE49-F238E27FC236}">
                <a16:creationId xmlns:a16="http://schemas.microsoft.com/office/drawing/2014/main" id="{B1A6BCBB-6CE5-473A-B66C-20EA975EDDAD}"/>
              </a:ext>
            </a:extLst>
          </p:cNvPr>
          <p:cNvSpPr>
            <a:spLocks noGrp="1"/>
          </p:cNvSpPr>
          <p:nvPr>
            <p:ph type="dt" sz="half" idx="10"/>
          </p:nvPr>
        </p:nvSpPr>
        <p:spPr/>
        <p:txBody>
          <a:bodyPr>
            <a:normAutofit/>
          </a:bodyPr>
          <a:lstStyle/>
          <a:p>
            <a:fld id="{F22D172A-AA93-47B5-813B-A4A149E3E585}" type="datetimeFigureOut">
              <a:rPr lang="en-US" altLang="en-US" sz="1100" smtClean="0"/>
              <a:t>8/25/2025</a:t>
            </a:fld>
            <a:endParaRPr lang="zh-CN" altLang="en-US"/>
          </a:p>
        </p:txBody>
      </p:sp>
      <p:sp>
        <p:nvSpPr>
          <p:cNvPr id="6" name="页脚占位符 5">
            <a:extLst>
              <a:ext uri="{FF2B5EF4-FFF2-40B4-BE49-F238E27FC236}">
                <a16:creationId xmlns:a16="http://schemas.microsoft.com/office/drawing/2014/main" id="{765997A0-38B6-41E8-9195-BCDF0BBFA4CD}"/>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897261D6-DCB5-4736-9B64-29DC9A03EC90}"/>
              </a:ext>
            </a:extLst>
          </p:cNvPr>
          <p:cNvSpPr>
            <a:spLocks noGrp="1"/>
          </p:cNvSpPr>
          <p:nvPr>
            <p:ph type="sldNum" sz="quarter" idx="12"/>
          </p:nvPr>
        </p:nvSpPr>
        <p:spPr/>
        <p:txBody>
          <a:bodyPr>
            <a:normAutofit/>
          </a:bodyPr>
          <a:lstStyle/>
          <a:p>
            <a:fld id="{960221C3-83E1-41B7-BB29-67A522041285}" type="slidenum">
              <a:rPr lang="en-US" altLang="en-US" smtClean="0"/>
              <a:t>‹#›</a:t>
            </a:fld>
            <a:endParaRPr lang="zh-CN" altLang="en-US"/>
          </a:p>
        </p:txBody>
      </p:sp>
    </p:spTree>
    <p:extLst>
      <p:ext uri="{BB962C8B-B14F-4D97-AF65-F5344CB8AC3E}">
        <p14:creationId xmlns:p14="http://schemas.microsoft.com/office/powerpoint/2010/main" val="404676155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50628D3-B187-4F87-9A28-BB6AAEDF2AF1}"/>
              </a:ext>
            </a:extLst>
          </p:cNvPr>
          <p:cNvSpPr>
            <a:spLocks noGrp="1"/>
          </p:cNvSpPr>
          <p:nvPr>
            <p:ph type="title"/>
          </p:nvPr>
        </p:nvSpPr>
        <p:spPr>
          <a:xfrm>
            <a:off x="839788" y="457200"/>
            <a:ext cx="3932237" cy="1600200"/>
          </a:xfrm>
        </p:spPr>
        <p:txBody>
          <a:bodyPr anchor="t">
            <a:normAutofit/>
          </a:bodyPr>
          <a:lstStyle>
            <a:lvl1pPr>
              <a:defRPr sz="3200"/>
            </a:lvl1pPr>
          </a:lstStyle>
          <a:p>
            <a:r>
              <a:rPr lang="en-US" altLang="en-US"/>
              <a:t>Click here to edit master header styles</a:t>
            </a:r>
          </a:p>
        </p:txBody>
      </p:sp>
      <p:sp>
        <p:nvSpPr>
          <p:cNvPr id="3" name="图片占位符 2">
            <a:extLst>
              <a:ext uri="{FF2B5EF4-FFF2-40B4-BE49-F238E27FC236}">
                <a16:creationId xmlns:a16="http://schemas.microsoft.com/office/drawing/2014/main" id="{D05CCE47-59EE-4703-9216-7473B600B03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6D3D6F33-9CDA-46E1-8A57-948590F8D176}"/>
              </a:ext>
            </a:extLst>
          </p:cNvPr>
          <p:cNvSpPr>
            <a:spLocks noGrp="1"/>
          </p:cNvSpPr>
          <p:nvPr>
            <p:ph type="body" sz="half" idx="2"/>
          </p:nvPr>
        </p:nvSpPr>
        <p:spPr>
          <a:xfrm>
            <a:off x="839788" y="2057400"/>
            <a:ext cx="3932237" cy="3811588"/>
          </a:xfrm>
        </p:spPr>
        <p:txBody>
          <a:bodyP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ltLang="en-US"/>
              <a:t>Click here to edit master</a:t>
            </a:r>
          </a:p>
        </p:txBody>
      </p:sp>
      <p:sp>
        <p:nvSpPr>
          <p:cNvPr id="5" name="日期占位符 4">
            <a:extLst>
              <a:ext uri="{FF2B5EF4-FFF2-40B4-BE49-F238E27FC236}">
                <a16:creationId xmlns:a16="http://schemas.microsoft.com/office/drawing/2014/main" id="{5D07BE05-2E54-410B-B2BF-A59042522955}"/>
              </a:ext>
            </a:extLst>
          </p:cNvPr>
          <p:cNvSpPr>
            <a:spLocks noGrp="1"/>
          </p:cNvSpPr>
          <p:nvPr>
            <p:ph type="dt" sz="half" idx="10"/>
          </p:nvPr>
        </p:nvSpPr>
        <p:spPr/>
        <p:txBody>
          <a:bodyPr>
            <a:normAutofit/>
          </a:bodyPr>
          <a:lstStyle/>
          <a:p>
            <a:fld id="{F22D172A-AA93-47B5-813B-A4A149E3E585}" type="datetimeFigureOut">
              <a:rPr lang="en-US" altLang="en-US" sz="1100" smtClean="0"/>
              <a:t>8/25/2025</a:t>
            </a:fld>
            <a:endParaRPr lang="zh-CN" altLang="en-US"/>
          </a:p>
        </p:txBody>
      </p:sp>
      <p:sp>
        <p:nvSpPr>
          <p:cNvPr id="6" name="页脚占位符 5">
            <a:extLst>
              <a:ext uri="{FF2B5EF4-FFF2-40B4-BE49-F238E27FC236}">
                <a16:creationId xmlns:a16="http://schemas.microsoft.com/office/drawing/2014/main" id="{923E068A-A259-4EEC-A358-D1ADA122F8E5}"/>
              </a:ext>
            </a:extLst>
          </p:cNvPr>
          <p:cNvSpPr>
            <a:spLocks noGrp="1"/>
          </p:cNvSpPr>
          <p:nvPr>
            <p:ph type="ftr" sz="quarter" idx="11"/>
          </p:nvPr>
        </p:nvSpPr>
        <p:spPr/>
        <p:txBody>
          <a:bodyPr/>
          <a:lstStyle/>
          <a:p>
            <a:endParaRPr lang="zh-CN" altLang="en-US"/>
          </a:p>
        </p:txBody>
      </p:sp>
      <p:sp>
        <p:nvSpPr>
          <p:cNvPr id="7" name="灯片编号占位符 6">
            <a:extLst>
              <a:ext uri="{FF2B5EF4-FFF2-40B4-BE49-F238E27FC236}">
                <a16:creationId xmlns:a16="http://schemas.microsoft.com/office/drawing/2014/main" id="{FE6F1A28-3881-4F1C-BF02-B42F98172324}"/>
              </a:ext>
            </a:extLst>
          </p:cNvPr>
          <p:cNvSpPr>
            <a:spLocks noGrp="1"/>
          </p:cNvSpPr>
          <p:nvPr>
            <p:ph type="sldNum" sz="quarter" idx="12"/>
          </p:nvPr>
        </p:nvSpPr>
        <p:spPr/>
        <p:txBody>
          <a:bodyPr>
            <a:normAutofit/>
          </a:bodyPr>
          <a:lstStyle/>
          <a:p>
            <a:fld id="{960221C3-83E1-41B7-BB29-67A522041285}" type="slidenum">
              <a:rPr lang="en-US" altLang="en-US" smtClean="0"/>
              <a:t>‹#›</a:t>
            </a:fld>
            <a:endParaRPr lang="zh-CN" altLang="en-US"/>
          </a:p>
        </p:txBody>
      </p:sp>
    </p:spTree>
    <p:extLst>
      <p:ext uri="{BB962C8B-B14F-4D97-AF65-F5344CB8AC3E}">
        <p14:creationId xmlns:p14="http://schemas.microsoft.com/office/powerpoint/2010/main" val="48086510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FE0255EA-82E8-4BCB-83EE-73FD1FCB64DB}"/>
              </a:ext>
            </a:extLst>
          </p:cNvPr>
          <p:cNvSpPr>
            <a:spLocks noGrp="1"/>
          </p:cNvSpPr>
          <p:nvPr>
            <p:ph type="title"/>
          </p:nvPr>
        </p:nvSpPr>
        <p:spPr/>
        <p:txBody>
          <a:bodyPr>
            <a:normAutofit/>
          </a:bodyPr>
          <a:lstStyle/>
          <a:p>
            <a:r>
              <a:rPr lang="en-US" altLang="en-US"/>
              <a:t>Click here to edit master header styles</a:t>
            </a:r>
          </a:p>
        </p:txBody>
      </p:sp>
      <p:sp>
        <p:nvSpPr>
          <p:cNvPr id="3" name="竖排文字占位符 2">
            <a:extLst>
              <a:ext uri="{FF2B5EF4-FFF2-40B4-BE49-F238E27FC236}">
                <a16:creationId xmlns:a16="http://schemas.microsoft.com/office/drawing/2014/main" id="{EE1C85AF-C108-4763-9470-CB0C1A2AD45C}"/>
              </a:ext>
            </a:extLst>
          </p:cNvPr>
          <p:cNvSpPr>
            <a:spLocks noGrp="1"/>
          </p:cNvSpPr>
          <p:nvPr>
            <p:ph type="body" orient="vert" idx="1"/>
          </p:nvPr>
        </p:nvSpPr>
        <p:spPr/>
        <p:txBody>
          <a:bodyPr vert="vert">
            <a:normAutofit/>
          </a:bodyPr>
          <a:lstStyle/>
          <a:p>
            <a:pPr lvl="0"/>
            <a:r>
              <a:rPr lang="en-US" altLang="en-US"/>
              <a:t>Click here to edit master text styles</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4" name="日期占位符 3">
            <a:extLst>
              <a:ext uri="{FF2B5EF4-FFF2-40B4-BE49-F238E27FC236}">
                <a16:creationId xmlns:a16="http://schemas.microsoft.com/office/drawing/2014/main" id="{A834B4C4-7BCF-47F3-9DCC-A9694172CE19}"/>
              </a:ext>
            </a:extLst>
          </p:cNvPr>
          <p:cNvSpPr>
            <a:spLocks noGrp="1"/>
          </p:cNvSpPr>
          <p:nvPr>
            <p:ph type="dt" sz="half" idx="10"/>
          </p:nvPr>
        </p:nvSpPr>
        <p:spPr/>
        <p:txBody>
          <a:bodyPr>
            <a:normAutofit/>
          </a:bodyPr>
          <a:lstStyle/>
          <a:p>
            <a:fld id="{F22D172A-AA93-47B5-813B-A4A149E3E585}" type="datetimeFigureOut">
              <a:rPr lang="en-US" altLang="en-US" sz="1100" smtClean="0"/>
              <a:t>8/25/2025</a:t>
            </a:fld>
            <a:endParaRPr lang="zh-CN" altLang="en-US"/>
          </a:p>
        </p:txBody>
      </p:sp>
      <p:sp>
        <p:nvSpPr>
          <p:cNvPr id="5" name="页脚占位符 4">
            <a:extLst>
              <a:ext uri="{FF2B5EF4-FFF2-40B4-BE49-F238E27FC236}">
                <a16:creationId xmlns:a16="http://schemas.microsoft.com/office/drawing/2014/main" id="{3CB5CDE1-B738-4BED-A609-CAA8EAF11C85}"/>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FF8315CB-3AE5-465B-990D-B75D1B674367}"/>
              </a:ext>
            </a:extLst>
          </p:cNvPr>
          <p:cNvSpPr>
            <a:spLocks noGrp="1"/>
          </p:cNvSpPr>
          <p:nvPr>
            <p:ph type="sldNum" sz="quarter" idx="12"/>
          </p:nvPr>
        </p:nvSpPr>
        <p:spPr/>
        <p:txBody>
          <a:bodyPr>
            <a:normAutofit/>
          </a:bodyPr>
          <a:lstStyle/>
          <a:p>
            <a:fld id="{960221C3-83E1-41B7-BB29-67A522041285}" type="slidenum">
              <a:rPr lang="en-US" altLang="en-US" smtClean="0"/>
              <a:t>‹#›</a:t>
            </a:fld>
            <a:endParaRPr lang="zh-CN" altLang="en-US"/>
          </a:p>
        </p:txBody>
      </p:sp>
    </p:spTree>
    <p:extLst>
      <p:ext uri="{BB962C8B-B14F-4D97-AF65-F5344CB8AC3E}">
        <p14:creationId xmlns:p14="http://schemas.microsoft.com/office/powerpoint/2010/main" val="37597894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243C2C9D-BA03-4EB3-ABA2-C6C06F3D0E4B}"/>
              </a:ext>
            </a:extLst>
          </p:cNvPr>
          <p:cNvSpPr>
            <a:spLocks noGrp="1"/>
          </p:cNvSpPr>
          <p:nvPr>
            <p:ph type="title" orient="vert"/>
          </p:nvPr>
        </p:nvSpPr>
        <p:spPr>
          <a:xfrm>
            <a:off x="8724900" y="365125"/>
            <a:ext cx="2628900" cy="5811838"/>
          </a:xfrm>
        </p:spPr>
        <p:txBody>
          <a:bodyPr vert="vert">
            <a:normAutofit/>
          </a:bodyPr>
          <a:lstStyle/>
          <a:p>
            <a:r>
              <a:rPr lang="en-US" altLang="en-US"/>
              <a:t>Click here to edit master header styles</a:t>
            </a:r>
          </a:p>
        </p:txBody>
      </p:sp>
      <p:sp>
        <p:nvSpPr>
          <p:cNvPr id="3" name="竖排文字占位符 2">
            <a:extLst>
              <a:ext uri="{FF2B5EF4-FFF2-40B4-BE49-F238E27FC236}">
                <a16:creationId xmlns:a16="http://schemas.microsoft.com/office/drawing/2014/main" id="{5D966956-0FE3-4184-BE12-D1E6BA4C6E89}"/>
              </a:ext>
            </a:extLst>
          </p:cNvPr>
          <p:cNvSpPr>
            <a:spLocks noGrp="1"/>
          </p:cNvSpPr>
          <p:nvPr>
            <p:ph type="body" orient="vert" idx="1"/>
          </p:nvPr>
        </p:nvSpPr>
        <p:spPr>
          <a:xfrm>
            <a:off x="838200" y="365125"/>
            <a:ext cx="7734300" cy="5811838"/>
          </a:xfrm>
        </p:spPr>
        <p:txBody>
          <a:bodyPr vert="vert">
            <a:normAutofit/>
          </a:bodyPr>
          <a:lstStyle/>
          <a:p>
            <a:pPr lvl="0"/>
            <a:r>
              <a:rPr lang="en-US" altLang="en-US"/>
              <a:t>Click here to edit master</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4" name="日期占位符 3">
            <a:extLst>
              <a:ext uri="{FF2B5EF4-FFF2-40B4-BE49-F238E27FC236}">
                <a16:creationId xmlns:a16="http://schemas.microsoft.com/office/drawing/2014/main" id="{1F01CA47-6D28-4D53-B77F-895E35BC9628}"/>
              </a:ext>
            </a:extLst>
          </p:cNvPr>
          <p:cNvSpPr>
            <a:spLocks noGrp="1"/>
          </p:cNvSpPr>
          <p:nvPr>
            <p:ph type="dt" sz="half" idx="10"/>
          </p:nvPr>
        </p:nvSpPr>
        <p:spPr/>
        <p:txBody>
          <a:bodyPr>
            <a:normAutofit/>
          </a:bodyPr>
          <a:lstStyle/>
          <a:p>
            <a:fld id="{F22D172A-AA93-47B5-813B-A4A149E3E585}" type="datetimeFigureOut">
              <a:rPr lang="en-US" altLang="en-US" sz="1100" smtClean="0"/>
              <a:t>8/25/2025</a:t>
            </a:fld>
            <a:endParaRPr lang="zh-CN" altLang="en-US"/>
          </a:p>
        </p:txBody>
      </p:sp>
      <p:sp>
        <p:nvSpPr>
          <p:cNvPr id="5" name="页脚占位符 4">
            <a:extLst>
              <a:ext uri="{FF2B5EF4-FFF2-40B4-BE49-F238E27FC236}">
                <a16:creationId xmlns:a16="http://schemas.microsoft.com/office/drawing/2014/main" id="{A3BA5B47-69CD-4F5C-BE40-44A36FE19CBB}"/>
              </a:ext>
            </a:extLst>
          </p:cNvPr>
          <p:cNvSpPr>
            <a:spLocks noGrp="1"/>
          </p:cNvSpPr>
          <p:nvPr>
            <p:ph type="ftr" sz="quarter" idx="11"/>
          </p:nvPr>
        </p:nvSpPr>
        <p:spPr/>
        <p:txBody>
          <a:bodyPr/>
          <a:lstStyle/>
          <a:p>
            <a:endParaRPr lang="zh-CN" altLang="en-US"/>
          </a:p>
        </p:txBody>
      </p:sp>
      <p:sp>
        <p:nvSpPr>
          <p:cNvPr id="6" name="灯片编号占位符 5">
            <a:extLst>
              <a:ext uri="{FF2B5EF4-FFF2-40B4-BE49-F238E27FC236}">
                <a16:creationId xmlns:a16="http://schemas.microsoft.com/office/drawing/2014/main" id="{A0F5371D-88BE-479C-B976-5A8A1F3B709D}"/>
              </a:ext>
            </a:extLst>
          </p:cNvPr>
          <p:cNvSpPr>
            <a:spLocks noGrp="1"/>
          </p:cNvSpPr>
          <p:nvPr>
            <p:ph type="sldNum" sz="quarter" idx="12"/>
          </p:nvPr>
        </p:nvSpPr>
        <p:spPr/>
        <p:txBody>
          <a:bodyPr>
            <a:normAutofit/>
          </a:bodyPr>
          <a:lstStyle/>
          <a:p>
            <a:fld id="{960221C3-83E1-41B7-BB29-67A522041285}" type="slidenum">
              <a:rPr lang="en-US" altLang="en-US" smtClean="0"/>
              <a:t>‹#›</a:t>
            </a:fld>
            <a:endParaRPr lang="zh-CN" altLang="en-US"/>
          </a:p>
        </p:txBody>
      </p:sp>
    </p:spTree>
    <p:extLst>
      <p:ext uri="{BB962C8B-B14F-4D97-AF65-F5344CB8AC3E}">
        <p14:creationId xmlns:p14="http://schemas.microsoft.com/office/powerpoint/2010/main" val="35765231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标题幻灯片">
    <p:spTree>
      <p:nvGrpSpPr>
        <p:cNvPr id="1" name=""/>
        <p:cNvGrpSpPr/>
        <p:nvPr/>
      </p:nvGrpSpPr>
      <p:grpSpPr>
        <a:xfrm>
          <a:off x="0" y="0"/>
          <a:ext cx="0" cy="0"/>
          <a:chOff x="0" y="0"/>
          <a:chExt cx="0" cy="0"/>
        </a:xfrm>
      </p:grpSpPr>
      <p:pic>
        <p:nvPicPr>
          <p:cNvPr id="7" name="图片 6">
            <a:extLst>
              <a:ext uri="{FF2B5EF4-FFF2-40B4-BE49-F238E27FC236}">
                <a16:creationId xmlns:a16="http://schemas.microsoft.com/office/drawing/2014/main" id="{61F78101-1A04-4E3C-B1F7-CBC83658D68D}"/>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81"/>
            <a:ext cx="12192000" cy="6857919"/>
          </a:xfrm>
          <a:prstGeom prst="rect">
            <a:avLst/>
          </a:prstGeom>
        </p:spPr>
      </p:pic>
      <p:pic>
        <p:nvPicPr>
          <p:cNvPr id="3" name="图片 2">
            <a:extLst>
              <a:ext uri="{FF2B5EF4-FFF2-40B4-BE49-F238E27FC236}">
                <a16:creationId xmlns:a16="http://schemas.microsoft.com/office/drawing/2014/main" id="{8F40DBBB-762C-4943-80D2-321AA8068D9D}"/>
              </a:ext>
            </a:extLst>
          </p:cNvPr>
          <p:cNvPicPr>
            <a:picLocks noChangeAspect="1"/>
          </p:cNvPicPr>
          <p:nvPr userDrawn="1"/>
        </p:nvPicPr>
        <p:blipFill>
          <a:blip r:embed="rId3" cstate="hqprint">
            <a:extLst>
              <a:ext uri="{28A0092B-C50C-407E-A947-70E740481C1C}">
                <a14:useLocalDpi xmlns:a14="http://schemas.microsoft.com/office/drawing/2010/main" val="0"/>
              </a:ext>
            </a:extLst>
          </a:blip>
          <a:stretch>
            <a:fillRect/>
          </a:stretch>
        </p:blipFill>
        <p:spPr>
          <a:xfrm>
            <a:off x="7904193" y="2707924"/>
            <a:ext cx="4287807" cy="4150076"/>
          </a:xfrm>
          <a:prstGeom prst="rect">
            <a:avLst/>
          </a:prstGeom>
        </p:spPr>
      </p:pic>
      <p:pic>
        <p:nvPicPr>
          <p:cNvPr id="4" name="图片 3">
            <a:extLst>
              <a:ext uri="{FF2B5EF4-FFF2-40B4-BE49-F238E27FC236}">
                <a16:creationId xmlns:a16="http://schemas.microsoft.com/office/drawing/2014/main" id="{7CCB84E8-D286-42B6-8E04-5DBF7825391F}"/>
              </a:ext>
            </a:extLst>
          </p:cNvPr>
          <p:cNvPicPr>
            <a:picLocks noChangeAspect="1"/>
          </p:cNvPicPr>
          <p:nvPr userDrawn="1"/>
        </p:nvPicPr>
        <p:blipFill>
          <a:blip r:embed="rId4" cstate="hqprint">
            <a:extLst>
              <a:ext uri="{28A0092B-C50C-407E-A947-70E740481C1C}">
                <a14:useLocalDpi xmlns:a14="http://schemas.microsoft.com/office/drawing/2010/main" val="0"/>
              </a:ext>
            </a:extLst>
          </a:blip>
          <a:stretch>
            <a:fillRect/>
          </a:stretch>
        </p:blipFill>
        <p:spPr>
          <a:xfrm>
            <a:off x="-19050" y="0"/>
            <a:ext cx="4762500" cy="4074598"/>
          </a:xfrm>
          <a:prstGeom prst="rect">
            <a:avLst/>
          </a:prstGeom>
        </p:spPr>
      </p:pic>
    </p:spTree>
    <p:extLst>
      <p:ext uri="{BB962C8B-B14F-4D97-AF65-F5344CB8AC3E}">
        <p14:creationId xmlns:p14="http://schemas.microsoft.com/office/powerpoint/2010/main" val="94615647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showMasterSp="0" preserve="1" userDrawn="1">
  <p:cSld name="标题和内容">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BE3CA8B6-898E-423E-B28D-7236BB829FD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81"/>
            <a:ext cx="12192000" cy="6857919"/>
          </a:xfrm>
          <a:prstGeom prst="rect">
            <a:avLst/>
          </a:prstGeom>
        </p:spPr>
      </p:pic>
    </p:spTree>
    <p:extLst>
      <p:ext uri="{BB962C8B-B14F-4D97-AF65-F5344CB8AC3E}">
        <p14:creationId xmlns:p14="http://schemas.microsoft.com/office/powerpoint/2010/main" val="346054032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39D10BD-B394-4216-BA97-A1DCBBB9BE33}"/>
              </a:ext>
            </a:extLst>
          </p:cNvPr>
          <p:cNvSpPr>
            <a:spLocks noGrp="1"/>
          </p:cNvSpPr>
          <p:nvPr>
            <p:ph type="title"/>
          </p:nvPr>
        </p:nvSpPr>
        <p:spPr>
          <a:xfrm>
            <a:off x="838200" y="365125"/>
            <a:ext cx="10515600" cy="1325563"/>
          </a:xfrm>
          <a:prstGeom prst="rect">
            <a:avLst/>
          </a:prstGeom>
        </p:spPr>
        <p:txBody>
          <a:bodyPr>
            <a:normAutofit/>
          </a:bodyPr>
          <a:lstStyle/>
          <a:p>
            <a:r>
              <a:rPr lang="en-US" altLang="en-US"/>
              <a:t>Click here to edit master header styles</a:t>
            </a:r>
          </a:p>
        </p:txBody>
      </p:sp>
      <p:sp>
        <p:nvSpPr>
          <p:cNvPr id="3" name="内容占位符 2">
            <a:extLst>
              <a:ext uri="{FF2B5EF4-FFF2-40B4-BE49-F238E27FC236}">
                <a16:creationId xmlns:a16="http://schemas.microsoft.com/office/drawing/2014/main" id="{449600E7-04D2-45FF-A6F1-80F8971671BA}"/>
              </a:ext>
            </a:extLst>
          </p:cNvPr>
          <p:cNvSpPr>
            <a:spLocks noGrp="1"/>
          </p:cNvSpPr>
          <p:nvPr>
            <p:ph sz="half" idx="1"/>
          </p:nvPr>
        </p:nvSpPr>
        <p:spPr>
          <a:xfrm>
            <a:off x="838200" y="1825625"/>
            <a:ext cx="5181600" cy="4351338"/>
          </a:xfrm>
          <a:prstGeom prst="rect">
            <a:avLst/>
          </a:prstGeom>
        </p:spPr>
        <p:txBody>
          <a:bodyPr>
            <a:normAutofit/>
          </a:bodyPr>
          <a:lstStyle/>
          <a:p>
            <a:pPr lvl="0"/>
            <a:r>
              <a:rPr lang="en-US" altLang="en-US"/>
              <a:t>Click here to edit master</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4" name="内容占位符 3">
            <a:extLst>
              <a:ext uri="{FF2B5EF4-FFF2-40B4-BE49-F238E27FC236}">
                <a16:creationId xmlns:a16="http://schemas.microsoft.com/office/drawing/2014/main" id="{47480AFB-9B05-4B8F-ABBE-2CDEEFD25D19}"/>
              </a:ext>
            </a:extLst>
          </p:cNvPr>
          <p:cNvSpPr>
            <a:spLocks noGrp="1"/>
          </p:cNvSpPr>
          <p:nvPr>
            <p:ph sz="half" idx="2"/>
          </p:nvPr>
        </p:nvSpPr>
        <p:spPr>
          <a:xfrm>
            <a:off x="6172200" y="1825625"/>
            <a:ext cx="5181600" cy="4351338"/>
          </a:xfrm>
          <a:prstGeom prst="rect">
            <a:avLst/>
          </a:prstGeom>
        </p:spPr>
        <p:txBody>
          <a:bodyPr>
            <a:normAutofit/>
          </a:bodyPr>
          <a:lstStyle/>
          <a:p>
            <a:pPr lvl="0"/>
            <a:r>
              <a:rPr lang="en-US" altLang="en-US"/>
              <a:t>Click here to edit master</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5" name="日期占位符 4">
            <a:extLst>
              <a:ext uri="{FF2B5EF4-FFF2-40B4-BE49-F238E27FC236}">
                <a16:creationId xmlns:a16="http://schemas.microsoft.com/office/drawing/2014/main" id="{CA01B21B-AF92-4342-8FB0-8CFF015D85FF}"/>
              </a:ext>
            </a:extLst>
          </p:cNvPr>
          <p:cNvSpPr>
            <a:spLocks noGrp="1"/>
          </p:cNvSpPr>
          <p:nvPr>
            <p:ph type="dt" sz="half" idx="10"/>
          </p:nvPr>
        </p:nvSpPr>
        <p:spPr>
          <a:xfrm>
            <a:off x="838200" y="6356350"/>
            <a:ext cx="2743200" cy="365125"/>
          </a:xfrm>
          <a:prstGeom prst="rect">
            <a:avLst/>
          </a:prstGeom>
        </p:spPr>
        <p:txBody>
          <a:bodyPr>
            <a:normAutofit/>
          </a:bodyPr>
          <a:lstStyle/>
          <a:p>
            <a:fld id="{BD4E93D0-AFD0-4C32-96A7-F021EE6CB207}" type="datetimeFigureOut">
              <a:rPr lang="en-US" altLang="en-US" sz="1700" smtClean="0"/>
              <a:t>8/25/2025</a:t>
            </a:fld>
            <a:endParaRPr lang="zh-CN" altLang="en-US"/>
          </a:p>
        </p:txBody>
      </p:sp>
      <p:sp>
        <p:nvSpPr>
          <p:cNvPr id="6" name="页脚占位符 5">
            <a:extLst>
              <a:ext uri="{FF2B5EF4-FFF2-40B4-BE49-F238E27FC236}">
                <a16:creationId xmlns:a16="http://schemas.microsoft.com/office/drawing/2014/main" id="{68FC128C-B066-48C5-A12A-A6F64988EDD3}"/>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id="{4F72C1E6-E139-41BE-8C15-48C644E34021}"/>
              </a:ext>
            </a:extLst>
          </p:cNvPr>
          <p:cNvSpPr>
            <a:spLocks noGrp="1"/>
          </p:cNvSpPr>
          <p:nvPr>
            <p:ph type="sldNum" sz="quarter" idx="12"/>
          </p:nvPr>
        </p:nvSpPr>
        <p:spPr>
          <a:xfrm>
            <a:off x="8610600" y="6356350"/>
            <a:ext cx="2743200" cy="365125"/>
          </a:xfrm>
          <a:prstGeom prst="rect">
            <a:avLst/>
          </a:prstGeom>
        </p:spPr>
        <p:txBody>
          <a:bodyPr>
            <a:normAutofit lnSpcReduction="20000"/>
          </a:bodyPr>
          <a:lstStyle/>
          <a:p>
            <a:fld id="{1940618C-647D-4B95-B53F-55B2E86AD904}" type="slidenum">
              <a:rPr lang="en-US" altLang="en-US" smtClean="0"/>
              <a:t>‹#›</a:t>
            </a:fld>
            <a:endParaRPr lang="zh-CN" altLang="en-US"/>
          </a:p>
        </p:txBody>
      </p:sp>
    </p:spTree>
    <p:extLst>
      <p:ext uri="{BB962C8B-B14F-4D97-AF65-F5344CB8AC3E}">
        <p14:creationId xmlns:p14="http://schemas.microsoft.com/office/powerpoint/2010/main" val="336263362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showMasterSp="0" preserve="1" userDrawn="1">
  <p:cSld name="节标题">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F0A576EB-E02B-4B58-A2BE-69CF9D479833}"/>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flipH="1">
            <a:off x="0" y="81"/>
            <a:ext cx="12192000" cy="6857919"/>
          </a:xfrm>
          <a:prstGeom prst="rect">
            <a:avLst/>
          </a:prstGeom>
        </p:spPr>
      </p:pic>
    </p:spTree>
    <p:extLst>
      <p:ext uri="{BB962C8B-B14F-4D97-AF65-F5344CB8AC3E}">
        <p14:creationId xmlns:p14="http://schemas.microsoft.com/office/powerpoint/2010/main" val="348557597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type="twoObj" preserve="1">
  <p:cSld name="两栏内容">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C39D10BD-B394-4216-BA97-A1DCBBB9BE33}"/>
              </a:ext>
            </a:extLst>
          </p:cNvPr>
          <p:cNvSpPr>
            <a:spLocks noGrp="1"/>
          </p:cNvSpPr>
          <p:nvPr>
            <p:ph type="title"/>
          </p:nvPr>
        </p:nvSpPr>
        <p:spPr>
          <a:xfrm>
            <a:off x="838200" y="365125"/>
            <a:ext cx="10515600" cy="1325563"/>
          </a:xfrm>
          <a:prstGeom prst="rect">
            <a:avLst/>
          </a:prstGeom>
        </p:spPr>
        <p:txBody>
          <a:bodyPr>
            <a:normAutofit/>
          </a:bodyPr>
          <a:lstStyle/>
          <a:p>
            <a:r>
              <a:rPr lang="en-US" altLang="en-US"/>
              <a:t>Click here to edit master header styles</a:t>
            </a:r>
          </a:p>
        </p:txBody>
      </p:sp>
      <p:sp>
        <p:nvSpPr>
          <p:cNvPr id="3" name="内容占位符 2">
            <a:extLst>
              <a:ext uri="{FF2B5EF4-FFF2-40B4-BE49-F238E27FC236}">
                <a16:creationId xmlns:a16="http://schemas.microsoft.com/office/drawing/2014/main" id="{449600E7-04D2-45FF-A6F1-80F8971671BA}"/>
              </a:ext>
            </a:extLst>
          </p:cNvPr>
          <p:cNvSpPr>
            <a:spLocks noGrp="1"/>
          </p:cNvSpPr>
          <p:nvPr>
            <p:ph sz="half" idx="1"/>
          </p:nvPr>
        </p:nvSpPr>
        <p:spPr>
          <a:xfrm>
            <a:off x="838200" y="1825625"/>
            <a:ext cx="5181600" cy="4351338"/>
          </a:xfrm>
          <a:prstGeom prst="rect">
            <a:avLst/>
          </a:prstGeom>
        </p:spPr>
        <p:txBody>
          <a:bodyPr>
            <a:normAutofit/>
          </a:bodyPr>
          <a:lstStyle/>
          <a:p>
            <a:pPr lvl="0"/>
            <a:r>
              <a:rPr lang="en-US" altLang="en-US"/>
              <a:t>Click here to edit master</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4" name="内容占位符 3">
            <a:extLst>
              <a:ext uri="{FF2B5EF4-FFF2-40B4-BE49-F238E27FC236}">
                <a16:creationId xmlns:a16="http://schemas.microsoft.com/office/drawing/2014/main" id="{47480AFB-9B05-4B8F-ABBE-2CDEEFD25D19}"/>
              </a:ext>
            </a:extLst>
          </p:cNvPr>
          <p:cNvSpPr>
            <a:spLocks noGrp="1"/>
          </p:cNvSpPr>
          <p:nvPr>
            <p:ph sz="half" idx="2"/>
          </p:nvPr>
        </p:nvSpPr>
        <p:spPr>
          <a:xfrm>
            <a:off x="6172200" y="1825625"/>
            <a:ext cx="5181600" cy="4351338"/>
          </a:xfrm>
          <a:prstGeom prst="rect">
            <a:avLst/>
          </a:prstGeom>
        </p:spPr>
        <p:txBody>
          <a:bodyPr>
            <a:normAutofit/>
          </a:bodyPr>
          <a:lstStyle/>
          <a:p>
            <a:pPr lvl="0"/>
            <a:r>
              <a:rPr lang="en-US" altLang="en-US"/>
              <a:t>Click here to edit master</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5" name="日期占位符 4">
            <a:extLst>
              <a:ext uri="{FF2B5EF4-FFF2-40B4-BE49-F238E27FC236}">
                <a16:creationId xmlns:a16="http://schemas.microsoft.com/office/drawing/2014/main" id="{CA01B21B-AF92-4342-8FB0-8CFF015D85FF}"/>
              </a:ext>
            </a:extLst>
          </p:cNvPr>
          <p:cNvSpPr>
            <a:spLocks noGrp="1"/>
          </p:cNvSpPr>
          <p:nvPr>
            <p:ph type="dt" sz="half" idx="10"/>
          </p:nvPr>
        </p:nvSpPr>
        <p:spPr>
          <a:xfrm>
            <a:off x="838200" y="6356350"/>
            <a:ext cx="2743200" cy="365125"/>
          </a:xfrm>
          <a:prstGeom prst="rect">
            <a:avLst/>
          </a:prstGeom>
        </p:spPr>
        <p:txBody>
          <a:bodyPr>
            <a:normAutofit/>
          </a:bodyPr>
          <a:lstStyle/>
          <a:p>
            <a:fld id="{BD4E93D0-AFD0-4C32-96A7-F021EE6CB207}" type="datetimeFigureOut">
              <a:rPr lang="en-US" altLang="en-US" sz="1700" smtClean="0"/>
              <a:t>8/25/2025</a:t>
            </a:fld>
            <a:endParaRPr lang="zh-CN" altLang="en-US"/>
          </a:p>
        </p:txBody>
      </p:sp>
      <p:sp>
        <p:nvSpPr>
          <p:cNvPr id="6" name="页脚占位符 5">
            <a:extLst>
              <a:ext uri="{FF2B5EF4-FFF2-40B4-BE49-F238E27FC236}">
                <a16:creationId xmlns:a16="http://schemas.microsoft.com/office/drawing/2014/main" id="{68FC128C-B066-48C5-A12A-A6F64988EDD3}"/>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id="{4F72C1E6-E139-41BE-8C15-48C644E34021}"/>
              </a:ext>
            </a:extLst>
          </p:cNvPr>
          <p:cNvSpPr>
            <a:spLocks noGrp="1"/>
          </p:cNvSpPr>
          <p:nvPr>
            <p:ph type="sldNum" sz="quarter" idx="12"/>
          </p:nvPr>
        </p:nvSpPr>
        <p:spPr>
          <a:xfrm>
            <a:off x="8610600" y="6356350"/>
            <a:ext cx="2743200" cy="365125"/>
          </a:xfrm>
          <a:prstGeom prst="rect">
            <a:avLst/>
          </a:prstGeom>
        </p:spPr>
        <p:txBody>
          <a:bodyPr>
            <a:normAutofit lnSpcReduction="20000"/>
          </a:bodyPr>
          <a:lstStyle/>
          <a:p>
            <a:fld id="{1940618C-647D-4B95-B53F-55B2E86AD904}" type="slidenum">
              <a:rPr lang="en-US" altLang="en-US" smtClean="0"/>
              <a:t>‹#›</a:t>
            </a:fld>
            <a:endParaRPr lang="zh-CN" altLang="en-US"/>
          </a:p>
        </p:txBody>
      </p:sp>
    </p:spTree>
    <p:extLst>
      <p:ext uri="{BB962C8B-B14F-4D97-AF65-F5344CB8AC3E}">
        <p14:creationId xmlns:p14="http://schemas.microsoft.com/office/powerpoint/2010/main" val="36991293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A454EA5-03AE-43A9-8173-BC2514B9BF97}"/>
              </a:ext>
            </a:extLst>
          </p:cNvPr>
          <p:cNvSpPr>
            <a:spLocks noGrp="1"/>
          </p:cNvSpPr>
          <p:nvPr>
            <p:ph type="title"/>
          </p:nvPr>
        </p:nvSpPr>
        <p:spPr>
          <a:xfrm>
            <a:off x="839788" y="365125"/>
            <a:ext cx="10515600" cy="1325563"/>
          </a:xfrm>
          <a:prstGeom prst="rect">
            <a:avLst/>
          </a:prstGeom>
        </p:spPr>
        <p:txBody>
          <a:bodyPr>
            <a:normAutofit/>
          </a:bodyPr>
          <a:lstStyle/>
          <a:p>
            <a:r>
              <a:rPr lang="en-US" altLang="en-US"/>
              <a:t>Click here to edit master header styles</a:t>
            </a:r>
          </a:p>
        </p:txBody>
      </p:sp>
      <p:sp>
        <p:nvSpPr>
          <p:cNvPr id="3" name="文本占位符 2">
            <a:extLst>
              <a:ext uri="{FF2B5EF4-FFF2-40B4-BE49-F238E27FC236}">
                <a16:creationId xmlns:a16="http://schemas.microsoft.com/office/drawing/2014/main" id="{FE2AE4F9-3399-4840-B579-36BD55526A33}"/>
              </a:ext>
            </a:extLst>
          </p:cNvPr>
          <p:cNvSpPr>
            <a:spLocks noGrp="1"/>
          </p:cNvSpPr>
          <p:nvPr>
            <p:ph type="body" idx="1"/>
          </p:nvPr>
        </p:nvSpPr>
        <p:spPr>
          <a:xfrm>
            <a:off x="839788" y="1681163"/>
            <a:ext cx="5157787" cy="823912"/>
          </a:xfrm>
          <a:prstGeom prst="rect">
            <a:avLst/>
          </a:prstGeom>
        </p:spPr>
        <p:txBody>
          <a:bodyPr anchor="t">
            <a:normAutofit/>
          </a:bodyP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ltLang="en-US"/>
              <a:t>Click here to edit master</a:t>
            </a:r>
          </a:p>
        </p:txBody>
      </p:sp>
      <p:sp>
        <p:nvSpPr>
          <p:cNvPr id="4" name="内容占位符 3">
            <a:extLst>
              <a:ext uri="{FF2B5EF4-FFF2-40B4-BE49-F238E27FC236}">
                <a16:creationId xmlns:a16="http://schemas.microsoft.com/office/drawing/2014/main" id="{617D351B-5502-420C-AF4F-07CAFE60792D}"/>
              </a:ext>
            </a:extLst>
          </p:cNvPr>
          <p:cNvSpPr>
            <a:spLocks noGrp="1"/>
          </p:cNvSpPr>
          <p:nvPr>
            <p:ph sz="half" idx="2"/>
          </p:nvPr>
        </p:nvSpPr>
        <p:spPr>
          <a:xfrm>
            <a:off x="839788" y="2505075"/>
            <a:ext cx="5157787" cy="3684588"/>
          </a:xfrm>
          <a:prstGeom prst="rect">
            <a:avLst/>
          </a:prstGeom>
        </p:spPr>
        <p:txBody>
          <a:bodyPr>
            <a:normAutofit/>
          </a:bodyPr>
          <a:lstStyle/>
          <a:p>
            <a:pPr lvl="0"/>
            <a:r>
              <a:rPr lang="en-US" altLang="en-US"/>
              <a:t>Click here to edit master</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5" name="文本占位符 4">
            <a:extLst>
              <a:ext uri="{FF2B5EF4-FFF2-40B4-BE49-F238E27FC236}">
                <a16:creationId xmlns:a16="http://schemas.microsoft.com/office/drawing/2014/main" id="{9BF9F088-B4F5-452D-BE48-474C99E6F21D}"/>
              </a:ext>
            </a:extLst>
          </p:cNvPr>
          <p:cNvSpPr>
            <a:spLocks noGrp="1"/>
          </p:cNvSpPr>
          <p:nvPr>
            <p:ph type="body" sz="quarter" idx="3"/>
          </p:nvPr>
        </p:nvSpPr>
        <p:spPr>
          <a:xfrm>
            <a:off x="6172200" y="1681163"/>
            <a:ext cx="5183188" cy="823912"/>
          </a:xfrm>
          <a:prstGeom prst="rect">
            <a:avLst/>
          </a:prstGeom>
        </p:spPr>
        <p:txBody>
          <a:bodyPr anchor="t">
            <a:normAutofit/>
          </a:bodyP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ltLang="en-US"/>
              <a:t>Click here to edit master</a:t>
            </a:r>
          </a:p>
        </p:txBody>
      </p:sp>
      <p:sp>
        <p:nvSpPr>
          <p:cNvPr id="6" name="内容占位符 5">
            <a:extLst>
              <a:ext uri="{FF2B5EF4-FFF2-40B4-BE49-F238E27FC236}">
                <a16:creationId xmlns:a16="http://schemas.microsoft.com/office/drawing/2014/main" id="{E660E021-7B76-4B07-9EB3-F1166C87C7AC}"/>
              </a:ext>
            </a:extLst>
          </p:cNvPr>
          <p:cNvSpPr>
            <a:spLocks noGrp="1"/>
          </p:cNvSpPr>
          <p:nvPr>
            <p:ph sz="quarter" idx="4"/>
          </p:nvPr>
        </p:nvSpPr>
        <p:spPr>
          <a:xfrm>
            <a:off x="6172200" y="2505075"/>
            <a:ext cx="5183188" cy="3684588"/>
          </a:xfrm>
          <a:prstGeom prst="rect">
            <a:avLst/>
          </a:prstGeom>
        </p:spPr>
        <p:txBody>
          <a:bodyPr>
            <a:normAutofit/>
          </a:bodyPr>
          <a:lstStyle/>
          <a:p>
            <a:pPr lvl="0"/>
            <a:r>
              <a:rPr lang="en-US" altLang="en-US"/>
              <a:t>Click here to edit master</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7" name="日期占位符 6">
            <a:extLst>
              <a:ext uri="{FF2B5EF4-FFF2-40B4-BE49-F238E27FC236}">
                <a16:creationId xmlns:a16="http://schemas.microsoft.com/office/drawing/2014/main" id="{1A92910C-1A2F-4E9F-A07C-63393051F9F4}"/>
              </a:ext>
            </a:extLst>
          </p:cNvPr>
          <p:cNvSpPr>
            <a:spLocks noGrp="1"/>
          </p:cNvSpPr>
          <p:nvPr>
            <p:ph type="dt" sz="half" idx="10"/>
          </p:nvPr>
        </p:nvSpPr>
        <p:spPr>
          <a:xfrm>
            <a:off x="838200" y="6356350"/>
            <a:ext cx="2743200" cy="365125"/>
          </a:xfrm>
          <a:prstGeom prst="rect">
            <a:avLst/>
          </a:prstGeom>
        </p:spPr>
        <p:txBody>
          <a:bodyPr>
            <a:normAutofit/>
          </a:bodyPr>
          <a:lstStyle/>
          <a:p>
            <a:fld id="{BD4E93D0-AFD0-4C32-96A7-F021EE6CB207}" type="datetimeFigureOut">
              <a:rPr lang="en-US" altLang="en-US" sz="1700" smtClean="0"/>
              <a:t>8/25/2025</a:t>
            </a:fld>
            <a:endParaRPr lang="zh-CN" altLang="en-US"/>
          </a:p>
        </p:txBody>
      </p:sp>
      <p:sp>
        <p:nvSpPr>
          <p:cNvPr id="8" name="页脚占位符 7">
            <a:extLst>
              <a:ext uri="{FF2B5EF4-FFF2-40B4-BE49-F238E27FC236}">
                <a16:creationId xmlns:a16="http://schemas.microsoft.com/office/drawing/2014/main" id="{9D2DF0C5-4545-46B8-AFA5-A31B8DC666F5}"/>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a:extLst>
              <a:ext uri="{FF2B5EF4-FFF2-40B4-BE49-F238E27FC236}">
                <a16:creationId xmlns:a16="http://schemas.microsoft.com/office/drawing/2014/main" id="{4AEDCE25-7875-41CD-A451-14D3A5C19816}"/>
              </a:ext>
            </a:extLst>
          </p:cNvPr>
          <p:cNvSpPr>
            <a:spLocks noGrp="1"/>
          </p:cNvSpPr>
          <p:nvPr>
            <p:ph type="sldNum" sz="quarter" idx="12"/>
          </p:nvPr>
        </p:nvSpPr>
        <p:spPr>
          <a:xfrm>
            <a:off x="8610600" y="6356350"/>
            <a:ext cx="2743200" cy="365125"/>
          </a:xfrm>
          <a:prstGeom prst="rect">
            <a:avLst/>
          </a:prstGeom>
        </p:spPr>
        <p:txBody>
          <a:bodyPr>
            <a:normAutofit lnSpcReduction="20000"/>
          </a:bodyPr>
          <a:lstStyle/>
          <a:p>
            <a:fld id="{1940618C-647D-4B95-B53F-55B2E86AD904}" type="slidenum">
              <a:rPr lang="en-US" altLang="en-US" smtClean="0"/>
              <a:t>‹#›</a:t>
            </a:fld>
            <a:endParaRPr lang="zh-CN" altLang="en-US"/>
          </a:p>
        </p:txBody>
      </p:sp>
    </p:spTree>
    <p:extLst>
      <p:ext uri="{BB962C8B-B14F-4D97-AF65-F5344CB8AC3E}">
        <p14:creationId xmlns:p14="http://schemas.microsoft.com/office/powerpoint/2010/main" val="321851480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04DB3FC-60DB-481D-B8FA-83D2A7831240}"/>
              </a:ext>
            </a:extLst>
          </p:cNvPr>
          <p:cNvSpPr>
            <a:spLocks noGrp="1"/>
          </p:cNvSpPr>
          <p:nvPr>
            <p:ph type="title"/>
          </p:nvPr>
        </p:nvSpPr>
        <p:spPr>
          <a:xfrm>
            <a:off x="838200" y="365125"/>
            <a:ext cx="10515600" cy="1325563"/>
          </a:xfrm>
          <a:prstGeom prst="rect">
            <a:avLst/>
          </a:prstGeom>
        </p:spPr>
        <p:txBody>
          <a:bodyPr>
            <a:normAutofit/>
          </a:bodyPr>
          <a:lstStyle/>
          <a:p>
            <a:r>
              <a:rPr lang="en-US" altLang="en-US"/>
              <a:t>Click here to edit master header styles</a:t>
            </a:r>
          </a:p>
        </p:txBody>
      </p:sp>
      <p:sp>
        <p:nvSpPr>
          <p:cNvPr id="3" name="日期占位符 2">
            <a:extLst>
              <a:ext uri="{FF2B5EF4-FFF2-40B4-BE49-F238E27FC236}">
                <a16:creationId xmlns:a16="http://schemas.microsoft.com/office/drawing/2014/main" id="{98C3288E-19D1-45FC-BEFA-5C886D924E14}"/>
              </a:ext>
            </a:extLst>
          </p:cNvPr>
          <p:cNvSpPr>
            <a:spLocks noGrp="1"/>
          </p:cNvSpPr>
          <p:nvPr>
            <p:ph type="dt" sz="half" idx="10"/>
          </p:nvPr>
        </p:nvSpPr>
        <p:spPr>
          <a:xfrm>
            <a:off x="838200" y="6356350"/>
            <a:ext cx="2743200" cy="365125"/>
          </a:xfrm>
          <a:prstGeom prst="rect">
            <a:avLst/>
          </a:prstGeom>
        </p:spPr>
        <p:txBody>
          <a:bodyPr>
            <a:normAutofit/>
          </a:bodyPr>
          <a:lstStyle/>
          <a:p>
            <a:fld id="{BD4E93D0-AFD0-4C32-96A7-F021EE6CB207}" type="datetimeFigureOut">
              <a:rPr lang="en-US" altLang="en-US" sz="1700" smtClean="0"/>
              <a:t>8/25/2025</a:t>
            </a:fld>
            <a:endParaRPr lang="zh-CN" altLang="en-US"/>
          </a:p>
        </p:txBody>
      </p:sp>
      <p:sp>
        <p:nvSpPr>
          <p:cNvPr id="4" name="页脚占位符 3">
            <a:extLst>
              <a:ext uri="{FF2B5EF4-FFF2-40B4-BE49-F238E27FC236}">
                <a16:creationId xmlns:a16="http://schemas.microsoft.com/office/drawing/2014/main" id="{B5D71CD1-2561-4206-9FBB-1F45EB6562D0}"/>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a:extLst>
              <a:ext uri="{FF2B5EF4-FFF2-40B4-BE49-F238E27FC236}">
                <a16:creationId xmlns:a16="http://schemas.microsoft.com/office/drawing/2014/main" id="{FC506B13-A6AB-4F4A-8E27-6741EF52D799}"/>
              </a:ext>
            </a:extLst>
          </p:cNvPr>
          <p:cNvSpPr>
            <a:spLocks noGrp="1"/>
          </p:cNvSpPr>
          <p:nvPr>
            <p:ph type="sldNum" sz="quarter" idx="12"/>
          </p:nvPr>
        </p:nvSpPr>
        <p:spPr>
          <a:xfrm>
            <a:off x="8610600" y="6356350"/>
            <a:ext cx="2743200" cy="365125"/>
          </a:xfrm>
          <a:prstGeom prst="rect">
            <a:avLst/>
          </a:prstGeom>
        </p:spPr>
        <p:txBody>
          <a:bodyPr>
            <a:normAutofit lnSpcReduction="20000"/>
          </a:bodyPr>
          <a:lstStyle/>
          <a:p>
            <a:fld id="{1940618C-647D-4B95-B53F-55B2E86AD904}" type="slidenum">
              <a:rPr lang="en-US" altLang="en-US" smtClean="0"/>
              <a:t>‹#›</a:t>
            </a:fld>
            <a:endParaRPr lang="zh-CN" altLang="en-US"/>
          </a:p>
        </p:txBody>
      </p:sp>
    </p:spTree>
    <p:extLst>
      <p:ext uri="{BB962C8B-B14F-4D97-AF65-F5344CB8AC3E}">
        <p14:creationId xmlns:p14="http://schemas.microsoft.com/office/powerpoint/2010/main" val="117956072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EBE003D4-2190-4819-86AD-9299B2E3A560}"/>
              </a:ext>
            </a:extLst>
          </p:cNvPr>
          <p:cNvSpPr>
            <a:spLocks noGrp="1"/>
          </p:cNvSpPr>
          <p:nvPr>
            <p:ph type="dt" sz="half" idx="10"/>
          </p:nvPr>
        </p:nvSpPr>
        <p:spPr>
          <a:xfrm>
            <a:off x="838200" y="6356350"/>
            <a:ext cx="2743200" cy="365125"/>
          </a:xfrm>
          <a:prstGeom prst="rect">
            <a:avLst/>
          </a:prstGeom>
        </p:spPr>
        <p:txBody>
          <a:bodyPr>
            <a:normAutofit/>
          </a:bodyPr>
          <a:lstStyle/>
          <a:p>
            <a:fld id="{BD4E93D0-AFD0-4C32-96A7-F021EE6CB207}" type="datetimeFigureOut">
              <a:rPr lang="en-US" altLang="en-US" sz="1700" smtClean="0"/>
              <a:t>8/25/2025</a:t>
            </a:fld>
            <a:endParaRPr lang="zh-CN" altLang="en-US"/>
          </a:p>
        </p:txBody>
      </p:sp>
      <p:sp>
        <p:nvSpPr>
          <p:cNvPr id="3" name="页脚占位符 2">
            <a:extLst>
              <a:ext uri="{FF2B5EF4-FFF2-40B4-BE49-F238E27FC236}">
                <a16:creationId xmlns:a16="http://schemas.microsoft.com/office/drawing/2014/main" id="{57E3595A-2DF2-41AA-956E-BA92B84EA7B6}"/>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a:extLst>
              <a:ext uri="{FF2B5EF4-FFF2-40B4-BE49-F238E27FC236}">
                <a16:creationId xmlns:a16="http://schemas.microsoft.com/office/drawing/2014/main" id="{4239AD54-A5EC-4A39-A859-8DA0D575D800}"/>
              </a:ext>
            </a:extLst>
          </p:cNvPr>
          <p:cNvSpPr>
            <a:spLocks noGrp="1"/>
          </p:cNvSpPr>
          <p:nvPr>
            <p:ph type="sldNum" sz="quarter" idx="12"/>
          </p:nvPr>
        </p:nvSpPr>
        <p:spPr>
          <a:xfrm>
            <a:off x="8610600" y="6356350"/>
            <a:ext cx="2743200" cy="365125"/>
          </a:xfrm>
          <a:prstGeom prst="rect">
            <a:avLst/>
          </a:prstGeom>
        </p:spPr>
        <p:txBody>
          <a:bodyPr>
            <a:normAutofit lnSpcReduction="20000"/>
          </a:bodyPr>
          <a:lstStyle/>
          <a:p>
            <a:fld id="{1940618C-647D-4B95-B53F-55B2E86AD904}" type="slidenum">
              <a:rPr lang="en-US" altLang="en-US" smtClean="0"/>
              <a:t>‹#›</a:t>
            </a:fld>
            <a:endParaRPr lang="zh-CN" altLang="en-US"/>
          </a:p>
        </p:txBody>
      </p:sp>
    </p:spTree>
    <p:extLst>
      <p:ext uri="{BB962C8B-B14F-4D97-AF65-F5344CB8AC3E}">
        <p14:creationId xmlns:p14="http://schemas.microsoft.com/office/powerpoint/2010/main" val="159404606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80D6F85-82FA-40F2-919C-A86CCC42F1AB}"/>
              </a:ext>
            </a:extLst>
          </p:cNvPr>
          <p:cNvSpPr>
            <a:spLocks noGrp="1"/>
          </p:cNvSpPr>
          <p:nvPr>
            <p:ph type="title"/>
          </p:nvPr>
        </p:nvSpPr>
        <p:spPr>
          <a:xfrm>
            <a:off x="839788" y="457200"/>
            <a:ext cx="3932237" cy="1600200"/>
          </a:xfrm>
          <a:prstGeom prst="rect">
            <a:avLst/>
          </a:prstGeom>
        </p:spPr>
        <p:txBody>
          <a:bodyPr anchor="t">
            <a:normAutofit/>
          </a:bodyPr>
          <a:lstStyle>
            <a:lvl1pPr>
              <a:defRPr sz="3200"/>
            </a:lvl1pPr>
          </a:lstStyle>
          <a:p>
            <a:r>
              <a:rPr lang="en-US" altLang="en-US" sz="3100"/>
              <a:t>Click here to edit master header styles</a:t>
            </a:r>
          </a:p>
        </p:txBody>
      </p:sp>
      <p:sp>
        <p:nvSpPr>
          <p:cNvPr id="3" name="内容占位符 2">
            <a:extLst>
              <a:ext uri="{FF2B5EF4-FFF2-40B4-BE49-F238E27FC236}">
                <a16:creationId xmlns:a16="http://schemas.microsoft.com/office/drawing/2014/main" id="{B220E8F9-3C79-4D95-BA80-93C34E83CCBD}"/>
              </a:ext>
            </a:extLst>
          </p:cNvPr>
          <p:cNvSpPr>
            <a:spLocks noGrp="1"/>
          </p:cNvSpPr>
          <p:nvPr>
            <p:ph idx="1"/>
          </p:nvPr>
        </p:nvSpPr>
        <p:spPr>
          <a:xfrm>
            <a:off x="5183188" y="987425"/>
            <a:ext cx="6172200" cy="4873625"/>
          </a:xfrm>
          <a:prstGeom prst="rect">
            <a:avLst/>
          </a:prstGeom>
        </p:spPr>
        <p:txBody>
          <a:bodyPr>
            <a:normAutofit/>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ltLang="en-US"/>
              <a:t>Click here to edit master</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4" name="文本占位符 3">
            <a:extLst>
              <a:ext uri="{FF2B5EF4-FFF2-40B4-BE49-F238E27FC236}">
                <a16:creationId xmlns:a16="http://schemas.microsoft.com/office/drawing/2014/main" id="{1C2C1C56-207F-4C8B-BA55-26B8F95B86B7}"/>
              </a:ext>
            </a:extLst>
          </p:cNvPr>
          <p:cNvSpPr>
            <a:spLocks noGrp="1"/>
          </p:cNvSpPr>
          <p:nvPr>
            <p:ph type="body" sz="half" idx="2"/>
          </p:nvPr>
        </p:nvSpPr>
        <p:spPr>
          <a:xfrm>
            <a:off x="839788" y="2057400"/>
            <a:ext cx="3932237" cy="3811588"/>
          </a:xfrm>
          <a:prstGeom prst="rect">
            <a:avLst/>
          </a:prstGeom>
        </p:spPr>
        <p:txBody>
          <a:bodyP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ltLang="en-US"/>
              <a:t>Click here to edit master</a:t>
            </a:r>
          </a:p>
        </p:txBody>
      </p:sp>
      <p:sp>
        <p:nvSpPr>
          <p:cNvPr id="5" name="日期占位符 4">
            <a:extLst>
              <a:ext uri="{FF2B5EF4-FFF2-40B4-BE49-F238E27FC236}">
                <a16:creationId xmlns:a16="http://schemas.microsoft.com/office/drawing/2014/main" id="{54DBA668-D34C-489A-B366-9D2832C2415D}"/>
              </a:ext>
            </a:extLst>
          </p:cNvPr>
          <p:cNvSpPr>
            <a:spLocks noGrp="1"/>
          </p:cNvSpPr>
          <p:nvPr>
            <p:ph type="dt" sz="half" idx="10"/>
          </p:nvPr>
        </p:nvSpPr>
        <p:spPr>
          <a:xfrm>
            <a:off x="838200" y="6356350"/>
            <a:ext cx="2743200" cy="365125"/>
          </a:xfrm>
          <a:prstGeom prst="rect">
            <a:avLst/>
          </a:prstGeom>
        </p:spPr>
        <p:txBody>
          <a:bodyPr>
            <a:normAutofit/>
          </a:bodyPr>
          <a:lstStyle/>
          <a:p>
            <a:fld id="{BD4E93D0-AFD0-4C32-96A7-F021EE6CB207}" type="datetimeFigureOut">
              <a:rPr lang="en-US" altLang="en-US" sz="1700" smtClean="0"/>
              <a:t>8/25/2025</a:t>
            </a:fld>
            <a:endParaRPr lang="zh-CN" altLang="en-US"/>
          </a:p>
        </p:txBody>
      </p:sp>
      <p:sp>
        <p:nvSpPr>
          <p:cNvPr id="6" name="页脚占位符 5">
            <a:extLst>
              <a:ext uri="{FF2B5EF4-FFF2-40B4-BE49-F238E27FC236}">
                <a16:creationId xmlns:a16="http://schemas.microsoft.com/office/drawing/2014/main" id="{0EE16E13-E4E1-4F0C-A33B-2449E9146D62}"/>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id="{137B3095-75BB-47B4-A735-366B23D90A88}"/>
              </a:ext>
            </a:extLst>
          </p:cNvPr>
          <p:cNvSpPr>
            <a:spLocks noGrp="1"/>
          </p:cNvSpPr>
          <p:nvPr>
            <p:ph type="sldNum" sz="quarter" idx="12"/>
          </p:nvPr>
        </p:nvSpPr>
        <p:spPr>
          <a:xfrm>
            <a:off x="8610600" y="6356350"/>
            <a:ext cx="2743200" cy="365125"/>
          </a:xfrm>
          <a:prstGeom prst="rect">
            <a:avLst/>
          </a:prstGeom>
        </p:spPr>
        <p:txBody>
          <a:bodyPr>
            <a:normAutofit lnSpcReduction="20000"/>
          </a:bodyPr>
          <a:lstStyle/>
          <a:p>
            <a:fld id="{1940618C-647D-4B95-B53F-55B2E86AD904}" type="slidenum">
              <a:rPr lang="en-US" altLang="en-US" smtClean="0"/>
              <a:t>‹#›</a:t>
            </a:fld>
            <a:endParaRPr lang="zh-CN" altLang="en-US"/>
          </a:p>
        </p:txBody>
      </p:sp>
    </p:spTree>
    <p:extLst>
      <p:ext uri="{BB962C8B-B14F-4D97-AF65-F5344CB8AC3E}">
        <p14:creationId xmlns:p14="http://schemas.microsoft.com/office/powerpoint/2010/main" val="2720409882"/>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DBD1382-E434-42BF-914C-91E16111C0CA}"/>
              </a:ext>
            </a:extLst>
          </p:cNvPr>
          <p:cNvSpPr>
            <a:spLocks noGrp="1"/>
          </p:cNvSpPr>
          <p:nvPr>
            <p:ph type="title"/>
          </p:nvPr>
        </p:nvSpPr>
        <p:spPr>
          <a:xfrm>
            <a:off x="839788" y="457200"/>
            <a:ext cx="3932237" cy="1600200"/>
          </a:xfrm>
          <a:prstGeom prst="rect">
            <a:avLst/>
          </a:prstGeom>
        </p:spPr>
        <p:txBody>
          <a:bodyPr anchor="t">
            <a:normAutofit/>
          </a:bodyPr>
          <a:lstStyle>
            <a:lvl1pPr>
              <a:defRPr sz="3200"/>
            </a:lvl1pPr>
          </a:lstStyle>
          <a:p>
            <a:r>
              <a:rPr lang="en-US" altLang="en-US" sz="3100"/>
              <a:t>Click here to edit master header styles</a:t>
            </a:r>
          </a:p>
        </p:txBody>
      </p:sp>
      <p:sp>
        <p:nvSpPr>
          <p:cNvPr id="3" name="图片占位符 2">
            <a:extLst>
              <a:ext uri="{FF2B5EF4-FFF2-40B4-BE49-F238E27FC236}">
                <a16:creationId xmlns:a16="http://schemas.microsoft.com/office/drawing/2014/main" id="{C72F365C-4B75-44CF-BF55-E5209BDA2F8F}"/>
              </a:ext>
            </a:extLst>
          </p:cNvPr>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A5C1C5B0-0A01-4F33-9F91-A9A833DD7AE6}"/>
              </a:ext>
            </a:extLst>
          </p:cNvPr>
          <p:cNvSpPr>
            <a:spLocks noGrp="1"/>
          </p:cNvSpPr>
          <p:nvPr>
            <p:ph type="body" sz="half" idx="2"/>
          </p:nvPr>
        </p:nvSpPr>
        <p:spPr>
          <a:xfrm>
            <a:off x="839788" y="2057400"/>
            <a:ext cx="3932237" cy="3811588"/>
          </a:xfrm>
          <a:prstGeom prst="rect">
            <a:avLst/>
          </a:prstGeom>
        </p:spPr>
        <p:txBody>
          <a:bodyP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ltLang="en-US"/>
              <a:t>Click here to edit master</a:t>
            </a:r>
          </a:p>
        </p:txBody>
      </p:sp>
      <p:sp>
        <p:nvSpPr>
          <p:cNvPr id="5" name="日期占位符 4">
            <a:extLst>
              <a:ext uri="{FF2B5EF4-FFF2-40B4-BE49-F238E27FC236}">
                <a16:creationId xmlns:a16="http://schemas.microsoft.com/office/drawing/2014/main" id="{46E9BFFE-DC98-49CA-AF95-7E7E90F8AF27}"/>
              </a:ext>
            </a:extLst>
          </p:cNvPr>
          <p:cNvSpPr>
            <a:spLocks noGrp="1"/>
          </p:cNvSpPr>
          <p:nvPr>
            <p:ph type="dt" sz="half" idx="10"/>
          </p:nvPr>
        </p:nvSpPr>
        <p:spPr>
          <a:xfrm>
            <a:off x="838200" y="6356350"/>
            <a:ext cx="2743200" cy="365125"/>
          </a:xfrm>
          <a:prstGeom prst="rect">
            <a:avLst/>
          </a:prstGeom>
        </p:spPr>
        <p:txBody>
          <a:bodyPr>
            <a:normAutofit/>
          </a:bodyPr>
          <a:lstStyle/>
          <a:p>
            <a:fld id="{BD4E93D0-AFD0-4C32-96A7-F021EE6CB207}" type="datetimeFigureOut">
              <a:rPr lang="en-US" altLang="en-US" sz="1700" smtClean="0"/>
              <a:t>8/25/2025</a:t>
            </a:fld>
            <a:endParaRPr lang="zh-CN" altLang="en-US"/>
          </a:p>
        </p:txBody>
      </p:sp>
      <p:sp>
        <p:nvSpPr>
          <p:cNvPr id="6" name="页脚占位符 5">
            <a:extLst>
              <a:ext uri="{FF2B5EF4-FFF2-40B4-BE49-F238E27FC236}">
                <a16:creationId xmlns:a16="http://schemas.microsoft.com/office/drawing/2014/main" id="{6FD20B5F-6DAF-4A91-B196-D3964171F5C8}"/>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id="{62E03A6A-1D24-4515-88E3-581F8274779F}"/>
              </a:ext>
            </a:extLst>
          </p:cNvPr>
          <p:cNvSpPr>
            <a:spLocks noGrp="1"/>
          </p:cNvSpPr>
          <p:nvPr>
            <p:ph type="sldNum" sz="quarter" idx="12"/>
          </p:nvPr>
        </p:nvSpPr>
        <p:spPr>
          <a:xfrm>
            <a:off x="8610600" y="6356350"/>
            <a:ext cx="2743200" cy="365125"/>
          </a:xfrm>
          <a:prstGeom prst="rect">
            <a:avLst/>
          </a:prstGeom>
        </p:spPr>
        <p:txBody>
          <a:bodyPr>
            <a:normAutofit lnSpcReduction="20000"/>
          </a:bodyPr>
          <a:lstStyle/>
          <a:p>
            <a:fld id="{1940618C-647D-4B95-B53F-55B2E86AD904}" type="slidenum">
              <a:rPr lang="en-US" altLang="en-US" smtClean="0"/>
              <a:t>‹#›</a:t>
            </a:fld>
            <a:endParaRPr lang="zh-CN" altLang="en-US"/>
          </a:p>
        </p:txBody>
      </p:sp>
    </p:spTree>
    <p:extLst>
      <p:ext uri="{BB962C8B-B14F-4D97-AF65-F5344CB8AC3E}">
        <p14:creationId xmlns:p14="http://schemas.microsoft.com/office/powerpoint/2010/main" val="169092083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type="vertTx" preserve="1">
  <p:cSld name="标题和竖排文字">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D814E8BF-BEF4-4EFA-9040-7E63181B1E68}"/>
              </a:ext>
            </a:extLst>
          </p:cNvPr>
          <p:cNvSpPr>
            <a:spLocks noGrp="1"/>
          </p:cNvSpPr>
          <p:nvPr>
            <p:ph type="title"/>
          </p:nvPr>
        </p:nvSpPr>
        <p:spPr>
          <a:xfrm>
            <a:off x="838200" y="365125"/>
            <a:ext cx="10515600" cy="1325563"/>
          </a:xfrm>
          <a:prstGeom prst="rect">
            <a:avLst/>
          </a:prstGeom>
        </p:spPr>
        <p:txBody>
          <a:bodyPr>
            <a:normAutofit/>
          </a:bodyPr>
          <a:lstStyle/>
          <a:p>
            <a:r>
              <a:rPr lang="en-US" altLang="en-US"/>
              <a:t>Click here to edit master header styles</a:t>
            </a:r>
          </a:p>
        </p:txBody>
      </p:sp>
      <p:sp>
        <p:nvSpPr>
          <p:cNvPr id="3" name="竖排文字占位符 2">
            <a:extLst>
              <a:ext uri="{FF2B5EF4-FFF2-40B4-BE49-F238E27FC236}">
                <a16:creationId xmlns:a16="http://schemas.microsoft.com/office/drawing/2014/main" id="{C99EBDDD-02C2-44D6-8874-C01B9C72CD79}"/>
              </a:ext>
            </a:extLst>
          </p:cNvPr>
          <p:cNvSpPr>
            <a:spLocks noGrp="1"/>
          </p:cNvSpPr>
          <p:nvPr>
            <p:ph type="body" orient="vert" idx="1"/>
          </p:nvPr>
        </p:nvSpPr>
        <p:spPr>
          <a:xfrm>
            <a:off x="838200" y="1825625"/>
            <a:ext cx="10515600" cy="4351338"/>
          </a:xfrm>
          <a:prstGeom prst="rect">
            <a:avLst/>
          </a:prstGeom>
        </p:spPr>
        <p:txBody>
          <a:bodyPr vert="vert">
            <a:normAutofit/>
          </a:bodyPr>
          <a:lstStyle/>
          <a:p>
            <a:pPr lvl="0"/>
            <a:r>
              <a:rPr lang="en-US" altLang="en-US"/>
              <a:t>Click here to edit master text styles</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4" name="日期占位符 3">
            <a:extLst>
              <a:ext uri="{FF2B5EF4-FFF2-40B4-BE49-F238E27FC236}">
                <a16:creationId xmlns:a16="http://schemas.microsoft.com/office/drawing/2014/main" id="{9B8BDFB8-C92B-4C06-848F-07D71293B54E}"/>
              </a:ext>
            </a:extLst>
          </p:cNvPr>
          <p:cNvSpPr>
            <a:spLocks noGrp="1"/>
          </p:cNvSpPr>
          <p:nvPr>
            <p:ph type="dt" sz="half" idx="10"/>
          </p:nvPr>
        </p:nvSpPr>
        <p:spPr>
          <a:xfrm>
            <a:off x="838200" y="6356350"/>
            <a:ext cx="2743200" cy="365125"/>
          </a:xfrm>
          <a:prstGeom prst="rect">
            <a:avLst/>
          </a:prstGeom>
        </p:spPr>
        <p:txBody>
          <a:bodyPr>
            <a:normAutofit/>
          </a:bodyPr>
          <a:lstStyle/>
          <a:p>
            <a:fld id="{BD4E93D0-AFD0-4C32-96A7-F021EE6CB207}" type="datetimeFigureOut">
              <a:rPr lang="en-US" altLang="en-US" sz="1700" smtClean="0"/>
              <a:t>8/25/2025</a:t>
            </a:fld>
            <a:endParaRPr lang="zh-CN" altLang="en-US"/>
          </a:p>
        </p:txBody>
      </p:sp>
      <p:sp>
        <p:nvSpPr>
          <p:cNvPr id="5" name="页脚占位符 4">
            <a:extLst>
              <a:ext uri="{FF2B5EF4-FFF2-40B4-BE49-F238E27FC236}">
                <a16:creationId xmlns:a16="http://schemas.microsoft.com/office/drawing/2014/main" id="{3B4DA18E-F029-4E1F-A472-553693B1FB7A}"/>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id="{E6F90125-AEEC-426C-BD86-E539B48F518C}"/>
              </a:ext>
            </a:extLst>
          </p:cNvPr>
          <p:cNvSpPr>
            <a:spLocks noGrp="1"/>
          </p:cNvSpPr>
          <p:nvPr>
            <p:ph type="sldNum" sz="quarter" idx="12"/>
          </p:nvPr>
        </p:nvSpPr>
        <p:spPr>
          <a:xfrm>
            <a:off x="8610600" y="6356350"/>
            <a:ext cx="2743200" cy="365125"/>
          </a:xfrm>
          <a:prstGeom prst="rect">
            <a:avLst/>
          </a:prstGeom>
        </p:spPr>
        <p:txBody>
          <a:bodyPr>
            <a:normAutofit lnSpcReduction="20000"/>
          </a:bodyPr>
          <a:lstStyle/>
          <a:p>
            <a:fld id="{1940618C-647D-4B95-B53F-55B2E86AD904}" type="slidenum">
              <a:rPr lang="en-US" altLang="en-US" smtClean="0"/>
              <a:t>‹#›</a:t>
            </a:fld>
            <a:endParaRPr lang="zh-CN" altLang="en-US"/>
          </a:p>
        </p:txBody>
      </p:sp>
    </p:spTree>
    <p:extLst>
      <p:ext uri="{BB962C8B-B14F-4D97-AF65-F5344CB8AC3E}">
        <p14:creationId xmlns:p14="http://schemas.microsoft.com/office/powerpoint/2010/main" val="113767870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type="vertTitleAndTx" preserve="1">
  <p:cSld name="竖排标题与文本">
    <p:spTree>
      <p:nvGrpSpPr>
        <p:cNvPr id="1" name=""/>
        <p:cNvGrpSpPr/>
        <p:nvPr/>
      </p:nvGrpSpPr>
      <p:grpSpPr>
        <a:xfrm>
          <a:off x="0" y="0"/>
          <a:ext cx="0" cy="0"/>
          <a:chOff x="0" y="0"/>
          <a:chExt cx="0" cy="0"/>
        </a:xfrm>
      </p:grpSpPr>
      <p:sp>
        <p:nvSpPr>
          <p:cNvPr id="2" name="竖排标题 1">
            <a:extLst>
              <a:ext uri="{FF2B5EF4-FFF2-40B4-BE49-F238E27FC236}">
                <a16:creationId xmlns:a16="http://schemas.microsoft.com/office/drawing/2014/main" id="{D73F6EF5-B46B-44FE-835E-F05E8E4F5248}"/>
              </a:ext>
            </a:extLst>
          </p:cNvPr>
          <p:cNvSpPr>
            <a:spLocks noGrp="1"/>
          </p:cNvSpPr>
          <p:nvPr>
            <p:ph type="title" orient="vert"/>
          </p:nvPr>
        </p:nvSpPr>
        <p:spPr>
          <a:xfrm>
            <a:off x="8724900" y="365125"/>
            <a:ext cx="2628900" cy="5811838"/>
          </a:xfrm>
          <a:prstGeom prst="rect">
            <a:avLst/>
          </a:prstGeom>
        </p:spPr>
        <p:txBody>
          <a:bodyPr vert="vert">
            <a:normAutofit/>
          </a:bodyPr>
          <a:lstStyle/>
          <a:p>
            <a:r>
              <a:rPr lang="en-US" altLang="en-US"/>
              <a:t>Click here to edit master header styles</a:t>
            </a:r>
          </a:p>
        </p:txBody>
      </p:sp>
      <p:sp>
        <p:nvSpPr>
          <p:cNvPr id="3" name="竖排文字占位符 2">
            <a:extLst>
              <a:ext uri="{FF2B5EF4-FFF2-40B4-BE49-F238E27FC236}">
                <a16:creationId xmlns:a16="http://schemas.microsoft.com/office/drawing/2014/main" id="{08D98FEA-6E9E-4BE5-9E0F-A6E0B5F735EA}"/>
              </a:ext>
            </a:extLst>
          </p:cNvPr>
          <p:cNvSpPr>
            <a:spLocks noGrp="1"/>
          </p:cNvSpPr>
          <p:nvPr>
            <p:ph type="body" orient="vert" idx="1"/>
          </p:nvPr>
        </p:nvSpPr>
        <p:spPr>
          <a:xfrm>
            <a:off x="838200" y="365125"/>
            <a:ext cx="7734300" cy="5811838"/>
          </a:xfrm>
          <a:prstGeom prst="rect">
            <a:avLst/>
          </a:prstGeom>
        </p:spPr>
        <p:txBody>
          <a:bodyPr vert="vert">
            <a:normAutofit/>
          </a:bodyPr>
          <a:lstStyle/>
          <a:p>
            <a:pPr lvl="0"/>
            <a:r>
              <a:rPr lang="en-US" altLang="en-US"/>
              <a:t>Click here to edit master</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4" name="日期占位符 3">
            <a:extLst>
              <a:ext uri="{FF2B5EF4-FFF2-40B4-BE49-F238E27FC236}">
                <a16:creationId xmlns:a16="http://schemas.microsoft.com/office/drawing/2014/main" id="{B5BCB7E7-E128-435F-9B60-03088A22B22C}"/>
              </a:ext>
            </a:extLst>
          </p:cNvPr>
          <p:cNvSpPr>
            <a:spLocks noGrp="1"/>
          </p:cNvSpPr>
          <p:nvPr>
            <p:ph type="dt" sz="half" idx="10"/>
          </p:nvPr>
        </p:nvSpPr>
        <p:spPr>
          <a:xfrm>
            <a:off x="838200" y="6356350"/>
            <a:ext cx="2743200" cy="365125"/>
          </a:xfrm>
          <a:prstGeom prst="rect">
            <a:avLst/>
          </a:prstGeom>
        </p:spPr>
        <p:txBody>
          <a:bodyPr>
            <a:normAutofit/>
          </a:bodyPr>
          <a:lstStyle/>
          <a:p>
            <a:fld id="{BD4E93D0-AFD0-4C32-96A7-F021EE6CB207}" type="datetimeFigureOut">
              <a:rPr lang="en-US" altLang="en-US" sz="1700" smtClean="0"/>
              <a:t>8/25/2025</a:t>
            </a:fld>
            <a:endParaRPr lang="zh-CN" altLang="en-US"/>
          </a:p>
        </p:txBody>
      </p:sp>
      <p:sp>
        <p:nvSpPr>
          <p:cNvPr id="5" name="页脚占位符 4">
            <a:extLst>
              <a:ext uri="{FF2B5EF4-FFF2-40B4-BE49-F238E27FC236}">
                <a16:creationId xmlns:a16="http://schemas.microsoft.com/office/drawing/2014/main" id="{7B331504-26DB-490E-9DE9-0AE832504665}"/>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6" name="灯片编号占位符 5">
            <a:extLst>
              <a:ext uri="{FF2B5EF4-FFF2-40B4-BE49-F238E27FC236}">
                <a16:creationId xmlns:a16="http://schemas.microsoft.com/office/drawing/2014/main" id="{5DB76A4F-D036-40E4-B36D-93942E23E9D4}"/>
              </a:ext>
            </a:extLst>
          </p:cNvPr>
          <p:cNvSpPr>
            <a:spLocks noGrp="1"/>
          </p:cNvSpPr>
          <p:nvPr>
            <p:ph type="sldNum" sz="quarter" idx="12"/>
          </p:nvPr>
        </p:nvSpPr>
        <p:spPr>
          <a:xfrm>
            <a:off x="8610600" y="6356350"/>
            <a:ext cx="2743200" cy="365125"/>
          </a:xfrm>
          <a:prstGeom prst="rect">
            <a:avLst/>
          </a:prstGeom>
        </p:spPr>
        <p:txBody>
          <a:bodyPr>
            <a:normAutofit lnSpcReduction="20000"/>
          </a:bodyPr>
          <a:lstStyle/>
          <a:p>
            <a:fld id="{1940618C-647D-4B95-B53F-55B2E86AD904}" type="slidenum">
              <a:rPr lang="en-US" altLang="en-US" smtClean="0"/>
              <a:t>‹#›</a:t>
            </a:fld>
            <a:endParaRPr lang="zh-CN" altLang="en-US"/>
          </a:p>
        </p:txBody>
      </p:sp>
    </p:spTree>
    <p:extLst>
      <p:ext uri="{BB962C8B-B14F-4D97-AF65-F5344CB8AC3E}">
        <p14:creationId xmlns:p14="http://schemas.microsoft.com/office/powerpoint/2010/main" val="49843217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type="title">
  <p:cSld name="1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97012329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较">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A454EA5-03AE-43A9-8173-BC2514B9BF97}"/>
              </a:ext>
            </a:extLst>
          </p:cNvPr>
          <p:cNvSpPr>
            <a:spLocks noGrp="1"/>
          </p:cNvSpPr>
          <p:nvPr>
            <p:ph type="title"/>
          </p:nvPr>
        </p:nvSpPr>
        <p:spPr>
          <a:xfrm>
            <a:off x="839788" y="365125"/>
            <a:ext cx="10515600" cy="1325563"/>
          </a:xfrm>
          <a:prstGeom prst="rect">
            <a:avLst/>
          </a:prstGeom>
        </p:spPr>
        <p:txBody>
          <a:bodyPr>
            <a:normAutofit/>
          </a:bodyPr>
          <a:lstStyle/>
          <a:p>
            <a:r>
              <a:rPr lang="en-US" altLang="en-US"/>
              <a:t>Click here to edit master header styles</a:t>
            </a:r>
          </a:p>
        </p:txBody>
      </p:sp>
      <p:sp>
        <p:nvSpPr>
          <p:cNvPr id="3" name="文本占位符 2">
            <a:extLst>
              <a:ext uri="{FF2B5EF4-FFF2-40B4-BE49-F238E27FC236}">
                <a16:creationId xmlns:a16="http://schemas.microsoft.com/office/drawing/2014/main" id="{FE2AE4F9-3399-4840-B579-36BD55526A33}"/>
              </a:ext>
            </a:extLst>
          </p:cNvPr>
          <p:cNvSpPr>
            <a:spLocks noGrp="1"/>
          </p:cNvSpPr>
          <p:nvPr>
            <p:ph type="body" idx="1"/>
          </p:nvPr>
        </p:nvSpPr>
        <p:spPr>
          <a:xfrm>
            <a:off x="839788" y="1681163"/>
            <a:ext cx="5157787" cy="823912"/>
          </a:xfrm>
          <a:prstGeom prst="rect">
            <a:avLst/>
          </a:prstGeom>
        </p:spPr>
        <p:txBody>
          <a:bodyPr anchor="t">
            <a:normAutofit/>
          </a:bodyP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ltLang="en-US"/>
              <a:t>Click here to edit master</a:t>
            </a:r>
          </a:p>
        </p:txBody>
      </p:sp>
      <p:sp>
        <p:nvSpPr>
          <p:cNvPr id="4" name="内容占位符 3">
            <a:extLst>
              <a:ext uri="{FF2B5EF4-FFF2-40B4-BE49-F238E27FC236}">
                <a16:creationId xmlns:a16="http://schemas.microsoft.com/office/drawing/2014/main" id="{617D351B-5502-420C-AF4F-07CAFE60792D}"/>
              </a:ext>
            </a:extLst>
          </p:cNvPr>
          <p:cNvSpPr>
            <a:spLocks noGrp="1"/>
          </p:cNvSpPr>
          <p:nvPr>
            <p:ph sz="half" idx="2"/>
          </p:nvPr>
        </p:nvSpPr>
        <p:spPr>
          <a:xfrm>
            <a:off x="839788" y="2505075"/>
            <a:ext cx="5157787" cy="3684588"/>
          </a:xfrm>
          <a:prstGeom prst="rect">
            <a:avLst/>
          </a:prstGeom>
        </p:spPr>
        <p:txBody>
          <a:bodyPr>
            <a:normAutofit/>
          </a:bodyPr>
          <a:lstStyle/>
          <a:p>
            <a:pPr lvl="0"/>
            <a:r>
              <a:rPr lang="en-US" altLang="en-US"/>
              <a:t>Click here to edit master</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5" name="文本占位符 4">
            <a:extLst>
              <a:ext uri="{FF2B5EF4-FFF2-40B4-BE49-F238E27FC236}">
                <a16:creationId xmlns:a16="http://schemas.microsoft.com/office/drawing/2014/main" id="{9BF9F088-B4F5-452D-BE48-474C99E6F21D}"/>
              </a:ext>
            </a:extLst>
          </p:cNvPr>
          <p:cNvSpPr>
            <a:spLocks noGrp="1"/>
          </p:cNvSpPr>
          <p:nvPr>
            <p:ph type="body" sz="quarter" idx="3"/>
          </p:nvPr>
        </p:nvSpPr>
        <p:spPr>
          <a:xfrm>
            <a:off x="6172200" y="1681163"/>
            <a:ext cx="5183188" cy="823912"/>
          </a:xfrm>
          <a:prstGeom prst="rect">
            <a:avLst/>
          </a:prstGeom>
        </p:spPr>
        <p:txBody>
          <a:bodyPr anchor="t">
            <a:normAutofit/>
          </a:bodyPr>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ltLang="en-US"/>
              <a:t>Click here to edit master</a:t>
            </a:r>
          </a:p>
        </p:txBody>
      </p:sp>
      <p:sp>
        <p:nvSpPr>
          <p:cNvPr id="6" name="内容占位符 5">
            <a:extLst>
              <a:ext uri="{FF2B5EF4-FFF2-40B4-BE49-F238E27FC236}">
                <a16:creationId xmlns:a16="http://schemas.microsoft.com/office/drawing/2014/main" id="{E660E021-7B76-4B07-9EB3-F1166C87C7AC}"/>
              </a:ext>
            </a:extLst>
          </p:cNvPr>
          <p:cNvSpPr>
            <a:spLocks noGrp="1"/>
          </p:cNvSpPr>
          <p:nvPr>
            <p:ph sz="quarter" idx="4"/>
          </p:nvPr>
        </p:nvSpPr>
        <p:spPr>
          <a:xfrm>
            <a:off x="6172200" y="2505075"/>
            <a:ext cx="5183188" cy="3684588"/>
          </a:xfrm>
          <a:prstGeom prst="rect">
            <a:avLst/>
          </a:prstGeom>
        </p:spPr>
        <p:txBody>
          <a:bodyPr>
            <a:normAutofit/>
          </a:bodyPr>
          <a:lstStyle/>
          <a:p>
            <a:pPr lvl="0"/>
            <a:r>
              <a:rPr lang="en-US" altLang="en-US"/>
              <a:t>Click here to edit master</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7" name="日期占位符 6">
            <a:extLst>
              <a:ext uri="{FF2B5EF4-FFF2-40B4-BE49-F238E27FC236}">
                <a16:creationId xmlns:a16="http://schemas.microsoft.com/office/drawing/2014/main" id="{1A92910C-1A2F-4E9F-A07C-63393051F9F4}"/>
              </a:ext>
            </a:extLst>
          </p:cNvPr>
          <p:cNvSpPr>
            <a:spLocks noGrp="1"/>
          </p:cNvSpPr>
          <p:nvPr>
            <p:ph type="dt" sz="half" idx="10"/>
          </p:nvPr>
        </p:nvSpPr>
        <p:spPr>
          <a:xfrm>
            <a:off x="838200" y="6356350"/>
            <a:ext cx="2743200" cy="365125"/>
          </a:xfrm>
          <a:prstGeom prst="rect">
            <a:avLst/>
          </a:prstGeom>
        </p:spPr>
        <p:txBody>
          <a:bodyPr>
            <a:normAutofit/>
          </a:bodyPr>
          <a:lstStyle/>
          <a:p>
            <a:fld id="{BD4E93D0-AFD0-4C32-96A7-F021EE6CB207}" type="datetimeFigureOut">
              <a:rPr lang="en-US" altLang="en-US" sz="1700" smtClean="0"/>
              <a:t>8/25/2025</a:t>
            </a:fld>
            <a:endParaRPr lang="zh-CN" altLang="en-US"/>
          </a:p>
        </p:txBody>
      </p:sp>
      <p:sp>
        <p:nvSpPr>
          <p:cNvPr id="8" name="页脚占位符 7">
            <a:extLst>
              <a:ext uri="{FF2B5EF4-FFF2-40B4-BE49-F238E27FC236}">
                <a16:creationId xmlns:a16="http://schemas.microsoft.com/office/drawing/2014/main" id="{9D2DF0C5-4545-46B8-AFA5-A31B8DC666F5}"/>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9" name="灯片编号占位符 8">
            <a:extLst>
              <a:ext uri="{FF2B5EF4-FFF2-40B4-BE49-F238E27FC236}">
                <a16:creationId xmlns:a16="http://schemas.microsoft.com/office/drawing/2014/main" id="{4AEDCE25-7875-41CD-A451-14D3A5C19816}"/>
              </a:ext>
            </a:extLst>
          </p:cNvPr>
          <p:cNvSpPr>
            <a:spLocks noGrp="1"/>
          </p:cNvSpPr>
          <p:nvPr>
            <p:ph type="sldNum" sz="quarter" idx="12"/>
          </p:nvPr>
        </p:nvSpPr>
        <p:spPr>
          <a:xfrm>
            <a:off x="8610600" y="6356350"/>
            <a:ext cx="2743200" cy="365125"/>
          </a:xfrm>
          <a:prstGeom prst="rect">
            <a:avLst/>
          </a:prstGeom>
        </p:spPr>
        <p:txBody>
          <a:bodyPr>
            <a:normAutofit lnSpcReduction="20000"/>
          </a:bodyPr>
          <a:lstStyle/>
          <a:p>
            <a:fld id="{1940618C-647D-4B95-B53F-55B2E86AD904}" type="slidenum">
              <a:rPr lang="en-US" altLang="en-US" smtClean="0"/>
              <a:t>‹#›</a:t>
            </a:fld>
            <a:endParaRPr lang="zh-CN" altLang="en-US"/>
          </a:p>
        </p:txBody>
      </p:sp>
    </p:spTree>
    <p:extLst>
      <p:ext uri="{BB962C8B-B14F-4D97-AF65-F5344CB8AC3E}">
        <p14:creationId xmlns:p14="http://schemas.microsoft.com/office/powerpoint/2010/main" val="364572059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userDrawn="1">
  <p:cSld name="2_标题幻灯片">
    <p:spTree>
      <p:nvGrpSpPr>
        <p:cNvPr id="1" name=""/>
        <p:cNvGrpSpPr/>
        <p:nvPr/>
      </p:nvGrpSpPr>
      <p:grpSpPr>
        <a:xfrm>
          <a:off x="0" y="0"/>
          <a:ext cx="0" cy="0"/>
          <a:chOff x="0" y="0"/>
          <a:chExt cx="0" cy="0"/>
        </a:xfrm>
      </p:grpSpPr>
    </p:spTree>
    <p:extLst>
      <p:ext uri="{BB962C8B-B14F-4D97-AF65-F5344CB8AC3E}">
        <p14:creationId xmlns:p14="http://schemas.microsoft.com/office/powerpoint/2010/main" val="337606190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userDrawn="1">
  <p:cSld name="2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241196225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userDrawn="1">
  <p:cSld name="2_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178829895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userDrawn="1">
  <p:cSld name="1_标题和内容">
    <p:spTree>
      <p:nvGrpSpPr>
        <p:cNvPr id="1" name=""/>
        <p:cNvGrpSpPr/>
        <p:nvPr/>
      </p:nvGrpSpPr>
      <p:grpSpPr>
        <a:xfrm>
          <a:off x="0" y="0"/>
          <a:ext cx="0" cy="0"/>
          <a:chOff x="0" y="0"/>
          <a:chExt cx="0" cy="0"/>
        </a:xfrm>
      </p:grpSpPr>
    </p:spTree>
    <p:extLst>
      <p:ext uri="{BB962C8B-B14F-4D97-AF65-F5344CB8AC3E}">
        <p14:creationId xmlns:p14="http://schemas.microsoft.com/office/powerpoint/2010/main" val="408217605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userDrawn="1">
  <p:cSld name="1_仅标题">
    <p:bg>
      <p:bgPr>
        <a:solidFill>
          <a:srgbClr val="476578"/>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384014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slide" type="title">
  <p:cSld name="Title slide">
    <p:bg>
      <p:bgPr>
        <a:solidFill>
          <a:schemeClr val="lt2"/>
        </a:solidFill>
        <a:effectLst/>
      </p:bgPr>
    </p:bg>
    <p:spTree>
      <p:nvGrpSpPr>
        <p:cNvPr id="1" name="Shape 8"/>
        <p:cNvGrpSpPr/>
        <p:nvPr/>
      </p:nvGrpSpPr>
      <p:grpSpPr>
        <a:xfrm>
          <a:off x="0" y="0"/>
          <a:ext cx="0" cy="0"/>
          <a:chOff x="0" y="0"/>
          <a:chExt cx="0" cy="0"/>
        </a:xfrm>
      </p:grpSpPr>
      <p:grpSp>
        <p:nvGrpSpPr>
          <p:cNvPr id="9" name="Google Shape;9;p2"/>
          <p:cNvGrpSpPr/>
          <p:nvPr/>
        </p:nvGrpSpPr>
        <p:grpSpPr>
          <a:xfrm>
            <a:off x="-16833" y="0"/>
            <a:ext cx="12191933" cy="6891815"/>
            <a:chOff x="-12625" y="0"/>
            <a:chExt cx="9143950" cy="5168861"/>
          </a:xfrm>
        </p:grpSpPr>
        <p:sp>
          <p:nvSpPr>
            <p:cNvPr id="10" name="Google Shape;10;p2"/>
            <p:cNvSpPr/>
            <p:nvPr/>
          </p:nvSpPr>
          <p:spPr>
            <a:xfrm>
              <a:off x="-12625" y="0"/>
              <a:ext cx="2355093" cy="2822691"/>
            </a:xfrm>
            <a:custGeom>
              <a:avLst/>
              <a:gdLst/>
              <a:ahLst/>
              <a:cxnLst/>
              <a:rect l="l" t="t" r="r" b="b"/>
              <a:pathLst>
                <a:path w="73522" h="88154" extrusionOk="0">
                  <a:moveTo>
                    <a:pt x="1" y="1"/>
                  </a:moveTo>
                  <a:lnTo>
                    <a:pt x="1" y="79594"/>
                  </a:lnTo>
                  <a:cubicBezTo>
                    <a:pt x="1394" y="80404"/>
                    <a:pt x="2846" y="81166"/>
                    <a:pt x="4335" y="81880"/>
                  </a:cubicBezTo>
                  <a:cubicBezTo>
                    <a:pt x="12407" y="85690"/>
                    <a:pt x="21182" y="87809"/>
                    <a:pt x="30100" y="88119"/>
                  </a:cubicBezTo>
                  <a:cubicBezTo>
                    <a:pt x="30790" y="88141"/>
                    <a:pt x="31489" y="88154"/>
                    <a:pt x="32192" y="88154"/>
                  </a:cubicBezTo>
                  <a:cubicBezTo>
                    <a:pt x="38514" y="88154"/>
                    <a:pt x="45238" y="87144"/>
                    <a:pt x="49995" y="83416"/>
                  </a:cubicBezTo>
                  <a:cubicBezTo>
                    <a:pt x="55377" y="79201"/>
                    <a:pt x="56841" y="72760"/>
                    <a:pt x="56865" y="66795"/>
                  </a:cubicBezTo>
                  <a:cubicBezTo>
                    <a:pt x="56924" y="58091"/>
                    <a:pt x="55067" y="49435"/>
                    <a:pt x="54698" y="40744"/>
                  </a:cubicBezTo>
                  <a:cubicBezTo>
                    <a:pt x="54353" y="32267"/>
                    <a:pt x="55650" y="23920"/>
                    <a:pt x="59853" y="16158"/>
                  </a:cubicBezTo>
                  <a:cubicBezTo>
                    <a:pt x="63128" y="10121"/>
                    <a:pt x="67854" y="4608"/>
                    <a:pt x="73522" y="1"/>
                  </a:cubicBezTo>
                  <a:close/>
                </a:path>
              </a:pathLst>
            </a:custGeom>
            <a:solidFill>
              <a:srgbClr val="E4B9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 name="Google Shape;11;p2"/>
            <p:cNvSpPr/>
            <p:nvPr/>
          </p:nvSpPr>
          <p:spPr>
            <a:xfrm>
              <a:off x="1223473" y="0"/>
              <a:ext cx="5604150" cy="5168861"/>
            </a:xfrm>
            <a:custGeom>
              <a:avLst/>
              <a:gdLst/>
              <a:ahLst/>
              <a:cxnLst/>
              <a:rect l="l" t="t" r="r" b="b"/>
              <a:pathLst>
                <a:path w="174952" h="161426" extrusionOk="0">
                  <a:moveTo>
                    <a:pt x="97763" y="1"/>
                  </a:moveTo>
                  <a:cubicBezTo>
                    <a:pt x="98549" y="2846"/>
                    <a:pt x="99037" y="5763"/>
                    <a:pt x="99228" y="8704"/>
                  </a:cubicBezTo>
                  <a:cubicBezTo>
                    <a:pt x="99739" y="17062"/>
                    <a:pt x="97704" y="25421"/>
                    <a:pt x="94155" y="33172"/>
                  </a:cubicBezTo>
                  <a:cubicBezTo>
                    <a:pt x="86321" y="50257"/>
                    <a:pt x="72272" y="64830"/>
                    <a:pt x="58163" y="78451"/>
                  </a:cubicBezTo>
                  <a:cubicBezTo>
                    <a:pt x="43721" y="92405"/>
                    <a:pt x="28302" y="105752"/>
                    <a:pt x="15205" y="120670"/>
                  </a:cubicBezTo>
                  <a:cubicBezTo>
                    <a:pt x="8252" y="128600"/>
                    <a:pt x="1382" y="137780"/>
                    <a:pt x="453" y="147888"/>
                  </a:cubicBezTo>
                  <a:cubicBezTo>
                    <a:pt x="1" y="152734"/>
                    <a:pt x="1156" y="157258"/>
                    <a:pt x="3382" y="161425"/>
                  </a:cubicBezTo>
                  <a:lnTo>
                    <a:pt x="28385" y="161425"/>
                  </a:lnTo>
                  <a:cubicBezTo>
                    <a:pt x="29433" y="154282"/>
                    <a:pt x="31576" y="147257"/>
                    <a:pt x="35231" y="140494"/>
                  </a:cubicBezTo>
                  <a:cubicBezTo>
                    <a:pt x="38827" y="133874"/>
                    <a:pt x="43673" y="127505"/>
                    <a:pt x="49650" y="122230"/>
                  </a:cubicBezTo>
                  <a:cubicBezTo>
                    <a:pt x="54948" y="117551"/>
                    <a:pt x="61890" y="113241"/>
                    <a:pt x="69831" y="113050"/>
                  </a:cubicBezTo>
                  <a:cubicBezTo>
                    <a:pt x="69992" y="113047"/>
                    <a:pt x="70152" y="113045"/>
                    <a:pt x="70313" y="113045"/>
                  </a:cubicBezTo>
                  <a:cubicBezTo>
                    <a:pt x="77634" y="113045"/>
                    <a:pt x="84758" y="117000"/>
                    <a:pt x="88393" y="122290"/>
                  </a:cubicBezTo>
                  <a:cubicBezTo>
                    <a:pt x="91941" y="127457"/>
                    <a:pt x="92417" y="133755"/>
                    <a:pt x="91929" y="139577"/>
                  </a:cubicBezTo>
                  <a:cubicBezTo>
                    <a:pt x="91310" y="146983"/>
                    <a:pt x="89202" y="154186"/>
                    <a:pt x="87369" y="161425"/>
                  </a:cubicBezTo>
                  <a:lnTo>
                    <a:pt x="104835" y="161425"/>
                  </a:lnTo>
                  <a:cubicBezTo>
                    <a:pt x="106109" y="160306"/>
                    <a:pt x="107300" y="159092"/>
                    <a:pt x="108419" y="157806"/>
                  </a:cubicBezTo>
                  <a:cubicBezTo>
                    <a:pt x="112979" y="152496"/>
                    <a:pt x="114932" y="146304"/>
                    <a:pt x="114789" y="139780"/>
                  </a:cubicBezTo>
                  <a:cubicBezTo>
                    <a:pt x="114634" y="132577"/>
                    <a:pt x="112551" y="125350"/>
                    <a:pt x="110765" y="118337"/>
                  </a:cubicBezTo>
                  <a:cubicBezTo>
                    <a:pt x="107050" y="103716"/>
                    <a:pt x="102287" y="88559"/>
                    <a:pt x="104776" y="73498"/>
                  </a:cubicBezTo>
                  <a:cubicBezTo>
                    <a:pt x="105693" y="67914"/>
                    <a:pt x="107610" y="62413"/>
                    <a:pt x="111050" y="57555"/>
                  </a:cubicBezTo>
                  <a:cubicBezTo>
                    <a:pt x="114456" y="52733"/>
                    <a:pt x="119254" y="48769"/>
                    <a:pt x="124743" y="45649"/>
                  </a:cubicBezTo>
                  <a:cubicBezTo>
                    <a:pt x="136899" y="38732"/>
                    <a:pt x="151675" y="35184"/>
                    <a:pt x="162712" y="26826"/>
                  </a:cubicBezTo>
                  <a:cubicBezTo>
                    <a:pt x="168212" y="22658"/>
                    <a:pt x="172213" y="17479"/>
                    <a:pt x="173844" y="11336"/>
                  </a:cubicBezTo>
                  <a:cubicBezTo>
                    <a:pt x="174832" y="7609"/>
                    <a:pt x="174951" y="3775"/>
                    <a:pt x="174404" y="1"/>
                  </a:cubicBezTo>
                  <a:close/>
                </a:path>
              </a:pathLst>
            </a:custGeom>
            <a:solidFill>
              <a:srgbClr val="E4B9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7763666" y="0"/>
              <a:ext cx="1367660" cy="2489523"/>
            </a:xfrm>
            <a:custGeom>
              <a:avLst/>
              <a:gdLst/>
              <a:ahLst/>
              <a:cxnLst/>
              <a:rect l="l" t="t" r="r" b="b"/>
              <a:pathLst>
                <a:path w="42696" h="77749" extrusionOk="0">
                  <a:moveTo>
                    <a:pt x="26575" y="1"/>
                  </a:moveTo>
                  <a:cubicBezTo>
                    <a:pt x="26646" y="2180"/>
                    <a:pt x="26492" y="4370"/>
                    <a:pt x="26134" y="6525"/>
                  </a:cubicBezTo>
                  <a:cubicBezTo>
                    <a:pt x="23956" y="19360"/>
                    <a:pt x="12871" y="28742"/>
                    <a:pt x="5179" y="39363"/>
                  </a:cubicBezTo>
                  <a:cubicBezTo>
                    <a:pt x="3072" y="42280"/>
                    <a:pt x="822" y="45387"/>
                    <a:pt x="381" y="48864"/>
                  </a:cubicBezTo>
                  <a:cubicBezTo>
                    <a:pt x="0" y="51900"/>
                    <a:pt x="1084" y="54781"/>
                    <a:pt x="3012" y="57317"/>
                  </a:cubicBezTo>
                  <a:cubicBezTo>
                    <a:pt x="5227" y="60211"/>
                    <a:pt x="8382" y="62592"/>
                    <a:pt x="11621" y="64628"/>
                  </a:cubicBezTo>
                  <a:cubicBezTo>
                    <a:pt x="15324" y="66985"/>
                    <a:pt x="19169" y="69128"/>
                    <a:pt x="23134" y="71033"/>
                  </a:cubicBezTo>
                  <a:cubicBezTo>
                    <a:pt x="29373" y="73998"/>
                    <a:pt x="35945" y="76248"/>
                    <a:pt x="42696" y="77748"/>
                  </a:cubicBezTo>
                  <a:lnTo>
                    <a:pt x="42696" y="1"/>
                  </a:lnTo>
                  <a:close/>
                </a:path>
              </a:pathLst>
            </a:custGeom>
            <a:solidFill>
              <a:srgbClr val="E4B9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3" name="Google Shape;13;p2"/>
          <p:cNvSpPr/>
          <p:nvPr/>
        </p:nvSpPr>
        <p:spPr>
          <a:xfrm>
            <a:off x="9191031" y="4153962"/>
            <a:ext cx="2984160" cy="2737605"/>
          </a:xfrm>
          <a:custGeom>
            <a:avLst/>
            <a:gdLst/>
            <a:ahLst/>
            <a:cxnLst/>
            <a:rect l="l" t="t" r="r" b="b"/>
            <a:pathLst>
              <a:path w="70188" h="64389" extrusionOk="0">
                <a:moveTo>
                  <a:pt x="18568" y="0"/>
                </a:moveTo>
                <a:cubicBezTo>
                  <a:pt x="14432" y="0"/>
                  <a:pt x="10298" y="719"/>
                  <a:pt x="7037" y="2857"/>
                </a:cubicBezTo>
                <a:cubicBezTo>
                  <a:pt x="275" y="7286"/>
                  <a:pt x="1" y="15990"/>
                  <a:pt x="1013" y="22526"/>
                </a:cubicBezTo>
                <a:cubicBezTo>
                  <a:pt x="2358" y="31218"/>
                  <a:pt x="6120" y="39552"/>
                  <a:pt x="6490" y="48363"/>
                </a:cubicBezTo>
                <a:cubicBezTo>
                  <a:pt x="6680" y="52804"/>
                  <a:pt x="5882" y="57257"/>
                  <a:pt x="3834" y="61352"/>
                </a:cubicBezTo>
                <a:cubicBezTo>
                  <a:pt x="3311" y="62400"/>
                  <a:pt x="2727" y="63412"/>
                  <a:pt x="2084" y="64388"/>
                </a:cubicBezTo>
                <a:lnTo>
                  <a:pt x="70188" y="64388"/>
                </a:lnTo>
                <a:lnTo>
                  <a:pt x="70188" y="24252"/>
                </a:lnTo>
                <a:cubicBezTo>
                  <a:pt x="68390" y="22014"/>
                  <a:pt x="66414" y="19931"/>
                  <a:pt x="64283" y="18002"/>
                </a:cubicBezTo>
                <a:cubicBezTo>
                  <a:pt x="59294" y="13513"/>
                  <a:pt x="53424" y="10060"/>
                  <a:pt x="47007" y="7179"/>
                </a:cubicBezTo>
                <a:cubicBezTo>
                  <a:pt x="40256" y="4155"/>
                  <a:pt x="33005" y="1726"/>
                  <a:pt x="25480" y="571"/>
                </a:cubicBezTo>
                <a:cubicBezTo>
                  <a:pt x="23284" y="234"/>
                  <a:pt x="20926" y="0"/>
                  <a:pt x="18568" y="0"/>
                </a:cubicBezTo>
                <a:close/>
              </a:path>
            </a:pathLst>
          </a:custGeom>
          <a:solidFill>
            <a:srgbClr val="E4B9C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4" name="Google Shape;14;p2"/>
          <p:cNvSpPr txBox="1">
            <a:spLocks noGrp="1"/>
          </p:cNvSpPr>
          <p:nvPr>
            <p:ph type="ctrTitle"/>
          </p:nvPr>
        </p:nvSpPr>
        <p:spPr>
          <a:xfrm>
            <a:off x="2573500" y="1519092"/>
            <a:ext cx="7045200" cy="2916400"/>
          </a:xfrm>
          <a:prstGeom prst="rect">
            <a:avLst/>
          </a:prstGeom>
        </p:spPr>
        <p:txBody>
          <a:bodyPr spcFirstLastPara="1" wrap="square" lIns="91425" tIns="91425" rIns="91425" bIns="91425" anchor="b" anchorCtr="0">
            <a:noAutofit/>
          </a:bodyPr>
          <a:lstStyle>
            <a:lvl1pPr lvl="0" algn="ctr">
              <a:lnSpc>
                <a:spcPct val="80000"/>
              </a:lnSpc>
              <a:spcBef>
                <a:spcPts val="0"/>
              </a:spcBef>
              <a:spcAft>
                <a:spcPts val="0"/>
              </a:spcAft>
              <a:buSzPts val="6000"/>
              <a:buNone/>
              <a:defRPr sz="7333"/>
            </a:lvl1pPr>
            <a:lvl2pPr lvl="1" algn="ctr">
              <a:lnSpc>
                <a:spcPct val="80000"/>
              </a:lnSpc>
              <a:spcBef>
                <a:spcPts val="0"/>
              </a:spcBef>
              <a:spcAft>
                <a:spcPts val="0"/>
              </a:spcAft>
              <a:buSzPts val="6000"/>
              <a:buNone/>
              <a:defRPr sz="8000"/>
            </a:lvl2pPr>
            <a:lvl3pPr lvl="2" algn="ctr">
              <a:lnSpc>
                <a:spcPct val="80000"/>
              </a:lnSpc>
              <a:spcBef>
                <a:spcPts val="0"/>
              </a:spcBef>
              <a:spcAft>
                <a:spcPts val="0"/>
              </a:spcAft>
              <a:buSzPts val="6000"/>
              <a:buNone/>
              <a:defRPr sz="8000"/>
            </a:lvl3pPr>
            <a:lvl4pPr lvl="3" algn="ctr">
              <a:lnSpc>
                <a:spcPct val="80000"/>
              </a:lnSpc>
              <a:spcBef>
                <a:spcPts val="0"/>
              </a:spcBef>
              <a:spcAft>
                <a:spcPts val="0"/>
              </a:spcAft>
              <a:buSzPts val="6000"/>
              <a:buNone/>
              <a:defRPr sz="8000"/>
            </a:lvl4pPr>
            <a:lvl5pPr lvl="4" algn="ctr">
              <a:lnSpc>
                <a:spcPct val="80000"/>
              </a:lnSpc>
              <a:spcBef>
                <a:spcPts val="0"/>
              </a:spcBef>
              <a:spcAft>
                <a:spcPts val="0"/>
              </a:spcAft>
              <a:buSzPts val="6000"/>
              <a:buNone/>
              <a:defRPr sz="8000"/>
            </a:lvl5pPr>
            <a:lvl6pPr lvl="5" algn="ctr">
              <a:lnSpc>
                <a:spcPct val="80000"/>
              </a:lnSpc>
              <a:spcBef>
                <a:spcPts val="0"/>
              </a:spcBef>
              <a:spcAft>
                <a:spcPts val="0"/>
              </a:spcAft>
              <a:buSzPts val="6000"/>
              <a:buNone/>
              <a:defRPr sz="8000"/>
            </a:lvl6pPr>
            <a:lvl7pPr lvl="6" algn="ctr">
              <a:lnSpc>
                <a:spcPct val="80000"/>
              </a:lnSpc>
              <a:spcBef>
                <a:spcPts val="0"/>
              </a:spcBef>
              <a:spcAft>
                <a:spcPts val="0"/>
              </a:spcAft>
              <a:buSzPts val="6000"/>
              <a:buNone/>
              <a:defRPr sz="8000"/>
            </a:lvl7pPr>
            <a:lvl8pPr lvl="7" algn="ctr">
              <a:lnSpc>
                <a:spcPct val="80000"/>
              </a:lnSpc>
              <a:spcBef>
                <a:spcPts val="0"/>
              </a:spcBef>
              <a:spcAft>
                <a:spcPts val="0"/>
              </a:spcAft>
              <a:buSzPts val="6000"/>
              <a:buNone/>
              <a:defRPr sz="8000"/>
            </a:lvl8pPr>
            <a:lvl9pPr lvl="8" algn="ctr">
              <a:lnSpc>
                <a:spcPct val="80000"/>
              </a:lnSpc>
              <a:spcBef>
                <a:spcPts val="0"/>
              </a:spcBef>
              <a:spcAft>
                <a:spcPts val="0"/>
              </a:spcAft>
              <a:buSzPts val="6000"/>
              <a:buNone/>
              <a:defRPr sz="8000"/>
            </a:lvl9pPr>
          </a:lstStyle>
          <a:p>
            <a:endParaRPr/>
          </a:p>
        </p:txBody>
      </p:sp>
      <p:sp>
        <p:nvSpPr>
          <p:cNvPr id="15" name="Google Shape;15;p2"/>
          <p:cNvSpPr txBox="1">
            <a:spLocks noGrp="1"/>
          </p:cNvSpPr>
          <p:nvPr>
            <p:ph type="subTitle" idx="1"/>
          </p:nvPr>
        </p:nvSpPr>
        <p:spPr>
          <a:xfrm>
            <a:off x="2573200" y="4435508"/>
            <a:ext cx="7045600" cy="696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200"/>
              <a:buFont typeface="Chilanka"/>
              <a:buNone/>
              <a:defRPr sz="2933">
                <a:latin typeface="Chilanka"/>
                <a:ea typeface="Chilanka"/>
                <a:cs typeface="Chilanka"/>
                <a:sym typeface="Chilanka"/>
              </a:defRPr>
            </a:lvl1pPr>
            <a:lvl2pPr lvl="1" algn="ctr">
              <a:lnSpc>
                <a:spcPct val="100000"/>
              </a:lnSpc>
              <a:spcBef>
                <a:spcPts val="0"/>
              </a:spcBef>
              <a:spcAft>
                <a:spcPts val="0"/>
              </a:spcAft>
              <a:buSzPts val="2200"/>
              <a:buFont typeface="Chilanka"/>
              <a:buNone/>
              <a:defRPr sz="2933">
                <a:latin typeface="Chilanka"/>
                <a:ea typeface="Chilanka"/>
                <a:cs typeface="Chilanka"/>
                <a:sym typeface="Chilanka"/>
              </a:defRPr>
            </a:lvl2pPr>
            <a:lvl3pPr lvl="2" algn="ctr">
              <a:lnSpc>
                <a:spcPct val="100000"/>
              </a:lnSpc>
              <a:spcBef>
                <a:spcPts val="0"/>
              </a:spcBef>
              <a:spcAft>
                <a:spcPts val="0"/>
              </a:spcAft>
              <a:buSzPts val="2200"/>
              <a:buFont typeface="Chilanka"/>
              <a:buNone/>
              <a:defRPr sz="2933">
                <a:latin typeface="Chilanka"/>
                <a:ea typeface="Chilanka"/>
                <a:cs typeface="Chilanka"/>
                <a:sym typeface="Chilanka"/>
              </a:defRPr>
            </a:lvl3pPr>
            <a:lvl4pPr lvl="3" algn="ctr">
              <a:lnSpc>
                <a:spcPct val="100000"/>
              </a:lnSpc>
              <a:spcBef>
                <a:spcPts val="0"/>
              </a:spcBef>
              <a:spcAft>
                <a:spcPts val="0"/>
              </a:spcAft>
              <a:buSzPts val="2200"/>
              <a:buFont typeface="Chilanka"/>
              <a:buNone/>
              <a:defRPr sz="2933">
                <a:latin typeface="Chilanka"/>
                <a:ea typeface="Chilanka"/>
                <a:cs typeface="Chilanka"/>
                <a:sym typeface="Chilanka"/>
              </a:defRPr>
            </a:lvl4pPr>
            <a:lvl5pPr lvl="4" algn="ctr">
              <a:lnSpc>
                <a:spcPct val="100000"/>
              </a:lnSpc>
              <a:spcBef>
                <a:spcPts val="0"/>
              </a:spcBef>
              <a:spcAft>
                <a:spcPts val="0"/>
              </a:spcAft>
              <a:buSzPts val="2200"/>
              <a:buFont typeface="Chilanka"/>
              <a:buNone/>
              <a:defRPr sz="2933">
                <a:latin typeface="Chilanka"/>
                <a:ea typeface="Chilanka"/>
                <a:cs typeface="Chilanka"/>
                <a:sym typeface="Chilanka"/>
              </a:defRPr>
            </a:lvl5pPr>
            <a:lvl6pPr lvl="5" algn="ctr">
              <a:lnSpc>
                <a:spcPct val="100000"/>
              </a:lnSpc>
              <a:spcBef>
                <a:spcPts val="0"/>
              </a:spcBef>
              <a:spcAft>
                <a:spcPts val="0"/>
              </a:spcAft>
              <a:buSzPts val="2200"/>
              <a:buFont typeface="Chilanka"/>
              <a:buNone/>
              <a:defRPr sz="2933">
                <a:latin typeface="Chilanka"/>
                <a:ea typeface="Chilanka"/>
                <a:cs typeface="Chilanka"/>
                <a:sym typeface="Chilanka"/>
              </a:defRPr>
            </a:lvl6pPr>
            <a:lvl7pPr lvl="6" algn="ctr">
              <a:lnSpc>
                <a:spcPct val="100000"/>
              </a:lnSpc>
              <a:spcBef>
                <a:spcPts val="0"/>
              </a:spcBef>
              <a:spcAft>
                <a:spcPts val="0"/>
              </a:spcAft>
              <a:buSzPts val="2200"/>
              <a:buFont typeface="Chilanka"/>
              <a:buNone/>
              <a:defRPr sz="2933">
                <a:latin typeface="Chilanka"/>
                <a:ea typeface="Chilanka"/>
                <a:cs typeface="Chilanka"/>
                <a:sym typeface="Chilanka"/>
              </a:defRPr>
            </a:lvl7pPr>
            <a:lvl8pPr lvl="7" algn="ctr">
              <a:lnSpc>
                <a:spcPct val="100000"/>
              </a:lnSpc>
              <a:spcBef>
                <a:spcPts val="0"/>
              </a:spcBef>
              <a:spcAft>
                <a:spcPts val="0"/>
              </a:spcAft>
              <a:buSzPts val="2200"/>
              <a:buFont typeface="Chilanka"/>
              <a:buNone/>
              <a:defRPr sz="2933">
                <a:latin typeface="Chilanka"/>
                <a:ea typeface="Chilanka"/>
                <a:cs typeface="Chilanka"/>
                <a:sym typeface="Chilanka"/>
              </a:defRPr>
            </a:lvl8pPr>
            <a:lvl9pPr lvl="8" algn="ctr">
              <a:lnSpc>
                <a:spcPct val="100000"/>
              </a:lnSpc>
              <a:spcBef>
                <a:spcPts val="0"/>
              </a:spcBef>
              <a:spcAft>
                <a:spcPts val="0"/>
              </a:spcAft>
              <a:buSzPts val="2200"/>
              <a:buFont typeface="Chilanka"/>
              <a:buNone/>
              <a:defRPr sz="2933">
                <a:latin typeface="Chilanka"/>
                <a:ea typeface="Chilanka"/>
                <a:cs typeface="Chilanka"/>
                <a:sym typeface="Chilanka"/>
              </a:defRPr>
            </a:lvl9pPr>
          </a:lstStyle>
          <a:p>
            <a:endParaRPr/>
          </a:p>
        </p:txBody>
      </p:sp>
      <p:sp>
        <p:nvSpPr>
          <p:cNvPr id="16" name="Google Shape;16;p2"/>
          <p:cNvSpPr/>
          <p:nvPr/>
        </p:nvSpPr>
        <p:spPr>
          <a:xfrm>
            <a:off x="8130575" y="5825862"/>
            <a:ext cx="450133" cy="450133"/>
          </a:xfrm>
          <a:custGeom>
            <a:avLst/>
            <a:gdLst/>
            <a:ahLst/>
            <a:cxnLst/>
            <a:rect l="l" t="t" r="r" b="b"/>
            <a:pathLst>
              <a:path w="10550" h="10550" extrusionOk="0">
                <a:moveTo>
                  <a:pt x="5275" y="0"/>
                </a:moveTo>
                <a:cubicBezTo>
                  <a:pt x="2370" y="0"/>
                  <a:pt x="1" y="2358"/>
                  <a:pt x="1" y="5275"/>
                </a:cubicBezTo>
                <a:cubicBezTo>
                  <a:pt x="1" y="8180"/>
                  <a:pt x="2370" y="10549"/>
                  <a:pt x="5275" y="10549"/>
                </a:cubicBezTo>
                <a:cubicBezTo>
                  <a:pt x="8192" y="10549"/>
                  <a:pt x="10550" y="8180"/>
                  <a:pt x="10550" y="5275"/>
                </a:cubicBezTo>
                <a:cubicBezTo>
                  <a:pt x="10550" y="2358"/>
                  <a:pt x="8192" y="0"/>
                  <a:pt x="5275"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 name="Google Shape;17;p2"/>
          <p:cNvSpPr/>
          <p:nvPr/>
        </p:nvSpPr>
        <p:spPr>
          <a:xfrm>
            <a:off x="3584372" y="6293387"/>
            <a:ext cx="218496" cy="218453"/>
          </a:xfrm>
          <a:custGeom>
            <a:avLst/>
            <a:gdLst/>
            <a:ahLst/>
            <a:cxnLst/>
            <a:rect l="l" t="t" r="r" b="b"/>
            <a:pathLst>
              <a:path w="5121" h="5120" extrusionOk="0">
                <a:moveTo>
                  <a:pt x="2560" y="0"/>
                </a:moveTo>
                <a:cubicBezTo>
                  <a:pt x="1144" y="0"/>
                  <a:pt x="1" y="1155"/>
                  <a:pt x="1" y="2560"/>
                </a:cubicBezTo>
                <a:cubicBezTo>
                  <a:pt x="1" y="3977"/>
                  <a:pt x="1144" y="5120"/>
                  <a:pt x="2560" y="5120"/>
                </a:cubicBezTo>
                <a:cubicBezTo>
                  <a:pt x="3977" y="5120"/>
                  <a:pt x="5120" y="3977"/>
                  <a:pt x="5120" y="2560"/>
                </a:cubicBezTo>
                <a:cubicBezTo>
                  <a:pt x="5120" y="1155"/>
                  <a:pt x="3977" y="0"/>
                  <a:pt x="2560"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 name="Google Shape;18;p2"/>
          <p:cNvSpPr/>
          <p:nvPr/>
        </p:nvSpPr>
        <p:spPr>
          <a:xfrm>
            <a:off x="-9295" y="6075320"/>
            <a:ext cx="307883" cy="308907"/>
          </a:xfrm>
          <a:custGeom>
            <a:avLst/>
            <a:gdLst/>
            <a:ahLst/>
            <a:cxnLst/>
            <a:rect l="l" t="t" r="r" b="b"/>
            <a:pathLst>
              <a:path w="7216" h="7240" extrusionOk="0">
                <a:moveTo>
                  <a:pt x="2108" y="1"/>
                </a:moveTo>
                <a:lnTo>
                  <a:pt x="2108" y="2561"/>
                </a:lnTo>
                <a:lnTo>
                  <a:pt x="1" y="4001"/>
                </a:lnTo>
                <a:lnTo>
                  <a:pt x="2430" y="4799"/>
                </a:lnTo>
                <a:lnTo>
                  <a:pt x="3156" y="7240"/>
                </a:lnTo>
                <a:lnTo>
                  <a:pt x="4656" y="5180"/>
                </a:lnTo>
                <a:lnTo>
                  <a:pt x="7216" y="5240"/>
                </a:lnTo>
                <a:lnTo>
                  <a:pt x="5716" y="3180"/>
                </a:lnTo>
                <a:lnTo>
                  <a:pt x="6561" y="763"/>
                </a:lnTo>
                <a:lnTo>
                  <a:pt x="4132" y="1561"/>
                </a:lnTo>
                <a:lnTo>
                  <a:pt x="2108"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 name="Google Shape;19;p2"/>
          <p:cNvSpPr/>
          <p:nvPr/>
        </p:nvSpPr>
        <p:spPr>
          <a:xfrm>
            <a:off x="285477" y="395669"/>
            <a:ext cx="176299" cy="176811"/>
          </a:xfrm>
          <a:custGeom>
            <a:avLst/>
            <a:gdLst/>
            <a:ahLst/>
            <a:cxnLst/>
            <a:rect l="l" t="t" r="r" b="b"/>
            <a:pathLst>
              <a:path w="4132" h="4144" extrusionOk="0">
                <a:moveTo>
                  <a:pt x="1203" y="1"/>
                </a:moveTo>
                <a:lnTo>
                  <a:pt x="1203" y="1465"/>
                </a:lnTo>
                <a:lnTo>
                  <a:pt x="0" y="2299"/>
                </a:lnTo>
                <a:lnTo>
                  <a:pt x="1393" y="2751"/>
                </a:lnTo>
                <a:lnTo>
                  <a:pt x="1810" y="4144"/>
                </a:lnTo>
                <a:lnTo>
                  <a:pt x="2667" y="2965"/>
                </a:lnTo>
                <a:lnTo>
                  <a:pt x="4132" y="3001"/>
                </a:lnTo>
                <a:lnTo>
                  <a:pt x="4132" y="3001"/>
                </a:lnTo>
                <a:lnTo>
                  <a:pt x="3274" y="1822"/>
                </a:lnTo>
                <a:lnTo>
                  <a:pt x="3763" y="441"/>
                </a:lnTo>
                <a:lnTo>
                  <a:pt x="2370" y="894"/>
                </a:lnTo>
                <a:lnTo>
                  <a:pt x="1203"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 name="Google Shape;20;p2"/>
          <p:cNvSpPr/>
          <p:nvPr/>
        </p:nvSpPr>
        <p:spPr>
          <a:xfrm>
            <a:off x="8693476" y="6174320"/>
            <a:ext cx="175787" cy="176853"/>
          </a:xfrm>
          <a:custGeom>
            <a:avLst/>
            <a:gdLst/>
            <a:ahLst/>
            <a:cxnLst/>
            <a:rect l="l" t="t" r="r" b="b"/>
            <a:pathLst>
              <a:path w="4120" h="4145" extrusionOk="0">
                <a:moveTo>
                  <a:pt x="1203" y="1"/>
                </a:moveTo>
                <a:lnTo>
                  <a:pt x="1203" y="1465"/>
                </a:lnTo>
                <a:lnTo>
                  <a:pt x="0" y="2287"/>
                </a:lnTo>
                <a:lnTo>
                  <a:pt x="1381" y="2739"/>
                </a:lnTo>
                <a:lnTo>
                  <a:pt x="1798" y="4144"/>
                </a:lnTo>
                <a:lnTo>
                  <a:pt x="2655" y="2966"/>
                </a:lnTo>
                <a:lnTo>
                  <a:pt x="4120" y="3001"/>
                </a:lnTo>
                <a:lnTo>
                  <a:pt x="3262" y="1823"/>
                </a:lnTo>
                <a:lnTo>
                  <a:pt x="3750" y="442"/>
                </a:lnTo>
                <a:lnTo>
                  <a:pt x="2357" y="894"/>
                </a:lnTo>
                <a:lnTo>
                  <a:pt x="1203" y="1"/>
                </a:lnTo>
                <a:close/>
              </a:path>
            </a:pathLst>
          </a:custGeom>
          <a:solidFill>
            <a:schemeClr val="accen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 name="Google Shape;21;p2"/>
          <p:cNvSpPr/>
          <p:nvPr/>
        </p:nvSpPr>
        <p:spPr>
          <a:xfrm>
            <a:off x="668328" y="5575469"/>
            <a:ext cx="176341" cy="176811"/>
          </a:xfrm>
          <a:custGeom>
            <a:avLst/>
            <a:gdLst/>
            <a:ahLst/>
            <a:cxnLst/>
            <a:rect l="l" t="t" r="r" b="b"/>
            <a:pathLst>
              <a:path w="4133" h="4144" extrusionOk="0">
                <a:moveTo>
                  <a:pt x="1203" y="0"/>
                </a:moveTo>
                <a:lnTo>
                  <a:pt x="1203" y="1465"/>
                </a:lnTo>
                <a:lnTo>
                  <a:pt x="1" y="2286"/>
                </a:lnTo>
                <a:lnTo>
                  <a:pt x="1394" y="2739"/>
                </a:lnTo>
                <a:lnTo>
                  <a:pt x="1811" y="4144"/>
                </a:lnTo>
                <a:lnTo>
                  <a:pt x="2668" y="2965"/>
                </a:lnTo>
                <a:lnTo>
                  <a:pt x="4132" y="3001"/>
                </a:lnTo>
                <a:lnTo>
                  <a:pt x="3275" y="1822"/>
                </a:lnTo>
                <a:lnTo>
                  <a:pt x="3763" y="441"/>
                </a:lnTo>
                <a:lnTo>
                  <a:pt x="2370" y="893"/>
                </a:lnTo>
                <a:lnTo>
                  <a:pt x="1203" y="0"/>
                </a:ln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 name="Google Shape;22;p2"/>
          <p:cNvSpPr/>
          <p:nvPr/>
        </p:nvSpPr>
        <p:spPr>
          <a:xfrm>
            <a:off x="11347324" y="2119187"/>
            <a:ext cx="418133" cy="419669"/>
          </a:xfrm>
          <a:custGeom>
            <a:avLst/>
            <a:gdLst/>
            <a:ahLst/>
            <a:cxnLst/>
            <a:rect l="l" t="t" r="r" b="b"/>
            <a:pathLst>
              <a:path w="9800" h="9836" extrusionOk="0">
                <a:moveTo>
                  <a:pt x="2858" y="1"/>
                </a:moveTo>
                <a:lnTo>
                  <a:pt x="2858" y="3465"/>
                </a:lnTo>
                <a:lnTo>
                  <a:pt x="0" y="5442"/>
                </a:lnTo>
                <a:lnTo>
                  <a:pt x="3298" y="6513"/>
                </a:lnTo>
                <a:lnTo>
                  <a:pt x="4287" y="9835"/>
                </a:lnTo>
                <a:lnTo>
                  <a:pt x="6335" y="7025"/>
                </a:lnTo>
                <a:lnTo>
                  <a:pt x="9799" y="7121"/>
                </a:lnTo>
                <a:lnTo>
                  <a:pt x="9799" y="7121"/>
                </a:lnTo>
                <a:lnTo>
                  <a:pt x="7763" y="4311"/>
                </a:lnTo>
                <a:lnTo>
                  <a:pt x="8918" y="1036"/>
                </a:lnTo>
                <a:lnTo>
                  <a:pt x="8918" y="1036"/>
                </a:lnTo>
                <a:lnTo>
                  <a:pt x="5620" y="2108"/>
                </a:lnTo>
                <a:lnTo>
                  <a:pt x="2858" y="1"/>
                </a:ln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3" name="Google Shape;23;p2"/>
          <p:cNvSpPr/>
          <p:nvPr/>
        </p:nvSpPr>
        <p:spPr>
          <a:xfrm>
            <a:off x="844679" y="-7453"/>
            <a:ext cx="286037" cy="286037"/>
          </a:xfrm>
          <a:custGeom>
            <a:avLst/>
            <a:gdLst/>
            <a:ahLst/>
            <a:cxnLst/>
            <a:rect l="l" t="t" r="r" b="b"/>
            <a:pathLst>
              <a:path w="6704" h="6704" extrusionOk="0">
                <a:moveTo>
                  <a:pt x="3346" y="1"/>
                </a:moveTo>
                <a:cubicBezTo>
                  <a:pt x="1500" y="1"/>
                  <a:pt x="0" y="1501"/>
                  <a:pt x="0" y="3346"/>
                </a:cubicBezTo>
                <a:cubicBezTo>
                  <a:pt x="0" y="5204"/>
                  <a:pt x="1500" y="6704"/>
                  <a:pt x="3346" y="6704"/>
                </a:cubicBezTo>
                <a:cubicBezTo>
                  <a:pt x="5203" y="6704"/>
                  <a:pt x="6703" y="5204"/>
                  <a:pt x="6703" y="3346"/>
                </a:cubicBezTo>
                <a:cubicBezTo>
                  <a:pt x="6703" y="1501"/>
                  <a:pt x="5203" y="1"/>
                  <a:pt x="3346" y="1"/>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 name="Google Shape;24;p2"/>
          <p:cNvSpPr/>
          <p:nvPr/>
        </p:nvSpPr>
        <p:spPr>
          <a:xfrm>
            <a:off x="11014475" y="6175168"/>
            <a:ext cx="109269" cy="109227"/>
          </a:xfrm>
          <a:custGeom>
            <a:avLst/>
            <a:gdLst/>
            <a:ahLst/>
            <a:cxnLst/>
            <a:rect l="l" t="t" r="r" b="b"/>
            <a:pathLst>
              <a:path w="2561" h="2560" extrusionOk="0">
                <a:moveTo>
                  <a:pt x="1287" y="0"/>
                </a:moveTo>
                <a:cubicBezTo>
                  <a:pt x="572" y="0"/>
                  <a:pt x="1" y="572"/>
                  <a:pt x="1" y="1274"/>
                </a:cubicBezTo>
                <a:cubicBezTo>
                  <a:pt x="1" y="1988"/>
                  <a:pt x="572" y="2560"/>
                  <a:pt x="1287" y="2560"/>
                </a:cubicBezTo>
                <a:cubicBezTo>
                  <a:pt x="1989" y="2560"/>
                  <a:pt x="2561" y="1988"/>
                  <a:pt x="2561" y="1274"/>
                </a:cubicBezTo>
                <a:cubicBezTo>
                  <a:pt x="2561" y="572"/>
                  <a:pt x="1989" y="0"/>
                  <a:pt x="1287"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 name="Google Shape;25;p2"/>
          <p:cNvSpPr/>
          <p:nvPr/>
        </p:nvSpPr>
        <p:spPr>
          <a:xfrm>
            <a:off x="90406" y="1970453"/>
            <a:ext cx="109269" cy="109269"/>
          </a:xfrm>
          <a:custGeom>
            <a:avLst/>
            <a:gdLst/>
            <a:ahLst/>
            <a:cxnLst/>
            <a:rect l="l" t="t" r="r" b="b"/>
            <a:pathLst>
              <a:path w="2561" h="2561" extrusionOk="0">
                <a:moveTo>
                  <a:pt x="1274" y="1"/>
                </a:moveTo>
                <a:cubicBezTo>
                  <a:pt x="572" y="1"/>
                  <a:pt x="0" y="572"/>
                  <a:pt x="0" y="1275"/>
                </a:cubicBezTo>
                <a:cubicBezTo>
                  <a:pt x="0" y="1989"/>
                  <a:pt x="572" y="2561"/>
                  <a:pt x="1274" y="2561"/>
                </a:cubicBezTo>
                <a:cubicBezTo>
                  <a:pt x="1977" y="2561"/>
                  <a:pt x="2560" y="1989"/>
                  <a:pt x="2560" y="1275"/>
                </a:cubicBezTo>
                <a:cubicBezTo>
                  <a:pt x="2560" y="572"/>
                  <a:pt x="1977" y="1"/>
                  <a:pt x="1274" y="1"/>
                </a:cubicBezTo>
                <a:close/>
              </a:path>
            </a:pathLst>
          </a:custGeom>
          <a:solidFill>
            <a:srgbClr val="7269CC"/>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6" name="Google Shape;26;p2"/>
          <p:cNvGrpSpPr/>
          <p:nvPr/>
        </p:nvGrpSpPr>
        <p:grpSpPr>
          <a:xfrm rot="1274123">
            <a:off x="11305449" y="-31757"/>
            <a:ext cx="1332896" cy="1456296"/>
            <a:chOff x="-3828150" y="2463459"/>
            <a:chExt cx="999672" cy="1092223"/>
          </a:xfrm>
        </p:grpSpPr>
        <p:sp>
          <p:nvSpPr>
            <p:cNvPr id="27" name="Google Shape;27;p2"/>
            <p:cNvSpPr/>
            <p:nvPr/>
          </p:nvSpPr>
          <p:spPr>
            <a:xfrm>
              <a:off x="-3308742" y="2486209"/>
              <a:ext cx="126529" cy="119732"/>
            </a:xfrm>
            <a:custGeom>
              <a:avLst/>
              <a:gdLst/>
              <a:ahLst/>
              <a:cxnLst/>
              <a:rect l="l" t="t" r="r" b="b"/>
              <a:pathLst>
                <a:path w="3109" h="2942" extrusionOk="0">
                  <a:moveTo>
                    <a:pt x="2251" y="1"/>
                  </a:moveTo>
                  <a:cubicBezTo>
                    <a:pt x="2013" y="1168"/>
                    <a:pt x="1406" y="2072"/>
                    <a:pt x="120" y="2418"/>
                  </a:cubicBezTo>
                  <a:cubicBezTo>
                    <a:pt x="49" y="2727"/>
                    <a:pt x="1" y="2942"/>
                    <a:pt x="1" y="2942"/>
                  </a:cubicBezTo>
                  <a:lnTo>
                    <a:pt x="3109" y="2942"/>
                  </a:lnTo>
                  <a:cubicBezTo>
                    <a:pt x="3109" y="2942"/>
                    <a:pt x="2799" y="989"/>
                    <a:pt x="22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2"/>
            <p:cNvSpPr/>
            <p:nvPr/>
          </p:nvSpPr>
          <p:spPr>
            <a:xfrm>
              <a:off x="-3303859" y="2463459"/>
              <a:ext cx="86767" cy="121156"/>
            </a:xfrm>
            <a:custGeom>
              <a:avLst/>
              <a:gdLst/>
              <a:ahLst/>
              <a:cxnLst/>
              <a:rect l="l" t="t" r="r" b="b"/>
              <a:pathLst>
                <a:path w="2132" h="2977" extrusionOk="0">
                  <a:moveTo>
                    <a:pt x="1500" y="0"/>
                  </a:moveTo>
                  <a:cubicBezTo>
                    <a:pt x="798" y="0"/>
                    <a:pt x="226" y="2000"/>
                    <a:pt x="0" y="2977"/>
                  </a:cubicBezTo>
                  <a:cubicBezTo>
                    <a:pt x="1286" y="2631"/>
                    <a:pt x="1893" y="1727"/>
                    <a:pt x="2131" y="572"/>
                  </a:cubicBezTo>
                  <a:cubicBezTo>
                    <a:pt x="1953" y="226"/>
                    <a:pt x="1738" y="0"/>
                    <a:pt x="150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nvGrpSpPr>
            <p:cNvPr id="29" name="Google Shape;29;p2"/>
            <p:cNvGrpSpPr/>
            <p:nvPr/>
          </p:nvGrpSpPr>
          <p:grpSpPr>
            <a:xfrm>
              <a:off x="-3828150" y="2582172"/>
              <a:ext cx="999672" cy="973510"/>
              <a:chOff x="-3828150" y="2582172"/>
              <a:chExt cx="999672" cy="973510"/>
            </a:xfrm>
          </p:grpSpPr>
          <p:sp>
            <p:nvSpPr>
              <p:cNvPr id="30" name="Google Shape;30;p2"/>
              <p:cNvSpPr/>
              <p:nvPr/>
            </p:nvSpPr>
            <p:spPr>
              <a:xfrm>
                <a:off x="-3742403" y="3460653"/>
                <a:ext cx="100360" cy="36180"/>
              </a:xfrm>
              <a:custGeom>
                <a:avLst/>
                <a:gdLst/>
                <a:ahLst/>
                <a:cxnLst/>
                <a:rect l="l" t="t" r="r" b="b"/>
                <a:pathLst>
                  <a:path w="2466" h="889" extrusionOk="0">
                    <a:moveTo>
                      <a:pt x="2465" y="0"/>
                    </a:moveTo>
                    <a:cubicBezTo>
                      <a:pt x="1811" y="107"/>
                      <a:pt x="1157" y="157"/>
                      <a:pt x="502" y="157"/>
                    </a:cubicBezTo>
                    <a:cubicBezTo>
                      <a:pt x="430" y="157"/>
                      <a:pt x="359" y="156"/>
                      <a:pt x="287" y="155"/>
                    </a:cubicBezTo>
                    <a:cubicBezTo>
                      <a:pt x="215" y="405"/>
                      <a:pt x="120" y="643"/>
                      <a:pt x="1" y="869"/>
                    </a:cubicBezTo>
                    <a:cubicBezTo>
                      <a:pt x="150" y="882"/>
                      <a:pt x="299" y="888"/>
                      <a:pt x="448" y="888"/>
                    </a:cubicBezTo>
                    <a:cubicBezTo>
                      <a:pt x="1142" y="888"/>
                      <a:pt x="1828" y="751"/>
                      <a:pt x="2465" y="476"/>
                    </a:cubicBezTo>
                    <a:lnTo>
                      <a:pt x="2465" y="0"/>
                    </a:lnTo>
                    <a:close/>
                  </a:path>
                </a:pathLst>
              </a:custGeom>
              <a:solidFill>
                <a:srgbClr val="B62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 name="Google Shape;31;p2"/>
              <p:cNvSpPr/>
              <p:nvPr/>
            </p:nvSpPr>
            <p:spPr>
              <a:xfrm>
                <a:off x="-3805848" y="3460164"/>
                <a:ext cx="75128" cy="35895"/>
              </a:xfrm>
              <a:custGeom>
                <a:avLst/>
                <a:gdLst/>
                <a:ahLst/>
                <a:cxnLst/>
                <a:rect l="l" t="t" r="r" b="b"/>
                <a:pathLst>
                  <a:path w="1846" h="882" extrusionOk="0">
                    <a:moveTo>
                      <a:pt x="0" y="0"/>
                    </a:moveTo>
                    <a:lnTo>
                      <a:pt x="0" y="488"/>
                    </a:lnTo>
                    <a:cubicBezTo>
                      <a:pt x="488" y="715"/>
                      <a:pt x="1024" y="846"/>
                      <a:pt x="1560" y="881"/>
                    </a:cubicBezTo>
                    <a:cubicBezTo>
                      <a:pt x="1679" y="655"/>
                      <a:pt x="1774" y="417"/>
                      <a:pt x="1846" y="167"/>
                    </a:cubicBezTo>
                    <a:cubicBezTo>
                      <a:pt x="1227" y="155"/>
                      <a:pt x="607" y="107"/>
                      <a:pt x="0" y="0"/>
                    </a:cubicBezTo>
                    <a:close/>
                  </a:path>
                </a:pathLst>
              </a:custGeom>
              <a:solidFill>
                <a:srgbClr val="C92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 name="Google Shape;32;p2"/>
              <p:cNvSpPr/>
              <p:nvPr/>
            </p:nvSpPr>
            <p:spPr>
              <a:xfrm>
                <a:off x="-3730764" y="3337138"/>
                <a:ext cx="88721" cy="129906"/>
              </a:xfrm>
              <a:custGeom>
                <a:avLst/>
                <a:gdLst/>
                <a:ahLst/>
                <a:cxnLst/>
                <a:rect l="l" t="t" r="r" b="b"/>
                <a:pathLst>
                  <a:path w="2180" h="3192" extrusionOk="0">
                    <a:moveTo>
                      <a:pt x="1221" y="1"/>
                    </a:moveTo>
                    <a:cubicBezTo>
                      <a:pt x="971" y="1"/>
                      <a:pt x="705" y="63"/>
                      <a:pt x="370" y="202"/>
                    </a:cubicBezTo>
                    <a:cubicBezTo>
                      <a:pt x="286" y="1023"/>
                      <a:pt x="203" y="1845"/>
                      <a:pt x="108" y="2678"/>
                    </a:cubicBezTo>
                    <a:cubicBezTo>
                      <a:pt x="84" y="2845"/>
                      <a:pt x="48" y="3023"/>
                      <a:pt x="1" y="3190"/>
                    </a:cubicBezTo>
                    <a:cubicBezTo>
                      <a:pt x="73" y="3191"/>
                      <a:pt x="144" y="3192"/>
                      <a:pt x="216" y="3192"/>
                    </a:cubicBezTo>
                    <a:cubicBezTo>
                      <a:pt x="871" y="3192"/>
                      <a:pt x="1525" y="3142"/>
                      <a:pt x="2179" y="3035"/>
                    </a:cubicBezTo>
                    <a:lnTo>
                      <a:pt x="2179" y="261"/>
                    </a:lnTo>
                    <a:cubicBezTo>
                      <a:pt x="1817" y="96"/>
                      <a:pt x="1531" y="1"/>
                      <a:pt x="1221" y="1"/>
                    </a:cubicBezTo>
                    <a:close/>
                  </a:path>
                </a:pathLst>
              </a:custGeom>
              <a:solidFill>
                <a:srgbClr val="DF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 name="Google Shape;33;p2"/>
              <p:cNvSpPr/>
              <p:nvPr/>
            </p:nvSpPr>
            <p:spPr>
              <a:xfrm>
                <a:off x="-3805848" y="3345318"/>
                <a:ext cx="90145" cy="121645"/>
              </a:xfrm>
              <a:custGeom>
                <a:avLst/>
                <a:gdLst/>
                <a:ahLst/>
                <a:cxnLst/>
                <a:rect l="l" t="t" r="r" b="b"/>
                <a:pathLst>
                  <a:path w="2215" h="2989" extrusionOk="0">
                    <a:moveTo>
                      <a:pt x="2215" y="1"/>
                    </a:moveTo>
                    <a:lnTo>
                      <a:pt x="2215" y="1"/>
                    </a:lnTo>
                    <a:cubicBezTo>
                      <a:pt x="2108" y="48"/>
                      <a:pt x="2000" y="96"/>
                      <a:pt x="1893" y="155"/>
                    </a:cubicBezTo>
                    <a:cubicBezTo>
                      <a:pt x="1596" y="289"/>
                      <a:pt x="1279" y="355"/>
                      <a:pt x="963" y="355"/>
                    </a:cubicBezTo>
                    <a:cubicBezTo>
                      <a:pt x="633" y="355"/>
                      <a:pt x="304" y="283"/>
                      <a:pt x="0" y="143"/>
                    </a:cubicBezTo>
                    <a:lnTo>
                      <a:pt x="0" y="2822"/>
                    </a:lnTo>
                    <a:cubicBezTo>
                      <a:pt x="607" y="2929"/>
                      <a:pt x="1227" y="2977"/>
                      <a:pt x="1846" y="2989"/>
                    </a:cubicBezTo>
                    <a:cubicBezTo>
                      <a:pt x="1893" y="2822"/>
                      <a:pt x="1929" y="2644"/>
                      <a:pt x="1953" y="2477"/>
                    </a:cubicBezTo>
                    <a:cubicBezTo>
                      <a:pt x="2048" y="1644"/>
                      <a:pt x="2131" y="822"/>
                      <a:pt x="2215" y="1"/>
                    </a:cubicBezTo>
                    <a:close/>
                  </a:path>
                </a:pathLst>
              </a:custGeom>
              <a:solidFill>
                <a:srgbClr val="E07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 name="Google Shape;34;p2"/>
              <p:cNvSpPr/>
              <p:nvPr/>
            </p:nvSpPr>
            <p:spPr>
              <a:xfrm>
                <a:off x="-3805848" y="2884508"/>
                <a:ext cx="113424" cy="444498"/>
              </a:xfrm>
              <a:custGeom>
                <a:avLst/>
                <a:gdLst/>
                <a:ahLst/>
                <a:cxnLst/>
                <a:rect l="l" t="t" r="r" b="b"/>
                <a:pathLst>
                  <a:path w="2787" h="10922" extrusionOk="0">
                    <a:moveTo>
                      <a:pt x="2631" y="1"/>
                    </a:moveTo>
                    <a:lnTo>
                      <a:pt x="2631" y="1"/>
                    </a:lnTo>
                    <a:cubicBezTo>
                      <a:pt x="2381" y="72"/>
                      <a:pt x="2131" y="167"/>
                      <a:pt x="1893" y="298"/>
                    </a:cubicBezTo>
                    <a:cubicBezTo>
                      <a:pt x="1593" y="434"/>
                      <a:pt x="1272" y="502"/>
                      <a:pt x="953" y="502"/>
                    </a:cubicBezTo>
                    <a:cubicBezTo>
                      <a:pt x="626" y="502"/>
                      <a:pt x="301" y="431"/>
                      <a:pt x="0" y="286"/>
                    </a:cubicBezTo>
                    <a:lnTo>
                      <a:pt x="0" y="10621"/>
                    </a:lnTo>
                    <a:cubicBezTo>
                      <a:pt x="280" y="10784"/>
                      <a:pt x="625" y="10922"/>
                      <a:pt x="984" y="10922"/>
                    </a:cubicBezTo>
                    <a:cubicBezTo>
                      <a:pt x="1175" y="10922"/>
                      <a:pt x="1370" y="10883"/>
                      <a:pt x="1560" y="10788"/>
                    </a:cubicBezTo>
                    <a:cubicBezTo>
                      <a:pt x="1798" y="10681"/>
                      <a:pt x="2036" y="10573"/>
                      <a:pt x="2286" y="10490"/>
                    </a:cubicBezTo>
                    <a:cubicBezTo>
                      <a:pt x="2608" y="7002"/>
                      <a:pt x="2786" y="3501"/>
                      <a:pt x="2631" y="1"/>
                    </a:cubicBezTo>
                    <a:close/>
                  </a:path>
                </a:pathLst>
              </a:custGeom>
              <a:solidFill>
                <a:srgbClr val="E07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 name="Google Shape;35;p2"/>
              <p:cNvSpPr/>
              <p:nvPr/>
            </p:nvSpPr>
            <p:spPr>
              <a:xfrm>
                <a:off x="-3712816" y="2882596"/>
                <a:ext cx="70773" cy="432248"/>
              </a:xfrm>
              <a:custGeom>
                <a:avLst/>
                <a:gdLst/>
                <a:ahLst/>
                <a:cxnLst/>
                <a:rect l="l" t="t" r="r" b="b"/>
                <a:pathLst>
                  <a:path w="1739" h="10621" extrusionOk="0">
                    <a:moveTo>
                      <a:pt x="777" y="1"/>
                    </a:moveTo>
                    <a:cubicBezTo>
                      <a:pt x="640" y="1"/>
                      <a:pt x="499" y="19"/>
                      <a:pt x="345" y="60"/>
                    </a:cubicBezTo>
                    <a:cubicBezTo>
                      <a:pt x="488" y="3548"/>
                      <a:pt x="322" y="7049"/>
                      <a:pt x="0" y="10549"/>
                    </a:cubicBezTo>
                    <a:cubicBezTo>
                      <a:pt x="251" y="10460"/>
                      <a:pt x="512" y="10417"/>
                      <a:pt x="771" y="10417"/>
                    </a:cubicBezTo>
                    <a:cubicBezTo>
                      <a:pt x="1102" y="10417"/>
                      <a:pt x="1431" y="10487"/>
                      <a:pt x="1738" y="10620"/>
                    </a:cubicBezTo>
                    <a:lnTo>
                      <a:pt x="1738" y="262"/>
                    </a:lnTo>
                    <a:cubicBezTo>
                      <a:pt x="1375" y="97"/>
                      <a:pt x="1087" y="1"/>
                      <a:pt x="777" y="1"/>
                    </a:cubicBezTo>
                    <a:close/>
                  </a:path>
                </a:pathLst>
              </a:custGeom>
              <a:solidFill>
                <a:srgbClr val="DF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 name="Google Shape;36;p2"/>
              <p:cNvSpPr/>
              <p:nvPr/>
            </p:nvSpPr>
            <p:spPr>
              <a:xfrm>
                <a:off x="-3709927" y="2738651"/>
                <a:ext cx="67883" cy="121197"/>
              </a:xfrm>
              <a:custGeom>
                <a:avLst/>
                <a:gdLst/>
                <a:ahLst/>
                <a:cxnLst/>
                <a:rect l="l" t="t" r="r" b="b"/>
                <a:pathLst>
                  <a:path w="1668" h="2978" extrusionOk="0">
                    <a:moveTo>
                      <a:pt x="1" y="1"/>
                    </a:moveTo>
                    <a:cubicBezTo>
                      <a:pt x="108" y="942"/>
                      <a:pt x="179" y="1882"/>
                      <a:pt x="239" y="2835"/>
                    </a:cubicBezTo>
                    <a:cubicBezTo>
                      <a:pt x="397" y="2799"/>
                      <a:pt x="559" y="2782"/>
                      <a:pt x="720" y="2782"/>
                    </a:cubicBezTo>
                    <a:cubicBezTo>
                      <a:pt x="1043" y="2782"/>
                      <a:pt x="1366" y="2850"/>
                      <a:pt x="1667" y="2977"/>
                    </a:cubicBezTo>
                    <a:lnTo>
                      <a:pt x="1667" y="1"/>
                    </a:lnTo>
                    <a:close/>
                  </a:path>
                </a:pathLst>
              </a:custGeom>
              <a:solidFill>
                <a:srgbClr val="DF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 name="Google Shape;37;p2"/>
              <p:cNvSpPr/>
              <p:nvPr/>
            </p:nvSpPr>
            <p:spPr>
              <a:xfrm>
                <a:off x="-3805848" y="2738651"/>
                <a:ext cx="106139" cy="135726"/>
              </a:xfrm>
              <a:custGeom>
                <a:avLst/>
                <a:gdLst/>
                <a:ahLst/>
                <a:cxnLst/>
                <a:rect l="l" t="t" r="r" b="b"/>
                <a:pathLst>
                  <a:path w="2608" h="3335" extrusionOk="0">
                    <a:moveTo>
                      <a:pt x="0" y="1"/>
                    </a:moveTo>
                    <a:lnTo>
                      <a:pt x="0" y="3025"/>
                    </a:lnTo>
                    <a:cubicBezTo>
                      <a:pt x="283" y="3190"/>
                      <a:pt x="634" y="3335"/>
                      <a:pt x="997" y="3335"/>
                    </a:cubicBezTo>
                    <a:cubicBezTo>
                      <a:pt x="1184" y="3335"/>
                      <a:pt x="1374" y="3297"/>
                      <a:pt x="1560" y="3204"/>
                    </a:cubicBezTo>
                    <a:cubicBezTo>
                      <a:pt x="1893" y="3037"/>
                      <a:pt x="2239" y="2906"/>
                      <a:pt x="2608" y="2823"/>
                    </a:cubicBezTo>
                    <a:cubicBezTo>
                      <a:pt x="2548" y="1882"/>
                      <a:pt x="2477" y="942"/>
                      <a:pt x="2370" y="1"/>
                    </a:cubicBezTo>
                    <a:close/>
                  </a:path>
                </a:pathLst>
              </a:custGeom>
              <a:solidFill>
                <a:srgbClr val="E070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 name="Google Shape;38;p2"/>
              <p:cNvSpPr/>
              <p:nvPr/>
            </p:nvSpPr>
            <p:spPr>
              <a:xfrm>
                <a:off x="-3805848" y="3311418"/>
                <a:ext cx="93075" cy="48308"/>
              </a:xfrm>
              <a:custGeom>
                <a:avLst/>
                <a:gdLst/>
                <a:ahLst/>
                <a:cxnLst/>
                <a:rect l="l" t="t" r="r" b="b"/>
                <a:pathLst>
                  <a:path w="2287" h="1187" extrusionOk="0">
                    <a:moveTo>
                      <a:pt x="2286" y="0"/>
                    </a:moveTo>
                    <a:lnTo>
                      <a:pt x="2286" y="0"/>
                    </a:lnTo>
                    <a:cubicBezTo>
                      <a:pt x="2036" y="83"/>
                      <a:pt x="1798" y="179"/>
                      <a:pt x="1560" y="298"/>
                    </a:cubicBezTo>
                    <a:cubicBezTo>
                      <a:pt x="1370" y="393"/>
                      <a:pt x="1175" y="432"/>
                      <a:pt x="984" y="432"/>
                    </a:cubicBezTo>
                    <a:cubicBezTo>
                      <a:pt x="625" y="432"/>
                      <a:pt x="280" y="294"/>
                      <a:pt x="0" y="131"/>
                    </a:cubicBezTo>
                    <a:lnTo>
                      <a:pt x="0" y="976"/>
                    </a:lnTo>
                    <a:cubicBezTo>
                      <a:pt x="301" y="1115"/>
                      <a:pt x="626" y="1186"/>
                      <a:pt x="953" y="1186"/>
                    </a:cubicBezTo>
                    <a:cubicBezTo>
                      <a:pt x="1272" y="1186"/>
                      <a:pt x="1593" y="1118"/>
                      <a:pt x="1893" y="976"/>
                    </a:cubicBezTo>
                    <a:cubicBezTo>
                      <a:pt x="2000" y="929"/>
                      <a:pt x="2108" y="881"/>
                      <a:pt x="2215" y="834"/>
                    </a:cubicBezTo>
                    <a:cubicBezTo>
                      <a:pt x="2239" y="560"/>
                      <a:pt x="2262" y="274"/>
                      <a:pt x="2286" y="0"/>
                    </a:cubicBezTo>
                    <a:close/>
                  </a:path>
                </a:pathLst>
              </a:custGeom>
              <a:solidFill>
                <a:srgbClr val="C92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 name="Google Shape;39;p2"/>
              <p:cNvSpPr/>
              <p:nvPr/>
            </p:nvSpPr>
            <p:spPr>
              <a:xfrm>
                <a:off x="-3715747" y="3306534"/>
                <a:ext cx="73703" cy="41267"/>
              </a:xfrm>
              <a:custGeom>
                <a:avLst/>
                <a:gdLst/>
                <a:ahLst/>
                <a:cxnLst/>
                <a:rect l="l" t="t" r="r" b="b"/>
                <a:pathLst>
                  <a:path w="1811" h="1014" extrusionOk="0">
                    <a:moveTo>
                      <a:pt x="843" y="0"/>
                    </a:moveTo>
                    <a:cubicBezTo>
                      <a:pt x="584" y="0"/>
                      <a:pt x="323" y="43"/>
                      <a:pt x="72" y="132"/>
                    </a:cubicBezTo>
                    <a:cubicBezTo>
                      <a:pt x="48" y="406"/>
                      <a:pt x="25" y="680"/>
                      <a:pt x="1" y="954"/>
                    </a:cubicBezTo>
                    <a:cubicBezTo>
                      <a:pt x="336" y="815"/>
                      <a:pt x="602" y="753"/>
                      <a:pt x="852" y="753"/>
                    </a:cubicBezTo>
                    <a:cubicBezTo>
                      <a:pt x="1162" y="753"/>
                      <a:pt x="1448" y="848"/>
                      <a:pt x="1810" y="1013"/>
                    </a:cubicBezTo>
                    <a:lnTo>
                      <a:pt x="1810" y="203"/>
                    </a:lnTo>
                    <a:cubicBezTo>
                      <a:pt x="1503" y="70"/>
                      <a:pt x="1174" y="0"/>
                      <a:pt x="843" y="0"/>
                    </a:cubicBezTo>
                    <a:close/>
                  </a:path>
                </a:pathLst>
              </a:custGeom>
              <a:solidFill>
                <a:srgbClr val="B62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2"/>
              <p:cNvSpPr/>
              <p:nvPr/>
            </p:nvSpPr>
            <p:spPr>
              <a:xfrm>
                <a:off x="-3805848" y="2853497"/>
                <a:ext cx="107116" cy="51482"/>
              </a:xfrm>
              <a:custGeom>
                <a:avLst/>
                <a:gdLst/>
                <a:ahLst/>
                <a:cxnLst/>
                <a:rect l="l" t="t" r="r" b="b"/>
                <a:pathLst>
                  <a:path w="2632" h="1265" extrusionOk="0">
                    <a:moveTo>
                      <a:pt x="2596" y="1"/>
                    </a:moveTo>
                    <a:cubicBezTo>
                      <a:pt x="2239" y="84"/>
                      <a:pt x="1881" y="215"/>
                      <a:pt x="1560" y="382"/>
                    </a:cubicBezTo>
                    <a:cubicBezTo>
                      <a:pt x="1374" y="471"/>
                      <a:pt x="1184" y="507"/>
                      <a:pt x="997" y="507"/>
                    </a:cubicBezTo>
                    <a:cubicBezTo>
                      <a:pt x="634" y="507"/>
                      <a:pt x="283" y="368"/>
                      <a:pt x="0" y="203"/>
                    </a:cubicBezTo>
                    <a:lnTo>
                      <a:pt x="0" y="1048"/>
                    </a:lnTo>
                    <a:cubicBezTo>
                      <a:pt x="301" y="1193"/>
                      <a:pt x="626" y="1264"/>
                      <a:pt x="953" y="1264"/>
                    </a:cubicBezTo>
                    <a:cubicBezTo>
                      <a:pt x="1272" y="1264"/>
                      <a:pt x="1593" y="1196"/>
                      <a:pt x="1893" y="1060"/>
                    </a:cubicBezTo>
                    <a:cubicBezTo>
                      <a:pt x="2131" y="929"/>
                      <a:pt x="2381" y="834"/>
                      <a:pt x="2631" y="763"/>
                    </a:cubicBezTo>
                    <a:cubicBezTo>
                      <a:pt x="2620" y="513"/>
                      <a:pt x="2608" y="263"/>
                      <a:pt x="2596" y="1"/>
                    </a:cubicBezTo>
                    <a:close/>
                  </a:path>
                </a:pathLst>
              </a:custGeom>
              <a:solidFill>
                <a:srgbClr val="C92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2"/>
              <p:cNvSpPr/>
              <p:nvPr/>
            </p:nvSpPr>
            <p:spPr>
              <a:xfrm>
                <a:off x="-3700241" y="2851829"/>
                <a:ext cx="58197" cy="41430"/>
              </a:xfrm>
              <a:custGeom>
                <a:avLst/>
                <a:gdLst/>
                <a:ahLst/>
                <a:cxnLst/>
                <a:rect l="l" t="t" r="r" b="b"/>
                <a:pathLst>
                  <a:path w="1430" h="1018" extrusionOk="0">
                    <a:moveTo>
                      <a:pt x="482" y="1"/>
                    </a:moveTo>
                    <a:cubicBezTo>
                      <a:pt x="321" y="1"/>
                      <a:pt x="159" y="18"/>
                      <a:pt x="1" y="54"/>
                    </a:cubicBezTo>
                    <a:cubicBezTo>
                      <a:pt x="13" y="304"/>
                      <a:pt x="25" y="566"/>
                      <a:pt x="36" y="816"/>
                    </a:cubicBezTo>
                    <a:cubicBezTo>
                      <a:pt x="194" y="775"/>
                      <a:pt x="336" y="757"/>
                      <a:pt x="473" y="757"/>
                    </a:cubicBezTo>
                    <a:cubicBezTo>
                      <a:pt x="783" y="757"/>
                      <a:pt x="1066" y="853"/>
                      <a:pt x="1429" y="1018"/>
                    </a:cubicBezTo>
                    <a:lnTo>
                      <a:pt x="1429" y="196"/>
                    </a:lnTo>
                    <a:cubicBezTo>
                      <a:pt x="1128" y="69"/>
                      <a:pt x="805" y="1"/>
                      <a:pt x="482" y="1"/>
                    </a:cubicBezTo>
                    <a:close/>
                  </a:path>
                </a:pathLst>
              </a:custGeom>
              <a:solidFill>
                <a:srgbClr val="B62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2"/>
              <p:cNvSpPr/>
              <p:nvPr/>
            </p:nvSpPr>
            <p:spPr>
              <a:xfrm>
                <a:off x="-3787454" y="2604921"/>
                <a:ext cx="126529" cy="119244"/>
              </a:xfrm>
              <a:custGeom>
                <a:avLst/>
                <a:gdLst/>
                <a:ahLst/>
                <a:cxnLst/>
                <a:rect l="l" t="t" r="r" b="b"/>
                <a:pathLst>
                  <a:path w="3109" h="2930" extrusionOk="0">
                    <a:moveTo>
                      <a:pt x="2251" y="1"/>
                    </a:moveTo>
                    <a:cubicBezTo>
                      <a:pt x="2025" y="1156"/>
                      <a:pt x="1406" y="2061"/>
                      <a:pt x="120" y="2418"/>
                    </a:cubicBezTo>
                    <a:cubicBezTo>
                      <a:pt x="48" y="2727"/>
                      <a:pt x="1" y="2930"/>
                      <a:pt x="1" y="2930"/>
                    </a:cubicBezTo>
                    <a:lnTo>
                      <a:pt x="3108" y="2930"/>
                    </a:lnTo>
                    <a:cubicBezTo>
                      <a:pt x="3108" y="2930"/>
                      <a:pt x="2799" y="989"/>
                      <a:pt x="2251" y="1"/>
                    </a:cubicBezTo>
                    <a:close/>
                  </a:path>
                </a:pathLst>
              </a:custGeom>
              <a:solidFill>
                <a:srgbClr val="B62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2"/>
              <p:cNvSpPr/>
              <p:nvPr/>
            </p:nvSpPr>
            <p:spPr>
              <a:xfrm>
                <a:off x="-3782611" y="2582172"/>
                <a:ext cx="86767" cy="121156"/>
              </a:xfrm>
              <a:custGeom>
                <a:avLst/>
                <a:gdLst/>
                <a:ahLst/>
                <a:cxnLst/>
                <a:rect l="l" t="t" r="r" b="b"/>
                <a:pathLst>
                  <a:path w="2132" h="2977" extrusionOk="0">
                    <a:moveTo>
                      <a:pt x="1501" y="0"/>
                    </a:moveTo>
                    <a:cubicBezTo>
                      <a:pt x="798" y="0"/>
                      <a:pt x="239" y="2000"/>
                      <a:pt x="1" y="2977"/>
                    </a:cubicBezTo>
                    <a:cubicBezTo>
                      <a:pt x="1287" y="2620"/>
                      <a:pt x="1906" y="1715"/>
                      <a:pt x="2132" y="560"/>
                    </a:cubicBezTo>
                    <a:cubicBezTo>
                      <a:pt x="1953" y="226"/>
                      <a:pt x="1739" y="0"/>
                      <a:pt x="1501" y="0"/>
                    </a:cubicBezTo>
                    <a:close/>
                  </a:path>
                </a:pathLst>
              </a:custGeom>
              <a:solidFill>
                <a:srgbClr val="C92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 name="Google Shape;44;p2"/>
              <p:cNvSpPr/>
              <p:nvPr/>
            </p:nvSpPr>
            <p:spPr>
              <a:xfrm>
                <a:off x="-3711392" y="2722209"/>
                <a:ext cx="78058" cy="31988"/>
              </a:xfrm>
              <a:custGeom>
                <a:avLst/>
                <a:gdLst/>
                <a:ahLst/>
                <a:cxnLst/>
                <a:rect l="l" t="t" r="r" b="b"/>
                <a:pathLst>
                  <a:path w="1918" h="786" extrusionOk="0">
                    <a:moveTo>
                      <a:pt x="1" y="0"/>
                    </a:moveTo>
                    <a:cubicBezTo>
                      <a:pt x="37" y="262"/>
                      <a:pt x="60" y="524"/>
                      <a:pt x="84" y="786"/>
                    </a:cubicBezTo>
                    <a:lnTo>
                      <a:pt x="1394" y="786"/>
                    </a:lnTo>
                    <a:cubicBezTo>
                      <a:pt x="1918" y="786"/>
                      <a:pt x="1918" y="0"/>
                      <a:pt x="1394" y="0"/>
                    </a:cubicBezTo>
                    <a:close/>
                  </a:path>
                </a:pathLst>
              </a:custGeom>
              <a:solidFill>
                <a:srgbClr val="B62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 name="Google Shape;45;p2"/>
              <p:cNvSpPr/>
              <p:nvPr/>
            </p:nvSpPr>
            <p:spPr>
              <a:xfrm>
                <a:off x="-3810203" y="2722169"/>
                <a:ext cx="102273" cy="32029"/>
              </a:xfrm>
              <a:custGeom>
                <a:avLst/>
                <a:gdLst/>
                <a:ahLst/>
                <a:cxnLst/>
                <a:rect l="l" t="t" r="r" b="b"/>
                <a:pathLst>
                  <a:path w="2513" h="787" extrusionOk="0">
                    <a:moveTo>
                      <a:pt x="383" y="1"/>
                    </a:moveTo>
                    <a:cubicBezTo>
                      <a:pt x="167" y="1"/>
                      <a:pt x="0" y="175"/>
                      <a:pt x="12" y="394"/>
                    </a:cubicBezTo>
                    <a:cubicBezTo>
                      <a:pt x="12" y="608"/>
                      <a:pt x="179" y="787"/>
                      <a:pt x="405" y="787"/>
                    </a:cubicBezTo>
                    <a:lnTo>
                      <a:pt x="2512" y="787"/>
                    </a:lnTo>
                    <a:cubicBezTo>
                      <a:pt x="2488" y="525"/>
                      <a:pt x="2453" y="263"/>
                      <a:pt x="2429" y="1"/>
                    </a:cubicBezTo>
                    <a:lnTo>
                      <a:pt x="405" y="1"/>
                    </a:lnTo>
                    <a:cubicBezTo>
                      <a:pt x="398" y="1"/>
                      <a:pt x="391" y="1"/>
                      <a:pt x="383" y="1"/>
                    </a:cubicBezTo>
                    <a:close/>
                  </a:path>
                </a:pathLst>
              </a:custGeom>
              <a:solidFill>
                <a:srgbClr val="C92C2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 name="Google Shape;46;p2"/>
              <p:cNvSpPr/>
              <p:nvPr/>
            </p:nvSpPr>
            <p:spPr>
              <a:xfrm>
                <a:off x="-3577175" y="3480024"/>
                <a:ext cx="100360" cy="34715"/>
              </a:xfrm>
              <a:custGeom>
                <a:avLst/>
                <a:gdLst/>
                <a:ahLst/>
                <a:cxnLst/>
                <a:rect l="l" t="t" r="r" b="b"/>
                <a:pathLst>
                  <a:path w="2466" h="853" extrusionOk="0">
                    <a:moveTo>
                      <a:pt x="2466" y="0"/>
                    </a:moveTo>
                    <a:cubicBezTo>
                      <a:pt x="1811" y="108"/>
                      <a:pt x="1157" y="157"/>
                      <a:pt x="502" y="157"/>
                    </a:cubicBezTo>
                    <a:cubicBezTo>
                      <a:pt x="430" y="157"/>
                      <a:pt x="359" y="156"/>
                      <a:pt x="287" y="155"/>
                    </a:cubicBezTo>
                    <a:cubicBezTo>
                      <a:pt x="215" y="393"/>
                      <a:pt x="120" y="620"/>
                      <a:pt x="1" y="834"/>
                    </a:cubicBezTo>
                    <a:cubicBezTo>
                      <a:pt x="149" y="847"/>
                      <a:pt x="297" y="853"/>
                      <a:pt x="445" y="853"/>
                    </a:cubicBezTo>
                    <a:cubicBezTo>
                      <a:pt x="1132" y="853"/>
                      <a:pt x="1819" y="717"/>
                      <a:pt x="2466" y="453"/>
                    </a:cubicBezTo>
                    <a:lnTo>
                      <a:pt x="2466" y="0"/>
                    </a:lnTo>
                    <a:close/>
                  </a:path>
                </a:pathLst>
              </a:custGeom>
              <a:solidFill>
                <a:srgbClr val="DE5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 name="Google Shape;47;p2"/>
              <p:cNvSpPr/>
              <p:nvPr/>
            </p:nvSpPr>
            <p:spPr>
              <a:xfrm>
                <a:off x="-3641109" y="3479536"/>
                <a:ext cx="75616" cy="34430"/>
              </a:xfrm>
              <a:custGeom>
                <a:avLst/>
                <a:gdLst/>
                <a:ahLst/>
                <a:cxnLst/>
                <a:rect l="l" t="t" r="r" b="b"/>
                <a:pathLst>
                  <a:path w="1858" h="846" extrusionOk="0">
                    <a:moveTo>
                      <a:pt x="0" y="1"/>
                    </a:moveTo>
                    <a:lnTo>
                      <a:pt x="0" y="465"/>
                    </a:lnTo>
                    <a:cubicBezTo>
                      <a:pt x="500" y="679"/>
                      <a:pt x="1036" y="798"/>
                      <a:pt x="1572" y="846"/>
                    </a:cubicBezTo>
                    <a:cubicBezTo>
                      <a:pt x="1691" y="620"/>
                      <a:pt x="1786" y="393"/>
                      <a:pt x="1858" y="167"/>
                    </a:cubicBezTo>
                    <a:cubicBezTo>
                      <a:pt x="1239" y="155"/>
                      <a:pt x="619" y="96"/>
                      <a:pt x="0" y="1"/>
                    </a:cubicBezTo>
                    <a:close/>
                  </a:path>
                </a:pathLst>
              </a:custGeom>
              <a:solidFill>
                <a:srgbClr val="DF64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 name="Google Shape;48;p2"/>
              <p:cNvSpPr/>
              <p:nvPr/>
            </p:nvSpPr>
            <p:spPr>
              <a:xfrm>
                <a:off x="-3565536" y="3363387"/>
                <a:ext cx="88721" cy="123029"/>
              </a:xfrm>
              <a:custGeom>
                <a:avLst/>
                <a:gdLst/>
                <a:ahLst/>
                <a:cxnLst/>
                <a:rect l="l" t="t" r="r" b="b"/>
                <a:pathLst>
                  <a:path w="2180" h="3023" extrusionOk="0">
                    <a:moveTo>
                      <a:pt x="1224" y="1"/>
                    </a:moveTo>
                    <a:cubicBezTo>
                      <a:pt x="973" y="1"/>
                      <a:pt x="706" y="59"/>
                      <a:pt x="370" y="188"/>
                    </a:cubicBezTo>
                    <a:cubicBezTo>
                      <a:pt x="286" y="973"/>
                      <a:pt x="203" y="1747"/>
                      <a:pt x="108" y="2533"/>
                    </a:cubicBezTo>
                    <a:cubicBezTo>
                      <a:pt x="84" y="2700"/>
                      <a:pt x="48" y="2855"/>
                      <a:pt x="1" y="3021"/>
                    </a:cubicBezTo>
                    <a:cubicBezTo>
                      <a:pt x="73" y="3022"/>
                      <a:pt x="144" y="3023"/>
                      <a:pt x="216" y="3023"/>
                    </a:cubicBezTo>
                    <a:cubicBezTo>
                      <a:pt x="871" y="3023"/>
                      <a:pt x="1525" y="2974"/>
                      <a:pt x="2180" y="2866"/>
                    </a:cubicBezTo>
                    <a:lnTo>
                      <a:pt x="2180" y="247"/>
                    </a:lnTo>
                    <a:cubicBezTo>
                      <a:pt x="1818" y="89"/>
                      <a:pt x="1533" y="1"/>
                      <a:pt x="1224" y="1"/>
                    </a:cubicBezTo>
                    <a:close/>
                  </a:path>
                </a:pathLst>
              </a:custGeom>
              <a:solidFill>
                <a:srgbClr val="E593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 name="Google Shape;49;p2"/>
              <p:cNvSpPr/>
              <p:nvPr/>
            </p:nvSpPr>
            <p:spPr>
              <a:xfrm>
                <a:off x="-3641109" y="3370998"/>
                <a:ext cx="90633" cy="115377"/>
              </a:xfrm>
              <a:custGeom>
                <a:avLst/>
                <a:gdLst/>
                <a:ahLst/>
                <a:cxnLst/>
                <a:rect l="l" t="t" r="r" b="b"/>
                <a:pathLst>
                  <a:path w="2227" h="2835" extrusionOk="0">
                    <a:moveTo>
                      <a:pt x="2227" y="1"/>
                    </a:moveTo>
                    <a:lnTo>
                      <a:pt x="2227" y="1"/>
                    </a:lnTo>
                    <a:cubicBezTo>
                      <a:pt x="2120" y="48"/>
                      <a:pt x="2012" y="96"/>
                      <a:pt x="1905" y="143"/>
                    </a:cubicBezTo>
                    <a:cubicBezTo>
                      <a:pt x="1605" y="273"/>
                      <a:pt x="1284" y="338"/>
                      <a:pt x="964" y="338"/>
                    </a:cubicBezTo>
                    <a:cubicBezTo>
                      <a:pt x="636" y="338"/>
                      <a:pt x="307" y="270"/>
                      <a:pt x="0" y="132"/>
                    </a:cubicBezTo>
                    <a:lnTo>
                      <a:pt x="0" y="2679"/>
                    </a:lnTo>
                    <a:cubicBezTo>
                      <a:pt x="619" y="2775"/>
                      <a:pt x="1239" y="2822"/>
                      <a:pt x="1858" y="2834"/>
                    </a:cubicBezTo>
                    <a:cubicBezTo>
                      <a:pt x="1905" y="2668"/>
                      <a:pt x="1941" y="2513"/>
                      <a:pt x="1965" y="2346"/>
                    </a:cubicBezTo>
                    <a:cubicBezTo>
                      <a:pt x="2060" y="1560"/>
                      <a:pt x="2143" y="786"/>
                      <a:pt x="2227" y="1"/>
                    </a:cubicBezTo>
                    <a:close/>
                  </a:path>
                </a:pathLst>
              </a:custGeom>
              <a:solidFill>
                <a:srgbClr val="E79C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 name="Google Shape;50;p2"/>
              <p:cNvSpPr/>
              <p:nvPr/>
            </p:nvSpPr>
            <p:spPr>
              <a:xfrm>
                <a:off x="-3641109" y="2935868"/>
                <a:ext cx="113424" cy="419754"/>
              </a:xfrm>
              <a:custGeom>
                <a:avLst/>
                <a:gdLst/>
                <a:ahLst/>
                <a:cxnLst/>
                <a:rect l="l" t="t" r="r" b="b"/>
                <a:pathLst>
                  <a:path w="2787" h="10314" extrusionOk="0">
                    <a:moveTo>
                      <a:pt x="2643" y="1"/>
                    </a:moveTo>
                    <a:lnTo>
                      <a:pt x="2643" y="1"/>
                    </a:lnTo>
                    <a:cubicBezTo>
                      <a:pt x="2382" y="60"/>
                      <a:pt x="2143" y="156"/>
                      <a:pt x="1905" y="263"/>
                    </a:cubicBezTo>
                    <a:cubicBezTo>
                      <a:pt x="1602" y="394"/>
                      <a:pt x="1277" y="459"/>
                      <a:pt x="953" y="459"/>
                    </a:cubicBezTo>
                    <a:cubicBezTo>
                      <a:pt x="628" y="459"/>
                      <a:pt x="304" y="394"/>
                      <a:pt x="0" y="263"/>
                    </a:cubicBezTo>
                    <a:lnTo>
                      <a:pt x="0" y="10026"/>
                    </a:lnTo>
                    <a:cubicBezTo>
                      <a:pt x="290" y="10182"/>
                      <a:pt x="642" y="10313"/>
                      <a:pt x="1005" y="10313"/>
                    </a:cubicBezTo>
                    <a:cubicBezTo>
                      <a:pt x="1193" y="10313"/>
                      <a:pt x="1385" y="10278"/>
                      <a:pt x="1572" y="10192"/>
                    </a:cubicBezTo>
                    <a:cubicBezTo>
                      <a:pt x="1810" y="10085"/>
                      <a:pt x="2048" y="9990"/>
                      <a:pt x="2298" y="9919"/>
                    </a:cubicBezTo>
                    <a:cubicBezTo>
                      <a:pt x="2620" y="6609"/>
                      <a:pt x="2786" y="3299"/>
                      <a:pt x="26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 name="Google Shape;51;p2"/>
              <p:cNvSpPr/>
              <p:nvPr/>
            </p:nvSpPr>
            <p:spPr>
              <a:xfrm>
                <a:off x="-3547589" y="2933304"/>
                <a:ext cx="70285" cy="409173"/>
              </a:xfrm>
              <a:custGeom>
                <a:avLst/>
                <a:gdLst/>
                <a:ahLst/>
                <a:cxnLst/>
                <a:rect l="l" t="t" r="r" b="b"/>
                <a:pathLst>
                  <a:path w="1727" h="10054" extrusionOk="0">
                    <a:moveTo>
                      <a:pt x="758" y="0"/>
                    </a:moveTo>
                    <a:cubicBezTo>
                      <a:pt x="628" y="0"/>
                      <a:pt x="493" y="17"/>
                      <a:pt x="345" y="52"/>
                    </a:cubicBezTo>
                    <a:cubicBezTo>
                      <a:pt x="488" y="3362"/>
                      <a:pt x="322" y="6672"/>
                      <a:pt x="0" y="9982"/>
                    </a:cubicBezTo>
                    <a:cubicBezTo>
                      <a:pt x="249" y="9897"/>
                      <a:pt x="509" y="9855"/>
                      <a:pt x="770" y="9855"/>
                    </a:cubicBezTo>
                    <a:cubicBezTo>
                      <a:pt x="1096" y="9855"/>
                      <a:pt x="1422" y="9921"/>
                      <a:pt x="1727" y="10053"/>
                    </a:cubicBezTo>
                    <a:lnTo>
                      <a:pt x="1727" y="254"/>
                    </a:lnTo>
                    <a:cubicBezTo>
                      <a:pt x="1357" y="95"/>
                      <a:pt x="1071" y="0"/>
                      <a:pt x="758" y="0"/>
                    </a:cubicBezTo>
                    <a:close/>
                  </a:path>
                </a:pathLst>
              </a:custGeom>
              <a:solidFill>
                <a:srgbClr val="E593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2"/>
              <p:cNvSpPr/>
              <p:nvPr/>
            </p:nvSpPr>
            <p:spPr>
              <a:xfrm>
                <a:off x="-3544700" y="2797783"/>
                <a:ext cx="67883" cy="114889"/>
              </a:xfrm>
              <a:custGeom>
                <a:avLst/>
                <a:gdLst/>
                <a:ahLst/>
                <a:cxnLst/>
                <a:rect l="l" t="t" r="r" b="b"/>
                <a:pathLst>
                  <a:path w="1668" h="2823" extrusionOk="0">
                    <a:moveTo>
                      <a:pt x="1" y="0"/>
                    </a:moveTo>
                    <a:cubicBezTo>
                      <a:pt x="108" y="893"/>
                      <a:pt x="179" y="1774"/>
                      <a:pt x="239" y="2667"/>
                    </a:cubicBezTo>
                    <a:cubicBezTo>
                      <a:pt x="389" y="2637"/>
                      <a:pt x="541" y="2623"/>
                      <a:pt x="694" y="2623"/>
                    </a:cubicBezTo>
                    <a:cubicBezTo>
                      <a:pt x="1026" y="2623"/>
                      <a:pt x="1358" y="2692"/>
                      <a:pt x="1668" y="2822"/>
                    </a:cubicBezTo>
                    <a:lnTo>
                      <a:pt x="1668" y="0"/>
                    </a:lnTo>
                    <a:close/>
                  </a:path>
                </a:pathLst>
              </a:custGeom>
              <a:solidFill>
                <a:srgbClr val="E593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2"/>
              <p:cNvSpPr/>
              <p:nvPr/>
            </p:nvSpPr>
            <p:spPr>
              <a:xfrm>
                <a:off x="-3641109" y="2797783"/>
                <a:ext cx="106627" cy="127912"/>
              </a:xfrm>
              <a:custGeom>
                <a:avLst/>
                <a:gdLst/>
                <a:ahLst/>
                <a:cxnLst/>
                <a:rect l="l" t="t" r="r" b="b"/>
                <a:pathLst>
                  <a:path w="2620" h="3143" extrusionOk="0">
                    <a:moveTo>
                      <a:pt x="0" y="0"/>
                    </a:moveTo>
                    <a:lnTo>
                      <a:pt x="0" y="2858"/>
                    </a:lnTo>
                    <a:cubicBezTo>
                      <a:pt x="293" y="3008"/>
                      <a:pt x="649" y="3143"/>
                      <a:pt x="1015" y="3143"/>
                    </a:cubicBezTo>
                    <a:cubicBezTo>
                      <a:pt x="1200" y="3143"/>
                      <a:pt x="1388" y="3109"/>
                      <a:pt x="1572" y="3025"/>
                    </a:cubicBezTo>
                    <a:cubicBezTo>
                      <a:pt x="1905" y="2858"/>
                      <a:pt x="2251" y="2739"/>
                      <a:pt x="2620" y="2667"/>
                    </a:cubicBezTo>
                    <a:cubicBezTo>
                      <a:pt x="2560" y="1774"/>
                      <a:pt x="2489" y="882"/>
                      <a:pt x="23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2"/>
              <p:cNvSpPr/>
              <p:nvPr/>
            </p:nvSpPr>
            <p:spPr>
              <a:xfrm>
                <a:off x="-3641109" y="3339498"/>
                <a:ext cx="93564" cy="45296"/>
              </a:xfrm>
              <a:custGeom>
                <a:avLst/>
                <a:gdLst/>
                <a:ahLst/>
                <a:cxnLst/>
                <a:rect l="l" t="t" r="r" b="b"/>
                <a:pathLst>
                  <a:path w="2299" h="1113" extrusionOk="0">
                    <a:moveTo>
                      <a:pt x="2298" y="1"/>
                    </a:moveTo>
                    <a:lnTo>
                      <a:pt x="2298" y="1"/>
                    </a:lnTo>
                    <a:cubicBezTo>
                      <a:pt x="2048" y="72"/>
                      <a:pt x="1810" y="167"/>
                      <a:pt x="1572" y="274"/>
                    </a:cubicBezTo>
                    <a:cubicBezTo>
                      <a:pt x="1385" y="360"/>
                      <a:pt x="1193" y="395"/>
                      <a:pt x="1005" y="395"/>
                    </a:cubicBezTo>
                    <a:cubicBezTo>
                      <a:pt x="642" y="395"/>
                      <a:pt x="290" y="264"/>
                      <a:pt x="0" y="108"/>
                    </a:cubicBezTo>
                    <a:lnTo>
                      <a:pt x="0" y="906"/>
                    </a:lnTo>
                    <a:cubicBezTo>
                      <a:pt x="307" y="1044"/>
                      <a:pt x="636" y="1112"/>
                      <a:pt x="964" y="1112"/>
                    </a:cubicBezTo>
                    <a:cubicBezTo>
                      <a:pt x="1284" y="1112"/>
                      <a:pt x="1605" y="1047"/>
                      <a:pt x="1905" y="917"/>
                    </a:cubicBezTo>
                    <a:cubicBezTo>
                      <a:pt x="2012" y="870"/>
                      <a:pt x="2120" y="822"/>
                      <a:pt x="2227" y="786"/>
                    </a:cubicBezTo>
                    <a:cubicBezTo>
                      <a:pt x="2251" y="525"/>
                      <a:pt x="2274" y="263"/>
                      <a:pt x="2298" y="1"/>
                    </a:cubicBezTo>
                    <a:close/>
                  </a:path>
                </a:pathLst>
              </a:custGeom>
              <a:solidFill>
                <a:srgbClr val="DF64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2"/>
              <p:cNvSpPr/>
              <p:nvPr/>
            </p:nvSpPr>
            <p:spPr>
              <a:xfrm>
                <a:off x="-3550519" y="3334696"/>
                <a:ext cx="73703" cy="38785"/>
              </a:xfrm>
              <a:custGeom>
                <a:avLst/>
                <a:gdLst/>
                <a:ahLst/>
                <a:cxnLst/>
                <a:rect l="l" t="t" r="r" b="b"/>
                <a:pathLst>
                  <a:path w="1811" h="953" extrusionOk="0">
                    <a:moveTo>
                      <a:pt x="842" y="0"/>
                    </a:moveTo>
                    <a:cubicBezTo>
                      <a:pt x="583" y="0"/>
                      <a:pt x="324" y="40"/>
                      <a:pt x="72" y="119"/>
                    </a:cubicBezTo>
                    <a:cubicBezTo>
                      <a:pt x="48" y="381"/>
                      <a:pt x="25" y="643"/>
                      <a:pt x="1" y="904"/>
                    </a:cubicBezTo>
                    <a:cubicBezTo>
                      <a:pt x="342" y="769"/>
                      <a:pt x="611" y="708"/>
                      <a:pt x="865" y="708"/>
                    </a:cubicBezTo>
                    <a:cubicBezTo>
                      <a:pt x="1171" y="708"/>
                      <a:pt x="1453" y="796"/>
                      <a:pt x="1811" y="952"/>
                    </a:cubicBezTo>
                    <a:lnTo>
                      <a:pt x="1811" y="190"/>
                    </a:lnTo>
                    <a:cubicBezTo>
                      <a:pt x="1498" y="64"/>
                      <a:pt x="1170" y="0"/>
                      <a:pt x="842" y="0"/>
                    </a:cubicBezTo>
                    <a:close/>
                  </a:path>
                </a:pathLst>
              </a:custGeom>
              <a:solidFill>
                <a:srgbClr val="DE5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2"/>
              <p:cNvSpPr/>
              <p:nvPr/>
            </p:nvSpPr>
            <p:spPr>
              <a:xfrm>
                <a:off x="-3641109" y="2906322"/>
                <a:ext cx="107604" cy="48267"/>
              </a:xfrm>
              <a:custGeom>
                <a:avLst/>
                <a:gdLst/>
                <a:ahLst/>
                <a:cxnLst/>
                <a:rect l="l" t="t" r="r" b="b"/>
                <a:pathLst>
                  <a:path w="2644" h="1186" extrusionOk="0">
                    <a:moveTo>
                      <a:pt x="2608" y="0"/>
                    </a:moveTo>
                    <a:cubicBezTo>
                      <a:pt x="2251" y="72"/>
                      <a:pt x="1893" y="191"/>
                      <a:pt x="1560" y="346"/>
                    </a:cubicBezTo>
                    <a:cubicBezTo>
                      <a:pt x="1376" y="436"/>
                      <a:pt x="1186" y="472"/>
                      <a:pt x="998" y="472"/>
                    </a:cubicBezTo>
                    <a:cubicBezTo>
                      <a:pt x="640" y="472"/>
                      <a:pt x="289" y="339"/>
                      <a:pt x="0" y="191"/>
                    </a:cubicBezTo>
                    <a:lnTo>
                      <a:pt x="0" y="989"/>
                    </a:lnTo>
                    <a:cubicBezTo>
                      <a:pt x="304" y="1120"/>
                      <a:pt x="628" y="1185"/>
                      <a:pt x="953" y="1185"/>
                    </a:cubicBezTo>
                    <a:cubicBezTo>
                      <a:pt x="1277" y="1185"/>
                      <a:pt x="1602" y="1120"/>
                      <a:pt x="1905" y="989"/>
                    </a:cubicBezTo>
                    <a:cubicBezTo>
                      <a:pt x="2143" y="882"/>
                      <a:pt x="2382" y="786"/>
                      <a:pt x="2643" y="715"/>
                    </a:cubicBezTo>
                    <a:cubicBezTo>
                      <a:pt x="2632" y="477"/>
                      <a:pt x="2620" y="239"/>
                      <a:pt x="2608" y="0"/>
                    </a:cubicBezTo>
                    <a:close/>
                  </a:path>
                </a:pathLst>
              </a:custGeom>
              <a:solidFill>
                <a:srgbClr val="DF64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 name="Google Shape;57;p2"/>
              <p:cNvSpPr/>
              <p:nvPr/>
            </p:nvSpPr>
            <p:spPr>
              <a:xfrm>
                <a:off x="-3535014" y="2904490"/>
                <a:ext cx="58197" cy="39192"/>
              </a:xfrm>
              <a:custGeom>
                <a:avLst/>
                <a:gdLst/>
                <a:ahLst/>
                <a:cxnLst/>
                <a:rect l="l" t="t" r="r" b="b"/>
                <a:pathLst>
                  <a:path w="1430" h="963" extrusionOk="0">
                    <a:moveTo>
                      <a:pt x="456" y="1"/>
                    </a:moveTo>
                    <a:cubicBezTo>
                      <a:pt x="303" y="1"/>
                      <a:pt x="151" y="15"/>
                      <a:pt x="1" y="45"/>
                    </a:cubicBezTo>
                    <a:cubicBezTo>
                      <a:pt x="13" y="284"/>
                      <a:pt x="25" y="534"/>
                      <a:pt x="36" y="772"/>
                    </a:cubicBezTo>
                    <a:cubicBezTo>
                      <a:pt x="195" y="731"/>
                      <a:pt x="339" y="712"/>
                      <a:pt x="477" y="712"/>
                    </a:cubicBezTo>
                    <a:cubicBezTo>
                      <a:pt x="786" y="712"/>
                      <a:pt x="1068" y="806"/>
                      <a:pt x="1430" y="962"/>
                    </a:cubicBezTo>
                    <a:lnTo>
                      <a:pt x="1430" y="200"/>
                    </a:lnTo>
                    <a:cubicBezTo>
                      <a:pt x="1120" y="70"/>
                      <a:pt x="788" y="1"/>
                      <a:pt x="456" y="1"/>
                    </a:cubicBezTo>
                    <a:close/>
                  </a:path>
                </a:pathLst>
              </a:custGeom>
              <a:solidFill>
                <a:srgbClr val="DE5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 name="Google Shape;58;p2"/>
              <p:cNvSpPr/>
              <p:nvPr/>
            </p:nvSpPr>
            <p:spPr>
              <a:xfrm>
                <a:off x="-3622226" y="2670850"/>
                <a:ext cx="126529" cy="112936"/>
              </a:xfrm>
              <a:custGeom>
                <a:avLst/>
                <a:gdLst/>
                <a:ahLst/>
                <a:cxnLst/>
                <a:rect l="l" t="t" r="r" b="b"/>
                <a:pathLst>
                  <a:path w="3109" h="2775" extrusionOk="0">
                    <a:moveTo>
                      <a:pt x="2251" y="0"/>
                    </a:moveTo>
                    <a:cubicBezTo>
                      <a:pt x="2013" y="1107"/>
                      <a:pt x="1406" y="1953"/>
                      <a:pt x="120" y="2286"/>
                    </a:cubicBezTo>
                    <a:cubicBezTo>
                      <a:pt x="48" y="2584"/>
                      <a:pt x="1" y="2774"/>
                      <a:pt x="1" y="2774"/>
                    </a:cubicBezTo>
                    <a:lnTo>
                      <a:pt x="3108" y="2774"/>
                    </a:lnTo>
                    <a:cubicBezTo>
                      <a:pt x="3108" y="2774"/>
                      <a:pt x="2799" y="941"/>
                      <a:pt x="2251" y="0"/>
                    </a:cubicBezTo>
                    <a:close/>
                  </a:path>
                </a:pathLst>
              </a:custGeom>
              <a:solidFill>
                <a:srgbClr val="DE5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 name="Google Shape;59;p2"/>
              <p:cNvSpPr/>
              <p:nvPr/>
            </p:nvSpPr>
            <p:spPr>
              <a:xfrm>
                <a:off x="-3617383" y="2649525"/>
                <a:ext cx="86767" cy="114401"/>
              </a:xfrm>
              <a:custGeom>
                <a:avLst/>
                <a:gdLst/>
                <a:ahLst/>
                <a:cxnLst/>
                <a:rect l="l" t="t" r="r" b="b"/>
                <a:pathLst>
                  <a:path w="2132" h="2811" extrusionOk="0">
                    <a:moveTo>
                      <a:pt x="1501" y="0"/>
                    </a:moveTo>
                    <a:cubicBezTo>
                      <a:pt x="798" y="0"/>
                      <a:pt x="239" y="1893"/>
                      <a:pt x="1" y="2810"/>
                    </a:cubicBezTo>
                    <a:cubicBezTo>
                      <a:pt x="1287" y="2477"/>
                      <a:pt x="1894" y="1619"/>
                      <a:pt x="2132" y="524"/>
                    </a:cubicBezTo>
                    <a:cubicBezTo>
                      <a:pt x="1953" y="214"/>
                      <a:pt x="1739" y="0"/>
                      <a:pt x="1501" y="0"/>
                    </a:cubicBezTo>
                    <a:close/>
                  </a:path>
                </a:pathLst>
              </a:custGeom>
              <a:solidFill>
                <a:srgbClr val="DF64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 name="Google Shape;60;p2"/>
              <p:cNvSpPr/>
              <p:nvPr/>
            </p:nvSpPr>
            <p:spPr>
              <a:xfrm>
                <a:off x="-3546612" y="2781708"/>
                <a:ext cx="78912" cy="30727"/>
              </a:xfrm>
              <a:custGeom>
                <a:avLst/>
                <a:gdLst/>
                <a:ahLst/>
                <a:cxnLst/>
                <a:rect l="l" t="t" r="r" b="b"/>
                <a:pathLst>
                  <a:path w="1939" h="755" extrusionOk="0">
                    <a:moveTo>
                      <a:pt x="1449" y="1"/>
                    </a:moveTo>
                    <a:cubicBezTo>
                      <a:pt x="1435" y="1"/>
                      <a:pt x="1420" y="1"/>
                      <a:pt x="1405" y="3"/>
                    </a:cubicBezTo>
                    <a:lnTo>
                      <a:pt x="0" y="3"/>
                    </a:lnTo>
                    <a:cubicBezTo>
                      <a:pt x="36" y="253"/>
                      <a:pt x="60" y="503"/>
                      <a:pt x="95" y="753"/>
                    </a:cubicBezTo>
                    <a:lnTo>
                      <a:pt x="1405" y="753"/>
                    </a:lnTo>
                    <a:cubicBezTo>
                      <a:pt x="1420" y="754"/>
                      <a:pt x="1435" y="755"/>
                      <a:pt x="1449" y="755"/>
                    </a:cubicBezTo>
                    <a:cubicBezTo>
                      <a:pt x="1938" y="755"/>
                      <a:pt x="1938" y="1"/>
                      <a:pt x="1449" y="1"/>
                    </a:cubicBezTo>
                    <a:close/>
                  </a:path>
                </a:pathLst>
              </a:custGeom>
              <a:solidFill>
                <a:srgbClr val="DE5A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 name="Google Shape;61;p2"/>
              <p:cNvSpPr/>
              <p:nvPr/>
            </p:nvSpPr>
            <p:spPr>
              <a:xfrm>
                <a:off x="-3644528" y="2781790"/>
                <a:ext cx="101825" cy="30564"/>
              </a:xfrm>
              <a:custGeom>
                <a:avLst/>
                <a:gdLst/>
                <a:ahLst/>
                <a:cxnLst/>
                <a:rect l="l" t="t" r="r" b="b"/>
                <a:pathLst>
                  <a:path w="2502" h="751" extrusionOk="0">
                    <a:moveTo>
                      <a:pt x="394" y="1"/>
                    </a:moveTo>
                    <a:cubicBezTo>
                      <a:pt x="180" y="1"/>
                      <a:pt x="1" y="155"/>
                      <a:pt x="1" y="370"/>
                    </a:cubicBezTo>
                    <a:cubicBezTo>
                      <a:pt x="1" y="584"/>
                      <a:pt x="180" y="751"/>
                      <a:pt x="394" y="751"/>
                    </a:cubicBezTo>
                    <a:lnTo>
                      <a:pt x="2501" y="751"/>
                    </a:lnTo>
                    <a:cubicBezTo>
                      <a:pt x="2477" y="501"/>
                      <a:pt x="2442" y="251"/>
                      <a:pt x="2418" y="1"/>
                    </a:cubicBezTo>
                    <a:close/>
                  </a:path>
                </a:pathLst>
              </a:custGeom>
              <a:solidFill>
                <a:srgbClr val="DF64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 name="Google Shape;62;p2"/>
              <p:cNvSpPr/>
              <p:nvPr/>
            </p:nvSpPr>
            <p:spPr>
              <a:xfrm>
                <a:off x="-3417727" y="3480024"/>
                <a:ext cx="100319" cy="34715"/>
              </a:xfrm>
              <a:custGeom>
                <a:avLst/>
                <a:gdLst/>
                <a:ahLst/>
                <a:cxnLst/>
                <a:rect l="l" t="t" r="r" b="b"/>
                <a:pathLst>
                  <a:path w="2465" h="853" extrusionOk="0">
                    <a:moveTo>
                      <a:pt x="2465" y="0"/>
                    </a:moveTo>
                    <a:cubicBezTo>
                      <a:pt x="1810" y="108"/>
                      <a:pt x="1156" y="157"/>
                      <a:pt x="502" y="157"/>
                    </a:cubicBezTo>
                    <a:cubicBezTo>
                      <a:pt x="430" y="157"/>
                      <a:pt x="358" y="156"/>
                      <a:pt x="286" y="155"/>
                    </a:cubicBezTo>
                    <a:cubicBezTo>
                      <a:pt x="214" y="393"/>
                      <a:pt x="119" y="620"/>
                      <a:pt x="0" y="834"/>
                    </a:cubicBezTo>
                    <a:cubicBezTo>
                      <a:pt x="148" y="847"/>
                      <a:pt x="296" y="853"/>
                      <a:pt x="444" y="853"/>
                    </a:cubicBezTo>
                    <a:cubicBezTo>
                      <a:pt x="1132" y="853"/>
                      <a:pt x="1818" y="717"/>
                      <a:pt x="2465" y="453"/>
                    </a:cubicBezTo>
                    <a:lnTo>
                      <a:pt x="2465" y="0"/>
                    </a:lnTo>
                    <a:close/>
                  </a:path>
                </a:pathLst>
              </a:custGeom>
              <a:solidFill>
                <a:srgbClr val="8EA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 name="Google Shape;63;p2"/>
              <p:cNvSpPr/>
              <p:nvPr/>
            </p:nvSpPr>
            <p:spPr>
              <a:xfrm>
                <a:off x="-3481213" y="3480024"/>
                <a:ext cx="75616" cy="33942"/>
              </a:xfrm>
              <a:custGeom>
                <a:avLst/>
                <a:gdLst/>
                <a:ahLst/>
                <a:cxnLst/>
                <a:rect l="l" t="t" r="r" b="b"/>
                <a:pathLst>
                  <a:path w="1858" h="834" extrusionOk="0">
                    <a:moveTo>
                      <a:pt x="0" y="0"/>
                    </a:moveTo>
                    <a:lnTo>
                      <a:pt x="0" y="453"/>
                    </a:lnTo>
                    <a:cubicBezTo>
                      <a:pt x="500" y="667"/>
                      <a:pt x="1024" y="786"/>
                      <a:pt x="1572" y="834"/>
                    </a:cubicBezTo>
                    <a:cubicBezTo>
                      <a:pt x="1691" y="608"/>
                      <a:pt x="1786" y="381"/>
                      <a:pt x="1858" y="155"/>
                    </a:cubicBezTo>
                    <a:cubicBezTo>
                      <a:pt x="1227" y="143"/>
                      <a:pt x="608" y="96"/>
                      <a:pt x="0" y="0"/>
                    </a:cubicBezTo>
                    <a:close/>
                  </a:path>
                </a:pathLst>
              </a:custGeom>
              <a:solidFill>
                <a:srgbClr val="96B8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 name="Google Shape;64;p2"/>
              <p:cNvSpPr/>
              <p:nvPr/>
            </p:nvSpPr>
            <p:spPr>
              <a:xfrm>
                <a:off x="-3406129" y="3363387"/>
                <a:ext cx="88721" cy="123029"/>
              </a:xfrm>
              <a:custGeom>
                <a:avLst/>
                <a:gdLst/>
                <a:ahLst/>
                <a:cxnLst/>
                <a:rect l="l" t="t" r="r" b="b"/>
                <a:pathLst>
                  <a:path w="2180" h="3023" extrusionOk="0">
                    <a:moveTo>
                      <a:pt x="1224" y="1"/>
                    </a:moveTo>
                    <a:cubicBezTo>
                      <a:pt x="973" y="1"/>
                      <a:pt x="706" y="59"/>
                      <a:pt x="370" y="188"/>
                    </a:cubicBezTo>
                    <a:cubicBezTo>
                      <a:pt x="287" y="973"/>
                      <a:pt x="203" y="1747"/>
                      <a:pt x="108" y="2533"/>
                    </a:cubicBezTo>
                    <a:cubicBezTo>
                      <a:pt x="84" y="2700"/>
                      <a:pt x="48" y="2855"/>
                      <a:pt x="1" y="3021"/>
                    </a:cubicBezTo>
                    <a:cubicBezTo>
                      <a:pt x="73" y="3022"/>
                      <a:pt x="145" y="3023"/>
                      <a:pt x="217" y="3023"/>
                    </a:cubicBezTo>
                    <a:cubicBezTo>
                      <a:pt x="871" y="3023"/>
                      <a:pt x="1525" y="2974"/>
                      <a:pt x="2180" y="2866"/>
                    </a:cubicBezTo>
                    <a:lnTo>
                      <a:pt x="2180" y="247"/>
                    </a:lnTo>
                    <a:cubicBezTo>
                      <a:pt x="1818" y="89"/>
                      <a:pt x="1533" y="1"/>
                      <a:pt x="1224" y="1"/>
                    </a:cubicBezTo>
                    <a:close/>
                  </a:path>
                </a:pathLst>
              </a:custGeom>
              <a:solidFill>
                <a:srgbClr val="C0C4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 name="Google Shape;65;p2"/>
              <p:cNvSpPr/>
              <p:nvPr/>
            </p:nvSpPr>
            <p:spPr>
              <a:xfrm>
                <a:off x="-3481213" y="3370998"/>
                <a:ext cx="90145" cy="115377"/>
              </a:xfrm>
              <a:custGeom>
                <a:avLst/>
                <a:gdLst/>
                <a:ahLst/>
                <a:cxnLst/>
                <a:rect l="l" t="t" r="r" b="b"/>
                <a:pathLst>
                  <a:path w="2215" h="2835" extrusionOk="0">
                    <a:moveTo>
                      <a:pt x="2215" y="1"/>
                    </a:moveTo>
                    <a:cubicBezTo>
                      <a:pt x="2120" y="48"/>
                      <a:pt x="2013" y="96"/>
                      <a:pt x="1893" y="143"/>
                    </a:cubicBezTo>
                    <a:cubicBezTo>
                      <a:pt x="1593" y="273"/>
                      <a:pt x="1276" y="338"/>
                      <a:pt x="958" y="338"/>
                    </a:cubicBezTo>
                    <a:cubicBezTo>
                      <a:pt x="633" y="338"/>
                      <a:pt x="307" y="270"/>
                      <a:pt x="0" y="132"/>
                    </a:cubicBezTo>
                    <a:lnTo>
                      <a:pt x="0" y="2679"/>
                    </a:lnTo>
                    <a:cubicBezTo>
                      <a:pt x="608" y="2775"/>
                      <a:pt x="1227" y="2822"/>
                      <a:pt x="1858" y="2834"/>
                    </a:cubicBezTo>
                    <a:cubicBezTo>
                      <a:pt x="1905" y="2668"/>
                      <a:pt x="1941" y="2513"/>
                      <a:pt x="1965" y="2346"/>
                    </a:cubicBezTo>
                    <a:cubicBezTo>
                      <a:pt x="2048" y="1560"/>
                      <a:pt x="2132" y="786"/>
                      <a:pt x="2215" y="1"/>
                    </a:cubicBezTo>
                    <a:close/>
                  </a:path>
                </a:pathLst>
              </a:custGeom>
              <a:solidFill>
                <a:srgbClr val="C8D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 name="Google Shape;66;p2"/>
              <p:cNvSpPr/>
              <p:nvPr/>
            </p:nvSpPr>
            <p:spPr>
              <a:xfrm>
                <a:off x="-3481213" y="2935868"/>
                <a:ext cx="113424" cy="419754"/>
              </a:xfrm>
              <a:custGeom>
                <a:avLst/>
                <a:gdLst/>
                <a:ahLst/>
                <a:cxnLst/>
                <a:rect l="l" t="t" r="r" b="b"/>
                <a:pathLst>
                  <a:path w="2787" h="10314" extrusionOk="0">
                    <a:moveTo>
                      <a:pt x="2644" y="1"/>
                    </a:moveTo>
                    <a:lnTo>
                      <a:pt x="2644" y="1"/>
                    </a:lnTo>
                    <a:cubicBezTo>
                      <a:pt x="2382" y="60"/>
                      <a:pt x="2132" y="156"/>
                      <a:pt x="1893" y="263"/>
                    </a:cubicBezTo>
                    <a:cubicBezTo>
                      <a:pt x="1590" y="394"/>
                      <a:pt x="1268" y="459"/>
                      <a:pt x="947" y="459"/>
                    </a:cubicBezTo>
                    <a:cubicBezTo>
                      <a:pt x="625" y="459"/>
                      <a:pt x="304" y="394"/>
                      <a:pt x="0" y="263"/>
                    </a:cubicBezTo>
                    <a:lnTo>
                      <a:pt x="0" y="10026"/>
                    </a:lnTo>
                    <a:cubicBezTo>
                      <a:pt x="282" y="10182"/>
                      <a:pt x="631" y="10313"/>
                      <a:pt x="997" y="10313"/>
                    </a:cubicBezTo>
                    <a:cubicBezTo>
                      <a:pt x="1186" y="10313"/>
                      <a:pt x="1381" y="10278"/>
                      <a:pt x="1572" y="10192"/>
                    </a:cubicBezTo>
                    <a:cubicBezTo>
                      <a:pt x="1798" y="10085"/>
                      <a:pt x="2048" y="9990"/>
                      <a:pt x="2298" y="9919"/>
                    </a:cubicBezTo>
                    <a:cubicBezTo>
                      <a:pt x="2608" y="6609"/>
                      <a:pt x="2786" y="3299"/>
                      <a:pt x="2644" y="1"/>
                    </a:cubicBezTo>
                    <a:close/>
                  </a:path>
                </a:pathLst>
              </a:custGeom>
              <a:solidFill>
                <a:srgbClr val="C8D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 name="Google Shape;67;p2"/>
              <p:cNvSpPr/>
              <p:nvPr/>
            </p:nvSpPr>
            <p:spPr>
              <a:xfrm>
                <a:off x="-3388182" y="2933304"/>
                <a:ext cx="70773" cy="409173"/>
              </a:xfrm>
              <a:custGeom>
                <a:avLst/>
                <a:gdLst/>
                <a:ahLst/>
                <a:cxnLst/>
                <a:rect l="l" t="t" r="r" b="b"/>
                <a:pathLst>
                  <a:path w="1739" h="10054" extrusionOk="0">
                    <a:moveTo>
                      <a:pt x="761" y="0"/>
                    </a:moveTo>
                    <a:cubicBezTo>
                      <a:pt x="629" y="0"/>
                      <a:pt x="493" y="17"/>
                      <a:pt x="346" y="52"/>
                    </a:cubicBezTo>
                    <a:cubicBezTo>
                      <a:pt x="500" y="3362"/>
                      <a:pt x="322" y="6672"/>
                      <a:pt x="0" y="9982"/>
                    </a:cubicBezTo>
                    <a:cubicBezTo>
                      <a:pt x="250" y="9899"/>
                      <a:pt x="506" y="9859"/>
                      <a:pt x="761" y="9859"/>
                    </a:cubicBezTo>
                    <a:cubicBezTo>
                      <a:pt x="1092" y="9859"/>
                      <a:pt x="1423" y="9925"/>
                      <a:pt x="1739" y="10053"/>
                    </a:cubicBezTo>
                    <a:lnTo>
                      <a:pt x="1739" y="254"/>
                    </a:lnTo>
                    <a:cubicBezTo>
                      <a:pt x="1369" y="95"/>
                      <a:pt x="1077" y="0"/>
                      <a:pt x="761" y="0"/>
                    </a:cubicBezTo>
                    <a:close/>
                  </a:path>
                </a:pathLst>
              </a:custGeom>
              <a:solidFill>
                <a:srgbClr val="C0C4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 name="Google Shape;68;p2"/>
              <p:cNvSpPr/>
              <p:nvPr/>
            </p:nvSpPr>
            <p:spPr>
              <a:xfrm>
                <a:off x="-3384804" y="2797783"/>
                <a:ext cx="67395" cy="114889"/>
              </a:xfrm>
              <a:custGeom>
                <a:avLst/>
                <a:gdLst/>
                <a:ahLst/>
                <a:cxnLst/>
                <a:rect l="l" t="t" r="r" b="b"/>
                <a:pathLst>
                  <a:path w="1656" h="2823" extrusionOk="0">
                    <a:moveTo>
                      <a:pt x="1" y="0"/>
                    </a:moveTo>
                    <a:cubicBezTo>
                      <a:pt x="96" y="893"/>
                      <a:pt x="167" y="1774"/>
                      <a:pt x="227" y="2667"/>
                    </a:cubicBezTo>
                    <a:cubicBezTo>
                      <a:pt x="377" y="2637"/>
                      <a:pt x="530" y="2623"/>
                      <a:pt x="682" y="2623"/>
                    </a:cubicBezTo>
                    <a:cubicBezTo>
                      <a:pt x="1014" y="2623"/>
                      <a:pt x="1346" y="2692"/>
                      <a:pt x="1656" y="2822"/>
                    </a:cubicBezTo>
                    <a:lnTo>
                      <a:pt x="1656" y="0"/>
                    </a:lnTo>
                    <a:close/>
                  </a:path>
                </a:pathLst>
              </a:custGeom>
              <a:solidFill>
                <a:srgbClr val="C0C4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2"/>
              <p:cNvSpPr/>
              <p:nvPr/>
            </p:nvSpPr>
            <p:spPr>
              <a:xfrm>
                <a:off x="-3481213" y="2797783"/>
                <a:ext cx="106139" cy="127912"/>
              </a:xfrm>
              <a:custGeom>
                <a:avLst/>
                <a:gdLst/>
                <a:ahLst/>
                <a:cxnLst/>
                <a:rect l="l" t="t" r="r" b="b"/>
                <a:pathLst>
                  <a:path w="2608" h="3143" extrusionOk="0">
                    <a:moveTo>
                      <a:pt x="0" y="0"/>
                    </a:moveTo>
                    <a:lnTo>
                      <a:pt x="0" y="2858"/>
                    </a:lnTo>
                    <a:cubicBezTo>
                      <a:pt x="285" y="3008"/>
                      <a:pt x="638" y="3143"/>
                      <a:pt x="1007" y="3143"/>
                    </a:cubicBezTo>
                    <a:cubicBezTo>
                      <a:pt x="1194" y="3143"/>
                      <a:pt x="1384" y="3109"/>
                      <a:pt x="1572" y="3025"/>
                    </a:cubicBezTo>
                    <a:cubicBezTo>
                      <a:pt x="1893" y="2858"/>
                      <a:pt x="2251" y="2739"/>
                      <a:pt x="2608" y="2667"/>
                    </a:cubicBezTo>
                    <a:cubicBezTo>
                      <a:pt x="2560" y="1774"/>
                      <a:pt x="2477" y="882"/>
                      <a:pt x="2382" y="0"/>
                    </a:cubicBezTo>
                    <a:close/>
                  </a:path>
                </a:pathLst>
              </a:custGeom>
              <a:solidFill>
                <a:srgbClr val="C8D4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2"/>
              <p:cNvSpPr/>
              <p:nvPr/>
            </p:nvSpPr>
            <p:spPr>
              <a:xfrm>
                <a:off x="-3481213" y="3339498"/>
                <a:ext cx="93564" cy="45296"/>
              </a:xfrm>
              <a:custGeom>
                <a:avLst/>
                <a:gdLst/>
                <a:ahLst/>
                <a:cxnLst/>
                <a:rect l="l" t="t" r="r" b="b"/>
                <a:pathLst>
                  <a:path w="2299" h="1113" extrusionOk="0">
                    <a:moveTo>
                      <a:pt x="2298" y="1"/>
                    </a:moveTo>
                    <a:lnTo>
                      <a:pt x="2298" y="1"/>
                    </a:lnTo>
                    <a:cubicBezTo>
                      <a:pt x="2048" y="72"/>
                      <a:pt x="1798" y="167"/>
                      <a:pt x="1572" y="274"/>
                    </a:cubicBezTo>
                    <a:cubicBezTo>
                      <a:pt x="1381" y="360"/>
                      <a:pt x="1186" y="395"/>
                      <a:pt x="997" y="395"/>
                    </a:cubicBezTo>
                    <a:cubicBezTo>
                      <a:pt x="631" y="395"/>
                      <a:pt x="282" y="264"/>
                      <a:pt x="0" y="108"/>
                    </a:cubicBezTo>
                    <a:lnTo>
                      <a:pt x="0" y="906"/>
                    </a:lnTo>
                    <a:cubicBezTo>
                      <a:pt x="307" y="1044"/>
                      <a:pt x="633" y="1112"/>
                      <a:pt x="958" y="1112"/>
                    </a:cubicBezTo>
                    <a:cubicBezTo>
                      <a:pt x="1276" y="1112"/>
                      <a:pt x="1593" y="1047"/>
                      <a:pt x="1893" y="917"/>
                    </a:cubicBezTo>
                    <a:cubicBezTo>
                      <a:pt x="2013" y="870"/>
                      <a:pt x="2120" y="822"/>
                      <a:pt x="2215" y="786"/>
                    </a:cubicBezTo>
                    <a:cubicBezTo>
                      <a:pt x="2239" y="525"/>
                      <a:pt x="2274" y="263"/>
                      <a:pt x="2298" y="1"/>
                    </a:cubicBezTo>
                    <a:close/>
                  </a:path>
                </a:pathLst>
              </a:custGeom>
              <a:solidFill>
                <a:srgbClr val="96B8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2"/>
              <p:cNvSpPr/>
              <p:nvPr/>
            </p:nvSpPr>
            <p:spPr>
              <a:xfrm>
                <a:off x="-3391112" y="3334696"/>
                <a:ext cx="73703" cy="38785"/>
              </a:xfrm>
              <a:custGeom>
                <a:avLst/>
                <a:gdLst/>
                <a:ahLst/>
                <a:cxnLst/>
                <a:rect l="l" t="t" r="r" b="b"/>
                <a:pathLst>
                  <a:path w="1811" h="953" extrusionOk="0">
                    <a:moveTo>
                      <a:pt x="842" y="0"/>
                    </a:moveTo>
                    <a:cubicBezTo>
                      <a:pt x="584" y="0"/>
                      <a:pt x="324" y="40"/>
                      <a:pt x="72" y="119"/>
                    </a:cubicBezTo>
                    <a:cubicBezTo>
                      <a:pt x="49" y="381"/>
                      <a:pt x="25" y="643"/>
                      <a:pt x="1" y="904"/>
                    </a:cubicBezTo>
                    <a:cubicBezTo>
                      <a:pt x="342" y="769"/>
                      <a:pt x="611" y="708"/>
                      <a:pt x="866" y="708"/>
                    </a:cubicBezTo>
                    <a:cubicBezTo>
                      <a:pt x="1171" y="708"/>
                      <a:pt x="1453" y="796"/>
                      <a:pt x="1811" y="952"/>
                    </a:cubicBezTo>
                    <a:lnTo>
                      <a:pt x="1811" y="190"/>
                    </a:lnTo>
                    <a:cubicBezTo>
                      <a:pt x="1498" y="64"/>
                      <a:pt x="1170" y="0"/>
                      <a:pt x="842" y="0"/>
                    </a:cubicBezTo>
                    <a:close/>
                  </a:path>
                </a:pathLst>
              </a:custGeom>
              <a:solidFill>
                <a:srgbClr val="8EA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2"/>
              <p:cNvSpPr/>
              <p:nvPr/>
            </p:nvSpPr>
            <p:spPr>
              <a:xfrm>
                <a:off x="-3481213" y="2906322"/>
                <a:ext cx="107604" cy="48267"/>
              </a:xfrm>
              <a:custGeom>
                <a:avLst/>
                <a:gdLst/>
                <a:ahLst/>
                <a:cxnLst/>
                <a:rect l="l" t="t" r="r" b="b"/>
                <a:pathLst>
                  <a:path w="2644" h="1186" extrusionOk="0">
                    <a:moveTo>
                      <a:pt x="2596" y="0"/>
                    </a:moveTo>
                    <a:cubicBezTo>
                      <a:pt x="2239" y="72"/>
                      <a:pt x="1893" y="191"/>
                      <a:pt x="1560" y="346"/>
                    </a:cubicBezTo>
                    <a:cubicBezTo>
                      <a:pt x="1372" y="436"/>
                      <a:pt x="1179" y="472"/>
                      <a:pt x="990" y="472"/>
                    </a:cubicBezTo>
                    <a:cubicBezTo>
                      <a:pt x="629" y="472"/>
                      <a:pt x="282" y="339"/>
                      <a:pt x="0" y="191"/>
                    </a:cubicBezTo>
                    <a:lnTo>
                      <a:pt x="0" y="989"/>
                    </a:lnTo>
                    <a:cubicBezTo>
                      <a:pt x="304" y="1120"/>
                      <a:pt x="625" y="1185"/>
                      <a:pt x="947" y="1185"/>
                    </a:cubicBezTo>
                    <a:cubicBezTo>
                      <a:pt x="1268" y="1185"/>
                      <a:pt x="1590" y="1120"/>
                      <a:pt x="1893" y="989"/>
                    </a:cubicBezTo>
                    <a:cubicBezTo>
                      <a:pt x="2132" y="882"/>
                      <a:pt x="2382" y="786"/>
                      <a:pt x="2644" y="715"/>
                    </a:cubicBezTo>
                    <a:cubicBezTo>
                      <a:pt x="2632" y="477"/>
                      <a:pt x="2620" y="239"/>
                      <a:pt x="2596" y="0"/>
                    </a:cubicBezTo>
                    <a:close/>
                  </a:path>
                </a:pathLst>
              </a:custGeom>
              <a:solidFill>
                <a:srgbClr val="96B8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2"/>
              <p:cNvSpPr/>
              <p:nvPr/>
            </p:nvSpPr>
            <p:spPr>
              <a:xfrm>
                <a:off x="-3375606" y="2904490"/>
                <a:ext cx="58197" cy="39192"/>
              </a:xfrm>
              <a:custGeom>
                <a:avLst/>
                <a:gdLst/>
                <a:ahLst/>
                <a:cxnLst/>
                <a:rect l="l" t="t" r="r" b="b"/>
                <a:pathLst>
                  <a:path w="1430" h="963" extrusionOk="0">
                    <a:moveTo>
                      <a:pt x="456" y="1"/>
                    </a:moveTo>
                    <a:cubicBezTo>
                      <a:pt x="304" y="1"/>
                      <a:pt x="151" y="15"/>
                      <a:pt x="1" y="45"/>
                    </a:cubicBezTo>
                    <a:cubicBezTo>
                      <a:pt x="13" y="284"/>
                      <a:pt x="25" y="534"/>
                      <a:pt x="37" y="772"/>
                    </a:cubicBezTo>
                    <a:cubicBezTo>
                      <a:pt x="195" y="731"/>
                      <a:pt x="339" y="712"/>
                      <a:pt x="477" y="712"/>
                    </a:cubicBezTo>
                    <a:cubicBezTo>
                      <a:pt x="786" y="712"/>
                      <a:pt x="1068" y="806"/>
                      <a:pt x="1430" y="962"/>
                    </a:cubicBezTo>
                    <a:lnTo>
                      <a:pt x="1430" y="200"/>
                    </a:lnTo>
                    <a:cubicBezTo>
                      <a:pt x="1120" y="70"/>
                      <a:pt x="788" y="1"/>
                      <a:pt x="456" y="1"/>
                    </a:cubicBezTo>
                    <a:close/>
                  </a:path>
                </a:pathLst>
              </a:custGeom>
              <a:solidFill>
                <a:srgbClr val="8EA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 name="Google Shape;74;p2"/>
              <p:cNvSpPr/>
              <p:nvPr/>
            </p:nvSpPr>
            <p:spPr>
              <a:xfrm>
                <a:off x="-3462819" y="2670850"/>
                <a:ext cx="126529" cy="112936"/>
              </a:xfrm>
              <a:custGeom>
                <a:avLst/>
                <a:gdLst/>
                <a:ahLst/>
                <a:cxnLst/>
                <a:rect l="l" t="t" r="r" b="b"/>
                <a:pathLst>
                  <a:path w="3109" h="2775" extrusionOk="0">
                    <a:moveTo>
                      <a:pt x="2251" y="0"/>
                    </a:moveTo>
                    <a:cubicBezTo>
                      <a:pt x="2013" y="1107"/>
                      <a:pt x="1406" y="1953"/>
                      <a:pt x="120" y="2286"/>
                    </a:cubicBezTo>
                    <a:cubicBezTo>
                      <a:pt x="48" y="2584"/>
                      <a:pt x="1" y="2774"/>
                      <a:pt x="1" y="2774"/>
                    </a:cubicBezTo>
                    <a:lnTo>
                      <a:pt x="3108" y="2774"/>
                    </a:lnTo>
                    <a:cubicBezTo>
                      <a:pt x="3108" y="2774"/>
                      <a:pt x="2799" y="941"/>
                      <a:pt x="2251" y="0"/>
                    </a:cubicBezTo>
                    <a:close/>
                  </a:path>
                </a:pathLst>
              </a:custGeom>
              <a:solidFill>
                <a:srgbClr val="8EA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 name="Google Shape;75;p2"/>
              <p:cNvSpPr/>
              <p:nvPr/>
            </p:nvSpPr>
            <p:spPr>
              <a:xfrm>
                <a:off x="-3457976" y="2649525"/>
                <a:ext cx="86808" cy="114401"/>
              </a:xfrm>
              <a:custGeom>
                <a:avLst/>
                <a:gdLst/>
                <a:ahLst/>
                <a:cxnLst/>
                <a:rect l="l" t="t" r="r" b="b"/>
                <a:pathLst>
                  <a:path w="2133" h="2811" extrusionOk="0">
                    <a:moveTo>
                      <a:pt x="1501" y="0"/>
                    </a:moveTo>
                    <a:cubicBezTo>
                      <a:pt x="799" y="0"/>
                      <a:pt x="239" y="1893"/>
                      <a:pt x="1" y="2810"/>
                    </a:cubicBezTo>
                    <a:cubicBezTo>
                      <a:pt x="1287" y="2477"/>
                      <a:pt x="1906" y="1619"/>
                      <a:pt x="2132" y="524"/>
                    </a:cubicBezTo>
                    <a:cubicBezTo>
                      <a:pt x="1953" y="214"/>
                      <a:pt x="1739" y="0"/>
                      <a:pt x="1501" y="0"/>
                    </a:cubicBezTo>
                    <a:close/>
                  </a:path>
                </a:pathLst>
              </a:custGeom>
              <a:solidFill>
                <a:srgbClr val="96B8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 name="Google Shape;76;p2"/>
              <p:cNvSpPr/>
              <p:nvPr/>
            </p:nvSpPr>
            <p:spPr>
              <a:xfrm>
                <a:off x="-3386716" y="2781708"/>
                <a:ext cx="78424" cy="30727"/>
              </a:xfrm>
              <a:custGeom>
                <a:avLst/>
                <a:gdLst/>
                <a:ahLst/>
                <a:cxnLst/>
                <a:rect l="l" t="t" r="r" b="b"/>
                <a:pathLst>
                  <a:path w="1927" h="755" extrusionOk="0">
                    <a:moveTo>
                      <a:pt x="1448" y="1"/>
                    </a:moveTo>
                    <a:cubicBezTo>
                      <a:pt x="1434" y="1"/>
                      <a:pt x="1420" y="1"/>
                      <a:pt x="1405" y="3"/>
                    </a:cubicBezTo>
                    <a:lnTo>
                      <a:pt x="0" y="3"/>
                    </a:lnTo>
                    <a:cubicBezTo>
                      <a:pt x="24" y="253"/>
                      <a:pt x="60" y="503"/>
                      <a:pt x="83" y="753"/>
                    </a:cubicBezTo>
                    <a:lnTo>
                      <a:pt x="1405" y="753"/>
                    </a:lnTo>
                    <a:cubicBezTo>
                      <a:pt x="1420" y="754"/>
                      <a:pt x="1434" y="755"/>
                      <a:pt x="1448" y="755"/>
                    </a:cubicBezTo>
                    <a:cubicBezTo>
                      <a:pt x="1926" y="755"/>
                      <a:pt x="1926" y="1"/>
                      <a:pt x="1448" y="1"/>
                    </a:cubicBezTo>
                    <a:close/>
                  </a:path>
                </a:pathLst>
              </a:custGeom>
              <a:solidFill>
                <a:srgbClr val="8EA7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 name="Google Shape;77;p2"/>
              <p:cNvSpPr/>
              <p:nvPr/>
            </p:nvSpPr>
            <p:spPr>
              <a:xfrm>
                <a:off x="-3485080" y="2781749"/>
                <a:ext cx="101784" cy="30605"/>
              </a:xfrm>
              <a:custGeom>
                <a:avLst/>
                <a:gdLst/>
                <a:ahLst/>
                <a:cxnLst/>
                <a:rect l="l" t="t" r="r" b="b"/>
                <a:pathLst>
                  <a:path w="2501" h="752" extrusionOk="0">
                    <a:moveTo>
                      <a:pt x="371" y="1"/>
                    </a:moveTo>
                    <a:cubicBezTo>
                      <a:pt x="167" y="1"/>
                      <a:pt x="0" y="164"/>
                      <a:pt x="0" y="371"/>
                    </a:cubicBezTo>
                    <a:cubicBezTo>
                      <a:pt x="0" y="585"/>
                      <a:pt x="179" y="752"/>
                      <a:pt x="393" y="752"/>
                    </a:cubicBezTo>
                    <a:lnTo>
                      <a:pt x="2500" y="752"/>
                    </a:lnTo>
                    <a:cubicBezTo>
                      <a:pt x="2477" y="502"/>
                      <a:pt x="2441" y="252"/>
                      <a:pt x="2417" y="2"/>
                    </a:cubicBezTo>
                    <a:lnTo>
                      <a:pt x="393" y="2"/>
                    </a:lnTo>
                    <a:cubicBezTo>
                      <a:pt x="386" y="1"/>
                      <a:pt x="379" y="1"/>
                      <a:pt x="371" y="1"/>
                    </a:cubicBezTo>
                    <a:close/>
                  </a:path>
                </a:pathLst>
              </a:custGeom>
              <a:solidFill>
                <a:srgbClr val="96B82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 name="Google Shape;78;p2"/>
              <p:cNvSpPr/>
              <p:nvPr/>
            </p:nvSpPr>
            <p:spPr>
              <a:xfrm>
                <a:off x="-3263651" y="3341940"/>
                <a:ext cx="100319" cy="36628"/>
              </a:xfrm>
              <a:custGeom>
                <a:avLst/>
                <a:gdLst/>
                <a:ahLst/>
                <a:cxnLst/>
                <a:rect l="l" t="t" r="r" b="b"/>
                <a:pathLst>
                  <a:path w="2465" h="900" extrusionOk="0">
                    <a:moveTo>
                      <a:pt x="2465" y="0"/>
                    </a:moveTo>
                    <a:cubicBezTo>
                      <a:pt x="1800" y="109"/>
                      <a:pt x="1134" y="168"/>
                      <a:pt x="469" y="168"/>
                    </a:cubicBezTo>
                    <a:cubicBezTo>
                      <a:pt x="408" y="168"/>
                      <a:pt x="347" y="168"/>
                      <a:pt x="286" y="167"/>
                    </a:cubicBezTo>
                    <a:cubicBezTo>
                      <a:pt x="215" y="405"/>
                      <a:pt x="119" y="643"/>
                      <a:pt x="0" y="881"/>
                    </a:cubicBezTo>
                    <a:cubicBezTo>
                      <a:pt x="142" y="893"/>
                      <a:pt x="285" y="899"/>
                      <a:pt x="427" y="899"/>
                    </a:cubicBezTo>
                    <a:cubicBezTo>
                      <a:pt x="1128" y="899"/>
                      <a:pt x="1821" y="754"/>
                      <a:pt x="2465" y="476"/>
                    </a:cubicBezTo>
                    <a:lnTo>
                      <a:pt x="2465" y="0"/>
                    </a:lnTo>
                    <a:close/>
                  </a:path>
                </a:pathLst>
              </a:custGeom>
              <a:solidFill>
                <a:srgbClr val="4E8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 name="Google Shape;79;p2"/>
              <p:cNvSpPr/>
              <p:nvPr/>
            </p:nvSpPr>
            <p:spPr>
              <a:xfrm>
                <a:off x="-3327625" y="3341940"/>
                <a:ext cx="75616" cy="35895"/>
              </a:xfrm>
              <a:custGeom>
                <a:avLst/>
                <a:gdLst/>
                <a:ahLst/>
                <a:cxnLst/>
                <a:rect l="l" t="t" r="r" b="b"/>
                <a:pathLst>
                  <a:path w="1858" h="882" extrusionOk="0">
                    <a:moveTo>
                      <a:pt x="1" y="0"/>
                    </a:moveTo>
                    <a:lnTo>
                      <a:pt x="1" y="476"/>
                    </a:lnTo>
                    <a:cubicBezTo>
                      <a:pt x="501" y="703"/>
                      <a:pt x="1036" y="834"/>
                      <a:pt x="1572" y="881"/>
                    </a:cubicBezTo>
                    <a:cubicBezTo>
                      <a:pt x="1691" y="643"/>
                      <a:pt x="1787" y="405"/>
                      <a:pt x="1858" y="167"/>
                    </a:cubicBezTo>
                    <a:cubicBezTo>
                      <a:pt x="1239" y="155"/>
                      <a:pt x="620" y="95"/>
                      <a:pt x="1" y="0"/>
                    </a:cubicBezTo>
                    <a:close/>
                  </a:path>
                </a:pathLst>
              </a:custGeom>
              <a:solidFill>
                <a:srgbClr val="5290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 name="Google Shape;80;p2"/>
              <p:cNvSpPr/>
              <p:nvPr/>
            </p:nvSpPr>
            <p:spPr>
              <a:xfrm>
                <a:off x="-3252011" y="3218629"/>
                <a:ext cx="88680" cy="130191"/>
              </a:xfrm>
              <a:custGeom>
                <a:avLst/>
                <a:gdLst/>
                <a:ahLst/>
                <a:cxnLst/>
                <a:rect l="l" t="t" r="r" b="b"/>
                <a:pathLst>
                  <a:path w="2179" h="3199" extrusionOk="0">
                    <a:moveTo>
                      <a:pt x="1205" y="1"/>
                    </a:moveTo>
                    <a:cubicBezTo>
                      <a:pt x="959" y="1"/>
                      <a:pt x="697" y="61"/>
                      <a:pt x="369" y="196"/>
                    </a:cubicBezTo>
                    <a:cubicBezTo>
                      <a:pt x="286" y="1018"/>
                      <a:pt x="202" y="1851"/>
                      <a:pt x="107" y="2673"/>
                    </a:cubicBezTo>
                    <a:cubicBezTo>
                      <a:pt x="83" y="2852"/>
                      <a:pt x="48" y="3018"/>
                      <a:pt x="0" y="3197"/>
                    </a:cubicBezTo>
                    <a:cubicBezTo>
                      <a:pt x="61" y="3198"/>
                      <a:pt x="122" y="3198"/>
                      <a:pt x="183" y="3198"/>
                    </a:cubicBezTo>
                    <a:cubicBezTo>
                      <a:pt x="848" y="3198"/>
                      <a:pt x="1514" y="3139"/>
                      <a:pt x="2179" y="3030"/>
                    </a:cubicBezTo>
                    <a:lnTo>
                      <a:pt x="2179" y="268"/>
                    </a:lnTo>
                    <a:cubicBezTo>
                      <a:pt x="1810" y="100"/>
                      <a:pt x="1521" y="1"/>
                      <a:pt x="1205" y="1"/>
                    </a:cubicBezTo>
                    <a:close/>
                  </a:path>
                </a:pathLst>
              </a:custGeom>
              <a:solidFill>
                <a:srgbClr val="67B5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 name="Google Shape;81;p2"/>
              <p:cNvSpPr/>
              <p:nvPr/>
            </p:nvSpPr>
            <p:spPr>
              <a:xfrm>
                <a:off x="-3327625" y="3226605"/>
                <a:ext cx="90674" cy="122133"/>
              </a:xfrm>
              <a:custGeom>
                <a:avLst/>
                <a:gdLst/>
                <a:ahLst/>
                <a:cxnLst/>
                <a:rect l="l" t="t" r="r" b="b"/>
                <a:pathLst>
                  <a:path w="2228" h="3001" extrusionOk="0">
                    <a:moveTo>
                      <a:pt x="2227" y="0"/>
                    </a:moveTo>
                    <a:lnTo>
                      <a:pt x="2227" y="0"/>
                    </a:lnTo>
                    <a:cubicBezTo>
                      <a:pt x="2120" y="48"/>
                      <a:pt x="2013" y="96"/>
                      <a:pt x="1906" y="155"/>
                    </a:cubicBezTo>
                    <a:cubicBezTo>
                      <a:pt x="1605" y="291"/>
                      <a:pt x="1284" y="359"/>
                      <a:pt x="963" y="359"/>
                    </a:cubicBezTo>
                    <a:cubicBezTo>
                      <a:pt x="636" y="359"/>
                      <a:pt x="307" y="288"/>
                      <a:pt x="1" y="143"/>
                    </a:cubicBezTo>
                    <a:lnTo>
                      <a:pt x="1" y="2822"/>
                    </a:lnTo>
                    <a:cubicBezTo>
                      <a:pt x="620" y="2929"/>
                      <a:pt x="1239" y="2989"/>
                      <a:pt x="1858" y="3001"/>
                    </a:cubicBezTo>
                    <a:cubicBezTo>
                      <a:pt x="1906" y="2822"/>
                      <a:pt x="1941" y="2656"/>
                      <a:pt x="1965" y="2477"/>
                    </a:cubicBezTo>
                    <a:cubicBezTo>
                      <a:pt x="2060" y="1655"/>
                      <a:pt x="2144" y="834"/>
                      <a:pt x="2227" y="0"/>
                    </a:cubicBezTo>
                    <a:close/>
                  </a:path>
                </a:pathLst>
              </a:custGeom>
              <a:solidFill>
                <a:srgbClr val="6ABB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 name="Google Shape;82;p2"/>
              <p:cNvSpPr/>
              <p:nvPr/>
            </p:nvSpPr>
            <p:spPr>
              <a:xfrm>
                <a:off x="-3327625" y="2766284"/>
                <a:ext cx="113424" cy="444376"/>
              </a:xfrm>
              <a:custGeom>
                <a:avLst/>
                <a:gdLst/>
                <a:ahLst/>
                <a:cxnLst/>
                <a:rect l="l" t="t" r="r" b="b"/>
                <a:pathLst>
                  <a:path w="2787" h="10919" extrusionOk="0">
                    <a:moveTo>
                      <a:pt x="2644" y="1"/>
                    </a:moveTo>
                    <a:cubicBezTo>
                      <a:pt x="2382" y="72"/>
                      <a:pt x="2132" y="167"/>
                      <a:pt x="1894" y="286"/>
                    </a:cubicBezTo>
                    <a:cubicBezTo>
                      <a:pt x="1599" y="422"/>
                      <a:pt x="1281" y="490"/>
                      <a:pt x="962" y="490"/>
                    </a:cubicBezTo>
                    <a:cubicBezTo>
                      <a:pt x="636" y="490"/>
                      <a:pt x="307" y="419"/>
                      <a:pt x="1" y="274"/>
                    </a:cubicBezTo>
                    <a:lnTo>
                      <a:pt x="1" y="10609"/>
                    </a:lnTo>
                    <a:cubicBezTo>
                      <a:pt x="292" y="10774"/>
                      <a:pt x="645" y="10919"/>
                      <a:pt x="1009" y="10919"/>
                    </a:cubicBezTo>
                    <a:cubicBezTo>
                      <a:pt x="1196" y="10919"/>
                      <a:pt x="1386" y="10881"/>
                      <a:pt x="1572" y="10788"/>
                    </a:cubicBezTo>
                    <a:cubicBezTo>
                      <a:pt x="1810" y="10669"/>
                      <a:pt x="2049" y="10573"/>
                      <a:pt x="2299" y="10490"/>
                    </a:cubicBezTo>
                    <a:cubicBezTo>
                      <a:pt x="2620" y="6990"/>
                      <a:pt x="2787" y="3489"/>
                      <a:pt x="264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2"/>
              <p:cNvSpPr/>
              <p:nvPr/>
            </p:nvSpPr>
            <p:spPr>
              <a:xfrm>
                <a:off x="-3234105" y="2763883"/>
                <a:ext cx="70773" cy="432248"/>
              </a:xfrm>
              <a:custGeom>
                <a:avLst/>
                <a:gdLst/>
                <a:ahLst/>
                <a:cxnLst/>
                <a:rect l="l" t="t" r="r" b="b"/>
                <a:pathLst>
                  <a:path w="1739" h="10621" extrusionOk="0">
                    <a:moveTo>
                      <a:pt x="777" y="0"/>
                    </a:moveTo>
                    <a:cubicBezTo>
                      <a:pt x="640" y="0"/>
                      <a:pt x="499" y="19"/>
                      <a:pt x="346" y="60"/>
                    </a:cubicBezTo>
                    <a:cubicBezTo>
                      <a:pt x="489" y="3548"/>
                      <a:pt x="322" y="7049"/>
                      <a:pt x="1" y="10549"/>
                    </a:cubicBezTo>
                    <a:cubicBezTo>
                      <a:pt x="255" y="10464"/>
                      <a:pt x="518" y="10422"/>
                      <a:pt x="780" y="10422"/>
                    </a:cubicBezTo>
                    <a:cubicBezTo>
                      <a:pt x="1108" y="10422"/>
                      <a:pt x="1435" y="10488"/>
                      <a:pt x="1739" y="10620"/>
                    </a:cubicBezTo>
                    <a:lnTo>
                      <a:pt x="1739" y="262"/>
                    </a:lnTo>
                    <a:cubicBezTo>
                      <a:pt x="1376" y="97"/>
                      <a:pt x="1087" y="0"/>
                      <a:pt x="7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2"/>
              <p:cNvSpPr/>
              <p:nvPr/>
            </p:nvSpPr>
            <p:spPr>
              <a:xfrm>
                <a:off x="-3231216" y="2620427"/>
                <a:ext cx="67883" cy="121197"/>
              </a:xfrm>
              <a:custGeom>
                <a:avLst/>
                <a:gdLst/>
                <a:ahLst/>
                <a:cxnLst/>
                <a:rect l="l" t="t" r="r" b="b"/>
                <a:pathLst>
                  <a:path w="1668" h="2978" extrusionOk="0">
                    <a:moveTo>
                      <a:pt x="1" y="1"/>
                    </a:moveTo>
                    <a:cubicBezTo>
                      <a:pt x="108" y="941"/>
                      <a:pt x="180" y="1882"/>
                      <a:pt x="239" y="2823"/>
                    </a:cubicBezTo>
                    <a:cubicBezTo>
                      <a:pt x="396" y="2791"/>
                      <a:pt x="555" y="2775"/>
                      <a:pt x="714" y="2775"/>
                    </a:cubicBezTo>
                    <a:cubicBezTo>
                      <a:pt x="1039" y="2775"/>
                      <a:pt x="1364" y="2841"/>
                      <a:pt x="1668" y="2977"/>
                    </a:cubicBezTo>
                    <a:lnTo>
                      <a:pt x="16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2"/>
              <p:cNvSpPr/>
              <p:nvPr/>
            </p:nvSpPr>
            <p:spPr>
              <a:xfrm>
                <a:off x="-3327625" y="2619938"/>
                <a:ext cx="106627" cy="135726"/>
              </a:xfrm>
              <a:custGeom>
                <a:avLst/>
                <a:gdLst/>
                <a:ahLst/>
                <a:cxnLst/>
                <a:rect l="l" t="t" r="r" b="b"/>
                <a:pathLst>
                  <a:path w="2620" h="3335" extrusionOk="0">
                    <a:moveTo>
                      <a:pt x="1" y="1"/>
                    </a:moveTo>
                    <a:lnTo>
                      <a:pt x="1" y="3025"/>
                    </a:lnTo>
                    <a:cubicBezTo>
                      <a:pt x="292" y="3190"/>
                      <a:pt x="645" y="3335"/>
                      <a:pt x="1009" y="3335"/>
                    </a:cubicBezTo>
                    <a:cubicBezTo>
                      <a:pt x="1196" y="3335"/>
                      <a:pt x="1386" y="3297"/>
                      <a:pt x="1572" y="3204"/>
                    </a:cubicBezTo>
                    <a:cubicBezTo>
                      <a:pt x="1906" y="3037"/>
                      <a:pt x="2251" y="2906"/>
                      <a:pt x="2620" y="2835"/>
                    </a:cubicBezTo>
                    <a:cubicBezTo>
                      <a:pt x="2560" y="1894"/>
                      <a:pt x="2489" y="941"/>
                      <a:pt x="238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2"/>
              <p:cNvSpPr/>
              <p:nvPr/>
            </p:nvSpPr>
            <p:spPr>
              <a:xfrm>
                <a:off x="-3327625" y="3193153"/>
                <a:ext cx="93564" cy="48104"/>
              </a:xfrm>
              <a:custGeom>
                <a:avLst/>
                <a:gdLst/>
                <a:ahLst/>
                <a:cxnLst/>
                <a:rect l="l" t="t" r="r" b="b"/>
                <a:pathLst>
                  <a:path w="2299" h="1182" extrusionOk="0">
                    <a:moveTo>
                      <a:pt x="2299" y="1"/>
                    </a:moveTo>
                    <a:lnTo>
                      <a:pt x="2299" y="1"/>
                    </a:lnTo>
                    <a:cubicBezTo>
                      <a:pt x="2049" y="72"/>
                      <a:pt x="1810" y="180"/>
                      <a:pt x="1572" y="299"/>
                    </a:cubicBezTo>
                    <a:cubicBezTo>
                      <a:pt x="1386" y="388"/>
                      <a:pt x="1196" y="424"/>
                      <a:pt x="1009" y="424"/>
                    </a:cubicBezTo>
                    <a:cubicBezTo>
                      <a:pt x="645" y="424"/>
                      <a:pt x="292" y="285"/>
                      <a:pt x="1" y="120"/>
                    </a:cubicBezTo>
                    <a:lnTo>
                      <a:pt x="1" y="965"/>
                    </a:lnTo>
                    <a:cubicBezTo>
                      <a:pt x="307" y="1110"/>
                      <a:pt x="636" y="1181"/>
                      <a:pt x="962" y="1181"/>
                    </a:cubicBezTo>
                    <a:cubicBezTo>
                      <a:pt x="1281" y="1181"/>
                      <a:pt x="1599" y="1113"/>
                      <a:pt x="1894" y="977"/>
                    </a:cubicBezTo>
                    <a:cubicBezTo>
                      <a:pt x="2013" y="918"/>
                      <a:pt x="2120" y="870"/>
                      <a:pt x="2215" y="822"/>
                    </a:cubicBezTo>
                    <a:cubicBezTo>
                      <a:pt x="2251" y="549"/>
                      <a:pt x="2275" y="275"/>
                      <a:pt x="2299" y="1"/>
                    </a:cubicBezTo>
                    <a:close/>
                  </a:path>
                </a:pathLst>
              </a:custGeom>
              <a:solidFill>
                <a:srgbClr val="5290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2"/>
              <p:cNvSpPr/>
              <p:nvPr/>
            </p:nvSpPr>
            <p:spPr>
              <a:xfrm>
                <a:off x="-3236994" y="3187984"/>
                <a:ext cx="73662" cy="41552"/>
              </a:xfrm>
              <a:custGeom>
                <a:avLst/>
                <a:gdLst/>
                <a:ahLst/>
                <a:cxnLst/>
                <a:rect l="l" t="t" r="r" b="b"/>
                <a:pathLst>
                  <a:path w="1810" h="1021" extrusionOk="0">
                    <a:moveTo>
                      <a:pt x="851" y="1"/>
                    </a:moveTo>
                    <a:cubicBezTo>
                      <a:pt x="589" y="1"/>
                      <a:pt x="326" y="43"/>
                      <a:pt x="72" y="128"/>
                    </a:cubicBezTo>
                    <a:cubicBezTo>
                      <a:pt x="48" y="402"/>
                      <a:pt x="24" y="676"/>
                      <a:pt x="0" y="949"/>
                    </a:cubicBezTo>
                    <a:cubicBezTo>
                      <a:pt x="332" y="812"/>
                      <a:pt x="597" y="750"/>
                      <a:pt x="846" y="750"/>
                    </a:cubicBezTo>
                    <a:cubicBezTo>
                      <a:pt x="1158" y="750"/>
                      <a:pt x="1445" y="849"/>
                      <a:pt x="1810" y="1021"/>
                    </a:cubicBezTo>
                    <a:lnTo>
                      <a:pt x="1810" y="199"/>
                    </a:lnTo>
                    <a:cubicBezTo>
                      <a:pt x="1506" y="67"/>
                      <a:pt x="1179" y="1"/>
                      <a:pt x="851" y="1"/>
                    </a:cubicBezTo>
                    <a:close/>
                  </a:path>
                </a:pathLst>
              </a:custGeom>
              <a:solidFill>
                <a:srgbClr val="4E89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 name="Google Shape;88;p2"/>
              <p:cNvSpPr/>
              <p:nvPr/>
            </p:nvSpPr>
            <p:spPr>
              <a:xfrm>
                <a:off x="-3327625" y="2735273"/>
                <a:ext cx="107604" cy="50994"/>
              </a:xfrm>
              <a:custGeom>
                <a:avLst/>
                <a:gdLst/>
                <a:ahLst/>
                <a:cxnLst/>
                <a:rect l="l" t="t" r="r" b="b"/>
                <a:pathLst>
                  <a:path w="2644" h="1253" extrusionOk="0">
                    <a:moveTo>
                      <a:pt x="2608" y="1"/>
                    </a:moveTo>
                    <a:cubicBezTo>
                      <a:pt x="2251" y="72"/>
                      <a:pt x="1894" y="203"/>
                      <a:pt x="1560" y="370"/>
                    </a:cubicBezTo>
                    <a:cubicBezTo>
                      <a:pt x="1378" y="459"/>
                      <a:pt x="1191" y="495"/>
                      <a:pt x="1006" y="495"/>
                    </a:cubicBezTo>
                    <a:cubicBezTo>
                      <a:pt x="645" y="495"/>
                      <a:pt x="292" y="356"/>
                      <a:pt x="1" y="191"/>
                    </a:cubicBezTo>
                    <a:lnTo>
                      <a:pt x="1" y="1036"/>
                    </a:lnTo>
                    <a:cubicBezTo>
                      <a:pt x="307" y="1181"/>
                      <a:pt x="636" y="1252"/>
                      <a:pt x="962" y="1252"/>
                    </a:cubicBezTo>
                    <a:cubicBezTo>
                      <a:pt x="1281" y="1252"/>
                      <a:pt x="1599" y="1184"/>
                      <a:pt x="1894" y="1048"/>
                    </a:cubicBezTo>
                    <a:cubicBezTo>
                      <a:pt x="2132" y="929"/>
                      <a:pt x="2382" y="834"/>
                      <a:pt x="2644" y="763"/>
                    </a:cubicBezTo>
                    <a:cubicBezTo>
                      <a:pt x="2632" y="501"/>
                      <a:pt x="2620" y="251"/>
                      <a:pt x="26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 name="Google Shape;89;p2"/>
              <p:cNvSpPr/>
              <p:nvPr/>
            </p:nvSpPr>
            <p:spPr>
              <a:xfrm>
                <a:off x="-3221489" y="2733360"/>
                <a:ext cx="58157" cy="41186"/>
              </a:xfrm>
              <a:custGeom>
                <a:avLst/>
                <a:gdLst/>
                <a:ahLst/>
                <a:cxnLst/>
                <a:rect l="l" t="t" r="r" b="b"/>
                <a:pathLst>
                  <a:path w="1429" h="1012" extrusionOk="0">
                    <a:moveTo>
                      <a:pt x="475" y="0"/>
                    </a:moveTo>
                    <a:cubicBezTo>
                      <a:pt x="316" y="0"/>
                      <a:pt x="157" y="16"/>
                      <a:pt x="0" y="48"/>
                    </a:cubicBezTo>
                    <a:cubicBezTo>
                      <a:pt x="12" y="298"/>
                      <a:pt x="24" y="560"/>
                      <a:pt x="36" y="810"/>
                    </a:cubicBezTo>
                    <a:cubicBezTo>
                      <a:pt x="189" y="769"/>
                      <a:pt x="331" y="750"/>
                      <a:pt x="470" y="750"/>
                    </a:cubicBezTo>
                    <a:cubicBezTo>
                      <a:pt x="782" y="750"/>
                      <a:pt x="1074" y="847"/>
                      <a:pt x="1429" y="1012"/>
                    </a:cubicBezTo>
                    <a:lnTo>
                      <a:pt x="1429" y="202"/>
                    </a:lnTo>
                    <a:cubicBezTo>
                      <a:pt x="1125" y="66"/>
                      <a:pt x="800" y="0"/>
                      <a:pt x="4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 name="Google Shape;90;p2"/>
              <p:cNvSpPr/>
              <p:nvPr/>
            </p:nvSpPr>
            <p:spPr>
              <a:xfrm>
                <a:off x="-3232640" y="2603497"/>
                <a:ext cx="78058" cy="31988"/>
              </a:xfrm>
              <a:custGeom>
                <a:avLst/>
                <a:gdLst/>
                <a:ahLst/>
                <a:cxnLst/>
                <a:rect l="l" t="t" r="r" b="b"/>
                <a:pathLst>
                  <a:path w="1918" h="786" extrusionOk="0">
                    <a:moveTo>
                      <a:pt x="0" y="0"/>
                    </a:moveTo>
                    <a:cubicBezTo>
                      <a:pt x="24" y="262"/>
                      <a:pt x="60" y="524"/>
                      <a:pt x="84" y="786"/>
                    </a:cubicBezTo>
                    <a:lnTo>
                      <a:pt x="1393" y="786"/>
                    </a:lnTo>
                    <a:cubicBezTo>
                      <a:pt x="1917" y="786"/>
                      <a:pt x="1917" y="0"/>
                      <a:pt x="139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 name="Google Shape;91;p2"/>
              <p:cNvSpPr/>
              <p:nvPr/>
            </p:nvSpPr>
            <p:spPr>
              <a:xfrm>
                <a:off x="-3331491" y="2603497"/>
                <a:ext cx="102273" cy="31988"/>
              </a:xfrm>
              <a:custGeom>
                <a:avLst/>
                <a:gdLst/>
                <a:ahLst/>
                <a:cxnLst/>
                <a:rect l="l" t="t" r="r" b="b"/>
                <a:pathLst>
                  <a:path w="2513" h="786" extrusionOk="0">
                    <a:moveTo>
                      <a:pt x="405" y="0"/>
                    </a:moveTo>
                    <a:cubicBezTo>
                      <a:pt x="179" y="0"/>
                      <a:pt x="0" y="179"/>
                      <a:pt x="12" y="393"/>
                    </a:cubicBezTo>
                    <a:cubicBezTo>
                      <a:pt x="0" y="607"/>
                      <a:pt x="179" y="786"/>
                      <a:pt x="405" y="786"/>
                    </a:cubicBezTo>
                    <a:lnTo>
                      <a:pt x="2513" y="786"/>
                    </a:lnTo>
                    <a:cubicBezTo>
                      <a:pt x="2489" y="524"/>
                      <a:pt x="2453" y="262"/>
                      <a:pt x="241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 name="Google Shape;92;p2"/>
              <p:cNvSpPr/>
              <p:nvPr/>
            </p:nvSpPr>
            <p:spPr>
              <a:xfrm>
                <a:off x="-3101353" y="3504727"/>
                <a:ext cx="100360" cy="36384"/>
              </a:xfrm>
              <a:custGeom>
                <a:avLst/>
                <a:gdLst/>
                <a:ahLst/>
                <a:cxnLst/>
                <a:rect l="l" t="t" r="r" b="b"/>
                <a:pathLst>
                  <a:path w="2466" h="894" extrusionOk="0">
                    <a:moveTo>
                      <a:pt x="2465" y="1"/>
                    </a:moveTo>
                    <a:cubicBezTo>
                      <a:pt x="1811" y="108"/>
                      <a:pt x="1157" y="157"/>
                      <a:pt x="502" y="157"/>
                    </a:cubicBezTo>
                    <a:cubicBezTo>
                      <a:pt x="430" y="157"/>
                      <a:pt x="359" y="157"/>
                      <a:pt x="287" y="155"/>
                    </a:cubicBezTo>
                    <a:cubicBezTo>
                      <a:pt x="215" y="405"/>
                      <a:pt x="120" y="644"/>
                      <a:pt x="1" y="870"/>
                    </a:cubicBezTo>
                    <a:cubicBezTo>
                      <a:pt x="159" y="885"/>
                      <a:pt x="317" y="893"/>
                      <a:pt x="475" y="893"/>
                    </a:cubicBezTo>
                    <a:cubicBezTo>
                      <a:pt x="1160" y="893"/>
                      <a:pt x="1836" y="748"/>
                      <a:pt x="2465" y="477"/>
                    </a:cubicBezTo>
                    <a:lnTo>
                      <a:pt x="2465" y="1"/>
                    </a:lnTo>
                    <a:close/>
                  </a:path>
                </a:pathLst>
              </a:custGeom>
              <a:solidFill>
                <a:srgbClr val="3A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 name="Google Shape;93;p2"/>
              <p:cNvSpPr/>
              <p:nvPr/>
            </p:nvSpPr>
            <p:spPr>
              <a:xfrm>
                <a:off x="-3165287" y="3504239"/>
                <a:ext cx="75616" cy="36384"/>
              </a:xfrm>
              <a:custGeom>
                <a:avLst/>
                <a:gdLst/>
                <a:ahLst/>
                <a:cxnLst/>
                <a:rect l="l" t="t" r="r" b="b"/>
                <a:pathLst>
                  <a:path w="1858" h="894" extrusionOk="0">
                    <a:moveTo>
                      <a:pt x="0" y="1"/>
                    </a:moveTo>
                    <a:lnTo>
                      <a:pt x="0" y="489"/>
                    </a:lnTo>
                    <a:cubicBezTo>
                      <a:pt x="500" y="715"/>
                      <a:pt x="1036" y="846"/>
                      <a:pt x="1572" y="894"/>
                    </a:cubicBezTo>
                    <a:cubicBezTo>
                      <a:pt x="1691" y="656"/>
                      <a:pt x="1786" y="417"/>
                      <a:pt x="1858" y="179"/>
                    </a:cubicBezTo>
                    <a:cubicBezTo>
                      <a:pt x="1238" y="167"/>
                      <a:pt x="619" y="108"/>
                      <a:pt x="0" y="1"/>
                    </a:cubicBezTo>
                    <a:close/>
                  </a:path>
                </a:pathLst>
              </a:custGeom>
              <a:solidFill>
                <a:srgbClr val="3F6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2"/>
              <p:cNvSpPr/>
              <p:nvPr/>
            </p:nvSpPr>
            <p:spPr>
              <a:xfrm>
                <a:off x="-3089714" y="3381457"/>
                <a:ext cx="88721" cy="129703"/>
              </a:xfrm>
              <a:custGeom>
                <a:avLst/>
                <a:gdLst/>
                <a:ahLst/>
                <a:cxnLst/>
                <a:rect l="l" t="t" r="r" b="b"/>
                <a:pathLst>
                  <a:path w="2180" h="3187" extrusionOk="0">
                    <a:moveTo>
                      <a:pt x="1206" y="0"/>
                    </a:moveTo>
                    <a:cubicBezTo>
                      <a:pt x="960" y="0"/>
                      <a:pt x="698" y="61"/>
                      <a:pt x="370" y="196"/>
                    </a:cubicBezTo>
                    <a:cubicBezTo>
                      <a:pt x="286" y="1018"/>
                      <a:pt x="203" y="1839"/>
                      <a:pt x="108" y="2672"/>
                    </a:cubicBezTo>
                    <a:cubicBezTo>
                      <a:pt x="84" y="2839"/>
                      <a:pt x="48" y="3018"/>
                      <a:pt x="1" y="3184"/>
                    </a:cubicBezTo>
                    <a:cubicBezTo>
                      <a:pt x="73" y="3186"/>
                      <a:pt x="144" y="3186"/>
                      <a:pt x="216" y="3186"/>
                    </a:cubicBezTo>
                    <a:cubicBezTo>
                      <a:pt x="871" y="3186"/>
                      <a:pt x="1525" y="3137"/>
                      <a:pt x="2179" y="3030"/>
                    </a:cubicBezTo>
                    <a:lnTo>
                      <a:pt x="2179" y="267"/>
                    </a:lnTo>
                    <a:cubicBezTo>
                      <a:pt x="1811" y="100"/>
                      <a:pt x="1522" y="0"/>
                      <a:pt x="1206" y="0"/>
                    </a:cubicBezTo>
                    <a:close/>
                  </a:path>
                </a:pathLst>
              </a:custGeom>
              <a:solidFill>
                <a:srgbClr val="508C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2"/>
              <p:cNvSpPr/>
              <p:nvPr/>
            </p:nvSpPr>
            <p:spPr>
              <a:xfrm>
                <a:off x="-3165287" y="3389393"/>
                <a:ext cx="90633" cy="121686"/>
              </a:xfrm>
              <a:custGeom>
                <a:avLst/>
                <a:gdLst/>
                <a:ahLst/>
                <a:cxnLst/>
                <a:rect l="l" t="t" r="r" b="b"/>
                <a:pathLst>
                  <a:path w="2227" h="2990" extrusionOk="0">
                    <a:moveTo>
                      <a:pt x="2227" y="1"/>
                    </a:moveTo>
                    <a:lnTo>
                      <a:pt x="2227" y="1"/>
                    </a:lnTo>
                    <a:cubicBezTo>
                      <a:pt x="2120" y="49"/>
                      <a:pt x="2012" y="96"/>
                      <a:pt x="1905" y="156"/>
                    </a:cubicBezTo>
                    <a:cubicBezTo>
                      <a:pt x="1608" y="290"/>
                      <a:pt x="1291" y="355"/>
                      <a:pt x="974" y="355"/>
                    </a:cubicBezTo>
                    <a:cubicBezTo>
                      <a:pt x="642" y="355"/>
                      <a:pt x="310" y="284"/>
                      <a:pt x="0" y="144"/>
                    </a:cubicBezTo>
                    <a:lnTo>
                      <a:pt x="0" y="2823"/>
                    </a:lnTo>
                    <a:cubicBezTo>
                      <a:pt x="619" y="2930"/>
                      <a:pt x="1238" y="2978"/>
                      <a:pt x="1858" y="2989"/>
                    </a:cubicBezTo>
                    <a:cubicBezTo>
                      <a:pt x="1905" y="2823"/>
                      <a:pt x="1941" y="2644"/>
                      <a:pt x="1965" y="2466"/>
                    </a:cubicBezTo>
                    <a:cubicBezTo>
                      <a:pt x="2060" y="1644"/>
                      <a:pt x="2143" y="823"/>
                      <a:pt x="2227" y="1"/>
                    </a:cubicBezTo>
                    <a:close/>
                  </a:path>
                </a:pathLst>
              </a:custGeom>
              <a:solidFill>
                <a:srgbClr val="5290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2"/>
              <p:cNvSpPr/>
              <p:nvPr/>
            </p:nvSpPr>
            <p:spPr>
              <a:xfrm>
                <a:off x="-3165287" y="2928624"/>
                <a:ext cx="113424" cy="444376"/>
              </a:xfrm>
              <a:custGeom>
                <a:avLst/>
                <a:gdLst/>
                <a:ahLst/>
                <a:cxnLst/>
                <a:rect l="l" t="t" r="r" b="b"/>
                <a:pathLst>
                  <a:path w="2787" h="10919" extrusionOk="0">
                    <a:moveTo>
                      <a:pt x="2643" y="0"/>
                    </a:moveTo>
                    <a:cubicBezTo>
                      <a:pt x="2381" y="72"/>
                      <a:pt x="2131" y="167"/>
                      <a:pt x="1905" y="286"/>
                    </a:cubicBezTo>
                    <a:cubicBezTo>
                      <a:pt x="1602" y="429"/>
                      <a:pt x="1277" y="500"/>
                      <a:pt x="953" y="500"/>
                    </a:cubicBezTo>
                    <a:cubicBezTo>
                      <a:pt x="628" y="500"/>
                      <a:pt x="304" y="429"/>
                      <a:pt x="0" y="286"/>
                    </a:cubicBezTo>
                    <a:lnTo>
                      <a:pt x="0" y="10621"/>
                    </a:lnTo>
                    <a:cubicBezTo>
                      <a:pt x="290" y="10777"/>
                      <a:pt x="642" y="10919"/>
                      <a:pt x="1006" y="10919"/>
                    </a:cubicBezTo>
                    <a:cubicBezTo>
                      <a:pt x="1194" y="10919"/>
                      <a:pt x="1385" y="10881"/>
                      <a:pt x="1572" y="10787"/>
                    </a:cubicBezTo>
                    <a:cubicBezTo>
                      <a:pt x="1810" y="10668"/>
                      <a:pt x="2048" y="10573"/>
                      <a:pt x="2298" y="10490"/>
                    </a:cubicBezTo>
                    <a:cubicBezTo>
                      <a:pt x="2620" y="6989"/>
                      <a:pt x="2786" y="3501"/>
                      <a:pt x="2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2"/>
              <p:cNvSpPr/>
              <p:nvPr/>
            </p:nvSpPr>
            <p:spPr>
              <a:xfrm>
                <a:off x="-3071767" y="2926670"/>
                <a:ext cx="70773" cy="432248"/>
              </a:xfrm>
              <a:custGeom>
                <a:avLst/>
                <a:gdLst/>
                <a:ahLst/>
                <a:cxnLst/>
                <a:rect l="l" t="t" r="r" b="b"/>
                <a:pathLst>
                  <a:path w="1739" h="10621" extrusionOk="0">
                    <a:moveTo>
                      <a:pt x="777" y="1"/>
                    </a:moveTo>
                    <a:cubicBezTo>
                      <a:pt x="640" y="1"/>
                      <a:pt x="499" y="20"/>
                      <a:pt x="345" y="60"/>
                    </a:cubicBezTo>
                    <a:cubicBezTo>
                      <a:pt x="488" y="3549"/>
                      <a:pt x="322" y="7049"/>
                      <a:pt x="0" y="10549"/>
                    </a:cubicBezTo>
                    <a:cubicBezTo>
                      <a:pt x="251" y="10460"/>
                      <a:pt x="512" y="10418"/>
                      <a:pt x="771" y="10418"/>
                    </a:cubicBezTo>
                    <a:cubicBezTo>
                      <a:pt x="1102" y="10418"/>
                      <a:pt x="1431" y="10487"/>
                      <a:pt x="1738" y="10621"/>
                    </a:cubicBezTo>
                    <a:lnTo>
                      <a:pt x="1738" y="262"/>
                    </a:lnTo>
                    <a:cubicBezTo>
                      <a:pt x="1375" y="97"/>
                      <a:pt x="1087" y="1"/>
                      <a:pt x="777" y="1"/>
                    </a:cubicBezTo>
                    <a:close/>
                  </a:path>
                </a:pathLst>
              </a:custGeom>
              <a:solidFill>
                <a:srgbClr val="508C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2"/>
              <p:cNvSpPr/>
              <p:nvPr/>
            </p:nvSpPr>
            <p:spPr>
              <a:xfrm>
                <a:off x="-3068878" y="2782766"/>
                <a:ext cx="67883" cy="121156"/>
              </a:xfrm>
              <a:custGeom>
                <a:avLst/>
                <a:gdLst/>
                <a:ahLst/>
                <a:cxnLst/>
                <a:rect l="l" t="t" r="r" b="b"/>
                <a:pathLst>
                  <a:path w="1668" h="2977" extrusionOk="0">
                    <a:moveTo>
                      <a:pt x="1" y="0"/>
                    </a:moveTo>
                    <a:cubicBezTo>
                      <a:pt x="108" y="941"/>
                      <a:pt x="179" y="1882"/>
                      <a:pt x="239" y="2834"/>
                    </a:cubicBezTo>
                    <a:cubicBezTo>
                      <a:pt x="397" y="2798"/>
                      <a:pt x="559" y="2781"/>
                      <a:pt x="720" y="2781"/>
                    </a:cubicBezTo>
                    <a:cubicBezTo>
                      <a:pt x="1043" y="2781"/>
                      <a:pt x="1366" y="2850"/>
                      <a:pt x="1667" y="2977"/>
                    </a:cubicBezTo>
                    <a:lnTo>
                      <a:pt x="166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 name="Google Shape;99;p2"/>
              <p:cNvSpPr/>
              <p:nvPr/>
            </p:nvSpPr>
            <p:spPr>
              <a:xfrm>
                <a:off x="-3165287" y="2782766"/>
                <a:ext cx="106139" cy="135726"/>
              </a:xfrm>
              <a:custGeom>
                <a:avLst/>
                <a:gdLst/>
                <a:ahLst/>
                <a:cxnLst/>
                <a:rect l="l" t="t" r="r" b="b"/>
                <a:pathLst>
                  <a:path w="2608" h="3335" extrusionOk="0">
                    <a:moveTo>
                      <a:pt x="0" y="0"/>
                    </a:moveTo>
                    <a:lnTo>
                      <a:pt x="0" y="3025"/>
                    </a:lnTo>
                    <a:cubicBezTo>
                      <a:pt x="291" y="3190"/>
                      <a:pt x="645" y="3334"/>
                      <a:pt x="1009" y="3334"/>
                    </a:cubicBezTo>
                    <a:cubicBezTo>
                      <a:pt x="1196" y="3334"/>
                      <a:pt x="1386" y="3296"/>
                      <a:pt x="1572" y="3203"/>
                    </a:cubicBezTo>
                    <a:cubicBezTo>
                      <a:pt x="1905" y="3036"/>
                      <a:pt x="2251" y="2905"/>
                      <a:pt x="2608" y="2822"/>
                    </a:cubicBezTo>
                    <a:cubicBezTo>
                      <a:pt x="2560" y="1882"/>
                      <a:pt x="2477" y="941"/>
                      <a:pt x="238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 name="Google Shape;100;p2"/>
              <p:cNvSpPr/>
              <p:nvPr/>
            </p:nvSpPr>
            <p:spPr>
              <a:xfrm>
                <a:off x="-3165287" y="3355492"/>
                <a:ext cx="93564" cy="48064"/>
              </a:xfrm>
              <a:custGeom>
                <a:avLst/>
                <a:gdLst/>
                <a:ahLst/>
                <a:cxnLst/>
                <a:rect l="l" t="t" r="r" b="b"/>
                <a:pathLst>
                  <a:path w="2299" h="1181" extrusionOk="0">
                    <a:moveTo>
                      <a:pt x="2298" y="1"/>
                    </a:moveTo>
                    <a:lnTo>
                      <a:pt x="2298" y="1"/>
                    </a:lnTo>
                    <a:cubicBezTo>
                      <a:pt x="2048" y="84"/>
                      <a:pt x="1810" y="179"/>
                      <a:pt x="1572" y="298"/>
                    </a:cubicBezTo>
                    <a:cubicBezTo>
                      <a:pt x="1382" y="393"/>
                      <a:pt x="1187" y="432"/>
                      <a:pt x="995" y="432"/>
                    </a:cubicBezTo>
                    <a:cubicBezTo>
                      <a:pt x="636" y="432"/>
                      <a:pt x="288" y="295"/>
                      <a:pt x="0" y="132"/>
                    </a:cubicBezTo>
                    <a:lnTo>
                      <a:pt x="0" y="965"/>
                    </a:lnTo>
                    <a:cubicBezTo>
                      <a:pt x="307" y="1109"/>
                      <a:pt x="635" y="1181"/>
                      <a:pt x="963" y="1181"/>
                    </a:cubicBezTo>
                    <a:cubicBezTo>
                      <a:pt x="1284" y="1181"/>
                      <a:pt x="1605" y="1112"/>
                      <a:pt x="1905" y="977"/>
                    </a:cubicBezTo>
                    <a:cubicBezTo>
                      <a:pt x="2012" y="917"/>
                      <a:pt x="2120" y="870"/>
                      <a:pt x="2227" y="822"/>
                    </a:cubicBezTo>
                    <a:cubicBezTo>
                      <a:pt x="2251" y="548"/>
                      <a:pt x="2274" y="274"/>
                      <a:pt x="2298" y="1"/>
                    </a:cubicBezTo>
                    <a:close/>
                  </a:path>
                </a:pathLst>
              </a:custGeom>
              <a:solidFill>
                <a:srgbClr val="3F6A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 name="Google Shape;101;p2"/>
              <p:cNvSpPr/>
              <p:nvPr/>
            </p:nvSpPr>
            <p:spPr>
              <a:xfrm>
                <a:off x="-3074697" y="3350609"/>
                <a:ext cx="73703" cy="41756"/>
              </a:xfrm>
              <a:custGeom>
                <a:avLst/>
                <a:gdLst/>
                <a:ahLst/>
                <a:cxnLst/>
                <a:rect l="l" t="t" r="r" b="b"/>
                <a:pathLst>
                  <a:path w="1811" h="1026" extrusionOk="0">
                    <a:moveTo>
                      <a:pt x="843" y="1"/>
                    </a:moveTo>
                    <a:cubicBezTo>
                      <a:pt x="584" y="1"/>
                      <a:pt x="323" y="43"/>
                      <a:pt x="72" y="132"/>
                    </a:cubicBezTo>
                    <a:cubicBezTo>
                      <a:pt x="48" y="406"/>
                      <a:pt x="25" y="680"/>
                      <a:pt x="1" y="954"/>
                    </a:cubicBezTo>
                    <a:cubicBezTo>
                      <a:pt x="333" y="817"/>
                      <a:pt x="598" y="754"/>
                      <a:pt x="846" y="754"/>
                    </a:cubicBezTo>
                    <a:cubicBezTo>
                      <a:pt x="1159" y="754"/>
                      <a:pt x="1446" y="853"/>
                      <a:pt x="1810" y="1025"/>
                    </a:cubicBezTo>
                    <a:lnTo>
                      <a:pt x="1810" y="204"/>
                    </a:lnTo>
                    <a:cubicBezTo>
                      <a:pt x="1503" y="70"/>
                      <a:pt x="1174" y="1"/>
                      <a:pt x="843" y="1"/>
                    </a:cubicBezTo>
                    <a:close/>
                  </a:path>
                </a:pathLst>
              </a:custGeom>
              <a:solidFill>
                <a:srgbClr val="3A64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 name="Google Shape;102;p2"/>
              <p:cNvSpPr/>
              <p:nvPr/>
            </p:nvSpPr>
            <p:spPr>
              <a:xfrm>
                <a:off x="-3165287" y="2897613"/>
                <a:ext cx="107604" cy="51401"/>
              </a:xfrm>
              <a:custGeom>
                <a:avLst/>
                <a:gdLst/>
                <a:ahLst/>
                <a:cxnLst/>
                <a:rect l="l" t="t" r="r" b="b"/>
                <a:pathLst>
                  <a:path w="2644" h="1263" extrusionOk="0">
                    <a:moveTo>
                      <a:pt x="2608" y="0"/>
                    </a:moveTo>
                    <a:cubicBezTo>
                      <a:pt x="2239" y="83"/>
                      <a:pt x="1893" y="203"/>
                      <a:pt x="1560" y="381"/>
                    </a:cubicBezTo>
                    <a:cubicBezTo>
                      <a:pt x="1378" y="470"/>
                      <a:pt x="1191" y="507"/>
                      <a:pt x="1005" y="507"/>
                    </a:cubicBezTo>
                    <a:cubicBezTo>
                      <a:pt x="644" y="507"/>
                      <a:pt x="291" y="368"/>
                      <a:pt x="0" y="203"/>
                    </a:cubicBezTo>
                    <a:lnTo>
                      <a:pt x="0" y="1048"/>
                    </a:lnTo>
                    <a:cubicBezTo>
                      <a:pt x="304" y="1191"/>
                      <a:pt x="628" y="1262"/>
                      <a:pt x="953" y="1262"/>
                    </a:cubicBezTo>
                    <a:cubicBezTo>
                      <a:pt x="1277" y="1262"/>
                      <a:pt x="1602" y="1191"/>
                      <a:pt x="1905" y="1048"/>
                    </a:cubicBezTo>
                    <a:cubicBezTo>
                      <a:pt x="2131" y="929"/>
                      <a:pt x="2381" y="834"/>
                      <a:pt x="2643" y="762"/>
                    </a:cubicBezTo>
                    <a:cubicBezTo>
                      <a:pt x="2632" y="512"/>
                      <a:pt x="2620" y="250"/>
                      <a:pt x="2608"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 name="Google Shape;103;p2"/>
              <p:cNvSpPr/>
              <p:nvPr/>
            </p:nvSpPr>
            <p:spPr>
              <a:xfrm>
                <a:off x="-3059192" y="2895944"/>
                <a:ext cx="58197" cy="41430"/>
              </a:xfrm>
              <a:custGeom>
                <a:avLst/>
                <a:gdLst/>
                <a:ahLst/>
                <a:cxnLst/>
                <a:rect l="l" t="t" r="r" b="b"/>
                <a:pathLst>
                  <a:path w="1430" h="1018" extrusionOk="0">
                    <a:moveTo>
                      <a:pt x="482" y="0"/>
                    </a:moveTo>
                    <a:cubicBezTo>
                      <a:pt x="321" y="0"/>
                      <a:pt x="159" y="17"/>
                      <a:pt x="1" y="53"/>
                    </a:cubicBezTo>
                    <a:cubicBezTo>
                      <a:pt x="13" y="303"/>
                      <a:pt x="25" y="565"/>
                      <a:pt x="36" y="815"/>
                    </a:cubicBezTo>
                    <a:cubicBezTo>
                      <a:pt x="190" y="775"/>
                      <a:pt x="331" y="756"/>
                      <a:pt x="468" y="756"/>
                    </a:cubicBezTo>
                    <a:cubicBezTo>
                      <a:pt x="778" y="756"/>
                      <a:pt x="1066" y="852"/>
                      <a:pt x="1429" y="1017"/>
                    </a:cubicBezTo>
                    <a:lnTo>
                      <a:pt x="1429" y="196"/>
                    </a:lnTo>
                    <a:cubicBezTo>
                      <a:pt x="1128" y="69"/>
                      <a:pt x="805" y="0"/>
                      <a:pt x="482"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 name="Google Shape;104;p2"/>
              <p:cNvSpPr/>
              <p:nvPr/>
            </p:nvSpPr>
            <p:spPr>
              <a:xfrm>
                <a:off x="-3146404" y="2649037"/>
                <a:ext cx="126529" cy="119244"/>
              </a:xfrm>
              <a:custGeom>
                <a:avLst/>
                <a:gdLst/>
                <a:ahLst/>
                <a:cxnLst/>
                <a:rect l="l" t="t" r="r" b="b"/>
                <a:pathLst>
                  <a:path w="3109" h="2930" extrusionOk="0">
                    <a:moveTo>
                      <a:pt x="2251" y="0"/>
                    </a:moveTo>
                    <a:cubicBezTo>
                      <a:pt x="2013" y="1167"/>
                      <a:pt x="1406" y="2060"/>
                      <a:pt x="120" y="2417"/>
                    </a:cubicBezTo>
                    <a:cubicBezTo>
                      <a:pt x="48" y="2727"/>
                      <a:pt x="1" y="2929"/>
                      <a:pt x="1" y="2929"/>
                    </a:cubicBezTo>
                    <a:lnTo>
                      <a:pt x="3108" y="2929"/>
                    </a:lnTo>
                    <a:cubicBezTo>
                      <a:pt x="3108" y="2929"/>
                      <a:pt x="2799" y="988"/>
                      <a:pt x="22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2"/>
              <p:cNvSpPr/>
              <p:nvPr/>
            </p:nvSpPr>
            <p:spPr>
              <a:xfrm>
                <a:off x="-3141561" y="2626246"/>
                <a:ext cx="86767" cy="121197"/>
              </a:xfrm>
              <a:custGeom>
                <a:avLst/>
                <a:gdLst/>
                <a:ahLst/>
                <a:cxnLst/>
                <a:rect l="l" t="t" r="r" b="b"/>
                <a:pathLst>
                  <a:path w="2132" h="2978" extrusionOk="0">
                    <a:moveTo>
                      <a:pt x="1501" y="1"/>
                    </a:moveTo>
                    <a:cubicBezTo>
                      <a:pt x="798" y="1"/>
                      <a:pt x="227" y="2001"/>
                      <a:pt x="1" y="2977"/>
                    </a:cubicBezTo>
                    <a:cubicBezTo>
                      <a:pt x="1287" y="2632"/>
                      <a:pt x="1894" y="1727"/>
                      <a:pt x="2132" y="560"/>
                    </a:cubicBezTo>
                    <a:cubicBezTo>
                      <a:pt x="1953" y="227"/>
                      <a:pt x="1739" y="1"/>
                      <a:pt x="15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2"/>
              <p:cNvSpPr/>
              <p:nvPr/>
            </p:nvSpPr>
            <p:spPr>
              <a:xfrm>
                <a:off x="-3070831" y="2766284"/>
                <a:ext cx="78546" cy="32029"/>
              </a:xfrm>
              <a:custGeom>
                <a:avLst/>
                <a:gdLst/>
                <a:ahLst/>
                <a:cxnLst/>
                <a:rect l="l" t="t" r="r" b="b"/>
                <a:pathLst>
                  <a:path w="1930" h="787" extrusionOk="0">
                    <a:moveTo>
                      <a:pt x="1" y="1"/>
                    </a:moveTo>
                    <a:cubicBezTo>
                      <a:pt x="37" y="263"/>
                      <a:pt x="72" y="524"/>
                      <a:pt x="96" y="786"/>
                    </a:cubicBezTo>
                    <a:lnTo>
                      <a:pt x="1406" y="786"/>
                    </a:lnTo>
                    <a:cubicBezTo>
                      <a:pt x="1930" y="786"/>
                      <a:pt x="1930" y="1"/>
                      <a:pt x="1406" y="1"/>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2"/>
              <p:cNvSpPr/>
              <p:nvPr/>
            </p:nvSpPr>
            <p:spPr>
              <a:xfrm>
                <a:off x="-3169194" y="2766284"/>
                <a:ext cx="102314" cy="32029"/>
              </a:xfrm>
              <a:custGeom>
                <a:avLst/>
                <a:gdLst/>
                <a:ahLst/>
                <a:cxnLst/>
                <a:rect l="l" t="t" r="r" b="b"/>
                <a:pathLst>
                  <a:path w="2514" h="787" extrusionOk="0">
                    <a:moveTo>
                      <a:pt x="384" y="0"/>
                    </a:moveTo>
                    <a:cubicBezTo>
                      <a:pt x="168" y="0"/>
                      <a:pt x="1" y="174"/>
                      <a:pt x="1" y="393"/>
                    </a:cubicBezTo>
                    <a:cubicBezTo>
                      <a:pt x="1" y="608"/>
                      <a:pt x="180" y="786"/>
                      <a:pt x="406" y="786"/>
                    </a:cubicBezTo>
                    <a:lnTo>
                      <a:pt x="2513" y="786"/>
                    </a:lnTo>
                    <a:cubicBezTo>
                      <a:pt x="2477" y="524"/>
                      <a:pt x="2454" y="263"/>
                      <a:pt x="2418" y="1"/>
                    </a:cubicBezTo>
                    <a:lnTo>
                      <a:pt x="406" y="1"/>
                    </a:lnTo>
                    <a:cubicBezTo>
                      <a:pt x="399" y="0"/>
                      <a:pt x="392" y="0"/>
                      <a:pt x="384" y="0"/>
                    </a:cubicBezTo>
                    <a:close/>
                  </a:path>
                </a:pathLst>
              </a:custGeom>
              <a:solidFill>
                <a:srgbClr val="1C45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2"/>
              <p:cNvSpPr/>
              <p:nvPr/>
            </p:nvSpPr>
            <p:spPr>
              <a:xfrm>
                <a:off x="-2939992" y="3460653"/>
                <a:ext cx="99872" cy="36180"/>
              </a:xfrm>
              <a:custGeom>
                <a:avLst/>
                <a:gdLst/>
                <a:ahLst/>
                <a:cxnLst/>
                <a:rect l="l" t="t" r="r" b="b"/>
                <a:pathLst>
                  <a:path w="2454" h="889" extrusionOk="0">
                    <a:moveTo>
                      <a:pt x="2453" y="0"/>
                    </a:moveTo>
                    <a:cubicBezTo>
                      <a:pt x="1810" y="107"/>
                      <a:pt x="1156" y="157"/>
                      <a:pt x="493" y="157"/>
                    </a:cubicBezTo>
                    <a:cubicBezTo>
                      <a:pt x="421" y="157"/>
                      <a:pt x="348" y="156"/>
                      <a:pt x="274" y="155"/>
                    </a:cubicBezTo>
                    <a:cubicBezTo>
                      <a:pt x="203" y="405"/>
                      <a:pt x="120" y="643"/>
                      <a:pt x="1" y="869"/>
                    </a:cubicBezTo>
                    <a:cubicBezTo>
                      <a:pt x="148" y="882"/>
                      <a:pt x="295" y="888"/>
                      <a:pt x="443" y="888"/>
                    </a:cubicBezTo>
                    <a:cubicBezTo>
                      <a:pt x="1130" y="888"/>
                      <a:pt x="1816" y="751"/>
                      <a:pt x="2453" y="476"/>
                    </a:cubicBezTo>
                    <a:lnTo>
                      <a:pt x="2453" y="0"/>
                    </a:lnTo>
                    <a:close/>
                  </a:path>
                </a:pathLst>
              </a:custGeom>
              <a:solidFill>
                <a:srgbClr val="603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2"/>
              <p:cNvSpPr/>
              <p:nvPr/>
            </p:nvSpPr>
            <p:spPr>
              <a:xfrm>
                <a:off x="-3003926" y="3460164"/>
                <a:ext cx="75128" cy="35895"/>
              </a:xfrm>
              <a:custGeom>
                <a:avLst/>
                <a:gdLst/>
                <a:ahLst/>
                <a:cxnLst/>
                <a:rect l="l" t="t" r="r" b="b"/>
                <a:pathLst>
                  <a:path w="1846" h="882" extrusionOk="0">
                    <a:moveTo>
                      <a:pt x="0" y="0"/>
                    </a:moveTo>
                    <a:lnTo>
                      <a:pt x="0" y="488"/>
                    </a:lnTo>
                    <a:cubicBezTo>
                      <a:pt x="488" y="715"/>
                      <a:pt x="1024" y="846"/>
                      <a:pt x="1572" y="881"/>
                    </a:cubicBezTo>
                    <a:cubicBezTo>
                      <a:pt x="1691" y="655"/>
                      <a:pt x="1774" y="417"/>
                      <a:pt x="1845" y="167"/>
                    </a:cubicBezTo>
                    <a:cubicBezTo>
                      <a:pt x="1226" y="155"/>
                      <a:pt x="607" y="107"/>
                      <a:pt x="0" y="0"/>
                    </a:cubicBezTo>
                    <a:close/>
                  </a:path>
                </a:pathLst>
              </a:custGeom>
              <a:solidFill>
                <a:srgbClr val="6E3F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 name="Google Shape;110;p2"/>
              <p:cNvSpPr/>
              <p:nvPr/>
            </p:nvSpPr>
            <p:spPr>
              <a:xfrm>
                <a:off x="-2928842" y="3337138"/>
                <a:ext cx="88721" cy="129906"/>
              </a:xfrm>
              <a:custGeom>
                <a:avLst/>
                <a:gdLst/>
                <a:ahLst/>
                <a:cxnLst/>
                <a:rect l="l" t="t" r="r" b="b"/>
                <a:pathLst>
                  <a:path w="2180" h="3192" extrusionOk="0">
                    <a:moveTo>
                      <a:pt x="1221" y="1"/>
                    </a:moveTo>
                    <a:cubicBezTo>
                      <a:pt x="971" y="1"/>
                      <a:pt x="705" y="63"/>
                      <a:pt x="370" y="202"/>
                    </a:cubicBezTo>
                    <a:cubicBezTo>
                      <a:pt x="286" y="1023"/>
                      <a:pt x="203" y="1845"/>
                      <a:pt x="108" y="2678"/>
                    </a:cubicBezTo>
                    <a:cubicBezTo>
                      <a:pt x="84" y="2845"/>
                      <a:pt x="48" y="3023"/>
                      <a:pt x="0" y="3190"/>
                    </a:cubicBezTo>
                    <a:cubicBezTo>
                      <a:pt x="74" y="3191"/>
                      <a:pt x="147" y="3192"/>
                      <a:pt x="219" y="3192"/>
                    </a:cubicBezTo>
                    <a:cubicBezTo>
                      <a:pt x="882" y="3192"/>
                      <a:pt x="1536" y="3142"/>
                      <a:pt x="2179" y="3035"/>
                    </a:cubicBezTo>
                    <a:lnTo>
                      <a:pt x="2179" y="261"/>
                    </a:lnTo>
                    <a:cubicBezTo>
                      <a:pt x="1817" y="96"/>
                      <a:pt x="1531" y="1"/>
                      <a:pt x="1221" y="1"/>
                    </a:cubicBezTo>
                    <a:close/>
                  </a:path>
                </a:pathLst>
              </a:custGeom>
              <a:solidFill>
                <a:srgbClr val="6B47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 name="Google Shape;111;p2"/>
              <p:cNvSpPr/>
              <p:nvPr/>
            </p:nvSpPr>
            <p:spPr>
              <a:xfrm>
                <a:off x="-3003926" y="3345318"/>
                <a:ext cx="90145" cy="121645"/>
              </a:xfrm>
              <a:custGeom>
                <a:avLst/>
                <a:gdLst/>
                <a:ahLst/>
                <a:cxnLst/>
                <a:rect l="l" t="t" r="r" b="b"/>
                <a:pathLst>
                  <a:path w="2215" h="2989" extrusionOk="0">
                    <a:moveTo>
                      <a:pt x="2215" y="1"/>
                    </a:moveTo>
                    <a:lnTo>
                      <a:pt x="2215" y="1"/>
                    </a:lnTo>
                    <a:cubicBezTo>
                      <a:pt x="2107" y="48"/>
                      <a:pt x="2012" y="96"/>
                      <a:pt x="1893" y="155"/>
                    </a:cubicBezTo>
                    <a:cubicBezTo>
                      <a:pt x="1596" y="289"/>
                      <a:pt x="1279" y="355"/>
                      <a:pt x="963" y="355"/>
                    </a:cubicBezTo>
                    <a:cubicBezTo>
                      <a:pt x="633" y="355"/>
                      <a:pt x="304" y="283"/>
                      <a:pt x="0" y="143"/>
                    </a:cubicBezTo>
                    <a:lnTo>
                      <a:pt x="0" y="2822"/>
                    </a:lnTo>
                    <a:cubicBezTo>
                      <a:pt x="607" y="2929"/>
                      <a:pt x="1226" y="2977"/>
                      <a:pt x="1845" y="2989"/>
                    </a:cubicBezTo>
                    <a:cubicBezTo>
                      <a:pt x="1893" y="2822"/>
                      <a:pt x="1929" y="2644"/>
                      <a:pt x="1953" y="2477"/>
                    </a:cubicBezTo>
                    <a:cubicBezTo>
                      <a:pt x="2048" y="1644"/>
                      <a:pt x="2131" y="822"/>
                      <a:pt x="2215" y="1"/>
                    </a:cubicBezTo>
                    <a:close/>
                  </a:path>
                </a:pathLst>
              </a:custGeom>
              <a:solidFill>
                <a:srgbClr val="7D52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 name="Google Shape;112;p2"/>
              <p:cNvSpPr/>
              <p:nvPr/>
            </p:nvSpPr>
            <p:spPr>
              <a:xfrm>
                <a:off x="-3003926" y="2884508"/>
                <a:ext cx="113424" cy="444498"/>
              </a:xfrm>
              <a:custGeom>
                <a:avLst/>
                <a:gdLst/>
                <a:ahLst/>
                <a:cxnLst/>
                <a:rect l="l" t="t" r="r" b="b"/>
                <a:pathLst>
                  <a:path w="2787" h="10922" extrusionOk="0">
                    <a:moveTo>
                      <a:pt x="2643" y="1"/>
                    </a:moveTo>
                    <a:cubicBezTo>
                      <a:pt x="2381" y="72"/>
                      <a:pt x="2131" y="167"/>
                      <a:pt x="1893" y="298"/>
                    </a:cubicBezTo>
                    <a:cubicBezTo>
                      <a:pt x="1593" y="434"/>
                      <a:pt x="1272" y="502"/>
                      <a:pt x="952" y="502"/>
                    </a:cubicBezTo>
                    <a:cubicBezTo>
                      <a:pt x="626" y="502"/>
                      <a:pt x="301" y="431"/>
                      <a:pt x="0" y="286"/>
                    </a:cubicBezTo>
                    <a:lnTo>
                      <a:pt x="0" y="10621"/>
                    </a:lnTo>
                    <a:cubicBezTo>
                      <a:pt x="280" y="10784"/>
                      <a:pt x="625" y="10922"/>
                      <a:pt x="987" y="10922"/>
                    </a:cubicBezTo>
                    <a:cubicBezTo>
                      <a:pt x="1180" y="10922"/>
                      <a:pt x="1377" y="10883"/>
                      <a:pt x="1572" y="10788"/>
                    </a:cubicBezTo>
                    <a:cubicBezTo>
                      <a:pt x="1798" y="10681"/>
                      <a:pt x="2048" y="10573"/>
                      <a:pt x="2298" y="10490"/>
                    </a:cubicBezTo>
                    <a:cubicBezTo>
                      <a:pt x="2607" y="7002"/>
                      <a:pt x="2786" y="3501"/>
                      <a:pt x="2643" y="1"/>
                    </a:cubicBezTo>
                    <a:close/>
                  </a:path>
                </a:pathLst>
              </a:custGeom>
              <a:solidFill>
                <a:srgbClr val="7D52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3" name="Google Shape;113;p2"/>
              <p:cNvSpPr/>
              <p:nvPr/>
            </p:nvSpPr>
            <p:spPr>
              <a:xfrm>
                <a:off x="-2910447" y="2882596"/>
                <a:ext cx="70325" cy="432248"/>
              </a:xfrm>
              <a:custGeom>
                <a:avLst/>
                <a:gdLst/>
                <a:ahLst/>
                <a:cxnLst/>
                <a:rect l="l" t="t" r="r" b="b"/>
                <a:pathLst>
                  <a:path w="1728" h="10621" extrusionOk="0">
                    <a:moveTo>
                      <a:pt x="775" y="1"/>
                    </a:moveTo>
                    <a:cubicBezTo>
                      <a:pt x="640" y="1"/>
                      <a:pt x="500" y="19"/>
                      <a:pt x="346" y="60"/>
                    </a:cubicBezTo>
                    <a:cubicBezTo>
                      <a:pt x="489" y="3548"/>
                      <a:pt x="310" y="7049"/>
                      <a:pt x="1" y="10549"/>
                    </a:cubicBezTo>
                    <a:cubicBezTo>
                      <a:pt x="247" y="10460"/>
                      <a:pt x="504" y="10417"/>
                      <a:pt x="762" y="10417"/>
                    </a:cubicBezTo>
                    <a:cubicBezTo>
                      <a:pt x="1091" y="10417"/>
                      <a:pt x="1420" y="10487"/>
                      <a:pt x="1727" y="10620"/>
                    </a:cubicBezTo>
                    <a:lnTo>
                      <a:pt x="1727" y="262"/>
                    </a:lnTo>
                    <a:cubicBezTo>
                      <a:pt x="1364" y="97"/>
                      <a:pt x="1081" y="1"/>
                      <a:pt x="775" y="1"/>
                    </a:cubicBezTo>
                    <a:close/>
                  </a:path>
                </a:pathLst>
              </a:custGeom>
              <a:solidFill>
                <a:srgbClr val="6B47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 name="Google Shape;114;p2"/>
              <p:cNvSpPr/>
              <p:nvPr/>
            </p:nvSpPr>
            <p:spPr>
              <a:xfrm>
                <a:off x="-2907517" y="2738651"/>
                <a:ext cx="67395" cy="121197"/>
              </a:xfrm>
              <a:custGeom>
                <a:avLst/>
                <a:gdLst/>
                <a:ahLst/>
                <a:cxnLst/>
                <a:rect l="l" t="t" r="r" b="b"/>
                <a:pathLst>
                  <a:path w="1656" h="2978" extrusionOk="0">
                    <a:moveTo>
                      <a:pt x="0" y="1"/>
                    </a:moveTo>
                    <a:cubicBezTo>
                      <a:pt x="96" y="942"/>
                      <a:pt x="179" y="1882"/>
                      <a:pt x="227" y="2835"/>
                    </a:cubicBezTo>
                    <a:cubicBezTo>
                      <a:pt x="389" y="2799"/>
                      <a:pt x="552" y="2782"/>
                      <a:pt x="713" y="2782"/>
                    </a:cubicBezTo>
                    <a:cubicBezTo>
                      <a:pt x="1036" y="2782"/>
                      <a:pt x="1354" y="2850"/>
                      <a:pt x="1655" y="2977"/>
                    </a:cubicBezTo>
                    <a:lnTo>
                      <a:pt x="1655" y="1"/>
                    </a:lnTo>
                    <a:close/>
                  </a:path>
                </a:pathLst>
              </a:custGeom>
              <a:solidFill>
                <a:srgbClr val="6B47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 name="Google Shape;115;p2"/>
              <p:cNvSpPr/>
              <p:nvPr/>
            </p:nvSpPr>
            <p:spPr>
              <a:xfrm>
                <a:off x="-3003926" y="2738651"/>
                <a:ext cx="106139" cy="135726"/>
              </a:xfrm>
              <a:custGeom>
                <a:avLst/>
                <a:gdLst/>
                <a:ahLst/>
                <a:cxnLst/>
                <a:rect l="l" t="t" r="r" b="b"/>
                <a:pathLst>
                  <a:path w="2608" h="3335" extrusionOk="0">
                    <a:moveTo>
                      <a:pt x="0" y="1"/>
                    </a:moveTo>
                    <a:lnTo>
                      <a:pt x="0" y="3025"/>
                    </a:lnTo>
                    <a:cubicBezTo>
                      <a:pt x="283" y="3190"/>
                      <a:pt x="634" y="3335"/>
                      <a:pt x="1001" y="3335"/>
                    </a:cubicBezTo>
                    <a:cubicBezTo>
                      <a:pt x="1189" y="3335"/>
                      <a:pt x="1382" y="3297"/>
                      <a:pt x="1572" y="3204"/>
                    </a:cubicBezTo>
                    <a:cubicBezTo>
                      <a:pt x="1893" y="3037"/>
                      <a:pt x="2250" y="2906"/>
                      <a:pt x="2607" y="2823"/>
                    </a:cubicBezTo>
                    <a:cubicBezTo>
                      <a:pt x="2560" y="1882"/>
                      <a:pt x="2477" y="942"/>
                      <a:pt x="2381" y="1"/>
                    </a:cubicBezTo>
                    <a:close/>
                  </a:path>
                </a:pathLst>
              </a:custGeom>
              <a:solidFill>
                <a:srgbClr val="7D52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6" name="Google Shape;116;p2"/>
              <p:cNvSpPr/>
              <p:nvPr/>
            </p:nvSpPr>
            <p:spPr>
              <a:xfrm>
                <a:off x="-3003926" y="3311418"/>
                <a:ext cx="93523" cy="48308"/>
              </a:xfrm>
              <a:custGeom>
                <a:avLst/>
                <a:gdLst/>
                <a:ahLst/>
                <a:cxnLst/>
                <a:rect l="l" t="t" r="r" b="b"/>
                <a:pathLst>
                  <a:path w="2298" h="1187" extrusionOk="0">
                    <a:moveTo>
                      <a:pt x="2298" y="0"/>
                    </a:moveTo>
                    <a:lnTo>
                      <a:pt x="2298" y="0"/>
                    </a:lnTo>
                    <a:cubicBezTo>
                      <a:pt x="2048" y="83"/>
                      <a:pt x="1798" y="179"/>
                      <a:pt x="1560" y="298"/>
                    </a:cubicBezTo>
                    <a:cubicBezTo>
                      <a:pt x="1369" y="393"/>
                      <a:pt x="1175" y="432"/>
                      <a:pt x="984" y="432"/>
                    </a:cubicBezTo>
                    <a:cubicBezTo>
                      <a:pt x="625" y="432"/>
                      <a:pt x="280" y="294"/>
                      <a:pt x="0" y="131"/>
                    </a:cubicBezTo>
                    <a:lnTo>
                      <a:pt x="0" y="976"/>
                    </a:lnTo>
                    <a:cubicBezTo>
                      <a:pt x="301" y="1115"/>
                      <a:pt x="626" y="1186"/>
                      <a:pt x="952" y="1186"/>
                    </a:cubicBezTo>
                    <a:cubicBezTo>
                      <a:pt x="1272" y="1186"/>
                      <a:pt x="1593" y="1118"/>
                      <a:pt x="1893" y="976"/>
                    </a:cubicBezTo>
                    <a:cubicBezTo>
                      <a:pt x="2012" y="929"/>
                      <a:pt x="2107" y="881"/>
                      <a:pt x="2215" y="834"/>
                    </a:cubicBezTo>
                    <a:cubicBezTo>
                      <a:pt x="2238" y="560"/>
                      <a:pt x="2262" y="274"/>
                      <a:pt x="2298" y="0"/>
                    </a:cubicBezTo>
                    <a:close/>
                  </a:path>
                </a:pathLst>
              </a:custGeom>
              <a:solidFill>
                <a:srgbClr val="6E3F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7" name="Google Shape;117;p2"/>
              <p:cNvSpPr/>
              <p:nvPr/>
            </p:nvSpPr>
            <p:spPr>
              <a:xfrm>
                <a:off x="-2913825" y="3306534"/>
                <a:ext cx="73703" cy="41267"/>
              </a:xfrm>
              <a:custGeom>
                <a:avLst/>
                <a:gdLst/>
                <a:ahLst/>
                <a:cxnLst/>
                <a:rect l="l" t="t" r="r" b="b"/>
                <a:pathLst>
                  <a:path w="1811" h="1014" extrusionOk="0">
                    <a:moveTo>
                      <a:pt x="845" y="0"/>
                    </a:moveTo>
                    <a:cubicBezTo>
                      <a:pt x="587" y="0"/>
                      <a:pt x="330" y="43"/>
                      <a:pt x="84" y="132"/>
                    </a:cubicBezTo>
                    <a:cubicBezTo>
                      <a:pt x="48" y="406"/>
                      <a:pt x="24" y="680"/>
                      <a:pt x="1" y="954"/>
                    </a:cubicBezTo>
                    <a:cubicBezTo>
                      <a:pt x="336" y="815"/>
                      <a:pt x="602" y="753"/>
                      <a:pt x="852" y="753"/>
                    </a:cubicBezTo>
                    <a:cubicBezTo>
                      <a:pt x="1162" y="753"/>
                      <a:pt x="1448" y="848"/>
                      <a:pt x="1810" y="1013"/>
                    </a:cubicBezTo>
                    <a:lnTo>
                      <a:pt x="1810" y="203"/>
                    </a:lnTo>
                    <a:cubicBezTo>
                      <a:pt x="1503" y="70"/>
                      <a:pt x="1174" y="0"/>
                      <a:pt x="845" y="0"/>
                    </a:cubicBezTo>
                    <a:close/>
                  </a:path>
                </a:pathLst>
              </a:custGeom>
              <a:solidFill>
                <a:srgbClr val="603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8" name="Google Shape;118;p2"/>
              <p:cNvSpPr/>
              <p:nvPr/>
            </p:nvSpPr>
            <p:spPr>
              <a:xfrm>
                <a:off x="-3003926" y="2853497"/>
                <a:ext cx="107604" cy="51482"/>
              </a:xfrm>
              <a:custGeom>
                <a:avLst/>
                <a:gdLst/>
                <a:ahLst/>
                <a:cxnLst/>
                <a:rect l="l" t="t" r="r" b="b"/>
                <a:pathLst>
                  <a:path w="2644" h="1265" extrusionOk="0">
                    <a:moveTo>
                      <a:pt x="2596" y="1"/>
                    </a:moveTo>
                    <a:cubicBezTo>
                      <a:pt x="2238" y="84"/>
                      <a:pt x="1893" y="215"/>
                      <a:pt x="1560" y="382"/>
                    </a:cubicBezTo>
                    <a:cubicBezTo>
                      <a:pt x="1374" y="471"/>
                      <a:pt x="1184" y="507"/>
                      <a:pt x="997" y="507"/>
                    </a:cubicBezTo>
                    <a:cubicBezTo>
                      <a:pt x="634" y="507"/>
                      <a:pt x="283" y="368"/>
                      <a:pt x="0" y="203"/>
                    </a:cubicBezTo>
                    <a:lnTo>
                      <a:pt x="0" y="1048"/>
                    </a:lnTo>
                    <a:cubicBezTo>
                      <a:pt x="301" y="1193"/>
                      <a:pt x="626" y="1264"/>
                      <a:pt x="952" y="1264"/>
                    </a:cubicBezTo>
                    <a:cubicBezTo>
                      <a:pt x="1272" y="1264"/>
                      <a:pt x="1593" y="1196"/>
                      <a:pt x="1893" y="1060"/>
                    </a:cubicBezTo>
                    <a:cubicBezTo>
                      <a:pt x="2131" y="929"/>
                      <a:pt x="2381" y="834"/>
                      <a:pt x="2643" y="763"/>
                    </a:cubicBezTo>
                    <a:cubicBezTo>
                      <a:pt x="2631" y="513"/>
                      <a:pt x="2619" y="263"/>
                      <a:pt x="2596" y="1"/>
                    </a:cubicBezTo>
                    <a:close/>
                  </a:path>
                </a:pathLst>
              </a:custGeom>
              <a:solidFill>
                <a:srgbClr val="6E3F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9" name="Google Shape;119;p2"/>
              <p:cNvSpPr/>
              <p:nvPr/>
            </p:nvSpPr>
            <p:spPr>
              <a:xfrm>
                <a:off x="-2898319" y="2851829"/>
                <a:ext cx="58197" cy="41430"/>
              </a:xfrm>
              <a:custGeom>
                <a:avLst/>
                <a:gdLst/>
                <a:ahLst/>
                <a:cxnLst/>
                <a:rect l="l" t="t" r="r" b="b"/>
                <a:pathLst>
                  <a:path w="1430" h="1018" extrusionOk="0">
                    <a:moveTo>
                      <a:pt x="487" y="1"/>
                    </a:moveTo>
                    <a:cubicBezTo>
                      <a:pt x="326" y="1"/>
                      <a:pt x="163" y="18"/>
                      <a:pt x="1" y="54"/>
                    </a:cubicBezTo>
                    <a:cubicBezTo>
                      <a:pt x="24" y="304"/>
                      <a:pt x="36" y="566"/>
                      <a:pt x="48" y="816"/>
                    </a:cubicBezTo>
                    <a:cubicBezTo>
                      <a:pt x="202" y="775"/>
                      <a:pt x="342" y="757"/>
                      <a:pt x="477" y="757"/>
                    </a:cubicBezTo>
                    <a:cubicBezTo>
                      <a:pt x="783" y="757"/>
                      <a:pt x="1066" y="853"/>
                      <a:pt x="1429" y="1018"/>
                    </a:cubicBezTo>
                    <a:lnTo>
                      <a:pt x="1429" y="196"/>
                    </a:lnTo>
                    <a:cubicBezTo>
                      <a:pt x="1128" y="69"/>
                      <a:pt x="810" y="1"/>
                      <a:pt x="487" y="1"/>
                    </a:cubicBezTo>
                    <a:close/>
                  </a:path>
                </a:pathLst>
              </a:custGeom>
              <a:solidFill>
                <a:srgbClr val="603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2"/>
              <p:cNvSpPr/>
              <p:nvPr/>
            </p:nvSpPr>
            <p:spPr>
              <a:xfrm>
                <a:off x="-2985043" y="2604921"/>
                <a:ext cx="125999" cy="119244"/>
              </a:xfrm>
              <a:custGeom>
                <a:avLst/>
                <a:gdLst/>
                <a:ahLst/>
                <a:cxnLst/>
                <a:rect l="l" t="t" r="r" b="b"/>
                <a:pathLst>
                  <a:path w="3096" h="2930" extrusionOk="0">
                    <a:moveTo>
                      <a:pt x="2251" y="1"/>
                    </a:moveTo>
                    <a:cubicBezTo>
                      <a:pt x="2013" y="1156"/>
                      <a:pt x="1405" y="2061"/>
                      <a:pt x="108" y="2418"/>
                    </a:cubicBezTo>
                    <a:cubicBezTo>
                      <a:pt x="36" y="2727"/>
                      <a:pt x="0" y="2930"/>
                      <a:pt x="0" y="2930"/>
                    </a:cubicBezTo>
                    <a:lnTo>
                      <a:pt x="3096" y="2930"/>
                    </a:lnTo>
                    <a:cubicBezTo>
                      <a:pt x="3096" y="2930"/>
                      <a:pt x="2786" y="989"/>
                      <a:pt x="2251" y="1"/>
                    </a:cubicBezTo>
                    <a:close/>
                  </a:path>
                </a:pathLst>
              </a:custGeom>
              <a:solidFill>
                <a:srgbClr val="603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2"/>
              <p:cNvSpPr/>
              <p:nvPr/>
            </p:nvSpPr>
            <p:spPr>
              <a:xfrm>
                <a:off x="-2980689" y="2582172"/>
                <a:ext cx="87255" cy="121156"/>
              </a:xfrm>
              <a:custGeom>
                <a:avLst/>
                <a:gdLst/>
                <a:ahLst/>
                <a:cxnLst/>
                <a:rect l="l" t="t" r="r" b="b"/>
                <a:pathLst>
                  <a:path w="2144" h="2977" extrusionOk="0">
                    <a:moveTo>
                      <a:pt x="1501" y="0"/>
                    </a:moveTo>
                    <a:cubicBezTo>
                      <a:pt x="798" y="0"/>
                      <a:pt x="239" y="2000"/>
                      <a:pt x="1" y="2977"/>
                    </a:cubicBezTo>
                    <a:cubicBezTo>
                      <a:pt x="1298" y="2631"/>
                      <a:pt x="1906" y="1727"/>
                      <a:pt x="2144" y="560"/>
                    </a:cubicBezTo>
                    <a:cubicBezTo>
                      <a:pt x="1953" y="226"/>
                      <a:pt x="1739" y="0"/>
                      <a:pt x="1501" y="0"/>
                    </a:cubicBezTo>
                    <a:close/>
                  </a:path>
                </a:pathLst>
              </a:custGeom>
              <a:solidFill>
                <a:srgbClr val="6E3F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2"/>
              <p:cNvSpPr/>
              <p:nvPr/>
            </p:nvSpPr>
            <p:spPr>
              <a:xfrm>
                <a:off x="-2909470" y="2722209"/>
                <a:ext cx="78546" cy="31988"/>
              </a:xfrm>
              <a:custGeom>
                <a:avLst/>
                <a:gdLst/>
                <a:ahLst/>
                <a:cxnLst/>
                <a:rect l="l" t="t" r="r" b="b"/>
                <a:pathLst>
                  <a:path w="1930" h="786" extrusionOk="0">
                    <a:moveTo>
                      <a:pt x="1" y="0"/>
                    </a:moveTo>
                    <a:cubicBezTo>
                      <a:pt x="36" y="262"/>
                      <a:pt x="60" y="524"/>
                      <a:pt x="84" y="786"/>
                    </a:cubicBezTo>
                    <a:lnTo>
                      <a:pt x="1406" y="786"/>
                    </a:lnTo>
                    <a:cubicBezTo>
                      <a:pt x="1930" y="786"/>
                      <a:pt x="1930" y="0"/>
                      <a:pt x="1406" y="0"/>
                    </a:cubicBezTo>
                    <a:close/>
                  </a:path>
                </a:pathLst>
              </a:custGeom>
              <a:solidFill>
                <a:srgbClr val="603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2"/>
              <p:cNvSpPr/>
              <p:nvPr/>
            </p:nvSpPr>
            <p:spPr>
              <a:xfrm>
                <a:off x="-3007833" y="2722169"/>
                <a:ext cx="102273" cy="32029"/>
              </a:xfrm>
              <a:custGeom>
                <a:avLst/>
                <a:gdLst/>
                <a:ahLst/>
                <a:cxnLst/>
                <a:rect l="l" t="t" r="r" b="b"/>
                <a:pathLst>
                  <a:path w="2513" h="787" extrusionOk="0">
                    <a:moveTo>
                      <a:pt x="373" y="1"/>
                    </a:moveTo>
                    <a:cubicBezTo>
                      <a:pt x="168" y="1"/>
                      <a:pt x="1" y="175"/>
                      <a:pt x="1" y="394"/>
                    </a:cubicBezTo>
                    <a:cubicBezTo>
                      <a:pt x="1" y="608"/>
                      <a:pt x="179" y="787"/>
                      <a:pt x="394" y="787"/>
                    </a:cubicBezTo>
                    <a:lnTo>
                      <a:pt x="2513" y="787"/>
                    </a:lnTo>
                    <a:cubicBezTo>
                      <a:pt x="2477" y="525"/>
                      <a:pt x="2453" y="263"/>
                      <a:pt x="2418" y="1"/>
                    </a:cubicBezTo>
                    <a:lnTo>
                      <a:pt x="394" y="1"/>
                    </a:lnTo>
                    <a:cubicBezTo>
                      <a:pt x="387" y="1"/>
                      <a:pt x="380" y="1"/>
                      <a:pt x="373" y="1"/>
                    </a:cubicBezTo>
                    <a:close/>
                  </a:path>
                </a:pathLst>
              </a:custGeom>
              <a:solidFill>
                <a:srgbClr val="6E3F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2"/>
              <p:cNvSpPr/>
              <p:nvPr/>
            </p:nvSpPr>
            <p:spPr>
              <a:xfrm>
                <a:off x="-3530660" y="3430130"/>
                <a:ext cx="459882" cy="125552"/>
              </a:xfrm>
              <a:custGeom>
                <a:avLst/>
                <a:gdLst/>
                <a:ahLst/>
                <a:cxnLst/>
                <a:rect l="l" t="t" r="r" b="b"/>
                <a:pathLst>
                  <a:path w="11300" h="3085" extrusionOk="0">
                    <a:moveTo>
                      <a:pt x="11300" y="0"/>
                    </a:moveTo>
                    <a:lnTo>
                      <a:pt x="11300" y="0"/>
                    </a:lnTo>
                    <a:cubicBezTo>
                      <a:pt x="8233" y="856"/>
                      <a:pt x="5058" y="1288"/>
                      <a:pt x="1872" y="1288"/>
                    </a:cubicBezTo>
                    <a:cubicBezTo>
                      <a:pt x="1249" y="1288"/>
                      <a:pt x="625" y="1271"/>
                      <a:pt x="1" y="1238"/>
                    </a:cubicBezTo>
                    <a:lnTo>
                      <a:pt x="1" y="1238"/>
                    </a:lnTo>
                    <a:lnTo>
                      <a:pt x="965" y="2953"/>
                    </a:lnTo>
                    <a:cubicBezTo>
                      <a:pt x="2890" y="2979"/>
                      <a:pt x="4833" y="3084"/>
                      <a:pt x="6967" y="3084"/>
                    </a:cubicBezTo>
                    <a:cubicBezTo>
                      <a:pt x="7803" y="3084"/>
                      <a:pt x="8668" y="3068"/>
                      <a:pt x="9574" y="3024"/>
                    </a:cubicBezTo>
                    <a:cubicBezTo>
                      <a:pt x="10050" y="2179"/>
                      <a:pt x="10645" y="1131"/>
                      <a:pt x="113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5" name="Google Shape;125;p2"/>
              <p:cNvSpPr/>
              <p:nvPr/>
            </p:nvSpPr>
            <p:spPr>
              <a:xfrm>
                <a:off x="-3824284" y="2820899"/>
                <a:ext cx="995339" cy="661660"/>
              </a:xfrm>
              <a:custGeom>
                <a:avLst/>
                <a:gdLst/>
                <a:ahLst/>
                <a:cxnLst/>
                <a:rect l="l" t="t" r="r" b="b"/>
                <a:pathLst>
                  <a:path w="24457" h="16258" extrusionOk="0">
                    <a:moveTo>
                      <a:pt x="20658" y="1778"/>
                    </a:moveTo>
                    <a:cubicBezTo>
                      <a:pt x="20658" y="1778"/>
                      <a:pt x="18860" y="5540"/>
                      <a:pt x="12574" y="5719"/>
                    </a:cubicBezTo>
                    <a:cubicBezTo>
                      <a:pt x="12449" y="5722"/>
                      <a:pt x="12326" y="5724"/>
                      <a:pt x="12205" y="5724"/>
                    </a:cubicBezTo>
                    <a:cubicBezTo>
                      <a:pt x="6228" y="5724"/>
                      <a:pt x="4501" y="1778"/>
                      <a:pt x="4501" y="1778"/>
                    </a:cubicBezTo>
                    <a:close/>
                    <a:moveTo>
                      <a:pt x="11148" y="1"/>
                    </a:moveTo>
                    <a:cubicBezTo>
                      <a:pt x="7662" y="1"/>
                      <a:pt x="3806" y="41"/>
                      <a:pt x="1" y="159"/>
                    </a:cubicBezTo>
                    <a:cubicBezTo>
                      <a:pt x="1" y="159"/>
                      <a:pt x="48" y="1849"/>
                      <a:pt x="1" y="3207"/>
                    </a:cubicBezTo>
                    <a:cubicBezTo>
                      <a:pt x="1358" y="5671"/>
                      <a:pt x="4894" y="12029"/>
                      <a:pt x="7216" y="16208"/>
                    </a:cubicBezTo>
                    <a:cubicBezTo>
                      <a:pt x="7839" y="16241"/>
                      <a:pt x="8462" y="16258"/>
                      <a:pt x="9084" y="16258"/>
                    </a:cubicBezTo>
                    <a:cubicBezTo>
                      <a:pt x="12271" y="16258"/>
                      <a:pt x="15447" y="15825"/>
                      <a:pt x="18515" y="14958"/>
                    </a:cubicBezTo>
                    <a:cubicBezTo>
                      <a:pt x="20491" y="11565"/>
                      <a:pt x="23016" y="7314"/>
                      <a:pt x="24456" y="4707"/>
                    </a:cubicBezTo>
                    <a:cubicBezTo>
                      <a:pt x="24456" y="2850"/>
                      <a:pt x="24409" y="1206"/>
                      <a:pt x="24313" y="183"/>
                    </a:cubicBezTo>
                    <a:cubicBezTo>
                      <a:pt x="24313" y="183"/>
                      <a:pt x="18570" y="1"/>
                      <a:pt x="111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6" name="Google Shape;126;p2"/>
              <p:cNvSpPr/>
              <p:nvPr/>
            </p:nvSpPr>
            <p:spPr>
              <a:xfrm>
                <a:off x="-3815086" y="3434973"/>
                <a:ext cx="253464" cy="114401"/>
              </a:xfrm>
              <a:custGeom>
                <a:avLst/>
                <a:gdLst/>
                <a:ahLst/>
                <a:cxnLst/>
                <a:rect l="l" t="t" r="r" b="b"/>
                <a:pathLst>
                  <a:path w="6228" h="2811" extrusionOk="0">
                    <a:moveTo>
                      <a:pt x="1" y="0"/>
                    </a:moveTo>
                    <a:lnTo>
                      <a:pt x="1" y="0"/>
                    </a:lnTo>
                    <a:cubicBezTo>
                      <a:pt x="60" y="857"/>
                      <a:pt x="144" y="1715"/>
                      <a:pt x="239" y="2560"/>
                    </a:cubicBezTo>
                    <a:cubicBezTo>
                      <a:pt x="239" y="2560"/>
                      <a:pt x="2644" y="2727"/>
                      <a:pt x="6228" y="2810"/>
                    </a:cubicBezTo>
                    <a:lnTo>
                      <a:pt x="5204" y="976"/>
                    </a:lnTo>
                    <a:cubicBezTo>
                      <a:pt x="3454" y="786"/>
                      <a:pt x="1704" y="464"/>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7" name="Google Shape;127;p2"/>
              <p:cNvSpPr/>
              <p:nvPr/>
            </p:nvSpPr>
            <p:spPr>
              <a:xfrm>
                <a:off x="-3828150" y="3072039"/>
                <a:ext cx="224854" cy="402702"/>
              </a:xfrm>
              <a:custGeom>
                <a:avLst/>
                <a:gdLst/>
                <a:ahLst/>
                <a:cxnLst/>
                <a:rect l="l" t="t" r="r" b="b"/>
                <a:pathLst>
                  <a:path w="5525" h="9895" extrusionOk="0">
                    <a:moveTo>
                      <a:pt x="12" y="0"/>
                    </a:moveTo>
                    <a:cubicBezTo>
                      <a:pt x="0" y="2525"/>
                      <a:pt x="48" y="5715"/>
                      <a:pt x="310" y="8918"/>
                    </a:cubicBezTo>
                    <a:cubicBezTo>
                      <a:pt x="2025" y="9382"/>
                      <a:pt x="3763" y="9704"/>
                      <a:pt x="5525" y="9894"/>
                    </a:cubicBezTo>
                    <a:cubicBezTo>
                      <a:pt x="3739" y="6680"/>
                      <a:pt x="1501" y="2667"/>
                      <a:pt x="12" y="0"/>
                    </a:cubicBezTo>
                    <a:close/>
                  </a:path>
                </a:pathLst>
              </a:custGeom>
              <a:solidFill>
                <a:srgbClr val="F3D5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8" name="Google Shape;128;p2"/>
              <p:cNvSpPr/>
              <p:nvPr/>
            </p:nvSpPr>
            <p:spPr>
              <a:xfrm>
                <a:off x="-3603343" y="3474205"/>
                <a:ext cx="112000" cy="76104"/>
              </a:xfrm>
              <a:custGeom>
                <a:avLst/>
                <a:gdLst/>
                <a:ahLst/>
                <a:cxnLst/>
                <a:rect l="l" t="t" r="r" b="b"/>
                <a:pathLst>
                  <a:path w="2752" h="1870" extrusionOk="0">
                    <a:moveTo>
                      <a:pt x="1" y="1"/>
                    </a:moveTo>
                    <a:lnTo>
                      <a:pt x="1025" y="1846"/>
                    </a:lnTo>
                    <a:cubicBezTo>
                      <a:pt x="1573" y="1858"/>
                      <a:pt x="2144" y="1870"/>
                      <a:pt x="2751" y="1870"/>
                    </a:cubicBezTo>
                    <a:lnTo>
                      <a:pt x="1787" y="155"/>
                    </a:lnTo>
                    <a:cubicBezTo>
                      <a:pt x="1192" y="120"/>
                      <a:pt x="596" y="72"/>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9" name="Google Shape;129;p2"/>
              <p:cNvSpPr/>
              <p:nvPr/>
            </p:nvSpPr>
            <p:spPr>
              <a:xfrm>
                <a:off x="-3827173" y="2951373"/>
                <a:ext cx="297051" cy="529190"/>
              </a:xfrm>
              <a:custGeom>
                <a:avLst/>
                <a:gdLst/>
                <a:ahLst/>
                <a:cxnLst/>
                <a:rect l="l" t="t" r="r" b="b"/>
                <a:pathLst>
                  <a:path w="7299" h="13003" extrusionOk="0">
                    <a:moveTo>
                      <a:pt x="72" y="1"/>
                    </a:moveTo>
                    <a:cubicBezTo>
                      <a:pt x="36" y="810"/>
                      <a:pt x="24" y="1822"/>
                      <a:pt x="0" y="2965"/>
                    </a:cubicBezTo>
                    <a:cubicBezTo>
                      <a:pt x="1477" y="5632"/>
                      <a:pt x="3715" y="9645"/>
                      <a:pt x="5513" y="12859"/>
                    </a:cubicBezTo>
                    <a:cubicBezTo>
                      <a:pt x="6108" y="12919"/>
                      <a:pt x="6704" y="12967"/>
                      <a:pt x="7299" y="13002"/>
                    </a:cubicBezTo>
                    <a:cubicBezTo>
                      <a:pt x="4965" y="8823"/>
                      <a:pt x="1429" y="2465"/>
                      <a:pt x="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0" name="Google Shape;130;p2"/>
              <p:cNvSpPr/>
              <p:nvPr/>
            </p:nvSpPr>
            <p:spPr>
              <a:xfrm>
                <a:off x="-3069366" y="3338522"/>
                <a:ext cx="236493" cy="210854"/>
              </a:xfrm>
              <a:custGeom>
                <a:avLst/>
                <a:gdLst/>
                <a:ahLst/>
                <a:cxnLst/>
                <a:rect l="l" t="t" r="r" b="b"/>
                <a:pathLst>
                  <a:path w="5811" h="5181" extrusionOk="0">
                    <a:moveTo>
                      <a:pt x="5811" y="1"/>
                    </a:moveTo>
                    <a:cubicBezTo>
                      <a:pt x="4596" y="596"/>
                      <a:pt x="3358" y="1120"/>
                      <a:pt x="2084" y="1572"/>
                    </a:cubicBezTo>
                    <a:cubicBezTo>
                      <a:pt x="1310" y="2882"/>
                      <a:pt x="584" y="4120"/>
                      <a:pt x="1" y="5168"/>
                    </a:cubicBezTo>
                    <a:cubicBezTo>
                      <a:pt x="1787" y="5049"/>
                      <a:pt x="3942" y="5180"/>
                      <a:pt x="5656" y="4954"/>
                    </a:cubicBezTo>
                    <a:cubicBezTo>
                      <a:pt x="5656" y="4954"/>
                      <a:pt x="5739" y="2787"/>
                      <a:pt x="5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1" name="Google Shape;131;p2"/>
              <p:cNvSpPr/>
              <p:nvPr/>
            </p:nvSpPr>
            <p:spPr>
              <a:xfrm>
                <a:off x="-2984555" y="3138416"/>
                <a:ext cx="155098" cy="264127"/>
              </a:xfrm>
              <a:custGeom>
                <a:avLst/>
                <a:gdLst/>
                <a:ahLst/>
                <a:cxnLst/>
                <a:rect l="l" t="t" r="r" b="b"/>
                <a:pathLst>
                  <a:path w="3811" h="6490" extrusionOk="0">
                    <a:moveTo>
                      <a:pt x="3810" y="1"/>
                    </a:moveTo>
                    <a:cubicBezTo>
                      <a:pt x="2751" y="1917"/>
                      <a:pt x="1310" y="4287"/>
                      <a:pt x="0" y="6489"/>
                    </a:cubicBezTo>
                    <a:cubicBezTo>
                      <a:pt x="1274" y="6037"/>
                      <a:pt x="2512" y="5513"/>
                      <a:pt x="3727" y="4918"/>
                    </a:cubicBezTo>
                    <a:cubicBezTo>
                      <a:pt x="3763" y="3370"/>
                      <a:pt x="3798" y="1644"/>
                      <a:pt x="3810" y="1"/>
                    </a:cubicBezTo>
                    <a:close/>
                  </a:path>
                </a:pathLst>
              </a:custGeom>
              <a:solidFill>
                <a:srgbClr val="F3D5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2" name="Google Shape;132;p2"/>
              <p:cNvSpPr/>
              <p:nvPr/>
            </p:nvSpPr>
            <p:spPr>
              <a:xfrm>
                <a:off x="-3070831" y="3012418"/>
                <a:ext cx="242354" cy="417760"/>
              </a:xfrm>
              <a:custGeom>
                <a:avLst/>
                <a:gdLst/>
                <a:ahLst/>
                <a:cxnLst/>
                <a:rect l="l" t="t" r="r" b="b"/>
                <a:pathLst>
                  <a:path w="5955" h="10265" extrusionOk="0">
                    <a:moveTo>
                      <a:pt x="5942" y="1"/>
                    </a:moveTo>
                    <a:cubicBezTo>
                      <a:pt x="4502" y="2608"/>
                      <a:pt x="1977" y="6859"/>
                      <a:pt x="1" y="10264"/>
                    </a:cubicBezTo>
                    <a:cubicBezTo>
                      <a:pt x="715" y="10062"/>
                      <a:pt x="1430" y="9835"/>
                      <a:pt x="2132" y="9585"/>
                    </a:cubicBezTo>
                    <a:cubicBezTo>
                      <a:pt x="3430" y="7383"/>
                      <a:pt x="4871" y="5013"/>
                      <a:pt x="5930" y="3097"/>
                    </a:cubicBezTo>
                    <a:cubicBezTo>
                      <a:pt x="5942" y="2037"/>
                      <a:pt x="5954" y="989"/>
                      <a:pt x="59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3" name="Google Shape;133;p2"/>
              <p:cNvSpPr/>
              <p:nvPr/>
            </p:nvSpPr>
            <p:spPr>
              <a:xfrm>
                <a:off x="-3141073" y="3402497"/>
                <a:ext cx="156563" cy="150744"/>
              </a:xfrm>
              <a:custGeom>
                <a:avLst/>
                <a:gdLst/>
                <a:ahLst/>
                <a:cxnLst/>
                <a:rect l="l" t="t" r="r" b="b"/>
                <a:pathLst>
                  <a:path w="3847" h="3704" extrusionOk="0">
                    <a:moveTo>
                      <a:pt x="3846" y="0"/>
                    </a:moveTo>
                    <a:lnTo>
                      <a:pt x="3846" y="0"/>
                    </a:lnTo>
                    <a:cubicBezTo>
                      <a:pt x="3156" y="250"/>
                      <a:pt x="2441" y="477"/>
                      <a:pt x="1727" y="679"/>
                    </a:cubicBezTo>
                    <a:cubicBezTo>
                      <a:pt x="1072" y="1810"/>
                      <a:pt x="465" y="2858"/>
                      <a:pt x="1" y="3703"/>
                    </a:cubicBezTo>
                    <a:cubicBezTo>
                      <a:pt x="584" y="3668"/>
                      <a:pt x="1167" y="3644"/>
                      <a:pt x="1763" y="3596"/>
                    </a:cubicBezTo>
                    <a:cubicBezTo>
                      <a:pt x="2346" y="2548"/>
                      <a:pt x="3072" y="1310"/>
                      <a:pt x="38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4" name="Google Shape;134;p2"/>
              <p:cNvSpPr/>
              <p:nvPr/>
            </p:nvSpPr>
            <p:spPr>
              <a:xfrm>
                <a:off x="-3584908" y="3221274"/>
                <a:ext cx="108581" cy="54331"/>
              </a:xfrm>
              <a:custGeom>
                <a:avLst/>
                <a:gdLst/>
                <a:ahLst/>
                <a:cxnLst/>
                <a:rect l="l" t="t" r="r" b="b"/>
                <a:pathLst>
                  <a:path w="2668" h="1335" extrusionOk="0">
                    <a:moveTo>
                      <a:pt x="1322" y="1"/>
                    </a:moveTo>
                    <a:cubicBezTo>
                      <a:pt x="596" y="12"/>
                      <a:pt x="0" y="322"/>
                      <a:pt x="12" y="691"/>
                    </a:cubicBezTo>
                    <a:cubicBezTo>
                      <a:pt x="12" y="1053"/>
                      <a:pt x="584" y="1334"/>
                      <a:pt x="1301" y="1334"/>
                    </a:cubicBezTo>
                    <a:cubicBezTo>
                      <a:pt x="1316" y="1334"/>
                      <a:pt x="1331" y="1334"/>
                      <a:pt x="1346" y="1334"/>
                    </a:cubicBezTo>
                    <a:cubicBezTo>
                      <a:pt x="2072" y="1322"/>
                      <a:pt x="2667" y="1013"/>
                      <a:pt x="2656" y="655"/>
                    </a:cubicBezTo>
                    <a:cubicBezTo>
                      <a:pt x="2656" y="286"/>
                      <a:pt x="2048" y="1"/>
                      <a:pt x="13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2"/>
              <p:cNvSpPr/>
              <p:nvPr/>
            </p:nvSpPr>
            <p:spPr>
              <a:xfrm>
                <a:off x="-3127969" y="3216879"/>
                <a:ext cx="108540" cy="53883"/>
              </a:xfrm>
              <a:custGeom>
                <a:avLst/>
                <a:gdLst/>
                <a:ahLst/>
                <a:cxnLst/>
                <a:rect l="l" t="t" r="r" b="b"/>
                <a:pathLst>
                  <a:path w="2667" h="1324" extrusionOk="0">
                    <a:moveTo>
                      <a:pt x="1367" y="1"/>
                    </a:moveTo>
                    <a:cubicBezTo>
                      <a:pt x="1352" y="1"/>
                      <a:pt x="1337" y="1"/>
                      <a:pt x="1322" y="1"/>
                    </a:cubicBezTo>
                    <a:cubicBezTo>
                      <a:pt x="583" y="1"/>
                      <a:pt x="0" y="311"/>
                      <a:pt x="12" y="680"/>
                    </a:cubicBezTo>
                    <a:cubicBezTo>
                      <a:pt x="12" y="1042"/>
                      <a:pt x="583" y="1323"/>
                      <a:pt x="1301" y="1323"/>
                    </a:cubicBezTo>
                    <a:cubicBezTo>
                      <a:pt x="1316" y="1323"/>
                      <a:pt x="1331" y="1323"/>
                      <a:pt x="1345" y="1323"/>
                    </a:cubicBezTo>
                    <a:cubicBezTo>
                      <a:pt x="2096" y="1311"/>
                      <a:pt x="2667" y="1013"/>
                      <a:pt x="2667" y="644"/>
                    </a:cubicBezTo>
                    <a:cubicBezTo>
                      <a:pt x="2655" y="283"/>
                      <a:pt x="2095" y="1"/>
                      <a:pt x="13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2"/>
              <p:cNvSpPr/>
              <p:nvPr/>
            </p:nvSpPr>
            <p:spPr>
              <a:xfrm>
                <a:off x="-3547589" y="3155834"/>
                <a:ext cx="69308" cy="59337"/>
              </a:xfrm>
              <a:custGeom>
                <a:avLst/>
                <a:gdLst/>
                <a:ahLst/>
                <a:cxnLst/>
                <a:rect l="l" t="t" r="r" b="b"/>
                <a:pathLst>
                  <a:path w="1703" h="1458" extrusionOk="0">
                    <a:moveTo>
                      <a:pt x="974" y="1"/>
                    </a:moveTo>
                    <a:cubicBezTo>
                      <a:pt x="967" y="1"/>
                      <a:pt x="960" y="1"/>
                      <a:pt x="953" y="1"/>
                    </a:cubicBezTo>
                    <a:cubicBezTo>
                      <a:pt x="310" y="13"/>
                      <a:pt x="0" y="799"/>
                      <a:pt x="465" y="1251"/>
                    </a:cubicBezTo>
                    <a:cubicBezTo>
                      <a:pt x="611" y="1394"/>
                      <a:pt x="787" y="1457"/>
                      <a:pt x="961" y="1457"/>
                    </a:cubicBezTo>
                    <a:cubicBezTo>
                      <a:pt x="1339" y="1457"/>
                      <a:pt x="1703" y="1156"/>
                      <a:pt x="1703" y="716"/>
                    </a:cubicBezTo>
                    <a:cubicBezTo>
                      <a:pt x="1691" y="318"/>
                      <a:pt x="1369" y="1"/>
                      <a:pt x="9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2"/>
              <p:cNvSpPr/>
              <p:nvPr/>
            </p:nvSpPr>
            <p:spPr>
              <a:xfrm>
                <a:off x="-3144939" y="3150014"/>
                <a:ext cx="69633" cy="59418"/>
              </a:xfrm>
              <a:custGeom>
                <a:avLst/>
                <a:gdLst/>
                <a:ahLst/>
                <a:cxnLst/>
                <a:rect l="l" t="t" r="r" b="b"/>
                <a:pathLst>
                  <a:path w="1711" h="1460" extrusionOk="0">
                    <a:moveTo>
                      <a:pt x="974" y="1"/>
                    </a:moveTo>
                    <a:cubicBezTo>
                      <a:pt x="967" y="1"/>
                      <a:pt x="960" y="1"/>
                      <a:pt x="953" y="1"/>
                    </a:cubicBezTo>
                    <a:cubicBezTo>
                      <a:pt x="310" y="13"/>
                      <a:pt x="0" y="811"/>
                      <a:pt x="465" y="1251"/>
                    </a:cubicBezTo>
                    <a:cubicBezTo>
                      <a:pt x="613" y="1396"/>
                      <a:pt x="793" y="1460"/>
                      <a:pt x="970" y="1460"/>
                    </a:cubicBezTo>
                    <a:cubicBezTo>
                      <a:pt x="1349" y="1460"/>
                      <a:pt x="1711" y="1166"/>
                      <a:pt x="1703" y="728"/>
                    </a:cubicBezTo>
                    <a:cubicBezTo>
                      <a:pt x="1691" y="330"/>
                      <a:pt x="1369" y="1"/>
                      <a:pt x="9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2"/>
              <p:cNvSpPr/>
              <p:nvPr/>
            </p:nvSpPr>
            <p:spPr>
              <a:xfrm>
                <a:off x="-3449226" y="3173496"/>
                <a:ext cx="287365" cy="62918"/>
              </a:xfrm>
              <a:custGeom>
                <a:avLst/>
                <a:gdLst/>
                <a:ahLst/>
                <a:cxnLst/>
                <a:rect l="l" t="t" r="r" b="b"/>
                <a:pathLst>
                  <a:path w="7061" h="1546" extrusionOk="0">
                    <a:moveTo>
                      <a:pt x="6827" y="1"/>
                    </a:moveTo>
                    <a:cubicBezTo>
                      <a:pt x="6726" y="1"/>
                      <a:pt x="6623" y="80"/>
                      <a:pt x="6644" y="210"/>
                    </a:cubicBezTo>
                    <a:cubicBezTo>
                      <a:pt x="6680" y="413"/>
                      <a:pt x="6620" y="615"/>
                      <a:pt x="6501" y="782"/>
                    </a:cubicBezTo>
                    <a:cubicBezTo>
                      <a:pt x="6334" y="996"/>
                      <a:pt x="6013" y="1115"/>
                      <a:pt x="5572" y="1115"/>
                    </a:cubicBezTo>
                    <a:lnTo>
                      <a:pt x="3941" y="1139"/>
                    </a:lnTo>
                    <a:lnTo>
                      <a:pt x="1560" y="1175"/>
                    </a:lnTo>
                    <a:cubicBezTo>
                      <a:pt x="1537" y="1175"/>
                      <a:pt x="1515" y="1175"/>
                      <a:pt x="1493" y="1175"/>
                    </a:cubicBezTo>
                    <a:cubicBezTo>
                      <a:pt x="1075" y="1175"/>
                      <a:pt x="777" y="1069"/>
                      <a:pt x="607" y="877"/>
                    </a:cubicBezTo>
                    <a:cubicBezTo>
                      <a:pt x="488" y="710"/>
                      <a:pt x="429" y="508"/>
                      <a:pt x="465" y="305"/>
                    </a:cubicBezTo>
                    <a:cubicBezTo>
                      <a:pt x="485" y="169"/>
                      <a:pt x="376" y="87"/>
                      <a:pt x="271" y="87"/>
                    </a:cubicBezTo>
                    <a:cubicBezTo>
                      <a:pt x="192" y="87"/>
                      <a:pt x="116" y="132"/>
                      <a:pt x="95" y="234"/>
                    </a:cubicBezTo>
                    <a:cubicBezTo>
                      <a:pt x="0" y="758"/>
                      <a:pt x="310" y="1282"/>
                      <a:pt x="822" y="1436"/>
                    </a:cubicBezTo>
                    <a:cubicBezTo>
                      <a:pt x="1030" y="1509"/>
                      <a:pt x="1248" y="1546"/>
                      <a:pt x="1466" y="1546"/>
                    </a:cubicBezTo>
                    <a:cubicBezTo>
                      <a:pt x="1497" y="1546"/>
                      <a:pt x="1529" y="1545"/>
                      <a:pt x="1560" y="1544"/>
                    </a:cubicBezTo>
                    <a:lnTo>
                      <a:pt x="3191" y="1520"/>
                    </a:lnTo>
                    <a:lnTo>
                      <a:pt x="5572" y="1484"/>
                    </a:lnTo>
                    <a:cubicBezTo>
                      <a:pt x="6144" y="1472"/>
                      <a:pt x="6561" y="1317"/>
                      <a:pt x="6799" y="1008"/>
                    </a:cubicBezTo>
                    <a:cubicBezTo>
                      <a:pt x="6989" y="758"/>
                      <a:pt x="7061" y="448"/>
                      <a:pt x="7001" y="139"/>
                    </a:cubicBezTo>
                    <a:cubicBezTo>
                      <a:pt x="6976" y="43"/>
                      <a:pt x="6902" y="1"/>
                      <a:pt x="68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grpSp>
        <p:nvGrpSpPr>
          <p:cNvPr id="139" name="Google Shape;139;p2"/>
          <p:cNvGrpSpPr/>
          <p:nvPr/>
        </p:nvGrpSpPr>
        <p:grpSpPr>
          <a:xfrm rot="-6681848">
            <a:off x="10983366" y="5922116"/>
            <a:ext cx="1632660" cy="332803"/>
            <a:chOff x="-3817976" y="3806128"/>
            <a:chExt cx="1224474" cy="249598"/>
          </a:xfrm>
        </p:grpSpPr>
        <p:sp>
          <p:nvSpPr>
            <p:cNvPr id="140" name="Google Shape;140;p2"/>
            <p:cNvSpPr/>
            <p:nvPr/>
          </p:nvSpPr>
          <p:spPr>
            <a:xfrm>
              <a:off x="-2661873" y="3867661"/>
              <a:ext cx="68372" cy="121156"/>
            </a:xfrm>
            <a:custGeom>
              <a:avLst/>
              <a:gdLst/>
              <a:ahLst/>
              <a:cxnLst/>
              <a:rect l="l" t="t" r="r" b="b"/>
              <a:pathLst>
                <a:path w="1680" h="2977" extrusionOk="0">
                  <a:moveTo>
                    <a:pt x="298" y="0"/>
                  </a:moveTo>
                  <a:cubicBezTo>
                    <a:pt x="108" y="822"/>
                    <a:pt x="1" y="1929"/>
                    <a:pt x="441" y="2977"/>
                  </a:cubicBezTo>
                  <a:cubicBezTo>
                    <a:pt x="1144" y="2513"/>
                    <a:pt x="1680" y="2001"/>
                    <a:pt x="1680" y="1536"/>
                  </a:cubicBezTo>
                  <a:cubicBezTo>
                    <a:pt x="1680" y="1024"/>
                    <a:pt x="1072" y="489"/>
                    <a:pt x="2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1" name="Google Shape;141;p2"/>
            <p:cNvSpPr/>
            <p:nvPr/>
          </p:nvSpPr>
          <p:spPr>
            <a:xfrm>
              <a:off x="-3680870" y="3808040"/>
              <a:ext cx="908124" cy="247685"/>
            </a:xfrm>
            <a:custGeom>
              <a:avLst/>
              <a:gdLst/>
              <a:ahLst/>
              <a:cxnLst/>
              <a:rect l="l" t="t" r="r" b="b"/>
              <a:pathLst>
                <a:path w="22314" h="6086" extrusionOk="0">
                  <a:moveTo>
                    <a:pt x="1" y="1"/>
                  </a:moveTo>
                  <a:lnTo>
                    <a:pt x="1" y="5978"/>
                  </a:lnTo>
                  <a:lnTo>
                    <a:pt x="22087" y="5978"/>
                  </a:lnTo>
                  <a:lnTo>
                    <a:pt x="22087" y="6085"/>
                  </a:lnTo>
                  <a:lnTo>
                    <a:pt x="22242" y="6014"/>
                  </a:lnTo>
                  <a:cubicBezTo>
                    <a:pt x="22230" y="5752"/>
                    <a:pt x="22254" y="5490"/>
                    <a:pt x="22313" y="5240"/>
                  </a:cubicBezTo>
                  <a:lnTo>
                    <a:pt x="22313" y="5240"/>
                  </a:lnTo>
                  <a:cubicBezTo>
                    <a:pt x="20494" y="5316"/>
                    <a:pt x="18498" y="5386"/>
                    <a:pt x="16441" y="5386"/>
                  </a:cubicBezTo>
                  <a:cubicBezTo>
                    <a:pt x="12089" y="5386"/>
                    <a:pt x="7468" y="5072"/>
                    <a:pt x="3692" y="3835"/>
                  </a:cubicBezTo>
                  <a:cubicBezTo>
                    <a:pt x="1989" y="3228"/>
                    <a:pt x="1299" y="1704"/>
                    <a:pt x="10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2" name="Google Shape;142;p2"/>
            <p:cNvSpPr/>
            <p:nvPr/>
          </p:nvSpPr>
          <p:spPr>
            <a:xfrm>
              <a:off x="-3636267" y="3806128"/>
              <a:ext cx="876583" cy="221150"/>
            </a:xfrm>
            <a:custGeom>
              <a:avLst/>
              <a:gdLst/>
              <a:ahLst/>
              <a:cxnLst/>
              <a:rect l="l" t="t" r="r" b="b"/>
              <a:pathLst>
                <a:path w="21539" h="5434" extrusionOk="0">
                  <a:moveTo>
                    <a:pt x="20991" y="0"/>
                  </a:moveTo>
                  <a:lnTo>
                    <a:pt x="20991" y="48"/>
                  </a:lnTo>
                  <a:lnTo>
                    <a:pt x="0" y="48"/>
                  </a:lnTo>
                  <a:cubicBezTo>
                    <a:pt x="203" y="1751"/>
                    <a:pt x="905" y="3275"/>
                    <a:pt x="2608" y="3894"/>
                  </a:cubicBezTo>
                  <a:cubicBezTo>
                    <a:pt x="6370" y="5121"/>
                    <a:pt x="10982" y="5434"/>
                    <a:pt x="15328" y="5434"/>
                  </a:cubicBezTo>
                  <a:cubicBezTo>
                    <a:pt x="17390" y="5434"/>
                    <a:pt x="19393" y="5363"/>
                    <a:pt x="21217" y="5287"/>
                  </a:cubicBezTo>
                  <a:cubicBezTo>
                    <a:pt x="21289" y="4965"/>
                    <a:pt x="21396" y="4644"/>
                    <a:pt x="21539" y="4334"/>
                  </a:cubicBezTo>
                  <a:cubicBezTo>
                    <a:pt x="19812" y="3215"/>
                    <a:pt x="21491" y="1667"/>
                    <a:pt x="21491" y="1667"/>
                  </a:cubicBezTo>
                  <a:cubicBezTo>
                    <a:pt x="20801" y="1179"/>
                    <a:pt x="20824" y="548"/>
                    <a:pt x="21051" y="24"/>
                  </a:cubicBezTo>
                  <a:lnTo>
                    <a:pt x="2099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3" name="Google Shape;143;p2"/>
            <p:cNvSpPr/>
            <p:nvPr/>
          </p:nvSpPr>
          <p:spPr>
            <a:xfrm>
              <a:off x="-2776230" y="4018362"/>
              <a:ext cx="74680" cy="34430"/>
            </a:xfrm>
            <a:custGeom>
              <a:avLst/>
              <a:gdLst/>
              <a:ahLst/>
              <a:cxnLst/>
              <a:rect l="l" t="t" r="r" b="b"/>
              <a:pathLst>
                <a:path w="1835" h="846" extrusionOk="0">
                  <a:moveTo>
                    <a:pt x="1835" y="0"/>
                  </a:moveTo>
                  <a:lnTo>
                    <a:pt x="84" y="72"/>
                  </a:lnTo>
                  <a:cubicBezTo>
                    <a:pt x="25" y="322"/>
                    <a:pt x="1" y="584"/>
                    <a:pt x="13" y="846"/>
                  </a:cubicBezTo>
                  <a:cubicBezTo>
                    <a:pt x="322" y="703"/>
                    <a:pt x="1084" y="357"/>
                    <a:pt x="1835" y="0"/>
                  </a:cubicBezTo>
                  <a:close/>
                </a:path>
              </a:pathLst>
            </a:custGeom>
            <a:solidFill>
              <a:srgbClr val="8A8A8A">
                <a:alpha val="40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4" name="Google Shape;144;p2"/>
            <p:cNvSpPr/>
            <p:nvPr/>
          </p:nvSpPr>
          <p:spPr>
            <a:xfrm>
              <a:off x="-2829990" y="3807104"/>
              <a:ext cx="186110" cy="214191"/>
            </a:xfrm>
            <a:custGeom>
              <a:avLst/>
              <a:gdLst/>
              <a:ahLst/>
              <a:cxnLst/>
              <a:rect l="l" t="t" r="r" b="b"/>
              <a:pathLst>
                <a:path w="4573" h="5263" extrusionOk="0">
                  <a:moveTo>
                    <a:pt x="1239" y="0"/>
                  </a:moveTo>
                  <a:lnTo>
                    <a:pt x="1239" y="0"/>
                  </a:lnTo>
                  <a:cubicBezTo>
                    <a:pt x="1012" y="524"/>
                    <a:pt x="989" y="1155"/>
                    <a:pt x="1679" y="1631"/>
                  </a:cubicBezTo>
                  <a:cubicBezTo>
                    <a:pt x="1679" y="1631"/>
                    <a:pt x="0" y="3191"/>
                    <a:pt x="1727" y="4310"/>
                  </a:cubicBezTo>
                  <a:cubicBezTo>
                    <a:pt x="1584" y="4620"/>
                    <a:pt x="1477" y="4941"/>
                    <a:pt x="1405" y="5263"/>
                  </a:cubicBezTo>
                  <a:lnTo>
                    <a:pt x="3156" y="5191"/>
                  </a:lnTo>
                  <a:cubicBezTo>
                    <a:pt x="3691" y="4929"/>
                    <a:pt x="4227" y="4667"/>
                    <a:pt x="4572" y="4465"/>
                  </a:cubicBezTo>
                  <a:cubicBezTo>
                    <a:pt x="4132" y="3417"/>
                    <a:pt x="4239" y="2298"/>
                    <a:pt x="4429" y="1488"/>
                  </a:cubicBezTo>
                  <a:cubicBezTo>
                    <a:pt x="3703" y="1084"/>
                    <a:pt x="1596" y="155"/>
                    <a:pt x="12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5" name="Google Shape;145;p2"/>
            <p:cNvSpPr/>
            <p:nvPr/>
          </p:nvSpPr>
          <p:spPr>
            <a:xfrm>
              <a:off x="-3817976" y="3940834"/>
              <a:ext cx="118755" cy="110494"/>
            </a:xfrm>
            <a:custGeom>
              <a:avLst/>
              <a:gdLst/>
              <a:ahLst/>
              <a:cxnLst/>
              <a:rect l="l" t="t" r="r" b="b"/>
              <a:pathLst>
                <a:path w="2918" h="2715" extrusionOk="0">
                  <a:moveTo>
                    <a:pt x="1" y="0"/>
                  </a:moveTo>
                  <a:lnTo>
                    <a:pt x="1" y="1262"/>
                  </a:lnTo>
                  <a:cubicBezTo>
                    <a:pt x="1" y="1548"/>
                    <a:pt x="215" y="2655"/>
                    <a:pt x="965" y="2655"/>
                  </a:cubicBezTo>
                  <a:lnTo>
                    <a:pt x="2548" y="2715"/>
                  </a:lnTo>
                  <a:cubicBezTo>
                    <a:pt x="2751" y="2715"/>
                    <a:pt x="2918" y="2501"/>
                    <a:pt x="2918" y="2215"/>
                  </a:cubicBezTo>
                  <a:lnTo>
                    <a:pt x="2918" y="1286"/>
                  </a:lnTo>
                  <a:cubicBezTo>
                    <a:pt x="2902" y="1286"/>
                    <a:pt x="2887" y="1286"/>
                    <a:pt x="2872" y="1286"/>
                  </a:cubicBezTo>
                  <a:cubicBezTo>
                    <a:pt x="1758" y="1286"/>
                    <a:pt x="705" y="858"/>
                    <a:pt x="1" y="0"/>
                  </a:cubicBezTo>
                  <a:close/>
                </a:path>
              </a:pathLst>
            </a:custGeom>
            <a:solidFill>
              <a:srgbClr val="B620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6" name="Google Shape;146;p2"/>
            <p:cNvSpPr/>
            <p:nvPr/>
          </p:nvSpPr>
          <p:spPr>
            <a:xfrm>
              <a:off x="-3817976" y="3806128"/>
              <a:ext cx="118755" cy="187086"/>
            </a:xfrm>
            <a:custGeom>
              <a:avLst/>
              <a:gdLst/>
              <a:ahLst/>
              <a:cxnLst/>
              <a:rect l="l" t="t" r="r" b="b"/>
              <a:pathLst>
                <a:path w="2918" h="4597" extrusionOk="0">
                  <a:moveTo>
                    <a:pt x="2548" y="0"/>
                  </a:moveTo>
                  <a:lnTo>
                    <a:pt x="965" y="72"/>
                  </a:lnTo>
                  <a:cubicBezTo>
                    <a:pt x="227" y="72"/>
                    <a:pt x="1" y="1179"/>
                    <a:pt x="1" y="1453"/>
                  </a:cubicBezTo>
                  <a:lnTo>
                    <a:pt x="1" y="3310"/>
                  </a:lnTo>
                  <a:cubicBezTo>
                    <a:pt x="705" y="4168"/>
                    <a:pt x="1758" y="4596"/>
                    <a:pt x="2872" y="4596"/>
                  </a:cubicBezTo>
                  <a:cubicBezTo>
                    <a:pt x="2887" y="4596"/>
                    <a:pt x="2902" y="4596"/>
                    <a:pt x="2918" y="4596"/>
                  </a:cubicBezTo>
                  <a:lnTo>
                    <a:pt x="2918" y="2846"/>
                  </a:lnTo>
                  <a:lnTo>
                    <a:pt x="2918" y="500"/>
                  </a:lnTo>
                  <a:cubicBezTo>
                    <a:pt x="2918" y="227"/>
                    <a:pt x="2751" y="0"/>
                    <a:pt x="25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7" name="Google Shape;147;p2"/>
            <p:cNvSpPr/>
            <p:nvPr/>
          </p:nvSpPr>
          <p:spPr>
            <a:xfrm>
              <a:off x="-3717171" y="3992193"/>
              <a:ext cx="36343" cy="59622"/>
            </a:xfrm>
            <a:custGeom>
              <a:avLst/>
              <a:gdLst/>
              <a:ahLst/>
              <a:cxnLst/>
              <a:rect l="l" t="t" r="r" b="b"/>
              <a:pathLst>
                <a:path w="893" h="1465" extrusionOk="0">
                  <a:moveTo>
                    <a:pt x="893" y="0"/>
                  </a:moveTo>
                  <a:cubicBezTo>
                    <a:pt x="729" y="20"/>
                    <a:pt x="562" y="29"/>
                    <a:pt x="397" y="29"/>
                  </a:cubicBezTo>
                  <a:cubicBezTo>
                    <a:pt x="262" y="29"/>
                    <a:pt x="128" y="23"/>
                    <a:pt x="0" y="12"/>
                  </a:cubicBezTo>
                  <a:lnTo>
                    <a:pt x="0" y="1465"/>
                  </a:lnTo>
                  <a:lnTo>
                    <a:pt x="893" y="1465"/>
                  </a:lnTo>
                  <a:lnTo>
                    <a:pt x="89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8" name="Google Shape;148;p2"/>
            <p:cNvSpPr/>
            <p:nvPr/>
          </p:nvSpPr>
          <p:spPr>
            <a:xfrm>
              <a:off x="-3717171" y="3806128"/>
              <a:ext cx="35895" cy="187086"/>
            </a:xfrm>
            <a:custGeom>
              <a:avLst/>
              <a:gdLst/>
              <a:ahLst/>
              <a:cxnLst/>
              <a:rect l="l" t="t" r="r" b="b"/>
              <a:pathLst>
                <a:path w="882" h="4597" extrusionOk="0">
                  <a:moveTo>
                    <a:pt x="0" y="0"/>
                  </a:moveTo>
                  <a:lnTo>
                    <a:pt x="0" y="4584"/>
                  </a:lnTo>
                  <a:cubicBezTo>
                    <a:pt x="101" y="4593"/>
                    <a:pt x="204" y="4597"/>
                    <a:pt x="308" y="4597"/>
                  </a:cubicBezTo>
                  <a:cubicBezTo>
                    <a:pt x="497" y="4597"/>
                    <a:pt x="689" y="4583"/>
                    <a:pt x="881" y="4560"/>
                  </a:cubicBezTo>
                  <a:lnTo>
                    <a:pt x="8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9" name="Google Shape;149;p2"/>
            <p:cNvSpPr/>
            <p:nvPr/>
          </p:nvSpPr>
          <p:spPr>
            <a:xfrm>
              <a:off x="-3356194" y="3949055"/>
              <a:ext cx="94011" cy="47046"/>
            </a:xfrm>
            <a:custGeom>
              <a:avLst/>
              <a:gdLst/>
              <a:ahLst/>
              <a:cxnLst/>
              <a:rect l="l" t="t" r="r" b="b"/>
              <a:pathLst>
                <a:path w="2310" h="1156" extrusionOk="0">
                  <a:moveTo>
                    <a:pt x="1195" y="0"/>
                  </a:moveTo>
                  <a:cubicBezTo>
                    <a:pt x="1182" y="0"/>
                    <a:pt x="1168" y="0"/>
                    <a:pt x="1155" y="1"/>
                  </a:cubicBezTo>
                  <a:cubicBezTo>
                    <a:pt x="512" y="1"/>
                    <a:pt x="0" y="251"/>
                    <a:pt x="0" y="572"/>
                  </a:cubicBezTo>
                  <a:cubicBezTo>
                    <a:pt x="0" y="894"/>
                    <a:pt x="524" y="1156"/>
                    <a:pt x="1155" y="1156"/>
                  </a:cubicBezTo>
                  <a:cubicBezTo>
                    <a:pt x="1798" y="1156"/>
                    <a:pt x="2310" y="894"/>
                    <a:pt x="2310" y="572"/>
                  </a:cubicBezTo>
                  <a:cubicBezTo>
                    <a:pt x="2310" y="269"/>
                    <a:pt x="1808" y="0"/>
                    <a:pt x="11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0" name="Google Shape;150;p2"/>
            <p:cNvSpPr/>
            <p:nvPr/>
          </p:nvSpPr>
          <p:spPr>
            <a:xfrm>
              <a:off x="-3128457" y="3954875"/>
              <a:ext cx="93523" cy="47046"/>
            </a:xfrm>
            <a:custGeom>
              <a:avLst/>
              <a:gdLst/>
              <a:ahLst/>
              <a:cxnLst/>
              <a:rect l="l" t="t" r="r" b="b"/>
              <a:pathLst>
                <a:path w="2298" h="1156" extrusionOk="0">
                  <a:moveTo>
                    <a:pt x="1143" y="1"/>
                  </a:moveTo>
                  <a:cubicBezTo>
                    <a:pt x="512" y="1"/>
                    <a:pt x="0" y="262"/>
                    <a:pt x="0" y="584"/>
                  </a:cubicBezTo>
                  <a:cubicBezTo>
                    <a:pt x="0" y="905"/>
                    <a:pt x="512" y="1155"/>
                    <a:pt x="1155" y="1155"/>
                  </a:cubicBezTo>
                  <a:cubicBezTo>
                    <a:pt x="1786" y="1155"/>
                    <a:pt x="2298" y="894"/>
                    <a:pt x="2298" y="572"/>
                  </a:cubicBezTo>
                  <a:cubicBezTo>
                    <a:pt x="2298" y="262"/>
                    <a:pt x="1786" y="1"/>
                    <a:pt x="1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1" name="Google Shape;151;p2"/>
            <p:cNvSpPr/>
            <p:nvPr/>
          </p:nvSpPr>
          <p:spPr>
            <a:xfrm>
              <a:off x="-3324247" y="3894806"/>
              <a:ext cx="62064" cy="40250"/>
            </a:xfrm>
            <a:custGeom>
              <a:avLst/>
              <a:gdLst/>
              <a:ahLst/>
              <a:cxnLst/>
              <a:rect l="l" t="t" r="r" b="b"/>
              <a:pathLst>
                <a:path w="1525" h="989" fill="none" extrusionOk="0">
                  <a:moveTo>
                    <a:pt x="1" y="965"/>
                  </a:moveTo>
                  <a:cubicBezTo>
                    <a:pt x="61" y="0"/>
                    <a:pt x="1501" y="12"/>
                    <a:pt x="1525" y="988"/>
                  </a:cubicBezTo>
                </a:path>
              </a:pathLst>
            </a:custGeom>
            <a:noFill/>
            <a:ln w="7150" cap="rnd" cmpd="sng">
              <a:solidFill>
                <a:srgbClr val="252A3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2" name="Google Shape;152;p2"/>
            <p:cNvSpPr/>
            <p:nvPr/>
          </p:nvSpPr>
          <p:spPr>
            <a:xfrm>
              <a:off x="-3127969" y="3906893"/>
              <a:ext cx="63000" cy="33006"/>
            </a:xfrm>
            <a:custGeom>
              <a:avLst/>
              <a:gdLst/>
              <a:ahLst/>
              <a:cxnLst/>
              <a:rect l="l" t="t" r="r" b="b"/>
              <a:pathLst>
                <a:path w="1548" h="811" fill="none" extrusionOk="0">
                  <a:moveTo>
                    <a:pt x="12" y="787"/>
                  </a:moveTo>
                  <a:cubicBezTo>
                    <a:pt x="0" y="358"/>
                    <a:pt x="345" y="1"/>
                    <a:pt x="774" y="13"/>
                  </a:cubicBezTo>
                  <a:cubicBezTo>
                    <a:pt x="1214" y="13"/>
                    <a:pt x="1548" y="382"/>
                    <a:pt x="1524" y="810"/>
                  </a:cubicBezTo>
                </a:path>
              </a:pathLst>
            </a:custGeom>
            <a:noFill/>
            <a:ln w="7150" cap="rnd" cmpd="sng">
              <a:solidFill>
                <a:srgbClr val="252A3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3" name="Google Shape;153;p2"/>
            <p:cNvSpPr/>
            <p:nvPr/>
          </p:nvSpPr>
          <p:spPr>
            <a:xfrm>
              <a:off x="-3231663" y="3956502"/>
              <a:ext cx="86279" cy="35244"/>
            </a:xfrm>
            <a:custGeom>
              <a:avLst/>
              <a:gdLst/>
              <a:ahLst/>
              <a:cxnLst/>
              <a:rect l="l" t="t" r="r" b="b"/>
              <a:pathLst>
                <a:path w="2120" h="866" extrusionOk="0">
                  <a:moveTo>
                    <a:pt x="1577" y="1"/>
                  </a:moveTo>
                  <a:cubicBezTo>
                    <a:pt x="1018" y="1"/>
                    <a:pt x="468" y="107"/>
                    <a:pt x="0" y="377"/>
                  </a:cubicBezTo>
                  <a:cubicBezTo>
                    <a:pt x="248" y="704"/>
                    <a:pt x="613" y="865"/>
                    <a:pt x="976" y="865"/>
                  </a:cubicBezTo>
                  <a:cubicBezTo>
                    <a:pt x="1379" y="865"/>
                    <a:pt x="1780" y="665"/>
                    <a:pt x="2012" y="270"/>
                  </a:cubicBezTo>
                  <a:cubicBezTo>
                    <a:pt x="2060" y="199"/>
                    <a:pt x="2096" y="115"/>
                    <a:pt x="2119" y="32"/>
                  </a:cubicBezTo>
                  <a:cubicBezTo>
                    <a:pt x="1939" y="12"/>
                    <a:pt x="1758" y="1"/>
                    <a:pt x="1577" y="1"/>
                  </a:cubicBezTo>
                  <a:close/>
                </a:path>
              </a:pathLst>
            </a:custGeom>
            <a:solidFill>
              <a:srgbClr val="E8A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4" name="Google Shape;154;p2"/>
            <p:cNvSpPr/>
            <p:nvPr/>
          </p:nvSpPr>
          <p:spPr>
            <a:xfrm>
              <a:off x="-3241390" y="3934526"/>
              <a:ext cx="98895" cy="36872"/>
            </a:xfrm>
            <a:custGeom>
              <a:avLst/>
              <a:gdLst/>
              <a:ahLst/>
              <a:cxnLst/>
              <a:rect l="l" t="t" r="r" b="b"/>
              <a:pathLst>
                <a:path w="2430" h="906" extrusionOk="0">
                  <a:moveTo>
                    <a:pt x="180" y="0"/>
                  </a:moveTo>
                  <a:cubicBezTo>
                    <a:pt x="84" y="0"/>
                    <a:pt x="1" y="72"/>
                    <a:pt x="1" y="167"/>
                  </a:cubicBezTo>
                  <a:cubicBezTo>
                    <a:pt x="1" y="429"/>
                    <a:pt x="84" y="691"/>
                    <a:pt x="251" y="905"/>
                  </a:cubicBezTo>
                  <a:cubicBezTo>
                    <a:pt x="709" y="645"/>
                    <a:pt x="1255" y="540"/>
                    <a:pt x="1812" y="540"/>
                  </a:cubicBezTo>
                  <a:cubicBezTo>
                    <a:pt x="1994" y="540"/>
                    <a:pt x="2177" y="551"/>
                    <a:pt x="2358" y="572"/>
                  </a:cubicBezTo>
                  <a:cubicBezTo>
                    <a:pt x="2406" y="453"/>
                    <a:pt x="2418" y="334"/>
                    <a:pt x="2430" y="215"/>
                  </a:cubicBezTo>
                  <a:cubicBezTo>
                    <a:pt x="2430" y="120"/>
                    <a:pt x="2346" y="48"/>
                    <a:pt x="2263" y="48"/>
                  </a:cubicBezTo>
                  <a:lnTo>
                    <a:pt x="18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55" name="Google Shape;155;p2"/>
          <p:cNvGrpSpPr/>
          <p:nvPr/>
        </p:nvGrpSpPr>
        <p:grpSpPr>
          <a:xfrm>
            <a:off x="-386964" y="345343"/>
            <a:ext cx="1246317" cy="1338664"/>
            <a:chOff x="-3794698" y="1415395"/>
            <a:chExt cx="934738" cy="1003998"/>
          </a:xfrm>
        </p:grpSpPr>
        <p:sp>
          <p:nvSpPr>
            <p:cNvPr id="156" name="Google Shape;156;p2"/>
            <p:cNvSpPr/>
            <p:nvPr/>
          </p:nvSpPr>
          <p:spPr>
            <a:xfrm>
              <a:off x="-3731740" y="1928988"/>
              <a:ext cx="871781" cy="490405"/>
            </a:xfrm>
            <a:custGeom>
              <a:avLst/>
              <a:gdLst/>
              <a:ahLst/>
              <a:cxnLst/>
              <a:rect l="l" t="t" r="r" b="b"/>
              <a:pathLst>
                <a:path w="21421" h="12050" extrusionOk="0">
                  <a:moveTo>
                    <a:pt x="2931" y="8478"/>
                  </a:moveTo>
                  <a:cubicBezTo>
                    <a:pt x="3278" y="8478"/>
                    <a:pt x="3608" y="8747"/>
                    <a:pt x="3608" y="9156"/>
                  </a:cubicBezTo>
                  <a:cubicBezTo>
                    <a:pt x="3608" y="9526"/>
                    <a:pt x="3311" y="9835"/>
                    <a:pt x="2930" y="9835"/>
                  </a:cubicBezTo>
                  <a:cubicBezTo>
                    <a:pt x="2334" y="9835"/>
                    <a:pt x="2037" y="9109"/>
                    <a:pt x="2454" y="8680"/>
                  </a:cubicBezTo>
                  <a:cubicBezTo>
                    <a:pt x="2593" y="8541"/>
                    <a:pt x="2764" y="8478"/>
                    <a:pt x="2931" y="8478"/>
                  </a:cubicBezTo>
                  <a:close/>
                  <a:moveTo>
                    <a:pt x="1" y="1"/>
                  </a:moveTo>
                  <a:lnTo>
                    <a:pt x="1" y="1"/>
                  </a:lnTo>
                  <a:cubicBezTo>
                    <a:pt x="882" y="5275"/>
                    <a:pt x="1894" y="10942"/>
                    <a:pt x="2358" y="12050"/>
                  </a:cubicBezTo>
                  <a:cubicBezTo>
                    <a:pt x="2358" y="12050"/>
                    <a:pt x="14526" y="10764"/>
                    <a:pt x="21420" y="8942"/>
                  </a:cubicBezTo>
                  <a:cubicBezTo>
                    <a:pt x="21420" y="8942"/>
                    <a:pt x="20980" y="6097"/>
                    <a:pt x="20396" y="2453"/>
                  </a:cubicBezTo>
                  <a:cubicBezTo>
                    <a:pt x="20039" y="2608"/>
                    <a:pt x="19682" y="2751"/>
                    <a:pt x="19337" y="2906"/>
                  </a:cubicBezTo>
                  <a:cubicBezTo>
                    <a:pt x="18277" y="3251"/>
                    <a:pt x="17051" y="3418"/>
                    <a:pt x="15812" y="3596"/>
                  </a:cubicBezTo>
                  <a:cubicBezTo>
                    <a:pt x="15021" y="3596"/>
                    <a:pt x="14187" y="3641"/>
                    <a:pt x="13354" y="3641"/>
                  </a:cubicBezTo>
                  <a:cubicBezTo>
                    <a:pt x="12520" y="3641"/>
                    <a:pt x="11687" y="3596"/>
                    <a:pt x="10895" y="3418"/>
                  </a:cubicBezTo>
                  <a:cubicBezTo>
                    <a:pt x="8038" y="2953"/>
                    <a:pt x="4835" y="2370"/>
                    <a:pt x="2132" y="1156"/>
                  </a:cubicBezTo>
                  <a:lnTo>
                    <a:pt x="2132" y="1156"/>
                  </a:lnTo>
                  <a:cubicBezTo>
                    <a:pt x="2132" y="1191"/>
                    <a:pt x="2132" y="1215"/>
                    <a:pt x="2144" y="1251"/>
                  </a:cubicBezTo>
                  <a:cubicBezTo>
                    <a:pt x="2144" y="1641"/>
                    <a:pt x="1819" y="1921"/>
                    <a:pt x="1464" y="1921"/>
                  </a:cubicBezTo>
                  <a:cubicBezTo>
                    <a:pt x="1353" y="1921"/>
                    <a:pt x="1239" y="1894"/>
                    <a:pt x="1132" y="1834"/>
                  </a:cubicBezTo>
                  <a:cubicBezTo>
                    <a:pt x="679" y="1584"/>
                    <a:pt x="668" y="929"/>
                    <a:pt x="1120" y="667"/>
                  </a:cubicBezTo>
                  <a:cubicBezTo>
                    <a:pt x="739" y="465"/>
                    <a:pt x="358" y="239"/>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2"/>
            <p:cNvSpPr/>
            <p:nvPr/>
          </p:nvSpPr>
          <p:spPr>
            <a:xfrm>
              <a:off x="-3794698" y="1415395"/>
              <a:ext cx="893066" cy="661782"/>
            </a:xfrm>
            <a:custGeom>
              <a:avLst/>
              <a:gdLst/>
              <a:ahLst/>
              <a:cxnLst/>
              <a:rect l="l" t="t" r="r" b="b"/>
              <a:pathLst>
                <a:path w="21944" h="16261" extrusionOk="0">
                  <a:moveTo>
                    <a:pt x="1657" y="4001"/>
                  </a:moveTo>
                  <a:cubicBezTo>
                    <a:pt x="2003" y="4001"/>
                    <a:pt x="2334" y="4270"/>
                    <a:pt x="2334" y="4679"/>
                  </a:cubicBezTo>
                  <a:cubicBezTo>
                    <a:pt x="2334" y="5048"/>
                    <a:pt x="2036" y="5346"/>
                    <a:pt x="1667" y="5346"/>
                  </a:cubicBezTo>
                  <a:cubicBezTo>
                    <a:pt x="1060" y="5346"/>
                    <a:pt x="762" y="4620"/>
                    <a:pt x="1179" y="4203"/>
                  </a:cubicBezTo>
                  <a:cubicBezTo>
                    <a:pt x="1318" y="4063"/>
                    <a:pt x="1489" y="4001"/>
                    <a:pt x="1657" y="4001"/>
                  </a:cubicBezTo>
                  <a:close/>
                  <a:moveTo>
                    <a:pt x="19229" y="0"/>
                  </a:moveTo>
                  <a:cubicBezTo>
                    <a:pt x="19229" y="12"/>
                    <a:pt x="3750" y="1643"/>
                    <a:pt x="0" y="2905"/>
                  </a:cubicBezTo>
                  <a:cubicBezTo>
                    <a:pt x="0" y="2905"/>
                    <a:pt x="714" y="7584"/>
                    <a:pt x="1560" y="12621"/>
                  </a:cubicBezTo>
                  <a:cubicBezTo>
                    <a:pt x="1917" y="12859"/>
                    <a:pt x="2286" y="13085"/>
                    <a:pt x="2667" y="13287"/>
                  </a:cubicBezTo>
                  <a:cubicBezTo>
                    <a:pt x="2780" y="13216"/>
                    <a:pt x="2902" y="13184"/>
                    <a:pt x="3022" y="13184"/>
                  </a:cubicBezTo>
                  <a:cubicBezTo>
                    <a:pt x="3345" y="13184"/>
                    <a:pt x="3648" y="13420"/>
                    <a:pt x="3691" y="13776"/>
                  </a:cubicBezTo>
                  <a:cubicBezTo>
                    <a:pt x="6382" y="14990"/>
                    <a:pt x="9596" y="15561"/>
                    <a:pt x="12442" y="16038"/>
                  </a:cubicBezTo>
                  <a:cubicBezTo>
                    <a:pt x="13234" y="16216"/>
                    <a:pt x="14070" y="16261"/>
                    <a:pt x="14907" y="16261"/>
                  </a:cubicBezTo>
                  <a:cubicBezTo>
                    <a:pt x="15743" y="16261"/>
                    <a:pt x="16579" y="16216"/>
                    <a:pt x="17371" y="16216"/>
                  </a:cubicBezTo>
                  <a:cubicBezTo>
                    <a:pt x="18598" y="16038"/>
                    <a:pt x="19836" y="15871"/>
                    <a:pt x="20884" y="15514"/>
                  </a:cubicBezTo>
                  <a:cubicBezTo>
                    <a:pt x="21241" y="15371"/>
                    <a:pt x="21598" y="15216"/>
                    <a:pt x="21943" y="15073"/>
                  </a:cubicBezTo>
                  <a:cubicBezTo>
                    <a:pt x="20979" y="9037"/>
                    <a:pt x="19610" y="869"/>
                    <a:pt x="192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2"/>
            <p:cNvSpPr/>
            <p:nvPr/>
          </p:nvSpPr>
          <p:spPr>
            <a:xfrm>
              <a:off x="-3666301" y="1569921"/>
              <a:ext cx="659340" cy="105203"/>
            </a:xfrm>
            <a:custGeom>
              <a:avLst/>
              <a:gdLst/>
              <a:ahLst/>
              <a:cxnLst/>
              <a:rect l="l" t="t" r="r" b="b"/>
              <a:pathLst>
                <a:path w="16201" h="2585" extrusionOk="0">
                  <a:moveTo>
                    <a:pt x="16073" y="1"/>
                  </a:moveTo>
                  <a:cubicBezTo>
                    <a:pt x="16069" y="1"/>
                    <a:pt x="16066" y="1"/>
                    <a:pt x="16062" y="1"/>
                  </a:cubicBezTo>
                  <a:lnTo>
                    <a:pt x="107" y="2406"/>
                  </a:lnTo>
                  <a:cubicBezTo>
                    <a:pt x="0" y="2430"/>
                    <a:pt x="12" y="2585"/>
                    <a:pt x="119" y="2585"/>
                  </a:cubicBezTo>
                  <a:lnTo>
                    <a:pt x="131" y="2585"/>
                  </a:lnTo>
                  <a:lnTo>
                    <a:pt x="16086" y="180"/>
                  </a:lnTo>
                  <a:cubicBezTo>
                    <a:pt x="16201" y="168"/>
                    <a:pt x="16182" y="1"/>
                    <a:pt x="16073" y="1"/>
                  </a:cubicBezTo>
                  <a:close/>
                </a:path>
              </a:pathLst>
            </a:custGeom>
            <a:solidFill>
              <a:srgbClr val="6ABB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2"/>
            <p:cNvSpPr/>
            <p:nvPr/>
          </p:nvSpPr>
          <p:spPr>
            <a:xfrm>
              <a:off x="-3656615" y="1666291"/>
              <a:ext cx="659218" cy="105284"/>
            </a:xfrm>
            <a:custGeom>
              <a:avLst/>
              <a:gdLst/>
              <a:ahLst/>
              <a:cxnLst/>
              <a:rect l="l" t="t" r="r" b="b"/>
              <a:pathLst>
                <a:path w="16198" h="2587" extrusionOk="0">
                  <a:moveTo>
                    <a:pt x="16083" y="0"/>
                  </a:moveTo>
                  <a:cubicBezTo>
                    <a:pt x="16076" y="0"/>
                    <a:pt x="16069" y="1"/>
                    <a:pt x="16062" y="2"/>
                  </a:cubicBezTo>
                  <a:lnTo>
                    <a:pt x="107" y="2407"/>
                  </a:lnTo>
                  <a:cubicBezTo>
                    <a:pt x="0" y="2419"/>
                    <a:pt x="12" y="2574"/>
                    <a:pt x="119" y="2586"/>
                  </a:cubicBezTo>
                  <a:lnTo>
                    <a:pt x="131" y="2586"/>
                  </a:lnTo>
                  <a:lnTo>
                    <a:pt x="16086" y="181"/>
                  </a:lnTo>
                  <a:cubicBezTo>
                    <a:pt x="16197" y="159"/>
                    <a:pt x="16183" y="0"/>
                    <a:pt x="16083" y="0"/>
                  </a:cubicBezTo>
                  <a:close/>
                </a:path>
              </a:pathLst>
            </a:custGeom>
            <a:solidFill>
              <a:srgbClr val="6ABB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2"/>
            <p:cNvSpPr/>
            <p:nvPr/>
          </p:nvSpPr>
          <p:spPr>
            <a:xfrm>
              <a:off x="-3632400" y="1765672"/>
              <a:ext cx="659869" cy="105203"/>
            </a:xfrm>
            <a:custGeom>
              <a:avLst/>
              <a:gdLst/>
              <a:ahLst/>
              <a:cxnLst/>
              <a:rect l="l" t="t" r="r" b="b"/>
              <a:pathLst>
                <a:path w="16214" h="2585" extrusionOk="0">
                  <a:moveTo>
                    <a:pt x="16085" y="1"/>
                  </a:moveTo>
                  <a:cubicBezTo>
                    <a:pt x="16082" y="1"/>
                    <a:pt x="16078" y="1"/>
                    <a:pt x="16074" y="1"/>
                  </a:cubicBezTo>
                  <a:lnTo>
                    <a:pt x="108" y="2394"/>
                  </a:lnTo>
                  <a:cubicBezTo>
                    <a:pt x="1" y="2418"/>
                    <a:pt x="13" y="2573"/>
                    <a:pt x="132" y="2585"/>
                  </a:cubicBezTo>
                  <a:lnTo>
                    <a:pt x="143" y="2585"/>
                  </a:lnTo>
                  <a:lnTo>
                    <a:pt x="16098" y="180"/>
                  </a:lnTo>
                  <a:cubicBezTo>
                    <a:pt x="16213" y="168"/>
                    <a:pt x="16194" y="1"/>
                    <a:pt x="16085" y="1"/>
                  </a:cubicBezTo>
                  <a:close/>
                </a:path>
              </a:pathLst>
            </a:custGeom>
            <a:solidFill>
              <a:srgbClr val="6ABB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1" name="Google Shape;161;p2"/>
            <p:cNvSpPr/>
            <p:nvPr/>
          </p:nvSpPr>
          <p:spPr>
            <a:xfrm>
              <a:off x="-3624139" y="1852275"/>
              <a:ext cx="660032" cy="105366"/>
            </a:xfrm>
            <a:custGeom>
              <a:avLst/>
              <a:gdLst/>
              <a:ahLst/>
              <a:cxnLst/>
              <a:rect l="l" t="t" r="r" b="b"/>
              <a:pathLst>
                <a:path w="16218" h="2589" extrusionOk="0">
                  <a:moveTo>
                    <a:pt x="16091" y="0"/>
                  </a:moveTo>
                  <a:cubicBezTo>
                    <a:pt x="16082" y="0"/>
                    <a:pt x="16072" y="2"/>
                    <a:pt x="16062" y="4"/>
                  </a:cubicBezTo>
                  <a:lnTo>
                    <a:pt x="107" y="2398"/>
                  </a:lnTo>
                  <a:cubicBezTo>
                    <a:pt x="0" y="2421"/>
                    <a:pt x="12" y="2576"/>
                    <a:pt x="131" y="2588"/>
                  </a:cubicBezTo>
                  <a:lnTo>
                    <a:pt x="143" y="2576"/>
                  </a:lnTo>
                  <a:lnTo>
                    <a:pt x="16097" y="183"/>
                  </a:lnTo>
                  <a:cubicBezTo>
                    <a:pt x="16218" y="172"/>
                    <a:pt x="16197" y="0"/>
                    <a:pt x="16091" y="0"/>
                  </a:cubicBezTo>
                  <a:close/>
                </a:path>
              </a:pathLst>
            </a:custGeom>
            <a:solidFill>
              <a:srgbClr val="6ABB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2" name="Google Shape;162;p2"/>
            <p:cNvSpPr/>
            <p:nvPr/>
          </p:nvSpPr>
          <p:spPr>
            <a:xfrm>
              <a:off x="-3614453" y="1948279"/>
              <a:ext cx="659218" cy="105284"/>
            </a:xfrm>
            <a:custGeom>
              <a:avLst/>
              <a:gdLst/>
              <a:ahLst/>
              <a:cxnLst/>
              <a:rect l="l" t="t" r="r" b="b"/>
              <a:pathLst>
                <a:path w="16198" h="2587" extrusionOk="0">
                  <a:moveTo>
                    <a:pt x="16082" y="1"/>
                  </a:moveTo>
                  <a:cubicBezTo>
                    <a:pt x="16075" y="1"/>
                    <a:pt x="16069" y="1"/>
                    <a:pt x="16062" y="3"/>
                  </a:cubicBezTo>
                  <a:lnTo>
                    <a:pt x="107" y="2408"/>
                  </a:lnTo>
                  <a:cubicBezTo>
                    <a:pt x="0" y="2420"/>
                    <a:pt x="12" y="2587"/>
                    <a:pt x="119" y="2587"/>
                  </a:cubicBezTo>
                  <a:lnTo>
                    <a:pt x="143" y="2587"/>
                  </a:lnTo>
                  <a:lnTo>
                    <a:pt x="16085" y="181"/>
                  </a:lnTo>
                  <a:cubicBezTo>
                    <a:pt x="16198" y="170"/>
                    <a:pt x="16183" y="1"/>
                    <a:pt x="16082" y="1"/>
                  </a:cubicBezTo>
                  <a:close/>
                </a:path>
              </a:pathLst>
            </a:custGeom>
            <a:solidFill>
              <a:srgbClr val="6ABB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3" name="Google Shape;163;p2"/>
            <p:cNvSpPr/>
            <p:nvPr/>
          </p:nvSpPr>
          <p:spPr>
            <a:xfrm>
              <a:off x="-3589751" y="2035410"/>
              <a:ext cx="660032" cy="105366"/>
            </a:xfrm>
            <a:custGeom>
              <a:avLst/>
              <a:gdLst/>
              <a:ahLst/>
              <a:cxnLst/>
              <a:rect l="l" t="t" r="r" b="b"/>
              <a:pathLst>
                <a:path w="16218" h="2589" extrusionOk="0">
                  <a:moveTo>
                    <a:pt x="16090" y="1"/>
                  </a:moveTo>
                  <a:cubicBezTo>
                    <a:pt x="16081" y="1"/>
                    <a:pt x="16072" y="2"/>
                    <a:pt x="16062" y="5"/>
                  </a:cubicBezTo>
                  <a:lnTo>
                    <a:pt x="108" y="2410"/>
                  </a:lnTo>
                  <a:cubicBezTo>
                    <a:pt x="0" y="2434"/>
                    <a:pt x="12" y="2589"/>
                    <a:pt x="119" y="2589"/>
                  </a:cubicBezTo>
                  <a:lnTo>
                    <a:pt x="143" y="2589"/>
                  </a:lnTo>
                  <a:lnTo>
                    <a:pt x="16086" y="184"/>
                  </a:lnTo>
                  <a:cubicBezTo>
                    <a:pt x="16218" y="184"/>
                    <a:pt x="16197" y="1"/>
                    <a:pt x="16090" y="1"/>
                  </a:cubicBezTo>
                  <a:close/>
                </a:path>
              </a:pathLst>
            </a:custGeom>
            <a:solidFill>
              <a:srgbClr val="6ABB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4" name="Google Shape;164;p2"/>
            <p:cNvSpPr/>
            <p:nvPr/>
          </p:nvSpPr>
          <p:spPr>
            <a:xfrm>
              <a:off x="-3581042" y="2123600"/>
              <a:ext cx="659584" cy="105366"/>
            </a:xfrm>
            <a:custGeom>
              <a:avLst/>
              <a:gdLst/>
              <a:ahLst/>
              <a:cxnLst/>
              <a:rect l="l" t="t" r="r" b="b"/>
              <a:pathLst>
                <a:path w="16207" h="2589" extrusionOk="0">
                  <a:moveTo>
                    <a:pt x="16092" y="1"/>
                  </a:moveTo>
                  <a:cubicBezTo>
                    <a:pt x="16083" y="1"/>
                    <a:pt x="16073" y="2"/>
                    <a:pt x="16062" y="5"/>
                  </a:cubicBezTo>
                  <a:lnTo>
                    <a:pt x="108" y="2410"/>
                  </a:lnTo>
                  <a:cubicBezTo>
                    <a:pt x="1" y="2434"/>
                    <a:pt x="13" y="2589"/>
                    <a:pt x="120" y="2589"/>
                  </a:cubicBezTo>
                  <a:lnTo>
                    <a:pt x="132" y="2589"/>
                  </a:lnTo>
                  <a:lnTo>
                    <a:pt x="16086" y="184"/>
                  </a:lnTo>
                  <a:cubicBezTo>
                    <a:pt x="16206" y="173"/>
                    <a:pt x="16196" y="1"/>
                    <a:pt x="16092" y="1"/>
                  </a:cubicBezTo>
                  <a:close/>
                </a:path>
              </a:pathLst>
            </a:custGeom>
            <a:solidFill>
              <a:srgbClr val="6ABB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5" name="Google Shape;165;p2"/>
            <p:cNvSpPr/>
            <p:nvPr/>
          </p:nvSpPr>
          <p:spPr>
            <a:xfrm>
              <a:off x="-3556339" y="2222941"/>
              <a:ext cx="659625" cy="105366"/>
            </a:xfrm>
            <a:custGeom>
              <a:avLst/>
              <a:gdLst/>
              <a:ahLst/>
              <a:cxnLst/>
              <a:rect l="l" t="t" r="r" b="b"/>
              <a:pathLst>
                <a:path w="16208" h="2589" extrusionOk="0">
                  <a:moveTo>
                    <a:pt x="16091" y="1"/>
                  </a:moveTo>
                  <a:cubicBezTo>
                    <a:pt x="16082" y="1"/>
                    <a:pt x="16072" y="2"/>
                    <a:pt x="16062" y="5"/>
                  </a:cubicBezTo>
                  <a:lnTo>
                    <a:pt x="108" y="2410"/>
                  </a:lnTo>
                  <a:cubicBezTo>
                    <a:pt x="1" y="2434"/>
                    <a:pt x="13" y="2588"/>
                    <a:pt x="120" y="2588"/>
                  </a:cubicBezTo>
                  <a:lnTo>
                    <a:pt x="132" y="2588"/>
                  </a:lnTo>
                  <a:lnTo>
                    <a:pt x="16086" y="183"/>
                  </a:lnTo>
                  <a:cubicBezTo>
                    <a:pt x="16207" y="183"/>
                    <a:pt x="16196" y="1"/>
                    <a:pt x="16091" y="1"/>
                  </a:cubicBezTo>
                  <a:close/>
                </a:path>
              </a:pathLst>
            </a:custGeom>
            <a:solidFill>
              <a:srgbClr val="6ABB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6" name="Google Shape;166;p2"/>
            <p:cNvSpPr/>
            <p:nvPr/>
          </p:nvSpPr>
          <p:spPr>
            <a:xfrm>
              <a:off x="-3384315" y="2195715"/>
              <a:ext cx="116354" cy="59744"/>
            </a:xfrm>
            <a:custGeom>
              <a:avLst/>
              <a:gdLst/>
              <a:ahLst/>
              <a:cxnLst/>
              <a:rect l="l" t="t" r="r" b="b"/>
              <a:pathLst>
                <a:path w="2859" h="1468" extrusionOk="0">
                  <a:moveTo>
                    <a:pt x="1801" y="0"/>
                  </a:moveTo>
                  <a:cubicBezTo>
                    <a:pt x="1638" y="0"/>
                    <a:pt x="1465" y="18"/>
                    <a:pt x="1286" y="55"/>
                  </a:cubicBezTo>
                  <a:cubicBezTo>
                    <a:pt x="536" y="209"/>
                    <a:pt x="1" y="638"/>
                    <a:pt x="72" y="1007"/>
                  </a:cubicBezTo>
                  <a:cubicBezTo>
                    <a:pt x="126" y="1295"/>
                    <a:pt x="520" y="1468"/>
                    <a:pt x="1034" y="1468"/>
                  </a:cubicBezTo>
                  <a:cubicBezTo>
                    <a:pt x="1199" y="1468"/>
                    <a:pt x="1377" y="1450"/>
                    <a:pt x="1560" y="1412"/>
                  </a:cubicBezTo>
                  <a:cubicBezTo>
                    <a:pt x="2310" y="1257"/>
                    <a:pt x="2858" y="828"/>
                    <a:pt x="2775" y="459"/>
                  </a:cubicBezTo>
                  <a:cubicBezTo>
                    <a:pt x="2720" y="178"/>
                    <a:pt x="2320" y="0"/>
                    <a:pt x="18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7" name="Google Shape;167;p2"/>
            <p:cNvSpPr/>
            <p:nvPr/>
          </p:nvSpPr>
          <p:spPr>
            <a:xfrm>
              <a:off x="-3116370" y="2148914"/>
              <a:ext cx="116354" cy="59540"/>
            </a:xfrm>
            <a:custGeom>
              <a:avLst/>
              <a:gdLst/>
              <a:ahLst/>
              <a:cxnLst/>
              <a:rect l="l" t="t" r="r" b="b"/>
              <a:pathLst>
                <a:path w="2859" h="1463" extrusionOk="0">
                  <a:moveTo>
                    <a:pt x="1792" y="0"/>
                  </a:moveTo>
                  <a:cubicBezTo>
                    <a:pt x="1632" y="0"/>
                    <a:pt x="1462" y="16"/>
                    <a:pt x="1287" y="50"/>
                  </a:cubicBezTo>
                  <a:cubicBezTo>
                    <a:pt x="537" y="204"/>
                    <a:pt x="1" y="633"/>
                    <a:pt x="72" y="1014"/>
                  </a:cubicBezTo>
                  <a:cubicBezTo>
                    <a:pt x="135" y="1293"/>
                    <a:pt x="531" y="1463"/>
                    <a:pt x="1038" y="1463"/>
                  </a:cubicBezTo>
                  <a:cubicBezTo>
                    <a:pt x="1203" y="1463"/>
                    <a:pt x="1380" y="1445"/>
                    <a:pt x="1560" y="1407"/>
                  </a:cubicBezTo>
                  <a:cubicBezTo>
                    <a:pt x="2311" y="1264"/>
                    <a:pt x="2858" y="835"/>
                    <a:pt x="2775" y="454"/>
                  </a:cubicBezTo>
                  <a:cubicBezTo>
                    <a:pt x="2720" y="171"/>
                    <a:pt x="2315" y="0"/>
                    <a:pt x="179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8" name="Google Shape;168;p2"/>
            <p:cNvSpPr/>
            <p:nvPr/>
          </p:nvSpPr>
          <p:spPr>
            <a:xfrm>
              <a:off x="-3365432" y="2132147"/>
              <a:ext cx="95232" cy="60476"/>
            </a:xfrm>
            <a:custGeom>
              <a:avLst/>
              <a:gdLst/>
              <a:ahLst/>
              <a:cxnLst/>
              <a:rect l="l" t="t" r="r" b="b"/>
              <a:pathLst>
                <a:path w="2340" h="1486" extrusionOk="0">
                  <a:moveTo>
                    <a:pt x="1214" y="0"/>
                  </a:moveTo>
                  <a:cubicBezTo>
                    <a:pt x="1144" y="0"/>
                    <a:pt x="1073" y="7"/>
                    <a:pt x="1001" y="21"/>
                  </a:cubicBezTo>
                  <a:cubicBezTo>
                    <a:pt x="394" y="128"/>
                    <a:pt x="1" y="712"/>
                    <a:pt x="108" y="1319"/>
                  </a:cubicBezTo>
                  <a:cubicBezTo>
                    <a:pt x="132" y="1414"/>
                    <a:pt x="215" y="1474"/>
                    <a:pt x="311" y="1474"/>
                  </a:cubicBezTo>
                  <a:lnTo>
                    <a:pt x="346" y="1486"/>
                  </a:lnTo>
                  <a:cubicBezTo>
                    <a:pt x="453" y="1462"/>
                    <a:pt x="525" y="1355"/>
                    <a:pt x="513" y="1247"/>
                  </a:cubicBezTo>
                  <a:cubicBezTo>
                    <a:pt x="431" y="732"/>
                    <a:pt x="830" y="429"/>
                    <a:pt x="1224" y="429"/>
                  </a:cubicBezTo>
                  <a:cubicBezTo>
                    <a:pt x="1523" y="429"/>
                    <a:pt x="1819" y="601"/>
                    <a:pt x="1906" y="986"/>
                  </a:cubicBezTo>
                  <a:cubicBezTo>
                    <a:pt x="1922" y="1105"/>
                    <a:pt x="2012" y="1159"/>
                    <a:pt x="2103" y="1159"/>
                  </a:cubicBezTo>
                  <a:cubicBezTo>
                    <a:pt x="2220" y="1159"/>
                    <a:pt x="2339" y="1069"/>
                    <a:pt x="2299" y="914"/>
                  </a:cubicBezTo>
                  <a:cubicBezTo>
                    <a:pt x="2204" y="378"/>
                    <a:pt x="1739" y="0"/>
                    <a:pt x="121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9" name="Google Shape;169;p2"/>
            <p:cNvSpPr/>
            <p:nvPr/>
          </p:nvSpPr>
          <p:spPr>
            <a:xfrm>
              <a:off x="-3134928" y="2091002"/>
              <a:ext cx="95232" cy="60436"/>
            </a:xfrm>
            <a:custGeom>
              <a:avLst/>
              <a:gdLst/>
              <a:ahLst/>
              <a:cxnLst/>
              <a:rect l="l" t="t" r="r" b="b"/>
              <a:pathLst>
                <a:path w="2340" h="1485" extrusionOk="0">
                  <a:moveTo>
                    <a:pt x="1232" y="0"/>
                  </a:moveTo>
                  <a:cubicBezTo>
                    <a:pt x="585" y="0"/>
                    <a:pt x="0" y="581"/>
                    <a:pt x="135" y="1318"/>
                  </a:cubicBezTo>
                  <a:cubicBezTo>
                    <a:pt x="159" y="1413"/>
                    <a:pt x="242" y="1485"/>
                    <a:pt x="338" y="1485"/>
                  </a:cubicBezTo>
                  <a:lnTo>
                    <a:pt x="373" y="1485"/>
                  </a:lnTo>
                  <a:cubicBezTo>
                    <a:pt x="481" y="1461"/>
                    <a:pt x="552" y="1354"/>
                    <a:pt x="528" y="1246"/>
                  </a:cubicBezTo>
                  <a:cubicBezTo>
                    <a:pt x="457" y="865"/>
                    <a:pt x="719" y="484"/>
                    <a:pt x="1100" y="413"/>
                  </a:cubicBezTo>
                  <a:cubicBezTo>
                    <a:pt x="1143" y="405"/>
                    <a:pt x="1187" y="401"/>
                    <a:pt x="1230" y="401"/>
                  </a:cubicBezTo>
                  <a:cubicBezTo>
                    <a:pt x="1561" y="401"/>
                    <a:pt x="1858" y="637"/>
                    <a:pt x="1921" y="985"/>
                  </a:cubicBezTo>
                  <a:cubicBezTo>
                    <a:pt x="1947" y="1092"/>
                    <a:pt x="2030" y="1140"/>
                    <a:pt x="2114" y="1140"/>
                  </a:cubicBezTo>
                  <a:cubicBezTo>
                    <a:pt x="2226" y="1140"/>
                    <a:pt x="2340" y="1056"/>
                    <a:pt x="2326" y="913"/>
                  </a:cubicBezTo>
                  <a:cubicBezTo>
                    <a:pt x="2267" y="615"/>
                    <a:pt x="2100" y="365"/>
                    <a:pt x="1862" y="199"/>
                  </a:cubicBezTo>
                  <a:cubicBezTo>
                    <a:pt x="1660" y="61"/>
                    <a:pt x="1443" y="0"/>
                    <a:pt x="12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2"/>
            <p:cNvSpPr/>
            <p:nvPr/>
          </p:nvSpPr>
          <p:spPr>
            <a:xfrm>
              <a:off x="-3254942" y="2144926"/>
              <a:ext cx="122622" cy="76633"/>
            </a:xfrm>
            <a:custGeom>
              <a:avLst/>
              <a:gdLst/>
              <a:ahLst/>
              <a:cxnLst/>
              <a:rect l="l" t="t" r="r" b="b"/>
              <a:pathLst>
                <a:path w="3013" h="1883" extrusionOk="0">
                  <a:moveTo>
                    <a:pt x="2685" y="0"/>
                  </a:moveTo>
                  <a:cubicBezTo>
                    <a:pt x="2671" y="0"/>
                    <a:pt x="2658" y="2"/>
                    <a:pt x="2644" y="5"/>
                  </a:cubicBezTo>
                  <a:lnTo>
                    <a:pt x="179" y="457"/>
                  </a:lnTo>
                  <a:cubicBezTo>
                    <a:pt x="72" y="469"/>
                    <a:pt x="1" y="576"/>
                    <a:pt x="24" y="683"/>
                  </a:cubicBezTo>
                  <a:cubicBezTo>
                    <a:pt x="153" y="1388"/>
                    <a:pt x="769" y="1882"/>
                    <a:pt x="1462" y="1882"/>
                  </a:cubicBezTo>
                  <a:cubicBezTo>
                    <a:pt x="1541" y="1882"/>
                    <a:pt x="1622" y="1876"/>
                    <a:pt x="1703" y="1862"/>
                  </a:cubicBezTo>
                  <a:lnTo>
                    <a:pt x="1703" y="1850"/>
                  </a:lnTo>
                  <a:cubicBezTo>
                    <a:pt x="2489" y="1707"/>
                    <a:pt x="3013" y="957"/>
                    <a:pt x="2870" y="171"/>
                  </a:cubicBezTo>
                  <a:cubicBezTo>
                    <a:pt x="2860" y="68"/>
                    <a:pt x="2777" y="0"/>
                    <a:pt x="26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2"/>
            <p:cNvSpPr/>
            <p:nvPr/>
          </p:nvSpPr>
          <p:spPr>
            <a:xfrm>
              <a:off x="-3636958" y="1525887"/>
              <a:ext cx="155302" cy="827136"/>
            </a:xfrm>
            <a:custGeom>
              <a:avLst/>
              <a:gdLst/>
              <a:ahLst/>
              <a:cxnLst/>
              <a:rect l="l" t="t" r="r" b="b"/>
              <a:pathLst>
                <a:path w="3816" h="20324" extrusionOk="0">
                  <a:moveTo>
                    <a:pt x="215" y="1"/>
                  </a:moveTo>
                  <a:cubicBezTo>
                    <a:pt x="108" y="1"/>
                    <a:pt x="1" y="85"/>
                    <a:pt x="41" y="226"/>
                  </a:cubicBezTo>
                  <a:lnTo>
                    <a:pt x="3446" y="20181"/>
                  </a:lnTo>
                  <a:cubicBezTo>
                    <a:pt x="3458" y="20264"/>
                    <a:pt x="3530" y="20324"/>
                    <a:pt x="3625" y="20324"/>
                  </a:cubicBezTo>
                  <a:lnTo>
                    <a:pt x="3649" y="20324"/>
                  </a:lnTo>
                  <a:cubicBezTo>
                    <a:pt x="3744" y="20312"/>
                    <a:pt x="3815" y="20216"/>
                    <a:pt x="3804" y="20109"/>
                  </a:cubicBezTo>
                  <a:lnTo>
                    <a:pt x="398" y="166"/>
                  </a:lnTo>
                  <a:cubicBezTo>
                    <a:pt x="383" y="52"/>
                    <a:pt x="299" y="1"/>
                    <a:pt x="2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72" name="Google Shape;172;p2"/>
          <p:cNvGrpSpPr/>
          <p:nvPr/>
        </p:nvGrpSpPr>
        <p:grpSpPr>
          <a:xfrm>
            <a:off x="1796631" y="320931"/>
            <a:ext cx="978199" cy="422603"/>
            <a:chOff x="-1557577" y="1624698"/>
            <a:chExt cx="733649" cy="316952"/>
          </a:xfrm>
        </p:grpSpPr>
        <p:sp>
          <p:nvSpPr>
            <p:cNvPr id="173" name="Google Shape;173;p2"/>
            <p:cNvSpPr/>
            <p:nvPr/>
          </p:nvSpPr>
          <p:spPr>
            <a:xfrm>
              <a:off x="-1555664" y="1686720"/>
              <a:ext cx="349917" cy="254929"/>
            </a:xfrm>
            <a:custGeom>
              <a:avLst/>
              <a:gdLst/>
              <a:ahLst/>
              <a:cxnLst/>
              <a:rect l="l" t="t" r="r" b="b"/>
              <a:pathLst>
                <a:path w="8598" h="6264" extrusionOk="0">
                  <a:moveTo>
                    <a:pt x="3573" y="0"/>
                  </a:moveTo>
                  <a:cubicBezTo>
                    <a:pt x="3168" y="12"/>
                    <a:pt x="2834" y="310"/>
                    <a:pt x="2775" y="703"/>
                  </a:cubicBezTo>
                  <a:lnTo>
                    <a:pt x="2394" y="3477"/>
                  </a:lnTo>
                  <a:lnTo>
                    <a:pt x="1" y="4358"/>
                  </a:lnTo>
                  <a:cubicBezTo>
                    <a:pt x="1" y="4358"/>
                    <a:pt x="679" y="5430"/>
                    <a:pt x="2323" y="6132"/>
                  </a:cubicBezTo>
                  <a:cubicBezTo>
                    <a:pt x="2430" y="6216"/>
                    <a:pt x="2561" y="6263"/>
                    <a:pt x="2704" y="6263"/>
                  </a:cubicBezTo>
                  <a:lnTo>
                    <a:pt x="8597" y="6263"/>
                  </a:lnTo>
                  <a:lnTo>
                    <a:pt x="3823" y="12"/>
                  </a:lnTo>
                  <a:lnTo>
                    <a:pt x="3573" y="0"/>
                  </a:lnTo>
                  <a:close/>
                </a:path>
              </a:pathLst>
            </a:custGeom>
            <a:solidFill>
              <a:srgbClr val="CA5D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2"/>
            <p:cNvSpPr/>
            <p:nvPr/>
          </p:nvSpPr>
          <p:spPr>
            <a:xfrm>
              <a:off x="-1400123" y="1630518"/>
              <a:ext cx="576195" cy="311132"/>
            </a:xfrm>
            <a:custGeom>
              <a:avLst/>
              <a:gdLst/>
              <a:ahLst/>
              <a:cxnLst/>
              <a:rect l="l" t="t" r="r" b="b"/>
              <a:pathLst>
                <a:path w="14158" h="7645" extrusionOk="0">
                  <a:moveTo>
                    <a:pt x="11836" y="0"/>
                  </a:moveTo>
                  <a:lnTo>
                    <a:pt x="8049" y="1393"/>
                  </a:lnTo>
                  <a:lnTo>
                    <a:pt x="1" y="1393"/>
                  </a:lnTo>
                  <a:lnTo>
                    <a:pt x="4775" y="7644"/>
                  </a:lnTo>
                  <a:lnTo>
                    <a:pt x="12657" y="7644"/>
                  </a:lnTo>
                  <a:cubicBezTo>
                    <a:pt x="13050" y="7632"/>
                    <a:pt x="13395" y="7335"/>
                    <a:pt x="13455" y="6942"/>
                  </a:cubicBezTo>
                  <a:lnTo>
                    <a:pt x="14133" y="2096"/>
                  </a:lnTo>
                  <a:cubicBezTo>
                    <a:pt x="14157" y="1917"/>
                    <a:pt x="14110" y="1739"/>
                    <a:pt x="13991" y="1608"/>
                  </a:cubicBezTo>
                  <a:cubicBezTo>
                    <a:pt x="13967" y="1560"/>
                    <a:pt x="13931" y="1536"/>
                    <a:pt x="13895" y="1501"/>
                  </a:cubicBezTo>
                  <a:cubicBezTo>
                    <a:pt x="13264" y="929"/>
                    <a:pt x="12574" y="429"/>
                    <a:pt x="11836" y="0"/>
                  </a:cubicBezTo>
                  <a:close/>
                </a:path>
              </a:pathLst>
            </a:custGeom>
            <a:solidFill>
              <a:srgbClr val="D7DB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5" name="Google Shape;175;p2"/>
            <p:cNvSpPr/>
            <p:nvPr/>
          </p:nvSpPr>
          <p:spPr>
            <a:xfrm>
              <a:off x="-1557577" y="1624698"/>
              <a:ext cx="336324" cy="254441"/>
            </a:xfrm>
            <a:custGeom>
              <a:avLst/>
              <a:gdLst/>
              <a:ahLst/>
              <a:cxnLst/>
              <a:rect l="l" t="t" r="r" b="b"/>
              <a:pathLst>
                <a:path w="8264" h="6252" extrusionOk="0">
                  <a:moveTo>
                    <a:pt x="1524" y="0"/>
                  </a:moveTo>
                  <a:cubicBezTo>
                    <a:pt x="1119" y="12"/>
                    <a:pt x="786" y="310"/>
                    <a:pt x="726" y="703"/>
                  </a:cubicBezTo>
                  <a:lnTo>
                    <a:pt x="60" y="5549"/>
                  </a:lnTo>
                  <a:cubicBezTo>
                    <a:pt x="0" y="5918"/>
                    <a:pt x="286" y="6251"/>
                    <a:pt x="655" y="6251"/>
                  </a:cubicBezTo>
                  <a:lnTo>
                    <a:pt x="7358" y="6251"/>
                  </a:lnTo>
                  <a:lnTo>
                    <a:pt x="82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6" name="Google Shape;176;p2"/>
            <p:cNvSpPr/>
            <p:nvPr/>
          </p:nvSpPr>
          <p:spPr>
            <a:xfrm>
              <a:off x="-1258133" y="1624698"/>
              <a:ext cx="350324" cy="254441"/>
            </a:xfrm>
            <a:custGeom>
              <a:avLst/>
              <a:gdLst/>
              <a:ahLst/>
              <a:cxnLst/>
              <a:rect l="l" t="t" r="r" b="b"/>
              <a:pathLst>
                <a:path w="8608" h="6252" extrusionOk="0">
                  <a:moveTo>
                    <a:pt x="7960" y="0"/>
                  </a:moveTo>
                  <a:cubicBezTo>
                    <a:pt x="7954" y="0"/>
                    <a:pt x="7948" y="0"/>
                    <a:pt x="7942" y="0"/>
                  </a:cubicBezTo>
                  <a:lnTo>
                    <a:pt x="905" y="0"/>
                  </a:lnTo>
                  <a:lnTo>
                    <a:pt x="0" y="6251"/>
                  </a:lnTo>
                  <a:lnTo>
                    <a:pt x="7073" y="6251"/>
                  </a:lnTo>
                  <a:cubicBezTo>
                    <a:pt x="7465" y="6239"/>
                    <a:pt x="7799" y="5942"/>
                    <a:pt x="7870" y="5549"/>
                  </a:cubicBezTo>
                  <a:lnTo>
                    <a:pt x="8537" y="703"/>
                  </a:lnTo>
                  <a:cubicBezTo>
                    <a:pt x="8607" y="340"/>
                    <a:pt x="8321" y="0"/>
                    <a:pt x="796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7" name="Google Shape;177;p2"/>
            <p:cNvSpPr/>
            <p:nvPr/>
          </p:nvSpPr>
          <p:spPr>
            <a:xfrm>
              <a:off x="-1450505" y="1777800"/>
              <a:ext cx="75616" cy="37889"/>
            </a:xfrm>
            <a:custGeom>
              <a:avLst/>
              <a:gdLst/>
              <a:ahLst/>
              <a:cxnLst/>
              <a:rect l="l" t="t" r="r" b="b"/>
              <a:pathLst>
                <a:path w="1858" h="931" extrusionOk="0">
                  <a:moveTo>
                    <a:pt x="898" y="0"/>
                  </a:moveTo>
                  <a:cubicBezTo>
                    <a:pt x="406" y="0"/>
                    <a:pt x="12" y="198"/>
                    <a:pt x="0" y="441"/>
                  </a:cubicBezTo>
                  <a:cubicBezTo>
                    <a:pt x="0" y="691"/>
                    <a:pt x="405" y="918"/>
                    <a:pt x="917" y="930"/>
                  </a:cubicBezTo>
                  <a:cubicBezTo>
                    <a:pt x="932" y="930"/>
                    <a:pt x="946" y="930"/>
                    <a:pt x="960" y="930"/>
                  </a:cubicBezTo>
                  <a:cubicBezTo>
                    <a:pt x="1452" y="930"/>
                    <a:pt x="1846" y="732"/>
                    <a:pt x="1846" y="489"/>
                  </a:cubicBezTo>
                  <a:cubicBezTo>
                    <a:pt x="1858" y="227"/>
                    <a:pt x="1453" y="13"/>
                    <a:pt x="941" y="1"/>
                  </a:cubicBezTo>
                  <a:cubicBezTo>
                    <a:pt x="927" y="1"/>
                    <a:pt x="912" y="0"/>
                    <a:pt x="8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8" name="Google Shape;178;p2"/>
            <p:cNvSpPr/>
            <p:nvPr/>
          </p:nvSpPr>
          <p:spPr>
            <a:xfrm>
              <a:off x="-1104057" y="1782154"/>
              <a:ext cx="76104" cy="37889"/>
            </a:xfrm>
            <a:custGeom>
              <a:avLst/>
              <a:gdLst/>
              <a:ahLst/>
              <a:cxnLst/>
              <a:rect l="l" t="t" r="r" b="b"/>
              <a:pathLst>
                <a:path w="1870" h="931" extrusionOk="0">
                  <a:moveTo>
                    <a:pt x="910" y="1"/>
                  </a:moveTo>
                  <a:cubicBezTo>
                    <a:pt x="417" y="1"/>
                    <a:pt x="12" y="199"/>
                    <a:pt x="12" y="442"/>
                  </a:cubicBezTo>
                  <a:cubicBezTo>
                    <a:pt x="0" y="703"/>
                    <a:pt x="417" y="918"/>
                    <a:pt x="929" y="930"/>
                  </a:cubicBezTo>
                  <a:cubicBezTo>
                    <a:pt x="943" y="930"/>
                    <a:pt x="958" y="930"/>
                    <a:pt x="972" y="930"/>
                  </a:cubicBezTo>
                  <a:cubicBezTo>
                    <a:pt x="1464" y="930"/>
                    <a:pt x="1858" y="732"/>
                    <a:pt x="1858" y="489"/>
                  </a:cubicBezTo>
                  <a:cubicBezTo>
                    <a:pt x="1870" y="227"/>
                    <a:pt x="1453" y="13"/>
                    <a:pt x="953" y="1"/>
                  </a:cubicBezTo>
                  <a:cubicBezTo>
                    <a:pt x="939" y="1"/>
                    <a:pt x="924" y="1"/>
                    <a:pt x="9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9" name="Google Shape;179;p2"/>
            <p:cNvSpPr/>
            <p:nvPr/>
          </p:nvSpPr>
          <p:spPr>
            <a:xfrm>
              <a:off x="-1415628" y="1725464"/>
              <a:ext cx="42203" cy="41267"/>
            </a:xfrm>
            <a:custGeom>
              <a:avLst/>
              <a:gdLst/>
              <a:ahLst/>
              <a:cxnLst/>
              <a:rect l="l" t="t" r="r" b="b"/>
              <a:pathLst>
                <a:path w="1037" h="1014" extrusionOk="0">
                  <a:moveTo>
                    <a:pt x="504" y="1"/>
                  </a:moveTo>
                  <a:cubicBezTo>
                    <a:pt x="239" y="1"/>
                    <a:pt x="13" y="222"/>
                    <a:pt x="13" y="489"/>
                  </a:cubicBezTo>
                  <a:cubicBezTo>
                    <a:pt x="1" y="775"/>
                    <a:pt x="227" y="1013"/>
                    <a:pt x="501" y="1013"/>
                  </a:cubicBezTo>
                  <a:cubicBezTo>
                    <a:pt x="508" y="1013"/>
                    <a:pt x="515" y="1013"/>
                    <a:pt x="522" y="1013"/>
                  </a:cubicBezTo>
                  <a:cubicBezTo>
                    <a:pt x="798" y="1013"/>
                    <a:pt x="1013" y="791"/>
                    <a:pt x="1025" y="513"/>
                  </a:cubicBezTo>
                  <a:cubicBezTo>
                    <a:pt x="1037" y="239"/>
                    <a:pt x="810" y="1"/>
                    <a:pt x="525" y="1"/>
                  </a:cubicBezTo>
                  <a:cubicBezTo>
                    <a:pt x="518" y="1"/>
                    <a:pt x="511" y="1"/>
                    <a:pt x="5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0" name="Google Shape;180;p2"/>
            <p:cNvSpPr/>
            <p:nvPr/>
          </p:nvSpPr>
          <p:spPr>
            <a:xfrm>
              <a:off x="-1102592" y="1729330"/>
              <a:ext cx="41715" cy="41267"/>
            </a:xfrm>
            <a:custGeom>
              <a:avLst/>
              <a:gdLst/>
              <a:ahLst/>
              <a:cxnLst/>
              <a:rect l="l" t="t" r="r" b="b"/>
              <a:pathLst>
                <a:path w="1025" h="1014" extrusionOk="0">
                  <a:moveTo>
                    <a:pt x="503" y="1"/>
                  </a:moveTo>
                  <a:cubicBezTo>
                    <a:pt x="238" y="1"/>
                    <a:pt x="12" y="222"/>
                    <a:pt x="12" y="489"/>
                  </a:cubicBezTo>
                  <a:cubicBezTo>
                    <a:pt x="0" y="775"/>
                    <a:pt x="226" y="1001"/>
                    <a:pt x="500" y="1013"/>
                  </a:cubicBezTo>
                  <a:cubicBezTo>
                    <a:pt x="786" y="1013"/>
                    <a:pt x="1012" y="799"/>
                    <a:pt x="1024" y="513"/>
                  </a:cubicBezTo>
                  <a:cubicBezTo>
                    <a:pt x="1024" y="239"/>
                    <a:pt x="810" y="1"/>
                    <a:pt x="524" y="1"/>
                  </a:cubicBezTo>
                  <a:cubicBezTo>
                    <a:pt x="517" y="1"/>
                    <a:pt x="510" y="1"/>
                    <a:pt x="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1" name="Google Shape;181;p2"/>
            <p:cNvSpPr/>
            <p:nvPr/>
          </p:nvSpPr>
          <p:spPr>
            <a:xfrm>
              <a:off x="-1343921" y="1746300"/>
              <a:ext cx="206458" cy="41"/>
            </a:xfrm>
            <a:custGeom>
              <a:avLst/>
              <a:gdLst/>
              <a:ahLst/>
              <a:cxnLst/>
              <a:rect l="l" t="t" r="r" b="b"/>
              <a:pathLst>
                <a:path w="5073" h="1" fill="none" extrusionOk="0">
                  <a:moveTo>
                    <a:pt x="1" y="1"/>
                  </a:moveTo>
                  <a:lnTo>
                    <a:pt x="5073" y="1"/>
                  </a:lnTo>
                </a:path>
              </a:pathLst>
            </a:custGeom>
            <a:solidFill>
              <a:schemeClr val="dk1"/>
            </a:solidFill>
            <a:ln w="5950"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82" name="Google Shape;182;p2"/>
          <p:cNvGrpSpPr/>
          <p:nvPr/>
        </p:nvGrpSpPr>
        <p:grpSpPr>
          <a:xfrm>
            <a:off x="-487594" y="5889639"/>
            <a:ext cx="1447583" cy="1110064"/>
            <a:chOff x="-1894096" y="2727704"/>
            <a:chExt cx="1085687" cy="832548"/>
          </a:xfrm>
        </p:grpSpPr>
        <p:sp>
          <p:nvSpPr>
            <p:cNvPr id="183" name="Google Shape;183;p2"/>
            <p:cNvSpPr/>
            <p:nvPr/>
          </p:nvSpPr>
          <p:spPr>
            <a:xfrm>
              <a:off x="-1877125" y="2744674"/>
              <a:ext cx="1068716" cy="815578"/>
            </a:xfrm>
            <a:custGeom>
              <a:avLst/>
              <a:gdLst/>
              <a:ahLst/>
              <a:cxnLst/>
              <a:rect l="l" t="t" r="r" b="b"/>
              <a:pathLst>
                <a:path w="26260" h="20040" extrusionOk="0">
                  <a:moveTo>
                    <a:pt x="17984" y="9187"/>
                  </a:moveTo>
                  <a:cubicBezTo>
                    <a:pt x="19449" y="9187"/>
                    <a:pt x="20639" y="9985"/>
                    <a:pt x="20639" y="10985"/>
                  </a:cubicBezTo>
                  <a:cubicBezTo>
                    <a:pt x="20639" y="11973"/>
                    <a:pt x="19449" y="12771"/>
                    <a:pt x="17996" y="12771"/>
                  </a:cubicBezTo>
                  <a:lnTo>
                    <a:pt x="17984" y="12771"/>
                  </a:lnTo>
                  <a:cubicBezTo>
                    <a:pt x="16520" y="12771"/>
                    <a:pt x="15341" y="11973"/>
                    <a:pt x="15341" y="10985"/>
                  </a:cubicBezTo>
                  <a:cubicBezTo>
                    <a:pt x="15341" y="9985"/>
                    <a:pt x="16532" y="9187"/>
                    <a:pt x="17984" y="9187"/>
                  </a:cubicBezTo>
                  <a:close/>
                  <a:moveTo>
                    <a:pt x="16876" y="0"/>
                  </a:moveTo>
                  <a:cubicBezTo>
                    <a:pt x="11460" y="0"/>
                    <a:pt x="0" y="2963"/>
                    <a:pt x="875" y="11128"/>
                  </a:cubicBezTo>
                  <a:cubicBezTo>
                    <a:pt x="1578" y="17692"/>
                    <a:pt x="9285" y="20039"/>
                    <a:pt x="15027" y="20039"/>
                  </a:cubicBezTo>
                  <a:cubicBezTo>
                    <a:pt x="17159" y="20039"/>
                    <a:pt x="19020" y="19716"/>
                    <a:pt x="20151" y="19165"/>
                  </a:cubicBezTo>
                  <a:cubicBezTo>
                    <a:pt x="24330" y="17129"/>
                    <a:pt x="23580" y="14343"/>
                    <a:pt x="21973" y="13807"/>
                  </a:cubicBezTo>
                  <a:cubicBezTo>
                    <a:pt x="20378" y="13271"/>
                    <a:pt x="20735" y="12307"/>
                    <a:pt x="21116" y="11985"/>
                  </a:cubicBezTo>
                  <a:cubicBezTo>
                    <a:pt x="22342" y="10961"/>
                    <a:pt x="25188" y="10807"/>
                    <a:pt x="25723" y="7366"/>
                  </a:cubicBezTo>
                  <a:cubicBezTo>
                    <a:pt x="26259" y="3937"/>
                    <a:pt x="22723" y="734"/>
                    <a:pt x="18330" y="91"/>
                  </a:cubicBezTo>
                  <a:cubicBezTo>
                    <a:pt x="17922" y="31"/>
                    <a:pt x="17430" y="0"/>
                    <a:pt x="16876" y="0"/>
                  </a:cubicBezTo>
                  <a:close/>
                </a:path>
              </a:pathLst>
            </a:custGeom>
            <a:solidFill>
              <a:srgbClr val="8A8A8A">
                <a:alpha val="40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2"/>
            <p:cNvSpPr/>
            <p:nvPr/>
          </p:nvSpPr>
          <p:spPr>
            <a:xfrm>
              <a:off x="-1894096" y="2727704"/>
              <a:ext cx="1068716" cy="572492"/>
            </a:xfrm>
            <a:custGeom>
              <a:avLst/>
              <a:gdLst/>
              <a:ahLst/>
              <a:cxnLst/>
              <a:rect l="l" t="t" r="r" b="b"/>
              <a:pathLst>
                <a:path w="26260" h="14067" extrusionOk="0">
                  <a:moveTo>
                    <a:pt x="16876" y="1"/>
                  </a:moveTo>
                  <a:cubicBezTo>
                    <a:pt x="11461" y="1"/>
                    <a:pt x="1" y="2963"/>
                    <a:pt x="875" y="11128"/>
                  </a:cubicBezTo>
                  <a:cubicBezTo>
                    <a:pt x="971" y="12129"/>
                    <a:pt x="1268" y="13105"/>
                    <a:pt x="1733" y="14010"/>
                  </a:cubicBezTo>
                  <a:cubicBezTo>
                    <a:pt x="2492" y="14048"/>
                    <a:pt x="3252" y="14067"/>
                    <a:pt x="4010" y="14067"/>
                  </a:cubicBezTo>
                  <a:cubicBezTo>
                    <a:pt x="8219" y="14067"/>
                    <a:pt x="12399" y="13489"/>
                    <a:pt x="16484" y="12450"/>
                  </a:cubicBezTo>
                  <a:cubicBezTo>
                    <a:pt x="15794" y="12129"/>
                    <a:pt x="15341" y="11593"/>
                    <a:pt x="15341" y="10974"/>
                  </a:cubicBezTo>
                  <a:cubicBezTo>
                    <a:pt x="15341" y="9985"/>
                    <a:pt x="16532" y="9188"/>
                    <a:pt x="17985" y="9188"/>
                  </a:cubicBezTo>
                  <a:cubicBezTo>
                    <a:pt x="19449" y="9188"/>
                    <a:pt x="20640" y="9985"/>
                    <a:pt x="20640" y="10974"/>
                  </a:cubicBezTo>
                  <a:cubicBezTo>
                    <a:pt x="20640" y="11069"/>
                    <a:pt x="20628" y="11152"/>
                    <a:pt x="20604" y="11236"/>
                  </a:cubicBezTo>
                  <a:cubicBezTo>
                    <a:pt x="21985" y="10771"/>
                    <a:pt x="23354" y="10259"/>
                    <a:pt x="24712" y="9700"/>
                  </a:cubicBezTo>
                  <a:cubicBezTo>
                    <a:pt x="25188" y="9152"/>
                    <a:pt x="25557" y="8414"/>
                    <a:pt x="25724" y="7378"/>
                  </a:cubicBezTo>
                  <a:cubicBezTo>
                    <a:pt x="26260" y="3949"/>
                    <a:pt x="22723" y="734"/>
                    <a:pt x="18330" y="91"/>
                  </a:cubicBezTo>
                  <a:cubicBezTo>
                    <a:pt x="17922" y="32"/>
                    <a:pt x="17431" y="1"/>
                    <a:pt x="168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2"/>
            <p:cNvSpPr/>
            <p:nvPr/>
          </p:nvSpPr>
          <p:spPr>
            <a:xfrm>
              <a:off x="-1823609" y="3122422"/>
              <a:ext cx="935229" cy="420649"/>
            </a:xfrm>
            <a:custGeom>
              <a:avLst/>
              <a:gdLst/>
              <a:ahLst/>
              <a:cxnLst/>
              <a:rect l="l" t="t" r="r" b="b"/>
              <a:pathLst>
                <a:path w="22980" h="10336" extrusionOk="0">
                  <a:moveTo>
                    <a:pt x="22980" y="1"/>
                  </a:moveTo>
                  <a:cubicBezTo>
                    <a:pt x="21622" y="560"/>
                    <a:pt x="20265" y="1072"/>
                    <a:pt x="18872" y="1537"/>
                  </a:cubicBezTo>
                  <a:cubicBezTo>
                    <a:pt x="18693" y="2406"/>
                    <a:pt x="17586" y="3072"/>
                    <a:pt x="16253" y="3072"/>
                  </a:cubicBezTo>
                  <a:cubicBezTo>
                    <a:pt x="16229" y="3073"/>
                    <a:pt x="16206" y="3073"/>
                    <a:pt x="16182" y="3073"/>
                  </a:cubicBezTo>
                  <a:cubicBezTo>
                    <a:pt x="15693" y="3073"/>
                    <a:pt x="15196" y="2955"/>
                    <a:pt x="14752" y="2751"/>
                  </a:cubicBezTo>
                  <a:cubicBezTo>
                    <a:pt x="10667" y="3790"/>
                    <a:pt x="6487" y="4368"/>
                    <a:pt x="2278" y="4368"/>
                  </a:cubicBezTo>
                  <a:cubicBezTo>
                    <a:pt x="1520" y="4368"/>
                    <a:pt x="760" y="4349"/>
                    <a:pt x="1" y="4311"/>
                  </a:cubicBezTo>
                  <a:lnTo>
                    <a:pt x="1" y="4311"/>
                  </a:lnTo>
                  <a:cubicBezTo>
                    <a:pt x="2312" y="8693"/>
                    <a:pt x="8502" y="10335"/>
                    <a:pt x="13308" y="10335"/>
                  </a:cubicBezTo>
                  <a:cubicBezTo>
                    <a:pt x="15435" y="10335"/>
                    <a:pt x="17291" y="10014"/>
                    <a:pt x="18420" y="9466"/>
                  </a:cubicBezTo>
                  <a:cubicBezTo>
                    <a:pt x="22599" y="7430"/>
                    <a:pt x="21837" y="4644"/>
                    <a:pt x="20241" y="4108"/>
                  </a:cubicBezTo>
                  <a:cubicBezTo>
                    <a:pt x="18634" y="3573"/>
                    <a:pt x="18991" y="2608"/>
                    <a:pt x="19384" y="2287"/>
                  </a:cubicBezTo>
                  <a:cubicBezTo>
                    <a:pt x="20241" y="1572"/>
                    <a:pt x="21884" y="1275"/>
                    <a:pt x="229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2"/>
            <p:cNvSpPr/>
            <p:nvPr/>
          </p:nvSpPr>
          <p:spPr>
            <a:xfrm>
              <a:off x="-1810994" y="3051691"/>
              <a:ext cx="155098" cy="143947"/>
            </a:xfrm>
            <a:custGeom>
              <a:avLst/>
              <a:gdLst/>
              <a:ahLst/>
              <a:cxnLst/>
              <a:rect l="l" t="t" r="r" b="b"/>
              <a:pathLst>
                <a:path w="3811" h="3537" extrusionOk="0">
                  <a:moveTo>
                    <a:pt x="1905" y="0"/>
                  </a:moveTo>
                  <a:cubicBezTo>
                    <a:pt x="857" y="0"/>
                    <a:pt x="0" y="798"/>
                    <a:pt x="0" y="1774"/>
                  </a:cubicBezTo>
                  <a:cubicBezTo>
                    <a:pt x="0" y="2751"/>
                    <a:pt x="857" y="3536"/>
                    <a:pt x="1905" y="3536"/>
                  </a:cubicBezTo>
                  <a:cubicBezTo>
                    <a:pt x="2953" y="3536"/>
                    <a:pt x="3810" y="2751"/>
                    <a:pt x="3810" y="1774"/>
                  </a:cubicBezTo>
                  <a:cubicBezTo>
                    <a:pt x="3810" y="798"/>
                    <a:pt x="2953" y="0"/>
                    <a:pt x="19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7" name="Google Shape;187;p2"/>
            <p:cNvSpPr/>
            <p:nvPr/>
          </p:nvSpPr>
          <p:spPr>
            <a:xfrm>
              <a:off x="-1708764" y="2888374"/>
              <a:ext cx="155098" cy="143988"/>
            </a:xfrm>
            <a:custGeom>
              <a:avLst/>
              <a:gdLst/>
              <a:ahLst/>
              <a:cxnLst/>
              <a:rect l="l" t="t" r="r" b="b"/>
              <a:pathLst>
                <a:path w="3811" h="3538" extrusionOk="0">
                  <a:moveTo>
                    <a:pt x="1905" y="1"/>
                  </a:moveTo>
                  <a:cubicBezTo>
                    <a:pt x="858" y="1"/>
                    <a:pt x="0" y="799"/>
                    <a:pt x="0" y="1775"/>
                  </a:cubicBezTo>
                  <a:cubicBezTo>
                    <a:pt x="0" y="2751"/>
                    <a:pt x="858" y="3537"/>
                    <a:pt x="1905" y="3537"/>
                  </a:cubicBezTo>
                  <a:cubicBezTo>
                    <a:pt x="2953" y="3537"/>
                    <a:pt x="3810" y="2751"/>
                    <a:pt x="3810" y="1775"/>
                  </a:cubicBezTo>
                  <a:cubicBezTo>
                    <a:pt x="3810" y="799"/>
                    <a:pt x="2953" y="1"/>
                    <a:pt x="190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8" name="Google Shape;188;p2"/>
            <p:cNvSpPr/>
            <p:nvPr/>
          </p:nvSpPr>
          <p:spPr>
            <a:xfrm>
              <a:off x="-1522700" y="2807469"/>
              <a:ext cx="154610" cy="143947"/>
            </a:xfrm>
            <a:custGeom>
              <a:avLst/>
              <a:gdLst/>
              <a:ahLst/>
              <a:cxnLst/>
              <a:rect l="l" t="t" r="r" b="b"/>
              <a:pathLst>
                <a:path w="3799" h="3537" extrusionOk="0">
                  <a:moveTo>
                    <a:pt x="1894" y="1"/>
                  </a:moveTo>
                  <a:cubicBezTo>
                    <a:pt x="846" y="1"/>
                    <a:pt x="0" y="798"/>
                    <a:pt x="0" y="1775"/>
                  </a:cubicBezTo>
                  <a:cubicBezTo>
                    <a:pt x="0" y="2751"/>
                    <a:pt x="846" y="3537"/>
                    <a:pt x="1894" y="3537"/>
                  </a:cubicBezTo>
                  <a:cubicBezTo>
                    <a:pt x="2953" y="3537"/>
                    <a:pt x="3799" y="2751"/>
                    <a:pt x="3799" y="1775"/>
                  </a:cubicBezTo>
                  <a:cubicBezTo>
                    <a:pt x="3799" y="798"/>
                    <a:pt x="2953" y="1"/>
                    <a:pt x="189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9" name="Google Shape;189;p2"/>
            <p:cNvSpPr/>
            <p:nvPr/>
          </p:nvSpPr>
          <p:spPr>
            <a:xfrm>
              <a:off x="-1309492" y="2771127"/>
              <a:ext cx="154610" cy="143947"/>
            </a:xfrm>
            <a:custGeom>
              <a:avLst/>
              <a:gdLst/>
              <a:ahLst/>
              <a:cxnLst/>
              <a:rect l="l" t="t" r="r" b="b"/>
              <a:pathLst>
                <a:path w="3799" h="3537" extrusionOk="0">
                  <a:moveTo>
                    <a:pt x="1893" y="1"/>
                  </a:moveTo>
                  <a:cubicBezTo>
                    <a:pt x="846" y="1"/>
                    <a:pt x="0" y="786"/>
                    <a:pt x="0" y="1763"/>
                  </a:cubicBezTo>
                  <a:cubicBezTo>
                    <a:pt x="0" y="2739"/>
                    <a:pt x="846" y="3537"/>
                    <a:pt x="1893" y="3537"/>
                  </a:cubicBezTo>
                  <a:cubicBezTo>
                    <a:pt x="2941" y="3537"/>
                    <a:pt x="3798" y="2739"/>
                    <a:pt x="3798" y="1763"/>
                  </a:cubicBezTo>
                  <a:cubicBezTo>
                    <a:pt x="3798" y="786"/>
                    <a:pt x="2941" y="1"/>
                    <a:pt x="18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0" name="Google Shape;190;p2"/>
            <p:cNvSpPr/>
            <p:nvPr/>
          </p:nvSpPr>
          <p:spPr>
            <a:xfrm>
              <a:off x="-1104545" y="2842835"/>
              <a:ext cx="154610" cy="143947"/>
            </a:xfrm>
            <a:custGeom>
              <a:avLst/>
              <a:gdLst/>
              <a:ahLst/>
              <a:cxnLst/>
              <a:rect l="l" t="t" r="r" b="b"/>
              <a:pathLst>
                <a:path w="3799" h="3537" extrusionOk="0">
                  <a:moveTo>
                    <a:pt x="1906" y="1"/>
                  </a:moveTo>
                  <a:cubicBezTo>
                    <a:pt x="858" y="1"/>
                    <a:pt x="1" y="787"/>
                    <a:pt x="1" y="1775"/>
                  </a:cubicBezTo>
                  <a:cubicBezTo>
                    <a:pt x="1" y="2751"/>
                    <a:pt x="858" y="3537"/>
                    <a:pt x="1906" y="3537"/>
                  </a:cubicBezTo>
                  <a:cubicBezTo>
                    <a:pt x="2953" y="3537"/>
                    <a:pt x="3799" y="2751"/>
                    <a:pt x="3799" y="1775"/>
                  </a:cubicBezTo>
                  <a:cubicBezTo>
                    <a:pt x="3799" y="787"/>
                    <a:pt x="2953" y="1"/>
                    <a:pt x="19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1" name="Google Shape;191;p2"/>
            <p:cNvSpPr/>
            <p:nvPr/>
          </p:nvSpPr>
          <p:spPr>
            <a:xfrm>
              <a:off x="-1595384" y="3380195"/>
              <a:ext cx="126040" cy="63040"/>
            </a:xfrm>
            <a:custGeom>
              <a:avLst/>
              <a:gdLst/>
              <a:ahLst/>
              <a:cxnLst/>
              <a:rect l="l" t="t" r="r" b="b"/>
              <a:pathLst>
                <a:path w="3097" h="1549" extrusionOk="0">
                  <a:moveTo>
                    <a:pt x="1548" y="1"/>
                  </a:moveTo>
                  <a:cubicBezTo>
                    <a:pt x="703" y="1"/>
                    <a:pt x="0" y="334"/>
                    <a:pt x="0" y="763"/>
                  </a:cubicBezTo>
                  <a:cubicBezTo>
                    <a:pt x="0" y="1191"/>
                    <a:pt x="679" y="1537"/>
                    <a:pt x="1536" y="1549"/>
                  </a:cubicBezTo>
                  <a:cubicBezTo>
                    <a:pt x="1551" y="1549"/>
                    <a:pt x="1565" y="1549"/>
                    <a:pt x="1579" y="1549"/>
                  </a:cubicBezTo>
                  <a:cubicBezTo>
                    <a:pt x="2417" y="1549"/>
                    <a:pt x="3084" y="1208"/>
                    <a:pt x="3084" y="787"/>
                  </a:cubicBezTo>
                  <a:cubicBezTo>
                    <a:pt x="3096" y="370"/>
                    <a:pt x="2406" y="13"/>
                    <a:pt x="15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2" name="Google Shape;192;p2"/>
            <p:cNvSpPr/>
            <p:nvPr/>
          </p:nvSpPr>
          <p:spPr>
            <a:xfrm>
              <a:off x="-1253779" y="3383614"/>
              <a:ext cx="125999" cy="63040"/>
            </a:xfrm>
            <a:custGeom>
              <a:avLst/>
              <a:gdLst/>
              <a:ahLst/>
              <a:cxnLst/>
              <a:rect l="l" t="t" r="r" b="b"/>
              <a:pathLst>
                <a:path w="3096" h="1549" extrusionOk="0">
                  <a:moveTo>
                    <a:pt x="1560" y="0"/>
                  </a:moveTo>
                  <a:cubicBezTo>
                    <a:pt x="703" y="0"/>
                    <a:pt x="12" y="333"/>
                    <a:pt x="12" y="762"/>
                  </a:cubicBezTo>
                  <a:cubicBezTo>
                    <a:pt x="0" y="1191"/>
                    <a:pt x="691" y="1548"/>
                    <a:pt x="1548" y="1548"/>
                  </a:cubicBezTo>
                  <a:cubicBezTo>
                    <a:pt x="1563" y="1548"/>
                    <a:pt x="1577" y="1548"/>
                    <a:pt x="1592" y="1548"/>
                  </a:cubicBezTo>
                  <a:cubicBezTo>
                    <a:pt x="2418" y="1548"/>
                    <a:pt x="3096" y="1219"/>
                    <a:pt x="3096" y="798"/>
                  </a:cubicBezTo>
                  <a:cubicBezTo>
                    <a:pt x="3096" y="369"/>
                    <a:pt x="2417" y="12"/>
                    <a:pt x="15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3" name="Google Shape;193;p2"/>
            <p:cNvSpPr/>
            <p:nvPr/>
          </p:nvSpPr>
          <p:spPr>
            <a:xfrm>
              <a:off x="-1430157" y="3346213"/>
              <a:ext cx="138127" cy="47290"/>
            </a:xfrm>
            <a:custGeom>
              <a:avLst/>
              <a:gdLst/>
              <a:ahLst/>
              <a:cxnLst/>
              <a:rect l="l" t="t" r="r" b="b"/>
              <a:pathLst>
                <a:path w="3394" h="1162" extrusionOk="0">
                  <a:moveTo>
                    <a:pt x="1523" y="1"/>
                  </a:moveTo>
                  <a:cubicBezTo>
                    <a:pt x="1008" y="1"/>
                    <a:pt x="494" y="51"/>
                    <a:pt x="1" y="169"/>
                  </a:cubicBezTo>
                  <a:cubicBezTo>
                    <a:pt x="370" y="831"/>
                    <a:pt x="1030" y="1162"/>
                    <a:pt x="1693" y="1162"/>
                  </a:cubicBezTo>
                  <a:cubicBezTo>
                    <a:pt x="2352" y="1162"/>
                    <a:pt x="3014" y="834"/>
                    <a:pt x="3394" y="181"/>
                  </a:cubicBezTo>
                  <a:cubicBezTo>
                    <a:pt x="2834" y="62"/>
                    <a:pt x="2263" y="2"/>
                    <a:pt x="1691" y="2"/>
                  </a:cubicBezTo>
                  <a:cubicBezTo>
                    <a:pt x="1635" y="1"/>
                    <a:pt x="1579" y="1"/>
                    <a:pt x="1523" y="1"/>
                  </a:cubicBezTo>
                  <a:close/>
                </a:path>
              </a:pathLst>
            </a:custGeom>
            <a:solidFill>
              <a:srgbClr val="E8A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4" name="Google Shape;194;p2"/>
            <p:cNvSpPr/>
            <p:nvPr/>
          </p:nvSpPr>
          <p:spPr>
            <a:xfrm>
              <a:off x="-1440819" y="3313330"/>
              <a:ext cx="159453" cy="40250"/>
            </a:xfrm>
            <a:custGeom>
              <a:avLst/>
              <a:gdLst/>
              <a:ahLst/>
              <a:cxnLst/>
              <a:rect l="l" t="t" r="r" b="b"/>
              <a:pathLst>
                <a:path w="3918" h="989" extrusionOk="0">
                  <a:moveTo>
                    <a:pt x="12" y="1"/>
                  </a:moveTo>
                  <a:lnTo>
                    <a:pt x="12" y="1"/>
                  </a:lnTo>
                  <a:cubicBezTo>
                    <a:pt x="1" y="346"/>
                    <a:pt x="96" y="679"/>
                    <a:pt x="263" y="977"/>
                  </a:cubicBezTo>
                  <a:cubicBezTo>
                    <a:pt x="767" y="859"/>
                    <a:pt x="1272" y="809"/>
                    <a:pt x="1785" y="809"/>
                  </a:cubicBezTo>
                  <a:cubicBezTo>
                    <a:pt x="1841" y="809"/>
                    <a:pt x="1897" y="809"/>
                    <a:pt x="1953" y="810"/>
                  </a:cubicBezTo>
                  <a:cubicBezTo>
                    <a:pt x="2525" y="810"/>
                    <a:pt x="3096" y="870"/>
                    <a:pt x="3656" y="989"/>
                  </a:cubicBezTo>
                  <a:cubicBezTo>
                    <a:pt x="3822" y="703"/>
                    <a:pt x="3918" y="370"/>
                    <a:pt x="3918" y="36"/>
                  </a:cubicBezTo>
                  <a:lnTo>
                    <a:pt x="1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5" name="Google Shape;195;p2"/>
            <p:cNvSpPr/>
            <p:nvPr/>
          </p:nvSpPr>
          <p:spPr>
            <a:xfrm>
              <a:off x="-1538206" y="3265349"/>
              <a:ext cx="69308" cy="68860"/>
            </a:xfrm>
            <a:custGeom>
              <a:avLst/>
              <a:gdLst/>
              <a:ahLst/>
              <a:cxnLst/>
              <a:rect l="l" t="t" r="r" b="b"/>
              <a:pathLst>
                <a:path w="1703" h="1692" extrusionOk="0">
                  <a:moveTo>
                    <a:pt x="836" y="1"/>
                  </a:moveTo>
                  <a:cubicBezTo>
                    <a:pt x="382" y="1"/>
                    <a:pt x="12" y="377"/>
                    <a:pt x="12" y="834"/>
                  </a:cubicBezTo>
                  <a:cubicBezTo>
                    <a:pt x="0" y="1299"/>
                    <a:pt x="381" y="1692"/>
                    <a:pt x="846" y="1692"/>
                  </a:cubicBezTo>
                  <a:cubicBezTo>
                    <a:pt x="1310" y="1692"/>
                    <a:pt x="1691" y="1323"/>
                    <a:pt x="1703" y="846"/>
                  </a:cubicBezTo>
                  <a:cubicBezTo>
                    <a:pt x="1703" y="382"/>
                    <a:pt x="1334" y="1"/>
                    <a:pt x="858" y="1"/>
                  </a:cubicBezTo>
                  <a:cubicBezTo>
                    <a:pt x="851" y="1"/>
                    <a:pt x="844" y="1"/>
                    <a:pt x="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2"/>
            <p:cNvSpPr/>
            <p:nvPr/>
          </p:nvSpPr>
          <p:spPr>
            <a:xfrm>
              <a:off x="-1252314" y="3268767"/>
              <a:ext cx="69308" cy="68819"/>
            </a:xfrm>
            <a:custGeom>
              <a:avLst/>
              <a:gdLst/>
              <a:ahLst/>
              <a:cxnLst/>
              <a:rect l="l" t="t" r="r" b="b"/>
              <a:pathLst>
                <a:path w="1703" h="1691" extrusionOk="0">
                  <a:moveTo>
                    <a:pt x="836" y="0"/>
                  </a:moveTo>
                  <a:cubicBezTo>
                    <a:pt x="381" y="0"/>
                    <a:pt x="0" y="376"/>
                    <a:pt x="0" y="834"/>
                  </a:cubicBezTo>
                  <a:cubicBezTo>
                    <a:pt x="0" y="1298"/>
                    <a:pt x="369" y="1691"/>
                    <a:pt x="845" y="1691"/>
                  </a:cubicBezTo>
                  <a:cubicBezTo>
                    <a:pt x="1310" y="1691"/>
                    <a:pt x="1691" y="1322"/>
                    <a:pt x="1691" y="858"/>
                  </a:cubicBezTo>
                  <a:cubicBezTo>
                    <a:pt x="1703" y="381"/>
                    <a:pt x="1322" y="0"/>
                    <a:pt x="857" y="0"/>
                  </a:cubicBezTo>
                  <a:cubicBezTo>
                    <a:pt x="850" y="0"/>
                    <a:pt x="843" y="0"/>
                    <a:pt x="8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97" name="Google Shape;197;p2"/>
          <p:cNvSpPr/>
          <p:nvPr/>
        </p:nvSpPr>
        <p:spPr>
          <a:xfrm>
            <a:off x="475652" y="4870645"/>
            <a:ext cx="192685" cy="129931"/>
          </a:xfrm>
          <a:custGeom>
            <a:avLst/>
            <a:gdLst/>
            <a:ahLst/>
            <a:cxnLst/>
            <a:rect l="l" t="t" r="r" b="b"/>
            <a:pathLst>
              <a:path w="4532" h="3056" extrusionOk="0">
                <a:moveTo>
                  <a:pt x="2405" y="0"/>
                </a:moveTo>
                <a:cubicBezTo>
                  <a:pt x="2257" y="0"/>
                  <a:pt x="2100" y="15"/>
                  <a:pt x="1932" y="47"/>
                </a:cubicBezTo>
                <a:cubicBezTo>
                  <a:pt x="1" y="413"/>
                  <a:pt x="635" y="3056"/>
                  <a:pt x="2321" y="3056"/>
                </a:cubicBezTo>
                <a:cubicBezTo>
                  <a:pt x="2444" y="3056"/>
                  <a:pt x="2572" y="3042"/>
                  <a:pt x="2706" y="3012"/>
                </a:cubicBezTo>
                <a:cubicBezTo>
                  <a:pt x="4532" y="2591"/>
                  <a:pt x="4352" y="0"/>
                  <a:pt x="2405"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8" name="Google Shape;198;p2"/>
          <p:cNvSpPr/>
          <p:nvPr/>
        </p:nvSpPr>
        <p:spPr>
          <a:xfrm>
            <a:off x="10578205" y="454325"/>
            <a:ext cx="211520" cy="142644"/>
          </a:xfrm>
          <a:custGeom>
            <a:avLst/>
            <a:gdLst/>
            <a:ahLst/>
            <a:cxnLst/>
            <a:rect l="l" t="t" r="r" b="b"/>
            <a:pathLst>
              <a:path w="4975" h="3355" extrusionOk="0">
                <a:moveTo>
                  <a:pt x="2637" y="1"/>
                </a:moveTo>
                <a:cubicBezTo>
                  <a:pt x="2474" y="1"/>
                  <a:pt x="2301" y="17"/>
                  <a:pt x="2116" y="53"/>
                </a:cubicBezTo>
                <a:cubicBezTo>
                  <a:pt x="0" y="451"/>
                  <a:pt x="688" y="3354"/>
                  <a:pt x="2529" y="3354"/>
                </a:cubicBezTo>
                <a:cubicBezTo>
                  <a:pt x="2667" y="3354"/>
                  <a:pt x="2811" y="3338"/>
                  <a:pt x="2961" y="3303"/>
                </a:cubicBezTo>
                <a:cubicBezTo>
                  <a:pt x="4975" y="2849"/>
                  <a:pt x="4768" y="1"/>
                  <a:pt x="2637" y="1"/>
                </a:cubicBezTo>
                <a:close/>
              </a:path>
            </a:pathLst>
          </a:custGeom>
          <a:solidFill>
            <a:schemeClr val="dk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9" name="Google Shape;199;p2"/>
          <p:cNvSpPr/>
          <p:nvPr/>
        </p:nvSpPr>
        <p:spPr>
          <a:xfrm>
            <a:off x="3469063" y="486705"/>
            <a:ext cx="115305" cy="77891"/>
          </a:xfrm>
          <a:custGeom>
            <a:avLst/>
            <a:gdLst/>
            <a:ahLst/>
            <a:cxnLst/>
            <a:rect l="l" t="t" r="r" b="b"/>
            <a:pathLst>
              <a:path w="2712" h="1832" extrusionOk="0">
                <a:moveTo>
                  <a:pt x="1439" y="1"/>
                </a:moveTo>
                <a:cubicBezTo>
                  <a:pt x="1350" y="1"/>
                  <a:pt x="1254" y="10"/>
                  <a:pt x="1152" y="29"/>
                </a:cubicBezTo>
                <a:cubicBezTo>
                  <a:pt x="1" y="251"/>
                  <a:pt x="373" y="1832"/>
                  <a:pt x="1379" y="1832"/>
                </a:cubicBezTo>
                <a:cubicBezTo>
                  <a:pt x="1455" y="1832"/>
                  <a:pt x="1534" y="1823"/>
                  <a:pt x="1617" y="1803"/>
                </a:cubicBezTo>
                <a:cubicBezTo>
                  <a:pt x="2711" y="1549"/>
                  <a:pt x="2604" y="1"/>
                  <a:pt x="1439" y="1"/>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0" name="Google Shape;200;p2"/>
          <p:cNvSpPr/>
          <p:nvPr/>
        </p:nvSpPr>
        <p:spPr>
          <a:xfrm>
            <a:off x="11704344" y="4335608"/>
            <a:ext cx="115433" cy="77763"/>
          </a:xfrm>
          <a:custGeom>
            <a:avLst/>
            <a:gdLst/>
            <a:ahLst/>
            <a:cxnLst/>
            <a:rect l="l" t="t" r="r" b="b"/>
            <a:pathLst>
              <a:path w="2715" h="1829" extrusionOk="0">
                <a:moveTo>
                  <a:pt x="1430" y="0"/>
                </a:moveTo>
                <a:cubicBezTo>
                  <a:pt x="1343" y="0"/>
                  <a:pt x="1251" y="8"/>
                  <a:pt x="1153" y="26"/>
                </a:cubicBezTo>
                <a:cubicBezTo>
                  <a:pt x="1" y="248"/>
                  <a:pt x="373" y="1829"/>
                  <a:pt x="1379" y="1829"/>
                </a:cubicBezTo>
                <a:cubicBezTo>
                  <a:pt x="1455" y="1829"/>
                  <a:pt x="1534" y="1820"/>
                  <a:pt x="1617" y="1801"/>
                </a:cubicBezTo>
                <a:cubicBezTo>
                  <a:pt x="2714" y="1546"/>
                  <a:pt x="2604" y="0"/>
                  <a:pt x="1430"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1" name="Google Shape;201;p2"/>
          <p:cNvSpPr/>
          <p:nvPr/>
        </p:nvSpPr>
        <p:spPr>
          <a:xfrm>
            <a:off x="7320108" y="486775"/>
            <a:ext cx="115433" cy="77763"/>
          </a:xfrm>
          <a:custGeom>
            <a:avLst/>
            <a:gdLst/>
            <a:ahLst/>
            <a:cxnLst/>
            <a:rect l="l" t="t" r="r" b="b"/>
            <a:pathLst>
              <a:path w="2715" h="1829" extrusionOk="0">
                <a:moveTo>
                  <a:pt x="1442" y="0"/>
                </a:moveTo>
                <a:cubicBezTo>
                  <a:pt x="1353" y="0"/>
                  <a:pt x="1257" y="9"/>
                  <a:pt x="1155" y="29"/>
                </a:cubicBezTo>
                <a:cubicBezTo>
                  <a:pt x="1" y="251"/>
                  <a:pt x="378" y="1829"/>
                  <a:pt x="1390" y="1829"/>
                </a:cubicBezTo>
                <a:cubicBezTo>
                  <a:pt x="1463" y="1829"/>
                  <a:pt x="1540" y="1820"/>
                  <a:pt x="1619" y="1803"/>
                </a:cubicBezTo>
                <a:cubicBezTo>
                  <a:pt x="2714" y="1548"/>
                  <a:pt x="2607" y="0"/>
                  <a:pt x="1442" y="0"/>
                </a:cubicBezTo>
                <a:close/>
              </a:path>
            </a:pathLst>
          </a:custGeom>
          <a:solidFill>
            <a:schemeClr val="accent4"/>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2" name="Google Shape;202;p2"/>
          <p:cNvGrpSpPr/>
          <p:nvPr/>
        </p:nvGrpSpPr>
        <p:grpSpPr>
          <a:xfrm rot="-1184271">
            <a:off x="5025789" y="6354410"/>
            <a:ext cx="2140417" cy="431589"/>
            <a:chOff x="-2409434" y="3707764"/>
            <a:chExt cx="1605394" cy="323708"/>
          </a:xfrm>
        </p:grpSpPr>
        <p:sp>
          <p:nvSpPr>
            <p:cNvPr id="203" name="Google Shape;203;p2"/>
            <p:cNvSpPr/>
            <p:nvPr/>
          </p:nvSpPr>
          <p:spPr>
            <a:xfrm>
              <a:off x="-2409434" y="3708252"/>
              <a:ext cx="1605394" cy="323220"/>
            </a:xfrm>
            <a:custGeom>
              <a:avLst/>
              <a:gdLst/>
              <a:ahLst/>
              <a:cxnLst/>
              <a:rect l="l" t="t" r="r" b="b"/>
              <a:pathLst>
                <a:path w="39447" h="7942" extrusionOk="0">
                  <a:moveTo>
                    <a:pt x="39101" y="0"/>
                  </a:moveTo>
                  <a:lnTo>
                    <a:pt x="38899" y="1310"/>
                  </a:lnTo>
                  <a:cubicBezTo>
                    <a:pt x="38899" y="1381"/>
                    <a:pt x="38848" y="1417"/>
                    <a:pt x="38797" y="1417"/>
                  </a:cubicBezTo>
                  <a:cubicBezTo>
                    <a:pt x="38747" y="1417"/>
                    <a:pt x="38696" y="1381"/>
                    <a:pt x="38696" y="1310"/>
                  </a:cubicBezTo>
                  <a:lnTo>
                    <a:pt x="38696" y="346"/>
                  </a:lnTo>
                  <a:lnTo>
                    <a:pt x="38065" y="346"/>
                  </a:lnTo>
                  <a:lnTo>
                    <a:pt x="38065" y="1310"/>
                  </a:lnTo>
                  <a:cubicBezTo>
                    <a:pt x="38065" y="1381"/>
                    <a:pt x="38015" y="1417"/>
                    <a:pt x="37964" y="1417"/>
                  </a:cubicBezTo>
                  <a:cubicBezTo>
                    <a:pt x="37913" y="1417"/>
                    <a:pt x="37863" y="1381"/>
                    <a:pt x="37863" y="1310"/>
                  </a:cubicBezTo>
                  <a:lnTo>
                    <a:pt x="37863" y="346"/>
                  </a:lnTo>
                  <a:lnTo>
                    <a:pt x="37279" y="346"/>
                  </a:lnTo>
                  <a:lnTo>
                    <a:pt x="37279" y="1310"/>
                  </a:lnTo>
                  <a:cubicBezTo>
                    <a:pt x="37279" y="1381"/>
                    <a:pt x="37226" y="1417"/>
                    <a:pt x="37172" y="1417"/>
                  </a:cubicBezTo>
                  <a:cubicBezTo>
                    <a:pt x="37119" y="1417"/>
                    <a:pt x="37065" y="1381"/>
                    <a:pt x="37065" y="1310"/>
                  </a:cubicBezTo>
                  <a:lnTo>
                    <a:pt x="37065" y="346"/>
                  </a:lnTo>
                  <a:lnTo>
                    <a:pt x="36553" y="346"/>
                  </a:lnTo>
                  <a:lnTo>
                    <a:pt x="36553" y="1798"/>
                  </a:lnTo>
                  <a:cubicBezTo>
                    <a:pt x="36553" y="1953"/>
                    <a:pt x="36434" y="2030"/>
                    <a:pt x="36315" y="2030"/>
                  </a:cubicBezTo>
                  <a:cubicBezTo>
                    <a:pt x="36196" y="2030"/>
                    <a:pt x="36077" y="1953"/>
                    <a:pt x="36077" y="1798"/>
                  </a:cubicBezTo>
                  <a:lnTo>
                    <a:pt x="36077" y="346"/>
                  </a:lnTo>
                  <a:lnTo>
                    <a:pt x="35434" y="346"/>
                  </a:lnTo>
                  <a:lnTo>
                    <a:pt x="35434" y="1310"/>
                  </a:lnTo>
                  <a:cubicBezTo>
                    <a:pt x="35434" y="1381"/>
                    <a:pt x="35380" y="1417"/>
                    <a:pt x="35328" y="1417"/>
                  </a:cubicBezTo>
                  <a:cubicBezTo>
                    <a:pt x="35276" y="1417"/>
                    <a:pt x="35226" y="1381"/>
                    <a:pt x="35232" y="1310"/>
                  </a:cubicBezTo>
                  <a:lnTo>
                    <a:pt x="35232" y="346"/>
                  </a:lnTo>
                  <a:lnTo>
                    <a:pt x="34517" y="346"/>
                  </a:lnTo>
                  <a:lnTo>
                    <a:pt x="34517" y="1310"/>
                  </a:lnTo>
                  <a:cubicBezTo>
                    <a:pt x="34517" y="1381"/>
                    <a:pt x="34464" y="1417"/>
                    <a:pt x="34410" y="1417"/>
                  </a:cubicBezTo>
                  <a:cubicBezTo>
                    <a:pt x="34356" y="1417"/>
                    <a:pt x="34303" y="1381"/>
                    <a:pt x="34303" y="1310"/>
                  </a:cubicBezTo>
                  <a:lnTo>
                    <a:pt x="34303" y="346"/>
                  </a:lnTo>
                  <a:lnTo>
                    <a:pt x="33612" y="346"/>
                  </a:lnTo>
                  <a:lnTo>
                    <a:pt x="33612" y="1310"/>
                  </a:lnTo>
                  <a:cubicBezTo>
                    <a:pt x="33612" y="1381"/>
                    <a:pt x="33562" y="1417"/>
                    <a:pt x="33511" y="1417"/>
                  </a:cubicBezTo>
                  <a:cubicBezTo>
                    <a:pt x="33461" y="1417"/>
                    <a:pt x="33410" y="1381"/>
                    <a:pt x="33410" y="1310"/>
                  </a:cubicBezTo>
                  <a:lnTo>
                    <a:pt x="33410" y="346"/>
                  </a:lnTo>
                  <a:lnTo>
                    <a:pt x="32779" y="346"/>
                  </a:lnTo>
                  <a:lnTo>
                    <a:pt x="32779" y="1310"/>
                  </a:lnTo>
                  <a:cubicBezTo>
                    <a:pt x="32779" y="1381"/>
                    <a:pt x="32728" y="1417"/>
                    <a:pt x="32678" y="1417"/>
                  </a:cubicBezTo>
                  <a:cubicBezTo>
                    <a:pt x="32627" y="1417"/>
                    <a:pt x="32576" y="1381"/>
                    <a:pt x="32576" y="1310"/>
                  </a:cubicBezTo>
                  <a:lnTo>
                    <a:pt x="32576" y="346"/>
                  </a:lnTo>
                  <a:lnTo>
                    <a:pt x="31993" y="346"/>
                  </a:lnTo>
                  <a:lnTo>
                    <a:pt x="31993" y="1310"/>
                  </a:lnTo>
                  <a:cubicBezTo>
                    <a:pt x="31993" y="1381"/>
                    <a:pt x="31939" y="1417"/>
                    <a:pt x="31886" y="1417"/>
                  </a:cubicBezTo>
                  <a:cubicBezTo>
                    <a:pt x="31832" y="1417"/>
                    <a:pt x="31779" y="1381"/>
                    <a:pt x="31779" y="1310"/>
                  </a:cubicBezTo>
                  <a:lnTo>
                    <a:pt x="31779" y="346"/>
                  </a:lnTo>
                  <a:lnTo>
                    <a:pt x="31088" y="346"/>
                  </a:lnTo>
                  <a:lnTo>
                    <a:pt x="31088" y="1798"/>
                  </a:lnTo>
                  <a:cubicBezTo>
                    <a:pt x="31088" y="1953"/>
                    <a:pt x="30969" y="2030"/>
                    <a:pt x="30850" y="2030"/>
                  </a:cubicBezTo>
                  <a:cubicBezTo>
                    <a:pt x="30731" y="2030"/>
                    <a:pt x="30612" y="1953"/>
                    <a:pt x="30612" y="1798"/>
                  </a:cubicBezTo>
                  <a:lnTo>
                    <a:pt x="30612" y="346"/>
                  </a:lnTo>
                  <a:lnTo>
                    <a:pt x="29969" y="346"/>
                  </a:lnTo>
                  <a:lnTo>
                    <a:pt x="29969" y="1310"/>
                  </a:lnTo>
                  <a:cubicBezTo>
                    <a:pt x="29963" y="1381"/>
                    <a:pt x="29909" y="1417"/>
                    <a:pt x="29857" y="1417"/>
                  </a:cubicBezTo>
                  <a:cubicBezTo>
                    <a:pt x="29805" y="1417"/>
                    <a:pt x="29755" y="1381"/>
                    <a:pt x="29755" y="1310"/>
                  </a:cubicBezTo>
                  <a:lnTo>
                    <a:pt x="29755" y="346"/>
                  </a:lnTo>
                  <a:lnTo>
                    <a:pt x="29040" y="346"/>
                  </a:lnTo>
                  <a:lnTo>
                    <a:pt x="29040" y="1310"/>
                  </a:lnTo>
                  <a:cubicBezTo>
                    <a:pt x="29040" y="1381"/>
                    <a:pt x="28990" y="1417"/>
                    <a:pt x="28939" y="1417"/>
                  </a:cubicBezTo>
                  <a:cubicBezTo>
                    <a:pt x="28889" y="1417"/>
                    <a:pt x="28838" y="1381"/>
                    <a:pt x="28838" y="1310"/>
                  </a:cubicBezTo>
                  <a:lnTo>
                    <a:pt x="28838" y="346"/>
                  </a:lnTo>
                  <a:lnTo>
                    <a:pt x="28147" y="346"/>
                  </a:lnTo>
                  <a:lnTo>
                    <a:pt x="28147" y="1310"/>
                  </a:lnTo>
                  <a:cubicBezTo>
                    <a:pt x="28147" y="1381"/>
                    <a:pt x="28094" y="1417"/>
                    <a:pt x="28040" y="1417"/>
                  </a:cubicBezTo>
                  <a:cubicBezTo>
                    <a:pt x="27987" y="1417"/>
                    <a:pt x="27933" y="1381"/>
                    <a:pt x="27933" y="1310"/>
                  </a:cubicBezTo>
                  <a:lnTo>
                    <a:pt x="27933" y="346"/>
                  </a:lnTo>
                  <a:lnTo>
                    <a:pt x="27314" y="346"/>
                  </a:lnTo>
                  <a:lnTo>
                    <a:pt x="27314" y="1310"/>
                  </a:lnTo>
                  <a:cubicBezTo>
                    <a:pt x="27314" y="1381"/>
                    <a:pt x="27260" y="1417"/>
                    <a:pt x="27207" y="1417"/>
                  </a:cubicBezTo>
                  <a:cubicBezTo>
                    <a:pt x="27153" y="1417"/>
                    <a:pt x="27100" y="1381"/>
                    <a:pt x="27100" y="1310"/>
                  </a:cubicBezTo>
                  <a:lnTo>
                    <a:pt x="27100" y="346"/>
                  </a:lnTo>
                  <a:lnTo>
                    <a:pt x="26516" y="346"/>
                  </a:lnTo>
                  <a:lnTo>
                    <a:pt x="26516" y="1310"/>
                  </a:lnTo>
                  <a:cubicBezTo>
                    <a:pt x="26516" y="1381"/>
                    <a:pt x="26466" y="1417"/>
                    <a:pt x="26415" y="1417"/>
                  </a:cubicBezTo>
                  <a:cubicBezTo>
                    <a:pt x="26364" y="1417"/>
                    <a:pt x="26314" y="1381"/>
                    <a:pt x="26314" y="1310"/>
                  </a:cubicBezTo>
                  <a:lnTo>
                    <a:pt x="26314" y="346"/>
                  </a:lnTo>
                  <a:lnTo>
                    <a:pt x="25611" y="346"/>
                  </a:lnTo>
                  <a:lnTo>
                    <a:pt x="25611" y="1798"/>
                  </a:lnTo>
                  <a:cubicBezTo>
                    <a:pt x="25611" y="1953"/>
                    <a:pt x="25492" y="2030"/>
                    <a:pt x="25373" y="2030"/>
                  </a:cubicBezTo>
                  <a:cubicBezTo>
                    <a:pt x="25254" y="2030"/>
                    <a:pt x="25135" y="1953"/>
                    <a:pt x="25135" y="1798"/>
                  </a:cubicBezTo>
                  <a:lnTo>
                    <a:pt x="25135" y="346"/>
                  </a:lnTo>
                  <a:lnTo>
                    <a:pt x="24492" y="346"/>
                  </a:lnTo>
                  <a:lnTo>
                    <a:pt x="24492" y="1310"/>
                  </a:lnTo>
                  <a:cubicBezTo>
                    <a:pt x="24492" y="1381"/>
                    <a:pt x="24439" y="1417"/>
                    <a:pt x="24385" y="1417"/>
                  </a:cubicBezTo>
                  <a:cubicBezTo>
                    <a:pt x="24331" y="1417"/>
                    <a:pt x="24278" y="1381"/>
                    <a:pt x="24278" y="1310"/>
                  </a:cubicBezTo>
                  <a:lnTo>
                    <a:pt x="24278" y="346"/>
                  </a:lnTo>
                  <a:lnTo>
                    <a:pt x="23563" y="346"/>
                  </a:lnTo>
                  <a:lnTo>
                    <a:pt x="23563" y="1310"/>
                  </a:lnTo>
                  <a:cubicBezTo>
                    <a:pt x="23563" y="1381"/>
                    <a:pt x="23513" y="1417"/>
                    <a:pt x="23462" y="1417"/>
                  </a:cubicBezTo>
                  <a:cubicBezTo>
                    <a:pt x="23412" y="1417"/>
                    <a:pt x="23361" y="1381"/>
                    <a:pt x="23361" y="1310"/>
                  </a:cubicBezTo>
                  <a:lnTo>
                    <a:pt x="23361" y="346"/>
                  </a:lnTo>
                  <a:lnTo>
                    <a:pt x="22670" y="346"/>
                  </a:lnTo>
                  <a:lnTo>
                    <a:pt x="22670" y="1310"/>
                  </a:lnTo>
                  <a:cubicBezTo>
                    <a:pt x="22670" y="1381"/>
                    <a:pt x="22620" y="1417"/>
                    <a:pt x="22569" y="1417"/>
                  </a:cubicBezTo>
                  <a:cubicBezTo>
                    <a:pt x="22519" y="1417"/>
                    <a:pt x="22468" y="1381"/>
                    <a:pt x="22468" y="1310"/>
                  </a:cubicBezTo>
                  <a:lnTo>
                    <a:pt x="22468" y="346"/>
                  </a:lnTo>
                  <a:lnTo>
                    <a:pt x="21837" y="346"/>
                  </a:lnTo>
                  <a:lnTo>
                    <a:pt x="21837" y="1310"/>
                  </a:lnTo>
                  <a:cubicBezTo>
                    <a:pt x="21837" y="1381"/>
                    <a:pt x="21786" y="1417"/>
                    <a:pt x="21736" y="1417"/>
                  </a:cubicBezTo>
                  <a:cubicBezTo>
                    <a:pt x="21685" y="1417"/>
                    <a:pt x="21635" y="1381"/>
                    <a:pt x="21635" y="1310"/>
                  </a:cubicBezTo>
                  <a:lnTo>
                    <a:pt x="21635" y="346"/>
                  </a:lnTo>
                  <a:lnTo>
                    <a:pt x="21051" y="346"/>
                  </a:lnTo>
                  <a:lnTo>
                    <a:pt x="21051" y="1310"/>
                  </a:lnTo>
                  <a:cubicBezTo>
                    <a:pt x="21051" y="1381"/>
                    <a:pt x="20998" y="1417"/>
                    <a:pt x="20946" y="1417"/>
                  </a:cubicBezTo>
                  <a:cubicBezTo>
                    <a:pt x="20893" y="1417"/>
                    <a:pt x="20843" y="1381"/>
                    <a:pt x="20849" y="1310"/>
                  </a:cubicBezTo>
                  <a:lnTo>
                    <a:pt x="20849" y="346"/>
                  </a:lnTo>
                  <a:lnTo>
                    <a:pt x="20134" y="346"/>
                  </a:lnTo>
                  <a:lnTo>
                    <a:pt x="20134" y="1798"/>
                  </a:lnTo>
                  <a:cubicBezTo>
                    <a:pt x="20134" y="1953"/>
                    <a:pt x="20018" y="2030"/>
                    <a:pt x="19902" y="2030"/>
                  </a:cubicBezTo>
                  <a:cubicBezTo>
                    <a:pt x="19786" y="2030"/>
                    <a:pt x="19670" y="1953"/>
                    <a:pt x="19670" y="1798"/>
                  </a:cubicBezTo>
                  <a:lnTo>
                    <a:pt x="19670" y="346"/>
                  </a:lnTo>
                  <a:lnTo>
                    <a:pt x="19027" y="346"/>
                  </a:lnTo>
                  <a:lnTo>
                    <a:pt x="19027" y="1310"/>
                  </a:lnTo>
                  <a:cubicBezTo>
                    <a:pt x="19021" y="1381"/>
                    <a:pt x="18968" y="1417"/>
                    <a:pt x="18916" y="1417"/>
                  </a:cubicBezTo>
                  <a:cubicBezTo>
                    <a:pt x="18863" y="1417"/>
                    <a:pt x="18813" y="1381"/>
                    <a:pt x="18813" y="1310"/>
                  </a:cubicBezTo>
                  <a:lnTo>
                    <a:pt x="18813" y="346"/>
                  </a:lnTo>
                  <a:lnTo>
                    <a:pt x="18098" y="346"/>
                  </a:lnTo>
                  <a:lnTo>
                    <a:pt x="18098" y="1310"/>
                  </a:lnTo>
                  <a:cubicBezTo>
                    <a:pt x="18098" y="1381"/>
                    <a:pt x="18048" y="1417"/>
                    <a:pt x="17997" y="1417"/>
                  </a:cubicBezTo>
                  <a:cubicBezTo>
                    <a:pt x="17947" y="1417"/>
                    <a:pt x="17896" y="1381"/>
                    <a:pt x="17896" y="1310"/>
                  </a:cubicBezTo>
                  <a:lnTo>
                    <a:pt x="17896" y="346"/>
                  </a:lnTo>
                  <a:lnTo>
                    <a:pt x="17206" y="346"/>
                  </a:lnTo>
                  <a:lnTo>
                    <a:pt x="17206" y="1310"/>
                  </a:lnTo>
                  <a:cubicBezTo>
                    <a:pt x="17206" y="1381"/>
                    <a:pt x="17152" y="1417"/>
                    <a:pt x="17098" y="1417"/>
                  </a:cubicBezTo>
                  <a:cubicBezTo>
                    <a:pt x="17045" y="1417"/>
                    <a:pt x="16991" y="1381"/>
                    <a:pt x="16991" y="1310"/>
                  </a:cubicBezTo>
                  <a:lnTo>
                    <a:pt x="16991" y="346"/>
                  </a:lnTo>
                  <a:lnTo>
                    <a:pt x="16384" y="346"/>
                  </a:lnTo>
                  <a:lnTo>
                    <a:pt x="16384" y="1310"/>
                  </a:lnTo>
                  <a:cubicBezTo>
                    <a:pt x="16378" y="1381"/>
                    <a:pt x="16324" y="1417"/>
                    <a:pt x="16272" y="1417"/>
                  </a:cubicBezTo>
                  <a:cubicBezTo>
                    <a:pt x="16220" y="1417"/>
                    <a:pt x="16170" y="1381"/>
                    <a:pt x="16170" y="1310"/>
                  </a:cubicBezTo>
                  <a:lnTo>
                    <a:pt x="16170" y="346"/>
                  </a:lnTo>
                  <a:lnTo>
                    <a:pt x="15586" y="346"/>
                  </a:lnTo>
                  <a:lnTo>
                    <a:pt x="15586" y="1310"/>
                  </a:lnTo>
                  <a:cubicBezTo>
                    <a:pt x="15586" y="1381"/>
                    <a:pt x="15533" y="1417"/>
                    <a:pt x="15481" y="1417"/>
                  </a:cubicBezTo>
                  <a:cubicBezTo>
                    <a:pt x="15428" y="1417"/>
                    <a:pt x="15378" y="1381"/>
                    <a:pt x="15384" y="1310"/>
                  </a:cubicBezTo>
                  <a:lnTo>
                    <a:pt x="15384" y="346"/>
                  </a:lnTo>
                  <a:lnTo>
                    <a:pt x="14669" y="346"/>
                  </a:lnTo>
                  <a:lnTo>
                    <a:pt x="14669" y="1798"/>
                  </a:lnTo>
                  <a:cubicBezTo>
                    <a:pt x="14669" y="1953"/>
                    <a:pt x="14553" y="2030"/>
                    <a:pt x="14437" y="2030"/>
                  </a:cubicBezTo>
                  <a:cubicBezTo>
                    <a:pt x="14321" y="2030"/>
                    <a:pt x="14205" y="1953"/>
                    <a:pt x="14205" y="1798"/>
                  </a:cubicBezTo>
                  <a:lnTo>
                    <a:pt x="14205" y="346"/>
                  </a:lnTo>
                  <a:lnTo>
                    <a:pt x="13550" y="346"/>
                  </a:lnTo>
                  <a:lnTo>
                    <a:pt x="13550" y="1310"/>
                  </a:lnTo>
                  <a:cubicBezTo>
                    <a:pt x="13550" y="1381"/>
                    <a:pt x="13497" y="1417"/>
                    <a:pt x="13445" y="1417"/>
                  </a:cubicBezTo>
                  <a:cubicBezTo>
                    <a:pt x="13393" y="1417"/>
                    <a:pt x="13342" y="1381"/>
                    <a:pt x="13348" y="1310"/>
                  </a:cubicBezTo>
                  <a:lnTo>
                    <a:pt x="13348" y="346"/>
                  </a:lnTo>
                  <a:lnTo>
                    <a:pt x="12634" y="346"/>
                  </a:lnTo>
                  <a:lnTo>
                    <a:pt x="12634" y="1310"/>
                  </a:lnTo>
                  <a:cubicBezTo>
                    <a:pt x="12634" y="1381"/>
                    <a:pt x="12580" y="1417"/>
                    <a:pt x="12526" y="1417"/>
                  </a:cubicBezTo>
                  <a:cubicBezTo>
                    <a:pt x="12473" y="1417"/>
                    <a:pt x="12419" y="1381"/>
                    <a:pt x="12419" y="1310"/>
                  </a:cubicBezTo>
                  <a:lnTo>
                    <a:pt x="12419" y="346"/>
                  </a:lnTo>
                  <a:lnTo>
                    <a:pt x="11729" y="346"/>
                  </a:lnTo>
                  <a:lnTo>
                    <a:pt x="11729" y="1310"/>
                  </a:lnTo>
                  <a:cubicBezTo>
                    <a:pt x="11729" y="1381"/>
                    <a:pt x="11678" y="1417"/>
                    <a:pt x="11627" y="1417"/>
                  </a:cubicBezTo>
                  <a:cubicBezTo>
                    <a:pt x="11577" y="1417"/>
                    <a:pt x="11526" y="1381"/>
                    <a:pt x="11526" y="1310"/>
                  </a:cubicBezTo>
                  <a:lnTo>
                    <a:pt x="11526" y="346"/>
                  </a:lnTo>
                  <a:lnTo>
                    <a:pt x="10907" y="346"/>
                  </a:lnTo>
                  <a:lnTo>
                    <a:pt x="10907" y="1310"/>
                  </a:lnTo>
                  <a:cubicBezTo>
                    <a:pt x="10901" y="1381"/>
                    <a:pt x="10848" y="1417"/>
                    <a:pt x="10795" y="1417"/>
                  </a:cubicBezTo>
                  <a:cubicBezTo>
                    <a:pt x="10743" y="1417"/>
                    <a:pt x="10693" y="1381"/>
                    <a:pt x="10693" y="1310"/>
                  </a:cubicBezTo>
                  <a:lnTo>
                    <a:pt x="10693" y="346"/>
                  </a:lnTo>
                  <a:lnTo>
                    <a:pt x="10109" y="346"/>
                  </a:lnTo>
                  <a:lnTo>
                    <a:pt x="10109" y="1310"/>
                  </a:lnTo>
                  <a:cubicBezTo>
                    <a:pt x="10109" y="1381"/>
                    <a:pt x="10056" y="1417"/>
                    <a:pt x="10004" y="1417"/>
                  </a:cubicBezTo>
                  <a:cubicBezTo>
                    <a:pt x="9952" y="1417"/>
                    <a:pt x="9901" y="1381"/>
                    <a:pt x="9907" y="1310"/>
                  </a:cubicBezTo>
                  <a:lnTo>
                    <a:pt x="9907" y="346"/>
                  </a:lnTo>
                  <a:lnTo>
                    <a:pt x="9193" y="346"/>
                  </a:lnTo>
                  <a:lnTo>
                    <a:pt x="9193" y="1798"/>
                  </a:lnTo>
                  <a:cubicBezTo>
                    <a:pt x="9193" y="1953"/>
                    <a:pt x="9077" y="2030"/>
                    <a:pt x="8960" y="2030"/>
                  </a:cubicBezTo>
                  <a:cubicBezTo>
                    <a:pt x="8844" y="2030"/>
                    <a:pt x="8728" y="1953"/>
                    <a:pt x="8728" y="1798"/>
                  </a:cubicBezTo>
                  <a:lnTo>
                    <a:pt x="8728" y="346"/>
                  </a:lnTo>
                  <a:lnTo>
                    <a:pt x="8085" y="346"/>
                  </a:lnTo>
                  <a:lnTo>
                    <a:pt x="8085" y="1310"/>
                  </a:lnTo>
                  <a:cubicBezTo>
                    <a:pt x="8079" y="1381"/>
                    <a:pt x="8026" y="1417"/>
                    <a:pt x="7974" y="1417"/>
                  </a:cubicBezTo>
                  <a:cubicBezTo>
                    <a:pt x="7922" y="1417"/>
                    <a:pt x="7871" y="1381"/>
                    <a:pt x="7871" y="1310"/>
                  </a:cubicBezTo>
                  <a:lnTo>
                    <a:pt x="7871" y="346"/>
                  </a:lnTo>
                  <a:lnTo>
                    <a:pt x="7157" y="346"/>
                  </a:lnTo>
                  <a:lnTo>
                    <a:pt x="7157" y="1310"/>
                  </a:lnTo>
                  <a:cubicBezTo>
                    <a:pt x="7157" y="1381"/>
                    <a:pt x="7106" y="1417"/>
                    <a:pt x="7055" y="1417"/>
                  </a:cubicBezTo>
                  <a:cubicBezTo>
                    <a:pt x="7005" y="1417"/>
                    <a:pt x="6954" y="1381"/>
                    <a:pt x="6954" y="1310"/>
                  </a:cubicBezTo>
                  <a:lnTo>
                    <a:pt x="6954" y="346"/>
                  </a:lnTo>
                  <a:lnTo>
                    <a:pt x="6264" y="346"/>
                  </a:lnTo>
                  <a:lnTo>
                    <a:pt x="6264" y="1310"/>
                  </a:lnTo>
                  <a:cubicBezTo>
                    <a:pt x="6258" y="1381"/>
                    <a:pt x="6204" y="1417"/>
                    <a:pt x="6152" y="1417"/>
                  </a:cubicBezTo>
                  <a:cubicBezTo>
                    <a:pt x="6100" y="1417"/>
                    <a:pt x="6049" y="1381"/>
                    <a:pt x="6049" y="1310"/>
                  </a:cubicBezTo>
                  <a:lnTo>
                    <a:pt x="6049" y="346"/>
                  </a:lnTo>
                  <a:lnTo>
                    <a:pt x="5430" y="346"/>
                  </a:lnTo>
                  <a:lnTo>
                    <a:pt x="5430" y="1310"/>
                  </a:lnTo>
                  <a:cubicBezTo>
                    <a:pt x="5430" y="1381"/>
                    <a:pt x="5377" y="1417"/>
                    <a:pt x="5323" y="1417"/>
                  </a:cubicBezTo>
                  <a:cubicBezTo>
                    <a:pt x="5269" y="1417"/>
                    <a:pt x="5216" y="1381"/>
                    <a:pt x="5216" y="1310"/>
                  </a:cubicBezTo>
                  <a:lnTo>
                    <a:pt x="5216" y="346"/>
                  </a:lnTo>
                  <a:lnTo>
                    <a:pt x="4633" y="346"/>
                  </a:lnTo>
                  <a:lnTo>
                    <a:pt x="4633" y="1310"/>
                  </a:lnTo>
                  <a:cubicBezTo>
                    <a:pt x="4633" y="1381"/>
                    <a:pt x="4582" y="1417"/>
                    <a:pt x="4531" y="1417"/>
                  </a:cubicBezTo>
                  <a:cubicBezTo>
                    <a:pt x="4481" y="1417"/>
                    <a:pt x="4430" y="1381"/>
                    <a:pt x="4430" y="1310"/>
                  </a:cubicBezTo>
                  <a:lnTo>
                    <a:pt x="4430" y="346"/>
                  </a:lnTo>
                  <a:lnTo>
                    <a:pt x="3728" y="346"/>
                  </a:lnTo>
                  <a:lnTo>
                    <a:pt x="3728" y="1798"/>
                  </a:lnTo>
                  <a:cubicBezTo>
                    <a:pt x="3728" y="1953"/>
                    <a:pt x="3609" y="2030"/>
                    <a:pt x="3490" y="2030"/>
                  </a:cubicBezTo>
                  <a:cubicBezTo>
                    <a:pt x="3370" y="2030"/>
                    <a:pt x="3251" y="1953"/>
                    <a:pt x="3251" y="1798"/>
                  </a:cubicBezTo>
                  <a:lnTo>
                    <a:pt x="3251" y="346"/>
                  </a:lnTo>
                  <a:lnTo>
                    <a:pt x="2608" y="346"/>
                  </a:lnTo>
                  <a:lnTo>
                    <a:pt x="2608" y="1310"/>
                  </a:lnTo>
                  <a:cubicBezTo>
                    <a:pt x="2608" y="1381"/>
                    <a:pt x="2558" y="1417"/>
                    <a:pt x="2507" y="1417"/>
                  </a:cubicBezTo>
                  <a:cubicBezTo>
                    <a:pt x="2457" y="1417"/>
                    <a:pt x="2406" y="1381"/>
                    <a:pt x="2406" y="1310"/>
                  </a:cubicBezTo>
                  <a:lnTo>
                    <a:pt x="2406" y="346"/>
                  </a:lnTo>
                  <a:lnTo>
                    <a:pt x="1692" y="346"/>
                  </a:lnTo>
                  <a:lnTo>
                    <a:pt x="1692" y="1310"/>
                  </a:lnTo>
                  <a:cubicBezTo>
                    <a:pt x="1692" y="1381"/>
                    <a:pt x="1638" y="1417"/>
                    <a:pt x="1585" y="1417"/>
                  </a:cubicBezTo>
                  <a:cubicBezTo>
                    <a:pt x="1531" y="1417"/>
                    <a:pt x="1477" y="1381"/>
                    <a:pt x="1477" y="1310"/>
                  </a:cubicBezTo>
                  <a:lnTo>
                    <a:pt x="1477" y="346"/>
                  </a:lnTo>
                  <a:lnTo>
                    <a:pt x="787" y="346"/>
                  </a:lnTo>
                  <a:lnTo>
                    <a:pt x="787" y="1310"/>
                  </a:lnTo>
                  <a:cubicBezTo>
                    <a:pt x="787" y="1381"/>
                    <a:pt x="736" y="1417"/>
                    <a:pt x="686" y="1417"/>
                  </a:cubicBezTo>
                  <a:cubicBezTo>
                    <a:pt x="635" y="1417"/>
                    <a:pt x="584" y="1381"/>
                    <a:pt x="584" y="1310"/>
                  </a:cubicBezTo>
                  <a:lnTo>
                    <a:pt x="584" y="346"/>
                  </a:lnTo>
                  <a:lnTo>
                    <a:pt x="346" y="346"/>
                  </a:lnTo>
                  <a:lnTo>
                    <a:pt x="1" y="7942"/>
                  </a:lnTo>
                  <a:lnTo>
                    <a:pt x="39232" y="7942"/>
                  </a:lnTo>
                  <a:lnTo>
                    <a:pt x="39446" y="357"/>
                  </a:lnTo>
                  <a:lnTo>
                    <a:pt x="391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4" name="Google Shape;204;p2"/>
            <p:cNvSpPr/>
            <p:nvPr/>
          </p:nvSpPr>
          <p:spPr>
            <a:xfrm>
              <a:off x="-2409434" y="3896230"/>
              <a:ext cx="1585534" cy="121197"/>
            </a:xfrm>
            <a:custGeom>
              <a:avLst/>
              <a:gdLst/>
              <a:ahLst/>
              <a:cxnLst/>
              <a:rect l="l" t="t" r="r" b="b"/>
              <a:pathLst>
                <a:path w="38959" h="2978" extrusionOk="0">
                  <a:moveTo>
                    <a:pt x="38958" y="1"/>
                  </a:moveTo>
                  <a:cubicBezTo>
                    <a:pt x="31819" y="1414"/>
                    <a:pt x="24462" y="1953"/>
                    <a:pt x="17098" y="1953"/>
                  </a:cubicBezTo>
                  <a:cubicBezTo>
                    <a:pt x="11370" y="1953"/>
                    <a:pt x="5637" y="1627"/>
                    <a:pt x="1" y="1132"/>
                  </a:cubicBezTo>
                  <a:lnTo>
                    <a:pt x="1" y="2977"/>
                  </a:lnTo>
                  <a:lnTo>
                    <a:pt x="38875" y="2977"/>
                  </a:lnTo>
                  <a:lnTo>
                    <a:pt x="38958" y="1"/>
                  </a:lnTo>
                  <a:close/>
                </a:path>
              </a:pathLst>
            </a:custGeom>
            <a:solidFill>
              <a:srgbClr val="8A8A8A">
                <a:alpha val="40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5" name="Google Shape;205;p2"/>
            <p:cNvSpPr/>
            <p:nvPr/>
          </p:nvSpPr>
          <p:spPr>
            <a:xfrm>
              <a:off x="-2409434" y="3707764"/>
              <a:ext cx="1591354" cy="267952"/>
            </a:xfrm>
            <a:custGeom>
              <a:avLst/>
              <a:gdLst/>
              <a:ahLst/>
              <a:cxnLst/>
              <a:rect l="l" t="t" r="r" b="b"/>
              <a:pathLst>
                <a:path w="39102" h="6584" extrusionOk="0">
                  <a:moveTo>
                    <a:pt x="38553" y="0"/>
                  </a:moveTo>
                  <a:lnTo>
                    <a:pt x="38553" y="965"/>
                  </a:lnTo>
                  <a:cubicBezTo>
                    <a:pt x="38553" y="1036"/>
                    <a:pt x="38503" y="1072"/>
                    <a:pt x="38452" y="1072"/>
                  </a:cubicBezTo>
                  <a:cubicBezTo>
                    <a:pt x="38402" y="1072"/>
                    <a:pt x="38351" y="1036"/>
                    <a:pt x="38351" y="965"/>
                  </a:cubicBezTo>
                  <a:lnTo>
                    <a:pt x="38351" y="12"/>
                  </a:lnTo>
                  <a:lnTo>
                    <a:pt x="37720" y="12"/>
                  </a:lnTo>
                  <a:lnTo>
                    <a:pt x="37720" y="977"/>
                  </a:lnTo>
                  <a:cubicBezTo>
                    <a:pt x="37720" y="1042"/>
                    <a:pt x="37669" y="1075"/>
                    <a:pt x="37619" y="1075"/>
                  </a:cubicBezTo>
                  <a:cubicBezTo>
                    <a:pt x="37568" y="1075"/>
                    <a:pt x="37518" y="1042"/>
                    <a:pt x="37518" y="977"/>
                  </a:cubicBezTo>
                  <a:lnTo>
                    <a:pt x="37518" y="12"/>
                  </a:lnTo>
                  <a:lnTo>
                    <a:pt x="36934" y="12"/>
                  </a:lnTo>
                  <a:lnTo>
                    <a:pt x="36934" y="977"/>
                  </a:lnTo>
                  <a:cubicBezTo>
                    <a:pt x="36934" y="1042"/>
                    <a:pt x="36881" y="1075"/>
                    <a:pt x="36827" y="1075"/>
                  </a:cubicBezTo>
                  <a:cubicBezTo>
                    <a:pt x="36773" y="1075"/>
                    <a:pt x="36720" y="1042"/>
                    <a:pt x="36720" y="977"/>
                  </a:cubicBezTo>
                  <a:lnTo>
                    <a:pt x="36720" y="12"/>
                  </a:lnTo>
                  <a:lnTo>
                    <a:pt x="36208" y="12"/>
                  </a:lnTo>
                  <a:lnTo>
                    <a:pt x="36208" y="1453"/>
                  </a:lnTo>
                  <a:cubicBezTo>
                    <a:pt x="36208" y="1614"/>
                    <a:pt x="36089" y="1694"/>
                    <a:pt x="35970" y="1694"/>
                  </a:cubicBezTo>
                  <a:cubicBezTo>
                    <a:pt x="35851" y="1694"/>
                    <a:pt x="35732" y="1614"/>
                    <a:pt x="35732" y="1453"/>
                  </a:cubicBezTo>
                  <a:lnTo>
                    <a:pt x="35732" y="12"/>
                  </a:lnTo>
                  <a:lnTo>
                    <a:pt x="35089" y="12"/>
                  </a:lnTo>
                  <a:lnTo>
                    <a:pt x="35089" y="977"/>
                  </a:lnTo>
                  <a:cubicBezTo>
                    <a:pt x="35089" y="1042"/>
                    <a:pt x="35035" y="1075"/>
                    <a:pt x="34982" y="1075"/>
                  </a:cubicBezTo>
                  <a:cubicBezTo>
                    <a:pt x="34928" y="1075"/>
                    <a:pt x="34874" y="1042"/>
                    <a:pt x="34874" y="977"/>
                  </a:cubicBezTo>
                  <a:lnTo>
                    <a:pt x="34874" y="12"/>
                  </a:lnTo>
                  <a:lnTo>
                    <a:pt x="34160" y="12"/>
                  </a:lnTo>
                  <a:lnTo>
                    <a:pt x="34160" y="977"/>
                  </a:lnTo>
                  <a:cubicBezTo>
                    <a:pt x="34160" y="1042"/>
                    <a:pt x="34109" y="1075"/>
                    <a:pt x="34059" y="1075"/>
                  </a:cubicBezTo>
                  <a:cubicBezTo>
                    <a:pt x="34008" y="1075"/>
                    <a:pt x="33958" y="1042"/>
                    <a:pt x="33958" y="977"/>
                  </a:cubicBezTo>
                  <a:lnTo>
                    <a:pt x="33958" y="12"/>
                  </a:lnTo>
                  <a:lnTo>
                    <a:pt x="33267" y="12"/>
                  </a:lnTo>
                  <a:lnTo>
                    <a:pt x="33267" y="977"/>
                  </a:lnTo>
                  <a:cubicBezTo>
                    <a:pt x="33267" y="1042"/>
                    <a:pt x="33213" y="1075"/>
                    <a:pt x="33160" y="1075"/>
                  </a:cubicBezTo>
                  <a:cubicBezTo>
                    <a:pt x="33106" y="1075"/>
                    <a:pt x="33053" y="1042"/>
                    <a:pt x="33053" y="977"/>
                  </a:cubicBezTo>
                  <a:lnTo>
                    <a:pt x="33053" y="12"/>
                  </a:lnTo>
                  <a:lnTo>
                    <a:pt x="32434" y="12"/>
                  </a:lnTo>
                  <a:lnTo>
                    <a:pt x="32434" y="977"/>
                  </a:lnTo>
                  <a:cubicBezTo>
                    <a:pt x="32434" y="1042"/>
                    <a:pt x="32380" y="1075"/>
                    <a:pt x="32326" y="1075"/>
                  </a:cubicBezTo>
                  <a:cubicBezTo>
                    <a:pt x="32273" y="1075"/>
                    <a:pt x="32219" y="1042"/>
                    <a:pt x="32219" y="977"/>
                  </a:cubicBezTo>
                  <a:lnTo>
                    <a:pt x="32219" y="12"/>
                  </a:lnTo>
                  <a:lnTo>
                    <a:pt x="31636" y="12"/>
                  </a:lnTo>
                  <a:lnTo>
                    <a:pt x="31636" y="977"/>
                  </a:lnTo>
                  <a:cubicBezTo>
                    <a:pt x="31636" y="1042"/>
                    <a:pt x="31585" y="1075"/>
                    <a:pt x="31535" y="1075"/>
                  </a:cubicBezTo>
                  <a:cubicBezTo>
                    <a:pt x="31484" y="1075"/>
                    <a:pt x="31433" y="1042"/>
                    <a:pt x="31433" y="977"/>
                  </a:cubicBezTo>
                  <a:lnTo>
                    <a:pt x="31433" y="12"/>
                  </a:lnTo>
                  <a:lnTo>
                    <a:pt x="30731" y="12"/>
                  </a:lnTo>
                  <a:lnTo>
                    <a:pt x="30731" y="1453"/>
                  </a:lnTo>
                  <a:cubicBezTo>
                    <a:pt x="30731" y="1614"/>
                    <a:pt x="30612" y="1694"/>
                    <a:pt x="30493" y="1694"/>
                  </a:cubicBezTo>
                  <a:cubicBezTo>
                    <a:pt x="30374" y="1694"/>
                    <a:pt x="30255" y="1614"/>
                    <a:pt x="30255" y="1453"/>
                  </a:cubicBezTo>
                  <a:lnTo>
                    <a:pt x="30255" y="12"/>
                  </a:lnTo>
                  <a:lnTo>
                    <a:pt x="29612" y="12"/>
                  </a:lnTo>
                  <a:lnTo>
                    <a:pt x="29612" y="977"/>
                  </a:lnTo>
                  <a:cubicBezTo>
                    <a:pt x="29612" y="1042"/>
                    <a:pt x="29558" y="1075"/>
                    <a:pt x="29505" y="1075"/>
                  </a:cubicBezTo>
                  <a:cubicBezTo>
                    <a:pt x="29451" y="1075"/>
                    <a:pt x="29398" y="1042"/>
                    <a:pt x="29398" y="977"/>
                  </a:cubicBezTo>
                  <a:lnTo>
                    <a:pt x="29398" y="12"/>
                  </a:lnTo>
                  <a:lnTo>
                    <a:pt x="28695" y="12"/>
                  </a:lnTo>
                  <a:lnTo>
                    <a:pt x="28695" y="977"/>
                  </a:lnTo>
                  <a:cubicBezTo>
                    <a:pt x="28695" y="1042"/>
                    <a:pt x="28641" y="1075"/>
                    <a:pt x="28588" y="1075"/>
                  </a:cubicBezTo>
                  <a:cubicBezTo>
                    <a:pt x="28534" y="1075"/>
                    <a:pt x="28481" y="1042"/>
                    <a:pt x="28481" y="977"/>
                  </a:cubicBezTo>
                  <a:lnTo>
                    <a:pt x="28481" y="12"/>
                  </a:lnTo>
                  <a:lnTo>
                    <a:pt x="27790" y="12"/>
                  </a:lnTo>
                  <a:lnTo>
                    <a:pt x="27790" y="977"/>
                  </a:lnTo>
                  <a:cubicBezTo>
                    <a:pt x="27790" y="1042"/>
                    <a:pt x="27740" y="1075"/>
                    <a:pt x="27689" y="1075"/>
                  </a:cubicBezTo>
                  <a:cubicBezTo>
                    <a:pt x="27638" y="1075"/>
                    <a:pt x="27588" y="1042"/>
                    <a:pt x="27588" y="977"/>
                  </a:cubicBezTo>
                  <a:lnTo>
                    <a:pt x="27588" y="12"/>
                  </a:lnTo>
                  <a:lnTo>
                    <a:pt x="26957" y="12"/>
                  </a:lnTo>
                  <a:lnTo>
                    <a:pt x="26957" y="977"/>
                  </a:lnTo>
                  <a:cubicBezTo>
                    <a:pt x="26957" y="1042"/>
                    <a:pt x="26906" y="1075"/>
                    <a:pt x="26856" y="1075"/>
                  </a:cubicBezTo>
                  <a:cubicBezTo>
                    <a:pt x="26805" y="1075"/>
                    <a:pt x="26754" y="1042"/>
                    <a:pt x="26754" y="977"/>
                  </a:cubicBezTo>
                  <a:lnTo>
                    <a:pt x="26754" y="12"/>
                  </a:lnTo>
                  <a:lnTo>
                    <a:pt x="26171" y="12"/>
                  </a:lnTo>
                  <a:lnTo>
                    <a:pt x="26171" y="977"/>
                  </a:lnTo>
                  <a:cubicBezTo>
                    <a:pt x="26171" y="1042"/>
                    <a:pt x="26117" y="1075"/>
                    <a:pt x="26065" y="1075"/>
                  </a:cubicBezTo>
                  <a:cubicBezTo>
                    <a:pt x="26013" y="1075"/>
                    <a:pt x="25963" y="1042"/>
                    <a:pt x="25969" y="977"/>
                  </a:cubicBezTo>
                  <a:lnTo>
                    <a:pt x="25969" y="12"/>
                  </a:lnTo>
                  <a:lnTo>
                    <a:pt x="25254" y="12"/>
                  </a:lnTo>
                  <a:lnTo>
                    <a:pt x="25254" y="1453"/>
                  </a:lnTo>
                  <a:cubicBezTo>
                    <a:pt x="25254" y="1614"/>
                    <a:pt x="25138" y="1694"/>
                    <a:pt x="25022" y="1694"/>
                  </a:cubicBezTo>
                  <a:cubicBezTo>
                    <a:pt x="24906" y="1694"/>
                    <a:pt x="24790" y="1614"/>
                    <a:pt x="24790" y="1453"/>
                  </a:cubicBezTo>
                  <a:lnTo>
                    <a:pt x="24790" y="12"/>
                  </a:lnTo>
                  <a:lnTo>
                    <a:pt x="24147" y="12"/>
                  </a:lnTo>
                  <a:lnTo>
                    <a:pt x="24147" y="977"/>
                  </a:lnTo>
                  <a:cubicBezTo>
                    <a:pt x="24141" y="1042"/>
                    <a:pt x="24087" y="1075"/>
                    <a:pt x="24035" y="1075"/>
                  </a:cubicBezTo>
                  <a:cubicBezTo>
                    <a:pt x="23983" y="1075"/>
                    <a:pt x="23933" y="1042"/>
                    <a:pt x="23933" y="977"/>
                  </a:cubicBezTo>
                  <a:lnTo>
                    <a:pt x="23933" y="12"/>
                  </a:lnTo>
                  <a:lnTo>
                    <a:pt x="23230" y="12"/>
                  </a:lnTo>
                  <a:lnTo>
                    <a:pt x="23230" y="977"/>
                  </a:lnTo>
                  <a:cubicBezTo>
                    <a:pt x="23224" y="1042"/>
                    <a:pt x="23171" y="1075"/>
                    <a:pt x="23118" y="1075"/>
                  </a:cubicBezTo>
                  <a:cubicBezTo>
                    <a:pt x="23066" y="1075"/>
                    <a:pt x="23016" y="1042"/>
                    <a:pt x="23016" y="977"/>
                  </a:cubicBezTo>
                  <a:lnTo>
                    <a:pt x="23016" y="12"/>
                  </a:lnTo>
                  <a:lnTo>
                    <a:pt x="22325" y="12"/>
                  </a:lnTo>
                  <a:lnTo>
                    <a:pt x="22325" y="977"/>
                  </a:lnTo>
                  <a:cubicBezTo>
                    <a:pt x="22325" y="1042"/>
                    <a:pt x="22272" y="1075"/>
                    <a:pt x="22218" y="1075"/>
                  </a:cubicBezTo>
                  <a:cubicBezTo>
                    <a:pt x="22164" y="1075"/>
                    <a:pt x="22111" y="1042"/>
                    <a:pt x="22111" y="977"/>
                  </a:cubicBezTo>
                  <a:lnTo>
                    <a:pt x="22111" y="12"/>
                  </a:lnTo>
                  <a:lnTo>
                    <a:pt x="21492" y="12"/>
                  </a:lnTo>
                  <a:lnTo>
                    <a:pt x="21492" y="977"/>
                  </a:lnTo>
                  <a:cubicBezTo>
                    <a:pt x="21492" y="1042"/>
                    <a:pt x="21438" y="1075"/>
                    <a:pt x="21386" y="1075"/>
                  </a:cubicBezTo>
                  <a:cubicBezTo>
                    <a:pt x="21334" y="1075"/>
                    <a:pt x="21283" y="1042"/>
                    <a:pt x="21289" y="977"/>
                  </a:cubicBezTo>
                  <a:lnTo>
                    <a:pt x="21289" y="12"/>
                  </a:lnTo>
                  <a:lnTo>
                    <a:pt x="20694" y="12"/>
                  </a:lnTo>
                  <a:lnTo>
                    <a:pt x="20694" y="977"/>
                  </a:lnTo>
                  <a:cubicBezTo>
                    <a:pt x="20694" y="1042"/>
                    <a:pt x="20640" y="1075"/>
                    <a:pt x="20588" y="1075"/>
                  </a:cubicBezTo>
                  <a:cubicBezTo>
                    <a:pt x="20536" y="1075"/>
                    <a:pt x="20486" y="1042"/>
                    <a:pt x="20492" y="977"/>
                  </a:cubicBezTo>
                  <a:lnTo>
                    <a:pt x="20492" y="12"/>
                  </a:lnTo>
                  <a:lnTo>
                    <a:pt x="19777" y="12"/>
                  </a:lnTo>
                  <a:lnTo>
                    <a:pt x="19777" y="1453"/>
                  </a:lnTo>
                  <a:cubicBezTo>
                    <a:pt x="19777" y="1614"/>
                    <a:pt x="19661" y="1694"/>
                    <a:pt x="19545" y="1694"/>
                  </a:cubicBezTo>
                  <a:cubicBezTo>
                    <a:pt x="19429" y="1694"/>
                    <a:pt x="19313" y="1614"/>
                    <a:pt x="19313" y="1453"/>
                  </a:cubicBezTo>
                  <a:lnTo>
                    <a:pt x="19313" y="12"/>
                  </a:lnTo>
                  <a:lnTo>
                    <a:pt x="18670" y="12"/>
                  </a:lnTo>
                  <a:lnTo>
                    <a:pt x="18670" y="977"/>
                  </a:lnTo>
                  <a:cubicBezTo>
                    <a:pt x="18670" y="1042"/>
                    <a:pt x="18616" y="1075"/>
                    <a:pt x="18564" y="1075"/>
                  </a:cubicBezTo>
                  <a:cubicBezTo>
                    <a:pt x="18512" y="1075"/>
                    <a:pt x="18462" y="1042"/>
                    <a:pt x="18468" y="977"/>
                  </a:cubicBezTo>
                  <a:lnTo>
                    <a:pt x="18468" y="12"/>
                  </a:lnTo>
                  <a:lnTo>
                    <a:pt x="17753" y="12"/>
                  </a:lnTo>
                  <a:lnTo>
                    <a:pt x="17753" y="977"/>
                  </a:lnTo>
                  <a:cubicBezTo>
                    <a:pt x="17753" y="1042"/>
                    <a:pt x="17700" y="1075"/>
                    <a:pt x="17646" y="1075"/>
                  </a:cubicBezTo>
                  <a:cubicBezTo>
                    <a:pt x="17592" y="1075"/>
                    <a:pt x="17539" y="1042"/>
                    <a:pt x="17539" y="977"/>
                  </a:cubicBezTo>
                  <a:lnTo>
                    <a:pt x="17539" y="12"/>
                  </a:lnTo>
                  <a:lnTo>
                    <a:pt x="16848" y="12"/>
                  </a:lnTo>
                  <a:lnTo>
                    <a:pt x="16848" y="977"/>
                  </a:lnTo>
                  <a:cubicBezTo>
                    <a:pt x="16848" y="1042"/>
                    <a:pt x="16798" y="1075"/>
                    <a:pt x="16747" y="1075"/>
                  </a:cubicBezTo>
                  <a:cubicBezTo>
                    <a:pt x="16697" y="1075"/>
                    <a:pt x="16646" y="1042"/>
                    <a:pt x="16646" y="977"/>
                  </a:cubicBezTo>
                  <a:lnTo>
                    <a:pt x="16646" y="12"/>
                  </a:lnTo>
                  <a:lnTo>
                    <a:pt x="16027" y="12"/>
                  </a:lnTo>
                  <a:lnTo>
                    <a:pt x="16027" y="977"/>
                  </a:lnTo>
                  <a:cubicBezTo>
                    <a:pt x="16021" y="1042"/>
                    <a:pt x="15967" y="1075"/>
                    <a:pt x="15915" y="1075"/>
                  </a:cubicBezTo>
                  <a:cubicBezTo>
                    <a:pt x="15863" y="1075"/>
                    <a:pt x="15812" y="1042"/>
                    <a:pt x="15812" y="977"/>
                  </a:cubicBezTo>
                  <a:lnTo>
                    <a:pt x="15812" y="12"/>
                  </a:lnTo>
                  <a:lnTo>
                    <a:pt x="15229" y="12"/>
                  </a:lnTo>
                  <a:lnTo>
                    <a:pt x="15229" y="977"/>
                  </a:lnTo>
                  <a:cubicBezTo>
                    <a:pt x="15229" y="1042"/>
                    <a:pt x="15175" y="1075"/>
                    <a:pt x="15123" y="1075"/>
                  </a:cubicBezTo>
                  <a:cubicBezTo>
                    <a:pt x="15071" y="1075"/>
                    <a:pt x="15021" y="1042"/>
                    <a:pt x="15027" y="977"/>
                  </a:cubicBezTo>
                  <a:lnTo>
                    <a:pt x="15027" y="12"/>
                  </a:lnTo>
                  <a:lnTo>
                    <a:pt x="14312" y="12"/>
                  </a:lnTo>
                  <a:lnTo>
                    <a:pt x="14312" y="1453"/>
                  </a:lnTo>
                  <a:cubicBezTo>
                    <a:pt x="14312" y="1614"/>
                    <a:pt x="14196" y="1694"/>
                    <a:pt x="14080" y="1694"/>
                  </a:cubicBezTo>
                  <a:cubicBezTo>
                    <a:pt x="13964" y="1694"/>
                    <a:pt x="13848" y="1614"/>
                    <a:pt x="13848" y="1453"/>
                  </a:cubicBezTo>
                  <a:lnTo>
                    <a:pt x="13848" y="12"/>
                  </a:lnTo>
                  <a:lnTo>
                    <a:pt x="13205" y="12"/>
                  </a:lnTo>
                  <a:lnTo>
                    <a:pt x="13205" y="977"/>
                  </a:lnTo>
                  <a:cubicBezTo>
                    <a:pt x="13199" y="1042"/>
                    <a:pt x="13145" y="1075"/>
                    <a:pt x="13093" y="1075"/>
                  </a:cubicBezTo>
                  <a:cubicBezTo>
                    <a:pt x="13041" y="1075"/>
                    <a:pt x="12991" y="1042"/>
                    <a:pt x="12991" y="977"/>
                  </a:cubicBezTo>
                  <a:lnTo>
                    <a:pt x="12991" y="12"/>
                  </a:lnTo>
                  <a:lnTo>
                    <a:pt x="12276" y="12"/>
                  </a:lnTo>
                  <a:lnTo>
                    <a:pt x="12276" y="977"/>
                  </a:lnTo>
                  <a:cubicBezTo>
                    <a:pt x="12276" y="1042"/>
                    <a:pt x="12226" y="1075"/>
                    <a:pt x="12175" y="1075"/>
                  </a:cubicBezTo>
                  <a:cubicBezTo>
                    <a:pt x="12125" y="1075"/>
                    <a:pt x="12074" y="1042"/>
                    <a:pt x="12074" y="977"/>
                  </a:cubicBezTo>
                  <a:lnTo>
                    <a:pt x="12074" y="12"/>
                  </a:lnTo>
                  <a:lnTo>
                    <a:pt x="11383" y="12"/>
                  </a:lnTo>
                  <a:lnTo>
                    <a:pt x="11383" y="977"/>
                  </a:lnTo>
                  <a:cubicBezTo>
                    <a:pt x="11383" y="1042"/>
                    <a:pt x="11330" y="1075"/>
                    <a:pt x="11276" y="1075"/>
                  </a:cubicBezTo>
                  <a:cubicBezTo>
                    <a:pt x="11223" y="1075"/>
                    <a:pt x="11169" y="1042"/>
                    <a:pt x="11169" y="977"/>
                  </a:cubicBezTo>
                  <a:lnTo>
                    <a:pt x="11169" y="12"/>
                  </a:lnTo>
                  <a:lnTo>
                    <a:pt x="10550" y="12"/>
                  </a:lnTo>
                  <a:lnTo>
                    <a:pt x="10550" y="977"/>
                  </a:lnTo>
                  <a:cubicBezTo>
                    <a:pt x="10550" y="1042"/>
                    <a:pt x="10496" y="1075"/>
                    <a:pt x="10443" y="1075"/>
                  </a:cubicBezTo>
                  <a:cubicBezTo>
                    <a:pt x="10389" y="1075"/>
                    <a:pt x="10336" y="1042"/>
                    <a:pt x="10336" y="977"/>
                  </a:cubicBezTo>
                  <a:lnTo>
                    <a:pt x="10336" y="12"/>
                  </a:lnTo>
                  <a:lnTo>
                    <a:pt x="9752" y="12"/>
                  </a:lnTo>
                  <a:lnTo>
                    <a:pt x="9752" y="977"/>
                  </a:lnTo>
                  <a:cubicBezTo>
                    <a:pt x="9752" y="1042"/>
                    <a:pt x="9702" y="1075"/>
                    <a:pt x="9651" y="1075"/>
                  </a:cubicBezTo>
                  <a:cubicBezTo>
                    <a:pt x="9600" y="1075"/>
                    <a:pt x="9550" y="1042"/>
                    <a:pt x="9550" y="977"/>
                  </a:cubicBezTo>
                  <a:lnTo>
                    <a:pt x="9550" y="12"/>
                  </a:lnTo>
                  <a:lnTo>
                    <a:pt x="8847" y="12"/>
                  </a:lnTo>
                  <a:lnTo>
                    <a:pt x="8847" y="1453"/>
                  </a:lnTo>
                  <a:cubicBezTo>
                    <a:pt x="8847" y="1614"/>
                    <a:pt x="8728" y="1694"/>
                    <a:pt x="8609" y="1694"/>
                  </a:cubicBezTo>
                  <a:cubicBezTo>
                    <a:pt x="8490" y="1694"/>
                    <a:pt x="8371" y="1614"/>
                    <a:pt x="8371" y="1453"/>
                  </a:cubicBezTo>
                  <a:lnTo>
                    <a:pt x="8371" y="12"/>
                  </a:lnTo>
                  <a:lnTo>
                    <a:pt x="7728" y="12"/>
                  </a:lnTo>
                  <a:lnTo>
                    <a:pt x="7728" y="977"/>
                  </a:lnTo>
                  <a:cubicBezTo>
                    <a:pt x="7728" y="1042"/>
                    <a:pt x="7675" y="1075"/>
                    <a:pt x="7621" y="1075"/>
                  </a:cubicBezTo>
                  <a:cubicBezTo>
                    <a:pt x="7567" y="1075"/>
                    <a:pt x="7514" y="1042"/>
                    <a:pt x="7514" y="977"/>
                  </a:cubicBezTo>
                  <a:lnTo>
                    <a:pt x="7514" y="12"/>
                  </a:lnTo>
                  <a:lnTo>
                    <a:pt x="6811" y="12"/>
                  </a:lnTo>
                  <a:lnTo>
                    <a:pt x="6811" y="977"/>
                  </a:lnTo>
                  <a:cubicBezTo>
                    <a:pt x="6811" y="1042"/>
                    <a:pt x="6758" y="1075"/>
                    <a:pt x="6704" y="1075"/>
                  </a:cubicBezTo>
                  <a:cubicBezTo>
                    <a:pt x="6651" y="1075"/>
                    <a:pt x="6597" y="1042"/>
                    <a:pt x="6597" y="977"/>
                  </a:cubicBezTo>
                  <a:lnTo>
                    <a:pt x="6597" y="12"/>
                  </a:lnTo>
                  <a:lnTo>
                    <a:pt x="5906" y="12"/>
                  </a:lnTo>
                  <a:lnTo>
                    <a:pt x="5906" y="977"/>
                  </a:lnTo>
                  <a:cubicBezTo>
                    <a:pt x="5906" y="1042"/>
                    <a:pt x="5856" y="1075"/>
                    <a:pt x="5805" y="1075"/>
                  </a:cubicBezTo>
                  <a:cubicBezTo>
                    <a:pt x="5755" y="1075"/>
                    <a:pt x="5704" y="1042"/>
                    <a:pt x="5704" y="977"/>
                  </a:cubicBezTo>
                  <a:lnTo>
                    <a:pt x="5704" y="12"/>
                  </a:lnTo>
                  <a:lnTo>
                    <a:pt x="5073" y="12"/>
                  </a:lnTo>
                  <a:lnTo>
                    <a:pt x="5073" y="977"/>
                  </a:lnTo>
                  <a:cubicBezTo>
                    <a:pt x="5073" y="1042"/>
                    <a:pt x="5022" y="1075"/>
                    <a:pt x="4972" y="1075"/>
                  </a:cubicBezTo>
                  <a:cubicBezTo>
                    <a:pt x="4921" y="1075"/>
                    <a:pt x="4871" y="1042"/>
                    <a:pt x="4871" y="977"/>
                  </a:cubicBezTo>
                  <a:lnTo>
                    <a:pt x="4871" y="12"/>
                  </a:lnTo>
                  <a:lnTo>
                    <a:pt x="4287" y="12"/>
                  </a:lnTo>
                  <a:lnTo>
                    <a:pt x="4287" y="977"/>
                  </a:lnTo>
                  <a:cubicBezTo>
                    <a:pt x="4287" y="1042"/>
                    <a:pt x="4234" y="1075"/>
                    <a:pt x="4180" y="1075"/>
                  </a:cubicBezTo>
                  <a:cubicBezTo>
                    <a:pt x="4126" y="1075"/>
                    <a:pt x="4073" y="1042"/>
                    <a:pt x="4073" y="977"/>
                  </a:cubicBezTo>
                  <a:lnTo>
                    <a:pt x="4073" y="12"/>
                  </a:lnTo>
                  <a:lnTo>
                    <a:pt x="3370" y="12"/>
                  </a:lnTo>
                  <a:lnTo>
                    <a:pt x="3370" y="1453"/>
                  </a:lnTo>
                  <a:cubicBezTo>
                    <a:pt x="3370" y="1614"/>
                    <a:pt x="3254" y="1694"/>
                    <a:pt x="3138" y="1694"/>
                  </a:cubicBezTo>
                  <a:cubicBezTo>
                    <a:pt x="3022" y="1694"/>
                    <a:pt x="2906" y="1614"/>
                    <a:pt x="2906" y="1453"/>
                  </a:cubicBezTo>
                  <a:lnTo>
                    <a:pt x="2906" y="12"/>
                  </a:lnTo>
                  <a:lnTo>
                    <a:pt x="2251" y="12"/>
                  </a:lnTo>
                  <a:lnTo>
                    <a:pt x="2251" y="977"/>
                  </a:lnTo>
                  <a:cubicBezTo>
                    <a:pt x="2251" y="1042"/>
                    <a:pt x="2201" y="1075"/>
                    <a:pt x="2150" y="1075"/>
                  </a:cubicBezTo>
                  <a:cubicBezTo>
                    <a:pt x="2099" y="1075"/>
                    <a:pt x="2049" y="1042"/>
                    <a:pt x="2049" y="977"/>
                  </a:cubicBezTo>
                  <a:lnTo>
                    <a:pt x="2049" y="12"/>
                  </a:lnTo>
                  <a:lnTo>
                    <a:pt x="1334" y="12"/>
                  </a:lnTo>
                  <a:lnTo>
                    <a:pt x="1334" y="977"/>
                  </a:lnTo>
                  <a:cubicBezTo>
                    <a:pt x="1334" y="1042"/>
                    <a:pt x="1284" y="1075"/>
                    <a:pt x="1233" y="1075"/>
                  </a:cubicBezTo>
                  <a:cubicBezTo>
                    <a:pt x="1183" y="1075"/>
                    <a:pt x="1132" y="1042"/>
                    <a:pt x="1132" y="977"/>
                  </a:cubicBezTo>
                  <a:lnTo>
                    <a:pt x="1132" y="12"/>
                  </a:lnTo>
                  <a:lnTo>
                    <a:pt x="430" y="12"/>
                  </a:lnTo>
                  <a:lnTo>
                    <a:pt x="430" y="977"/>
                  </a:lnTo>
                  <a:cubicBezTo>
                    <a:pt x="430" y="1042"/>
                    <a:pt x="379" y="1075"/>
                    <a:pt x="328" y="1075"/>
                  </a:cubicBezTo>
                  <a:cubicBezTo>
                    <a:pt x="278" y="1075"/>
                    <a:pt x="227" y="1042"/>
                    <a:pt x="227" y="977"/>
                  </a:cubicBezTo>
                  <a:lnTo>
                    <a:pt x="227" y="12"/>
                  </a:lnTo>
                  <a:lnTo>
                    <a:pt x="1" y="12"/>
                  </a:lnTo>
                  <a:lnTo>
                    <a:pt x="1" y="5763"/>
                  </a:lnTo>
                  <a:cubicBezTo>
                    <a:pt x="5629" y="6257"/>
                    <a:pt x="11352" y="6583"/>
                    <a:pt x="17072" y="6583"/>
                  </a:cubicBezTo>
                  <a:cubicBezTo>
                    <a:pt x="24444" y="6583"/>
                    <a:pt x="31811" y="6041"/>
                    <a:pt x="38958" y="4620"/>
                  </a:cubicBezTo>
                  <a:lnTo>
                    <a:pt x="3910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6" name="Google Shape;206;p2"/>
            <p:cNvSpPr/>
            <p:nvPr/>
          </p:nvSpPr>
          <p:spPr>
            <a:xfrm>
              <a:off x="-955800" y="3708252"/>
              <a:ext cx="19413" cy="68372"/>
            </a:xfrm>
            <a:custGeom>
              <a:avLst/>
              <a:gdLst/>
              <a:ahLst/>
              <a:cxnLst/>
              <a:rect l="l" t="t" r="r" b="b"/>
              <a:pathLst>
                <a:path w="477" h="1680" extrusionOk="0">
                  <a:moveTo>
                    <a:pt x="13" y="0"/>
                  </a:moveTo>
                  <a:lnTo>
                    <a:pt x="13" y="1441"/>
                  </a:lnTo>
                  <a:cubicBezTo>
                    <a:pt x="1" y="1572"/>
                    <a:pt x="120" y="1679"/>
                    <a:pt x="251" y="1679"/>
                  </a:cubicBezTo>
                  <a:cubicBezTo>
                    <a:pt x="382" y="1679"/>
                    <a:pt x="477" y="1572"/>
                    <a:pt x="477" y="1441"/>
                  </a:cubicBezTo>
                  <a:lnTo>
                    <a:pt x="47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7" name="Google Shape;207;p2"/>
            <p:cNvSpPr/>
            <p:nvPr/>
          </p:nvSpPr>
          <p:spPr>
            <a:xfrm>
              <a:off x="-1178206" y="3708252"/>
              <a:ext cx="19413" cy="68372"/>
            </a:xfrm>
            <a:custGeom>
              <a:avLst/>
              <a:gdLst/>
              <a:ahLst/>
              <a:cxnLst/>
              <a:rect l="l" t="t" r="r" b="b"/>
              <a:pathLst>
                <a:path w="477" h="1680" extrusionOk="0">
                  <a:moveTo>
                    <a:pt x="1" y="0"/>
                  </a:moveTo>
                  <a:lnTo>
                    <a:pt x="1" y="1441"/>
                  </a:lnTo>
                  <a:cubicBezTo>
                    <a:pt x="1" y="1572"/>
                    <a:pt x="108" y="1679"/>
                    <a:pt x="239" y="1679"/>
                  </a:cubicBezTo>
                  <a:cubicBezTo>
                    <a:pt x="370" y="1679"/>
                    <a:pt x="477" y="1572"/>
                    <a:pt x="477" y="1441"/>
                  </a:cubicBezTo>
                  <a:lnTo>
                    <a:pt x="47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2"/>
            <p:cNvSpPr/>
            <p:nvPr/>
          </p:nvSpPr>
          <p:spPr>
            <a:xfrm>
              <a:off x="-1400611" y="3708252"/>
              <a:ext cx="18965" cy="68372"/>
            </a:xfrm>
            <a:custGeom>
              <a:avLst/>
              <a:gdLst/>
              <a:ahLst/>
              <a:cxnLst/>
              <a:rect l="l" t="t" r="r" b="b"/>
              <a:pathLst>
                <a:path w="466" h="1680" extrusionOk="0">
                  <a:moveTo>
                    <a:pt x="1" y="0"/>
                  </a:moveTo>
                  <a:lnTo>
                    <a:pt x="1" y="1441"/>
                  </a:lnTo>
                  <a:cubicBezTo>
                    <a:pt x="1" y="1572"/>
                    <a:pt x="108" y="1679"/>
                    <a:pt x="239" y="1679"/>
                  </a:cubicBezTo>
                  <a:cubicBezTo>
                    <a:pt x="370" y="1679"/>
                    <a:pt x="465" y="1572"/>
                    <a:pt x="465" y="1441"/>
                  </a:cubicBez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2"/>
            <p:cNvSpPr/>
            <p:nvPr/>
          </p:nvSpPr>
          <p:spPr>
            <a:xfrm>
              <a:off x="-1623505" y="3708252"/>
              <a:ext cx="19453" cy="68372"/>
            </a:xfrm>
            <a:custGeom>
              <a:avLst/>
              <a:gdLst/>
              <a:ahLst/>
              <a:cxnLst/>
              <a:rect l="l" t="t" r="r" b="b"/>
              <a:pathLst>
                <a:path w="478" h="1680" extrusionOk="0">
                  <a:moveTo>
                    <a:pt x="1" y="0"/>
                  </a:moveTo>
                  <a:lnTo>
                    <a:pt x="1" y="1441"/>
                  </a:lnTo>
                  <a:cubicBezTo>
                    <a:pt x="1" y="1572"/>
                    <a:pt x="108" y="1679"/>
                    <a:pt x="239" y="1679"/>
                  </a:cubicBezTo>
                  <a:cubicBezTo>
                    <a:pt x="370" y="1679"/>
                    <a:pt x="477" y="1572"/>
                    <a:pt x="477" y="1441"/>
                  </a:cubicBezTo>
                  <a:lnTo>
                    <a:pt x="47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2"/>
            <p:cNvSpPr/>
            <p:nvPr/>
          </p:nvSpPr>
          <p:spPr>
            <a:xfrm>
              <a:off x="-1845911" y="3708252"/>
              <a:ext cx="18965" cy="68372"/>
            </a:xfrm>
            <a:custGeom>
              <a:avLst/>
              <a:gdLst/>
              <a:ahLst/>
              <a:cxnLst/>
              <a:rect l="l" t="t" r="r" b="b"/>
              <a:pathLst>
                <a:path w="466" h="1680" extrusionOk="0">
                  <a:moveTo>
                    <a:pt x="1" y="0"/>
                  </a:moveTo>
                  <a:lnTo>
                    <a:pt x="1" y="1441"/>
                  </a:lnTo>
                  <a:cubicBezTo>
                    <a:pt x="1" y="1572"/>
                    <a:pt x="108" y="1679"/>
                    <a:pt x="239" y="1679"/>
                  </a:cubicBezTo>
                  <a:cubicBezTo>
                    <a:pt x="358" y="1679"/>
                    <a:pt x="465" y="1572"/>
                    <a:pt x="465" y="1441"/>
                  </a:cubicBezTo>
                  <a:lnTo>
                    <a:pt x="46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2"/>
            <p:cNvSpPr/>
            <p:nvPr/>
          </p:nvSpPr>
          <p:spPr>
            <a:xfrm>
              <a:off x="-2068764" y="3708252"/>
              <a:ext cx="19413" cy="68372"/>
            </a:xfrm>
            <a:custGeom>
              <a:avLst/>
              <a:gdLst/>
              <a:ahLst/>
              <a:cxnLst/>
              <a:rect l="l" t="t" r="r" b="b"/>
              <a:pathLst>
                <a:path w="477" h="1680" extrusionOk="0">
                  <a:moveTo>
                    <a:pt x="0" y="0"/>
                  </a:moveTo>
                  <a:lnTo>
                    <a:pt x="0" y="1441"/>
                  </a:lnTo>
                  <a:cubicBezTo>
                    <a:pt x="0" y="1572"/>
                    <a:pt x="107" y="1679"/>
                    <a:pt x="238" y="1679"/>
                  </a:cubicBezTo>
                  <a:cubicBezTo>
                    <a:pt x="369" y="1679"/>
                    <a:pt x="476" y="1572"/>
                    <a:pt x="476" y="1441"/>
                  </a:cubicBezTo>
                  <a:lnTo>
                    <a:pt x="4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2"/>
            <p:cNvSpPr/>
            <p:nvPr/>
          </p:nvSpPr>
          <p:spPr>
            <a:xfrm>
              <a:off x="-2291658" y="3708252"/>
              <a:ext cx="19413" cy="68372"/>
            </a:xfrm>
            <a:custGeom>
              <a:avLst/>
              <a:gdLst/>
              <a:ahLst/>
              <a:cxnLst/>
              <a:rect l="l" t="t" r="r" b="b"/>
              <a:pathLst>
                <a:path w="477" h="1680" extrusionOk="0">
                  <a:moveTo>
                    <a:pt x="0" y="0"/>
                  </a:moveTo>
                  <a:lnTo>
                    <a:pt x="0" y="1441"/>
                  </a:lnTo>
                  <a:cubicBezTo>
                    <a:pt x="0" y="1572"/>
                    <a:pt x="107" y="1679"/>
                    <a:pt x="238" y="1679"/>
                  </a:cubicBezTo>
                  <a:cubicBezTo>
                    <a:pt x="369" y="1679"/>
                    <a:pt x="476" y="1572"/>
                    <a:pt x="476" y="1441"/>
                  </a:cubicBezTo>
                  <a:lnTo>
                    <a:pt x="47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3" name="Google Shape;213;p2"/>
            <p:cNvSpPr/>
            <p:nvPr/>
          </p:nvSpPr>
          <p:spPr>
            <a:xfrm>
              <a:off x="-990188" y="3708252"/>
              <a:ext cx="8750" cy="43139"/>
            </a:xfrm>
            <a:custGeom>
              <a:avLst/>
              <a:gdLst/>
              <a:ahLst/>
              <a:cxnLst/>
              <a:rect l="l" t="t" r="r" b="b"/>
              <a:pathLst>
                <a:path w="215" h="1060" extrusionOk="0">
                  <a:moveTo>
                    <a:pt x="0" y="0"/>
                  </a:moveTo>
                  <a:lnTo>
                    <a:pt x="0" y="965"/>
                  </a:lnTo>
                  <a:cubicBezTo>
                    <a:pt x="0" y="1012"/>
                    <a:pt x="48" y="1060"/>
                    <a:pt x="108"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4" name="Google Shape;214;p2"/>
            <p:cNvSpPr/>
            <p:nvPr/>
          </p:nvSpPr>
          <p:spPr>
            <a:xfrm>
              <a:off x="-1212594" y="3708252"/>
              <a:ext cx="8262" cy="43139"/>
            </a:xfrm>
            <a:custGeom>
              <a:avLst/>
              <a:gdLst/>
              <a:ahLst/>
              <a:cxnLst/>
              <a:rect l="l" t="t" r="r" b="b"/>
              <a:pathLst>
                <a:path w="203" h="1060" extrusionOk="0">
                  <a:moveTo>
                    <a:pt x="0" y="0"/>
                  </a:moveTo>
                  <a:lnTo>
                    <a:pt x="0" y="965"/>
                  </a:lnTo>
                  <a:cubicBezTo>
                    <a:pt x="0" y="1012"/>
                    <a:pt x="36" y="1060"/>
                    <a:pt x="96" y="1060"/>
                  </a:cubicBezTo>
                  <a:cubicBezTo>
                    <a:pt x="155"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5" name="Google Shape;215;p2"/>
            <p:cNvSpPr/>
            <p:nvPr/>
          </p:nvSpPr>
          <p:spPr>
            <a:xfrm>
              <a:off x="-1435488" y="3708252"/>
              <a:ext cx="8750" cy="43139"/>
            </a:xfrm>
            <a:custGeom>
              <a:avLst/>
              <a:gdLst/>
              <a:ahLst/>
              <a:cxnLst/>
              <a:rect l="l" t="t" r="r" b="b"/>
              <a:pathLst>
                <a:path w="215" h="1060" extrusionOk="0">
                  <a:moveTo>
                    <a:pt x="1" y="0"/>
                  </a:moveTo>
                  <a:lnTo>
                    <a:pt x="1" y="965"/>
                  </a:lnTo>
                  <a:cubicBezTo>
                    <a:pt x="1" y="1012"/>
                    <a:pt x="48" y="1060"/>
                    <a:pt x="108"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6" name="Google Shape;216;p2"/>
            <p:cNvSpPr/>
            <p:nvPr/>
          </p:nvSpPr>
          <p:spPr>
            <a:xfrm>
              <a:off x="-1657894" y="3708252"/>
              <a:ext cx="8262" cy="43139"/>
            </a:xfrm>
            <a:custGeom>
              <a:avLst/>
              <a:gdLst/>
              <a:ahLst/>
              <a:cxnLst/>
              <a:rect l="l" t="t" r="r" b="b"/>
              <a:pathLst>
                <a:path w="203" h="1060" extrusionOk="0">
                  <a:moveTo>
                    <a:pt x="1" y="0"/>
                  </a:moveTo>
                  <a:lnTo>
                    <a:pt x="1" y="965"/>
                  </a:lnTo>
                  <a:cubicBezTo>
                    <a:pt x="1" y="1012"/>
                    <a:pt x="36" y="1060"/>
                    <a:pt x="96" y="1060"/>
                  </a:cubicBezTo>
                  <a:cubicBezTo>
                    <a:pt x="155"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7" name="Google Shape;217;p2"/>
            <p:cNvSpPr/>
            <p:nvPr/>
          </p:nvSpPr>
          <p:spPr>
            <a:xfrm>
              <a:off x="-1880788" y="3708252"/>
              <a:ext cx="8750" cy="43139"/>
            </a:xfrm>
            <a:custGeom>
              <a:avLst/>
              <a:gdLst/>
              <a:ahLst/>
              <a:cxnLst/>
              <a:rect l="l" t="t" r="r" b="b"/>
              <a:pathLst>
                <a:path w="215" h="1060" extrusionOk="0">
                  <a:moveTo>
                    <a:pt x="1" y="0"/>
                  </a:moveTo>
                  <a:lnTo>
                    <a:pt x="1" y="965"/>
                  </a:lnTo>
                  <a:cubicBezTo>
                    <a:pt x="1" y="1012"/>
                    <a:pt x="48" y="1060"/>
                    <a:pt x="108"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8" name="Google Shape;218;p2"/>
            <p:cNvSpPr/>
            <p:nvPr/>
          </p:nvSpPr>
          <p:spPr>
            <a:xfrm>
              <a:off x="-2103682" y="3708252"/>
              <a:ext cx="8791" cy="43139"/>
            </a:xfrm>
            <a:custGeom>
              <a:avLst/>
              <a:gdLst/>
              <a:ahLst/>
              <a:cxnLst/>
              <a:rect l="l" t="t" r="r" b="b"/>
              <a:pathLst>
                <a:path w="216" h="1060" extrusionOk="0">
                  <a:moveTo>
                    <a:pt x="1" y="0"/>
                  </a:moveTo>
                  <a:lnTo>
                    <a:pt x="1" y="965"/>
                  </a:lnTo>
                  <a:cubicBezTo>
                    <a:pt x="1" y="1012"/>
                    <a:pt x="48" y="1060"/>
                    <a:pt x="108" y="1060"/>
                  </a:cubicBezTo>
                  <a:cubicBezTo>
                    <a:pt x="168"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9" name="Google Shape;219;p2"/>
            <p:cNvSpPr/>
            <p:nvPr/>
          </p:nvSpPr>
          <p:spPr>
            <a:xfrm>
              <a:off x="-2326088" y="3708252"/>
              <a:ext cx="8302" cy="43139"/>
            </a:xfrm>
            <a:custGeom>
              <a:avLst/>
              <a:gdLst/>
              <a:ahLst/>
              <a:cxnLst/>
              <a:rect l="l" t="t" r="r" b="b"/>
              <a:pathLst>
                <a:path w="204" h="1060" extrusionOk="0">
                  <a:moveTo>
                    <a:pt x="1" y="0"/>
                  </a:moveTo>
                  <a:lnTo>
                    <a:pt x="1" y="965"/>
                  </a:lnTo>
                  <a:cubicBezTo>
                    <a:pt x="1" y="1012"/>
                    <a:pt x="48" y="1060"/>
                    <a:pt x="108" y="1060"/>
                  </a:cubicBezTo>
                  <a:cubicBezTo>
                    <a:pt x="156"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0" name="Google Shape;220;p2"/>
            <p:cNvSpPr/>
            <p:nvPr/>
          </p:nvSpPr>
          <p:spPr>
            <a:xfrm>
              <a:off x="-1027507" y="3708252"/>
              <a:ext cx="8750" cy="43139"/>
            </a:xfrm>
            <a:custGeom>
              <a:avLst/>
              <a:gdLst/>
              <a:ahLst/>
              <a:cxnLst/>
              <a:rect l="l" t="t" r="r" b="b"/>
              <a:pathLst>
                <a:path w="215" h="1060" extrusionOk="0">
                  <a:moveTo>
                    <a:pt x="1" y="0"/>
                  </a:moveTo>
                  <a:lnTo>
                    <a:pt x="1" y="965"/>
                  </a:lnTo>
                  <a:cubicBezTo>
                    <a:pt x="1" y="1012"/>
                    <a:pt x="48" y="1060"/>
                    <a:pt x="108"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2"/>
            <p:cNvSpPr/>
            <p:nvPr/>
          </p:nvSpPr>
          <p:spPr>
            <a:xfrm>
              <a:off x="-1250401" y="3708252"/>
              <a:ext cx="8791" cy="43139"/>
            </a:xfrm>
            <a:custGeom>
              <a:avLst/>
              <a:gdLst/>
              <a:ahLst/>
              <a:cxnLst/>
              <a:rect l="l" t="t" r="r" b="b"/>
              <a:pathLst>
                <a:path w="216" h="1060" extrusionOk="0">
                  <a:moveTo>
                    <a:pt x="1" y="0"/>
                  </a:moveTo>
                  <a:lnTo>
                    <a:pt x="1" y="965"/>
                  </a:lnTo>
                  <a:cubicBezTo>
                    <a:pt x="1" y="1012"/>
                    <a:pt x="48" y="1060"/>
                    <a:pt x="108"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2"/>
            <p:cNvSpPr/>
            <p:nvPr/>
          </p:nvSpPr>
          <p:spPr>
            <a:xfrm>
              <a:off x="-1472807" y="3708252"/>
              <a:ext cx="8302" cy="43139"/>
            </a:xfrm>
            <a:custGeom>
              <a:avLst/>
              <a:gdLst/>
              <a:ahLst/>
              <a:cxnLst/>
              <a:rect l="l" t="t" r="r" b="b"/>
              <a:pathLst>
                <a:path w="204" h="1060" extrusionOk="0">
                  <a:moveTo>
                    <a:pt x="1" y="0"/>
                  </a:moveTo>
                  <a:lnTo>
                    <a:pt x="1" y="965"/>
                  </a:lnTo>
                  <a:cubicBezTo>
                    <a:pt x="1" y="1012"/>
                    <a:pt x="48" y="1060"/>
                    <a:pt x="108" y="1060"/>
                  </a:cubicBezTo>
                  <a:cubicBezTo>
                    <a:pt x="156"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2"/>
            <p:cNvSpPr/>
            <p:nvPr/>
          </p:nvSpPr>
          <p:spPr>
            <a:xfrm>
              <a:off x="-1695701" y="3708252"/>
              <a:ext cx="8791" cy="43139"/>
            </a:xfrm>
            <a:custGeom>
              <a:avLst/>
              <a:gdLst/>
              <a:ahLst/>
              <a:cxnLst/>
              <a:rect l="l" t="t" r="r" b="b"/>
              <a:pathLst>
                <a:path w="216" h="1060" extrusionOk="0">
                  <a:moveTo>
                    <a:pt x="1" y="0"/>
                  </a:moveTo>
                  <a:lnTo>
                    <a:pt x="1" y="965"/>
                  </a:lnTo>
                  <a:cubicBezTo>
                    <a:pt x="1" y="1012"/>
                    <a:pt x="49" y="1060"/>
                    <a:pt x="108" y="1060"/>
                  </a:cubicBezTo>
                  <a:cubicBezTo>
                    <a:pt x="168"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2"/>
            <p:cNvSpPr/>
            <p:nvPr/>
          </p:nvSpPr>
          <p:spPr>
            <a:xfrm>
              <a:off x="-1918106" y="3708252"/>
              <a:ext cx="8302" cy="43139"/>
            </a:xfrm>
            <a:custGeom>
              <a:avLst/>
              <a:gdLst/>
              <a:ahLst/>
              <a:cxnLst/>
              <a:rect l="l" t="t" r="r" b="b"/>
              <a:pathLst>
                <a:path w="204" h="1060" extrusionOk="0">
                  <a:moveTo>
                    <a:pt x="1" y="0"/>
                  </a:moveTo>
                  <a:lnTo>
                    <a:pt x="1" y="965"/>
                  </a:lnTo>
                  <a:cubicBezTo>
                    <a:pt x="1" y="1012"/>
                    <a:pt x="49" y="1060"/>
                    <a:pt x="108" y="1060"/>
                  </a:cubicBezTo>
                  <a:cubicBezTo>
                    <a:pt x="156"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2"/>
            <p:cNvSpPr/>
            <p:nvPr/>
          </p:nvSpPr>
          <p:spPr>
            <a:xfrm>
              <a:off x="-2140960" y="3708252"/>
              <a:ext cx="8750" cy="43139"/>
            </a:xfrm>
            <a:custGeom>
              <a:avLst/>
              <a:gdLst/>
              <a:ahLst/>
              <a:cxnLst/>
              <a:rect l="l" t="t" r="r" b="b"/>
              <a:pathLst>
                <a:path w="215" h="1060" extrusionOk="0">
                  <a:moveTo>
                    <a:pt x="0" y="0"/>
                  </a:moveTo>
                  <a:lnTo>
                    <a:pt x="0" y="965"/>
                  </a:lnTo>
                  <a:cubicBezTo>
                    <a:pt x="0" y="1012"/>
                    <a:pt x="48" y="1060"/>
                    <a:pt x="107" y="1060"/>
                  </a:cubicBezTo>
                  <a:cubicBezTo>
                    <a:pt x="167" y="1060"/>
                    <a:pt x="214" y="1012"/>
                    <a:pt x="214" y="965"/>
                  </a:cubicBezTo>
                  <a:lnTo>
                    <a:pt x="2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6" name="Google Shape;226;p2"/>
            <p:cNvSpPr/>
            <p:nvPr/>
          </p:nvSpPr>
          <p:spPr>
            <a:xfrm>
              <a:off x="-2363365" y="3708252"/>
              <a:ext cx="8262" cy="43139"/>
            </a:xfrm>
            <a:custGeom>
              <a:avLst/>
              <a:gdLst/>
              <a:ahLst/>
              <a:cxnLst/>
              <a:rect l="l" t="t" r="r" b="b"/>
              <a:pathLst>
                <a:path w="203" h="1060" extrusionOk="0">
                  <a:moveTo>
                    <a:pt x="0" y="0"/>
                  </a:moveTo>
                  <a:lnTo>
                    <a:pt x="0" y="965"/>
                  </a:lnTo>
                  <a:cubicBezTo>
                    <a:pt x="0" y="1012"/>
                    <a:pt x="48" y="1060"/>
                    <a:pt x="107" y="1060"/>
                  </a:cubicBezTo>
                  <a:cubicBezTo>
                    <a:pt x="155" y="1060"/>
                    <a:pt x="202" y="1012"/>
                    <a:pt x="202" y="965"/>
                  </a:cubicBezTo>
                  <a:lnTo>
                    <a:pt x="2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7" name="Google Shape;227;p2"/>
            <p:cNvSpPr/>
            <p:nvPr/>
          </p:nvSpPr>
          <p:spPr>
            <a:xfrm>
              <a:off x="-1064337" y="3708252"/>
              <a:ext cx="8791" cy="43139"/>
            </a:xfrm>
            <a:custGeom>
              <a:avLst/>
              <a:gdLst/>
              <a:ahLst/>
              <a:cxnLst/>
              <a:rect l="l" t="t" r="r" b="b"/>
              <a:pathLst>
                <a:path w="216" h="1060" extrusionOk="0">
                  <a:moveTo>
                    <a:pt x="1" y="0"/>
                  </a:moveTo>
                  <a:lnTo>
                    <a:pt x="1" y="965"/>
                  </a:lnTo>
                  <a:cubicBezTo>
                    <a:pt x="1" y="1012"/>
                    <a:pt x="48" y="1060"/>
                    <a:pt x="108"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8" name="Google Shape;228;p2"/>
            <p:cNvSpPr/>
            <p:nvPr/>
          </p:nvSpPr>
          <p:spPr>
            <a:xfrm>
              <a:off x="-1286743" y="3708252"/>
              <a:ext cx="8302" cy="43139"/>
            </a:xfrm>
            <a:custGeom>
              <a:avLst/>
              <a:gdLst/>
              <a:ahLst/>
              <a:cxnLst/>
              <a:rect l="l" t="t" r="r" b="b"/>
              <a:pathLst>
                <a:path w="204" h="1060" extrusionOk="0">
                  <a:moveTo>
                    <a:pt x="1" y="0"/>
                  </a:moveTo>
                  <a:lnTo>
                    <a:pt x="1" y="965"/>
                  </a:lnTo>
                  <a:cubicBezTo>
                    <a:pt x="1" y="1012"/>
                    <a:pt x="48" y="1060"/>
                    <a:pt x="108" y="1060"/>
                  </a:cubicBezTo>
                  <a:cubicBezTo>
                    <a:pt x="156"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9" name="Google Shape;229;p2"/>
            <p:cNvSpPr/>
            <p:nvPr/>
          </p:nvSpPr>
          <p:spPr>
            <a:xfrm>
              <a:off x="-1509637" y="3708252"/>
              <a:ext cx="8791" cy="43139"/>
            </a:xfrm>
            <a:custGeom>
              <a:avLst/>
              <a:gdLst/>
              <a:ahLst/>
              <a:cxnLst/>
              <a:rect l="l" t="t" r="r" b="b"/>
              <a:pathLst>
                <a:path w="216" h="1060" extrusionOk="0">
                  <a:moveTo>
                    <a:pt x="1" y="0"/>
                  </a:moveTo>
                  <a:lnTo>
                    <a:pt x="1" y="965"/>
                  </a:lnTo>
                  <a:cubicBezTo>
                    <a:pt x="1" y="1012"/>
                    <a:pt x="49" y="1060"/>
                    <a:pt x="108" y="1060"/>
                  </a:cubicBezTo>
                  <a:cubicBezTo>
                    <a:pt x="168"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0" name="Google Shape;230;p2"/>
            <p:cNvSpPr/>
            <p:nvPr/>
          </p:nvSpPr>
          <p:spPr>
            <a:xfrm>
              <a:off x="-1732043" y="3708252"/>
              <a:ext cx="8302" cy="43139"/>
            </a:xfrm>
            <a:custGeom>
              <a:avLst/>
              <a:gdLst/>
              <a:ahLst/>
              <a:cxnLst/>
              <a:rect l="l" t="t" r="r" b="b"/>
              <a:pathLst>
                <a:path w="204" h="1060" extrusionOk="0">
                  <a:moveTo>
                    <a:pt x="1" y="0"/>
                  </a:moveTo>
                  <a:lnTo>
                    <a:pt x="1" y="965"/>
                  </a:lnTo>
                  <a:cubicBezTo>
                    <a:pt x="1" y="1012"/>
                    <a:pt x="49" y="1060"/>
                    <a:pt x="108" y="1060"/>
                  </a:cubicBezTo>
                  <a:cubicBezTo>
                    <a:pt x="156"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1" name="Google Shape;231;p2"/>
            <p:cNvSpPr/>
            <p:nvPr/>
          </p:nvSpPr>
          <p:spPr>
            <a:xfrm>
              <a:off x="-1954896" y="3708252"/>
              <a:ext cx="8750" cy="43221"/>
            </a:xfrm>
            <a:custGeom>
              <a:avLst/>
              <a:gdLst/>
              <a:ahLst/>
              <a:cxnLst/>
              <a:rect l="l" t="t" r="r" b="b"/>
              <a:pathLst>
                <a:path w="215" h="1062" extrusionOk="0">
                  <a:moveTo>
                    <a:pt x="0" y="0"/>
                  </a:moveTo>
                  <a:lnTo>
                    <a:pt x="0" y="965"/>
                  </a:lnTo>
                  <a:cubicBezTo>
                    <a:pt x="0" y="1018"/>
                    <a:pt x="38" y="1062"/>
                    <a:pt x="89" y="1062"/>
                  </a:cubicBezTo>
                  <a:cubicBezTo>
                    <a:pt x="95" y="1062"/>
                    <a:pt x="101" y="1061"/>
                    <a:pt x="107" y="1060"/>
                  </a:cubicBezTo>
                  <a:cubicBezTo>
                    <a:pt x="167" y="1060"/>
                    <a:pt x="214" y="1012"/>
                    <a:pt x="214" y="965"/>
                  </a:cubicBezTo>
                  <a:lnTo>
                    <a:pt x="2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2" name="Google Shape;232;p2"/>
            <p:cNvSpPr/>
            <p:nvPr/>
          </p:nvSpPr>
          <p:spPr>
            <a:xfrm>
              <a:off x="-2177302" y="3708252"/>
              <a:ext cx="8750" cy="43139"/>
            </a:xfrm>
            <a:custGeom>
              <a:avLst/>
              <a:gdLst/>
              <a:ahLst/>
              <a:cxnLst/>
              <a:rect l="l" t="t" r="r" b="b"/>
              <a:pathLst>
                <a:path w="215" h="1060" extrusionOk="0">
                  <a:moveTo>
                    <a:pt x="0" y="0"/>
                  </a:moveTo>
                  <a:lnTo>
                    <a:pt x="0" y="965"/>
                  </a:lnTo>
                  <a:cubicBezTo>
                    <a:pt x="0" y="1012"/>
                    <a:pt x="48" y="1060"/>
                    <a:pt x="107" y="1060"/>
                  </a:cubicBezTo>
                  <a:cubicBezTo>
                    <a:pt x="167" y="1060"/>
                    <a:pt x="214" y="1012"/>
                    <a:pt x="214" y="965"/>
                  </a:cubicBezTo>
                  <a:lnTo>
                    <a:pt x="2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3" name="Google Shape;233;p2"/>
            <p:cNvSpPr/>
            <p:nvPr/>
          </p:nvSpPr>
          <p:spPr>
            <a:xfrm>
              <a:off x="-2400196" y="3708252"/>
              <a:ext cx="8750" cy="43139"/>
            </a:xfrm>
            <a:custGeom>
              <a:avLst/>
              <a:gdLst/>
              <a:ahLst/>
              <a:cxnLst/>
              <a:rect l="l" t="t" r="r" b="b"/>
              <a:pathLst>
                <a:path w="215" h="1060" extrusionOk="0">
                  <a:moveTo>
                    <a:pt x="0" y="0"/>
                  </a:moveTo>
                  <a:lnTo>
                    <a:pt x="0" y="965"/>
                  </a:lnTo>
                  <a:cubicBezTo>
                    <a:pt x="0" y="1012"/>
                    <a:pt x="48" y="1060"/>
                    <a:pt x="107"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
            <p:cNvSpPr/>
            <p:nvPr/>
          </p:nvSpPr>
          <p:spPr>
            <a:xfrm>
              <a:off x="-1097749" y="3708252"/>
              <a:ext cx="8262" cy="43139"/>
            </a:xfrm>
            <a:custGeom>
              <a:avLst/>
              <a:gdLst/>
              <a:ahLst/>
              <a:cxnLst/>
              <a:rect l="l" t="t" r="r" b="b"/>
              <a:pathLst>
                <a:path w="203" h="1060" extrusionOk="0">
                  <a:moveTo>
                    <a:pt x="0" y="0"/>
                  </a:moveTo>
                  <a:lnTo>
                    <a:pt x="0" y="965"/>
                  </a:lnTo>
                  <a:cubicBezTo>
                    <a:pt x="0" y="1012"/>
                    <a:pt x="36" y="1060"/>
                    <a:pt x="95" y="1060"/>
                  </a:cubicBezTo>
                  <a:cubicBezTo>
                    <a:pt x="155"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
            <p:cNvSpPr/>
            <p:nvPr/>
          </p:nvSpPr>
          <p:spPr>
            <a:xfrm>
              <a:off x="-1320643" y="3708252"/>
              <a:ext cx="8750" cy="43139"/>
            </a:xfrm>
            <a:custGeom>
              <a:avLst/>
              <a:gdLst/>
              <a:ahLst/>
              <a:cxnLst/>
              <a:rect l="l" t="t" r="r" b="b"/>
              <a:pathLst>
                <a:path w="215" h="1060" extrusionOk="0">
                  <a:moveTo>
                    <a:pt x="0" y="0"/>
                  </a:moveTo>
                  <a:lnTo>
                    <a:pt x="0" y="965"/>
                  </a:lnTo>
                  <a:cubicBezTo>
                    <a:pt x="0" y="1012"/>
                    <a:pt x="48" y="1060"/>
                    <a:pt x="107"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
            <p:cNvSpPr/>
            <p:nvPr/>
          </p:nvSpPr>
          <p:spPr>
            <a:xfrm>
              <a:off x="-1543049" y="3708252"/>
              <a:ext cx="8262" cy="43139"/>
            </a:xfrm>
            <a:custGeom>
              <a:avLst/>
              <a:gdLst/>
              <a:ahLst/>
              <a:cxnLst/>
              <a:rect l="l" t="t" r="r" b="b"/>
              <a:pathLst>
                <a:path w="203" h="1060" extrusionOk="0">
                  <a:moveTo>
                    <a:pt x="0" y="0"/>
                  </a:moveTo>
                  <a:lnTo>
                    <a:pt x="0" y="965"/>
                  </a:lnTo>
                  <a:cubicBezTo>
                    <a:pt x="0" y="1012"/>
                    <a:pt x="48" y="1060"/>
                    <a:pt x="96" y="1060"/>
                  </a:cubicBezTo>
                  <a:cubicBezTo>
                    <a:pt x="155"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
            <p:cNvSpPr/>
            <p:nvPr/>
          </p:nvSpPr>
          <p:spPr>
            <a:xfrm>
              <a:off x="-1765943" y="3708252"/>
              <a:ext cx="8750" cy="43139"/>
            </a:xfrm>
            <a:custGeom>
              <a:avLst/>
              <a:gdLst/>
              <a:ahLst/>
              <a:cxnLst/>
              <a:rect l="l" t="t" r="r" b="b"/>
              <a:pathLst>
                <a:path w="215" h="1060" extrusionOk="0">
                  <a:moveTo>
                    <a:pt x="0" y="0"/>
                  </a:moveTo>
                  <a:lnTo>
                    <a:pt x="0" y="965"/>
                  </a:lnTo>
                  <a:cubicBezTo>
                    <a:pt x="0" y="1012"/>
                    <a:pt x="48" y="1060"/>
                    <a:pt x="108"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
            <p:cNvSpPr/>
            <p:nvPr/>
          </p:nvSpPr>
          <p:spPr>
            <a:xfrm>
              <a:off x="-1988837" y="3708252"/>
              <a:ext cx="8750" cy="43139"/>
            </a:xfrm>
            <a:custGeom>
              <a:avLst/>
              <a:gdLst/>
              <a:ahLst/>
              <a:cxnLst/>
              <a:rect l="l" t="t" r="r" b="b"/>
              <a:pathLst>
                <a:path w="215" h="1060" extrusionOk="0">
                  <a:moveTo>
                    <a:pt x="1" y="0"/>
                  </a:moveTo>
                  <a:lnTo>
                    <a:pt x="1" y="965"/>
                  </a:lnTo>
                  <a:cubicBezTo>
                    <a:pt x="1" y="1012"/>
                    <a:pt x="48" y="1060"/>
                    <a:pt x="108"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9" name="Google Shape;239;p2"/>
            <p:cNvSpPr/>
            <p:nvPr/>
          </p:nvSpPr>
          <p:spPr>
            <a:xfrm>
              <a:off x="-2211242" y="3708252"/>
              <a:ext cx="8302" cy="43139"/>
            </a:xfrm>
            <a:custGeom>
              <a:avLst/>
              <a:gdLst/>
              <a:ahLst/>
              <a:cxnLst/>
              <a:rect l="l" t="t" r="r" b="b"/>
              <a:pathLst>
                <a:path w="204" h="1060" extrusionOk="0">
                  <a:moveTo>
                    <a:pt x="1" y="0"/>
                  </a:moveTo>
                  <a:lnTo>
                    <a:pt x="1" y="965"/>
                  </a:lnTo>
                  <a:cubicBezTo>
                    <a:pt x="1" y="1012"/>
                    <a:pt x="48" y="1060"/>
                    <a:pt x="108" y="1060"/>
                  </a:cubicBezTo>
                  <a:cubicBezTo>
                    <a:pt x="155"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0" name="Google Shape;240;p2"/>
            <p:cNvSpPr/>
            <p:nvPr/>
          </p:nvSpPr>
          <p:spPr>
            <a:xfrm>
              <a:off x="-1130225" y="3708252"/>
              <a:ext cx="8750" cy="43139"/>
            </a:xfrm>
            <a:custGeom>
              <a:avLst/>
              <a:gdLst/>
              <a:ahLst/>
              <a:cxnLst/>
              <a:rect l="l" t="t" r="r" b="b"/>
              <a:pathLst>
                <a:path w="215" h="1060" extrusionOk="0">
                  <a:moveTo>
                    <a:pt x="0" y="0"/>
                  </a:moveTo>
                  <a:lnTo>
                    <a:pt x="0" y="965"/>
                  </a:lnTo>
                  <a:cubicBezTo>
                    <a:pt x="0" y="1012"/>
                    <a:pt x="48" y="1060"/>
                    <a:pt x="108"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1" name="Google Shape;241;p2"/>
            <p:cNvSpPr/>
            <p:nvPr/>
          </p:nvSpPr>
          <p:spPr>
            <a:xfrm>
              <a:off x="-849175" y="3708252"/>
              <a:ext cx="8750" cy="43139"/>
            </a:xfrm>
            <a:custGeom>
              <a:avLst/>
              <a:gdLst/>
              <a:ahLst/>
              <a:cxnLst/>
              <a:rect l="l" t="t" r="r" b="b"/>
              <a:pathLst>
                <a:path w="215" h="1060" extrusionOk="0">
                  <a:moveTo>
                    <a:pt x="0" y="0"/>
                  </a:moveTo>
                  <a:lnTo>
                    <a:pt x="0" y="965"/>
                  </a:lnTo>
                  <a:cubicBezTo>
                    <a:pt x="0" y="1012"/>
                    <a:pt x="48" y="1060"/>
                    <a:pt x="107" y="1060"/>
                  </a:cubicBezTo>
                  <a:cubicBezTo>
                    <a:pt x="167" y="1060"/>
                    <a:pt x="214" y="1012"/>
                    <a:pt x="214" y="965"/>
                  </a:cubicBezTo>
                  <a:lnTo>
                    <a:pt x="21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2" name="Google Shape;242;p2"/>
            <p:cNvSpPr/>
            <p:nvPr/>
          </p:nvSpPr>
          <p:spPr>
            <a:xfrm>
              <a:off x="-883116" y="3708252"/>
              <a:ext cx="8750" cy="43139"/>
            </a:xfrm>
            <a:custGeom>
              <a:avLst/>
              <a:gdLst/>
              <a:ahLst/>
              <a:cxnLst/>
              <a:rect l="l" t="t" r="r" b="b"/>
              <a:pathLst>
                <a:path w="215" h="1060" extrusionOk="0">
                  <a:moveTo>
                    <a:pt x="13" y="0"/>
                  </a:moveTo>
                  <a:lnTo>
                    <a:pt x="13" y="965"/>
                  </a:lnTo>
                  <a:cubicBezTo>
                    <a:pt x="1" y="1012"/>
                    <a:pt x="48" y="1060"/>
                    <a:pt x="108"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3" name="Google Shape;243;p2"/>
            <p:cNvSpPr/>
            <p:nvPr/>
          </p:nvSpPr>
          <p:spPr>
            <a:xfrm>
              <a:off x="-915104" y="3708252"/>
              <a:ext cx="8302" cy="43139"/>
            </a:xfrm>
            <a:custGeom>
              <a:avLst/>
              <a:gdLst/>
              <a:ahLst/>
              <a:cxnLst/>
              <a:rect l="l" t="t" r="r" b="b"/>
              <a:pathLst>
                <a:path w="204" h="1060" extrusionOk="0">
                  <a:moveTo>
                    <a:pt x="1" y="0"/>
                  </a:moveTo>
                  <a:lnTo>
                    <a:pt x="1" y="965"/>
                  </a:lnTo>
                  <a:cubicBezTo>
                    <a:pt x="1" y="1012"/>
                    <a:pt x="48" y="1060"/>
                    <a:pt x="108" y="1060"/>
                  </a:cubicBezTo>
                  <a:cubicBezTo>
                    <a:pt x="156"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4" name="Google Shape;244;p2"/>
            <p:cNvSpPr/>
            <p:nvPr/>
          </p:nvSpPr>
          <p:spPr>
            <a:xfrm>
              <a:off x="-1352630" y="3708252"/>
              <a:ext cx="8262" cy="43139"/>
            </a:xfrm>
            <a:custGeom>
              <a:avLst/>
              <a:gdLst/>
              <a:ahLst/>
              <a:cxnLst/>
              <a:rect l="l" t="t" r="r" b="b"/>
              <a:pathLst>
                <a:path w="203" h="1060" extrusionOk="0">
                  <a:moveTo>
                    <a:pt x="1" y="0"/>
                  </a:moveTo>
                  <a:lnTo>
                    <a:pt x="1" y="965"/>
                  </a:lnTo>
                  <a:cubicBezTo>
                    <a:pt x="1" y="1012"/>
                    <a:pt x="36" y="1060"/>
                    <a:pt x="96" y="1060"/>
                  </a:cubicBezTo>
                  <a:cubicBezTo>
                    <a:pt x="155"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5" name="Google Shape;245;p2"/>
            <p:cNvSpPr/>
            <p:nvPr/>
          </p:nvSpPr>
          <p:spPr>
            <a:xfrm>
              <a:off x="-1575524" y="3708252"/>
              <a:ext cx="8750" cy="43139"/>
            </a:xfrm>
            <a:custGeom>
              <a:avLst/>
              <a:gdLst/>
              <a:ahLst/>
              <a:cxnLst/>
              <a:rect l="l" t="t" r="r" b="b"/>
              <a:pathLst>
                <a:path w="215" h="1060" extrusionOk="0">
                  <a:moveTo>
                    <a:pt x="1" y="0"/>
                  </a:moveTo>
                  <a:lnTo>
                    <a:pt x="1" y="965"/>
                  </a:lnTo>
                  <a:cubicBezTo>
                    <a:pt x="1" y="1012"/>
                    <a:pt x="48" y="1060"/>
                    <a:pt x="108" y="1060"/>
                  </a:cubicBezTo>
                  <a:cubicBezTo>
                    <a:pt x="167"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
            <p:cNvSpPr/>
            <p:nvPr/>
          </p:nvSpPr>
          <p:spPr>
            <a:xfrm>
              <a:off x="-1797930" y="3708252"/>
              <a:ext cx="8302" cy="43139"/>
            </a:xfrm>
            <a:custGeom>
              <a:avLst/>
              <a:gdLst/>
              <a:ahLst/>
              <a:cxnLst/>
              <a:rect l="l" t="t" r="r" b="b"/>
              <a:pathLst>
                <a:path w="204" h="1060" extrusionOk="0">
                  <a:moveTo>
                    <a:pt x="1" y="0"/>
                  </a:moveTo>
                  <a:lnTo>
                    <a:pt x="1" y="965"/>
                  </a:lnTo>
                  <a:cubicBezTo>
                    <a:pt x="1" y="1012"/>
                    <a:pt x="36" y="1060"/>
                    <a:pt x="96" y="1060"/>
                  </a:cubicBezTo>
                  <a:cubicBezTo>
                    <a:pt x="155"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
            <p:cNvSpPr/>
            <p:nvPr/>
          </p:nvSpPr>
          <p:spPr>
            <a:xfrm>
              <a:off x="-2020824" y="3708252"/>
              <a:ext cx="8302" cy="43139"/>
            </a:xfrm>
            <a:custGeom>
              <a:avLst/>
              <a:gdLst/>
              <a:ahLst/>
              <a:cxnLst/>
              <a:rect l="l" t="t" r="r" b="b"/>
              <a:pathLst>
                <a:path w="204" h="1060" extrusionOk="0">
                  <a:moveTo>
                    <a:pt x="1" y="0"/>
                  </a:moveTo>
                  <a:lnTo>
                    <a:pt x="1" y="965"/>
                  </a:lnTo>
                  <a:cubicBezTo>
                    <a:pt x="1" y="1012"/>
                    <a:pt x="48" y="1060"/>
                    <a:pt x="108" y="1060"/>
                  </a:cubicBezTo>
                  <a:cubicBezTo>
                    <a:pt x="156" y="1060"/>
                    <a:pt x="203" y="1012"/>
                    <a:pt x="203" y="965"/>
                  </a:cubicBezTo>
                  <a:lnTo>
                    <a:pt x="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
            <p:cNvSpPr/>
            <p:nvPr/>
          </p:nvSpPr>
          <p:spPr>
            <a:xfrm>
              <a:off x="-2243718" y="3708252"/>
              <a:ext cx="8791" cy="43139"/>
            </a:xfrm>
            <a:custGeom>
              <a:avLst/>
              <a:gdLst/>
              <a:ahLst/>
              <a:cxnLst/>
              <a:rect l="l" t="t" r="r" b="b"/>
              <a:pathLst>
                <a:path w="216" h="1060" extrusionOk="0">
                  <a:moveTo>
                    <a:pt x="1" y="0"/>
                  </a:moveTo>
                  <a:lnTo>
                    <a:pt x="1" y="965"/>
                  </a:lnTo>
                  <a:cubicBezTo>
                    <a:pt x="1" y="1012"/>
                    <a:pt x="49" y="1060"/>
                    <a:pt x="108" y="1060"/>
                  </a:cubicBezTo>
                  <a:cubicBezTo>
                    <a:pt x="168" y="1060"/>
                    <a:pt x="215" y="1012"/>
                    <a:pt x="215" y="965"/>
                  </a:cubicBezTo>
                  <a:lnTo>
                    <a:pt x="2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
            <p:cNvSpPr/>
            <p:nvPr/>
          </p:nvSpPr>
          <p:spPr>
            <a:xfrm>
              <a:off x="-1832807" y="3925776"/>
              <a:ext cx="116802" cy="58238"/>
            </a:xfrm>
            <a:custGeom>
              <a:avLst/>
              <a:gdLst/>
              <a:ahLst/>
              <a:cxnLst/>
              <a:rect l="l" t="t" r="r" b="b"/>
              <a:pathLst>
                <a:path w="2870" h="1431" extrusionOk="0">
                  <a:moveTo>
                    <a:pt x="1407" y="1"/>
                  </a:moveTo>
                  <a:cubicBezTo>
                    <a:pt x="631" y="1"/>
                    <a:pt x="12" y="295"/>
                    <a:pt x="12" y="680"/>
                  </a:cubicBezTo>
                  <a:cubicBezTo>
                    <a:pt x="0" y="1073"/>
                    <a:pt x="631" y="1406"/>
                    <a:pt x="1417" y="1430"/>
                  </a:cubicBezTo>
                  <a:cubicBezTo>
                    <a:pt x="1432" y="1430"/>
                    <a:pt x="1448" y="1430"/>
                    <a:pt x="1463" y="1430"/>
                  </a:cubicBezTo>
                  <a:cubicBezTo>
                    <a:pt x="2228" y="1430"/>
                    <a:pt x="2846" y="1137"/>
                    <a:pt x="2858" y="751"/>
                  </a:cubicBezTo>
                  <a:cubicBezTo>
                    <a:pt x="2870" y="358"/>
                    <a:pt x="2239" y="25"/>
                    <a:pt x="1453" y="1"/>
                  </a:cubicBezTo>
                  <a:cubicBezTo>
                    <a:pt x="1438" y="1"/>
                    <a:pt x="1422" y="1"/>
                    <a:pt x="14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
            <p:cNvSpPr/>
            <p:nvPr/>
          </p:nvSpPr>
          <p:spPr>
            <a:xfrm>
              <a:off x="-1523189" y="3916090"/>
              <a:ext cx="116313" cy="58238"/>
            </a:xfrm>
            <a:custGeom>
              <a:avLst/>
              <a:gdLst/>
              <a:ahLst/>
              <a:cxnLst/>
              <a:rect l="l" t="t" r="r" b="b"/>
              <a:pathLst>
                <a:path w="2858" h="1431" extrusionOk="0">
                  <a:moveTo>
                    <a:pt x="1396" y="1"/>
                  </a:moveTo>
                  <a:cubicBezTo>
                    <a:pt x="631" y="1"/>
                    <a:pt x="12" y="295"/>
                    <a:pt x="12" y="692"/>
                  </a:cubicBezTo>
                  <a:cubicBezTo>
                    <a:pt x="1" y="1085"/>
                    <a:pt x="632" y="1406"/>
                    <a:pt x="1417" y="1430"/>
                  </a:cubicBezTo>
                  <a:cubicBezTo>
                    <a:pt x="1432" y="1430"/>
                    <a:pt x="1447" y="1430"/>
                    <a:pt x="1461" y="1430"/>
                  </a:cubicBezTo>
                  <a:cubicBezTo>
                    <a:pt x="2227" y="1430"/>
                    <a:pt x="2846" y="1125"/>
                    <a:pt x="2858" y="739"/>
                  </a:cubicBezTo>
                  <a:cubicBezTo>
                    <a:pt x="2858" y="346"/>
                    <a:pt x="2227" y="13"/>
                    <a:pt x="1441" y="1"/>
                  </a:cubicBezTo>
                  <a:cubicBezTo>
                    <a:pt x="1426" y="1"/>
                    <a:pt x="1411" y="1"/>
                    <a:pt x="139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1" name="Google Shape;251;p2"/>
            <p:cNvSpPr/>
            <p:nvPr/>
          </p:nvSpPr>
          <p:spPr>
            <a:xfrm>
              <a:off x="-1673887" y="3868923"/>
              <a:ext cx="117779" cy="68087"/>
            </a:xfrm>
            <a:custGeom>
              <a:avLst/>
              <a:gdLst/>
              <a:ahLst/>
              <a:cxnLst/>
              <a:rect l="l" t="t" r="r" b="b"/>
              <a:pathLst>
                <a:path w="2894" h="1673" extrusionOk="0">
                  <a:moveTo>
                    <a:pt x="216" y="1"/>
                  </a:moveTo>
                  <a:cubicBezTo>
                    <a:pt x="117" y="1"/>
                    <a:pt x="18" y="66"/>
                    <a:pt x="13" y="196"/>
                  </a:cubicBezTo>
                  <a:cubicBezTo>
                    <a:pt x="1" y="993"/>
                    <a:pt x="632" y="1648"/>
                    <a:pt x="1418" y="1660"/>
                  </a:cubicBezTo>
                  <a:lnTo>
                    <a:pt x="1418" y="1672"/>
                  </a:lnTo>
                  <a:cubicBezTo>
                    <a:pt x="1425" y="1672"/>
                    <a:pt x="1432" y="1672"/>
                    <a:pt x="1440" y="1672"/>
                  </a:cubicBezTo>
                  <a:cubicBezTo>
                    <a:pt x="2227" y="1672"/>
                    <a:pt x="2870" y="1046"/>
                    <a:pt x="2894" y="267"/>
                  </a:cubicBezTo>
                  <a:cubicBezTo>
                    <a:pt x="2894" y="127"/>
                    <a:pt x="2791" y="56"/>
                    <a:pt x="2689" y="56"/>
                  </a:cubicBezTo>
                  <a:cubicBezTo>
                    <a:pt x="2592" y="56"/>
                    <a:pt x="2495" y="121"/>
                    <a:pt x="2489" y="255"/>
                  </a:cubicBezTo>
                  <a:cubicBezTo>
                    <a:pt x="2430" y="783"/>
                    <a:pt x="1979" y="1172"/>
                    <a:pt x="1453" y="1172"/>
                  </a:cubicBezTo>
                  <a:cubicBezTo>
                    <a:pt x="1445" y="1172"/>
                    <a:pt x="1437" y="1172"/>
                    <a:pt x="1429" y="1172"/>
                  </a:cubicBezTo>
                  <a:cubicBezTo>
                    <a:pt x="894" y="1160"/>
                    <a:pt x="453" y="743"/>
                    <a:pt x="417" y="208"/>
                  </a:cubicBezTo>
                  <a:cubicBezTo>
                    <a:pt x="417" y="69"/>
                    <a:pt x="317" y="1"/>
                    <a:pt x="21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2" name="Google Shape;252;p2"/>
            <p:cNvSpPr/>
            <p:nvPr/>
          </p:nvSpPr>
          <p:spPr>
            <a:xfrm>
              <a:off x="-1778559" y="3845848"/>
              <a:ext cx="64506" cy="63529"/>
            </a:xfrm>
            <a:custGeom>
              <a:avLst/>
              <a:gdLst/>
              <a:ahLst/>
              <a:cxnLst/>
              <a:rect l="l" t="t" r="r" b="b"/>
              <a:pathLst>
                <a:path w="1585" h="1561" extrusionOk="0">
                  <a:moveTo>
                    <a:pt x="789" y="0"/>
                  </a:moveTo>
                  <a:cubicBezTo>
                    <a:pt x="370" y="0"/>
                    <a:pt x="25" y="341"/>
                    <a:pt x="13" y="763"/>
                  </a:cubicBezTo>
                  <a:cubicBezTo>
                    <a:pt x="1" y="1191"/>
                    <a:pt x="346" y="1560"/>
                    <a:pt x="775" y="1560"/>
                  </a:cubicBezTo>
                  <a:cubicBezTo>
                    <a:pt x="782" y="1561"/>
                    <a:pt x="790" y="1561"/>
                    <a:pt x="797" y="1561"/>
                  </a:cubicBezTo>
                  <a:cubicBezTo>
                    <a:pt x="1227" y="1561"/>
                    <a:pt x="1573" y="1220"/>
                    <a:pt x="1584" y="798"/>
                  </a:cubicBezTo>
                  <a:cubicBezTo>
                    <a:pt x="1584" y="370"/>
                    <a:pt x="1251" y="13"/>
                    <a:pt x="811" y="1"/>
                  </a:cubicBezTo>
                  <a:cubicBezTo>
                    <a:pt x="803" y="0"/>
                    <a:pt x="796" y="0"/>
                    <a:pt x="78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3" name="Google Shape;253;p2"/>
            <p:cNvSpPr/>
            <p:nvPr/>
          </p:nvSpPr>
          <p:spPr>
            <a:xfrm>
              <a:off x="-1514968" y="3851179"/>
              <a:ext cx="64506" cy="64017"/>
            </a:xfrm>
            <a:custGeom>
              <a:avLst/>
              <a:gdLst/>
              <a:ahLst/>
              <a:cxnLst/>
              <a:rect l="l" t="t" r="r" b="b"/>
              <a:pathLst>
                <a:path w="1585" h="1573" extrusionOk="0">
                  <a:moveTo>
                    <a:pt x="811" y="1"/>
                  </a:moveTo>
                  <a:cubicBezTo>
                    <a:pt x="370" y="1"/>
                    <a:pt x="13" y="334"/>
                    <a:pt x="1" y="775"/>
                  </a:cubicBezTo>
                  <a:cubicBezTo>
                    <a:pt x="1" y="1203"/>
                    <a:pt x="334" y="1560"/>
                    <a:pt x="775" y="1572"/>
                  </a:cubicBezTo>
                  <a:cubicBezTo>
                    <a:pt x="782" y="1572"/>
                    <a:pt x="789" y="1573"/>
                    <a:pt x="796" y="1573"/>
                  </a:cubicBezTo>
                  <a:cubicBezTo>
                    <a:pt x="1215" y="1573"/>
                    <a:pt x="1561" y="1232"/>
                    <a:pt x="1573" y="810"/>
                  </a:cubicBezTo>
                  <a:cubicBezTo>
                    <a:pt x="1584" y="370"/>
                    <a:pt x="1239" y="13"/>
                    <a:pt x="8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13494203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bg>
      <p:bgPr>
        <a:solidFill>
          <a:schemeClr val="lt2"/>
        </a:solidFill>
        <a:effectLst/>
      </p:bgPr>
    </p:bg>
    <p:spTree>
      <p:nvGrpSpPr>
        <p:cNvPr id="1" name="Shape 254"/>
        <p:cNvGrpSpPr/>
        <p:nvPr/>
      </p:nvGrpSpPr>
      <p:grpSpPr>
        <a:xfrm>
          <a:off x="0" y="0"/>
          <a:ext cx="0" cy="0"/>
          <a:chOff x="0" y="0"/>
          <a:chExt cx="0" cy="0"/>
        </a:xfrm>
      </p:grpSpPr>
      <p:sp>
        <p:nvSpPr>
          <p:cNvPr id="255" name="Google Shape;255;p3"/>
          <p:cNvSpPr txBox="1">
            <a:spLocks noGrp="1"/>
          </p:cNvSpPr>
          <p:nvPr>
            <p:ph type="title"/>
          </p:nvPr>
        </p:nvSpPr>
        <p:spPr>
          <a:xfrm>
            <a:off x="2714433" y="2867800"/>
            <a:ext cx="6763200" cy="112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48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grpSp>
        <p:nvGrpSpPr>
          <p:cNvPr id="256" name="Google Shape;256;p3"/>
          <p:cNvGrpSpPr/>
          <p:nvPr/>
        </p:nvGrpSpPr>
        <p:grpSpPr>
          <a:xfrm>
            <a:off x="-1994274" y="-2442984"/>
            <a:ext cx="16300807" cy="12071603"/>
            <a:chOff x="-992100" y="-432575"/>
            <a:chExt cx="9566950" cy="7084828"/>
          </a:xfrm>
        </p:grpSpPr>
        <p:sp>
          <p:nvSpPr>
            <p:cNvPr id="257" name="Google Shape;257;p3"/>
            <p:cNvSpPr/>
            <p:nvPr/>
          </p:nvSpPr>
          <p:spPr>
            <a:xfrm>
              <a:off x="6099850" y="496500"/>
              <a:ext cx="2475000" cy="2310875"/>
            </a:xfrm>
            <a:custGeom>
              <a:avLst/>
              <a:gdLst/>
              <a:ahLst/>
              <a:cxnLst/>
              <a:rect l="l" t="t" r="r" b="b"/>
              <a:pathLst>
                <a:path w="99000" h="92435" extrusionOk="0">
                  <a:moveTo>
                    <a:pt x="28892" y="0"/>
                  </a:moveTo>
                  <a:cubicBezTo>
                    <a:pt x="20401" y="0"/>
                    <a:pt x="12115" y="4088"/>
                    <a:pt x="6871" y="11185"/>
                  </a:cubicBezTo>
                  <a:cubicBezTo>
                    <a:pt x="1561" y="18353"/>
                    <a:pt x="1" y="28568"/>
                    <a:pt x="1346" y="37260"/>
                  </a:cubicBezTo>
                  <a:cubicBezTo>
                    <a:pt x="3049" y="48130"/>
                    <a:pt x="7156" y="60417"/>
                    <a:pt x="12276" y="70133"/>
                  </a:cubicBezTo>
                  <a:cubicBezTo>
                    <a:pt x="17860" y="80718"/>
                    <a:pt x="27278" y="90064"/>
                    <a:pt x="39065" y="92040"/>
                  </a:cubicBezTo>
                  <a:cubicBezTo>
                    <a:pt x="40690" y="92309"/>
                    <a:pt x="42329" y="92434"/>
                    <a:pt x="43969" y="92434"/>
                  </a:cubicBezTo>
                  <a:cubicBezTo>
                    <a:pt x="49369" y="92434"/>
                    <a:pt x="54788" y="91079"/>
                    <a:pt x="59830" y="89052"/>
                  </a:cubicBezTo>
                  <a:cubicBezTo>
                    <a:pt x="79737" y="81015"/>
                    <a:pt x="97025" y="60322"/>
                    <a:pt x="98335" y="38367"/>
                  </a:cubicBezTo>
                  <a:cubicBezTo>
                    <a:pt x="99000" y="27605"/>
                    <a:pt x="93443" y="9590"/>
                    <a:pt x="80115" y="9590"/>
                  </a:cubicBezTo>
                  <a:cubicBezTo>
                    <a:pt x="80084" y="9590"/>
                    <a:pt x="80053" y="9590"/>
                    <a:pt x="80023" y="9590"/>
                  </a:cubicBezTo>
                  <a:cubicBezTo>
                    <a:pt x="79856" y="9590"/>
                    <a:pt x="79689" y="9590"/>
                    <a:pt x="79523" y="9614"/>
                  </a:cubicBezTo>
                  <a:cubicBezTo>
                    <a:pt x="75260" y="9768"/>
                    <a:pt x="71307" y="11935"/>
                    <a:pt x="67069" y="12471"/>
                  </a:cubicBezTo>
                  <a:cubicBezTo>
                    <a:pt x="66289" y="12570"/>
                    <a:pt x="65521" y="12617"/>
                    <a:pt x="64761" y="12617"/>
                  </a:cubicBezTo>
                  <a:cubicBezTo>
                    <a:pt x="55022" y="12617"/>
                    <a:pt x="46846" y="4941"/>
                    <a:pt x="38065" y="1660"/>
                  </a:cubicBezTo>
                  <a:cubicBezTo>
                    <a:pt x="35070" y="536"/>
                    <a:pt x="31968" y="0"/>
                    <a:pt x="288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8" name="Google Shape;258;p3"/>
            <p:cNvSpPr/>
            <p:nvPr/>
          </p:nvSpPr>
          <p:spPr>
            <a:xfrm>
              <a:off x="-552692" y="3602067"/>
              <a:ext cx="2556600" cy="2425125"/>
            </a:xfrm>
            <a:custGeom>
              <a:avLst/>
              <a:gdLst/>
              <a:ahLst/>
              <a:cxnLst/>
              <a:rect l="l" t="t" r="r" b="b"/>
              <a:pathLst>
                <a:path w="102264" h="97005" extrusionOk="0">
                  <a:moveTo>
                    <a:pt x="38626" y="0"/>
                  </a:moveTo>
                  <a:cubicBezTo>
                    <a:pt x="35430" y="0"/>
                    <a:pt x="32203" y="553"/>
                    <a:pt x="29100" y="1692"/>
                  </a:cubicBezTo>
                  <a:cubicBezTo>
                    <a:pt x="20718" y="4752"/>
                    <a:pt x="13800" y="12419"/>
                    <a:pt x="10145" y="20420"/>
                  </a:cubicBezTo>
                  <a:cubicBezTo>
                    <a:pt x="5561" y="30445"/>
                    <a:pt x="2239" y="42959"/>
                    <a:pt x="1167" y="53901"/>
                  </a:cubicBezTo>
                  <a:cubicBezTo>
                    <a:pt x="1" y="65807"/>
                    <a:pt x="2727" y="78797"/>
                    <a:pt x="11478" y="86940"/>
                  </a:cubicBezTo>
                  <a:cubicBezTo>
                    <a:pt x="16658" y="91763"/>
                    <a:pt x="23516" y="94465"/>
                    <a:pt x="30457" y="95870"/>
                  </a:cubicBezTo>
                  <a:cubicBezTo>
                    <a:pt x="34234" y="96630"/>
                    <a:pt x="38164" y="97004"/>
                    <a:pt x="42146" y="97004"/>
                  </a:cubicBezTo>
                  <a:cubicBezTo>
                    <a:pt x="60368" y="97004"/>
                    <a:pt x="79686" y="89178"/>
                    <a:pt x="90512" y="74737"/>
                  </a:cubicBezTo>
                  <a:cubicBezTo>
                    <a:pt x="96989" y="66069"/>
                    <a:pt x="102263" y="47912"/>
                    <a:pt x="91048" y="40601"/>
                  </a:cubicBezTo>
                  <a:cubicBezTo>
                    <a:pt x="90917" y="40518"/>
                    <a:pt x="90774" y="40423"/>
                    <a:pt x="90643" y="40363"/>
                  </a:cubicBezTo>
                  <a:cubicBezTo>
                    <a:pt x="86976" y="38149"/>
                    <a:pt x="82487" y="37792"/>
                    <a:pt x="78665" y="35898"/>
                  </a:cubicBezTo>
                  <a:cubicBezTo>
                    <a:pt x="68914" y="31100"/>
                    <a:pt x="66354" y="19075"/>
                    <a:pt x="60401" y="10895"/>
                  </a:cubicBezTo>
                  <a:cubicBezTo>
                    <a:pt x="55264" y="3842"/>
                    <a:pt x="47055" y="0"/>
                    <a:pt x="386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3"/>
            <p:cNvSpPr/>
            <p:nvPr/>
          </p:nvSpPr>
          <p:spPr>
            <a:xfrm>
              <a:off x="5324252" y="3876103"/>
              <a:ext cx="3025100" cy="2776150"/>
            </a:xfrm>
            <a:custGeom>
              <a:avLst/>
              <a:gdLst/>
              <a:ahLst/>
              <a:cxnLst/>
              <a:rect l="l" t="t" r="r" b="b"/>
              <a:pathLst>
                <a:path w="121004" h="111046" extrusionOk="0">
                  <a:moveTo>
                    <a:pt x="34887" y="0"/>
                  </a:moveTo>
                  <a:cubicBezTo>
                    <a:pt x="23602" y="0"/>
                    <a:pt x="12761" y="5967"/>
                    <a:pt x="6608" y="15874"/>
                  </a:cubicBezTo>
                  <a:cubicBezTo>
                    <a:pt x="881" y="25125"/>
                    <a:pt x="0" y="37663"/>
                    <a:pt x="2500" y="48104"/>
                  </a:cubicBezTo>
                  <a:cubicBezTo>
                    <a:pt x="5632" y="61154"/>
                    <a:pt x="11835" y="75655"/>
                    <a:pt x="19026" y="86954"/>
                  </a:cubicBezTo>
                  <a:cubicBezTo>
                    <a:pt x="26861" y="99254"/>
                    <a:pt x="39219" y="109683"/>
                    <a:pt x="53733" y="110922"/>
                  </a:cubicBezTo>
                  <a:cubicBezTo>
                    <a:pt x="54720" y="111005"/>
                    <a:pt x="55708" y="111045"/>
                    <a:pt x="56694" y="111045"/>
                  </a:cubicBezTo>
                  <a:cubicBezTo>
                    <a:pt x="64297" y="111045"/>
                    <a:pt x="71835" y="108656"/>
                    <a:pt x="78665" y="105231"/>
                  </a:cubicBezTo>
                  <a:cubicBezTo>
                    <a:pt x="102060" y="93491"/>
                    <a:pt x="121003" y="66642"/>
                    <a:pt x="120420" y="39853"/>
                  </a:cubicBezTo>
                  <a:cubicBezTo>
                    <a:pt x="120155" y="27100"/>
                    <a:pt x="112117" y="6641"/>
                    <a:pt x="96836" y="6641"/>
                  </a:cubicBezTo>
                  <a:cubicBezTo>
                    <a:pt x="96338" y="6641"/>
                    <a:pt x="95834" y="6662"/>
                    <a:pt x="95321" y="6707"/>
                  </a:cubicBezTo>
                  <a:cubicBezTo>
                    <a:pt x="95119" y="6730"/>
                    <a:pt x="94929" y="6742"/>
                    <a:pt x="94714" y="6754"/>
                  </a:cubicBezTo>
                  <a:cubicBezTo>
                    <a:pt x="89559" y="7373"/>
                    <a:pt x="84975" y="10397"/>
                    <a:pt x="79879" y="11469"/>
                  </a:cubicBezTo>
                  <a:cubicBezTo>
                    <a:pt x="78302" y="11801"/>
                    <a:pt x="76746" y="11950"/>
                    <a:pt x="75209" y="11950"/>
                  </a:cubicBezTo>
                  <a:cubicBezTo>
                    <a:pt x="64112" y="11950"/>
                    <a:pt x="53981" y="4176"/>
                    <a:pt x="43565" y="1206"/>
                  </a:cubicBezTo>
                  <a:cubicBezTo>
                    <a:pt x="40691" y="391"/>
                    <a:pt x="37775" y="0"/>
                    <a:pt x="348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3"/>
            <p:cNvSpPr/>
            <p:nvPr/>
          </p:nvSpPr>
          <p:spPr>
            <a:xfrm>
              <a:off x="2373800" y="-432575"/>
              <a:ext cx="3024500" cy="1637675"/>
            </a:xfrm>
            <a:custGeom>
              <a:avLst/>
              <a:gdLst/>
              <a:ahLst/>
              <a:cxnLst/>
              <a:rect l="l" t="t" r="r" b="b"/>
              <a:pathLst>
                <a:path w="120980" h="65507" extrusionOk="0">
                  <a:moveTo>
                    <a:pt x="34887" y="1"/>
                  </a:moveTo>
                  <a:cubicBezTo>
                    <a:pt x="23602" y="1"/>
                    <a:pt x="12761" y="3518"/>
                    <a:pt x="6608" y="9367"/>
                  </a:cubicBezTo>
                  <a:cubicBezTo>
                    <a:pt x="881" y="14808"/>
                    <a:pt x="0" y="22226"/>
                    <a:pt x="2501" y="28370"/>
                  </a:cubicBezTo>
                  <a:cubicBezTo>
                    <a:pt x="5620" y="36061"/>
                    <a:pt x="11835" y="44622"/>
                    <a:pt x="19027" y="51289"/>
                  </a:cubicBezTo>
                  <a:cubicBezTo>
                    <a:pt x="26849" y="58552"/>
                    <a:pt x="39220" y="64695"/>
                    <a:pt x="53733" y="65434"/>
                  </a:cubicBezTo>
                  <a:cubicBezTo>
                    <a:pt x="54722" y="65483"/>
                    <a:pt x="55711" y="65507"/>
                    <a:pt x="56698" y="65507"/>
                  </a:cubicBezTo>
                  <a:cubicBezTo>
                    <a:pt x="64296" y="65507"/>
                    <a:pt x="71813" y="64099"/>
                    <a:pt x="78641" y="62076"/>
                  </a:cubicBezTo>
                  <a:cubicBezTo>
                    <a:pt x="102037" y="55159"/>
                    <a:pt x="120980" y="39323"/>
                    <a:pt x="120408" y="23512"/>
                  </a:cubicBezTo>
                  <a:cubicBezTo>
                    <a:pt x="120132" y="15995"/>
                    <a:pt x="112096" y="3923"/>
                    <a:pt x="96819" y="3923"/>
                  </a:cubicBezTo>
                  <a:cubicBezTo>
                    <a:pt x="96320" y="3923"/>
                    <a:pt x="95813" y="3935"/>
                    <a:pt x="95298" y="3962"/>
                  </a:cubicBezTo>
                  <a:cubicBezTo>
                    <a:pt x="95107" y="3962"/>
                    <a:pt x="94905" y="3974"/>
                    <a:pt x="94715" y="3986"/>
                  </a:cubicBezTo>
                  <a:cubicBezTo>
                    <a:pt x="89547" y="4367"/>
                    <a:pt x="84963" y="6153"/>
                    <a:pt x="79879" y="6772"/>
                  </a:cubicBezTo>
                  <a:cubicBezTo>
                    <a:pt x="78303" y="6967"/>
                    <a:pt x="76748" y="7055"/>
                    <a:pt x="75212" y="7055"/>
                  </a:cubicBezTo>
                  <a:cubicBezTo>
                    <a:pt x="64114" y="7055"/>
                    <a:pt x="53982" y="2468"/>
                    <a:pt x="43565" y="711"/>
                  </a:cubicBezTo>
                  <a:cubicBezTo>
                    <a:pt x="40691" y="231"/>
                    <a:pt x="37774" y="1"/>
                    <a:pt x="348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3"/>
            <p:cNvSpPr/>
            <p:nvPr/>
          </p:nvSpPr>
          <p:spPr>
            <a:xfrm>
              <a:off x="-992100" y="332625"/>
              <a:ext cx="2386625" cy="2439350"/>
            </a:xfrm>
            <a:custGeom>
              <a:avLst/>
              <a:gdLst/>
              <a:ahLst/>
              <a:cxnLst/>
              <a:rect l="l" t="t" r="r" b="b"/>
              <a:pathLst>
                <a:path w="95465" h="97574" extrusionOk="0">
                  <a:moveTo>
                    <a:pt x="61914" y="1"/>
                  </a:moveTo>
                  <a:cubicBezTo>
                    <a:pt x="59617" y="1"/>
                    <a:pt x="57347" y="196"/>
                    <a:pt x="55174" y="571"/>
                  </a:cubicBezTo>
                  <a:cubicBezTo>
                    <a:pt x="44327" y="2453"/>
                    <a:pt x="32124" y="6763"/>
                    <a:pt x="22491" y="12061"/>
                  </a:cubicBezTo>
                  <a:cubicBezTo>
                    <a:pt x="12014" y="17824"/>
                    <a:pt x="2834" y="27408"/>
                    <a:pt x="1060" y="39219"/>
                  </a:cubicBezTo>
                  <a:cubicBezTo>
                    <a:pt x="0" y="46220"/>
                    <a:pt x="1644" y="53411"/>
                    <a:pt x="4406" y="59924"/>
                  </a:cubicBezTo>
                  <a:cubicBezTo>
                    <a:pt x="12788" y="79712"/>
                    <a:pt x="33779" y="96607"/>
                    <a:pt x="55757" y="97548"/>
                  </a:cubicBezTo>
                  <a:cubicBezTo>
                    <a:pt x="56150" y="97565"/>
                    <a:pt x="56552" y="97573"/>
                    <a:pt x="56963" y="97573"/>
                  </a:cubicBezTo>
                  <a:cubicBezTo>
                    <a:pt x="67828" y="97573"/>
                    <a:pt x="84500" y="91631"/>
                    <a:pt x="84213" y="78724"/>
                  </a:cubicBezTo>
                  <a:cubicBezTo>
                    <a:pt x="84213" y="78557"/>
                    <a:pt x="84201" y="78402"/>
                    <a:pt x="84201" y="78236"/>
                  </a:cubicBezTo>
                  <a:cubicBezTo>
                    <a:pt x="83963" y="73973"/>
                    <a:pt x="81725" y="70068"/>
                    <a:pt x="81118" y="65841"/>
                  </a:cubicBezTo>
                  <a:cubicBezTo>
                    <a:pt x="79570" y="55090"/>
                    <a:pt x="88035" y="46172"/>
                    <a:pt x="91429" y="36659"/>
                  </a:cubicBezTo>
                  <a:cubicBezTo>
                    <a:pt x="95465" y="25324"/>
                    <a:pt x="91155" y="12609"/>
                    <a:pt x="81356" y="5632"/>
                  </a:cubicBezTo>
                  <a:cubicBezTo>
                    <a:pt x="75902" y="1749"/>
                    <a:pt x="68790" y="1"/>
                    <a:pt x="619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420460504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and body" type="tx">
  <p:cSld name="Title and body">
    <p:bg>
      <p:bgPr>
        <a:solidFill>
          <a:schemeClr val="accent3"/>
        </a:solidFill>
        <a:effectLst/>
      </p:bgPr>
    </p:bg>
    <p:spTree>
      <p:nvGrpSpPr>
        <p:cNvPr id="1" name="Shape 262"/>
        <p:cNvGrpSpPr/>
        <p:nvPr/>
      </p:nvGrpSpPr>
      <p:grpSpPr>
        <a:xfrm>
          <a:off x="0" y="0"/>
          <a:ext cx="0" cy="0"/>
          <a:chOff x="0" y="0"/>
          <a:chExt cx="0" cy="0"/>
        </a:xfrm>
      </p:grpSpPr>
      <p:sp>
        <p:nvSpPr>
          <p:cNvPr id="263" name="Google Shape;263;p4"/>
          <p:cNvSpPr txBox="1">
            <a:spLocks noGrp="1"/>
          </p:cNvSpPr>
          <p:nvPr>
            <p:ph type="title"/>
          </p:nvPr>
        </p:nvSpPr>
        <p:spPr>
          <a:xfrm>
            <a:off x="960000" y="441600"/>
            <a:ext cx="10272000" cy="7636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a:lvl1pPr>
            <a:lvl2pPr lvl="1" algn="ctr">
              <a:spcBef>
                <a:spcPts val="0"/>
              </a:spcBef>
              <a:spcAft>
                <a:spcPts val="0"/>
              </a:spcAft>
              <a:buSzPts val="2800"/>
              <a:buNone/>
              <a:defRPr/>
            </a:lvl2pPr>
            <a:lvl3pPr lvl="2" algn="ctr">
              <a:spcBef>
                <a:spcPts val="0"/>
              </a:spcBef>
              <a:spcAft>
                <a:spcPts val="0"/>
              </a:spcAft>
              <a:buSzPts val="2800"/>
              <a:buNone/>
              <a:defRPr/>
            </a:lvl3pPr>
            <a:lvl4pPr lvl="3" algn="ctr">
              <a:spcBef>
                <a:spcPts val="0"/>
              </a:spcBef>
              <a:spcAft>
                <a:spcPts val="0"/>
              </a:spcAft>
              <a:buSzPts val="2800"/>
              <a:buNone/>
              <a:defRPr/>
            </a:lvl4pPr>
            <a:lvl5pPr lvl="4" algn="ctr">
              <a:spcBef>
                <a:spcPts val="0"/>
              </a:spcBef>
              <a:spcAft>
                <a:spcPts val="0"/>
              </a:spcAft>
              <a:buSzPts val="2800"/>
              <a:buNone/>
              <a:defRPr/>
            </a:lvl5pPr>
            <a:lvl6pPr lvl="5" algn="ctr">
              <a:spcBef>
                <a:spcPts val="0"/>
              </a:spcBef>
              <a:spcAft>
                <a:spcPts val="0"/>
              </a:spcAft>
              <a:buSzPts val="2800"/>
              <a:buNone/>
              <a:defRPr/>
            </a:lvl6pPr>
            <a:lvl7pPr lvl="6" algn="ctr">
              <a:spcBef>
                <a:spcPts val="0"/>
              </a:spcBef>
              <a:spcAft>
                <a:spcPts val="0"/>
              </a:spcAft>
              <a:buSzPts val="2800"/>
              <a:buNone/>
              <a:defRPr/>
            </a:lvl7pPr>
            <a:lvl8pPr lvl="7" algn="ctr">
              <a:spcBef>
                <a:spcPts val="0"/>
              </a:spcBef>
              <a:spcAft>
                <a:spcPts val="0"/>
              </a:spcAft>
              <a:buSzPts val="2800"/>
              <a:buNone/>
              <a:defRPr/>
            </a:lvl8pPr>
            <a:lvl9pPr lvl="8" algn="ctr">
              <a:spcBef>
                <a:spcPts val="0"/>
              </a:spcBef>
              <a:spcAft>
                <a:spcPts val="0"/>
              </a:spcAft>
              <a:buSzPts val="2800"/>
              <a:buNone/>
              <a:defRPr/>
            </a:lvl9pPr>
          </a:lstStyle>
          <a:p>
            <a:endParaRPr/>
          </a:p>
        </p:txBody>
      </p:sp>
      <p:sp>
        <p:nvSpPr>
          <p:cNvPr id="264" name="Google Shape;264;p4"/>
          <p:cNvSpPr txBox="1">
            <a:spLocks noGrp="1"/>
          </p:cNvSpPr>
          <p:nvPr>
            <p:ph type="body" idx="1"/>
          </p:nvPr>
        </p:nvSpPr>
        <p:spPr>
          <a:xfrm>
            <a:off x="960000" y="1536633"/>
            <a:ext cx="10272000" cy="4601200"/>
          </a:xfrm>
          <a:prstGeom prst="rect">
            <a:avLst/>
          </a:prstGeom>
        </p:spPr>
        <p:txBody>
          <a:bodyPr spcFirstLastPara="1" wrap="square" lIns="91425" tIns="91425" rIns="91425" bIns="91425" anchor="b" anchorCtr="0">
            <a:noAutofit/>
          </a:bodyPr>
          <a:lstStyle>
            <a:lvl1pPr marL="609585" lvl="0" indent="-406390">
              <a:lnSpc>
                <a:spcPct val="100000"/>
              </a:lnSpc>
              <a:spcBef>
                <a:spcPts val="0"/>
              </a:spcBef>
              <a:spcAft>
                <a:spcPts val="0"/>
              </a:spcAft>
              <a:buSzPts val="1200"/>
              <a:buChar char="●"/>
              <a:defRPr sz="1600"/>
            </a:lvl1pPr>
            <a:lvl2pPr marL="1219170" lvl="1" indent="-406390">
              <a:lnSpc>
                <a:spcPct val="100000"/>
              </a:lnSpc>
              <a:spcBef>
                <a:spcPts val="0"/>
              </a:spcBef>
              <a:spcAft>
                <a:spcPts val="0"/>
              </a:spcAft>
              <a:buSzPts val="1200"/>
              <a:buChar char="○"/>
              <a:defRPr sz="1600"/>
            </a:lvl2pPr>
            <a:lvl3pPr marL="1828754" lvl="2" indent="-406390">
              <a:lnSpc>
                <a:spcPct val="100000"/>
              </a:lnSpc>
              <a:spcBef>
                <a:spcPts val="0"/>
              </a:spcBef>
              <a:spcAft>
                <a:spcPts val="0"/>
              </a:spcAft>
              <a:buSzPts val="1200"/>
              <a:buChar char="■"/>
              <a:defRPr sz="1600"/>
            </a:lvl3pPr>
            <a:lvl4pPr marL="2438339" lvl="3" indent="-406390">
              <a:lnSpc>
                <a:spcPct val="100000"/>
              </a:lnSpc>
              <a:spcBef>
                <a:spcPts val="0"/>
              </a:spcBef>
              <a:spcAft>
                <a:spcPts val="0"/>
              </a:spcAft>
              <a:buSzPts val="1200"/>
              <a:buChar char="●"/>
              <a:defRPr sz="1600"/>
            </a:lvl4pPr>
            <a:lvl5pPr marL="3047924" lvl="4" indent="-406390">
              <a:lnSpc>
                <a:spcPct val="100000"/>
              </a:lnSpc>
              <a:spcBef>
                <a:spcPts val="0"/>
              </a:spcBef>
              <a:spcAft>
                <a:spcPts val="0"/>
              </a:spcAft>
              <a:buSzPts val="1200"/>
              <a:buChar char="○"/>
              <a:defRPr sz="1600"/>
            </a:lvl5pPr>
            <a:lvl6pPr marL="3657509" lvl="5" indent="-406390">
              <a:lnSpc>
                <a:spcPct val="100000"/>
              </a:lnSpc>
              <a:spcBef>
                <a:spcPts val="0"/>
              </a:spcBef>
              <a:spcAft>
                <a:spcPts val="0"/>
              </a:spcAft>
              <a:buSzPts val="1200"/>
              <a:buChar char="■"/>
              <a:defRPr sz="1600"/>
            </a:lvl6pPr>
            <a:lvl7pPr marL="4267093" lvl="6" indent="-406390">
              <a:lnSpc>
                <a:spcPct val="100000"/>
              </a:lnSpc>
              <a:spcBef>
                <a:spcPts val="0"/>
              </a:spcBef>
              <a:spcAft>
                <a:spcPts val="0"/>
              </a:spcAft>
              <a:buSzPts val="1200"/>
              <a:buChar char="●"/>
              <a:defRPr sz="1600"/>
            </a:lvl7pPr>
            <a:lvl8pPr marL="4876678" lvl="7" indent="-406390">
              <a:lnSpc>
                <a:spcPct val="100000"/>
              </a:lnSpc>
              <a:spcBef>
                <a:spcPts val="0"/>
              </a:spcBef>
              <a:spcAft>
                <a:spcPts val="0"/>
              </a:spcAft>
              <a:buSzPts val="1200"/>
              <a:buChar char="○"/>
              <a:defRPr sz="1600"/>
            </a:lvl8pPr>
            <a:lvl9pPr marL="5486263" lvl="8" indent="-406390">
              <a:lnSpc>
                <a:spcPct val="100000"/>
              </a:lnSpc>
              <a:spcBef>
                <a:spcPts val="0"/>
              </a:spcBef>
              <a:spcAft>
                <a:spcPts val="0"/>
              </a:spcAft>
              <a:buSzPts val="1200"/>
              <a:buChar char="■"/>
              <a:defRPr sz="1600"/>
            </a:lvl9pPr>
          </a:lstStyle>
          <a:p>
            <a:endParaRPr/>
          </a:p>
        </p:txBody>
      </p:sp>
      <p:grpSp>
        <p:nvGrpSpPr>
          <p:cNvPr id="265" name="Google Shape;265;p4"/>
          <p:cNvGrpSpPr/>
          <p:nvPr/>
        </p:nvGrpSpPr>
        <p:grpSpPr>
          <a:xfrm flipH="1">
            <a:off x="299467" y="-674276"/>
            <a:ext cx="1286037" cy="1361669"/>
            <a:chOff x="7782610" y="-185800"/>
            <a:chExt cx="940178" cy="995470"/>
          </a:xfrm>
        </p:grpSpPr>
        <p:sp>
          <p:nvSpPr>
            <p:cNvPr id="266" name="Google Shape;266;p4"/>
            <p:cNvSpPr/>
            <p:nvPr/>
          </p:nvSpPr>
          <p:spPr>
            <a:xfrm>
              <a:off x="7782610" y="-185800"/>
              <a:ext cx="936795" cy="983915"/>
            </a:xfrm>
            <a:custGeom>
              <a:avLst/>
              <a:gdLst/>
              <a:ahLst/>
              <a:cxnLst/>
              <a:rect l="l" t="t" r="r" b="b"/>
              <a:pathLst>
                <a:path w="29683" h="31176" extrusionOk="0">
                  <a:moveTo>
                    <a:pt x="4668" y="1"/>
                  </a:moveTo>
                  <a:cubicBezTo>
                    <a:pt x="4442" y="84"/>
                    <a:pt x="4204" y="96"/>
                    <a:pt x="4073" y="251"/>
                  </a:cubicBezTo>
                  <a:cubicBezTo>
                    <a:pt x="3946" y="291"/>
                    <a:pt x="3804" y="409"/>
                    <a:pt x="3691" y="409"/>
                  </a:cubicBezTo>
                  <a:cubicBezTo>
                    <a:pt x="3603" y="409"/>
                    <a:pt x="3533" y="336"/>
                    <a:pt x="3501" y="96"/>
                  </a:cubicBezTo>
                  <a:cubicBezTo>
                    <a:pt x="3432" y="50"/>
                    <a:pt x="3362" y="30"/>
                    <a:pt x="3294" y="30"/>
                  </a:cubicBezTo>
                  <a:cubicBezTo>
                    <a:pt x="3185" y="30"/>
                    <a:pt x="3079" y="78"/>
                    <a:pt x="2977" y="143"/>
                  </a:cubicBezTo>
                  <a:cubicBezTo>
                    <a:pt x="2792" y="286"/>
                    <a:pt x="2602" y="408"/>
                    <a:pt x="2403" y="408"/>
                  </a:cubicBezTo>
                  <a:cubicBezTo>
                    <a:pt x="2270" y="408"/>
                    <a:pt x="2132" y="353"/>
                    <a:pt x="1989" y="215"/>
                  </a:cubicBezTo>
                  <a:cubicBezTo>
                    <a:pt x="1910" y="176"/>
                    <a:pt x="1832" y="161"/>
                    <a:pt x="1755" y="161"/>
                  </a:cubicBezTo>
                  <a:cubicBezTo>
                    <a:pt x="1535" y="161"/>
                    <a:pt x="1318" y="277"/>
                    <a:pt x="1098" y="277"/>
                  </a:cubicBezTo>
                  <a:cubicBezTo>
                    <a:pt x="1042" y="277"/>
                    <a:pt x="986" y="269"/>
                    <a:pt x="929" y="251"/>
                  </a:cubicBezTo>
                  <a:cubicBezTo>
                    <a:pt x="834" y="382"/>
                    <a:pt x="703" y="465"/>
                    <a:pt x="691" y="644"/>
                  </a:cubicBezTo>
                  <a:cubicBezTo>
                    <a:pt x="691" y="691"/>
                    <a:pt x="739" y="703"/>
                    <a:pt x="703" y="751"/>
                  </a:cubicBezTo>
                  <a:cubicBezTo>
                    <a:pt x="578" y="612"/>
                    <a:pt x="485" y="558"/>
                    <a:pt x="414" y="558"/>
                  </a:cubicBezTo>
                  <a:cubicBezTo>
                    <a:pt x="240" y="558"/>
                    <a:pt x="189" y="875"/>
                    <a:pt x="96" y="1060"/>
                  </a:cubicBezTo>
                  <a:cubicBezTo>
                    <a:pt x="1" y="1322"/>
                    <a:pt x="36" y="1501"/>
                    <a:pt x="322" y="1513"/>
                  </a:cubicBezTo>
                  <a:cubicBezTo>
                    <a:pt x="465" y="1513"/>
                    <a:pt x="596" y="1537"/>
                    <a:pt x="703" y="1679"/>
                  </a:cubicBezTo>
                  <a:cubicBezTo>
                    <a:pt x="870" y="1751"/>
                    <a:pt x="1060" y="1798"/>
                    <a:pt x="1072" y="2048"/>
                  </a:cubicBezTo>
                  <a:cubicBezTo>
                    <a:pt x="1096" y="2072"/>
                    <a:pt x="1096" y="2096"/>
                    <a:pt x="1108" y="2120"/>
                  </a:cubicBezTo>
                  <a:cubicBezTo>
                    <a:pt x="1132" y="2168"/>
                    <a:pt x="1168" y="2215"/>
                    <a:pt x="1215" y="2239"/>
                  </a:cubicBezTo>
                  <a:cubicBezTo>
                    <a:pt x="1403" y="2504"/>
                    <a:pt x="1375" y="2646"/>
                    <a:pt x="1104" y="2646"/>
                  </a:cubicBezTo>
                  <a:cubicBezTo>
                    <a:pt x="1083" y="2646"/>
                    <a:pt x="1060" y="2645"/>
                    <a:pt x="1037" y="2644"/>
                  </a:cubicBezTo>
                  <a:cubicBezTo>
                    <a:pt x="1006" y="2639"/>
                    <a:pt x="977" y="2637"/>
                    <a:pt x="949" y="2637"/>
                  </a:cubicBezTo>
                  <a:cubicBezTo>
                    <a:pt x="901" y="2637"/>
                    <a:pt x="856" y="2645"/>
                    <a:pt x="810" y="2668"/>
                  </a:cubicBezTo>
                  <a:cubicBezTo>
                    <a:pt x="679" y="3132"/>
                    <a:pt x="775" y="3465"/>
                    <a:pt x="1120" y="3561"/>
                  </a:cubicBezTo>
                  <a:cubicBezTo>
                    <a:pt x="1251" y="3596"/>
                    <a:pt x="1406" y="3620"/>
                    <a:pt x="1489" y="3775"/>
                  </a:cubicBezTo>
                  <a:cubicBezTo>
                    <a:pt x="1539" y="3824"/>
                    <a:pt x="1605" y="3849"/>
                    <a:pt x="1667" y="3849"/>
                  </a:cubicBezTo>
                  <a:cubicBezTo>
                    <a:pt x="1679" y="3849"/>
                    <a:pt x="1691" y="3848"/>
                    <a:pt x="1703" y="3846"/>
                  </a:cubicBezTo>
                  <a:cubicBezTo>
                    <a:pt x="1754" y="3817"/>
                    <a:pt x="1798" y="3804"/>
                    <a:pt x="1837" y="3804"/>
                  </a:cubicBezTo>
                  <a:cubicBezTo>
                    <a:pt x="1969" y="3804"/>
                    <a:pt x="2040" y="3953"/>
                    <a:pt x="2132" y="4073"/>
                  </a:cubicBezTo>
                  <a:cubicBezTo>
                    <a:pt x="2430" y="4132"/>
                    <a:pt x="2703" y="4215"/>
                    <a:pt x="2918" y="4454"/>
                  </a:cubicBezTo>
                  <a:cubicBezTo>
                    <a:pt x="2965" y="4477"/>
                    <a:pt x="3025" y="4489"/>
                    <a:pt x="3073" y="4501"/>
                  </a:cubicBezTo>
                  <a:cubicBezTo>
                    <a:pt x="3170" y="4483"/>
                    <a:pt x="3281" y="4412"/>
                    <a:pt x="3386" y="4412"/>
                  </a:cubicBezTo>
                  <a:cubicBezTo>
                    <a:pt x="3421" y="4412"/>
                    <a:pt x="3456" y="4421"/>
                    <a:pt x="3489" y="4442"/>
                  </a:cubicBezTo>
                  <a:cubicBezTo>
                    <a:pt x="4096" y="4846"/>
                    <a:pt x="4858" y="4680"/>
                    <a:pt x="5442" y="5156"/>
                  </a:cubicBezTo>
                  <a:cubicBezTo>
                    <a:pt x="5692" y="5263"/>
                    <a:pt x="5918" y="5466"/>
                    <a:pt x="6192" y="5489"/>
                  </a:cubicBezTo>
                  <a:cubicBezTo>
                    <a:pt x="6280" y="5441"/>
                    <a:pt x="6362" y="5421"/>
                    <a:pt x="6440" y="5421"/>
                  </a:cubicBezTo>
                  <a:cubicBezTo>
                    <a:pt x="6593" y="5421"/>
                    <a:pt x="6733" y="5498"/>
                    <a:pt x="6883" y="5585"/>
                  </a:cubicBezTo>
                  <a:cubicBezTo>
                    <a:pt x="7156" y="6005"/>
                    <a:pt x="7513" y="6240"/>
                    <a:pt x="7961" y="6240"/>
                  </a:cubicBezTo>
                  <a:cubicBezTo>
                    <a:pt x="8021" y="6240"/>
                    <a:pt x="8082" y="6236"/>
                    <a:pt x="8145" y="6228"/>
                  </a:cubicBezTo>
                  <a:cubicBezTo>
                    <a:pt x="8323" y="6287"/>
                    <a:pt x="8311" y="6561"/>
                    <a:pt x="8478" y="6644"/>
                  </a:cubicBezTo>
                  <a:cubicBezTo>
                    <a:pt x="8740" y="6692"/>
                    <a:pt x="9026" y="6692"/>
                    <a:pt x="9252" y="6918"/>
                  </a:cubicBezTo>
                  <a:cubicBezTo>
                    <a:pt x="9621" y="7311"/>
                    <a:pt x="10157" y="7454"/>
                    <a:pt x="10478" y="7906"/>
                  </a:cubicBezTo>
                  <a:cubicBezTo>
                    <a:pt x="10509" y="7921"/>
                    <a:pt x="10539" y="7927"/>
                    <a:pt x="10569" y="7927"/>
                  </a:cubicBezTo>
                  <a:cubicBezTo>
                    <a:pt x="10689" y="7927"/>
                    <a:pt x="10795" y="7828"/>
                    <a:pt x="10905" y="7828"/>
                  </a:cubicBezTo>
                  <a:cubicBezTo>
                    <a:pt x="10921" y="7828"/>
                    <a:pt x="10938" y="7830"/>
                    <a:pt x="10954" y="7835"/>
                  </a:cubicBezTo>
                  <a:lnTo>
                    <a:pt x="11097" y="7835"/>
                  </a:lnTo>
                  <a:cubicBezTo>
                    <a:pt x="11359" y="8144"/>
                    <a:pt x="11574" y="8502"/>
                    <a:pt x="11812" y="8847"/>
                  </a:cubicBezTo>
                  <a:cubicBezTo>
                    <a:pt x="11895" y="9145"/>
                    <a:pt x="12228" y="8978"/>
                    <a:pt x="12347" y="9216"/>
                  </a:cubicBezTo>
                  <a:cubicBezTo>
                    <a:pt x="12443" y="9430"/>
                    <a:pt x="12598" y="9561"/>
                    <a:pt x="12800" y="9621"/>
                  </a:cubicBezTo>
                  <a:cubicBezTo>
                    <a:pt x="13038" y="9680"/>
                    <a:pt x="13205" y="9811"/>
                    <a:pt x="13217" y="10109"/>
                  </a:cubicBezTo>
                  <a:cubicBezTo>
                    <a:pt x="13252" y="10169"/>
                    <a:pt x="13264" y="10216"/>
                    <a:pt x="13312" y="10264"/>
                  </a:cubicBezTo>
                  <a:cubicBezTo>
                    <a:pt x="13340" y="10278"/>
                    <a:pt x="13372" y="10283"/>
                    <a:pt x="13401" y="10283"/>
                  </a:cubicBezTo>
                  <a:cubicBezTo>
                    <a:pt x="13421" y="10283"/>
                    <a:pt x="13440" y="10281"/>
                    <a:pt x="13455" y="10276"/>
                  </a:cubicBezTo>
                  <a:cubicBezTo>
                    <a:pt x="13537" y="10215"/>
                    <a:pt x="13607" y="10189"/>
                    <a:pt x="13669" y="10189"/>
                  </a:cubicBezTo>
                  <a:cubicBezTo>
                    <a:pt x="13846" y="10189"/>
                    <a:pt x="13950" y="10399"/>
                    <a:pt x="14074" y="10550"/>
                  </a:cubicBezTo>
                  <a:cubicBezTo>
                    <a:pt x="14217" y="10728"/>
                    <a:pt x="14276" y="10990"/>
                    <a:pt x="14514" y="11061"/>
                  </a:cubicBezTo>
                  <a:cubicBezTo>
                    <a:pt x="14562" y="11061"/>
                    <a:pt x="14622" y="11085"/>
                    <a:pt x="14669" y="11085"/>
                  </a:cubicBezTo>
                  <a:cubicBezTo>
                    <a:pt x="14701" y="11082"/>
                    <a:pt x="14732" y="11080"/>
                    <a:pt x="14761" y="11080"/>
                  </a:cubicBezTo>
                  <a:cubicBezTo>
                    <a:pt x="15133" y="11080"/>
                    <a:pt x="15280" y="11356"/>
                    <a:pt x="15324" y="11764"/>
                  </a:cubicBezTo>
                  <a:cubicBezTo>
                    <a:pt x="15348" y="11812"/>
                    <a:pt x="15384" y="11835"/>
                    <a:pt x="15419" y="11871"/>
                  </a:cubicBezTo>
                  <a:cubicBezTo>
                    <a:pt x="15426" y="11878"/>
                    <a:pt x="15434" y="11881"/>
                    <a:pt x="15443" y="11881"/>
                  </a:cubicBezTo>
                  <a:cubicBezTo>
                    <a:pt x="15482" y="11881"/>
                    <a:pt x="15533" y="11819"/>
                    <a:pt x="15575" y="11819"/>
                  </a:cubicBezTo>
                  <a:cubicBezTo>
                    <a:pt x="15600" y="11819"/>
                    <a:pt x="15622" y="11843"/>
                    <a:pt x="15634" y="11919"/>
                  </a:cubicBezTo>
                  <a:cubicBezTo>
                    <a:pt x="15634" y="12050"/>
                    <a:pt x="15657" y="12169"/>
                    <a:pt x="15753" y="12276"/>
                  </a:cubicBezTo>
                  <a:cubicBezTo>
                    <a:pt x="15931" y="12395"/>
                    <a:pt x="16157" y="12407"/>
                    <a:pt x="16277" y="12633"/>
                  </a:cubicBezTo>
                  <a:cubicBezTo>
                    <a:pt x="16360" y="12788"/>
                    <a:pt x="16217" y="12836"/>
                    <a:pt x="16134" y="12931"/>
                  </a:cubicBezTo>
                  <a:cubicBezTo>
                    <a:pt x="16038" y="13288"/>
                    <a:pt x="16253" y="13324"/>
                    <a:pt x="16467" y="13324"/>
                  </a:cubicBezTo>
                  <a:cubicBezTo>
                    <a:pt x="16484" y="13326"/>
                    <a:pt x="16501" y="13327"/>
                    <a:pt x="16518" y="13327"/>
                  </a:cubicBezTo>
                  <a:cubicBezTo>
                    <a:pt x="16627" y="13327"/>
                    <a:pt x="16736" y="13286"/>
                    <a:pt x="16845" y="13286"/>
                  </a:cubicBezTo>
                  <a:cubicBezTo>
                    <a:pt x="16898" y="13286"/>
                    <a:pt x="16950" y="13296"/>
                    <a:pt x="17003" y="13324"/>
                  </a:cubicBezTo>
                  <a:cubicBezTo>
                    <a:pt x="17193" y="13407"/>
                    <a:pt x="17372" y="13467"/>
                    <a:pt x="17431" y="13740"/>
                  </a:cubicBezTo>
                  <a:cubicBezTo>
                    <a:pt x="17539" y="14193"/>
                    <a:pt x="17836" y="14490"/>
                    <a:pt x="18182" y="14621"/>
                  </a:cubicBezTo>
                  <a:cubicBezTo>
                    <a:pt x="18574" y="14788"/>
                    <a:pt x="18443" y="15026"/>
                    <a:pt x="18372" y="15288"/>
                  </a:cubicBezTo>
                  <a:cubicBezTo>
                    <a:pt x="18308" y="15596"/>
                    <a:pt x="18349" y="15810"/>
                    <a:pt x="18621" y="15810"/>
                  </a:cubicBezTo>
                  <a:cubicBezTo>
                    <a:pt x="18653" y="15810"/>
                    <a:pt x="18690" y="15807"/>
                    <a:pt x="18729" y="15800"/>
                  </a:cubicBezTo>
                  <a:cubicBezTo>
                    <a:pt x="18734" y="15800"/>
                    <a:pt x="18739" y="15799"/>
                    <a:pt x="18743" y="15799"/>
                  </a:cubicBezTo>
                  <a:cubicBezTo>
                    <a:pt x="18832" y="15799"/>
                    <a:pt x="18789" y="15910"/>
                    <a:pt x="18801" y="15967"/>
                  </a:cubicBezTo>
                  <a:cubicBezTo>
                    <a:pt x="18813" y="16026"/>
                    <a:pt x="18848" y="16062"/>
                    <a:pt x="18872" y="16110"/>
                  </a:cubicBezTo>
                  <a:cubicBezTo>
                    <a:pt x="19086" y="16145"/>
                    <a:pt x="19229" y="16217"/>
                    <a:pt x="19170" y="16503"/>
                  </a:cubicBezTo>
                  <a:cubicBezTo>
                    <a:pt x="19194" y="16741"/>
                    <a:pt x="19253" y="16943"/>
                    <a:pt x="19503" y="16955"/>
                  </a:cubicBezTo>
                  <a:cubicBezTo>
                    <a:pt x="19682" y="16979"/>
                    <a:pt x="19694" y="17122"/>
                    <a:pt x="19694" y="17277"/>
                  </a:cubicBezTo>
                  <a:cubicBezTo>
                    <a:pt x="19789" y="17431"/>
                    <a:pt x="20027" y="17467"/>
                    <a:pt x="20027" y="17717"/>
                  </a:cubicBezTo>
                  <a:cubicBezTo>
                    <a:pt x="20051" y="17765"/>
                    <a:pt x="20087" y="17812"/>
                    <a:pt x="20122" y="17836"/>
                  </a:cubicBezTo>
                  <a:cubicBezTo>
                    <a:pt x="20337" y="17991"/>
                    <a:pt x="20563" y="18122"/>
                    <a:pt x="20718" y="18324"/>
                  </a:cubicBezTo>
                  <a:cubicBezTo>
                    <a:pt x="20813" y="18431"/>
                    <a:pt x="20920" y="18539"/>
                    <a:pt x="20920" y="18717"/>
                  </a:cubicBezTo>
                  <a:cubicBezTo>
                    <a:pt x="20932" y="18848"/>
                    <a:pt x="20884" y="18979"/>
                    <a:pt x="20980" y="19098"/>
                  </a:cubicBezTo>
                  <a:cubicBezTo>
                    <a:pt x="21036" y="19161"/>
                    <a:pt x="21100" y="19183"/>
                    <a:pt x="21168" y="19183"/>
                  </a:cubicBezTo>
                  <a:cubicBezTo>
                    <a:pt x="21215" y="19183"/>
                    <a:pt x="21264" y="19172"/>
                    <a:pt x="21313" y="19158"/>
                  </a:cubicBezTo>
                  <a:cubicBezTo>
                    <a:pt x="21357" y="19151"/>
                    <a:pt x="21398" y="19147"/>
                    <a:pt x="21437" y="19147"/>
                  </a:cubicBezTo>
                  <a:cubicBezTo>
                    <a:pt x="21598" y="19147"/>
                    <a:pt x="21708" y="19220"/>
                    <a:pt x="21718" y="19479"/>
                  </a:cubicBezTo>
                  <a:cubicBezTo>
                    <a:pt x="21706" y="19622"/>
                    <a:pt x="21670" y="19753"/>
                    <a:pt x="21658" y="19896"/>
                  </a:cubicBezTo>
                  <a:cubicBezTo>
                    <a:pt x="21648" y="20090"/>
                    <a:pt x="21726" y="20213"/>
                    <a:pt x="21858" y="20213"/>
                  </a:cubicBezTo>
                  <a:cubicBezTo>
                    <a:pt x="21888" y="20213"/>
                    <a:pt x="21921" y="20207"/>
                    <a:pt x="21956" y="20194"/>
                  </a:cubicBezTo>
                  <a:cubicBezTo>
                    <a:pt x="22030" y="20167"/>
                    <a:pt x="22080" y="20155"/>
                    <a:pt x="22112" y="20155"/>
                  </a:cubicBezTo>
                  <a:cubicBezTo>
                    <a:pt x="22252" y="20155"/>
                    <a:pt x="22067" y="20366"/>
                    <a:pt x="22087" y="20444"/>
                  </a:cubicBezTo>
                  <a:cubicBezTo>
                    <a:pt x="22063" y="20515"/>
                    <a:pt x="22027" y="20586"/>
                    <a:pt x="22015" y="20682"/>
                  </a:cubicBezTo>
                  <a:cubicBezTo>
                    <a:pt x="22134" y="20920"/>
                    <a:pt x="22361" y="21051"/>
                    <a:pt x="22444" y="21325"/>
                  </a:cubicBezTo>
                  <a:cubicBezTo>
                    <a:pt x="22480" y="21360"/>
                    <a:pt x="22504" y="21408"/>
                    <a:pt x="22551" y="21444"/>
                  </a:cubicBezTo>
                  <a:cubicBezTo>
                    <a:pt x="22825" y="21741"/>
                    <a:pt x="23039" y="22039"/>
                    <a:pt x="23075" y="22491"/>
                  </a:cubicBezTo>
                  <a:cubicBezTo>
                    <a:pt x="23087" y="22789"/>
                    <a:pt x="23206" y="23015"/>
                    <a:pt x="23492" y="23087"/>
                  </a:cubicBezTo>
                  <a:cubicBezTo>
                    <a:pt x="23539" y="23087"/>
                    <a:pt x="23623" y="23027"/>
                    <a:pt x="23623" y="23027"/>
                  </a:cubicBezTo>
                  <a:lnTo>
                    <a:pt x="23623" y="23027"/>
                  </a:lnTo>
                  <a:cubicBezTo>
                    <a:pt x="23575" y="23420"/>
                    <a:pt x="23932" y="23658"/>
                    <a:pt x="23920" y="24063"/>
                  </a:cubicBezTo>
                  <a:cubicBezTo>
                    <a:pt x="23920" y="24274"/>
                    <a:pt x="24006" y="24371"/>
                    <a:pt x="24133" y="24371"/>
                  </a:cubicBezTo>
                  <a:cubicBezTo>
                    <a:pt x="24206" y="24371"/>
                    <a:pt x="24293" y="24338"/>
                    <a:pt x="24385" y="24277"/>
                  </a:cubicBezTo>
                  <a:cubicBezTo>
                    <a:pt x="24801" y="24385"/>
                    <a:pt x="24968" y="24873"/>
                    <a:pt x="25301" y="25087"/>
                  </a:cubicBezTo>
                  <a:cubicBezTo>
                    <a:pt x="25290" y="25099"/>
                    <a:pt x="25290" y="25111"/>
                    <a:pt x="25278" y="25135"/>
                  </a:cubicBezTo>
                  <a:cubicBezTo>
                    <a:pt x="25171" y="25337"/>
                    <a:pt x="25123" y="25563"/>
                    <a:pt x="25218" y="25801"/>
                  </a:cubicBezTo>
                  <a:cubicBezTo>
                    <a:pt x="25325" y="25980"/>
                    <a:pt x="25468" y="26147"/>
                    <a:pt x="25456" y="26385"/>
                  </a:cubicBezTo>
                  <a:cubicBezTo>
                    <a:pt x="25480" y="26540"/>
                    <a:pt x="25516" y="26718"/>
                    <a:pt x="25694" y="26778"/>
                  </a:cubicBezTo>
                  <a:lnTo>
                    <a:pt x="25921" y="26825"/>
                  </a:lnTo>
                  <a:cubicBezTo>
                    <a:pt x="25972" y="26836"/>
                    <a:pt x="26032" y="26863"/>
                    <a:pt x="26093" y="26863"/>
                  </a:cubicBezTo>
                  <a:cubicBezTo>
                    <a:pt x="26103" y="26863"/>
                    <a:pt x="26113" y="26863"/>
                    <a:pt x="26123" y="26861"/>
                  </a:cubicBezTo>
                  <a:cubicBezTo>
                    <a:pt x="26226" y="26840"/>
                    <a:pt x="26321" y="26828"/>
                    <a:pt x="26407" y="26828"/>
                  </a:cubicBezTo>
                  <a:cubicBezTo>
                    <a:pt x="26757" y="26828"/>
                    <a:pt x="26956" y="27026"/>
                    <a:pt x="26956" y="27599"/>
                  </a:cubicBezTo>
                  <a:cubicBezTo>
                    <a:pt x="26956" y="27799"/>
                    <a:pt x="27058" y="27905"/>
                    <a:pt x="27211" y="27905"/>
                  </a:cubicBezTo>
                  <a:cubicBezTo>
                    <a:pt x="27341" y="27905"/>
                    <a:pt x="27508" y="27829"/>
                    <a:pt x="27683" y="27671"/>
                  </a:cubicBezTo>
                  <a:lnTo>
                    <a:pt x="27683" y="27671"/>
                  </a:lnTo>
                  <a:cubicBezTo>
                    <a:pt x="27445" y="28075"/>
                    <a:pt x="27504" y="28540"/>
                    <a:pt x="27195" y="28826"/>
                  </a:cubicBezTo>
                  <a:cubicBezTo>
                    <a:pt x="27171" y="28873"/>
                    <a:pt x="27171" y="28933"/>
                    <a:pt x="27171" y="28992"/>
                  </a:cubicBezTo>
                  <a:cubicBezTo>
                    <a:pt x="27183" y="29159"/>
                    <a:pt x="27254" y="29266"/>
                    <a:pt x="27385" y="29326"/>
                  </a:cubicBezTo>
                  <a:cubicBezTo>
                    <a:pt x="27552" y="29385"/>
                    <a:pt x="27528" y="29492"/>
                    <a:pt x="27445" y="29611"/>
                  </a:cubicBezTo>
                  <a:cubicBezTo>
                    <a:pt x="27421" y="29659"/>
                    <a:pt x="27409" y="29695"/>
                    <a:pt x="27385" y="29754"/>
                  </a:cubicBezTo>
                  <a:cubicBezTo>
                    <a:pt x="27445" y="29969"/>
                    <a:pt x="27564" y="30111"/>
                    <a:pt x="27349" y="30350"/>
                  </a:cubicBezTo>
                  <a:cubicBezTo>
                    <a:pt x="27150" y="30561"/>
                    <a:pt x="27055" y="30945"/>
                    <a:pt x="27541" y="30945"/>
                  </a:cubicBezTo>
                  <a:cubicBezTo>
                    <a:pt x="27549" y="30945"/>
                    <a:pt x="27556" y="30945"/>
                    <a:pt x="27564" y="30945"/>
                  </a:cubicBezTo>
                  <a:cubicBezTo>
                    <a:pt x="27643" y="30897"/>
                    <a:pt x="27722" y="30880"/>
                    <a:pt x="27801" y="30880"/>
                  </a:cubicBezTo>
                  <a:cubicBezTo>
                    <a:pt x="28023" y="30880"/>
                    <a:pt x="28242" y="31020"/>
                    <a:pt x="28464" y="31020"/>
                  </a:cubicBezTo>
                  <a:cubicBezTo>
                    <a:pt x="28517" y="31020"/>
                    <a:pt x="28570" y="31012"/>
                    <a:pt x="28623" y="30993"/>
                  </a:cubicBezTo>
                  <a:cubicBezTo>
                    <a:pt x="28730" y="30993"/>
                    <a:pt x="28838" y="31004"/>
                    <a:pt x="28933" y="31052"/>
                  </a:cubicBezTo>
                  <a:cubicBezTo>
                    <a:pt x="29039" y="31095"/>
                    <a:pt x="29159" y="31175"/>
                    <a:pt x="29266" y="31175"/>
                  </a:cubicBezTo>
                  <a:cubicBezTo>
                    <a:pt x="29338" y="31175"/>
                    <a:pt x="29404" y="31139"/>
                    <a:pt x="29457" y="31028"/>
                  </a:cubicBezTo>
                  <a:cubicBezTo>
                    <a:pt x="29623" y="30695"/>
                    <a:pt x="29385" y="30552"/>
                    <a:pt x="29135" y="30409"/>
                  </a:cubicBezTo>
                  <a:lnTo>
                    <a:pt x="29135" y="30409"/>
                  </a:lnTo>
                  <a:cubicBezTo>
                    <a:pt x="29285" y="30447"/>
                    <a:pt x="29384" y="30588"/>
                    <a:pt x="29506" y="30588"/>
                  </a:cubicBezTo>
                  <a:cubicBezTo>
                    <a:pt x="29539" y="30588"/>
                    <a:pt x="29574" y="30577"/>
                    <a:pt x="29612" y="30552"/>
                  </a:cubicBezTo>
                  <a:cubicBezTo>
                    <a:pt x="29612" y="30397"/>
                    <a:pt x="29588" y="30254"/>
                    <a:pt x="29588" y="30100"/>
                  </a:cubicBezTo>
                  <a:cubicBezTo>
                    <a:pt x="29683" y="29838"/>
                    <a:pt x="29433" y="29695"/>
                    <a:pt x="29409" y="29480"/>
                  </a:cubicBezTo>
                  <a:cubicBezTo>
                    <a:pt x="29350" y="29254"/>
                    <a:pt x="29100" y="29099"/>
                    <a:pt x="29159" y="28826"/>
                  </a:cubicBezTo>
                  <a:cubicBezTo>
                    <a:pt x="28850" y="28195"/>
                    <a:pt x="28480" y="27587"/>
                    <a:pt x="28600" y="26813"/>
                  </a:cubicBezTo>
                  <a:cubicBezTo>
                    <a:pt x="28611" y="26635"/>
                    <a:pt x="28552" y="26480"/>
                    <a:pt x="28516" y="26325"/>
                  </a:cubicBezTo>
                  <a:cubicBezTo>
                    <a:pt x="28504" y="26266"/>
                    <a:pt x="28480" y="26182"/>
                    <a:pt x="28445" y="26123"/>
                  </a:cubicBezTo>
                  <a:cubicBezTo>
                    <a:pt x="28433" y="25885"/>
                    <a:pt x="28219" y="25754"/>
                    <a:pt x="28207" y="25516"/>
                  </a:cubicBezTo>
                  <a:cubicBezTo>
                    <a:pt x="28159" y="25444"/>
                    <a:pt x="28135" y="25385"/>
                    <a:pt x="28099" y="25325"/>
                  </a:cubicBezTo>
                  <a:cubicBezTo>
                    <a:pt x="28141" y="25262"/>
                    <a:pt x="28174" y="25239"/>
                    <a:pt x="28203" y="25239"/>
                  </a:cubicBezTo>
                  <a:cubicBezTo>
                    <a:pt x="28281" y="25239"/>
                    <a:pt x="28329" y="25398"/>
                    <a:pt x="28409" y="25398"/>
                  </a:cubicBezTo>
                  <a:cubicBezTo>
                    <a:pt x="28413" y="25398"/>
                    <a:pt x="28417" y="25397"/>
                    <a:pt x="28421" y="25397"/>
                  </a:cubicBezTo>
                  <a:lnTo>
                    <a:pt x="28730" y="25706"/>
                  </a:lnTo>
                  <a:cubicBezTo>
                    <a:pt x="28804" y="25741"/>
                    <a:pt x="28861" y="25756"/>
                    <a:pt x="28906" y="25756"/>
                  </a:cubicBezTo>
                  <a:cubicBezTo>
                    <a:pt x="29107" y="25756"/>
                    <a:pt x="29060" y="25455"/>
                    <a:pt x="29147" y="25289"/>
                  </a:cubicBezTo>
                  <a:cubicBezTo>
                    <a:pt x="28802" y="23825"/>
                    <a:pt x="28219" y="22432"/>
                    <a:pt x="27564" y="21110"/>
                  </a:cubicBezTo>
                  <a:cubicBezTo>
                    <a:pt x="27028" y="20039"/>
                    <a:pt x="26468" y="18991"/>
                    <a:pt x="25861" y="17979"/>
                  </a:cubicBezTo>
                  <a:cubicBezTo>
                    <a:pt x="25087" y="16693"/>
                    <a:pt x="24254" y="15443"/>
                    <a:pt x="23337" y="14264"/>
                  </a:cubicBezTo>
                  <a:cubicBezTo>
                    <a:pt x="22670" y="13407"/>
                    <a:pt x="21932" y="12633"/>
                    <a:pt x="21194" y="11823"/>
                  </a:cubicBezTo>
                  <a:cubicBezTo>
                    <a:pt x="19872" y="10347"/>
                    <a:pt x="18574" y="8847"/>
                    <a:pt x="17134" y="7513"/>
                  </a:cubicBezTo>
                  <a:cubicBezTo>
                    <a:pt x="17034" y="7467"/>
                    <a:pt x="16935" y="7398"/>
                    <a:pt x="16841" y="7398"/>
                  </a:cubicBezTo>
                  <a:cubicBezTo>
                    <a:pt x="16767" y="7398"/>
                    <a:pt x="16697" y="7441"/>
                    <a:pt x="16634" y="7573"/>
                  </a:cubicBezTo>
                  <a:cubicBezTo>
                    <a:pt x="16717" y="7359"/>
                    <a:pt x="16705" y="7121"/>
                    <a:pt x="16527" y="7037"/>
                  </a:cubicBezTo>
                  <a:cubicBezTo>
                    <a:pt x="16241" y="6870"/>
                    <a:pt x="16062" y="6597"/>
                    <a:pt x="15836" y="6359"/>
                  </a:cubicBezTo>
                  <a:cubicBezTo>
                    <a:pt x="15732" y="6266"/>
                    <a:pt x="15660" y="6227"/>
                    <a:pt x="15612" y="6227"/>
                  </a:cubicBezTo>
                  <a:cubicBezTo>
                    <a:pt x="15512" y="6227"/>
                    <a:pt x="15514" y="6396"/>
                    <a:pt x="15538" y="6597"/>
                  </a:cubicBezTo>
                  <a:cubicBezTo>
                    <a:pt x="15467" y="6394"/>
                    <a:pt x="15586" y="6108"/>
                    <a:pt x="15348" y="5942"/>
                  </a:cubicBezTo>
                  <a:cubicBezTo>
                    <a:pt x="14884" y="5513"/>
                    <a:pt x="14372" y="5204"/>
                    <a:pt x="13871" y="4799"/>
                  </a:cubicBezTo>
                  <a:cubicBezTo>
                    <a:pt x="12609" y="3775"/>
                    <a:pt x="11240" y="2894"/>
                    <a:pt x="9811" y="2168"/>
                  </a:cubicBezTo>
                  <a:cubicBezTo>
                    <a:pt x="8788" y="1644"/>
                    <a:pt x="7787" y="1048"/>
                    <a:pt x="6704" y="679"/>
                  </a:cubicBezTo>
                  <a:cubicBezTo>
                    <a:pt x="6013" y="453"/>
                    <a:pt x="5299" y="358"/>
                    <a:pt x="46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7" name="Google Shape;267;p4"/>
            <p:cNvSpPr/>
            <p:nvPr/>
          </p:nvSpPr>
          <p:spPr>
            <a:xfrm>
              <a:off x="8610784" y="694762"/>
              <a:ext cx="53747" cy="102822"/>
            </a:xfrm>
            <a:custGeom>
              <a:avLst/>
              <a:gdLst/>
              <a:ahLst/>
              <a:cxnLst/>
              <a:rect l="l" t="t" r="r" b="b"/>
              <a:pathLst>
                <a:path w="1703" h="3258" extrusionOk="0">
                  <a:moveTo>
                    <a:pt x="468" y="0"/>
                  </a:moveTo>
                  <a:cubicBezTo>
                    <a:pt x="422" y="0"/>
                    <a:pt x="373" y="16"/>
                    <a:pt x="322" y="54"/>
                  </a:cubicBezTo>
                  <a:cubicBezTo>
                    <a:pt x="0" y="257"/>
                    <a:pt x="476" y="412"/>
                    <a:pt x="345" y="638"/>
                  </a:cubicBezTo>
                  <a:cubicBezTo>
                    <a:pt x="191" y="876"/>
                    <a:pt x="405" y="1150"/>
                    <a:pt x="298" y="1424"/>
                  </a:cubicBezTo>
                  <a:cubicBezTo>
                    <a:pt x="310" y="1555"/>
                    <a:pt x="345" y="1709"/>
                    <a:pt x="417" y="1828"/>
                  </a:cubicBezTo>
                  <a:cubicBezTo>
                    <a:pt x="464" y="2186"/>
                    <a:pt x="583" y="2495"/>
                    <a:pt x="786" y="2757"/>
                  </a:cubicBezTo>
                  <a:cubicBezTo>
                    <a:pt x="845" y="2960"/>
                    <a:pt x="893" y="3198"/>
                    <a:pt x="1119" y="3257"/>
                  </a:cubicBezTo>
                  <a:lnTo>
                    <a:pt x="1203" y="3210"/>
                  </a:lnTo>
                  <a:cubicBezTo>
                    <a:pt x="1322" y="3186"/>
                    <a:pt x="1417" y="3138"/>
                    <a:pt x="1334" y="2960"/>
                  </a:cubicBezTo>
                  <a:cubicBezTo>
                    <a:pt x="822" y="2948"/>
                    <a:pt x="1131" y="2650"/>
                    <a:pt x="1215" y="2448"/>
                  </a:cubicBezTo>
                  <a:cubicBezTo>
                    <a:pt x="1322" y="2245"/>
                    <a:pt x="1607" y="2329"/>
                    <a:pt x="1703" y="2126"/>
                  </a:cubicBezTo>
                  <a:cubicBezTo>
                    <a:pt x="1688" y="1999"/>
                    <a:pt x="1636" y="1964"/>
                    <a:pt x="1572" y="1964"/>
                  </a:cubicBezTo>
                  <a:cubicBezTo>
                    <a:pt x="1497" y="1964"/>
                    <a:pt x="1406" y="2010"/>
                    <a:pt x="1334" y="2010"/>
                  </a:cubicBezTo>
                  <a:cubicBezTo>
                    <a:pt x="1270" y="2010"/>
                    <a:pt x="1222" y="1974"/>
                    <a:pt x="1215" y="1840"/>
                  </a:cubicBezTo>
                  <a:cubicBezTo>
                    <a:pt x="1191" y="1781"/>
                    <a:pt x="1179" y="1697"/>
                    <a:pt x="1203" y="1674"/>
                  </a:cubicBezTo>
                  <a:cubicBezTo>
                    <a:pt x="1212" y="1666"/>
                    <a:pt x="1219" y="1663"/>
                    <a:pt x="1225" y="1663"/>
                  </a:cubicBezTo>
                  <a:cubicBezTo>
                    <a:pt x="1260" y="1663"/>
                    <a:pt x="1258" y="1757"/>
                    <a:pt x="1298" y="1757"/>
                  </a:cubicBezTo>
                  <a:cubicBezTo>
                    <a:pt x="1536" y="1590"/>
                    <a:pt x="1643" y="1400"/>
                    <a:pt x="1286" y="1281"/>
                  </a:cubicBezTo>
                  <a:cubicBezTo>
                    <a:pt x="1167" y="1233"/>
                    <a:pt x="1060" y="1197"/>
                    <a:pt x="1012" y="1055"/>
                  </a:cubicBezTo>
                  <a:cubicBezTo>
                    <a:pt x="869" y="1043"/>
                    <a:pt x="834" y="924"/>
                    <a:pt x="881" y="816"/>
                  </a:cubicBezTo>
                  <a:cubicBezTo>
                    <a:pt x="893" y="650"/>
                    <a:pt x="905" y="471"/>
                    <a:pt x="845" y="304"/>
                  </a:cubicBezTo>
                  <a:cubicBezTo>
                    <a:pt x="822" y="221"/>
                    <a:pt x="762" y="162"/>
                    <a:pt x="703" y="102"/>
                  </a:cubicBezTo>
                  <a:cubicBezTo>
                    <a:pt x="626" y="49"/>
                    <a:pt x="550" y="0"/>
                    <a:pt x="4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8" name="Google Shape;268;p4"/>
            <p:cNvSpPr/>
            <p:nvPr/>
          </p:nvSpPr>
          <p:spPr>
            <a:xfrm>
              <a:off x="8505187" y="530844"/>
              <a:ext cx="72935" cy="93354"/>
            </a:xfrm>
            <a:custGeom>
              <a:avLst/>
              <a:gdLst/>
              <a:ahLst/>
              <a:cxnLst/>
              <a:rect l="l" t="t" r="r" b="b"/>
              <a:pathLst>
                <a:path w="2311" h="2958" extrusionOk="0">
                  <a:moveTo>
                    <a:pt x="741" y="0"/>
                  </a:moveTo>
                  <a:cubicBezTo>
                    <a:pt x="607" y="0"/>
                    <a:pt x="649" y="200"/>
                    <a:pt x="596" y="295"/>
                  </a:cubicBezTo>
                  <a:cubicBezTo>
                    <a:pt x="584" y="297"/>
                    <a:pt x="572" y="298"/>
                    <a:pt x="560" y="298"/>
                  </a:cubicBezTo>
                  <a:cubicBezTo>
                    <a:pt x="424" y="298"/>
                    <a:pt x="298" y="208"/>
                    <a:pt x="156" y="208"/>
                  </a:cubicBezTo>
                  <a:cubicBezTo>
                    <a:pt x="114" y="208"/>
                    <a:pt x="70" y="216"/>
                    <a:pt x="24" y="236"/>
                  </a:cubicBezTo>
                  <a:cubicBezTo>
                    <a:pt x="0" y="295"/>
                    <a:pt x="0" y="331"/>
                    <a:pt x="0" y="391"/>
                  </a:cubicBezTo>
                  <a:cubicBezTo>
                    <a:pt x="60" y="629"/>
                    <a:pt x="167" y="807"/>
                    <a:pt x="322" y="974"/>
                  </a:cubicBezTo>
                  <a:cubicBezTo>
                    <a:pt x="381" y="1034"/>
                    <a:pt x="441" y="1081"/>
                    <a:pt x="500" y="1141"/>
                  </a:cubicBezTo>
                  <a:cubicBezTo>
                    <a:pt x="953" y="1629"/>
                    <a:pt x="1191" y="2284"/>
                    <a:pt x="1560" y="2831"/>
                  </a:cubicBezTo>
                  <a:cubicBezTo>
                    <a:pt x="1708" y="2898"/>
                    <a:pt x="1851" y="2957"/>
                    <a:pt x="1973" y="2957"/>
                  </a:cubicBezTo>
                  <a:cubicBezTo>
                    <a:pt x="2137" y="2957"/>
                    <a:pt x="2263" y="2851"/>
                    <a:pt x="2310" y="2510"/>
                  </a:cubicBezTo>
                  <a:cubicBezTo>
                    <a:pt x="1917" y="2212"/>
                    <a:pt x="1655" y="1808"/>
                    <a:pt x="1441" y="1343"/>
                  </a:cubicBezTo>
                  <a:cubicBezTo>
                    <a:pt x="1370" y="1415"/>
                    <a:pt x="1298" y="1522"/>
                    <a:pt x="1239" y="1522"/>
                  </a:cubicBezTo>
                  <a:cubicBezTo>
                    <a:pt x="1096" y="1510"/>
                    <a:pt x="1096" y="1367"/>
                    <a:pt x="1096" y="1224"/>
                  </a:cubicBezTo>
                  <a:cubicBezTo>
                    <a:pt x="1096" y="1046"/>
                    <a:pt x="1274" y="772"/>
                    <a:pt x="1096" y="736"/>
                  </a:cubicBezTo>
                  <a:cubicBezTo>
                    <a:pt x="786" y="676"/>
                    <a:pt x="881" y="426"/>
                    <a:pt x="822" y="248"/>
                  </a:cubicBezTo>
                  <a:cubicBezTo>
                    <a:pt x="798" y="176"/>
                    <a:pt x="965" y="57"/>
                    <a:pt x="798" y="10"/>
                  </a:cubicBezTo>
                  <a:cubicBezTo>
                    <a:pt x="776" y="3"/>
                    <a:pt x="757" y="0"/>
                    <a:pt x="7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9" name="Google Shape;269;p4"/>
            <p:cNvSpPr/>
            <p:nvPr/>
          </p:nvSpPr>
          <p:spPr>
            <a:xfrm>
              <a:off x="8432664" y="412182"/>
              <a:ext cx="59396" cy="86443"/>
            </a:xfrm>
            <a:custGeom>
              <a:avLst/>
              <a:gdLst/>
              <a:ahLst/>
              <a:cxnLst/>
              <a:rect l="l" t="t" r="r" b="b"/>
              <a:pathLst>
                <a:path w="1882" h="2739" extrusionOk="0">
                  <a:moveTo>
                    <a:pt x="180" y="1"/>
                  </a:moveTo>
                  <a:cubicBezTo>
                    <a:pt x="104" y="1"/>
                    <a:pt x="44" y="56"/>
                    <a:pt x="1" y="186"/>
                  </a:cubicBezTo>
                  <a:cubicBezTo>
                    <a:pt x="167" y="722"/>
                    <a:pt x="512" y="1115"/>
                    <a:pt x="810" y="1555"/>
                  </a:cubicBezTo>
                  <a:cubicBezTo>
                    <a:pt x="774" y="1758"/>
                    <a:pt x="893" y="1865"/>
                    <a:pt x="1024" y="1960"/>
                  </a:cubicBezTo>
                  <a:cubicBezTo>
                    <a:pt x="1191" y="2091"/>
                    <a:pt x="1310" y="2258"/>
                    <a:pt x="1322" y="2496"/>
                  </a:cubicBezTo>
                  <a:cubicBezTo>
                    <a:pt x="1298" y="2603"/>
                    <a:pt x="1417" y="2603"/>
                    <a:pt x="1441" y="2674"/>
                  </a:cubicBezTo>
                  <a:cubicBezTo>
                    <a:pt x="1498" y="2717"/>
                    <a:pt x="1551" y="2739"/>
                    <a:pt x="1607" y="2739"/>
                  </a:cubicBezTo>
                  <a:cubicBezTo>
                    <a:pt x="1645" y="2739"/>
                    <a:pt x="1684" y="2729"/>
                    <a:pt x="1727" y="2710"/>
                  </a:cubicBezTo>
                  <a:cubicBezTo>
                    <a:pt x="1882" y="2603"/>
                    <a:pt x="1822" y="2412"/>
                    <a:pt x="1870" y="2269"/>
                  </a:cubicBezTo>
                  <a:cubicBezTo>
                    <a:pt x="1834" y="1936"/>
                    <a:pt x="1691" y="1746"/>
                    <a:pt x="1405" y="1698"/>
                  </a:cubicBezTo>
                  <a:cubicBezTo>
                    <a:pt x="1417" y="1567"/>
                    <a:pt x="1477" y="1543"/>
                    <a:pt x="1584" y="1531"/>
                  </a:cubicBezTo>
                  <a:cubicBezTo>
                    <a:pt x="1636" y="1178"/>
                    <a:pt x="1650" y="1081"/>
                    <a:pt x="1501" y="1081"/>
                  </a:cubicBezTo>
                  <a:cubicBezTo>
                    <a:pt x="1444" y="1081"/>
                    <a:pt x="1363" y="1095"/>
                    <a:pt x="1251" y="1115"/>
                  </a:cubicBezTo>
                  <a:cubicBezTo>
                    <a:pt x="1235" y="1118"/>
                    <a:pt x="1222" y="1120"/>
                    <a:pt x="1210" y="1120"/>
                  </a:cubicBezTo>
                  <a:cubicBezTo>
                    <a:pt x="1108" y="1120"/>
                    <a:pt x="1105" y="995"/>
                    <a:pt x="1084" y="888"/>
                  </a:cubicBezTo>
                  <a:cubicBezTo>
                    <a:pt x="1013" y="793"/>
                    <a:pt x="846" y="888"/>
                    <a:pt x="822" y="710"/>
                  </a:cubicBezTo>
                  <a:cubicBezTo>
                    <a:pt x="786" y="507"/>
                    <a:pt x="715" y="329"/>
                    <a:pt x="655" y="138"/>
                  </a:cubicBezTo>
                  <a:cubicBezTo>
                    <a:pt x="548" y="114"/>
                    <a:pt x="453" y="91"/>
                    <a:pt x="346" y="67"/>
                  </a:cubicBezTo>
                  <a:cubicBezTo>
                    <a:pt x="285" y="24"/>
                    <a:pt x="229"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0" name="Google Shape;270;p4"/>
            <p:cNvSpPr/>
            <p:nvPr/>
          </p:nvSpPr>
          <p:spPr>
            <a:xfrm>
              <a:off x="8260194" y="197738"/>
              <a:ext cx="69558" cy="66276"/>
            </a:xfrm>
            <a:custGeom>
              <a:avLst/>
              <a:gdLst/>
              <a:ahLst/>
              <a:cxnLst/>
              <a:rect l="l" t="t" r="r" b="b"/>
              <a:pathLst>
                <a:path w="2204" h="2100" extrusionOk="0">
                  <a:moveTo>
                    <a:pt x="416" y="1"/>
                  </a:moveTo>
                  <a:cubicBezTo>
                    <a:pt x="379" y="1"/>
                    <a:pt x="340" y="10"/>
                    <a:pt x="298" y="28"/>
                  </a:cubicBezTo>
                  <a:cubicBezTo>
                    <a:pt x="155" y="87"/>
                    <a:pt x="1" y="135"/>
                    <a:pt x="24" y="373"/>
                  </a:cubicBezTo>
                  <a:cubicBezTo>
                    <a:pt x="60" y="528"/>
                    <a:pt x="203" y="575"/>
                    <a:pt x="274" y="694"/>
                  </a:cubicBezTo>
                  <a:cubicBezTo>
                    <a:pt x="405" y="849"/>
                    <a:pt x="536" y="1016"/>
                    <a:pt x="679" y="1159"/>
                  </a:cubicBezTo>
                  <a:cubicBezTo>
                    <a:pt x="870" y="1314"/>
                    <a:pt x="1072" y="1456"/>
                    <a:pt x="1227" y="1671"/>
                  </a:cubicBezTo>
                  <a:cubicBezTo>
                    <a:pt x="1334" y="1921"/>
                    <a:pt x="1548" y="1980"/>
                    <a:pt x="1751" y="2099"/>
                  </a:cubicBezTo>
                  <a:cubicBezTo>
                    <a:pt x="1763" y="2040"/>
                    <a:pt x="1763" y="1992"/>
                    <a:pt x="1751" y="1933"/>
                  </a:cubicBezTo>
                  <a:cubicBezTo>
                    <a:pt x="1715" y="1861"/>
                    <a:pt x="1632" y="1814"/>
                    <a:pt x="1810" y="1742"/>
                  </a:cubicBezTo>
                  <a:cubicBezTo>
                    <a:pt x="2203" y="1575"/>
                    <a:pt x="2191" y="1385"/>
                    <a:pt x="1834" y="1075"/>
                  </a:cubicBezTo>
                  <a:cubicBezTo>
                    <a:pt x="1763" y="962"/>
                    <a:pt x="1692" y="895"/>
                    <a:pt x="1603" y="895"/>
                  </a:cubicBezTo>
                  <a:cubicBezTo>
                    <a:pt x="1543" y="895"/>
                    <a:pt x="1475" y="925"/>
                    <a:pt x="1394" y="992"/>
                  </a:cubicBezTo>
                  <a:cubicBezTo>
                    <a:pt x="1329" y="1037"/>
                    <a:pt x="1249" y="1074"/>
                    <a:pt x="1178" y="1074"/>
                  </a:cubicBezTo>
                  <a:cubicBezTo>
                    <a:pt x="1081" y="1074"/>
                    <a:pt x="1001" y="1004"/>
                    <a:pt x="1001" y="790"/>
                  </a:cubicBezTo>
                  <a:cubicBezTo>
                    <a:pt x="941" y="552"/>
                    <a:pt x="1263" y="659"/>
                    <a:pt x="1179" y="444"/>
                  </a:cubicBezTo>
                  <a:cubicBezTo>
                    <a:pt x="1077" y="168"/>
                    <a:pt x="896" y="15"/>
                    <a:pt x="650" y="15"/>
                  </a:cubicBezTo>
                  <a:cubicBezTo>
                    <a:pt x="610" y="15"/>
                    <a:pt x="568" y="19"/>
                    <a:pt x="524" y="28"/>
                  </a:cubicBezTo>
                  <a:cubicBezTo>
                    <a:pt x="489" y="10"/>
                    <a:pt x="453" y="1"/>
                    <a:pt x="41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1" name="Google Shape;271;p4"/>
            <p:cNvSpPr/>
            <p:nvPr/>
          </p:nvSpPr>
          <p:spPr>
            <a:xfrm>
              <a:off x="8067810" y="31011"/>
              <a:ext cx="66907" cy="60153"/>
            </a:xfrm>
            <a:custGeom>
              <a:avLst/>
              <a:gdLst/>
              <a:ahLst/>
              <a:cxnLst/>
              <a:rect l="l" t="t" r="r" b="b"/>
              <a:pathLst>
                <a:path w="2120" h="1906" extrusionOk="0">
                  <a:moveTo>
                    <a:pt x="215" y="0"/>
                  </a:moveTo>
                  <a:cubicBezTo>
                    <a:pt x="48" y="191"/>
                    <a:pt x="1" y="417"/>
                    <a:pt x="96" y="655"/>
                  </a:cubicBezTo>
                  <a:cubicBezTo>
                    <a:pt x="132" y="679"/>
                    <a:pt x="191" y="715"/>
                    <a:pt x="239" y="739"/>
                  </a:cubicBezTo>
                  <a:cubicBezTo>
                    <a:pt x="691" y="1108"/>
                    <a:pt x="1179" y="1394"/>
                    <a:pt x="1596" y="1810"/>
                  </a:cubicBezTo>
                  <a:cubicBezTo>
                    <a:pt x="1620" y="1846"/>
                    <a:pt x="1667" y="1870"/>
                    <a:pt x="1703" y="1905"/>
                  </a:cubicBezTo>
                  <a:cubicBezTo>
                    <a:pt x="1786" y="1894"/>
                    <a:pt x="1822" y="1810"/>
                    <a:pt x="1834" y="1727"/>
                  </a:cubicBezTo>
                  <a:cubicBezTo>
                    <a:pt x="1775" y="1429"/>
                    <a:pt x="2120" y="1167"/>
                    <a:pt x="1894" y="870"/>
                  </a:cubicBezTo>
                  <a:cubicBezTo>
                    <a:pt x="1877" y="865"/>
                    <a:pt x="1862" y="863"/>
                    <a:pt x="1847" y="863"/>
                  </a:cubicBezTo>
                  <a:cubicBezTo>
                    <a:pt x="1705" y="863"/>
                    <a:pt x="1615" y="1038"/>
                    <a:pt x="1487" y="1038"/>
                  </a:cubicBezTo>
                  <a:cubicBezTo>
                    <a:pt x="1480" y="1038"/>
                    <a:pt x="1472" y="1037"/>
                    <a:pt x="1465" y="1036"/>
                  </a:cubicBezTo>
                  <a:cubicBezTo>
                    <a:pt x="1286" y="322"/>
                    <a:pt x="632" y="358"/>
                    <a:pt x="2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4"/>
            <p:cNvSpPr/>
            <p:nvPr/>
          </p:nvSpPr>
          <p:spPr>
            <a:xfrm>
              <a:off x="8364276" y="314980"/>
              <a:ext cx="66181" cy="88431"/>
            </a:xfrm>
            <a:custGeom>
              <a:avLst/>
              <a:gdLst/>
              <a:ahLst/>
              <a:cxnLst/>
              <a:rect l="l" t="t" r="r" b="b"/>
              <a:pathLst>
                <a:path w="2097" h="2802" extrusionOk="0">
                  <a:moveTo>
                    <a:pt x="198" y="1"/>
                  </a:moveTo>
                  <a:cubicBezTo>
                    <a:pt x="113" y="1"/>
                    <a:pt x="45" y="61"/>
                    <a:pt x="1" y="194"/>
                  </a:cubicBezTo>
                  <a:cubicBezTo>
                    <a:pt x="12" y="468"/>
                    <a:pt x="179" y="611"/>
                    <a:pt x="322" y="789"/>
                  </a:cubicBezTo>
                  <a:cubicBezTo>
                    <a:pt x="465" y="968"/>
                    <a:pt x="703" y="1051"/>
                    <a:pt x="715" y="1349"/>
                  </a:cubicBezTo>
                  <a:cubicBezTo>
                    <a:pt x="727" y="1361"/>
                    <a:pt x="739" y="1385"/>
                    <a:pt x="739" y="1420"/>
                  </a:cubicBezTo>
                  <a:cubicBezTo>
                    <a:pt x="1013" y="1623"/>
                    <a:pt x="1191" y="1909"/>
                    <a:pt x="1334" y="2218"/>
                  </a:cubicBezTo>
                  <a:cubicBezTo>
                    <a:pt x="1334" y="2313"/>
                    <a:pt x="1358" y="2385"/>
                    <a:pt x="1358" y="2480"/>
                  </a:cubicBezTo>
                  <a:cubicBezTo>
                    <a:pt x="1548" y="2504"/>
                    <a:pt x="1632" y="2730"/>
                    <a:pt x="1810" y="2802"/>
                  </a:cubicBezTo>
                  <a:cubicBezTo>
                    <a:pt x="2013" y="2683"/>
                    <a:pt x="2096" y="2278"/>
                    <a:pt x="2025" y="2278"/>
                  </a:cubicBezTo>
                  <a:lnTo>
                    <a:pt x="2025" y="2278"/>
                  </a:lnTo>
                  <a:cubicBezTo>
                    <a:pt x="2016" y="2278"/>
                    <a:pt x="2008" y="2279"/>
                    <a:pt x="2000" y="2279"/>
                  </a:cubicBezTo>
                  <a:cubicBezTo>
                    <a:pt x="1700" y="2279"/>
                    <a:pt x="1852" y="1849"/>
                    <a:pt x="1632" y="1837"/>
                  </a:cubicBezTo>
                  <a:cubicBezTo>
                    <a:pt x="1441" y="1766"/>
                    <a:pt x="1370" y="1563"/>
                    <a:pt x="1275" y="1385"/>
                  </a:cubicBezTo>
                  <a:cubicBezTo>
                    <a:pt x="1421" y="1176"/>
                    <a:pt x="1494" y="866"/>
                    <a:pt x="1268" y="866"/>
                  </a:cubicBezTo>
                  <a:cubicBezTo>
                    <a:pt x="1236" y="866"/>
                    <a:pt x="1199" y="872"/>
                    <a:pt x="1155" y="885"/>
                  </a:cubicBezTo>
                  <a:cubicBezTo>
                    <a:pt x="1094" y="902"/>
                    <a:pt x="1045" y="910"/>
                    <a:pt x="1005" y="910"/>
                  </a:cubicBezTo>
                  <a:cubicBezTo>
                    <a:pt x="775" y="910"/>
                    <a:pt x="866" y="649"/>
                    <a:pt x="774" y="527"/>
                  </a:cubicBezTo>
                  <a:cubicBezTo>
                    <a:pt x="620" y="432"/>
                    <a:pt x="477" y="361"/>
                    <a:pt x="429" y="170"/>
                  </a:cubicBezTo>
                  <a:cubicBezTo>
                    <a:pt x="417" y="135"/>
                    <a:pt x="382" y="87"/>
                    <a:pt x="370" y="63"/>
                  </a:cubicBezTo>
                  <a:cubicBezTo>
                    <a:pt x="307" y="23"/>
                    <a:pt x="249"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4"/>
            <p:cNvSpPr/>
            <p:nvPr/>
          </p:nvSpPr>
          <p:spPr>
            <a:xfrm>
              <a:off x="7877319" y="-53252"/>
              <a:ext cx="75933" cy="33959"/>
            </a:xfrm>
            <a:custGeom>
              <a:avLst/>
              <a:gdLst/>
              <a:ahLst/>
              <a:cxnLst/>
              <a:rect l="l" t="t" r="r" b="b"/>
              <a:pathLst>
                <a:path w="2406" h="1076" extrusionOk="0">
                  <a:moveTo>
                    <a:pt x="251" y="1"/>
                  </a:moveTo>
                  <a:cubicBezTo>
                    <a:pt x="137" y="1"/>
                    <a:pt x="47" y="66"/>
                    <a:pt x="0" y="289"/>
                  </a:cubicBezTo>
                  <a:cubicBezTo>
                    <a:pt x="595" y="670"/>
                    <a:pt x="1274" y="730"/>
                    <a:pt x="1869" y="1063"/>
                  </a:cubicBezTo>
                  <a:cubicBezTo>
                    <a:pt x="1977" y="1075"/>
                    <a:pt x="2084" y="1075"/>
                    <a:pt x="2179" y="1075"/>
                  </a:cubicBezTo>
                  <a:cubicBezTo>
                    <a:pt x="2298" y="1039"/>
                    <a:pt x="2381" y="968"/>
                    <a:pt x="2405" y="837"/>
                  </a:cubicBezTo>
                  <a:cubicBezTo>
                    <a:pt x="2128" y="804"/>
                    <a:pt x="1995" y="317"/>
                    <a:pt x="1873" y="317"/>
                  </a:cubicBezTo>
                  <a:cubicBezTo>
                    <a:pt x="1864" y="317"/>
                    <a:pt x="1855" y="319"/>
                    <a:pt x="1846" y="325"/>
                  </a:cubicBezTo>
                  <a:cubicBezTo>
                    <a:pt x="1698" y="423"/>
                    <a:pt x="1565" y="461"/>
                    <a:pt x="1440" y="461"/>
                  </a:cubicBezTo>
                  <a:cubicBezTo>
                    <a:pt x="1110" y="461"/>
                    <a:pt x="841" y="196"/>
                    <a:pt x="548" y="75"/>
                  </a:cubicBezTo>
                  <a:cubicBezTo>
                    <a:pt x="440" y="39"/>
                    <a:pt x="338" y="1"/>
                    <a:pt x="2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4"/>
            <p:cNvSpPr/>
            <p:nvPr/>
          </p:nvSpPr>
          <p:spPr>
            <a:xfrm>
              <a:off x="8191426" y="135535"/>
              <a:ext cx="55262" cy="57092"/>
            </a:xfrm>
            <a:custGeom>
              <a:avLst/>
              <a:gdLst/>
              <a:ahLst/>
              <a:cxnLst/>
              <a:rect l="l" t="t" r="r" b="b"/>
              <a:pathLst>
                <a:path w="1751" h="1809" extrusionOk="0">
                  <a:moveTo>
                    <a:pt x="472" y="1"/>
                  </a:moveTo>
                  <a:cubicBezTo>
                    <a:pt x="429" y="1"/>
                    <a:pt x="379" y="12"/>
                    <a:pt x="322" y="34"/>
                  </a:cubicBezTo>
                  <a:cubicBezTo>
                    <a:pt x="305" y="31"/>
                    <a:pt x="290" y="30"/>
                    <a:pt x="275" y="30"/>
                  </a:cubicBezTo>
                  <a:cubicBezTo>
                    <a:pt x="99" y="30"/>
                    <a:pt x="45" y="216"/>
                    <a:pt x="1" y="391"/>
                  </a:cubicBezTo>
                  <a:cubicBezTo>
                    <a:pt x="108" y="677"/>
                    <a:pt x="346" y="796"/>
                    <a:pt x="560" y="915"/>
                  </a:cubicBezTo>
                  <a:cubicBezTo>
                    <a:pt x="917" y="1201"/>
                    <a:pt x="1132" y="1713"/>
                    <a:pt x="1608" y="1808"/>
                  </a:cubicBezTo>
                  <a:cubicBezTo>
                    <a:pt x="1679" y="1701"/>
                    <a:pt x="1715" y="1582"/>
                    <a:pt x="1715" y="1451"/>
                  </a:cubicBezTo>
                  <a:cubicBezTo>
                    <a:pt x="1691" y="1344"/>
                    <a:pt x="1656" y="1237"/>
                    <a:pt x="1679" y="1141"/>
                  </a:cubicBezTo>
                  <a:cubicBezTo>
                    <a:pt x="1715" y="1034"/>
                    <a:pt x="1751" y="927"/>
                    <a:pt x="1739" y="820"/>
                  </a:cubicBezTo>
                  <a:cubicBezTo>
                    <a:pt x="1727" y="760"/>
                    <a:pt x="1679" y="737"/>
                    <a:pt x="1632" y="737"/>
                  </a:cubicBezTo>
                  <a:cubicBezTo>
                    <a:pt x="1608" y="749"/>
                    <a:pt x="1560" y="760"/>
                    <a:pt x="1537" y="760"/>
                  </a:cubicBezTo>
                  <a:cubicBezTo>
                    <a:pt x="1490" y="768"/>
                    <a:pt x="1446" y="771"/>
                    <a:pt x="1403" y="771"/>
                  </a:cubicBezTo>
                  <a:cubicBezTo>
                    <a:pt x="1094" y="771"/>
                    <a:pt x="875" y="585"/>
                    <a:pt x="739" y="260"/>
                  </a:cubicBezTo>
                  <a:cubicBezTo>
                    <a:pt x="669" y="86"/>
                    <a:pt x="593" y="1"/>
                    <a:pt x="4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4"/>
            <p:cNvSpPr/>
            <p:nvPr/>
          </p:nvSpPr>
          <p:spPr>
            <a:xfrm>
              <a:off x="7987018" y="-13424"/>
              <a:ext cx="53021" cy="40334"/>
            </a:xfrm>
            <a:custGeom>
              <a:avLst/>
              <a:gdLst/>
              <a:ahLst/>
              <a:cxnLst/>
              <a:rect l="l" t="t" r="r" b="b"/>
              <a:pathLst>
                <a:path w="1680" h="1278" extrusionOk="0">
                  <a:moveTo>
                    <a:pt x="407" y="1"/>
                  </a:moveTo>
                  <a:cubicBezTo>
                    <a:pt x="396" y="1"/>
                    <a:pt x="383" y="2"/>
                    <a:pt x="370" y="4"/>
                  </a:cubicBezTo>
                  <a:cubicBezTo>
                    <a:pt x="179" y="27"/>
                    <a:pt x="1" y="87"/>
                    <a:pt x="1" y="361"/>
                  </a:cubicBezTo>
                  <a:cubicBezTo>
                    <a:pt x="72" y="575"/>
                    <a:pt x="263" y="623"/>
                    <a:pt x="382" y="766"/>
                  </a:cubicBezTo>
                  <a:cubicBezTo>
                    <a:pt x="505" y="813"/>
                    <a:pt x="620" y="905"/>
                    <a:pt x="752" y="905"/>
                  </a:cubicBezTo>
                  <a:cubicBezTo>
                    <a:pt x="786" y="905"/>
                    <a:pt x="821" y="899"/>
                    <a:pt x="858" y="885"/>
                  </a:cubicBezTo>
                  <a:cubicBezTo>
                    <a:pt x="861" y="884"/>
                    <a:pt x="865" y="884"/>
                    <a:pt x="868" y="884"/>
                  </a:cubicBezTo>
                  <a:cubicBezTo>
                    <a:pt x="1047" y="884"/>
                    <a:pt x="1021" y="1187"/>
                    <a:pt x="1190" y="1187"/>
                  </a:cubicBezTo>
                  <a:cubicBezTo>
                    <a:pt x="1201" y="1187"/>
                    <a:pt x="1214" y="1185"/>
                    <a:pt x="1227" y="1182"/>
                  </a:cubicBezTo>
                  <a:cubicBezTo>
                    <a:pt x="1322" y="1206"/>
                    <a:pt x="1418" y="1242"/>
                    <a:pt x="1501" y="1278"/>
                  </a:cubicBezTo>
                  <a:cubicBezTo>
                    <a:pt x="1644" y="1111"/>
                    <a:pt x="1608" y="885"/>
                    <a:pt x="1679" y="706"/>
                  </a:cubicBezTo>
                  <a:cubicBezTo>
                    <a:pt x="1563" y="696"/>
                    <a:pt x="1502" y="475"/>
                    <a:pt x="1388" y="475"/>
                  </a:cubicBezTo>
                  <a:cubicBezTo>
                    <a:pt x="1361" y="475"/>
                    <a:pt x="1332" y="486"/>
                    <a:pt x="1298" y="516"/>
                  </a:cubicBezTo>
                  <a:cubicBezTo>
                    <a:pt x="1200" y="593"/>
                    <a:pt x="1117" y="625"/>
                    <a:pt x="1045" y="625"/>
                  </a:cubicBezTo>
                  <a:cubicBezTo>
                    <a:pt x="875" y="625"/>
                    <a:pt x="768" y="445"/>
                    <a:pt x="667" y="277"/>
                  </a:cubicBezTo>
                  <a:cubicBezTo>
                    <a:pt x="601" y="134"/>
                    <a:pt x="556" y="1"/>
                    <a:pt x="40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4"/>
            <p:cNvSpPr/>
            <p:nvPr/>
          </p:nvSpPr>
          <p:spPr>
            <a:xfrm>
              <a:off x="8333853" y="275562"/>
              <a:ext cx="49234" cy="47151"/>
            </a:xfrm>
            <a:custGeom>
              <a:avLst/>
              <a:gdLst/>
              <a:ahLst/>
              <a:cxnLst/>
              <a:rect l="l" t="t" r="r" b="b"/>
              <a:pathLst>
                <a:path w="1560" h="1494" extrusionOk="0">
                  <a:moveTo>
                    <a:pt x="498" y="0"/>
                  </a:moveTo>
                  <a:cubicBezTo>
                    <a:pt x="368" y="0"/>
                    <a:pt x="205" y="59"/>
                    <a:pt x="0" y="169"/>
                  </a:cubicBezTo>
                  <a:cubicBezTo>
                    <a:pt x="0" y="443"/>
                    <a:pt x="191" y="586"/>
                    <a:pt x="310" y="788"/>
                  </a:cubicBezTo>
                  <a:cubicBezTo>
                    <a:pt x="334" y="824"/>
                    <a:pt x="381" y="860"/>
                    <a:pt x="429" y="895"/>
                  </a:cubicBezTo>
                  <a:cubicBezTo>
                    <a:pt x="595" y="967"/>
                    <a:pt x="619" y="1205"/>
                    <a:pt x="774" y="1276"/>
                  </a:cubicBezTo>
                  <a:cubicBezTo>
                    <a:pt x="786" y="1324"/>
                    <a:pt x="810" y="1360"/>
                    <a:pt x="834" y="1384"/>
                  </a:cubicBezTo>
                  <a:cubicBezTo>
                    <a:pt x="840" y="1465"/>
                    <a:pt x="859" y="1494"/>
                    <a:pt x="887" y="1494"/>
                  </a:cubicBezTo>
                  <a:cubicBezTo>
                    <a:pt x="912" y="1494"/>
                    <a:pt x="943" y="1471"/>
                    <a:pt x="976" y="1443"/>
                  </a:cubicBezTo>
                  <a:cubicBezTo>
                    <a:pt x="1096" y="1407"/>
                    <a:pt x="1203" y="1372"/>
                    <a:pt x="1322" y="1324"/>
                  </a:cubicBezTo>
                  <a:cubicBezTo>
                    <a:pt x="1453" y="1229"/>
                    <a:pt x="1560" y="1074"/>
                    <a:pt x="1441" y="895"/>
                  </a:cubicBezTo>
                  <a:cubicBezTo>
                    <a:pt x="1404" y="847"/>
                    <a:pt x="1372" y="828"/>
                    <a:pt x="1343" y="828"/>
                  </a:cubicBezTo>
                  <a:cubicBezTo>
                    <a:pt x="1280" y="828"/>
                    <a:pt x="1229" y="921"/>
                    <a:pt x="1155" y="1003"/>
                  </a:cubicBezTo>
                  <a:cubicBezTo>
                    <a:pt x="1118" y="1047"/>
                    <a:pt x="1087" y="1070"/>
                    <a:pt x="1061" y="1070"/>
                  </a:cubicBezTo>
                  <a:cubicBezTo>
                    <a:pt x="1004" y="1070"/>
                    <a:pt x="973" y="952"/>
                    <a:pt x="965" y="681"/>
                  </a:cubicBezTo>
                  <a:cubicBezTo>
                    <a:pt x="879" y="213"/>
                    <a:pt x="747" y="0"/>
                    <a:pt x="4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7" name="Google Shape;277;p4"/>
            <p:cNvSpPr/>
            <p:nvPr/>
          </p:nvSpPr>
          <p:spPr>
            <a:xfrm>
              <a:off x="8597245" y="687282"/>
              <a:ext cx="28972" cy="52421"/>
            </a:xfrm>
            <a:custGeom>
              <a:avLst/>
              <a:gdLst/>
              <a:ahLst/>
              <a:cxnLst/>
              <a:rect l="l" t="t" r="r" b="b"/>
              <a:pathLst>
                <a:path w="918" h="1661" extrusionOk="0">
                  <a:moveTo>
                    <a:pt x="197" y="0"/>
                  </a:moveTo>
                  <a:cubicBezTo>
                    <a:pt x="128" y="0"/>
                    <a:pt x="57" y="21"/>
                    <a:pt x="12" y="101"/>
                  </a:cubicBezTo>
                  <a:cubicBezTo>
                    <a:pt x="0" y="351"/>
                    <a:pt x="84" y="541"/>
                    <a:pt x="203" y="720"/>
                  </a:cubicBezTo>
                  <a:cubicBezTo>
                    <a:pt x="274" y="958"/>
                    <a:pt x="381" y="1184"/>
                    <a:pt x="560" y="1351"/>
                  </a:cubicBezTo>
                  <a:cubicBezTo>
                    <a:pt x="596" y="1375"/>
                    <a:pt x="608" y="1423"/>
                    <a:pt x="643" y="1458"/>
                  </a:cubicBezTo>
                  <a:cubicBezTo>
                    <a:pt x="620" y="1553"/>
                    <a:pt x="667" y="1637"/>
                    <a:pt x="751" y="1661"/>
                  </a:cubicBezTo>
                  <a:cubicBezTo>
                    <a:pt x="905" y="1530"/>
                    <a:pt x="917" y="1375"/>
                    <a:pt x="893" y="1172"/>
                  </a:cubicBezTo>
                  <a:cubicBezTo>
                    <a:pt x="846" y="887"/>
                    <a:pt x="882" y="577"/>
                    <a:pt x="774" y="291"/>
                  </a:cubicBezTo>
                  <a:cubicBezTo>
                    <a:pt x="715" y="232"/>
                    <a:pt x="655" y="184"/>
                    <a:pt x="596" y="160"/>
                  </a:cubicBezTo>
                  <a:cubicBezTo>
                    <a:pt x="489" y="113"/>
                    <a:pt x="381" y="53"/>
                    <a:pt x="262" y="6"/>
                  </a:cubicBezTo>
                  <a:cubicBezTo>
                    <a:pt x="242" y="3"/>
                    <a:pt x="219" y="0"/>
                    <a:pt x="19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8" name="Google Shape;278;p4"/>
            <p:cNvSpPr/>
            <p:nvPr/>
          </p:nvSpPr>
          <p:spPr>
            <a:xfrm>
              <a:off x="8581086" y="656260"/>
              <a:ext cx="36862" cy="34811"/>
            </a:xfrm>
            <a:custGeom>
              <a:avLst/>
              <a:gdLst/>
              <a:ahLst/>
              <a:cxnLst/>
              <a:rect l="l" t="t" r="r" b="b"/>
              <a:pathLst>
                <a:path w="1168" h="1103" extrusionOk="0">
                  <a:moveTo>
                    <a:pt x="405" y="0"/>
                  </a:moveTo>
                  <a:cubicBezTo>
                    <a:pt x="227" y="96"/>
                    <a:pt x="0" y="155"/>
                    <a:pt x="120" y="489"/>
                  </a:cubicBezTo>
                  <a:cubicBezTo>
                    <a:pt x="167" y="620"/>
                    <a:pt x="262" y="727"/>
                    <a:pt x="274" y="870"/>
                  </a:cubicBezTo>
                  <a:cubicBezTo>
                    <a:pt x="274" y="1047"/>
                    <a:pt x="348" y="1102"/>
                    <a:pt x="455" y="1102"/>
                  </a:cubicBezTo>
                  <a:cubicBezTo>
                    <a:pt x="477" y="1102"/>
                    <a:pt x="500" y="1100"/>
                    <a:pt x="524" y="1096"/>
                  </a:cubicBezTo>
                  <a:cubicBezTo>
                    <a:pt x="596" y="1084"/>
                    <a:pt x="691" y="1084"/>
                    <a:pt x="762" y="1072"/>
                  </a:cubicBezTo>
                  <a:cubicBezTo>
                    <a:pt x="777" y="1074"/>
                    <a:pt x="792" y="1074"/>
                    <a:pt x="807" y="1074"/>
                  </a:cubicBezTo>
                  <a:cubicBezTo>
                    <a:pt x="908" y="1074"/>
                    <a:pt x="999" y="1038"/>
                    <a:pt x="1072" y="965"/>
                  </a:cubicBezTo>
                  <a:cubicBezTo>
                    <a:pt x="1132" y="893"/>
                    <a:pt x="1167" y="798"/>
                    <a:pt x="1155" y="691"/>
                  </a:cubicBezTo>
                  <a:cubicBezTo>
                    <a:pt x="1132" y="608"/>
                    <a:pt x="1096" y="524"/>
                    <a:pt x="1036" y="465"/>
                  </a:cubicBezTo>
                  <a:cubicBezTo>
                    <a:pt x="1030" y="432"/>
                    <a:pt x="999" y="424"/>
                    <a:pt x="962" y="424"/>
                  </a:cubicBezTo>
                  <a:cubicBezTo>
                    <a:pt x="933" y="424"/>
                    <a:pt x="900" y="429"/>
                    <a:pt x="871" y="429"/>
                  </a:cubicBezTo>
                  <a:cubicBezTo>
                    <a:pt x="807" y="429"/>
                    <a:pt x="768" y="405"/>
                    <a:pt x="858" y="250"/>
                  </a:cubicBezTo>
                  <a:cubicBezTo>
                    <a:pt x="810" y="96"/>
                    <a:pt x="655" y="84"/>
                    <a:pt x="572" y="12"/>
                  </a:cubicBezTo>
                  <a:cubicBezTo>
                    <a:pt x="512" y="0"/>
                    <a:pt x="465"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9" name="Google Shape;279;p4"/>
            <p:cNvSpPr/>
            <p:nvPr/>
          </p:nvSpPr>
          <p:spPr>
            <a:xfrm>
              <a:off x="8036251" y="19808"/>
              <a:ext cx="38724" cy="34148"/>
            </a:xfrm>
            <a:custGeom>
              <a:avLst/>
              <a:gdLst/>
              <a:ahLst/>
              <a:cxnLst/>
              <a:rect l="l" t="t" r="r" b="b"/>
              <a:pathLst>
                <a:path w="1227" h="1082" extrusionOk="0">
                  <a:moveTo>
                    <a:pt x="744" y="0"/>
                  </a:moveTo>
                  <a:cubicBezTo>
                    <a:pt x="632" y="0"/>
                    <a:pt x="513" y="30"/>
                    <a:pt x="393" y="70"/>
                  </a:cubicBezTo>
                  <a:cubicBezTo>
                    <a:pt x="0" y="225"/>
                    <a:pt x="215" y="379"/>
                    <a:pt x="370" y="546"/>
                  </a:cubicBezTo>
                  <a:cubicBezTo>
                    <a:pt x="417" y="594"/>
                    <a:pt x="465" y="653"/>
                    <a:pt x="512" y="713"/>
                  </a:cubicBezTo>
                  <a:cubicBezTo>
                    <a:pt x="560" y="760"/>
                    <a:pt x="584" y="784"/>
                    <a:pt x="631" y="820"/>
                  </a:cubicBezTo>
                  <a:cubicBezTo>
                    <a:pt x="798" y="856"/>
                    <a:pt x="941" y="939"/>
                    <a:pt x="1060" y="1082"/>
                  </a:cubicBezTo>
                  <a:lnTo>
                    <a:pt x="1096" y="1034"/>
                  </a:lnTo>
                  <a:cubicBezTo>
                    <a:pt x="1179" y="820"/>
                    <a:pt x="1227" y="594"/>
                    <a:pt x="1215" y="355"/>
                  </a:cubicBezTo>
                  <a:cubicBezTo>
                    <a:pt x="1103" y="86"/>
                    <a:pt x="934" y="0"/>
                    <a:pt x="7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0" name="Google Shape;280;p4"/>
            <p:cNvSpPr/>
            <p:nvPr/>
          </p:nvSpPr>
          <p:spPr>
            <a:xfrm>
              <a:off x="8240280" y="162139"/>
              <a:ext cx="33106" cy="48539"/>
            </a:xfrm>
            <a:custGeom>
              <a:avLst/>
              <a:gdLst/>
              <a:ahLst/>
              <a:cxnLst/>
              <a:rect l="l" t="t" r="r" b="b"/>
              <a:pathLst>
                <a:path w="1049" h="1538" extrusionOk="0">
                  <a:moveTo>
                    <a:pt x="143" y="1"/>
                  </a:moveTo>
                  <a:cubicBezTo>
                    <a:pt x="108" y="72"/>
                    <a:pt x="72" y="156"/>
                    <a:pt x="24" y="239"/>
                  </a:cubicBezTo>
                  <a:cubicBezTo>
                    <a:pt x="24" y="370"/>
                    <a:pt x="179" y="453"/>
                    <a:pt x="143" y="620"/>
                  </a:cubicBezTo>
                  <a:cubicBezTo>
                    <a:pt x="12" y="715"/>
                    <a:pt x="1" y="810"/>
                    <a:pt x="72" y="965"/>
                  </a:cubicBezTo>
                  <a:cubicBezTo>
                    <a:pt x="120" y="1037"/>
                    <a:pt x="143" y="1096"/>
                    <a:pt x="191" y="1156"/>
                  </a:cubicBezTo>
                  <a:cubicBezTo>
                    <a:pt x="361" y="1262"/>
                    <a:pt x="455" y="1538"/>
                    <a:pt x="684" y="1538"/>
                  </a:cubicBezTo>
                  <a:cubicBezTo>
                    <a:pt x="712" y="1538"/>
                    <a:pt x="742" y="1534"/>
                    <a:pt x="774" y="1525"/>
                  </a:cubicBezTo>
                  <a:cubicBezTo>
                    <a:pt x="751" y="1310"/>
                    <a:pt x="917" y="1334"/>
                    <a:pt x="1036" y="1287"/>
                  </a:cubicBezTo>
                  <a:cubicBezTo>
                    <a:pt x="1048" y="1203"/>
                    <a:pt x="1024" y="1144"/>
                    <a:pt x="977" y="1084"/>
                  </a:cubicBezTo>
                  <a:cubicBezTo>
                    <a:pt x="893" y="1025"/>
                    <a:pt x="893" y="918"/>
                    <a:pt x="893" y="810"/>
                  </a:cubicBezTo>
                  <a:cubicBezTo>
                    <a:pt x="858" y="787"/>
                    <a:pt x="846" y="751"/>
                    <a:pt x="834" y="727"/>
                  </a:cubicBezTo>
                  <a:cubicBezTo>
                    <a:pt x="774" y="668"/>
                    <a:pt x="608" y="739"/>
                    <a:pt x="643" y="596"/>
                  </a:cubicBezTo>
                  <a:cubicBezTo>
                    <a:pt x="739" y="84"/>
                    <a:pt x="429" y="72"/>
                    <a:pt x="1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1" name="Google Shape;281;p4"/>
            <p:cNvSpPr/>
            <p:nvPr/>
          </p:nvSpPr>
          <p:spPr>
            <a:xfrm>
              <a:off x="8685168" y="769178"/>
              <a:ext cx="37620" cy="40491"/>
            </a:xfrm>
            <a:custGeom>
              <a:avLst/>
              <a:gdLst/>
              <a:ahLst/>
              <a:cxnLst/>
              <a:rect l="l" t="t" r="r" b="b"/>
              <a:pathLst>
                <a:path w="1192" h="1283" extrusionOk="0">
                  <a:moveTo>
                    <a:pt x="512" y="0"/>
                  </a:moveTo>
                  <a:cubicBezTo>
                    <a:pt x="439" y="0"/>
                    <a:pt x="361" y="54"/>
                    <a:pt x="274" y="209"/>
                  </a:cubicBezTo>
                  <a:cubicBezTo>
                    <a:pt x="370" y="244"/>
                    <a:pt x="453" y="268"/>
                    <a:pt x="548" y="292"/>
                  </a:cubicBezTo>
                  <a:cubicBezTo>
                    <a:pt x="751" y="316"/>
                    <a:pt x="858" y="471"/>
                    <a:pt x="786" y="673"/>
                  </a:cubicBezTo>
                  <a:cubicBezTo>
                    <a:pt x="751" y="775"/>
                    <a:pt x="716" y="810"/>
                    <a:pt x="681" y="810"/>
                  </a:cubicBezTo>
                  <a:cubicBezTo>
                    <a:pt x="610" y="810"/>
                    <a:pt x="541" y="665"/>
                    <a:pt x="477" y="649"/>
                  </a:cubicBezTo>
                  <a:cubicBezTo>
                    <a:pt x="362" y="625"/>
                    <a:pt x="253" y="578"/>
                    <a:pt x="146" y="578"/>
                  </a:cubicBezTo>
                  <a:cubicBezTo>
                    <a:pt x="97" y="578"/>
                    <a:pt x="49" y="587"/>
                    <a:pt x="1" y="613"/>
                  </a:cubicBezTo>
                  <a:cubicBezTo>
                    <a:pt x="24" y="780"/>
                    <a:pt x="120" y="911"/>
                    <a:pt x="262" y="983"/>
                  </a:cubicBezTo>
                  <a:lnTo>
                    <a:pt x="251" y="983"/>
                  </a:lnTo>
                  <a:cubicBezTo>
                    <a:pt x="405" y="1070"/>
                    <a:pt x="513" y="1283"/>
                    <a:pt x="682" y="1283"/>
                  </a:cubicBezTo>
                  <a:cubicBezTo>
                    <a:pt x="721" y="1283"/>
                    <a:pt x="763" y="1271"/>
                    <a:pt x="810" y="1244"/>
                  </a:cubicBezTo>
                  <a:cubicBezTo>
                    <a:pt x="1084" y="1078"/>
                    <a:pt x="1191" y="792"/>
                    <a:pt x="1108" y="447"/>
                  </a:cubicBezTo>
                  <a:cubicBezTo>
                    <a:pt x="1084" y="387"/>
                    <a:pt x="1036" y="328"/>
                    <a:pt x="1013" y="268"/>
                  </a:cubicBezTo>
                  <a:cubicBezTo>
                    <a:pt x="1007" y="269"/>
                    <a:pt x="1002" y="269"/>
                    <a:pt x="997" y="269"/>
                  </a:cubicBezTo>
                  <a:cubicBezTo>
                    <a:pt x="821" y="269"/>
                    <a:pt x="677" y="0"/>
                    <a:pt x="51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2" name="Google Shape;282;p4"/>
            <p:cNvSpPr/>
            <p:nvPr/>
          </p:nvSpPr>
          <p:spPr>
            <a:xfrm>
              <a:off x="7944950" y="-26868"/>
              <a:ext cx="42480" cy="26163"/>
            </a:xfrm>
            <a:custGeom>
              <a:avLst/>
              <a:gdLst/>
              <a:ahLst/>
              <a:cxnLst/>
              <a:rect l="l" t="t" r="r" b="b"/>
              <a:pathLst>
                <a:path w="1346" h="829" extrusionOk="0">
                  <a:moveTo>
                    <a:pt x="274" y="1"/>
                  </a:moveTo>
                  <a:cubicBezTo>
                    <a:pt x="179" y="60"/>
                    <a:pt x="84" y="132"/>
                    <a:pt x="0" y="191"/>
                  </a:cubicBezTo>
                  <a:cubicBezTo>
                    <a:pt x="0" y="299"/>
                    <a:pt x="52" y="307"/>
                    <a:pt x="108" y="307"/>
                  </a:cubicBezTo>
                  <a:cubicBezTo>
                    <a:pt x="119" y="307"/>
                    <a:pt x="130" y="307"/>
                    <a:pt x="141" y="307"/>
                  </a:cubicBezTo>
                  <a:cubicBezTo>
                    <a:pt x="168" y="307"/>
                    <a:pt x="194" y="309"/>
                    <a:pt x="215" y="322"/>
                  </a:cubicBezTo>
                  <a:cubicBezTo>
                    <a:pt x="476" y="656"/>
                    <a:pt x="857" y="596"/>
                    <a:pt x="1155" y="799"/>
                  </a:cubicBezTo>
                  <a:cubicBezTo>
                    <a:pt x="1176" y="820"/>
                    <a:pt x="1197" y="829"/>
                    <a:pt x="1217" y="829"/>
                  </a:cubicBezTo>
                  <a:cubicBezTo>
                    <a:pt x="1242" y="829"/>
                    <a:pt x="1266" y="813"/>
                    <a:pt x="1286" y="787"/>
                  </a:cubicBezTo>
                  <a:cubicBezTo>
                    <a:pt x="1346" y="537"/>
                    <a:pt x="1262" y="394"/>
                    <a:pt x="1024" y="370"/>
                  </a:cubicBezTo>
                  <a:cubicBezTo>
                    <a:pt x="774" y="251"/>
                    <a:pt x="536" y="120"/>
                    <a:pt x="2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3" name="Google Shape;283;p4"/>
            <p:cNvSpPr/>
            <p:nvPr/>
          </p:nvSpPr>
          <p:spPr>
            <a:xfrm>
              <a:off x="8141468" y="91131"/>
              <a:ext cx="33043" cy="28436"/>
            </a:xfrm>
            <a:custGeom>
              <a:avLst/>
              <a:gdLst/>
              <a:ahLst/>
              <a:cxnLst/>
              <a:rect l="l" t="t" r="r" b="b"/>
              <a:pathLst>
                <a:path w="1047" h="901" extrusionOk="0">
                  <a:moveTo>
                    <a:pt x="405" y="0"/>
                  </a:moveTo>
                  <a:cubicBezTo>
                    <a:pt x="262" y="12"/>
                    <a:pt x="179" y="131"/>
                    <a:pt x="107" y="262"/>
                  </a:cubicBezTo>
                  <a:cubicBezTo>
                    <a:pt x="48" y="370"/>
                    <a:pt x="0" y="477"/>
                    <a:pt x="36" y="596"/>
                  </a:cubicBezTo>
                  <a:cubicBezTo>
                    <a:pt x="60" y="679"/>
                    <a:pt x="95" y="762"/>
                    <a:pt x="179" y="774"/>
                  </a:cubicBezTo>
                  <a:cubicBezTo>
                    <a:pt x="262" y="798"/>
                    <a:pt x="334" y="846"/>
                    <a:pt x="405" y="893"/>
                  </a:cubicBezTo>
                  <a:cubicBezTo>
                    <a:pt x="420" y="898"/>
                    <a:pt x="434" y="900"/>
                    <a:pt x="448" y="900"/>
                  </a:cubicBezTo>
                  <a:cubicBezTo>
                    <a:pt x="590" y="900"/>
                    <a:pt x="629" y="651"/>
                    <a:pt x="775" y="651"/>
                  </a:cubicBezTo>
                  <a:cubicBezTo>
                    <a:pt x="786" y="651"/>
                    <a:pt x="797" y="652"/>
                    <a:pt x="810" y="655"/>
                  </a:cubicBezTo>
                  <a:cubicBezTo>
                    <a:pt x="976" y="620"/>
                    <a:pt x="988" y="477"/>
                    <a:pt x="1000" y="322"/>
                  </a:cubicBezTo>
                  <a:cubicBezTo>
                    <a:pt x="1046" y="139"/>
                    <a:pt x="979" y="118"/>
                    <a:pt x="886" y="118"/>
                  </a:cubicBezTo>
                  <a:cubicBezTo>
                    <a:pt x="858" y="118"/>
                    <a:pt x="828" y="120"/>
                    <a:pt x="798" y="120"/>
                  </a:cubicBezTo>
                  <a:cubicBezTo>
                    <a:pt x="746" y="120"/>
                    <a:pt x="694" y="126"/>
                    <a:pt x="644" y="126"/>
                  </a:cubicBezTo>
                  <a:cubicBezTo>
                    <a:pt x="556" y="126"/>
                    <a:pt x="473" y="107"/>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4" name="Google Shape;284;p4"/>
            <p:cNvSpPr/>
            <p:nvPr/>
          </p:nvSpPr>
          <p:spPr>
            <a:xfrm>
              <a:off x="8561551" y="625711"/>
              <a:ext cx="32349" cy="44847"/>
            </a:xfrm>
            <a:custGeom>
              <a:avLst/>
              <a:gdLst/>
              <a:ahLst/>
              <a:cxnLst/>
              <a:rect l="l" t="t" r="r" b="b"/>
              <a:pathLst>
                <a:path w="1025" h="1421" extrusionOk="0">
                  <a:moveTo>
                    <a:pt x="234" y="1"/>
                  </a:moveTo>
                  <a:cubicBezTo>
                    <a:pt x="169" y="1"/>
                    <a:pt x="112" y="28"/>
                    <a:pt x="60" y="87"/>
                  </a:cubicBezTo>
                  <a:cubicBezTo>
                    <a:pt x="0" y="159"/>
                    <a:pt x="12" y="254"/>
                    <a:pt x="24" y="337"/>
                  </a:cubicBezTo>
                  <a:cubicBezTo>
                    <a:pt x="119" y="409"/>
                    <a:pt x="203" y="504"/>
                    <a:pt x="298" y="576"/>
                  </a:cubicBezTo>
                  <a:cubicBezTo>
                    <a:pt x="358" y="933"/>
                    <a:pt x="441" y="1266"/>
                    <a:pt x="774" y="1421"/>
                  </a:cubicBezTo>
                  <a:cubicBezTo>
                    <a:pt x="739" y="1195"/>
                    <a:pt x="977" y="1159"/>
                    <a:pt x="1024" y="968"/>
                  </a:cubicBezTo>
                  <a:cubicBezTo>
                    <a:pt x="846" y="933"/>
                    <a:pt x="953" y="695"/>
                    <a:pt x="846" y="635"/>
                  </a:cubicBezTo>
                  <a:cubicBezTo>
                    <a:pt x="548" y="564"/>
                    <a:pt x="655" y="99"/>
                    <a:pt x="358" y="28"/>
                  </a:cubicBezTo>
                  <a:cubicBezTo>
                    <a:pt x="313" y="10"/>
                    <a:pt x="272" y="1"/>
                    <a:pt x="2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5" name="Google Shape;285;p4"/>
            <p:cNvSpPr/>
            <p:nvPr/>
          </p:nvSpPr>
          <p:spPr>
            <a:xfrm>
              <a:off x="8282380" y="15989"/>
              <a:ext cx="41344" cy="38409"/>
            </a:xfrm>
            <a:custGeom>
              <a:avLst/>
              <a:gdLst/>
              <a:ahLst/>
              <a:cxnLst/>
              <a:rect l="l" t="t" r="r" b="b"/>
              <a:pathLst>
                <a:path w="1310" h="1217" extrusionOk="0">
                  <a:moveTo>
                    <a:pt x="0" y="0"/>
                  </a:moveTo>
                  <a:cubicBezTo>
                    <a:pt x="179" y="250"/>
                    <a:pt x="226" y="667"/>
                    <a:pt x="619" y="703"/>
                  </a:cubicBezTo>
                  <a:cubicBezTo>
                    <a:pt x="714" y="703"/>
                    <a:pt x="822" y="881"/>
                    <a:pt x="774" y="977"/>
                  </a:cubicBezTo>
                  <a:cubicBezTo>
                    <a:pt x="693" y="1163"/>
                    <a:pt x="693" y="1216"/>
                    <a:pt x="738" y="1216"/>
                  </a:cubicBezTo>
                  <a:cubicBezTo>
                    <a:pt x="778" y="1216"/>
                    <a:pt x="855" y="1172"/>
                    <a:pt x="941" y="1143"/>
                  </a:cubicBezTo>
                  <a:cubicBezTo>
                    <a:pt x="983" y="1124"/>
                    <a:pt x="1030" y="1118"/>
                    <a:pt x="1079" y="1118"/>
                  </a:cubicBezTo>
                  <a:cubicBezTo>
                    <a:pt x="1153" y="1118"/>
                    <a:pt x="1231" y="1131"/>
                    <a:pt x="1310" y="1131"/>
                  </a:cubicBezTo>
                  <a:cubicBezTo>
                    <a:pt x="881" y="738"/>
                    <a:pt x="452" y="35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4"/>
            <p:cNvSpPr/>
            <p:nvPr/>
          </p:nvSpPr>
          <p:spPr>
            <a:xfrm>
              <a:off x="8121555" y="77687"/>
              <a:ext cx="33075" cy="22944"/>
            </a:xfrm>
            <a:custGeom>
              <a:avLst/>
              <a:gdLst/>
              <a:ahLst/>
              <a:cxnLst/>
              <a:rect l="l" t="t" r="r" b="b"/>
              <a:pathLst>
                <a:path w="1048" h="727" extrusionOk="0">
                  <a:moveTo>
                    <a:pt x="415" y="0"/>
                  </a:moveTo>
                  <a:cubicBezTo>
                    <a:pt x="259" y="0"/>
                    <a:pt x="115" y="78"/>
                    <a:pt x="36" y="296"/>
                  </a:cubicBezTo>
                  <a:lnTo>
                    <a:pt x="0" y="426"/>
                  </a:lnTo>
                  <a:cubicBezTo>
                    <a:pt x="83" y="534"/>
                    <a:pt x="179" y="617"/>
                    <a:pt x="262" y="688"/>
                  </a:cubicBezTo>
                  <a:cubicBezTo>
                    <a:pt x="310" y="712"/>
                    <a:pt x="369" y="724"/>
                    <a:pt x="417" y="724"/>
                  </a:cubicBezTo>
                  <a:cubicBezTo>
                    <a:pt x="430" y="723"/>
                    <a:pt x="442" y="723"/>
                    <a:pt x="455" y="723"/>
                  </a:cubicBezTo>
                  <a:cubicBezTo>
                    <a:pt x="496" y="723"/>
                    <a:pt x="537" y="726"/>
                    <a:pt x="577" y="726"/>
                  </a:cubicBezTo>
                  <a:cubicBezTo>
                    <a:pt x="670" y="726"/>
                    <a:pt x="757" y="706"/>
                    <a:pt x="810" y="569"/>
                  </a:cubicBezTo>
                  <a:cubicBezTo>
                    <a:pt x="1048" y="153"/>
                    <a:pt x="798" y="57"/>
                    <a:pt x="512" y="10"/>
                  </a:cubicBezTo>
                  <a:cubicBezTo>
                    <a:pt x="480" y="4"/>
                    <a:pt x="447" y="0"/>
                    <a:pt x="41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4"/>
            <p:cNvSpPr/>
            <p:nvPr/>
          </p:nvSpPr>
          <p:spPr>
            <a:xfrm>
              <a:off x="8028739" y="8289"/>
              <a:ext cx="22029" cy="28404"/>
            </a:xfrm>
            <a:custGeom>
              <a:avLst/>
              <a:gdLst/>
              <a:ahLst/>
              <a:cxnLst/>
              <a:rect l="l" t="t" r="r" b="b"/>
              <a:pathLst>
                <a:path w="698" h="900" extrusionOk="0">
                  <a:moveTo>
                    <a:pt x="469" y="0"/>
                  </a:moveTo>
                  <a:cubicBezTo>
                    <a:pt x="439" y="0"/>
                    <a:pt x="403" y="6"/>
                    <a:pt x="357" y="18"/>
                  </a:cubicBezTo>
                  <a:cubicBezTo>
                    <a:pt x="0" y="78"/>
                    <a:pt x="143" y="351"/>
                    <a:pt x="179" y="590"/>
                  </a:cubicBezTo>
                  <a:cubicBezTo>
                    <a:pt x="298" y="744"/>
                    <a:pt x="441" y="863"/>
                    <a:pt x="619" y="899"/>
                  </a:cubicBezTo>
                  <a:cubicBezTo>
                    <a:pt x="524" y="732"/>
                    <a:pt x="441" y="566"/>
                    <a:pt x="631" y="423"/>
                  </a:cubicBezTo>
                  <a:cubicBezTo>
                    <a:pt x="515" y="328"/>
                    <a:pt x="698" y="0"/>
                    <a:pt x="4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4"/>
            <p:cNvSpPr/>
            <p:nvPr/>
          </p:nvSpPr>
          <p:spPr>
            <a:xfrm>
              <a:off x="8154218" y="104386"/>
              <a:ext cx="13192" cy="26321"/>
            </a:xfrm>
            <a:custGeom>
              <a:avLst/>
              <a:gdLst/>
              <a:ahLst/>
              <a:cxnLst/>
              <a:rect l="l" t="t" r="r" b="b"/>
              <a:pathLst>
                <a:path w="418" h="834" extrusionOk="0">
                  <a:moveTo>
                    <a:pt x="179" y="1"/>
                  </a:moveTo>
                  <a:cubicBezTo>
                    <a:pt x="165" y="1"/>
                    <a:pt x="149" y="3"/>
                    <a:pt x="132" y="9"/>
                  </a:cubicBezTo>
                  <a:cubicBezTo>
                    <a:pt x="13" y="57"/>
                    <a:pt x="120" y="188"/>
                    <a:pt x="108" y="283"/>
                  </a:cubicBezTo>
                  <a:cubicBezTo>
                    <a:pt x="96" y="342"/>
                    <a:pt x="37" y="414"/>
                    <a:pt x="1" y="473"/>
                  </a:cubicBezTo>
                  <a:cubicBezTo>
                    <a:pt x="61" y="581"/>
                    <a:pt x="120" y="700"/>
                    <a:pt x="168" y="831"/>
                  </a:cubicBezTo>
                  <a:cubicBezTo>
                    <a:pt x="180" y="833"/>
                    <a:pt x="191" y="834"/>
                    <a:pt x="203" y="834"/>
                  </a:cubicBezTo>
                  <a:cubicBezTo>
                    <a:pt x="262" y="834"/>
                    <a:pt x="318" y="809"/>
                    <a:pt x="358" y="759"/>
                  </a:cubicBezTo>
                  <a:cubicBezTo>
                    <a:pt x="394" y="712"/>
                    <a:pt x="406" y="664"/>
                    <a:pt x="406" y="604"/>
                  </a:cubicBezTo>
                  <a:cubicBezTo>
                    <a:pt x="418" y="497"/>
                    <a:pt x="406" y="390"/>
                    <a:pt x="394" y="295"/>
                  </a:cubicBezTo>
                  <a:cubicBezTo>
                    <a:pt x="370" y="259"/>
                    <a:pt x="370" y="247"/>
                    <a:pt x="358" y="223"/>
                  </a:cubicBezTo>
                  <a:cubicBezTo>
                    <a:pt x="306" y="140"/>
                    <a:pt x="281"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4"/>
            <p:cNvSpPr/>
            <p:nvPr/>
          </p:nvSpPr>
          <p:spPr>
            <a:xfrm>
              <a:off x="8267326" y="2450"/>
              <a:ext cx="15812" cy="22218"/>
            </a:xfrm>
            <a:custGeom>
              <a:avLst/>
              <a:gdLst/>
              <a:ahLst/>
              <a:cxnLst/>
              <a:rect l="l" t="t" r="r" b="b"/>
              <a:pathLst>
                <a:path w="501" h="704" extrusionOk="0">
                  <a:moveTo>
                    <a:pt x="1" y="1"/>
                  </a:moveTo>
                  <a:lnTo>
                    <a:pt x="1" y="1"/>
                  </a:lnTo>
                  <a:cubicBezTo>
                    <a:pt x="60" y="215"/>
                    <a:pt x="108" y="453"/>
                    <a:pt x="167" y="703"/>
                  </a:cubicBezTo>
                  <a:cubicBezTo>
                    <a:pt x="256" y="605"/>
                    <a:pt x="247" y="370"/>
                    <a:pt x="388" y="370"/>
                  </a:cubicBezTo>
                  <a:cubicBezTo>
                    <a:pt x="418" y="370"/>
                    <a:pt x="455" y="380"/>
                    <a:pt x="501" y="405"/>
                  </a:cubicBezTo>
                  <a:cubicBezTo>
                    <a:pt x="358" y="215"/>
                    <a:pt x="203" y="72"/>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4"/>
            <p:cNvSpPr/>
            <p:nvPr/>
          </p:nvSpPr>
          <p:spPr>
            <a:xfrm>
              <a:off x="8598760" y="654966"/>
              <a:ext cx="65014" cy="69369"/>
            </a:xfrm>
            <a:custGeom>
              <a:avLst/>
              <a:gdLst/>
              <a:ahLst/>
              <a:cxnLst/>
              <a:rect l="l" t="t" r="r" b="b"/>
              <a:pathLst>
                <a:path w="2060" h="2198" extrusionOk="0">
                  <a:moveTo>
                    <a:pt x="742" y="1"/>
                  </a:moveTo>
                  <a:cubicBezTo>
                    <a:pt x="704" y="1"/>
                    <a:pt x="666" y="7"/>
                    <a:pt x="631" y="18"/>
                  </a:cubicBezTo>
                  <a:cubicBezTo>
                    <a:pt x="552" y="49"/>
                    <a:pt x="478" y="59"/>
                    <a:pt x="407" y="59"/>
                  </a:cubicBezTo>
                  <a:cubicBezTo>
                    <a:pt x="307" y="59"/>
                    <a:pt x="214" y="41"/>
                    <a:pt x="121" y="41"/>
                  </a:cubicBezTo>
                  <a:cubicBezTo>
                    <a:pt x="81" y="41"/>
                    <a:pt x="41" y="44"/>
                    <a:pt x="0" y="53"/>
                  </a:cubicBezTo>
                  <a:cubicBezTo>
                    <a:pt x="36" y="184"/>
                    <a:pt x="155" y="244"/>
                    <a:pt x="262" y="303"/>
                  </a:cubicBezTo>
                  <a:lnTo>
                    <a:pt x="393" y="530"/>
                  </a:lnTo>
                  <a:cubicBezTo>
                    <a:pt x="429" y="589"/>
                    <a:pt x="476" y="649"/>
                    <a:pt x="500" y="708"/>
                  </a:cubicBezTo>
                  <a:cubicBezTo>
                    <a:pt x="691" y="839"/>
                    <a:pt x="619" y="1018"/>
                    <a:pt x="548" y="1208"/>
                  </a:cubicBezTo>
                  <a:lnTo>
                    <a:pt x="548" y="1304"/>
                  </a:lnTo>
                  <a:cubicBezTo>
                    <a:pt x="595" y="1304"/>
                    <a:pt x="655" y="1315"/>
                    <a:pt x="691" y="1327"/>
                  </a:cubicBezTo>
                  <a:cubicBezTo>
                    <a:pt x="798" y="1363"/>
                    <a:pt x="905" y="1375"/>
                    <a:pt x="1012" y="1411"/>
                  </a:cubicBezTo>
                  <a:cubicBezTo>
                    <a:pt x="1025" y="1408"/>
                    <a:pt x="1036" y="1407"/>
                    <a:pt x="1046" y="1407"/>
                  </a:cubicBezTo>
                  <a:cubicBezTo>
                    <a:pt x="1145" y="1407"/>
                    <a:pt x="1153" y="1505"/>
                    <a:pt x="1131" y="1613"/>
                  </a:cubicBezTo>
                  <a:lnTo>
                    <a:pt x="1131" y="2042"/>
                  </a:lnTo>
                  <a:cubicBezTo>
                    <a:pt x="1186" y="2130"/>
                    <a:pt x="1242" y="2198"/>
                    <a:pt x="1344" y="2198"/>
                  </a:cubicBezTo>
                  <a:cubicBezTo>
                    <a:pt x="1352" y="2198"/>
                    <a:pt x="1361" y="2197"/>
                    <a:pt x="1369" y="2196"/>
                  </a:cubicBezTo>
                  <a:cubicBezTo>
                    <a:pt x="2060" y="2018"/>
                    <a:pt x="1500" y="1077"/>
                    <a:pt x="2060" y="815"/>
                  </a:cubicBezTo>
                  <a:cubicBezTo>
                    <a:pt x="2010" y="800"/>
                    <a:pt x="1968" y="794"/>
                    <a:pt x="1933" y="794"/>
                  </a:cubicBezTo>
                  <a:cubicBezTo>
                    <a:pt x="1883" y="794"/>
                    <a:pt x="1844" y="807"/>
                    <a:pt x="1810" y="827"/>
                  </a:cubicBezTo>
                  <a:cubicBezTo>
                    <a:pt x="1689" y="898"/>
                    <a:pt x="1704" y="1165"/>
                    <a:pt x="1509" y="1165"/>
                  </a:cubicBezTo>
                  <a:cubicBezTo>
                    <a:pt x="1474" y="1165"/>
                    <a:pt x="1432" y="1157"/>
                    <a:pt x="1381" y="1137"/>
                  </a:cubicBezTo>
                  <a:cubicBezTo>
                    <a:pt x="1036" y="994"/>
                    <a:pt x="1215" y="720"/>
                    <a:pt x="1203" y="542"/>
                  </a:cubicBezTo>
                  <a:cubicBezTo>
                    <a:pt x="1193" y="169"/>
                    <a:pt x="953" y="1"/>
                    <a:pt x="7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1" name="Google Shape;291;p4"/>
            <p:cNvSpPr/>
            <p:nvPr/>
          </p:nvSpPr>
          <p:spPr>
            <a:xfrm>
              <a:off x="8306049" y="231664"/>
              <a:ext cx="75555" cy="66150"/>
            </a:xfrm>
            <a:custGeom>
              <a:avLst/>
              <a:gdLst/>
              <a:ahLst/>
              <a:cxnLst/>
              <a:rect l="l" t="t" r="r" b="b"/>
              <a:pathLst>
                <a:path w="2394" h="2096" extrusionOk="0">
                  <a:moveTo>
                    <a:pt x="405" y="0"/>
                  </a:moveTo>
                  <a:cubicBezTo>
                    <a:pt x="191" y="250"/>
                    <a:pt x="762" y="143"/>
                    <a:pt x="548" y="429"/>
                  </a:cubicBezTo>
                  <a:cubicBezTo>
                    <a:pt x="486" y="513"/>
                    <a:pt x="426" y="541"/>
                    <a:pt x="363" y="541"/>
                  </a:cubicBezTo>
                  <a:cubicBezTo>
                    <a:pt x="257" y="541"/>
                    <a:pt x="143" y="459"/>
                    <a:pt x="0" y="429"/>
                  </a:cubicBezTo>
                  <a:lnTo>
                    <a:pt x="0" y="429"/>
                  </a:lnTo>
                  <a:cubicBezTo>
                    <a:pt x="119" y="655"/>
                    <a:pt x="179" y="786"/>
                    <a:pt x="250" y="929"/>
                  </a:cubicBezTo>
                  <a:cubicBezTo>
                    <a:pt x="536" y="1072"/>
                    <a:pt x="655" y="1370"/>
                    <a:pt x="798" y="1643"/>
                  </a:cubicBezTo>
                  <a:cubicBezTo>
                    <a:pt x="824" y="1626"/>
                    <a:pt x="837" y="1615"/>
                    <a:pt x="852" y="1615"/>
                  </a:cubicBezTo>
                  <a:cubicBezTo>
                    <a:pt x="857" y="1615"/>
                    <a:pt x="863" y="1616"/>
                    <a:pt x="869" y="1620"/>
                  </a:cubicBezTo>
                  <a:cubicBezTo>
                    <a:pt x="1013" y="1570"/>
                    <a:pt x="1149" y="1539"/>
                    <a:pt x="1272" y="1539"/>
                  </a:cubicBezTo>
                  <a:cubicBezTo>
                    <a:pt x="1535" y="1539"/>
                    <a:pt x="1740" y="1682"/>
                    <a:pt x="1846" y="2096"/>
                  </a:cubicBezTo>
                  <a:cubicBezTo>
                    <a:pt x="1881" y="1989"/>
                    <a:pt x="1905" y="1834"/>
                    <a:pt x="1941" y="1822"/>
                  </a:cubicBezTo>
                  <a:cubicBezTo>
                    <a:pt x="2393" y="1679"/>
                    <a:pt x="1607" y="1453"/>
                    <a:pt x="1977" y="1286"/>
                  </a:cubicBezTo>
                  <a:cubicBezTo>
                    <a:pt x="2010" y="1275"/>
                    <a:pt x="1921" y="1214"/>
                    <a:pt x="1851" y="1214"/>
                  </a:cubicBezTo>
                  <a:cubicBezTo>
                    <a:pt x="1845" y="1214"/>
                    <a:pt x="1839" y="1214"/>
                    <a:pt x="1834" y="1215"/>
                  </a:cubicBezTo>
                  <a:cubicBezTo>
                    <a:pt x="1765" y="1234"/>
                    <a:pt x="1701" y="1242"/>
                    <a:pt x="1644" y="1242"/>
                  </a:cubicBezTo>
                  <a:cubicBezTo>
                    <a:pt x="1222" y="1242"/>
                    <a:pt x="1080" y="786"/>
                    <a:pt x="965" y="441"/>
                  </a:cubicBezTo>
                  <a:cubicBezTo>
                    <a:pt x="834" y="84"/>
                    <a:pt x="679" y="0"/>
                    <a:pt x="4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2" name="Google Shape;292;p4"/>
            <p:cNvSpPr/>
            <p:nvPr/>
          </p:nvSpPr>
          <p:spPr>
            <a:xfrm>
              <a:off x="8486409" y="487545"/>
              <a:ext cx="37588" cy="56492"/>
            </a:xfrm>
            <a:custGeom>
              <a:avLst/>
              <a:gdLst/>
              <a:ahLst/>
              <a:cxnLst/>
              <a:rect l="l" t="t" r="r" b="b"/>
              <a:pathLst>
                <a:path w="1191" h="1790" extrusionOk="0">
                  <a:moveTo>
                    <a:pt x="214" y="1"/>
                  </a:moveTo>
                  <a:cubicBezTo>
                    <a:pt x="0" y="60"/>
                    <a:pt x="203" y="322"/>
                    <a:pt x="60" y="417"/>
                  </a:cubicBezTo>
                  <a:cubicBezTo>
                    <a:pt x="24" y="703"/>
                    <a:pt x="381" y="798"/>
                    <a:pt x="345" y="1096"/>
                  </a:cubicBezTo>
                  <a:cubicBezTo>
                    <a:pt x="595" y="1179"/>
                    <a:pt x="548" y="1489"/>
                    <a:pt x="714" y="1632"/>
                  </a:cubicBezTo>
                  <a:cubicBezTo>
                    <a:pt x="804" y="1706"/>
                    <a:pt x="898" y="1790"/>
                    <a:pt x="999" y="1790"/>
                  </a:cubicBezTo>
                  <a:cubicBezTo>
                    <a:pt x="1060" y="1790"/>
                    <a:pt x="1124" y="1760"/>
                    <a:pt x="1191" y="1679"/>
                  </a:cubicBezTo>
                  <a:cubicBezTo>
                    <a:pt x="965" y="1501"/>
                    <a:pt x="834" y="1263"/>
                    <a:pt x="845" y="953"/>
                  </a:cubicBezTo>
                  <a:cubicBezTo>
                    <a:pt x="857" y="429"/>
                    <a:pt x="560" y="203"/>
                    <a:pt x="2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3" name="Google Shape;293;p4"/>
            <p:cNvSpPr/>
            <p:nvPr/>
          </p:nvSpPr>
          <p:spPr>
            <a:xfrm>
              <a:off x="8117042" y="55406"/>
              <a:ext cx="40965" cy="44910"/>
            </a:xfrm>
            <a:custGeom>
              <a:avLst/>
              <a:gdLst/>
              <a:ahLst/>
              <a:cxnLst/>
              <a:rect l="l" t="t" r="r" b="b"/>
              <a:pathLst>
                <a:path w="1298" h="1423" extrusionOk="0">
                  <a:moveTo>
                    <a:pt x="528" y="1"/>
                  </a:moveTo>
                  <a:cubicBezTo>
                    <a:pt x="526" y="1"/>
                    <a:pt x="525" y="1"/>
                    <a:pt x="524" y="1"/>
                  </a:cubicBezTo>
                  <a:cubicBezTo>
                    <a:pt x="453" y="13"/>
                    <a:pt x="393" y="73"/>
                    <a:pt x="334" y="120"/>
                  </a:cubicBezTo>
                  <a:cubicBezTo>
                    <a:pt x="381" y="430"/>
                    <a:pt x="0" y="668"/>
                    <a:pt x="179" y="1013"/>
                  </a:cubicBezTo>
                  <a:cubicBezTo>
                    <a:pt x="450" y="901"/>
                    <a:pt x="626" y="838"/>
                    <a:pt x="736" y="838"/>
                  </a:cubicBezTo>
                  <a:cubicBezTo>
                    <a:pt x="907" y="838"/>
                    <a:pt x="922" y="988"/>
                    <a:pt x="893" y="1335"/>
                  </a:cubicBezTo>
                  <a:cubicBezTo>
                    <a:pt x="881" y="1335"/>
                    <a:pt x="881" y="1359"/>
                    <a:pt x="917" y="1383"/>
                  </a:cubicBezTo>
                  <a:cubicBezTo>
                    <a:pt x="917" y="1409"/>
                    <a:pt x="930" y="1423"/>
                    <a:pt x="957" y="1423"/>
                  </a:cubicBezTo>
                  <a:cubicBezTo>
                    <a:pt x="966" y="1423"/>
                    <a:pt x="977" y="1421"/>
                    <a:pt x="988" y="1418"/>
                  </a:cubicBezTo>
                  <a:cubicBezTo>
                    <a:pt x="1048" y="1323"/>
                    <a:pt x="1119" y="1216"/>
                    <a:pt x="1179" y="1132"/>
                  </a:cubicBezTo>
                  <a:cubicBezTo>
                    <a:pt x="1227" y="1132"/>
                    <a:pt x="1286" y="1121"/>
                    <a:pt x="1286" y="1097"/>
                  </a:cubicBezTo>
                  <a:cubicBezTo>
                    <a:pt x="1298" y="1003"/>
                    <a:pt x="635" y="1"/>
                    <a:pt x="52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4" name="Google Shape;294;p4"/>
            <p:cNvSpPr/>
            <p:nvPr/>
          </p:nvSpPr>
          <p:spPr>
            <a:xfrm>
              <a:off x="8550663" y="571587"/>
              <a:ext cx="40491" cy="36231"/>
            </a:xfrm>
            <a:custGeom>
              <a:avLst/>
              <a:gdLst/>
              <a:ahLst/>
              <a:cxnLst/>
              <a:rect l="l" t="t" r="r" b="b"/>
              <a:pathLst>
                <a:path w="1283" h="1148" extrusionOk="0">
                  <a:moveTo>
                    <a:pt x="143" y="0"/>
                  </a:moveTo>
                  <a:cubicBezTo>
                    <a:pt x="100" y="0"/>
                    <a:pt x="52" y="12"/>
                    <a:pt x="0" y="40"/>
                  </a:cubicBezTo>
                  <a:cubicBezTo>
                    <a:pt x="48" y="600"/>
                    <a:pt x="179" y="1076"/>
                    <a:pt x="762" y="1148"/>
                  </a:cubicBezTo>
                  <a:cubicBezTo>
                    <a:pt x="834" y="1100"/>
                    <a:pt x="929" y="1100"/>
                    <a:pt x="1000" y="1100"/>
                  </a:cubicBezTo>
                  <a:cubicBezTo>
                    <a:pt x="1107" y="1052"/>
                    <a:pt x="1250" y="1124"/>
                    <a:pt x="1262" y="957"/>
                  </a:cubicBezTo>
                  <a:cubicBezTo>
                    <a:pt x="1283" y="823"/>
                    <a:pt x="1196" y="724"/>
                    <a:pt x="1102" y="724"/>
                  </a:cubicBezTo>
                  <a:cubicBezTo>
                    <a:pt x="1088" y="724"/>
                    <a:pt x="1074" y="726"/>
                    <a:pt x="1060" y="731"/>
                  </a:cubicBezTo>
                  <a:cubicBezTo>
                    <a:pt x="1006" y="744"/>
                    <a:pt x="959" y="751"/>
                    <a:pt x="916" y="751"/>
                  </a:cubicBezTo>
                  <a:cubicBezTo>
                    <a:pt x="695" y="751"/>
                    <a:pt x="608" y="578"/>
                    <a:pt x="488" y="338"/>
                  </a:cubicBezTo>
                  <a:cubicBezTo>
                    <a:pt x="440" y="241"/>
                    <a:pt x="335" y="0"/>
                    <a:pt x="1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5" name="Google Shape;295;p4"/>
            <p:cNvSpPr/>
            <p:nvPr/>
          </p:nvSpPr>
          <p:spPr>
            <a:xfrm>
              <a:off x="8201589" y="129318"/>
              <a:ext cx="38345" cy="33422"/>
            </a:xfrm>
            <a:custGeom>
              <a:avLst/>
              <a:gdLst/>
              <a:ahLst/>
              <a:cxnLst/>
              <a:rect l="l" t="t" r="r" b="b"/>
              <a:pathLst>
                <a:path w="1215" h="1059" extrusionOk="0">
                  <a:moveTo>
                    <a:pt x="357" y="0"/>
                  </a:moveTo>
                  <a:cubicBezTo>
                    <a:pt x="250" y="0"/>
                    <a:pt x="134" y="69"/>
                    <a:pt x="0" y="243"/>
                  </a:cubicBezTo>
                  <a:cubicBezTo>
                    <a:pt x="167" y="279"/>
                    <a:pt x="238" y="386"/>
                    <a:pt x="322" y="576"/>
                  </a:cubicBezTo>
                  <a:cubicBezTo>
                    <a:pt x="421" y="884"/>
                    <a:pt x="678" y="1058"/>
                    <a:pt x="921" y="1058"/>
                  </a:cubicBezTo>
                  <a:cubicBezTo>
                    <a:pt x="1026" y="1058"/>
                    <a:pt x="1128" y="1026"/>
                    <a:pt x="1215" y="957"/>
                  </a:cubicBezTo>
                  <a:cubicBezTo>
                    <a:pt x="953" y="898"/>
                    <a:pt x="988" y="588"/>
                    <a:pt x="857" y="398"/>
                  </a:cubicBezTo>
                  <a:cubicBezTo>
                    <a:pt x="686" y="190"/>
                    <a:pt x="534" y="0"/>
                    <a:pt x="35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6" name="Google Shape;296;p4"/>
            <p:cNvSpPr/>
            <p:nvPr/>
          </p:nvSpPr>
          <p:spPr>
            <a:xfrm>
              <a:off x="8415748" y="373333"/>
              <a:ext cx="29730" cy="44342"/>
            </a:xfrm>
            <a:custGeom>
              <a:avLst/>
              <a:gdLst/>
              <a:ahLst/>
              <a:cxnLst/>
              <a:rect l="l" t="t" r="r" b="b"/>
              <a:pathLst>
                <a:path w="942" h="1405" extrusionOk="0">
                  <a:moveTo>
                    <a:pt x="1" y="0"/>
                  </a:moveTo>
                  <a:lnTo>
                    <a:pt x="1" y="0"/>
                  </a:lnTo>
                  <a:cubicBezTo>
                    <a:pt x="60" y="310"/>
                    <a:pt x="501" y="536"/>
                    <a:pt x="167" y="941"/>
                  </a:cubicBezTo>
                  <a:cubicBezTo>
                    <a:pt x="167" y="988"/>
                    <a:pt x="203" y="1012"/>
                    <a:pt x="227" y="1024"/>
                  </a:cubicBezTo>
                  <a:cubicBezTo>
                    <a:pt x="394" y="1084"/>
                    <a:pt x="382" y="1345"/>
                    <a:pt x="537" y="1405"/>
                  </a:cubicBezTo>
                  <a:lnTo>
                    <a:pt x="548" y="1381"/>
                  </a:lnTo>
                  <a:cubicBezTo>
                    <a:pt x="656" y="1369"/>
                    <a:pt x="775" y="1345"/>
                    <a:pt x="882" y="1310"/>
                  </a:cubicBezTo>
                  <a:cubicBezTo>
                    <a:pt x="894" y="1191"/>
                    <a:pt x="929" y="1072"/>
                    <a:pt x="941" y="953"/>
                  </a:cubicBezTo>
                  <a:cubicBezTo>
                    <a:pt x="798" y="869"/>
                    <a:pt x="691" y="750"/>
                    <a:pt x="703" y="536"/>
                  </a:cubicBezTo>
                  <a:cubicBezTo>
                    <a:pt x="560" y="238"/>
                    <a:pt x="298" y="72"/>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7" name="Google Shape;297;p4"/>
            <p:cNvSpPr/>
            <p:nvPr/>
          </p:nvSpPr>
          <p:spPr>
            <a:xfrm>
              <a:off x="8165516" y="100914"/>
              <a:ext cx="39860" cy="33832"/>
            </a:xfrm>
            <a:custGeom>
              <a:avLst/>
              <a:gdLst/>
              <a:ahLst/>
              <a:cxnLst/>
              <a:rect l="l" t="t" r="r" b="b"/>
              <a:pathLst>
                <a:path w="1263" h="1072" extrusionOk="0">
                  <a:moveTo>
                    <a:pt x="238" y="0"/>
                  </a:moveTo>
                  <a:cubicBezTo>
                    <a:pt x="167" y="107"/>
                    <a:pt x="72" y="214"/>
                    <a:pt x="0" y="310"/>
                  </a:cubicBezTo>
                  <a:cubicBezTo>
                    <a:pt x="48" y="488"/>
                    <a:pt x="238" y="548"/>
                    <a:pt x="226" y="774"/>
                  </a:cubicBezTo>
                  <a:cubicBezTo>
                    <a:pt x="286" y="929"/>
                    <a:pt x="417" y="905"/>
                    <a:pt x="536" y="941"/>
                  </a:cubicBezTo>
                  <a:cubicBezTo>
                    <a:pt x="703" y="964"/>
                    <a:pt x="846" y="1072"/>
                    <a:pt x="1024" y="1072"/>
                  </a:cubicBezTo>
                  <a:cubicBezTo>
                    <a:pt x="1060" y="1060"/>
                    <a:pt x="1072" y="1060"/>
                    <a:pt x="1107" y="1048"/>
                  </a:cubicBezTo>
                  <a:cubicBezTo>
                    <a:pt x="1262" y="572"/>
                    <a:pt x="965" y="429"/>
                    <a:pt x="691" y="369"/>
                  </a:cubicBezTo>
                  <a:cubicBezTo>
                    <a:pt x="465" y="333"/>
                    <a:pt x="334" y="202"/>
                    <a:pt x="23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8" name="Google Shape;298;p4"/>
            <p:cNvSpPr/>
            <p:nvPr/>
          </p:nvSpPr>
          <p:spPr>
            <a:xfrm>
              <a:off x="8443931" y="411677"/>
              <a:ext cx="29730" cy="26132"/>
            </a:xfrm>
            <a:custGeom>
              <a:avLst/>
              <a:gdLst/>
              <a:ahLst/>
              <a:cxnLst/>
              <a:rect l="l" t="t" r="r" b="b"/>
              <a:pathLst>
                <a:path w="942" h="828" extrusionOk="0">
                  <a:moveTo>
                    <a:pt x="444" y="1"/>
                  </a:moveTo>
                  <a:cubicBezTo>
                    <a:pt x="407" y="1"/>
                    <a:pt x="369" y="49"/>
                    <a:pt x="286" y="154"/>
                  </a:cubicBezTo>
                  <a:cubicBezTo>
                    <a:pt x="1" y="452"/>
                    <a:pt x="465" y="583"/>
                    <a:pt x="406" y="821"/>
                  </a:cubicBezTo>
                  <a:cubicBezTo>
                    <a:pt x="433" y="826"/>
                    <a:pt x="459" y="828"/>
                    <a:pt x="483" y="828"/>
                  </a:cubicBezTo>
                  <a:cubicBezTo>
                    <a:pt x="649" y="828"/>
                    <a:pt x="746" y="724"/>
                    <a:pt x="798" y="547"/>
                  </a:cubicBezTo>
                  <a:cubicBezTo>
                    <a:pt x="834" y="369"/>
                    <a:pt x="894" y="190"/>
                    <a:pt x="941" y="35"/>
                  </a:cubicBezTo>
                  <a:cubicBezTo>
                    <a:pt x="911" y="16"/>
                    <a:pt x="886" y="8"/>
                    <a:pt x="864" y="8"/>
                  </a:cubicBezTo>
                  <a:cubicBezTo>
                    <a:pt x="758" y="8"/>
                    <a:pt x="748" y="204"/>
                    <a:pt x="678" y="204"/>
                  </a:cubicBezTo>
                  <a:cubicBezTo>
                    <a:pt x="657" y="204"/>
                    <a:pt x="631" y="187"/>
                    <a:pt x="596" y="142"/>
                  </a:cubicBezTo>
                  <a:cubicBezTo>
                    <a:pt x="517" y="52"/>
                    <a:pt x="482" y="1"/>
                    <a:pt x="4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4"/>
            <p:cNvSpPr/>
            <p:nvPr/>
          </p:nvSpPr>
          <p:spPr>
            <a:xfrm>
              <a:off x="8242899" y="158541"/>
              <a:ext cx="25721" cy="31749"/>
            </a:xfrm>
            <a:custGeom>
              <a:avLst/>
              <a:gdLst/>
              <a:ahLst/>
              <a:cxnLst/>
              <a:rect l="l" t="t" r="r" b="b"/>
              <a:pathLst>
                <a:path w="815" h="1006" extrusionOk="0">
                  <a:moveTo>
                    <a:pt x="139" y="1"/>
                  </a:moveTo>
                  <a:cubicBezTo>
                    <a:pt x="95" y="1"/>
                    <a:pt x="49" y="3"/>
                    <a:pt x="1" y="8"/>
                  </a:cubicBezTo>
                  <a:cubicBezTo>
                    <a:pt x="37" y="31"/>
                    <a:pt x="48" y="79"/>
                    <a:pt x="60" y="115"/>
                  </a:cubicBezTo>
                  <a:cubicBezTo>
                    <a:pt x="108" y="365"/>
                    <a:pt x="608" y="186"/>
                    <a:pt x="453" y="627"/>
                  </a:cubicBezTo>
                  <a:cubicBezTo>
                    <a:pt x="406" y="734"/>
                    <a:pt x="156" y="734"/>
                    <a:pt x="299" y="924"/>
                  </a:cubicBezTo>
                  <a:cubicBezTo>
                    <a:pt x="345" y="984"/>
                    <a:pt x="387" y="1006"/>
                    <a:pt x="428" y="1006"/>
                  </a:cubicBezTo>
                  <a:cubicBezTo>
                    <a:pt x="534" y="1006"/>
                    <a:pt x="627" y="858"/>
                    <a:pt x="739" y="841"/>
                  </a:cubicBezTo>
                  <a:cubicBezTo>
                    <a:pt x="815" y="224"/>
                    <a:pt x="576" y="1"/>
                    <a:pt x="1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4"/>
            <p:cNvSpPr/>
            <p:nvPr/>
          </p:nvSpPr>
          <p:spPr>
            <a:xfrm>
              <a:off x="8483001" y="323722"/>
              <a:ext cx="28152" cy="26731"/>
            </a:xfrm>
            <a:custGeom>
              <a:avLst/>
              <a:gdLst/>
              <a:ahLst/>
              <a:cxnLst/>
              <a:rect l="l" t="t" r="r" b="b"/>
              <a:pathLst>
                <a:path w="892" h="847" extrusionOk="0">
                  <a:moveTo>
                    <a:pt x="453" y="0"/>
                  </a:moveTo>
                  <a:lnTo>
                    <a:pt x="453" y="0"/>
                  </a:lnTo>
                  <a:cubicBezTo>
                    <a:pt x="251" y="60"/>
                    <a:pt x="1" y="36"/>
                    <a:pt x="120" y="370"/>
                  </a:cubicBezTo>
                  <a:cubicBezTo>
                    <a:pt x="227" y="691"/>
                    <a:pt x="584" y="679"/>
                    <a:pt x="799" y="846"/>
                  </a:cubicBezTo>
                  <a:cubicBezTo>
                    <a:pt x="799" y="846"/>
                    <a:pt x="800" y="846"/>
                    <a:pt x="801" y="846"/>
                  </a:cubicBezTo>
                  <a:cubicBezTo>
                    <a:pt x="827" y="846"/>
                    <a:pt x="892" y="689"/>
                    <a:pt x="834" y="631"/>
                  </a:cubicBezTo>
                  <a:cubicBezTo>
                    <a:pt x="751" y="548"/>
                    <a:pt x="644" y="393"/>
                    <a:pt x="537" y="393"/>
                  </a:cubicBezTo>
                  <a:cubicBezTo>
                    <a:pt x="526" y="394"/>
                    <a:pt x="516" y="394"/>
                    <a:pt x="506" y="394"/>
                  </a:cubicBezTo>
                  <a:cubicBezTo>
                    <a:pt x="67" y="394"/>
                    <a:pt x="477" y="140"/>
                    <a:pt x="4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4"/>
            <p:cNvSpPr/>
            <p:nvPr/>
          </p:nvSpPr>
          <p:spPr>
            <a:xfrm>
              <a:off x="8556660" y="602262"/>
              <a:ext cx="25595" cy="27394"/>
            </a:xfrm>
            <a:custGeom>
              <a:avLst/>
              <a:gdLst/>
              <a:ahLst/>
              <a:cxnLst/>
              <a:rect l="l" t="t" r="r" b="b"/>
              <a:pathLst>
                <a:path w="811" h="868" extrusionOk="0">
                  <a:moveTo>
                    <a:pt x="661" y="1"/>
                  </a:moveTo>
                  <a:cubicBezTo>
                    <a:pt x="624" y="1"/>
                    <a:pt x="594" y="48"/>
                    <a:pt x="572" y="176"/>
                  </a:cubicBezTo>
                  <a:cubicBezTo>
                    <a:pt x="620" y="711"/>
                    <a:pt x="179" y="426"/>
                    <a:pt x="1" y="580"/>
                  </a:cubicBezTo>
                  <a:cubicBezTo>
                    <a:pt x="72" y="676"/>
                    <a:pt x="143" y="771"/>
                    <a:pt x="215" y="854"/>
                  </a:cubicBezTo>
                  <a:lnTo>
                    <a:pt x="441" y="854"/>
                  </a:lnTo>
                  <a:cubicBezTo>
                    <a:pt x="486" y="854"/>
                    <a:pt x="543" y="868"/>
                    <a:pt x="598" y="868"/>
                  </a:cubicBezTo>
                  <a:cubicBezTo>
                    <a:pt x="659" y="868"/>
                    <a:pt x="719" y="851"/>
                    <a:pt x="763" y="783"/>
                  </a:cubicBezTo>
                  <a:cubicBezTo>
                    <a:pt x="691" y="557"/>
                    <a:pt x="798" y="354"/>
                    <a:pt x="810" y="140"/>
                  </a:cubicBezTo>
                  <a:cubicBezTo>
                    <a:pt x="753" y="63"/>
                    <a:pt x="702" y="1"/>
                    <a:pt x="66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4"/>
            <p:cNvSpPr/>
            <p:nvPr/>
          </p:nvSpPr>
          <p:spPr>
            <a:xfrm>
              <a:off x="8570577" y="626941"/>
              <a:ext cx="20672" cy="22344"/>
            </a:xfrm>
            <a:custGeom>
              <a:avLst/>
              <a:gdLst/>
              <a:ahLst/>
              <a:cxnLst/>
              <a:rect l="l" t="t" r="r" b="b"/>
              <a:pathLst>
                <a:path w="655" h="708" extrusionOk="0">
                  <a:moveTo>
                    <a:pt x="322" y="1"/>
                  </a:moveTo>
                  <a:cubicBezTo>
                    <a:pt x="214" y="13"/>
                    <a:pt x="95" y="48"/>
                    <a:pt x="0" y="72"/>
                  </a:cubicBezTo>
                  <a:cubicBezTo>
                    <a:pt x="83" y="167"/>
                    <a:pt x="214" y="215"/>
                    <a:pt x="191" y="406"/>
                  </a:cubicBezTo>
                  <a:cubicBezTo>
                    <a:pt x="158" y="633"/>
                    <a:pt x="200" y="708"/>
                    <a:pt x="280" y="708"/>
                  </a:cubicBezTo>
                  <a:cubicBezTo>
                    <a:pt x="346" y="708"/>
                    <a:pt x="438" y="656"/>
                    <a:pt x="536" y="596"/>
                  </a:cubicBezTo>
                  <a:cubicBezTo>
                    <a:pt x="655" y="310"/>
                    <a:pt x="429" y="179"/>
                    <a:pt x="3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4"/>
            <p:cNvSpPr/>
            <p:nvPr/>
          </p:nvSpPr>
          <p:spPr>
            <a:xfrm>
              <a:off x="7976888" y="-21409"/>
              <a:ext cx="22565" cy="18620"/>
            </a:xfrm>
            <a:custGeom>
              <a:avLst/>
              <a:gdLst/>
              <a:ahLst/>
              <a:cxnLst/>
              <a:rect l="l" t="t" r="r" b="b"/>
              <a:pathLst>
                <a:path w="715" h="590" extrusionOk="0">
                  <a:moveTo>
                    <a:pt x="247" y="1"/>
                  </a:moveTo>
                  <a:cubicBezTo>
                    <a:pt x="168" y="1"/>
                    <a:pt x="87" y="51"/>
                    <a:pt x="0" y="197"/>
                  </a:cubicBezTo>
                  <a:cubicBezTo>
                    <a:pt x="84" y="316"/>
                    <a:pt x="238" y="399"/>
                    <a:pt x="238" y="590"/>
                  </a:cubicBezTo>
                  <a:lnTo>
                    <a:pt x="381" y="590"/>
                  </a:lnTo>
                  <a:cubicBezTo>
                    <a:pt x="417" y="399"/>
                    <a:pt x="596" y="364"/>
                    <a:pt x="715" y="257"/>
                  </a:cubicBezTo>
                  <a:cubicBezTo>
                    <a:pt x="555" y="209"/>
                    <a:pt x="406" y="1"/>
                    <a:pt x="2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4" name="Google Shape;304;p4"/>
            <p:cNvSpPr/>
            <p:nvPr/>
          </p:nvSpPr>
          <p:spPr>
            <a:xfrm>
              <a:off x="8375100" y="315895"/>
              <a:ext cx="18904" cy="16632"/>
            </a:xfrm>
            <a:custGeom>
              <a:avLst/>
              <a:gdLst/>
              <a:ahLst/>
              <a:cxnLst/>
              <a:rect l="l" t="t" r="r" b="b"/>
              <a:pathLst>
                <a:path w="599" h="527" extrusionOk="0">
                  <a:moveTo>
                    <a:pt x="421" y="0"/>
                  </a:moveTo>
                  <a:cubicBezTo>
                    <a:pt x="341" y="0"/>
                    <a:pt x="188" y="103"/>
                    <a:pt x="86" y="153"/>
                  </a:cubicBezTo>
                  <a:cubicBezTo>
                    <a:pt x="0" y="446"/>
                    <a:pt x="88" y="527"/>
                    <a:pt x="238" y="527"/>
                  </a:cubicBezTo>
                  <a:cubicBezTo>
                    <a:pt x="296" y="527"/>
                    <a:pt x="362" y="515"/>
                    <a:pt x="431" y="498"/>
                  </a:cubicBezTo>
                  <a:cubicBezTo>
                    <a:pt x="479" y="332"/>
                    <a:pt x="598" y="141"/>
                    <a:pt x="455" y="10"/>
                  </a:cubicBezTo>
                  <a:cubicBezTo>
                    <a:pt x="446" y="3"/>
                    <a:pt x="435" y="0"/>
                    <a:pt x="4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5" name="Google Shape;305;p4"/>
            <p:cNvSpPr/>
            <p:nvPr/>
          </p:nvSpPr>
          <p:spPr>
            <a:xfrm>
              <a:off x="8404482" y="358437"/>
              <a:ext cx="13729" cy="15559"/>
            </a:xfrm>
            <a:custGeom>
              <a:avLst/>
              <a:gdLst/>
              <a:ahLst/>
              <a:cxnLst/>
              <a:rect l="l" t="t" r="r" b="b"/>
              <a:pathLst>
                <a:path w="435" h="493" extrusionOk="0">
                  <a:moveTo>
                    <a:pt x="179" y="1"/>
                  </a:moveTo>
                  <a:cubicBezTo>
                    <a:pt x="129" y="1"/>
                    <a:pt x="70" y="11"/>
                    <a:pt x="1" y="32"/>
                  </a:cubicBezTo>
                  <a:cubicBezTo>
                    <a:pt x="42" y="217"/>
                    <a:pt x="12" y="493"/>
                    <a:pt x="236" y="493"/>
                  </a:cubicBezTo>
                  <a:cubicBezTo>
                    <a:pt x="270" y="493"/>
                    <a:pt x="310" y="486"/>
                    <a:pt x="358" y="472"/>
                  </a:cubicBezTo>
                  <a:cubicBezTo>
                    <a:pt x="435" y="174"/>
                    <a:pt x="387" y="1"/>
                    <a:pt x="17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6" name="Google Shape;306;p4"/>
            <p:cNvSpPr/>
            <p:nvPr/>
          </p:nvSpPr>
          <p:spPr>
            <a:xfrm>
              <a:off x="8272218" y="130959"/>
              <a:ext cx="13950" cy="20325"/>
            </a:xfrm>
            <a:custGeom>
              <a:avLst/>
              <a:gdLst/>
              <a:ahLst/>
              <a:cxnLst/>
              <a:rect l="l" t="t" r="r" b="b"/>
              <a:pathLst>
                <a:path w="442" h="644" extrusionOk="0">
                  <a:moveTo>
                    <a:pt x="382" y="1"/>
                  </a:moveTo>
                  <a:lnTo>
                    <a:pt x="382" y="1"/>
                  </a:lnTo>
                  <a:cubicBezTo>
                    <a:pt x="1" y="72"/>
                    <a:pt x="72" y="370"/>
                    <a:pt x="132" y="643"/>
                  </a:cubicBezTo>
                  <a:cubicBezTo>
                    <a:pt x="179" y="405"/>
                    <a:pt x="441" y="286"/>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7" name="Google Shape;307;p4"/>
            <p:cNvSpPr/>
            <p:nvPr/>
          </p:nvSpPr>
          <p:spPr>
            <a:xfrm>
              <a:off x="8430423" y="390217"/>
              <a:ext cx="15433" cy="14959"/>
            </a:xfrm>
            <a:custGeom>
              <a:avLst/>
              <a:gdLst/>
              <a:ahLst/>
              <a:cxnLst/>
              <a:rect l="l" t="t" r="r" b="b"/>
              <a:pathLst>
                <a:path w="489" h="474" extrusionOk="0">
                  <a:moveTo>
                    <a:pt x="226" y="1"/>
                  </a:moveTo>
                  <a:cubicBezTo>
                    <a:pt x="119" y="37"/>
                    <a:pt x="0" y="48"/>
                    <a:pt x="107" y="227"/>
                  </a:cubicBezTo>
                  <a:cubicBezTo>
                    <a:pt x="169" y="334"/>
                    <a:pt x="232" y="473"/>
                    <a:pt x="343" y="473"/>
                  </a:cubicBezTo>
                  <a:cubicBezTo>
                    <a:pt x="381" y="473"/>
                    <a:pt x="425" y="457"/>
                    <a:pt x="476" y="418"/>
                  </a:cubicBezTo>
                  <a:cubicBezTo>
                    <a:pt x="488" y="215"/>
                    <a:pt x="405" y="72"/>
                    <a:pt x="22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8" name="Google Shape;308;p4"/>
            <p:cNvSpPr/>
            <p:nvPr/>
          </p:nvSpPr>
          <p:spPr>
            <a:xfrm>
              <a:off x="8262434" y="179812"/>
              <a:ext cx="17705" cy="18557"/>
            </a:xfrm>
            <a:custGeom>
              <a:avLst/>
              <a:gdLst/>
              <a:ahLst/>
              <a:cxnLst/>
              <a:rect l="l" t="t" r="r" b="b"/>
              <a:pathLst>
                <a:path w="561" h="588" extrusionOk="0">
                  <a:moveTo>
                    <a:pt x="384" y="0"/>
                  </a:moveTo>
                  <a:cubicBezTo>
                    <a:pt x="281" y="0"/>
                    <a:pt x="245" y="176"/>
                    <a:pt x="180" y="250"/>
                  </a:cubicBezTo>
                  <a:cubicBezTo>
                    <a:pt x="84" y="334"/>
                    <a:pt x="1" y="417"/>
                    <a:pt x="37" y="536"/>
                  </a:cubicBezTo>
                  <a:cubicBezTo>
                    <a:pt x="51" y="574"/>
                    <a:pt x="71" y="588"/>
                    <a:pt x="94" y="588"/>
                  </a:cubicBezTo>
                  <a:cubicBezTo>
                    <a:pt x="128" y="588"/>
                    <a:pt x="168" y="558"/>
                    <a:pt x="203" y="536"/>
                  </a:cubicBezTo>
                  <a:cubicBezTo>
                    <a:pt x="382" y="524"/>
                    <a:pt x="382" y="358"/>
                    <a:pt x="418" y="227"/>
                  </a:cubicBezTo>
                  <a:cubicBezTo>
                    <a:pt x="453" y="179"/>
                    <a:pt x="561" y="108"/>
                    <a:pt x="489" y="48"/>
                  </a:cubicBezTo>
                  <a:cubicBezTo>
                    <a:pt x="447" y="14"/>
                    <a:pt x="413" y="0"/>
                    <a:pt x="3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9" name="Google Shape;309;p4"/>
            <p:cNvSpPr/>
            <p:nvPr/>
          </p:nvSpPr>
          <p:spPr>
            <a:xfrm>
              <a:off x="8282727" y="209478"/>
              <a:ext cx="21461" cy="13760"/>
            </a:xfrm>
            <a:custGeom>
              <a:avLst/>
              <a:gdLst/>
              <a:ahLst/>
              <a:cxnLst/>
              <a:rect l="l" t="t" r="r" b="b"/>
              <a:pathLst>
                <a:path w="680" h="436" extrusionOk="0">
                  <a:moveTo>
                    <a:pt x="513" y="72"/>
                  </a:moveTo>
                  <a:lnTo>
                    <a:pt x="513" y="72"/>
                  </a:lnTo>
                  <a:cubicBezTo>
                    <a:pt x="549" y="287"/>
                    <a:pt x="1" y="1"/>
                    <a:pt x="287" y="418"/>
                  </a:cubicBezTo>
                  <a:cubicBezTo>
                    <a:pt x="323" y="430"/>
                    <a:pt x="357" y="436"/>
                    <a:pt x="389" y="436"/>
                  </a:cubicBezTo>
                  <a:cubicBezTo>
                    <a:pt x="512" y="436"/>
                    <a:pt x="597" y="350"/>
                    <a:pt x="644" y="227"/>
                  </a:cubicBezTo>
                  <a:cubicBezTo>
                    <a:pt x="680" y="144"/>
                    <a:pt x="584" y="84"/>
                    <a:pt x="513" y="7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0" name="Google Shape;310;p4"/>
            <p:cNvSpPr/>
            <p:nvPr/>
          </p:nvSpPr>
          <p:spPr>
            <a:xfrm>
              <a:off x="8456712" y="429318"/>
              <a:ext cx="14297" cy="14013"/>
            </a:xfrm>
            <a:custGeom>
              <a:avLst/>
              <a:gdLst/>
              <a:ahLst/>
              <a:cxnLst/>
              <a:rect l="l" t="t" r="r" b="b"/>
              <a:pathLst>
                <a:path w="453" h="444" extrusionOk="0">
                  <a:moveTo>
                    <a:pt x="370" y="0"/>
                  </a:moveTo>
                  <a:lnTo>
                    <a:pt x="370" y="0"/>
                  </a:lnTo>
                  <a:cubicBezTo>
                    <a:pt x="251" y="83"/>
                    <a:pt x="120" y="179"/>
                    <a:pt x="1" y="262"/>
                  </a:cubicBezTo>
                  <a:cubicBezTo>
                    <a:pt x="25" y="402"/>
                    <a:pt x="67" y="443"/>
                    <a:pt x="114" y="443"/>
                  </a:cubicBezTo>
                  <a:cubicBezTo>
                    <a:pt x="179" y="443"/>
                    <a:pt x="255" y="364"/>
                    <a:pt x="310" y="357"/>
                  </a:cubicBezTo>
                  <a:cubicBezTo>
                    <a:pt x="429" y="250"/>
                    <a:pt x="453" y="131"/>
                    <a:pt x="3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1" name="Google Shape;311;p4"/>
            <p:cNvSpPr/>
            <p:nvPr/>
          </p:nvSpPr>
          <p:spPr>
            <a:xfrm>
              <a:off x="8631076" y="719378"/>
              <a:ext cx="11677" cy="12403"/>
            </a:xfrm>
            <a:custGeom>
              <a:avLst/>
              <a:gdLst/>
              <a:ahLst/>
              <a:cxnLst/>
              <a:rect l="l" t="t" r="r" b="b"/>
              <a:pathLst>
                <a:path w="370" h="393" extrusionOk="0">
                  <a:moveTo>
                    <a:pt x="119" y="1"/>
                  </a:moveTo>
                  <a:cubicBezTo>
                    <a:pt x="71" y="108"/>
                    <a:pt x="0" y="239"/>
                    <a:pt x="83" y="346"/>
                  </a:cubicBezTo>
                  <a:cubicBezTo>
                    <a:pt x="113" y="379"/>
                    <a:pt x="142" y="392"/>
                    <a:pt x="169" y="392"/>
                  </a:cubicBezTo>
                  <a:cubicBezTo>
                    <a:pt x="238" y="392"/>
                    <a:pt x="301" y="309"/>
                    <a:pt x="369" y="275"/>
                  </a:cubicBezTo>
                  <a:cubicBezTo>
                    <a:pt x="369" y="227"/>
                    <a:pt x="357" y="203"/>
                    <a:pt x="357" y="155"/>
                  </a:cubicBezTo>
                  <a:cubicBezTo>
                    <a:pt x="262" y="108"/>
                    <a:pt x="191" y="48"/>
                    <a:pt x="1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4"/>
            <p:cNvSpPr/>
            <p:nvPr/>
          </p:nvSpPr>
          <p:spPr>
            <a:xfrm>
              <a:off x="8204965" y="-31823"/>
              <a:ext cx="10541" cy="11172"/>
            </a:xfrm>
            <a:custGeom>
              <a:avLst/>
              <a:gdLst/>
              <a:ahLst/>
              <a:cxnLst/>
              <a:rect l="l" t="t" r="r" b="b"/>
              <a:pathLst>
                <a:path w="334" h="354" extrusionOk="0">
                  <a:moveTo>
                    <a:pt x="180" y="1"/>
                  </a:moveTo>
                  <a:cubicBezTo>
                    <a:pt x="146" y="1"/>
                    <a:pt x="106" y="13"/>
                    <a:pt x="60" y="39"/>
                  </a:cubicBezTo>
                  <a:cubicBezTo>
                    <a:pt x="48" y="110"/>
                    <a:pt x="0" y="229"/>
                    <a:pt x="48" y="301"/>
                  </a:cubicBezTo>
                  <a:cubicBezTo>
                    <a:pt x="61" y="339"/>
                    <a:pt x="80" y="353"/>
                    <a:pt x="101" y="353"/>
                  </a:cubicBezTo>
                  <a:cubicBezTo>
                    <a:pt x="140" y="353"/>
                    <a:pt x="188" y="308"/>
                    <a:pt x="227" y="277"/>
                  </a:cubicBezTo>
                  <a:cubicBezTo>
                    <a:pt x="286" y="229"/>
                    <a:pt x="334" y="158"/>
                    <a:pt x="286" y="63"/>
                  </a:cubicBezTo>
                  <a:cubicBezTo>
                    <a:pt x="259" y="22"/>
                    <a:pt x="224" y="1"/>
                    <a:pt x="1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4"/>
            <p:cNvSpPr/>
            <p:nvPr/>
          </p:nvSpPr>
          <p:spPr>
            <a:xfrm>
              <a:off x="8519830" y="365601"/>
              <a:ext cx="9436" cy="10383"/>
            </a:xfrm>
            <a:custGeom>
              <a:avLst/>
              <a:gdLst/>
              <a:ahLst/>
              <a:cxnLst/>
              <a:rect l="l" t="t" r="r" b="b"/>
              <a:pathLst>
                <a:path w="299" h="329" extrusionOk="0">
                  <a:moveTo>
                    <a:pt x="145" y="1"/>
                  </a:moveTo>
                  <a:cubicBezTo>
                    <a:pt x="124" y="1"/>
                    <a:pt x="103" y="7"/>
                    <a:pt x="84" y="19"/>
                  </a:cubicBezTo>
                  <a:cubicBezTo>
                    <a:pt x="13" y="78"/>
                    <a:pt x="1" y="174"/>
                    <a:pt x="36" y="245"/>
                  </a:cubicBezTo>
                  <a:cubicBezTo>
                    <a:pt x="68" y="292"/>
                    <a:pt x="109" y="328"/>
                    <a:pt x="150" y="328"/>
                  </a:cubicBezTo>
                  <a:cubicBezTo>
                    <a:pt x="172" y="328"/>
                    <a:pt x="194" y="318"/>
                    <a:pt x="215" y="293"/>
                  </a:cubicBezTo>
                  <a:cubicBezTo>
                    <a:pt x="263" y="245"/>
                    <a:pt x="275" y="162"/>
                    <a:pt x="298" y="102"/>
                  </a:cubicBezTo>
                  <a:cubicBezTo>
                    <a:pt x="242" y="30"/>
                    <a:pt x="191" y="1"/>
                    <a:pt x="1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4"/>
            <p:cNvSpPr/>
            <p:nvPr/>
          </p:nvSpPr>
          <p:spPr>
            <a:xfrm>
              <a:off x="8678036" y="723891"/>
              <a:ext cx="8300" cy="17326"/>
            </a:xfrm>
            <a:custGeom>
              <a:avLst/>
              <a:gdLst/>
              <a:ahLst/>
              <a:cxnLst/>
              <a:rect l="l" t="t" r="r" b="b"/>
              <a:pathLst>
                <a:path w="263" h="549" extrusionOk="0">
                  <a:moveTo>
                    <a:pt x="262" y="1"/>
                  </a:moveTo>
                  <a:lnTo>
                    <a:pt x="262" y="1"/>
                  </a:lnTo>
                  <a:cubicBezTo>
                    <a:pt x="84" y="155"/>
                    <a:pt x="0" y="298"/>
                    <a:pt x="119" y="548"/>
                  </a:cubicBezTo>
                  <a:cubicBezTo>
                    <a:pt x="167" y="334"/>
                    <a:pt x="203" y="191"/>
                    <a:pt x="2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4"/>
            <p:cNvSpPr/>
            <p:nvPr/>
          </p:nvSpPr>
          <p:spPr>
            <a:xfrm>
              <a:off x="8268841" y="186945"/>
              <a:ext cx="9058" cy="15812"/>
            </a:xfrm>
            <a:custGeom>
              <a:avLst/>
              <a:gdLst/>
              <a:ahLst/>
              <a:cxnLst/>
              <a:rect l="l" t="t" r="r" b="b"/>
              <a:pathLst>
                <a:path w="287" h="501" extrusionOk="0">
                  <a:moveTo>
                    <a:pt x="215" y="1"/>
                  </a:moveTo>
                  <a:cubicBezTo>
                    <a:pt x="131" y="108"/>
                    <a:pt x="72" y="203"/>
                    <a:pt x="0" y="310"/>
                  </a:cubicBezTo>
                  <a:cubicBezTo>
                    <a:pt x="48" y="370"/>
                    <a:pt x="72" y="429"/>
                    <a:pt x="108" y="501"/>
                  </a:cubicBezTo>
                  <a:lnTo>
                    <a:pt x="286" y="370"/>
                  </a:lnTo>
                  <a:cubicBezTo>
                    <a:pt x="274" y="251"/>
                    <a:pt x="239" y="120"/>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4"/>
            <p:cNvSpPr/>
            <p:nvPr/>
          </p:nvSpPr>
          <p:spPr>
            <a:xfrm>
              <a:off x="8113665" y="55974"/>
              <a:ext cx="13918" cy="10383"/>
            </a:xfrm>
            <a:custGeom>
              <a:avLst/>
              <a:gdLst/>
              <a:ahLst/>
              <a:cxnLst/>
              <a:rect l="l" t="t" r="r" b="b"/>
              <a:pathLst>
                <a:path w="441" h="329" extrusionOk="0">
                  <a:moveTo>
                    <a:pt x="255" y="0"/>
                  </a:moveTo>
                  <a:cubicBezTo>
                    <a:pt x="144" y="0"/>
                    <a:pt x="64" y="101"/>
                    <a:pt x="0" y="245"/>
                  </a:cubicBezTo>
                  <a:cubicBezTo>
                    <a:pt x="60" y="305"/>
                    <a:pt x="109" y="328"/>
                    <a:pt x="151" y="328"/>
                  </a:cubicBezTo>
                  <a:cubicBezTo>
                    <a:pt x="269" y="328"/>
                    <a:pt x="336" y="149"/>
                    <a:pt x="441" y="79"/>
                  </a:cubicBezTo>
                  <a:cubicBezTo>
                    <a:pt x="370" y="24"/>
                    <a:pt x="309" y="0"/>
                    <a:pt x="25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7" name="Google Shape;317;p4"/>
            <p:cNvSpPr/>
            <p:nvPr/>
          </p:nvSpPr>
          <p:spPr>
            <a:xfrm>
              <a:off x="8642343" y="740807"/>
              <a:ext cx="9784" cy="11677"/>
            </a:xfrm>
            <a:custGeom>
              <a:avLst/>
              <a:gdLst/>
              <a:ahLst/>
              <a:cxnLst/>
              <a:rect l="l" t="t" r="r" b="b"/>
              <a:pathLst>
                <a:path w="310" h="370" extrusionOk="0">
                  <a:moveTo>
                    <a:pt x="310" y="0"/>
                  </a:moveTo>
                  <a:lnTo>
                    <a:pt x="310" y="0"/>
                  </a:lnTo>
                  <a:cubicBezTo>
                    <a:pt x="262" y="12"/>
                    <a:pt x="179" y="12"/>
                    <a:pt x="179" y="24"/>
                  </a:cubicBezTo>
                  <a:cubicBezTo>
                    <a:pt x="143" y="143"/>
                    <a:pt x="0" y="298"/>
                    <a:pt x="226" y="369"/>
                  </a:cubicBezTo>
                  <a:cubicBezTo>
                    <a:pt x="250" y="358"/>
                    <a:pt x="286" y="322"/>
                    <a:pt x="298" y="274"/>
                  </a:cubicBezTo>
                  <a:cubicBezTo>
                    <a:pt x="298" y="191"/>
                    <a:pt x="310" y="84"/>
                    <a:pt x="3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8" name="Google Shape;318;p4"/>
            <p:cNvSpPr/>
            <p:nvPr/>
          </p:nvSpPr>
          <p:spPr>
            <a:xfrm>
              <a:off x="8486409" y="483789"/>
              <a:ext cx="12056" cy="16569"/>
            </a:xfrm>
            <a:custGeom>
              <a:avLst/>
              <a:gdLst/>
              <a:ahLst/>
              <a:cxnLst/>
              <a:rect l="l" t="t" r="r" b="b"/>
              <a:pathLst>
                <a:path w="382" h="525" extrusionOk="0">
                  <a:moveTo>
                    <a:pt x="167" y="0"/>
                  </a:moveTo>
                  <a:cubicBezTo>
                    <a:pt x="0" y="84"/>
                    <a:pt x="60" y="274"/>
                    <a:pt x="0" y="417"/>
                  </a:cubicBezTo>
                  <a:cubicBezTo>
                    <a:pt x="12" y="453"/>
                    <a:pt x="24" y="489"/>
                    <a:pt x="60" y="524"/>
                  </a:cubicBezTo>
                  <a:cubicBezTo>
                    <a:pt x="381" y="524"/>
                    <a:pt x="119" y="227"/>
                    <a:pt x="226" y="108"/>
                  </a:cubicBezTo>
                  <a:cubicBezTo>
                    <a:pt x="203" y="72"/>
                    <a:pt x="179" y="24"/>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9" name="Google Shape;319;p4"/>
            <p:cNvSpPr/>
            <p:nvPr/>
          </p:nvSpPr>
          <p:spPr>
            <a:xfrm>
              <a:off x="8424017" y="354902"/>
              <a:ext cx="7922" cy="11298"/>
            </a:xfrm>
            <a:custGeom>
              <a:avLst/>
              <a:gdLst/>
              <a:ahLst/>
              <a:cxnLst/>
              <a:rect l="l" t="t" r="r" b="b"/>
              <a:pathLst>
                <a:path w="251" h="358" extrusionOk="0">
                  <a:moveTo>
                    <a:pt x="215" y="1"/>
                  </a:moveTo>
                  <a:cubicBezTo>
                    <a:pt x="144" y="96"/>
                    <a:pt x="1" y="155"/>
                    <a:pt x="72" y="358"/>
                  </a:cubicBezTo>
                  <a:cubicBezTo>
                    <a:pt x="203" y="298"/>
                    <a:pt x="251" y="179"/>
                    <a:pt x="2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0" name="Google Shape;320;p4"/>
            <p:cNvSpPr/>
            <p:nvPr/>
          </p:nvSpPr>
          <p:spPr>
            <a:xfrm>
              <a:off x="8188428" y="133199"/>
              <a:ext cx="13192" cy="15843"/>
            </a:xfrm>
            <a:custGeom>
              <a:avLst/>
              <a:gdLst/>
              <a:ahLst/>
              <a:cxnLst/>
              <a:rect l="l" t="t" r="r" b="b"/>
              <a:pathLst>
                <a:path w="418" h="502" extrusionOk="0">
                  <a:moveTo>
                    <a:pt x="334" y="1"/>
                  </a:moveTo>
                  <a:cubicBezTo>
                    <a:pt x="120" y="25"/>
                    <a:pt x="0" y="132"/>
                    <a:pt x="36" y="394"/>
                  </a:cubicBezTo>
                  <a:cubicBezTo>
                    <a:pt x="60" y="442"/>
                    <a:pt x="84" y="465"/>
                    <a:pt x="108" y="501"/>
                  </a:cubicBezTo>
                  <a:cubicBezTo>
                    <a:pt x="215" y="370"/>
                    <a:pt x="322" y="263"/>
                    <a:pt x="417" y="120"/>
                  </a:cubicBezTo>
                  <a:cubicBezTo>
                    <a:pt x="405" y="72"/>
                    <a:pt x="393" y="49"/>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1" name="Google Shape;321;p4"/>
            <p:cNvSpPr/>
            <p:nvPr/>
          </p:nvSpPr>
          <p:spPr>
            <a:xfrm>
              <a:off x="8472113" y="457564"/>
              <a:ext cx="10573" cy="8206"/>
            </a:xfrm>
            <a:custGeom>
              <a:avLst/>
              <a:gdLst/>
              <a:ahLst/>
              <a:cxnLst/>
              <a:rect l="l" t="t" r="r" b="b"/>
              <a:pathLst>
                <a:path w="335" h="260" extrusionOk="0">
                  <a:moveTo>
                    <a:pt x="187" y="1"/>
                  </a:moveTo>
                  <a:cubicBezTo>
                    <a:pt x="163" y="1"/>
                    <a:pt x="136" y="14"/>
                    <a:pt x="108" y="46"/>
                  </a:cubicBezTo>
                  <a:cubicBezTo>
                    <a:pt x="48" y="117"/>
                    <a:pt x="1" y="224"/>
                    <a:pt x="155" y="260"/>
                  </a:cubicBezTo>
                  <a:lnTo>
                    <a:pt x="334" y="129"/>
                  </a:lnTo>
                  <a:cubicBezTo>
                    <a:pt x="292" y="71"/>
                    <a:pt x="245" y="1"/>
                    <a:pt x="1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2" name="Google Shape;322;p4"/>
            <p:cNvSpPr/>
            <p:nvPr/>
          </p:nvSpPr>
          <p:spPr>
            <a:xfrm>
              <a:off x="8631076" y="693973"/>
              <a:ext cx="13161" cy="11551"/>
            </a:xfrm>
            <a:custGeom>
              <a:avLst/>
              <a:gdLst/>
              <a:ahLst/>
              <a:cxnLst/>
              <a:rect l="l" t="t" r="r" b="b"/>
              <a:pathLst>
                <a:path w="417" h="366" extrusionOk="0">
                  <a:moveTo>
                    <a:pt x="167" y="0"/>
                  </a:moveTo>
                  <a:cubicBezTo>
                    <a:pt x="101" y="0"/>
                    <a:pt x="34" y="43"/>
                    <a:pt x="0" y="151"/>
                  </a:cubicBezTo>
                  <a:cubicBezTo>
                    <a:pt x="48" y="222"/>
                    <a:pt x="83" y="306"/>
                    <a:pt x="131" y="365"/>
                  </a:cubicBezTo>
                  <a:cubicBezTo>
                    <a:pt x="191" y="258"/>
                    <a:pt x="417" y="246"/>
                    <a:pt x="298" y="68"/>
                  </a:cubicBezTo>
                  <a:cubicBezTo>
                    <a:pt x="267" y="26"/>
                    <a:pt x="217" y="0"/>
                    <a:pt x="1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3" name="Google Shape;323;p4"/>
            <p:cNvSpPr/>
            <p:nvPr/>
          </p:nvSpPr>
          <p:spPr>
            <a:xfrm>
              <a:off x="8233526" y="169650"/>
              <a:ext cx="18052" cy="12056"/>
            </a:xfrm>
            <a:custGeom>
              <a:avLst/>
              <a:gdLst/>
              <a:ahLst/>
              <a:cxnLst/>
              <a:rect l="l" t="t" r="r" b="b"/>
              <a:pathLst>
                <a:path w="572" h="382" extrusionOk="0">
                  <a:moveTo>
                    <a:pt x="238" y="1"/>
                  </a:moveTo>
                  <a:lnTo>
                    <a:pt x="238" y="1"/>
                  </a:lnTo>
                  <a:cubicBezTo>
                    <a:pt x="0" y="203"/>
                    <a:pt x="298" y="251"/>
                    <a:pt x="334" y="382"/>
                  </a:cubicBezTo>
                  <a:cubicBezTo>
                    <a:pt x="572" y="179"/>
                    <a:pt x="381" y="96"/>
                    <a:pt x="2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4" name="Google Shape;324;p4"/>
            <p:cNvSpPr/>
            <p:nvPr/>
          </p:nvSpPr>
          <p:spPr>
            <a:xfrm>
              <a:off x="8605134" y="683306"/>
              <a:ext cx="13571" cy="12719"/>
            </a:xfrm>
            <a:custGeom>
              <a:avLst/>
              <a:gdLst/>
              <a:ahLst/>
              <a:cxnLst/>
              <a:rect l="l" t="t" r="r" b="b"/>
              <a:pathLst>
                <a:path w="430" h="403" extrusionOk="0">
                  <a:moveTo>
                    <a:pt x="286" y="1"/>
                  </a:moveTo>
                  <a:cubicBezTo>
                    <a:pt x="191" y="72"/>
                    <a:pt x="96" y="132"/>
                    <a:pt x="0" y="215"/>
                  </a:cubicBezTo>
                  <a:cubicBezTo>
                    <a:pt x="79" y="333"/>
                    <a:pt x="175" y="403"/>
                    <a:pt x="293" y="403"/>
                  </a:cubicBezTo>
                  <a:cubicBezTo>
                    <a:pt x="318" y="403"/>
                    <a:pt x="343" y="400"/>
                    <a:pt x="370" y="394"/>
                  </a:cubicBezTo>
                  <a:cubicBezTo>
                    <a:pt x="393" y="251"/>
                    <a:pt x="429" y="96"/>
                    <a:pt x="2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4"/>
            <p:cNvSpPr/>
            <p:nvPr/>
          </p:nvSpPr>
          <p:spPr>
            <a:xfrm>
              <a:off x="8613782" y="677310"/>
              <a:ext cx="17674" cy="18431"/>
            </a:xfrm>
            <a:custGeom>
              <a:avLst/>
              <a:gdLst/>
              <a:ahLst/>
              <a:cxnLst/>
              <a:rect l="l" t="t" r="r" b="b"/>
              <a:pathLst>
                <a:path w="560" h="584" extrusionOk="0">
                  <a:moveTo>
                    <a:pt x="24" y="0"/>
                  </a:moveTo>
                  <a:cubicBezTo>
                    <a:pt x="12" y="60"/>
                    <a:pt x="12" y="131"/>
                    <a:pt x="0" y="191"/>
                  </a:cubicBezTo>
                  <a:cubicBezTo>
                    <a:pt x="24" y="310"/>
                    <a:pt x="60" y="441"/>
                    <a:pt x="84" y="584"/>
                  </a:cubicBezTo>
                  <a:cubicBezTo>
                    <a:pt x="310" y="357"/>
                    <a:pt x="560" y="119"/>
                    <a:pt x="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4"/>
            <p:cNvSpPr/>
            <p:nvPr/>
          </p:nvSpPr>
          <p:spPr>
            <a:xfrm>
              <a:off x="8604377" y="664150"/>
              <a:ext cx="8679" cy="7322"/>
            </a:xfrm>
            <a:custGeom>
              <a:avLst/>
              <a:gdLst/>
              <a:ahLst/>
              <a:cxnLst/>
              <a:rect l="l" t="t" r="r" b="b"/>
              <a:pathLst>
                <a:path w="275" h="232" extrusionOk="0">
                  <a:moveTo>
                    <a:pt x="84" y="0"/>
                  </a:moveTo>
                  <a:cubicBezTo>
                    <a:pt x="60" y="48"/>
                    <a:pt x="1" y="108"/>
                    <a:pt x="1" y="131"/>
                  </a:cubicBezTo>
                  <a:cubicBezTo>
                    <a:pt x="24" y="216"/>
                    <a:pt x="72" y="231"/>
                    <a:pt x="125" y="231"/>
                  </a:cubicBezTo>
                  <a:cubicBezTo>
                    <a:pt x="155" y="231"/>
                    <a:pt x="186" y="227"/>
                    <a:pt x="215" y="227"/>
                  </a:cubicBezTo>
                  <a:cubicBezTo>
                    <a:pt x="275" y="60"/>
                    <a:pt x="239" y="0"/>
                    <a:pt x="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4"/>
            <p:cNvSpPr/>
            <p:nvPr/>
          </p:nvSpPr>
          <p:spPr>
            <a:xfrm>
              <a:off x="8132064" y="95865"/>
              <a:ext cx="15812" cy="12592"/>
            </a:xfrm>
            <a:custGeom>
              <a:avLst/>
              <a:gdLst/>
              <a:ahLst/>
              <a:cxnLst/>
              <a:rect l="l" t="t" r="r" b="b"/>
              <a:pathLst>
                <a:path w="501" h="399" extrusionOk="0">
                  <a:moveTo>
                    <a:pt x="173" y="1"/>
                  </a:moveTo>
                  <a:cubicBezTo>
                    <a:pt x="116" y="1"/>
                    <a:pt x="58" y="21"/>
                    <a:pt x="1" y="89"/>
                  </a:cubicBezTo>
                  <a:cubicBezTo>
                    <a:pt x="120" y="196"/>
                    <a:pt x="262" y="291"/>
                    <a:pt x="382" y="398"/>
                  </a:cubicBezTo>
                  <a:cubicBezTo>
                    <a:pt x="417" y="315"/>
                    <a:pt x="453" y="231"/>
                    <a:pt x="501" y="148"/>
                  </a:cubicBezTo>
                  <a:cubicBezTo>
                    <a:pt x="465" y="112"/>
                    <a:pt x="453" y="89"/>
                    <a:pt x="417" y="53"/>
                  </a:cubicBezTo>
                  <a:cubicBezTo>
                    <a:pt x="339" y="46"/>
                    <a:pt x="257" y="1"/>
                    <a:pt x="1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4"/>
            <p:cNvSpPr/>
            <p:nvPr/>
          </p:nvSpPr>
          <p:spPr>
            <a:xfrm>
              <a:off x="8422881" y="405586"/>
              <a:ext cx="9815" cy="12087"/>
            </a:xfrm>
            <a:custGeom>
              <a:avLst/>
              <a:gdLst/>
              <a:ahLst/>
              <a:cxnLst/>
              <a:rect l="l" t="t" r="r" b="b"/>
              <a:pathLst>
                <a:path w="311" h="383" extrusionOk="0">
                  <a:moveTo>
                    <a:pt x="34" y="0"/>
                  </a:moveTo>
                  <a:cubicBezTo>
                    <a:pt x="24" y="0"/>
                    <a:pt x="13" y="1"/>
                    <a:pt x="1" y="2"/>
                  </a:cubicBezTo>
                  <a:cubicBezTo>
                    <a:pt x="72" y="169"/>
                    <a:pt x="120" y="359"/>
                    <a:pt x="311" y="383"/>
                  </a:cubicBezTo>
                  <a:cubicBezTo>
                    <a:pt x="242" y="224"/>
                    <a:pt x="250" y="0"/>
                    <a:pt x="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4"/>
            <p:cNvSpPr/>
            <p:nvPr/>
          </p:nvSpPr>
          <p:spPr>
            <a:xfrm>
              <a:off x="8164002" y="109530"/>
              <a:ext cx="19946" cy="15622"/>
            </a:xfrm>
            <a:custGeom>
              <a:avLst/>
              <a:gdLst/>
              <a:ahLst/>
              <a:cxnLst/>
              <a:rect l="l" t="t" r="r" b="b"/>
              <a:pathLst>
                <a:path w="632" h="495" extrusionOk="0">
                  <a:moveTo>
                    <a:pt x="36" y="60"/>
                  </a:moveTo>
                  <a:cubicBezTo>
                    <a:pt x="36" y="179"/>
                    <a:pt x="24" y="275"/>
                    <a:pt x="1" y="394"/>
                  </a:cubicBezTo>
                  <a:cubicBezTo>
                    <a:pt x="76" y="422"/>
                    <a:pt x="144" y="495"/>
                    <a:pt x="227" y="495"/>
                  </a:cubicBezTo>
                  <a:cubicBezTo>
                    <a:pt x="250" y="495"/>
                    <a:pt x="273" y="490"/>
                    <a:pt x="298" y="477"/>
                  </a:cubicBezTo>
                  <a:cubicBezTo>
                    <a:pt x="632" y="1"/>
                    <a:pt x="167" y="156"/>
                    <a:pt x="36" y="6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0" name="Google Shape;330;p4"/>
            <p:cNvSpPr/>
            <p:nvPr/>
          </p:nvSpPr>
          <p:spPr>
            <a:xfrm>
              <a:off x="8164002" y="121680"/>
              <a:ext cx="19946" cy="13066"/>
            </a:xfrm>
            <a:custGeom>
              <a:avLst/>
              <a:gdLst/>
              <a:ahLst/>
              <a:cxnLst/>
              <a:rect l="l" t="t" r="r" b="b"/>
              <a:pathLst>
                <a:path w="632" h="414" extrusionOk="0">
                  <a:moveTo>
                    <a:pt x="83" y="0"/>
                  </a:moveTo>
                  <a:cubicBezTo>
                    <a:pt x="57" y="0"/>
                    <a:pt x="29" y="3"/>
                    <a:pt x="1" y="9"/>
                  </a:cubicBezTo>
                  <a:cubicBezTo>
                    <a:pt x="24" y="56"/>
                    <a:pt x="36" y="104"/>
                    <a:pt x="36" y="140"/>
                  </a:cubicBezTo>
                  <a:cubicBezTo>
                    <a:pt x="155" y="259"/>
                    <a:pt x="286" y="378"/>
                    <a:pt x="465" y="414"/>
                  </a:cubicBezTo>
                  <a:cubicBezTo>
                    <a:pt x="620" y="390"/>
                    <a:pt x="632" y="283"/>
                    <a:pt x="596" y="140"/>
                  </a:cubicBezTo>
                  <a:cubicBezTo>
                    <a:pt x="501" y="116"/>
                    <a:pt x="405" y="104"/>
                    <a:pt x="298" y="92"/>
                  </a:cubicBezTo>
                  <a:cubicBezTo>
                    <a:pt x="235" y="29"/>
                    <a:pt x="165" y="0"/>
                    <a:pt x="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1" name="Google Shape;331;p4"/>
            <p:cNvSpPr/>
            <p:nvPr/>
          </p:nvSpPr>
          <p:spPr>
            <a:xfrm>
              <a:off x="8179024" y="126446"/>
              <a:ext cx="19946" cy="21461"/>
            </a:xfrm>
            <a:custGeom>
              <a:avLst/>
              <a:gdLst/>
              <a:ahLst/>
              <a:cxnLst/>
              <a:rect l="l" t="t" r="r" b="b"/>
              <a:pathLst>
                <a:path w="632" h="680" extrusionOk="0">
                  <a:moveTo>
                    <a:pt x="144" y="1"/>
                  </a:moveTo>
                  <a:lnTo>
                    <a:pt x="1" y="263"/>
                  </a:lnTo>
                  <a:cubicBezTo>
                    <a:pt x="84" y="394"/>
                    <a:pt x="167" y="536"/>
                    <a:pt x="239" y="679"/>
                  </a:cubicBezTo>
                  <a:cubicBezTo>
                    <a:pt x="275" y="667"/>
                    <a:pt x="298" y="632"/>
                    <a:pt x="334" y="620"/>
                  </a:cubicBezTo>
                  <a:cubicBezTo>
                    <a:pt x="441" y="501"/>
                    <a:pt x="525" y="370"/>
                    <a:pt x="632" y="239"/>
                  </a:cubicBezTo>
                  <a:cubicBezTo>
                    <a:pt x="501" y="84"/>
                    <a:pt x="334" y="1"/>
                    <a:pt x="14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332" name="Google Shape;332;p4"/>
          <p:cNvGrpSpPr/>
          <p:nvPr/>
        </p:nvGrpSpPr>
        <p:grpSpPr>
          <a:xfrm rot="3976711" flipH="1">
            <a:off x="10899920" y="5584281"/>
            <a:ext cx="636867" cy="2359151"/>
            <a:chOff x="8509700" y="2837908"/>
            <a:chExt cx="465603" cy="1724737"/>
          </a:xfrm>
        </p:grpSpPr>
        <p:sp>
          <p:nvSpPr>
            <p:cNvPr id="333" name="Google Shape;333;p4"/>
            <p:cNvSpPr/>
            <p:nvPr/>
          </p:nvSpPr>
          <p:spPr>
            <a:xfrm>
              <a:off x="8583327" y="2841033"/>
              <a:ext cx="391975" cy="1490263"/>
            </a:xfrm>
            <a:custGeom>
              <a:avLst/>
              <a:gdLst/>
              <a:ahLst/>
              <a:cxnLst/>
              <a:rect l="l" t="t" r="r" b="b"/>
              <a:pathLst>
                <a:path w="12420" h="47220" extrusionOk="0">
                  <a:moveTo>
                    <a:pt x="9226" y="45032"/>
                  </a:moveTo>
                  <a:cubicBezTo>
                    <a:pt x="9231" y="45033"/>
                    <a:pt x="9232" y="45033"/>
                    <a:pt x="9233" y="45033"/>
                  </a:cubicBezTo>
                  <a:cubicBezTo>
                    <a:pt x="9233" y="45033"/>
                    <a:pt x="9229" y="45032"/>
                    <a:pt x="9226" y="45032"/>
                  </a:cubicBezTo>
                  <a:close/>
                  <a:moveTo>
                    <a:pt x="9157" y="44977"/>
                  </a:moveTo>
                  <a:cubicBezTo>
                    <a:pt x="9236" y="44977"/>
                    <a:pt x="9261" y="45041"/>
                    <a:pt x="9304" y="45099"/>
                  </a:cubicBezTo>
                  <a:lnTo>
                    <a:pt x="9304" y="45099"/>
                  </a:lnTo>
                  <a:cubicBezTo>
                    <a:pt x="9288" y="45082"/>
                    <a:pt x="9271" y="45065"/>
                    <a:pt x="9252" y="45048"/>
                  </a:cubicBezTo>
                  <a:cubicBezTo>
                    <a:pt x="9224" y="45035"/>
                    <a:pt x="9222" y="45031"/>
                    <a:pt x="9225" y="45031"/>
                  </a:cubicBezTo>
                  <a:cubicBezTo>
                    <a:pt x="9225" y="45031"/>
                    <a:pt x="9225" y="45031"/>
                    <a:pt x="9226" y="45032"/>
                  </a:cubicBezTo>
                  <a:lnTo>
                    <a:pt x="9226" y="45032"/>
                  </a:lnTo>
                  <a:cubicBezTo>
                    <a:pt x="9221" y="45030"/>
                    <a:pt x="9215" y="45028"/>
                    <a:pt x="9204" y="45025"/>
                  </a:cubicBezTo>
                  <a:cubicBezTo>
                    <a:pt x="9157" y="45013"/>
                    <a:pt x="9145" y="44977"/>
                    <a:pt x="9157" y="44977"/>
                  </a:cubicBezTo>
                  <a:close/>
                  <a:moveTo>
                    <a:pt x="7613" y="0"/>
                  </a:moveTo>
                  <a:cubicBezTo>
                    <a:pt x="7285" y="0"/>
                    <a:pt x="7254" y="168"/>
                    <a:pt x="7228" y="698"/>
                  </a:cubicBezTo>
                  <a:cubicBezTo>
                    <a:pt x="7240" y="912"/>
                    <a:pt x="7311" y="1091"/>
                    <a:pt x="7430" y="1257"/>
                  </a:cubicBezTo>
                  <a:cubicBezTo>
                    <a:pt x="7633" y="1507"/>
                    <a:pt x="7716" y="1829"/>
                    <a:pt x="7942" y="2055"/>
                  </a:cubicBezTo>
                  <a:cubicBezTo>
                    <a:pt x="8181" y="2424"/>
                    <a:pt x="8371" y="2829"/>
                    <a:pt x="8478" y="3293"/>
                  </a:cubicBezTo>
                  <a:cubicBezTo>
                    <a:pt x="8621" y="3793"/>
                    <a:pt x="8752" y="4317"/>
                    <a:pt x="8669" y="4865"/>
                  </a:cubicBezTo>
                  <a:cubicBezTo>
                    <a:pt x="8681" y="5210"/>
                    <a:pt x="8538" y="5544"/>
                    <a:pt x="8681" y="5865"/>
                  </a:cubicBezTo>
                  <a:cubicBezTo>
                    <a:pt x="8954" y="6234"/>
                    <a:pt x="8692" y="6615"/>
                    <a:pt x="8692" y="6984"/>
                  </a:cubicBezTo>
                  <a:cubicBezTo>
                    <a:pt x="8609" y="7282"/>
                    <a:pt x="8800" y="7687"/>
                    <a:pt x="8431" y="7877"/>
                  </a:cubicBezTo>
                  <a:cubicBezTo>
                    <a:pt x="8252" y="8163"/>
                    <a:pt x="8204" y="8484"/>
                    <a:pt x="8121" y="8794"/>
                  </a:cubicBezTo>
                  <a:cubicBezTo>
                    <a:pt x="8073" y="8937"/>
                    <a:pt x="8002" y="9032"/>
                    <a:pt x="7930" y="9139"/>
                  </a:cubicBezTo>
                  <a:cubicBezTo>
                    <a:pt x="7776" y="9330"/>
                    <a:pt x="7609" y="9508"/>
                    <a:pt x="7549" y="9782"/>
                  </a:cubicBezTo>
                  <a:cubicBezTo>
                    <a:pt x="7526" y="9913"/>
                    <a:pt x="7442" y="10008"/>
                    <a:pt x="7371" y="10104"/>
                  </a:cubicBezTo>
                  <a:cubicBezTo>
                    <a:pt x="7288" y="10258"/>
                    <a:pt x="7145" y="10377"/>
                    <a:pt x="7073" y="10544"/>
                  </a:cubicBezTo>
                  <a:cubicBezTo>
                    <a:pt x="7061" y="10580"/>
                    <a:pt x="7049" y="10628"/>
                    <a:pt x="7049" y="10687"/>
                  </a:cubicBezTo>
                  <a:cubicBezTo>
                    <a:pt x="7049" y="10842"/>
                    <a:pt x="6966" y="10913"/>
                    <a:pt x="6871" y="10973"/>
                  </a:cubicBezTo>
                  <a:cubicBezTo>
                    <a:pt x="6811" y="10997"/>
                    <a:pt x="6752" y="11056"/>
                    <a:pt x="6716" y="11139"/>
                  </a:cubicBezTo>
                  <a:cubicBezTo>
                    <a:pt x="6692" y="11235"/>
                    <a:pt x="6645" y="11330"/>
                    <a:pt x="6597" y="11437"/>
                  </a:cubicBezTo>
                  <a:cubicBezTo>
                    <a:pt x="6418" y="11735"/>
                    <a:pt x="6299" y="12068"/>
                    <a:pt x="6121" y="12354"/>
                  </a:cubicBezTo>
                  <a:lnTo>
                    <a:pt x="6037" y="12485"/>
                  </a:lnTo>
                  <a:cubicBezTo>
                    <a:pt x="5942" y="12652"/>
                    <a:pt x="5847" y="12783"/>
                    <a:pt x="5692" y="12890"/>
                  </a:cubicBezTo>
                  <a:cubicBezTo>
                    <a:pt x="5466" y="13021"/>
                    <a:pt x="5275" y="13175"/>
                    <a:pt x="5561" y="13461"/>
                  </a:cubicBezTo>
                  <a:cubicBezTo>
                    <a:pt x="5859" y="14021"/>
                    <a:pt x="5323" y="13795"/>
                    <a:pt x="5180" y="13961"/>
                  </a:cubicBezTo>
                  <a:cubicBezTo>
                    <a:pt x="4835" y="14080"/>
                    <a:pt x="4537" y="14271"/>
                    <a:pt x="4466" y="14735"/>
                  </a:cubicBezTo>
                  <a:cubicBezTo>
                    <a:pt x="4418" y="14854"/>
                    <a:pt x="4323" y="14949"/>
                    <a:pt x="4275" y="15069"/>
                  </a:cubicBezTo>
                  <a:cubicBezTo>
                    <a:pt x="4228" y="15188"/>
                    <a:pt x="4204" y="15307"/>
                    <a:pt x="4144" y="15402"/>
                  </a:cubicBezTo>
                  <a:cubicBezTo>
                    <a:pt x="4109" y="15485"/>
                    <a:pt x="4085" y="15545"/>
                    <a:pt x="4085" y="15616"/>
                  </a:cubicBezTo>
                  <a:cubicBezTo>
                    <a:pt x="4168" y="15866"/>
                    <a:pt x="3918" y="15723"/>
                    <a:pt x="3894" y="15819"/>
                  </a:cubicBezTo>
                  <a:cubicBezTo>
                    <a:pt x="3739" y="16021"/>
                    <a:pt x="3549" y="16021"/>
                    <a:pt x="3335" y="16021"/>
                  </a:cubicBezTo>
                  <a:cubicBezTo>
                    <a:pt x="3275" y="16033"/>
                    <a:pt x="3239" y="16045"/>
                    <a:pt x="3192" y="16081"/>
                  </a:cubicBezTo>
                  <a:cubicBezTo>
                    <a:pt x="3025" y="16223"/>
                    <a:pt x="2918" y="16438"/>
                    <a:pt x="2942" y="16676"/>
                  </a:cubicBezTo>
                  <a:cubicBezTo>
                    <a:pt x="2954" y="17033"/>
                    <a:pt x="2799" y="17271"/>
                    <a:pt x="2585" y="17474"/>
                  </a:cubicBezTo>
                  <a:lnTo>
                    <a:pt x="2442" y="17569"/>
                  </a:lnTo>
                  <a:cubicBezTo>
                    <a:pt x="2287" y="17640"/>
                    <a:pt x="2085" y="17664"/>
                    <a:pt x="2013" y="17890"/>
                  </a:cubicBezTo>
                  <a:cubicBezTo>
                    <a:pt x="1965" y="18057"/>
                    <a:pt x="1906" y="18236"/>
                    <a:pt x="1989" y="18378"/>
                  </a:cubicBezTo>
                  <a:cubicBezTo>
                    <a:pt x="2085" y="18640"/>
                    <a:pt x="1989" y="18855"/>
                    <a:pt x="1834" y="18938"/>
                  </a:cubicBezTo>
                  <a:cubicBezTo>
                    <a:pt x="1537" y="19081"/>
                    <a:pt x="1644" y="19295"/>
                    <a:pt x="1763" y="19426"/>
                  </a:cubicBezTo>
                  <a:cubicBezTo>
                    <a:pt x="2120" y="19855"/>
                    <a:pt x="1942" y="20164"/>
                    <a:pt x="1608" y="20450"/>
                  </a:cubicBezTo>
                  <a:cubicBezTo>
                    <a:pt x="1573" y="20617"/>
                    <a:pt x="1632" y="20748"/>
                    <a:pt x="1751" y="20843"/>
                  </a:cubicBezTo>
                  <a:cubicBezTo>
                    <a:pt x="1778" y="20864"/>
                    <a:pt x="1808" y="20871"/>
                    <a:pt x="1840" y="20871"/>
                  </a:cubicBezTo>
                  <a:cubicBezTo>
                    <a:pt x="1890" y="20871"/>
                    <a:pt x="1946" y="20855"/>
                    <a:pt x="2001" y="20855"/>
                  </a:cubicBezTo>
                  <a:cubicBezTo>
                    <a:pt x="2068" y="20855"/>
                    <a:pt x="2136" y="20879"/>
                    <a:pt x="2192" y="20986"/>
                  </a:cubicBezTo>
                  <a:cubicBezTo>
                    <a:pt x="1954" y="21034"/>
                    <a:pt x="1870" y="21260"/>
                    <a:pt x="1775" y="21474"/>
                  </a:cubicBezTo>
                  <a:cubicBezTo>
                    <a:pt x="1687" y="21605"/>
                    <a:pt x="1626" y="21801"/>
                    <a:pt x="1486" y="21801"/>
                  </a:cubicBezTo>
                  <a:cubicBezTo>
                    <a:pt x="1435" y="21801"/>
                    <a:pt x="1374" y="21775"/>
                    <a:pt x="1299" y="21712"/>
                  </a:cubicBezTo>
                  <a:cubicBezTo>
                    <a:pt x="1112" y="21332"/>
                    <a:pt x="1038" y="21181"/>
                    <a:pt x="878" y="21181"/>
                  </a:cubicBezTo>
                  <a:cubicBezTo>
                    <a:pt x="773" y="21181"/>
                    <a:pt x="630" y="21246"/>
                    <a:pt x="394" y="21355"/>
                  </a:cubicBezTo>
                  <a:cubicBezTo>
                    <a:pt x="263" y="21415"/>
                    <a:pt x="227" y="21557"/>
                    <a:pt x="180" y="21688"/>
                  </a:cubicBezTo>
                  <a:cubicBezTo>
                    <a:pt x="120" y="21855"/>
                    <a:pt x="1" y="22034"/>
                    <a:pt x="215" y="22165"/>
                  </a:cubicBezTo>
                  <a:cubicBezTo>
                    <a:pt x="322" y="22236"/>
                    <a:pt x="275" y="22331"/>
                    <a:pt x="263" y="22427"/>
                  </a:cubicBezTo>
                  <a:cubicBezTo>
                    <a:pt x="168" y="22724"/>
                    <a:pt x="60" y="23046"/>
                    <a:pt x="418" y="23224"/>
                  </a:cubicBezTo>
                  <a:cubicBezTo>
                    <a:pt x="834" y="23320"/>
                    <a:pt x="656" y="23677"/>
                    <a:pt x="656" y="23962"/>
                  </a:cubicBezTo>
                  <a:cubicBezTo>
                    <a:pt x="656" y="24093"/>
                    <a:pt x="691" y="24201"/>
                    <a:pt x="739" y="24320"/>
                  </a:cubicBezTo>
                  <a:cubicBezTo>
                    <a:pt x="763" y="24379"/>
                    <a:pt x="858" y="24451"/>
                    <a:pt x="763" y="24546"/>
                  </a:cubicBezTo>
                  <a:cubicBezTo>
                    <a:pt x="811" y="24379"/>
                    <a:pt x="691" y="24415"/>
                    <a:pt x="620" y="24391"/>
                  </a:cubicBezTo>
                  <a:lnTo>
                    <a:pt x="620" y="24391"/>
                  </a:lnTo>
                  <a:cubicBezTo>
                    <a:pt x="382" y="24772"/>
                    <a:pt x="680" y="24855"/>
                    <a:pt x="858" y="25022"/>
                  </a:cubicBezTo>
                  <a:cubicBezTo>
                    <a:pt x="918" y="25094"/>
                    <a:pt x="953" y="25141"/>
                    <a:pt x="834" y="25189"/>
                  </a:cubicBezTo>
                  <a:cubicBezTo>
                    <a:pt x="703" y="25225"/>
                    <a:pt x="656" y="25320"/>
                    <a:pt x="763" y="25451"/>
                  </a:cubicBezTo>
                  <a:cubicBezTo>
                    <a:pt x="1096" y="25915"/>
                    <a:pt x="1477" y="26320"/>
                    <a:pt x="1882" y="26677"/>
                  </a:cubicBezTo>
                  <a:cubicBezTo>
                    <a:pt x="1954" y="26677"/>
                    <a:pt x="2077" y="26572"/>
                    <a:pt x="2111" y="26572"/>
                  </a:cubicBezTo>
                  <a:cubicBezTo>
                    <a:pt x="2117" y="26572"/>
                    <a:pt x="2120" y="26575"/>
                    <a:pt x="2120" y="26582"/>
                  </a:cubicBezTo>
                  <a:cubicBezTo>
                    <a:pt x="2120" y="26987"/>
                    <a:pt x="2370" y="27034"/>
                    <a:pt x="2620" y="27106"/>
                  </a:cubicBezTo>
                  <a:cubicBezTo>
                    <a:pt x="2727" y="27130"/>
                    <a:pt x="2668" y="27284"/>
                    <a:pt x="2680" y="27391"/>
                  </a:cubicBezTo>
                  <a:cubicBezTo>
                    <a:pt x="2716" y="27808"/>
                    <a:pt x="3073" y="27892"/>
                    <a:pt x="3263" y="28130"/>
                  </a:cubicBezTo>
                  <a:cubicBezTo>
                    <a:pt x="3370" y="28237"/>
                    <a:pt x="3489" y="28344"/>
                    <a:pt x="3609" y="28439"/>
                  </a:cubicBezTo>
                  <a:cubicBezTo>
                    <a:pt x="3859" y="28594"/>
                    <a:pt x="4037" y="28844"/>
                    <a:pt x="4204" y="29094"/>
                  </a:cubicBezTo>
                  <a:cubicBezTo>
                    <a:pt x="4228" y="29154"/>
                    <a:pt x="4275" y="29201"/>
                    <a:pt x="4311" y="29261"/>
                  </a:cubicBezTo>
                  <a:cubicBezTo>
                    <a:pt x="4466" y="29487"/>
                    <a:pt x="4692" y="29630"/>
                    <a:pt x="4859" y="29856"/>
                  </a:cubicBezTo>
                  <a:cubicBezTo>
                    <a:pt x="5038" y="29962"/>
                    <a:pt x="5218" y="30114"/>
                    <a:pt x="5439" y="30114"/>
                  </a:cubicBezTo>
                  <a:cubicBezTo>
                    <a:pt x="5467" y="30114"/>
                    <a:pt x="5496" y="30111"/>
                    <a:pt x="5525" y="30106"/>
                  </a:cubicBezTo>
                  <a:cubicBezTo>
                    <a:pt x="5692" y="30082"/>
                    <a:pt x="5835" y="30023"/>
                    <a:pt x="5954" y="29904"/>
                  </a:cubicBezTo>
                  <a:cubicBezTo>
                    <a:pt x="6097" y="29689"/>
                    <a:pt x="6454" y="29749"/>
                    <a:pt x="6430" y="29368"/>
                  </a:cubicBezTo>
                  <a:cubicBezTo>
                    <a:pt x="6406" y="29368"/>
                    <a:pt x="6395" y="29356"/>
                    <a:pt x="6395" y="29332"/>
                  </a:cubicBezTo>
                  <a:cubicBezTo>
                    <a:pt x="6395" y="29308"/>
                    <a:pt x="6395" y="29296"/>
                    <a:pt x="6418" y="29296"/>
                  </a:cubicBezTo>
                  <a:cubicBezTo>
                    <a:pt x="6418" y="29296"/>
                    <a:pt x="6442" y="29308"/>
                    <a:pt x="6454" y="29332"/>
                  </a:cubicBezTo>
                  <a:cubicBezTo>
                    <a:pt x="6514" y="29737"/>
                    <a:pt x="6252" y="29797"/>
                    <a:pt x="6002" y="29868"/>
                  </a:cubicBezTo>
                  <a:cubicBezTo>
                    <a:pt x="5859" y="30035"/>
                    <a:pt x="5680" y="30201"/>
                    <a:pt x="5597" y="30439"/>
                  </a:cubicBezTo>
                  <a:cubicBezTo>
                    <a:pt x="5585" y="30499"/>
                    <a:pt x="5585" y="30547"/>
                    <a:pt x="5585" y="30606"/>
                  </a:cubicBezTo>
                  <a:cubicBezTo>
                    <a:pt x="5585" y="30701"/>
                    <a:pt x="5585" y="30797"/>
                    <a:pt x="5573" y="30904"/>
                  </a:cubicBezTo>
                  <a:lnTo>
                    <a:pt x="5573" y="30987"/>
                  </a:lnTo>
                  <a:cubicBezTo>
                    <a:pt x="5811" y="31094"/>
                    <a:pt x="5859" y="31380"/>
                    <a:pt x="6025" y="31559"/>
                  </a:cubicBezTo>
                  <a:cubicBezTo>
                    <a:pt x="6121" y="31594"/>
                    <a:pt x="6240" y="31582"/>
                    <a:pt x="6347" y="31642"/>
                  </a:cubicBezTo>
                  <a:cubicBezTo>
                    <a:pt x="6502" y="31713"/>
                    <a:pt x="6573" y="31916"/>
                    <a:pt x="6752" y="31952"/>
                  </a:cubicBezTo>
                  <a:cubicBezTo>
                    <a:pt x="6811" y="31940"/>
                    <a:pt x="6859" y="31940"/>
                    <a:pt x="6895" y="31916"/>
                  </a:cubicBezTo>
                  <a:cubicBezTo>
                    <a:pt x="7157" y="31749"/>
                    <a:pt x="7192" y="31523"/>
                    <a:pt x="7002" y="31261"/>
                  </a:cubicBezTo>
                  <a:cubicBezTo>
                    <a:pt x="7072" y="31239"/>
                    <a:pt x="7134" y="31229"/>
                    <a:pt x="7189" y="31229"/>
                  </a:cubicBezTo>
                  <a:cubicBezTo>
                    <a:pt x="7580" y="31229"/>
                    <a:pt x="7617" y="31729"/>
                    <a:pt x="7847" y="31928"/>
                  </a:cubicBezTo>
                  <a:cubicBezTo>
                    <a:pt x="7478" y="32654"/>
                    <a:pt x="8145" y="32452"/>
                    <a:pt x="8371" y="32642"/>
                  </a:cubicBezTo>
                  <a:cubicBezTo>
                    <a:pt x="7942" y="32785"/>
                    <a:pt x="7764" y="33226"/>
                    <a:pt x="7788" y="33999"/>
                  </a:cubicBezTo>
                  <a:cubicBezTo>
                    <a:pt x="7788" y="34059"/>
                    <a:pt x="7788" y="34118"/>
                    <a:pt x="7811" y="34178"/>
                  </a:cubicBezTo>
                  <a:cubicBezTo>
                    <a:pt x="7847" y="34333"/>
                    <a:pt x="7859" y="34499"/>
                    <a:pt x="7930" y="34666"/>
                  </a:cubicBezTo>
                  <a:cubicBezTo>
                    <a:pt x="8002" y="34809"/>
                    <a:pt x="8073" y="34952"/>
                    <a:pt x="8121" y="35107"/>
                  </a:cubicBezTo>
                  <a:cubicBezTo>
                    <a:pt x="8157" y="35226"/>
                    <a:pt x="8192" y="35369"/>
                    <a:pt x="8240" y="35500"/>
                  </a:cubicBezTo>
                  <a:cubicBezTo>
                    <a:pt x="8311" y="35762"/>
                    <a:pt x="8502" y="35964"/>
                    <a:pt x="8597" y="36226"/>
                  </a:cubicBezTo>
                  <a:cubicBezTo>
                    <a:pt x="8740" y="36476"/>
                    <a:pt x="8847" y="36750"/>
                    <a:pt x="8895" y="37059"/>
                  </a:cubicBezTo>
                  <a:cubicBezTo>
                    <a:pt x="8919" y="37155"/>
                    <a:pt x="8954" y="37214"/>
                    <a:pt x="9014" y="37274"/>
                  </a:cubicBezTo>
                  <a:cubicBezTo>
                    <a:pt x="9157" y="37452"/>
                    <a:pt x="9014" y="37667"/>
                    <a:pt x="9097" y="37869"/>
                  </a:cubicBezTo>
                  <a:cubicBezTo>
                    <a:pt x="9157" y="38107"/>
                    <a:pt x="9121" y="38345"/>
                    <a:pt x="9157" y="38583"/>
                  </a:cubicBezTo>
                  <a:cubicBezTo>
                    <a:pt x="9181" y="38643"/>
                    <a:pt x="9216" y="38679"/>
                    <a:pt x="9193" y="38726"/>
                  </a:cubicBezTo>
                  <a:cubicBezTo>
                    <a:pt x="9179" y="38743"/>
                    <a:pt x="9165" y="38750"/>
                    <a:pt x="9152" y="38750"/>
                  </a:cubicBezTo>
                  <a:cubicBezTo>
                    <a:pt x="9120" y="38750"/>
                    <a:pt x="9090" y="38711"/>
                    <a:pt x="9073" y="38702"/>
                  </a:cubicBezTo>
                  <a:cubicBezTo>
                    <a:pt x="8895" y="38702"/>
                    <a:pt x="8752" y="38821"/>
                    <a:pt x="8633" y="38952"/>
                  </a:cubicBezTo>
                  <a:cubicBezTo>
                    <a:pt x="8609" y="39000"/>
                    <a:pt x="8609" y="39060"/>
                    <a:pt x="8609" y="39119"/>
                  </a:cubicBezTo>
                  <a:cubicBezTo>
                    <a:pt x="8669" y="39322"/>
                    <a:pt x="8835" y="39452"/>
                    <a:pt x="8919" y="39655"/>
                  </a:cubicBezTo>
                  <a:cubicBezTo>
                    <a:pt x="8919" y="39798"/>
                    <a:pt x="8788" y="39833"/>
                    <a:pt x="8716" y="39905"/>
                  </a:cubicBezTo>
                  <a:cubicBezTo>
                    <a:pt x="8419" y="40214"/>
                    <a:pt x="8442" y="40393"/>
                    <a:pt x="8800" y="40584"/>
                  </a:cubicBezTo>
                  <a:cubicBezTo>
                    <a:pt x="8871" y="40631"/>
                    <a:pt x="8966" y="40667"/>
                    <a:pt x="9038" y="40726"/>
                  </a:cubicBezTo>
                  <a:cubicBezTo>
                    <a:pt x="9157" y="40857"/>
                    <a:pt x="9407" y="40905"/>
                    <a:pt x="9312" y="41179"/>
                  </a:cubicBezTo>
                  <a:cubicBezTo>
                    <a:pt x="9251" y="41315"/>
                    <a:pt x="9152" y="41336"/>
                    <a:pt x="9047" y="41336"/>
                  </a:cubicBezTo>
                  <a:cubicBezTo>
                    <a:pt x="9003" y="41336"/>
                    <a:pt x="8957" y="41332"/>
                    <a:pt x="8913" y="41332"/>
                  </a:cubicBezTo>
                  <a:cubicBezTo>
                    <a:pt x="8899" y="41332"/>
                    <a:pt x="8885" y="41333"/>
                    <a:pt x="8871" y="41334"/>
                  </a:cubicBezTo>
                  <a:cubicBezTo>
                    <a:pt x="8843" y="41338"/>
                    <a:pt x="8814" y="41339"/>
                    <a:pt x="8785" y="41339"/>
                  </a:cubicBezTo>
                  <a:cubicBezTo>
                    <a:pt x="8726" y="41339"/>
                    <a:pt x="8665" y="41334"/>
                    <a:pt x="8609" y="41334"/>
                  </a:cubicBezTo>
                  <a:cubicBezTo>
                    <a:pt x="8478" y="41346"/>
                    <a:pt x="8335" y="41346"/>
                    <a:pt x="8204" y="41393"/>
                  </a:cubicBezTo>
                  <a:cubicBezTo>
                    <a:pt x="8133" y="41417"/>
                    <a:pt x="8073" y="41477"/>
                    <a:pt x="8038" y="41572"/>
                  </a:cubicBezTo>
                  <a:cubicBezTo>
                    <a:pt x="8014" y="41810"/>
                    <a:pt x="8216" y="41858"/>
                    <a:pt x="8395" y="41989"/>
                  </a:cubicBezTo>
                  <a:cubicBezTo>
                    <a:pt x="8192" y="42012"/>
                    <a:pt x="8038" y="41977"/>
                    <a:pt x="7907" y="42060"/>
                  </a:cubicBezTo>
                  <a:cubicBezTo>
                    <a:pt x="7859" y="42108"/>
                    <a:pt x="7847" y="42155"/>
                    <a:pt x="7847" y="42215"/>
                  </a:cubicBezTo>
                  <a:cubicBezTo>
                    <a:pt x="8014" y="42489"/>
                    <a:pt x="7859" y="42810"/>
                    <a:pt x="7919" y="43084"/>
                  </a:cubicBezTo>
                  <a:cubicBezTo>
                    <a:pt x="7835" y="43358"/>
                    <a:pt x="7621" y="43346"/>
                    <a:pt x="7430" y="43382"/>
                  </a:cubicBezTo>
                  <a:cubicBezTo>
                    <a:pt x="7371" y="43405"/>
                    <a:pt x="7323" y="43417"/>
                    <a:pt x="7288" y="43429"/>
                  </a:cubicBezTo>
                  <a:cubicBezTo>
                    <a:pt x="7168" y="43477"/>
                    <a:pt x="7073" y="43560"/>
                    <a:pt x="7061" y="43727"/>
                  </a:cubicBezTo>
                  <a:cubicBezTo>
                    <a:pt x="7073" y="43846"/>
                    <a:pt x="7145" y="43905"/>
                    <a:pt x="7204" y="44001"/>
                  </a:cubicBezTo>
                  <a:cubicBezTo>
                    <a:pt x="7264" y="44072"/>
                    <a:pt x="7311" y="44155"/>
                    <a:pt x="7347" y="44263"/>
                  </a:cubicBezTo>
                  <a:cubicBezTo>
                    <a:pt x="7549" y="44798"/>
                    <a:pt x="7073" y="44846"/>
                    <a:pt x="6883" y="45084"/>
                  </a:cubicBezTo>
                  <a:cubicBezTo>
                    <a:pt x="6758" y="45084"/>
                    <a:pt x="6826" y="45400"/>
                    <a:pt x="6703" y="45400"/>
                  </a:cubicBezTo>
                  <a:cubicBezTo>
                    <a:pt x="6673" y="45400"/>
                    <a:pt x="6632" y="45381"/>
                    <a:pt x="6573" y="45334"/>
                  </a:cubicBezTo>
                  <a:cubicBezTo>
                    <a:pt x="6534" y="45317"/>
                    <a:pt x="6496" y="45309"/>
                    <a:pt x="6459" y="45309"/>
                  </a:cubicBezTo>
                  <a:cubicBezTo>
                    <a:pt x="6396" y="45309"/>
                    <a:pt x="6336" y="45332"/>
                    <a:pt x="6276" y="45370"/>
                  </a:cubicBezTo>
                  <a:cubicBezTo>
                    <a:pt x="6121" y="45572"/>
                    <a:pt x="5764" y="45727"/>
                    <a:pt x="6049" y="46108"/>
                  </a:cubicBezTo>
                  <a:cubicBezTo>
                    <a:pt x="6101" y="46124"/>
                    <a:pt x="6165" y="46126"/>
                    <a:pt x="6230" y="46126"/>
                  </a:cubicBezTo>
                  <a:cubicBezTo>
                    <a:pt x="6245" y="46126"/>
                    <a:pt x="6260" y="46126"/>
                    <a:pt x="6275" y="46126"/>
                  </a:cubicBezTo>
                  <a:cubicBezTo>
                    <a:pt x="6483" y="46126"/>
                    <a:pt x="6676" y="46141"/>
                    <a:pt x="6478" y="46596"/>
                  </a:cubicBezTo>
                  <a:cubicBezTo>
                    <a:pt x="6478" y="46870"/>
                    <a:pt x="6645" y="46953"/>
                    <a:pt x="6847" y="46989"/>
                  </a:cubicBezTo>
                  <a:cubicBezTo>
                    <a:pt x="7633" y="46620"/>
                    <a:pt x="7669" y="46477"/>
                    <a:pt x="7371" y="45560"/>
                  </a:cubicBezTo>
                  <a:lnTo>
                    <a:pt x="7371" y="45560"/>
                  </a:lnTo>
                  <a:cubicBezTo>
                    <a:pt x="7645" y="45810"/>
                    <a:pt x="7645" y="46144"/>
                    <a:pt x="7538" y="46501"/>
                  </a:cubicBezTo>
                  <a:cubicBezTo>
                    <a:pt x="7347" y="47180"/>
                    <a:pt x="7347" y="47192"/>
                    <a:pt x="7978" y="47192"/>
                  </a:cubicBezTo>
                  <a:cubicBezTo>
                    <a:pt x="8111" y="47087"/>
                    <a:pt x="8242" y="47034"/>
                    <a:pt x="8371" y="47034"/>
                  </a:cubicBezTo>
                  <a:cubicBezTo>
                    <a:pt x="8507" y="47034"/>
                    <a:pt x="8641" y="47093"/>
                    <a:pt x="8776" y="47215"/>
                  </a:cubicBezTo>
                  <a:cubicBezTo>
                    <a:pt x="8785" y="47218"/>
                    <a:pt x="8794" y="47220"/>
                    <a:pt x="8802" y="47220"/>
                  </a:cubicBezTo>
                  <a:cubicBezTo>
                    <a:pt x="8829" y="47220"/>
                    <a:pt x="8853" y="47206"/>
                    <a:pt x="8871" y="47180"/>
                  </a:cubicBezTo>
                  <a:cubicBezTo>
                    <a:pt x="8966" y="47013"/>
                    <a:pt x="8931" y="46799"/>
                    <a:pt x="9050" y="46632"/>
                  </a:cubicBezTo>
                  <a:cubicBezTo>
                    <a:pt x="9193" y="46441"/>
                    <a:pt x="9121" y="46263"/>
                    <a:pt x="8966" y="46108"/>
                  </a:cubicBezTo>
                  <a:cubicBezTo>
                    <a:pt x="8917" y="46065"/>
                    <a:pt x="8876" y="46047"/>
                    <a:pt x="8839" y="46047"/>
                  </a:cubicBezTo>
                  <a:cubicBezTo>
                    <a:pt x="8685" y="46047"/>
                    <a:pt x="8627" y="46369"/>
                    <a:pt x="8467" y="46369"/>
                  </a:cubicBezTo>
                  <a:cubicBezTo>
                    <a:pt x="8439" y="46369"/>
                    <a:pt x="8407" y="46358"/>
                    <a:pt x="8371" y="46334"/>
                  </a:cubicBezTo>
                  <a:lnTo>
                    <a:pt x="8371" y="46334"/>
                  </a:lnTo>
                  <a:cubicBezTo>
                    <a:pt x="8390" y="46337"/>
                    <a:pt x="8408" y="46338"/>
                    <a:pt x="8425" y="46338"/>
                  </a:cubicBezTo>
                  <a:cubicBezTo>
                    <a:pt x="8559" y="46338"/>
                    <a:pt x="8641" y="46256"/>
                    <a:pt x="8704" y="46108"/>
                  </a:cubicBezTo>
                  <a:cubicBezTo>
                    <a:pt x="8755" y="45948"/>
                    <a:pt x="8807" y="45893"/>
                    <a:pt x="8860" y="45893"/>
                  </a:cubicBezTo>
                  <a:cubicBezTo>
                    <a:pt x="8945" y="45893"/>
                    <a:pt x="9033" y="46035"/>
                    <a:pt x="9121" y="46108"/>
                  </a:cubicBezTo>
                  <a:cubicBezTo>
                    <a:pt x="9150" y="46123"/>
                    <a:pt x="9180" y="46129"/>
                    <a:pt x="9211" y="46129"/>
                  </a:cubicBezTo>
                  <a:cubicBezTo>
                    <a:pt x="9281" y="46129"/>
                    <a:pt x="9353" y="46094"/>
                    <a:pt x="9419" y="46037"/>
                  </a:cubicBezTo>
                  <a:cubicBezTo>
                    <a:pt x="9525" y="45709"/>
                    <a:pt x="9555" y="45399"/>
                    <a:pt x="9343" y="45142"/>
                  </a:cubicBezTo>
                  <a:lnTo>
                    <a:pt x="9343" y="45142"/>
                  </a:lnTo>
                  <a:cubicBezTo>
                    <a:pt x="9405" y="45204"/>
                    <a:pt x="9481" y="45252"/>
                    <a:pt x="9571" y="45252"/>
                  </a:cubicBezTo>
                  <a:cubicBezTo>
                    <a:pt x="9580" y="45252"/>
                    <a:pt x="9589" y="45252"/>
                    <a:pt x="9597" y="45251"/>
                  </a:cubicBezTo>
                  <a:cubicBezTo>
                    <a:pt x="9919" y="45025"/>
                    <a:pt x="9931" y="44596"/>
                    <a:pt x="10109" y="44275"/>
                  </a:cubicBezTo>
                  <a:cubicBezTo>
                    <a:pt x="10336" y="44096"/>
                    <a:pt x="10371" y="43798"/>
                    <a:pt x="10431" y="43536"/>
                  </a:cubicBezTo>
                  <a:cubicBezTo>
                    <a:pt x="10609" y="43143"/>
                    <a:pt x="10645" y="42727"/>
                    <a:pt x="10621" y="42310"/>
                  </a:cubicBezTo>
                  <a:cubicBezTo>
                    <a:pt x="10609" y="42072"/>
                    <a:pt x="10645" y="41893"/>
                    <a:pt x="10764" y="41738"/>
                  </a:cubicBezTo>
                  <a:cubicBezTo>
                    <a:pt x="10800" y="41679"/>
                    <a:pt x="10812" y="41631"/>
                    <a:pt x="10824" y="41572"/>
                  </a:cubicBezTo>
                  <a:cubicBezTo>
                    <a:pt x="10848" y="41393"/>
                    <a:pt x="10871" y="41215"/>
                    <a:pt x="10919" y="41036"/>
                  </a:cubicBezTo>
                  <a:cubicBezTo>
                    <a:pt x="10930" y="40968"/>
                    <a:pt x="10931" y="40868"/>
                    <a:pt x="11032" y="40868"/>
                  </a:cubicBezTo>
                  <a:cubicBezTo>
                    <a:pt x="11038" y="40868"/>
                    <a:pt x="11044" y="40869"/>
                    <a:pt x="11050" y="40869"/>
                  </a:cubicBezTo>
                  <a:cubicBezTo>
                    <a:pt x="11163" y="41066"/>
                    <a:pt x="11262" y="41139"/>
                    <a:pt x="11352" y="41139"/>
                  </a:cubicBezTo>
                  <a:cubicBezTo>
                    <a:pt x="11508" y="41139"/>
                    <a:pt x="11636" y="40919"/>
                    <a:pt x="11764" y="40738"/>
                  </a:cubicBezTo>
                  <a:cubicBezTo>
                    <a:pt x="11919" y="40345"/>
                    <a:pt x="11740" y="40143"/>
                    <a:pt x="11455" y="39976"/>
                  </a:cubicBezTo>
                  <a:cubicBezTo>
                    <a:pt x="11413" y="39963"/>
                    <a:pt x="11378" y="39956"/>
                    <a:pt x="11349" y="39956"/>
                  </a:cubicBezTo>
                  <a:cubicBezTo>
                    <a:pt x="11199" y="39956"/>
                    <a:pt x="11189" y="40125"/>
                    <a:pt x="11229" y="40393"/>
                  </a:cubicBezTo>
                  <a:cubicBezTo>
                    <a:pt x="11121" y="40036"/>
                    <a:pt x="11336" y="39893"/>
                    <a:pt x="11359" y="39679"/>
                  </a:cubicBezTo>
                  <a:cubicBezTo>
                    <a:pt x="11353" y="39415"/>
                    <a:pt x="11273" y="39328"/>
                    <a:pt x="11158" y="39328"/>
                  </a:cubicBezTo>
                  <a:cubicBezTo>
                    <a:pt x="11070" y="39328"/>
                    <a:pt x="10961" y="39379"/>
                    <a:pt x="10848" y="39441"/>
                  </a:cubicBezTo>
                  <a:cubicBezTo>
                    <a:pt x="10931" y="39179"/>
                    <a:pt x="11236" y="39129"/>
                    <a:pt x="11292" y="38942"/>
                  </a:cubicBezTo>
                  <a:lnTo>
                    <a:pt x="11292" y="38942"/>
                  </a:lnTo>
                  <a:cubicBezTo>
                    <a:pt x="11276" y="39107"/>
                    <a:pt x="11264" y="39329"/>
                    <a:pt x="11455" y="39500"/>
                  </a:cubicBezTo>
                  <a:cubicBezTo>
                    <a:pt x="11574" y="39607"/>
                    <a:pt x="11359" y="39619"/>
                    <a:pt x="11383" y="39714"/>
                  </a:cubicBezTo>
                  <a:cubicBezTo>
                    <a:pt x="11336" y="39798"/>
                    <a:pt x="11348" y="39869"/>
                    <a:pt x="11407" y="39953"/>
                  </a:cubicBezTo>
                  <a:cubicBezTo>
                    <a:pt x="11565" y="39990"/>
                    <a:pt x="11685" y="40013"/>
                    <a:pt x="11777" y="40013"/>
                  </a:cubicBezTo>
                  <a:cubicBezTo>
                    <a:pt x="12003" y="40013"/>
                    <a:pt x="12062" y="39874"/>
                    <a:pt x="12121" y="39476"/>
                  </a:cubicBezTo>
                  <a:cubicBezTo>
                    <a:pt x="12133" y="39322"/>
                    <a:pt x="12062" y="39179"/>
                    <a:pt x="12217" y="39071"/>
                  </a:cubicBezTo>
                  <a:cubicBezTo>
                    <a:pt x="12419" y="38762"/>
                    <a:pt x="12312" y="38381"/>
                    <a:pt x="12395" y="38048"/>
                  </a:cubicBezTo>
                  <a:cubicBezTo>
                    <a:pt x="12312" y="37714"/>
                    <a:pt x="12407" y="37369"/>
                    <a:pt x="12407" y="37047"/>
                  </a:cubicBezTo>
                  <a:cubicBezTo>
                    <a:pt x="12276" y="36535"/>
                    <a:pt x="12121" y="36035"/>
                    <a:pt x="12062" y="35571"/>
                  </a:cubicBezTo>
                  <a:cubicBezTo>
                    <a:pt x="11824" y="35273"/>
                    <a:pt x="11693" y="34845"/>
                    <a:pt x="11252" y="34797"/>
                  </a:cubicBezTo>
                  <a:cubicBezTo>
                    <a:pt x="11248" y="34795"/>
                    <a:pt x="11242" y="34794"/>
                    <a:pt x="11237" y="34794"/>
                  </a:cubicBezTo>
                  <a:cubicBezTo>
                    <a:pt x="11215" y="34794"/>
                    <a:pt x="11188" y="34809"/>
                    <a:pt x="11169" y="34809"/>
                  </a:cubicBezTo>
                  <a:cubicBezTo>
                    <a:pt x="11181" y="34785"/>
                    <a:pt x="11217" y="34750"/>
                    <a:pt x="11229" y="34738"/>
                  </a:cubicBezTo>
                  <a:cubicBezTo>
                    <a:pt x="11276" y="34678"/>
                    <a:pt x="11312" y="34559"/>
                    <a:pt x="11288" y="34511"/>
                  </a:cubicBezTo>
                  <a:cubicBezTo>
                    <a:pt x="11074" y="34214"/>
                    <a:pt x="11109" y="33797"/>
                    <a:pt x="10776" y="33547"/>
                  </a:cubicBezTo>
                  <a:cubicBezTo>
                    <a:pt x="10562" y="33368"/>
                    <a:pt x="10300" y="33059"/>
                    <a:pt x="10336" y="32642"/>
                  </a:cubicBezTo>
                  <a:cubicBezTo>
                    <a:pt x="10264" y="32487"/>
                    <a:pt x="10228" y="32309"/>
                    <a:pt x="10145" y="32166"/>
                  </a:cubicBezTo>
                  <a:cubicBezTo>
                    <a:pt x="9788" y="31975"/>
                    <a:pt x="9454" y="31594"/>
                    <a:pt x="9335" y="31285"/>
                  </a:cubicBezTo>
                  <a:cubicBezTo>
                    <a:pt x="8954" y="30332"/>
                    <a:pt x="8609" y="29356"/>
                    <a:pt x="8311" y="28368"/>
                  </a:cubicBezTo>
                  <a:cubicBezTo>
                    <a:pt x="7954" y="27177"/>
                    <a:pt x="7311" y="26201"/>
                    <a:pt x="6668" y="25248"/>
                  </a:cubicBezTo>
                  <a:cubicBezTo>
                    <a:pt x="6180" y="24510"/>
                    <a:pt x="5704" y="23843"/>
                    <a:pt x="5621" y="22903"/>
                  </a:cubicBezTo>
                  <a:cubicBezTo>
                    <a:pt x="5644" y="22760"/>
                    <a:pt x="5228" y="22819"/>
                    <a:pt x="5478" y="22546"/>
                  </a:cubicBezTo>
                  <a:cubicBezTo>
                    <a:pt x="5466" y="22046"/>
                    <a:pt x="5537" y="21534"/>
                    <a:pt x="5537" y="21045"/>
                  </a:cubicBezTo>
                  <a:cubicBezTo>
                    <a:pt x="5525" y="20105"/>
                    <a:pt x="5597" y="19248"/>
                    <a:pt x="6180" y="18521"/>
                  </a:cubicBezTo>
                  <a:cubicBezTo>
                    <a:pt x="6228" y="18355"/>
                    <a:pt x="6371" y="18247"/>
                    <a:pt x="6335" y="18057"/>
                  </a:cubicBezTo>
                  <a:cubicBezTo>
                    <a:pt x="6277" y="17893"/>
                    <a:pt x="6172" y="17821"/>
                    <a:pt x="6135" y="17819"/>
                  </a:cubicBezTo>
                  <a:lnTo>
                    <a:pt x="6135" y="17819"/>
                  </a:lnTo>
                  <a:cubicBezTo>
                    <a:pt x="6142" y="17819"/>
                    <a:pt x="6150" y="17819"/>
                    <a:pt x="6157" y="17819"/>
                  </a:cubicBezTo>
                  <a:cubicBezTo>
                    <a:pt x="6473" y="17819"/>
                    <a:pt x="6607" y="17592"/>
                    <a:pt x="6526" y="17093"/>
                  </a:cubicBezTo>
                  <a:cubicBezTo>
                    <a:pt x="6462" y="16735"/>
                    <a:pt x="6790" y="16358"/>
                    <a:pt x="7073" y="16358"/>
                  </a:cubicBezTo>
                  <a:cubicBezTo>
                    <a:pt x="7110" y="16358"/>
                    <a:pt x="7146" y="16364"/>
                    <a:pt x="7180" y="16378"/>
                  </a:cubicBezTo>
                  <a:cubicBezTo>
                    <a:pt x="7490" y="16057"/>
                    <a:pt x="7788" y="15735"/>
                    <a:pt x="8026" y="15330"/>
                  </a:cubicBezTo>
                  <a:cubicBezTo>
                    <a:pt x="8145" y="15033"/>
                    <a:pt x="7919" y="14568"/>
                    <a:pt x="8383" y="14473"/>
                  </a:cubicBezTo>
                  <a:cubicBezTo>
                    <a:pt x="8431" y="14426"/>
                    <a:pt x="8454" y="14378"/>
                    <a:pt x="8490" y="14330"/>
                  </a:cubicBezTo>
                  <a:cubicBezTo>
                    <a:pt x="8383" y="13723"/>
                    <a:pt x="8800" y="13545"/>
                    <a:pt x="9145" y="13306"/>
                  </a:cubicBezTo>
                  <a:cubicBezTo>
                    <a:pt x="9204" y="13164"/>
                    <a:pt x="8966" y="12949"/>
                    <a:pt x="9204" y="12830"/>
                  </a:cubicBezTo>
                  <a:cubicBezTo>
                    <a:pt x="9276" y="12604"/>
                    <a:pt x="9419" y="12402"/>
                    <a:pt x="9574" y="12235"/>
                  </a:cubicBezTo>
                  <a:cubicBezTo>
                    <a:pt x="9919" y="11437"/>
                    <a:pt x="10586" y="10806"/>
                    <a:pt x="10538" y="9806"/>
                  </a:cubicBezTo>
                  <a:cubicBezTo>
                    <a:pt x="10519" y="9593"/>
                    <a:pt x="10515" y="9531"/>
                    <a:pt x="10604" y="9531"/>
                  </a:cubicBezTo>
                  <a:cubicBezTo>
                    <a:pt x="10630" y="9531"/>
                    <a:pt x="10662" y="9536"/>
                    <a:pt x="10705" y="9544"/>
                  </a:cubicBezTo>
                  <a:cubicBezTo>
                    <a:pt x="10718" y="9546"/>
                    <a:pt x="10730" y="9546"/>
                    <a:pt x="10742" y="9546"/>
                  </a:cubicBezTo>
                  <a:cubicBezTo>
                    <a:pt x="10924" y="9546"/>
                    <a:pt x="10961" y="9382"/>
                    <a:pt x="11050" y="9270"/>
                  </a:cubicBezTo>
                  <a:cubicBezTo>
                    <a:pt x="10836" y="8889"/>
                    <a:pt x="11038" y="7901"/>
                    <a:pt x="11371" y="7520"/>
                  </a:cubicBezTo>
                  <a:cubicBezTo>
                    <a:pt x="11407" y="6079"/>
                    <a:pt x="11312" y="4662"/>
                    <a:pt x="10776" y="3305"/>
                  </a:cubicBezTo>
                  <a:cubicBezTo>
                    <a:pt x="10216" y="1876"/>
                    <a:pt x="9335" y="817"/>
                    <a:pt x="8157" y="67"/>
                  </a:cubicBezTo>
                  <a:cubicBezTo>
                    <a:pt x="7918" y="26"/>
                    <a:pt x="7742" y="0"/>
                    <a:pt x="76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4" name="Google Shape;334;p4"/>
            <p:cNvSpPr/>
            <p:nvPr/>
          </p:nvSpPr>
          <p:spPr>
            <a:xfrm>
              <a:off x="8509700" y="4336239"/>
              <a:ext cx="312286" cy="221204"/>
            </a:xfrm>
            <a:custGeom>
              <a:avLst/>
              <a:gdLst/>
              <a:ahLst/>
              <a:cxnLst/>
              <a:rect l="l" t="t" r="r" b="b"/>
              <a:pathLst>
                <a:path w="9895" h="7009" extrusionOk="0">
                  <a:moveTo>
                    <a:pt x="8147" y="0"/>
                  </a:moveTo>
                  <a:cubicBezTo>
                    <a:pt x="8126" y="0"/>
                    <a:pt x="8104" y="6"/>
                    <a:pt x="8085" y="16"/>
                  </a:cubicBezTo>
                  <a:cubicBezTo>
                    <a:pt x="7966" y="99"/>
                    <a:pt x="7906" y="230"/>
                    <a:pt x="7847" y="361"/>
                  </a:cubicBezTo>
                  <a:cubicBezTo>
                    <a:pt x="7811" y="468"/>
                    <a:pt x="7787" y="587"/>
                    <a:pt x="7799" y="706"/>
                  </a:cubicBezTo>
                  <a:cubicBezTo>
                    <a:pt x="7788" y="774"/>
                    <a:pt x="7893" y="862"/>
                    <a:pt x="7865" y="862"/>
                  </a:cubicBezTo>
                  <a:cubicBezTo>
                    <a:pt x="7863" y="862"/>
                    <a:pt x="7861" y="862"/>
                    <a:pt x="7858" y="861"/>
                  </a:cubicBezTo>
                  <a:cubicBezTo>
                    <a:pt x="7746" y="821"/>
                    <a:pt x="7637" y="805"/>
                    <a:pt x="7531" y="805"/>
                  </a:cubicBezTo>
                  <a:cubicBezTo>
                    <a:pt x="7202" y="805"/>
                    <a:pt x="6900" y="959"/>
                    <a:pt x="6584" y="1004"/>
                  </a:cubicBezTo>
                  <a:cubicBezTo>
                    <a:pt x="6465" y="1111"/>
                    <a:pt x="6299" y="1076"/>
                    <a:pt x="6180" y="1171"/>
                  </a:cubicBezTo>
                  <a:cubicBezTo>
                    <a:pt x="6108" y="1278"/>
                    <a:pt x="6108" y="1421"/>
                    <a:pt x="6013" y="1516"/>
                  </a:cubicBezTo>
                  <a:cubicBezTo>
                    <a:pt x="5942" y="1588"/>
                    <a:pt x="5882" y="1671"/>
                    <a:pt x="5858" y="1778"/>
                  </a:cubicBezTo>
                  <a:cubicBezTo>
                    <a:pt x="5798" y="1898"/>
                    <a:pt x="5738" y="1993"/>
                    <a:pt x="5621" y="1993"/>
                  </a:cubicBezTo>
                  <a:cubicBezTo>
                    <a:pt x="5575" y="1993"/>
                    <a:pt x="5520" y="1978"/>
                    <a:pt x="5453" y="1945"/>
                  </a:cubicBezTo>
                  <a:cubicBezTo>
                    <a:pt x="5834" y="1945"/>
                    <a:pt x="5834" y="1540"/>
                    <a:pt x="6013" y="1361"/>
                  </a:cubicBezTo>
                  <a:cubicBezTo>
                    <a:pt x="6096" y="1254"/>
                    <a:pt x="6156" y="1171"/>
                    <a:pt x="6227" y="1099"/>
                  </a:cubicBezTo>
                  <a:cubicBezTo>
                    <a:pt x="6237" y="874"/>
                    <a:pt x="6172" y="752"/>
                    <a:pt x="6027" y="752"/>
                  </a:cubicBezTo>
                  <a:cubicBezTo>
                    <a:pt x="5988" y="752"/>
                    <a:pt x="5944" y="760"/>
                    <a:pt x="5894" y="778"/>
                  </a:cubicBezTo>
                  <a:cubicBezTo>
                    <a:pt x="5727" y="861"/>
                    <a:pt x="5549" y="945"/>
                    <a:pt x="5394" y="1016"/>
                  </a:cubicBezTo>
                  <a:cubicBezTo>
                    <a:pt x="5013" y="1302"/>
                    <a:pt x="4965" y="1933"/>
                    <a:pt x="4489" y="2100"/>
                  </a:cubicBezTo>
                  <a:cubicBezTo>
                    <a:pt x="4156" y="2290"/>
                    <a:pt x="4025" y="2731"/>
                    <a:pt x="3656" y="2873"/>
                  </a:cubicBezTo>
                  <a:cubicBezTo>
                    <a:pt x="3298" y="2885"/>
                    <a:pt x="3334" y="3433"/>
                    <a:pt x="3024" y="3504"/>
                  </a:cubicBezTo>
                  <a:cubicBezTo>
                    <a:pt x="2905" y="3552"/>
                    <a:pt x="2786" y="3588"/>
                    <a:pt x="2679" y="3683"/>
                  </a:cubicBezTo>
                  <a:cubicBezTo>
                    <a:pt x="2437" y="3916"/>
                    <a:pt x="2211" y="4195"/>
                    <a:pt x="1884" y="4195"/>
                  </a:cubicBezTo>
                  <a:cubicBezTo>
                    <a:pt x="1810" y="4195"/>
                    <a:pt x="1730" y="4181"/>
                    <a:pt x="1643" y="4147"/>
                  </a:cubicBezTo>
                  <a:cubicBezTo>
                    <a:pt x="1072" y="4528"/>
                    <a:pt x="560" y="4981"/>
                    <a:pt x="48" y="5457"/>
                  </a:cubicBezTo>
                  <a:cubicBezTo>
                    <a:pt x="0" y="5588"/>
                    <a:pt x="0" y="5743"/>
                    <a:pt x="179" y="5743"/>
                  </a:cubicBezTo>
                  <a:cubicBezTo>
                    <a:pt x="584" y="5755"/>
                    <a:pt x="846" y="6064"/>
                    <a:pt x="1179" y="6279"/>
                  </a:cubicBezTo>
                  <a:cubicBezTo>
                    <a:pt x="1191" y="6283"/>
                    <a:pt x="1202" y="6285"/>
                    <a:pt x="1213" y="6285"/>
                  </a:cubicBezTo>
                  <a:cubicBezTo>
                    <a:pt x="1312" y="6285"/>
                    <a:pt x="1353" y="6110"/>
                    <a:pt x="1459" y="6110"/>
                  </a:cubicBezTo>
                  <a:cubicBezTo>
                    <a:pt x="1464" y="6110"/>
                    <a:pt x="1470" y="6111"/>
                    <a:pt x="1477" y="6112"/>
                  </a:cubicBezTo>
                  <a:cubicBezTo>
                    <a:pt x="1504" y="6100"/>
                    <a:pt x="1522" y="6094"/>
                    <a:pt x="1532" y="6094"/>
                  </a:cubicBezTo>
                  <a:cubicBezTo>
                    <a:pt x="1562" y="6094"/>
                    <a:pt x="1533" y="6136"/>
                    <a:pt x="1524" y="6171"/>
                  </a:cubicBezTo>
                  <a:cubicBezTo>
                    <a:pt x="1608" y="6302"/>
                    <a:pt x="1584" y="6398"/>
                    <a:pt x="1477" y="6564"/>
                  </a:cubicBezTo>
                  <a:cubicBezTo>
                    <a:pt x="1331" y="6755"/>
                    <a:pt x="1301" y="7008"/>
                    <a:pt x="1615" y="7008"/>
                  </a:cubicBezTo>
                  <a:cubicBezTo>
                    <a:pt x="1635" y="7008"/>
                    <a:pt x="1656" y="7007"/>
                    <a:pt x="1679" y="7005"/>
                  </a:cubicBezTo>
                  <a:cubicBezTo>
                    <a:pt x="1858" y="6779"/>
                    <a:pt x="2203" y="6874"/>
                    <a:pt x="2334" y="6576"/>
                  </a:cubicBezTo>
                  <a:lnTo>
                    <a:pt x="2334" y="6588"/>
                  </a:lnTo>
                  <a:cubicBezTo>
                    <a:pt x="2751" y="6160"/>
                    <a:pt x="3286" y="5874"/>
                    <a:pt x="3751" y="5505"/>
                  </a:cubicBezTo>
                  <a:cubicBezTo>
                    <a:pt x="3838" y="5450"/>
                    <a:pt x="3932" y="5437"/>
                    <a:pt x="4028" y="5437"/>
                  </a:cubicBezTo>
                  <a:cubicBezTo>
                    <a:pt x="4120" y="5437"/>
                    <a:pt x="4213" y="5449"/>
                    <a:pt x="4306" y="5449"/>
                  </a:cubicBezTo>
                  <a:cubicBezTo>
                    <a:pt x="4392" y="5449"/>
                    <a:pt x="4478" y="5439"/>
                    <a:pt x="4560" y="5398"/>
                  </a:cubicBezTo>
                  <a:cubicBezTo>
                    <a:pt x="4822" y="5219"/>
                    <a:pt x="5180" y="4981"/>
                    <a:pt x="4989" y="4624"/>
                  </a:cubicBezTo>
                  <a:cubicBezTo>
                    <a:pt x="4961" y="4568"/>
                    <a:pt x="4929" y="4546"/>
                    <a:pt x="4895" y="4546"/>
                  </a:cubicBezTo>
                  <a:cubicBezTo>
                    <a:pt x="4766" y="4546"/>
                    <a:pt x="4596" y="4851"/>
                    <a:pt x="4418" y="4897"/>
                  </a:cubicBezTo>
                  <a:cubicBezTo>
                    <a:pt x="4346" y="4897"/>
                    <a:pt x="4453" y="4897"/>
                    <a:pt x="4382" y="4909"/>
                  </a:cubicBezTo>
                  <a:cubicBezTo>
                    <a:pt x="4357" y="4914"/>
                    <a:pt x="4343" y="4917"/>
                    <a:pt x="4336" y="4917"/>
                  </a:cubicBezTo>
                  <a:cubicBezTo>
                    <a:pt x="4326" y="4917"/>
                    <a:pt x="4332" y="4911"/>
                    <a:pt x="4346" y="4897"/>
                  </a:cubicBezTo>
                  <a:cubicBezTo>
                    <a:pt x="4453" y="4802"/>
                    <a:pt x="4632" y="4731"/>
                    <a:pt x="4537" y="4516"/>
                  </a:cubicBezTo>
                  <a:cubicBezTo>
                    <a:pt x="4492" y="4414"/>
                    <a:pt x="4429" y="4387"/>
                    <a:pt x="4359" y="4387"/>
                  </a:cubicBezTo>
                  <a:cubicBezTo>
                    <a:pt x="4277" y="4387"/>
                    <a:pt x="4183" y="4425"/>
                    <a:pt x="4096" y="4425"/>
                  </a:cubicBezTo>
                  <a:cubicBezTo>
                    <a:pt x="4059" y="4425"/>
                    <a:pt x="4023" y="4418"/>
                    <a:pt x="3989" y="4397"/>
                  </a:cubicBezTo>
                  <a:cubicBezTo>
                    <a:pt x="4263" y="4374"/>
                    <a:pt x="4513" y="4421"/>
                    <a:pt x="4751" y="4255"/>
                  </a:cubicBezTo>
                  <a:cubicBezTo>
                    <a:pt x="4780" y="4226"/>
                    <a:pt x="4817" y="4171"/>
                    <a:pt x="4858" y="4171"/>
                  </a:cubicBezTo>
                  <a:cubicBezTo>
                    <a:pt x="4884" y="4171"/>
                    <a:pt x="4913" y="4195"/>
                    <a:pt x="4941" y="4266"/>
                  </a:cubicBezTo>
                  <a:cubicBezTo>
                    <a:pt x="5156" y="4719"/>
                    <a:pt x="5584" y="4755"/>
                    <a:pt x="5930" y="4981"/>
                  </a:cubicBezTo>
                  <a:cubicBezTo>
                    <a:pt x="6537" y="4612"/>
                    <a:pt x="7251" y="4362"/>
                    <a:pt x="7596" y="3564"/>
                  </a:cubicBezTo>
                  <a:cubicBezTo>
                    <a:pt x="7858" y="3433"/>
                    <a:pt x="7739" y="3052"/>
                    <a:pt x="7954" y="2873"/>
                  </a:cubicBezTo>
                  <a:cubicBezTo>
                    <a:pt x="7992" y="2841"/>
                    <a:pt x="8020" y="2828"/>
                    <a:pt x="8043" y="2828"/>
                  </a:cubicBezTo>
                  <a:cubicBezTo>
                    <a:pt x="8129" y="2828"/>
                    <a:pt x="8134" y="3007"/>
                    <a:pt x="8228" y="3016"/>
                  </a:cubicBezTo>
                  <a:cubicBezTo>
                    <a:pt x="8278" y="3050"/>
                    <a:pt x="8322" y="3067"/>
                    <a:pt x="8361" y="3067"/>
                  </a:cubicBezTo>
                  <a:cubicBezTo>
                    <a:pt x="8432" y="3067"/>
                    <a:pt x="8482" y="3009"/>
                    <a:pt x="8513" y="2885"/>
                  </a:cubicBezTo>
                  <a:cubicBezTo>
                    <a:pt x="8513" y="2754"/>
                    <a:pt x="8454" y="2647"/>
                    <a:pt x="8394" y="2540"/>
                  </a:cubicBezTo>
                  <a:cubicBezTo>
                    <a:pt x="8323" y="2421"/>
                    <a:pt x="8216" y="2302"/>
                    <a:pt x="8335" y="2159"/>
                  </a:cubicBezTo>
                  <a:cubicBezTo>
                    <a:pt x="8409" y="2063"/>
                    <a:pt x="8496" y="2004"/>
                    <a:pt x="8589" y="2004"/>
                  </a:cubicBezTo>
                  <a:cubicBezTo>
                    <a:pt x="8646" y="2004"/>
                    <a:pt x="8705" y="2026"/>
                    <a:pt x="8763" y="2076"/>
                  </a:cubicBezTo>
                  <a:cubicBezTo>
                    <a:pt x="8854" y="2148"/>
                    <a:pt x="8944" y="2202"/>
                    <a:pt x="9026" y="2202"/>
                  </a:cubicBezTo>
                  <a:cubicBezTo>
                    <a:pt x="9105" y="2202"/>
                    <a:pt x="9175" y="2151"/>
                    <a:pt x="9228" y="2016"/>
                  </a:cubicBezTo>
                  <a:cubicBezTo>
                    <a:pt x="9335" y="1742"/>
                    <a:pt x="9109" y="1683"/>
                    <a:pt x="8930" y="1623"/>
                  </a:cubicBezTo>
                  <a:cubicBezTo>
                    <a:pt x="8891" y="1604"/>
                    <a:pt x="8884" y="1584"/>
                    <a:pt x="8902" y="1584"/>
                  </a:cubicBezTo>
                  <a:cubicBezTo>
                    <a:pt x="8906" y="1584"/>
                    <a:pt x="8912" y="1585"/>
                    <a:pt x="8918" y="1588"/>
                  </a:cubicBezTo>
                  <a:cubicBezTo>
                    <a:pt x="8959" y="1596"/>
                    <a:pt x="8995" y="1610"/>
                    <a:pt x="9032" y="1610"/>
                  </a:cubicBezTo>
                  <a:cubicBezTo>
                    <a:pt x="9049" y="1610"/>
                    <a:pt x="9066" y="1607"/>
                    <a:pt x="9085" y="1599"/>
                  </a:cubicBezTo>
                  <a:cubicBezTo>
                    <a:pt x="9240" y="1504"/>
                    <a:pt x="9275" y="1290"/>
                    <a:pt x="9406" y="1171"/>
                  </a:cubicBezTo>
                  <a:cubicBezTo>
                    <a:pt x="9894" y="1111"/>
                    <a:pt x="9740" y="671"/>
                    <a:pt x="9799" y="337"/>
                  </a:cubicBezTo>
                  <a:cubicBezTo>
                    <a:pt x="9669" y="154"/>
                    <a:pt x="9485" y="25"/>
                    <a:pt x="9326" y="25"/>
                  </a:cubicBezTo>
                  <a:cubicBezTo>
                    <a:pt x="9238" y="25"/>
                    <a:pt x="9156" y="65"/>
                    <a:pt x="9097" y="159"/>
                  </a:cubicBezTo>
                  <a:cubicBezTo>
                    <a:pt x="8970" y="363"/>
                    <a:pt x="8862" y="434"/>
                    <a:pt x="8761" y="434"/>
                  </a:cubicBezTo>
                  <a:cubicBezTo>
                    <a:pt x="8614" y="434"/>
                    <a:pt x="8483" y="284"/>
                    <a:pt x="8335" y="171"/>
                  </a:cubicBezTo>
                  <a:cubicBezTo>
                    <a:pt x="8311" y="135"/>
                    <a:pt x="8263" y="87"/>
                    <a:pt x="8228" y="40"/>
                  </a:cubicBezTo>
                  <a:cubicBezTo>
                    <a:pt x="8207" y="12"/>
                    <a:pt x="8177" y="0"/>
                    <a:pt x="81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5" name="Google Shape;335;p4"/>
            <p:cNvSpPr/>
            <p:nvPr/>
          </p:nvSpPr>
          <p:spPr>
            <a:xfrm>
              <a:off x="8586736" y="3404426"/>
              <a:ext cx="72904" cy="125672"/>
            </a:xfrm>
            <a:custGeom>
              <a:avLst/>
              <a:gdLst/>
              <a:ahLst/>
              <a:cxnLst/>
              <a:rect l="l" t="t" r="r" b="b"/>
              <a:pathLst>
                <a:path w="2310" h="3982" extrusionOk="0">
                  <a:moveTo>
                    <a:pt x="1820" y="1"/>
                  </a:moveTo>
                  <a:cubicBezTo>
                    <a:pt x="1451" y="1"/>
                    <a:pt x="1119" y="254"/>
                    <a:pt x="750" y="265"/>
                  </a:cubicBezTo>
                  <a:cubicBezTo>
                    <a:pt x="691" y="324"/>
                    <a:pt x="619" y="372"/>
                    <a:pt x="536" y="431"/>
                  </a:cubicBezTo>
                  <a:cubicBezTo>
                    <a:pt x="441" y="574"/>
                    <a:pt x="512" y="646"/>
                    <a:pt x="619" y="705"/>
                  </a:cubicBezTo>
                  <a:cubicBezTo>
                    <a:pt x="654" y="714"/>
                    <a:pt x="688" y="718"/>
                    <a:pt x="721" y="718"/>
                  </a:cubicBezTo>
                  <a:cubicBezTo>
                    <a:pt x="814" y="718"/>
                    <a:pt x="904" y="690"/>
                    <a:pt x="1000" y="681"/>
                  </a:cubicBezTo>
                  <a:cubicBezTo>
                    <a:pt x="1007" y="682"/>
                    <a:pt x="1014" y="682"/>
                    <a:pt x="1021" y="682"/>
                  </a:cubicBezTo>
                  <a:cubicBezTo>
                    <a:pt x="1101" y="682"/>
                    <a:pt x="1187" y="650"/>
                    <a:pt x="1278" y="650"/>
                  </a:cubicBezTo>
                  <a:cubicBezTo>
                    <a:pt x="1357" y="650"/>
                    <a:pt x="1439" y="675"/>
                    <a:pt x="1524" y="765"/>
                  </a:cubicBezTo>
                  <a:cubicBezTo>
                    <a:pt x="1426" y="750"/>
                    <a:pt x="1334" y="739"/>
                    <a:pt x="1252" y="739"/>
                  </a:cubicBezTo>
                  <a:cubicBezTo>
                    <a:pt x="995" y="739"/>
                    <a:pt x="841" y="846"/>
                    <a:pt x="941" y="1288"/>
                  </a:cubicBezTo>
                  <a:cubicBezTo>
                    <a:pt x="1191" y="1812"/>
                    <a:pt x="691" y="1610"/>
                    <a:pt x="583" y="1800"/>
                  </a:cubicBezTo>
                  <a:cubicBezTo>
                    <a:pt x="0" y="1991"/>
                    <a:pt x="405" y="2515"/>
                    <a:pt x="333" y="2872"/>
                  </a:cubicBezTo>
                  <a:cubicBezTo>
                    <a:pt x="393" y="3110"/>
                    <a:pt x="155" y="3313"/>
                    <a:pt x="298" y="3551"/>
                  </a:cubicBezTo>
                  <a:cubicBezTo>
                    <a:pt x="364" y="3617"/>
                    <a:pt x="418" y="3643"/>
                    <a:pt x="462" y="3643"/>
                  </a:cubicBezTo>
                  <a:cubicBezTo>
                    <a:pt x="601" y="3643"/>
                    <a:pt x="657" y="3393"/>
                    <a:pt x="774" y="3348"/>
                  </a:cubicBezTo>
                  <a:cubicBezTo>
                    <a:pt x="917" y="3551"/>
                    <a:pt x="917" y="3789"/>
                    <a:pt x="1072" y="3944"/>
                  </a:cubicBezTo>
                  <a:cubicBezTo>
                    <a:pt x="1130" y="3970"/>
                    <a:pt x="1183" y="3981"/>
                    <a:pt x="1233" y="3981"/>
                  </a:cubicBezTo>
                  <a:cubicBezTo>
                    <a:pt x="1431" y="3981"/>
                    <a:pt x="1579" y="3805"/>
                    <a:pt x="1750" y="3682"/>
                  </a:cubicBezTo>
                  <a:cubicBezTo>
                    <a:pt x="1822" y="3539"/>
                    <a:pt x="1893" y="3289"/>
                    <a:pt x="1965" y="3289"/>
                  </a:cubicBezTo>
                  <a:cubicBezTo>
                    <a:pt x="2310" y="3289"/>
                    <a:pt x="2167" y="3146"/>
                    <a:pt x="2107" y="2943"/>
                  </a:cubicBezTo>
                  <a:cubicBezTo>
                    <a:pt x="2061" y="2802"/>
                    <a:pt x="2014" y="2755"/>
                    <a:pt x="1967" y="2755"/>
                  </a:cubicBezTo>
                  <a:cubicBezTo>
                    <a:pt x="1875" y="2755"/>
                    <a:pt x="1782" y="2934"/>
                    <a:pt x="1696" y="2934"/>
                  </a:cubicBezTo>
                  <a:cubicBezTo>
                    <a:pt x="1678" y="2934"/>
                    <a:pt x="1660" y="2926"/>
                    <a:pt x="1643" y="2908"/>
                  </a:cubicBezTo>
                  <a:cubicBezTo>
                    <a:pt x="1584" y="2967"/>
                    <a:pt x="1548" y="3062"/>
                    <a:pt x="1476" y="3098"/>
                  </a:cubicBezTo>
                  <a:cubicBezTo>
                    <a:pt x="1476" y="3098"/>
                    <a:pt x="1475" y="3098"/>
                    <a:pt x="1474" y="3098"/>
                  </a:cubicBezTo>
                  <a:cubicBezTo>
                    <a:pt x="1458" y="3098"/>
                    <a:pt x="1427" y="3180"/>
                    <a:pt x="1397" y="3180"/>
                  </a:cubicBezTo>
                  <a:cubicBezTo>
                    <a:pt x="1383" y="3180"/>
                    <a:pt x="1369" y="3160"/>
                    <a:pt x="1357" y="3098"/>
                  </a:cubicBezTo>
                  <a:cubicBezTo>
                    <a:pt x="1369" y="2896"/>
                    <a:pt x="1357" y="2670"/>
                    <a:pt x="1536" y="2539"/>
                  </a:cubicBezTo>
                  <a:cubicBezTo>
                    <a:pt x="1691" y="2431"/>
                    <a:pt x="1893" y="2539"/>
                    <a:pt x="2000" y="2277"/>
                  </a:cubicBezTo>
                  <a:cubicBezTo>
                    <a:pt x="2191" y="1765"/>
                    <a:pt x="1596" y="1634"/>
                    <a:pt x="1643" y="1205"/>
                  </a:cubicBezTo>
                  <a:cubicBezTo>
                    <a:pt x="1654" y="1202"/>
                    <a:pt x="1665" y="1200"/>
                    <a:pt x="1677" y="1200"/>
                  </a:cubicBezTo>
                  <a:cubicBezTo>
                    <a:pt x="1754" y="1200"/>
                    <a:pt x="1831" y="1270"/>
                    <a:pt x="1909" y="1270"/>
                  </a:cubicBezTo>
                  <a:cubicBezTo>
                    <a:pt x="1939" y="1270"/>
                    <a:pt x="1970" y="1259"/>
                    <a:pt x="2000" y="1229"/>
                  </a:cubicBezTo>
                  <a:cubicBezTo>
                    <a:pt x="1786" y="991"/>
                    <a:pt x="2119" y="705"/>
                    <a:pt x="2084" y="693"/>
                  </a:cubicBezTo>
                  <a:cubicBezTo>
                    <a:pt x="1786" y="503"/>
                    <a:pt x="2012" y="229"/>
                    <a:pt x="1965" y="14"/>
                  </a:cubicBezTo>
                  <a:cubicBezTo>
                    <a:pt x="1916" y="5"/>
                    <a:pt x="1867" y="1"/>
                    <a:pt x="18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6" name="Google Shape;336;p4"/>
            <p:cNvSpPr/>
            <p:nvPr/>
          </p:nvSpPr>
          <p:spPr>
            <a:xfrm>
              <a:off x="8700569" y="4289753"/>
              <a:ext cx="96226" cy="83066"/>
            </a:xfrm>
            <a:custGeom>
              <a:avLst/>
              <a:gdLst/>
              <a:ahLst/>
              <a:cxnLst/>
              <a:rect l="l" t="t" r="r" b="b"/>
              <a:pathLst>
                <a:path w="3049" h="2632" extrusionOk="0">
                  <a:moveTo>
                    <a:pt x="2906" y="1"/>
                  </a:moveTo>
                  <a:cubicBezTo>
                    <a:pt x="2680" y="36"/>
                    <a:pt x="2513" y="84"/>
                    <a:pt x="2334" y="120"/>
                  </a:cubicBezTo>
                  <a:cubicBezTo>
                    <a:pt x="2049" y="203"/>
                    <a:pt x="1965" y="513"/>
                    <a:pt x="1787" y="715"/>
                  </a:cubicBezTo>
                  <a:cubicBezTo>
                    <a:pt x="1723" y="760"/>
                    <a:pt x="1659" y="797"/>
                    <a:pt x="1596" y="797"/>
                  </a:cubicBezTo>
                  <a:cubicBezTo>
                    <a:pt x="1540" y="797"/>
                    <a:pt x="1485" y="769"/>
                    <a:pt x="1429" y="691"/>
                  </a:cubicBezTo>
                  <a:cubicBezTo>
                    <a:pt x="1387" y="665"/>
                    <a:pt x="1337" y="646"/>
                    <a:pt x="1282" y="646"/>
                  </a:cubicBezTo>
                  <a:cubicBezTo>
                    <a:pt x="1261" y="646"/>
                    <a:pt x="1238" y="649"/>
                    <a:pt x="1215" y="655"/>
                  </a:cubicBezTo>
                  <a:cubicBezTo>
                    <a:pt x="1179" y="667"/>
                    <a:pt x="1132" y="679"/>
                    <a:pt x="1084" y="715"/>
                  </a:cubicBezTo>
                  <a:cubicBezTo>
                    <a:pt x="941" y="917"/>
                    <a:pt x="739" y="977"/>
                    <a:pt x="525" y="989"/>
                  </a:cubicBezTo>
                  <a:cubicBezTo>
                    <a:pt x="441" y="1001"/>
                    <a:pt x="382" y="1048"/>
                    <a:pt x="322" y="1108"/>
                  </a:cubicBezTo>
                  <a:cubicBezTo>
                    <a:pt x="251" y="1120"/>
                    <a:pt x="191" y="1144"/>
                    <a:pt x="120" y="1156"/>
                  </a:cubicBezTo>
                  <a:cubicBezTo>
                    <a:pt x="1" y="1298"/>
                    <a:pt x="84" y="1429"/>
                    <a:pt x="167" y="1537"/>
                  </a:cubicBezTo>
                  <a:cubicBezTo>
                    <a:pt x="227" y="1632"/>
                    <a:pt x="346" y="1703"/>
                    <a:pt x="298" y="1858"/>
                  </a:cubicBezTo>
                  <a:cubicBezTo>
                    <a:pt x="144" y="2215"/>
                    <a:pt x="227" y="2477"/>
                    <a:pt x="560" y="2632"/>
                  </a:cubicBezTo>
                  <a:cubicBezTo>
                    <a:pt x="952" y="2623"/>
                    <a:pt x="1331" y="2449"/>
                    <a:pt x="1725" y="2449"/>
                  </a:cubicBezTo>
                  <a:cubicBezTo>
                    <a:pt x="1870" y="2449"/>
                    <a:pt x="2017" y="2473"/>
                    <a:pt x="2168" y="2537"/>
                  </a:cubicBezTo>
                  <a:cubicBezTo>
                    <a:pt x="2144" y="2203"/>
                    <a:pt x="1870" y="2299"/>
                    <a:pt x="1799" y="2120"/>
                  </a:cubicBezTo>
                  <a:cubicBezTo>
                    <a:pt x="1668" y="2096"/>
                    <a:pt x="1513" y="2049"/>
                    <a:pt x="1489" y="1846"/>
                  </a:cubicBezTo>
                  <a:cubicBezTo>
                    <a:pt x="1394" y="1703"/>
                    <a:pt x="1251" y="1679"/>
                    <a:pt x="1120" y="1548"/>
                  </a:cubicBezTo>
                  <a:lnTo>
                    <a:pt x="1120" y="1548"/>
                  </a:lnTo>
                  <a:cubicBezTo>
                    <a:pt x="1275" y="1644"/>
                    <a:pt x="1418" y="1703"/>
                    <a:pt x="1537" y="1810"/>
                  </a:cubicBezTo>
                  <a:cubicBezTo>
                    <a:pt x="1602" y="1859"/>
                    <a:pt x="1678" y="1897"/>
                    <a:pt x="1765" y="1897"/>
                  </a:cubicBezTo>
                  <a:cubicBezTo>
                    <a:pt x="1806" y="1897"/>
                    <a:pt x="1849" y="1889"/>
                    <a:pt x="1894" y="1870"/>
                  </a:cubicBezTo>
                  <a:cubicBezTo>
                    <a:pt x="1965" y="1751"/>
                    <a:pt x="2037" y="1620"/>
                    <a:pt x="2108" y="1501"/>
                  </a:cubicBezTo>
                  <a:cubicBezTo>
                    <a:pt x="2263" y="1406"/>
                    <a:pt x="2287" y="1251"/>
                    <a:pt x="2310" y="1072"/>
                  </a:cubicBezTo>
                  <a:cubicBezTo>
                    <a:pt x="2322" y="727"/>
                    <a:pt x="2584" y="727"/>
                    <a:pt x="2787" y="620"/>
                  </a:cubicBezTo>
                  <a:cubicBezTo>
                    <a:pt x="3049" y="453"/>
                    <a:pt x="2858" y="215"/>
                    <a:pt x="29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7" name="Google Shape;337;p4"/>
            <p:cNvSpPr/>
            <p:nvPr/>
          </p:nvSpPr>
          <p:spPr>
            <a:xfrm>
              <a:off x="8772713" y="3830789"/>
              <a:ext cx="77827" cy="168373"/>
            </a:xfrm>
            <a:custGeom>
              <a:avLst/>
              <a:gdLst/>
              <a:ahLst/>
              <a:cxnLst/>
              <a:rect l="l" t="t" r="r" b="b"/>
              <a:pathLst>
                <a:path w="2466" h="5335" extrusionOk="0">
                  <a:moveTo>
                    <a:pt x="155" y="1"/>
                  </a:moveTo>
                  <a:cubicBezTo>
                    <a:pt x="122" y="1"/>
                    <a:pt x="87" y="28"/>
                    <a:pt x="48" y="101"/>
                  </a:cubicBezTo>
                  <a:cubicBezTo>
                    <a:pt x="36" y="232"/>
                    <a:pt x="1" y="375"/>
                    <a:pt x="48" y="506"/>
                  </a:cubicBezTo>
                  <a:cubicBezTo>
                    <a:pt x="84" y="649"/>
                    <a:pt x="96" y="792"/>
                    <a:pt x="155" y="923"/>
                  </a:cubicBezTo>
                  <a:cubicBezTo>
                    <a:pt x="751" y="2173"/>
                    <a:pt x="1465" y="3328"/>
                    <a:pt x="1882" y="4673"/>
                  </a:cubicBezTo>
                  <a:cubicBezTo>
                    <a:pt x="1953" y="4900"/>
                    <a:pt x="1965" y="5173"/>
                    <a:pt x="2191" y="5316"/>
                  </a:cubicBezTo>
                  <a:cubicBezTo>
                    <a:pt x="2215" y="5328"/>
                    <a:pt x="2239" y="5334"/>
                    <a:pt x="2261" y="5334"/>
                  </a:cubicBezTo>
                  <a:cubicBezTo>
                    <a:pt x="2284" y="5334"/>
                    <a:pt x="2305" y="5328"/>
                    <a:pt x="2322" y="5316"/>
                  </a:cubicBezTo>
                  <a:cubicBezTo>
                    <a:pt x="2430" y="5162"/>
                    <a:pt x="2430" y="4983"/>
                    <a:pt x="2465" y="4816"/>
                  </a:cubicBezTo>
                  <a:cubicBezTo>
                    <a:pt x="2465" y="4757"/>
                    <a:pt x="2441" y="4721"/>
                    <a:pt x="2430" y="4661"/>
                  </a:cubicBezTo>
                  <a:cubicBezTo>
                    <a:pt x="2263" y="4495"/>
                    <a:pt x="2144" y="4316"/>
                    <a:pt x="2299" y="4042"/>
                  </a:cubicBezTo>
                  <a:cubicBezTo>
                    <a:pt x="2322" y="3888"/>
                    <a:pt x="2239" y="3792"/>
                    <a:pt x="2180" y="3673"/>
                  </a:cubicBezTo>
                  <a:cubicBezTo>
                    <a:pt x="2154" y="3682"/>
                    <a:pt x="2132" y="3686"/>
                    <a:pt x="2112" y="3686"/>
                  </a:cubicBezTo>
                  <a:cubicBezTo>
                    <a:pt x="2048" y="3686"/>
                    <a:pt x="2013" y="3640"/>
                    <a:pt x="2013" y="3530"/>
                  </a:cubicBezTo>
                  <a:cubicBezTo>
                    <a:pt x="2013" y="3447"/>
                    <a:pt x="1965" y="3376"/>
                    <a:pt x="1965" y="3292"/>
                  </a:cubicBezTo>
                  <a:cubicBezTo>
                    <a:pt x="1953" y="3114"/>
                    <a:pt x="2049" y="2899"/>
                    <a:pt x="1870" y="2768"/>
                  </a:cubicBezTo>
                  <a:cubicBezTo>
                    <a:pt x="1668" y="2733"/>
                    <a:pt x="1537" y="2637"/>
                    <a:pt x="1477" y="2399"/>
                  </a:cubicBezTo>
                  <a:cubicBezTo>
                    <a:pt x="1477" y="2340"/>
                    <a:pt x="1465" y="2292"/>
                    <a:pt x="1429" y="2245"/>
                  </a:cubicBezTo>
                  <a:cubicBezTo>
                    <a:pt x="1346" y="2173"/>
                    <a:pt x="1239" y="2125"/>
                    <a:pt x="1239" y="1983"/>
                  </a:cubicBezTo>
                  <a:cubicBezTo>
                    <a:pt x="1215" y="1887"/>
                    <a:pt x="1167" y="1804"/>
                    <a:pt x="1120" y="1709"/>
                  </a:cubicBezTo>
                  <a:cubicBezTo>
                    <a:pt x="1037" y="1578"/>
                    <a:pt x="1120" y="1459"/>
                    <a:pt x="1132" y="1328"/>
                  </a:cubicBezTo>
                  <a:cubicBezTo>
                    <a:pt x="1132" y="1232"/>
                    <a:pt x="1120" y="1149"/>
                    <a:pt x="1060" y="1090"/>
                  </a:cubicBezTo>
                  <a:cubicBezTo>
                    <a:pt x="1001" y="994"/>
                    <a:pt x="632" y="1149"/>
                    <a:pt x="917" y="804"/>
                  </a:cubicBezTo>
                  <a:cubicBezTo>
                    <a:pt x="986" y="736"/>
                    <a:pt x="956" y="493"/>
                    <a:pt x="766" y="493"/>
                  </a:cubicBezTo>
                  <a:cubicBezTo>
                    <a:pt x="757" y="493"/>
                    <a:pt x="748" y="493"/>
                    <a:pt x="739" y="494"/>
                  </a:cubicBezTo>
                  <a:lnTo>
                    <a:pt x="739" y="506"/>
                  </a:lnTo>
                  <a:cubicBezTo>
                    <a:pt x="721" y="509"/>
                    <a:pt x="704" y="511"/>
                    <a:pt x="688" y="511"/>
                  </a:cubicBezTo>
                  <a:cubicBezTo>
                    <a:pt x="463" y="511"/>
                    <a:pt x="442" y="213"/>
                    <a:pt x="286" y="113"/>
                  </a:cubicBezTo>
                  <a:cubicBezTo>
                    <a:pt x="244" y="57"/>
                    <a:pt x="202" y="1"/>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8" name="Google Shape;338;p4"/>
            <p:cNvSpPr/>
            <p:nvPr/>
          </p:nvSpPr>
          <p:spPr>
            <a:xfrm>
              <a:off x="8563413" y="3452964"/>
              <a:ext cx="36483" cy="128796"/>
            </a:xfrm>
            <a:custGeom>
              <a:avLst/>
              <a:gdLst/>
              <a:ahLst/>
              <a:cxnLst/>
              <a:rect l="l" t="t" r="r" b="b"/>
              <a:pathLst>
                <a:path w="1156" h="4081" extrusionOk="0">
                  <a:moveTo>
                    <a:pt x="239" y="0"/>
                  </a:moveTo>
                  <a:cubicBezTo>
                    <a:pt x="120" y="96"/>
                    <a:pt x="132" y="239"/>
                    <a:pt x="108" y="381"/>
                  </a:cubicBezTo>
                  <a:cubicBezTo>
                    <a:pt x="60" y="584"/>
                    <a:pt x="49" y="798"/>
                    <a:pt x="120" y="1001"/>
                  </a:cubicBezTo>
                  <a:cubicBezTo>
                    <a:pt x="1" y="1298"/>
                    <a:pt x="108" y="1596"/>
                    <a:pt x="132" y="1894"/>
                  </a:cubicBezTo>
                  <a:cubicBezTo>
                    <a:pt x="263" y="2167"/>
                    <a:pt x="132" y="2477"/>
                    <a:pt x="239" y="2763"/>
                  </a:cubicBezTo>
                  <a:cubicBezTo>
                    <a:pt x="299" y="3203"/>
                    <a:pt x="168" y="3691"/>
                    <a:pt x="501" y="4049"/>
                  </a:cubicBezTo>
                  <a:cubicBezTo>
                    <a:pt x="555" y="4071"/>
                    <a:pt x="604" y="4081"/>
                    <a:pt x="648" y="4081"/>
                  </a:cubicBezTo>
                  <a:cubicBezTo>
                    <a:pt x="817" y="4081"/>
                    <a:pt x="919" y="3935"/>
                    <a:pt x="1013" y="3775"/>
                  </a:cubicBezTo>
                  <a:cubicBezTo>
                    <a:pt x="668" y="3549"/>
                    <a:pt x="1156" y="3239"/>
                    <a:pt x="941" y="3001"/>
                  </a:cubicBezTo>
                  <a:cubicBezTo>
                    <a:pt x="822" y="2906"/>
                    <a:pt x="1025" y="2739"/>
                    <a:pt x="894" y="2667"/>
                  </a:cubicBezTo>
                  <a:cubicBezTo>
                    <a:pt x="537" y="2537"/>
                    <a:pt x="1001" y="2501"/>
                    <a:pt x="918" y="2406"/>
                  </a:cubicBezTo>
                  <a:cubicBezTo>
                    <a:pt x="799" y="2060"/>
                    <a:pt x="918" y="1691"/>
                    <a:pt x="787" y="1358"/>
                  </a:cubicBezTo>
                  <a:cubicBezTo>
                    <a:pt x="775" y="1310"/>
                    <a:pt x="739" y="1274"/>
                    <a:pt x="703" y="1227"/>
                  </a:cubicBezTo>
                  <a:cubicBezTo>
                    <a:pt x="644" y="1191"/>
                    <a:pt x="596" y="1191"/>
                    <a:pt x="549" y="1191"/>
                  </a:cubicBezTo>
                  <a:cubicBezTo>
                    <a:pt x="514" y="1209"/>
                    <a:pt x="472" y="1220"/>
                    <a:pt x="453" y="1220"/>
                  </a:cubicBezTo>
                  <a:cubicBezTo>
                    <a:pt x="446" y="1220"/>
                    <a:pt x="441" y="1218"/>
                    <a:pt x="441" y="1215"/>
                  </a:cubicBezTo>
                  <a:cubicBezTo>
                    <a:pt x="406" y="1001"/>
                    <a:pt x="584" y="989"/>
                    <a:pt x="668" y="893"/>
                  </a:cubicBezTo>
                  <a:cubicBezTo>
                    <a:pt x="799" y="751"/>
                    <a:pt x="787" y="596"/>
                    <a:pt x="668" y="453"/>
                  </a:cubicBezTo>
                  <a:cubicBezTo>
                    <a:pt x="549" y="346"/>
                    <a:pt x="418" y="286"/>
                    <a:pt x="346" y="120"/>
                  </a:cubicBezTo>
                  <a:cubicBezTo>
                    <a:pt x="310" y="84"/>
                    <a:pt x="287" y="36"/>
                    <a:pt x="2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4"/>
            <p:cNvSpPr/>
            <p:nvPr/>
          </p:nvSpPr>
          <p:spPr>
            <a:xfrm>
              <a:off x="8824943" y="2936594"/>
              <a:ext cx="39482" cy="81646"/>
            </a:xfrm>
            <a:custGeom>
              <a:avLst/>
              <a:gdLst/>
              <a:ahLst/>
              <a:cxnLst/>
              <a:rect l="l" t="t" r="r" b="b"/>
              <a:pathLst>
                <a:path w="1251" h="2587" extrusionOk="0">
                  <a:moveTo>
                    <a:pt x="416" y="1"/>
                  </a:moveTo>
                  <a:cubicBezTo>
                    <a:pt x="343" y="1"/>
                    <a:pt x="267" y="17"/>
                    <a:pt x="191" y="51"/>
                  </a:cubicBezTo>
                  <a:cubicBezTo>
                    <a:pt x="1" y="218"/>
                    <a:pt x="179" y="372"/>
                    <a:pt x="227" y="491"/>
                  </a:cubicBezTo>
                  <a:cubicBezTo>
                    <a:pt x="525" y="1158"/>
                    <a:pt x="596" y="1873"/>
                    <a:pt x="703" y="2587"/>
                  </a:cubicBezTo>
                  <a:cubicBezTo>
                    <a:pt x="1013" y="2456"/>
                    <a:pt x="929" y="2051"/>
                    <a:pt x="1084" y="1825"/>
                  </a:cubicBezTo>
                  <a:cubicBezTo>
                    <a:pt x="1251" y="1230"/>
                    <a:pt x="1013" y="730"/>
                    <a:pt x="870" y="194"/>
                  </a:cubicBezTo>
                  <a:cubicBezTo>
                    <a:pt x="724" y="72"/>
                    <a:pt x="573" y="1"/>
                    <a:pt x="4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4"/>
            <p:cNvSpPr/>
            <p:nvPr/>
          </p:nvSpPr>
          <p:spPr>
            <a:xfrm>
              <a:off x="8802410" y="4139153"/>
              <a:ext cx="52263" cy="63404"/>
            </a:xfrm>
            <a:custGeom>
              <a:avLst/>
              <a:gdLst/>
              <a:ahLst/>
              <a:cxnLst/>
              <a:rect l="l" t="t" r="r" b="b"/>
              <a:pathLst>
                <a:path w="1656" h="2009" extrusionOk="0">
                  <a:moveTo>
                    <a:pt x="639" y="0"/>
                  </a:moveTo>
                  <a:cubicBezTo>
                    <a:pt x="569" y="0"/>
                    <a:pt x="488" y="30"/>
                    <a:pt x="393" y="105"/>
                  </a:cubicBezTo>
                  <a:cubicBezTo>
                    <a:pt x="346" y="260"/>
                    <a:pt x="298" y="427"/>
                    <a:pt x="250" y="570"/>
                  </a:cubicBezTo>
                  <a:cubicBezTo>
                    <a:pt x="0" y="927"/>
                    <a:pt x="0" y="1237"/>
                    <a:pt x="310" y="1534"/>
                  </a:cubicBezTo>
                  <a:cubicBezTo>
                    <a:pt x="499" y="1734"/>
                    <a:pt x="664" y="2008"/>
                    <a:pt x="943" y="2008"/>
                  </a:cubicBezTo>
                  <a:cubicBezTo>
                    <a:pt x="997" y="2008"/>
                    <a:pt x="1056" y="1998"/>
                    <a:pt x="1119" y="1975"/>
                  </a:cubicBezTo>
                  <a:cubicBezTo>
                    <a:pt x="1143" y="1796"/>
                    <a:pt x="965" y="1629"/>
                    <a:pt x="1084" y="1451"/>
                  </a:cubicBezTo>
                  <a:cubicBezTo>
                    <a:pt x="1310" y="1153"/>
                    <a:pt x="1024" y="1106"/>
                    <a:pt x="905" y="975"/>
                  </a:cubicBezTo>
                  <a:cubicBezTo>
                    <a:pt x="881" y="963"/>
                    <a:pt x="846" y="927"/>
                    <a:pt x="822" y="915"/>
                  </a:cubicBezTo>
                  <a:lnTo>
                    <a:pt x="822" y="915"/>
                  </a:lnTo>
                  <a:cubicBezTo>
                    <a:pt x="846" y="927"/>
                    <a:pt x="881" y="939"/>
                    <a:pt x="905" y="975"/>
                  </a:cubicBezTo>
                  <a:lnTo>
                    <a:pt x="1131" y="975"/>
                  </a:lnTo>
                  <a:cubicBezTo>
                    <a:pt x="1136" y="974"/>
                    <a:pt x="1140" y="974"/>
                    <a:pt x="1145" y="974"/>
                  </a:cubicBezTo>
                  <a:cubicBezTo>
                    <a:pt x="1216" y="974"/>
                    <a:pt x="1309" y="1021"/>
                    <a:pt x="1390" y="1021"/>
                  </a:cubicBezTo>
                  <a:cubicBezTo>
                    <a:pt x="1457" y="1021"/>
                    <a:pt x="1517" y="988"/>
                    <a:pt x="1548" y="867"/>
                  </a:cubicBezTo>
                  <a:cubicBezTo>
                    <a:pt x="1655" y="522"/>
                    <a:pt x="1322" y="725"/>
                    <a:pt x="1250" y="582"/>
                  </a:cubicBezTo>
                  <a:cubicBezTo>
                    <a:pt x="1227" y="522"/>
                    <a:pt x="1179" y="498"/>
                    <a:pt x="1131" y="451"/>
                  </a:cubicBezTo>
                  <a:cubicBezTo>
                    <a:pt x="978" y="297"/>
                    <a:pt x="859" y="0"/>
                    <a:pt x="6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4"/>
            <p:cNvSpPr/>
            <p:nvPr/>
          </p:nvSpPr>
          <p:spPr>
            <a:xfrm>
              <a:off x="8782118" y="3109916"/>
              <a:ext cx="52642" cy="73061"/>
            </a:xfrm>
            <a:custGeom>
              <a:avLst/>
              <a:gdLst/>
              <a:ahLst/>
              <a:cxnLst/>
              <a:rect l="l" t="t" r="r" b="b"/>
              <a:pathLst>
                <a:path w="1668" h="2315" extrusionOk="0">
                  <a:moveTo>
                    <a:pt x="1120" y="0"/>
                  </a:moveTo>
                  <a:cubicBezTo>
                    <a:pt x="989" y="203"/>
                    <a:pt x="810" y="381"/>
                    <a:pt x="798" y="667"/>
                  </a:cubicBezTo>
                  <a:cubicBezTo>
                    <a:pt x="953" y="869"/>
                    <a:pt x="798" y="869"/>
                    <a:pt x="679" y="893"/>
                  </a:cubicBezTo>
                  <a:cubicBezTo>
                    <a:pt x="381" y="1262"/>
                    <a:pt x="143" y="1667"/>
                    <a:pt x="0" y="2155"/>
                  </a:cubicBezTo>
                  <a:cubicBezTo>
                    <a:pt x="24" y="2167"/>
                    <a:pt x="36" y="2203"/>
                    <a:pt x="48" y="2215"/>
                  </a:cubicBezTo>
                  <a:cubicBezTo>
                    <a:pt x="137" y="2290"/>
                    <a:pt x="226" y="2314"/>
                    <a:pt x="318" y="2314"/>
                  </a:cubicBezTo>
                  <a:cubicBezTo>
                    <a:pt x="385" y="2314"/>
                    <a:pt x="454" y="2301"/>
                    <a:pt x="524" y="2286"/>
                  </a:cubicBezTo>
                  <a:cubicBezTo>
                    <a:pt x="631" y="2262"/>
                    <a:pt x="715" y="2227"/>
                    <a:pt x="774" y="2143"/>
                  </a:cubicBezTo>
                  <a:cubicBezTo>
                    <a:pt x="774" y="2108"/>
                    <a:pt x="798" y="2060"/>
                    <a:pt x="798" y="2024"/>
                  </a:cubicBezTo>
                  <a:cubicBezTo>
                    <a:pt x="762" y="1881"/>
                    <a:pt x="560" y="1810"/>
                    <a:pt x="679" y="1619"/>
                  </a:cubicBezTo>
                  <a:cubicBezTo>
                    <a:pt x="858" y="1405"/>
                    <a:pt x="1131" y="1548"/>
                    <a:pt x="1334" y="1369"/>
                  </a:cubicBezTo>
                  <a:cubicBezTo>
                    <a:pt x="1310" y="1048"/>
                    <a:pt x="1596" y="905"/>
                    <a:pt x="1667" y="631"/>
                  </a:cubicBezTo>
                  <a:cubicBezTo>
                    <a:pt x="1667" y="262"/>
                    <a:pt x="1310" y="262"/>
                    <a:pt x="1191" y="36"/>
                  </a:cubicBezTo>
                  <a:cubicBezTo>
                    <a:pt x="1167" y="24"/>
                    <a:pt x="1155" y="12"/>
                    <a:pt x="1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4"/>
            <p:cNvSpPr/>
            <p:nvPr/>
          </p:nvSpPr>
          <p:spPr>
            <a:xfrm>
              <a:off x="8610405" y="3340992"/>
              <a:ext cx="74797" cy="72304"/>
            </a:xfrm>
            <a:custGeom>
              <a:avLst/>
              <a:gdLst/>
              <a:ahLst/>
              <a:cxnLst/>
              <a:rect l="l" t="t" r="r" b="b"/>
              <a:pathLst>
                <a:path w="2370" h="2291" extrusionOk="0">
                  <a:moveTo>
                    <a:pt x="2012" y="0"/>
                  </a:moveTo>
                  <a:cubicBezTo>
                    <a:pt x="1881" y="119"/>
                    <a:pt x="1738" y="191"/>
                    <a:pt x="1727" y="393"/>
                  </a:cubicBezTo>
                  <a:cubicBezTo>
                    <a:pt x="1905" y="774"/>
                    <a:pt x="1524" y="893"/>
                    <a:pt x="1453" y="1143"/>
                  </a:cubicBezTo>
                  <a:cubicBezTo>
                    <a:pt x="1084" y="1703"/>
                    <a:pt x="655" y="2167"/>
                    <a:pt x="0" y="2275"/>
                  </a:cubicBezTo>
                  <a:cubicBezTo>
                    <a:pt x="65" y="2285"/>
                    <a:pt x="128" y="2290"/>
                    <a:pt x="191" y="2290"/>
                  </a:cubicBezTo>
                  <a:cubicBezTo>
                    <a:pt x="547" y="2290"/>
                    <a:pt x="881" y="2136"/>
                    <a:pt x="1215" y="2024"/>
                  </a:cubicBezTo>
                  <a:cubicBezTo>
                    <a:pt x="1322" y="1822"/>
                    <a:pt x="1560" y="1965"/>
                    <a:pt x="1679" y="1786"/>
                  </a:cubicBezTo>
                  <a:cubicBezTo>
                    <a:pt x="1667" y="1751"/>
                    <a:pt x="1631" y="1727"/>
                    <a:pt x="1619" y="1691"/>
                  </a:cubicBezTo>
                  <a:lnTo>
                    <a:pt x="1619" y="1691"/>
                  </a:lnTo>
                  <a:cubicBezTo>
                    <a:pt x="1655" y="1727"/>
                    <a:pt x="1667" y="1751"/>
                    <a:pt x="1679" y="1786"/>
                  </a:cubicBezTo>
                  <a:cubicBezTo>
                    <a:pt x="1774" y="1763"/>
                    <a:pt x="1834" y="1691"/>
                    <a:pt x="1905" y="1632"/>
                  </a:cubicBezTo>
                  <a:cubicBezTo>
                    <a:pt x="2370" y="1298"/>
                    <a:pt x="2036" y="643"/>
                    <a:pt x="2370" y="262"/>
                  </a:cubicBezTo>
                  <a:cubicBezTo>
                    <a:pt x="2286" y="96"/>
                    <a:pt x="2155" y="24"/>
                    <a:pt x="20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4"/>
            <p:cNvSpPr/>
            <p:nvPr/>
          </p:nvSpPr>
          <p:spPr>
            <a:xfrm>
              <a:off x="8888062" y="3870427"/>
              <a:ext cx="73693" cy="94554"/>
            </a:xfrm>
            <a:custGeom>
              <a:avLst/>
              <a:gdLst/>
              <a:ahLst/>
              <a:cxnLst/>
              <a:rect l="l" t="t" r="r" b="b"/>
              <a:pathLst>
                <a:path w="2335" h="2996" extrusionOk="0">
                  <a:moveTo>
                    <a:pt x="617" y="0"/>
                  </a:moveTo>
                  <a:cubicBezTo>
                    <a:pt x="596" y="0"/>
                    <a:pt x="573" y="4"/>
                    <a:pt x="549" y="12"/>
                  </a:cubicBezTo>
                  <a:cubicBezTo>
                    <a:pt x="596" y="155"/>
                    <a:pt x="1" y="453"/>
                    <a:pt x="632" y="488"/>
                  </a:cubicBezTo>
                  <a:cubicBezTo>
                    <a:pt x="680" y="488"/>
                    <a:pt x="751" y="608"/>
                    <a:pt x="751" y="679"/>
                  </a:cubicBezTo>
                  <a:cubicBezTo>
                    <a:pt x="787" y="1108"/>
                    <a:pt x="1227" y="1215"/>
                    <a:pt x="1334" y="1643"/>
                  </a:cubicBezTo>
                  <a:cubicBezTo>
                    <a:pt x="1358" y="1810"/>
                    <a:pt x="1442" y="1977"/>
                    <a:pt x="1430" y="2167"/>
                  </a:cubicBezTo>
                  <a:cubicBezTo>
                    <a:pt x="1620" y="2429"/>
                    <a:pt x="2180" y="2334"/>
                    <a:pt x="2049" y="2965"/>
                  </a:cubicBezTo>
                  <a:cubicBezTo>
                    <a:pt x="2046" y="2987"/>
                    <a:pt x="2057" y="2996"/>
                    <a:pt x="2077" y="2996"/>
                  </a:cubicBezTo>
                  <a:cubicBezTo>
                    <a:pt x="2133" y="2996"/>
                    <a:pt x="2256" y="2932"/>
                    <a:pt x="2335" y="2905"/>
                  </a:cubicBezTo>
                  <a:cubicBezTo>
                    <a:pt x="2096" y="2239"/>
                    <a:pt x="1763" y="1620"/>
                    <a:pt x="1442" y="1024"/>
                  </a:cubicBezTo>
                  <a:cubicBezTo>
                    <a:pt x="1227" y="750"/>
                    <a:pt x="953" y="524"/>
                    <a:pt x="858" y="155"/>
                  </a:cubicBezTo>
                  <a:cubicBezTo>
                    <a:pt x="789" y="86"/>
                    <a:pt x="720" y="0"/>
                    <a:pt x="6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4" name="Google Shape;344;p4"/>
            <p:cNvSpPr/>
            <p:nvPr/>
          </p:nvSpPr>
          <p:spPr>
            <a:xfrm>
              <a:off x="8758827" y="3342128"/>
              <a:ext cx="54883" cy="71357"/>
            </a:xfrm>
            <a:custGeom>
              <a:avLst/>
              <a:gdLst/>
              <a:ahLst/>
              <a:cxnLst/>
              <a:rect l="l" t="t" r="r" b="b"/>
              <a:pathLst>
                <a:path w="1739" h="2261" extrusionOk="0">
                  <a:moveTo>
                    <a:pt x="1512" y="0"/>
                  </a:moveTo>
                  <a:lnTo>
                    <a:pt x="1512" y="0"/>
                  </a:lnTo>
                  <a:cubicBezTo>
                    <a:pt x="1250" y="72"/>
                    <a:pt x="1203" y="476"/>
                    <a:pt x="953" y="607"/>
                  </a:cubicBezTo>
                  <a:cubicBezTo>
                    <a:pt x="726" y="738"/>
                    <a:pt x="595" y="953"/>
                    <a:pt x="774" y="1310"/>
                  </a:cubicBezTo>
                  <a:cubicBezTo>
                    <a:pt x="888" y="1538"/>
                    <a:pt x="827" y="1788"/>
                    <a:pt x="530" y="1788"/>
                  </a:cubicBezTo>
                  <a:cubicBezTo>
                    <a:pt x="516" y="1788"/>
                    <a:pt x="503" y="1787"/>
                    <a:pt x="488" y="1786"/>
                  </a:cubicBezTo>
                  <a:cubicBezTo>
                    <a:pt x="322" y="1786"/>
                    <a:pt x="167" y="1810"/>
                    <a:pt x="0" y="1822"/>
                  </a:cubicBezTo>
                  <a:cubicBezTo>
                    <a:pt x="107" y="2239"/>
                    <a:pt x="524" y="1881"/>
                    <a:pt x="619" y="2239"/>
                  </a:cubicBezTo>
                  <a:cubicBezTo>
                    <a:pt x="650" y="2254"/>
                    <a:pt x="676" y="2261"/>
                    <a:pt x="697" y="2261"/>
                  </a:cubicBezTo>
                  <a:cubicBezTo>
                    <a:pt x="774" y="2261"/>
                    <a:pt x="796" y="2175"/>
                    <a:pt x="834" y="2119"/>
                  </a:cubicBezTo>
                  <a:cubicBezTo>
                    <a:pt x="1012" y="1738"/>
                    <a:pt x="1036" y="1298"/>
                    <a:pt x="1417" y="1060"/>
                  </a:cubicBezTo>
                  <a:cubicBezTo>
                    <a:pt x="1560" y="953"/>
                    <a:pt x="1691" y="750"/>
                    <a:pt x="1548" y="488"/>
                  </a:cubicBezTo>
                  <a:cubicBezTo>
                    <a:pt x="1322" y="334"/>
                    <a:pt x="1738" y="179"/>
                    <a:pt x="15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5" name="Google Shape;345;p4"/>
            <p:cNvSpPr/>
            <p:nvPr/>
          </p:nvSpPr>
          <p:spPr>
            <a:xfrm>
              <a:off x="8768579" y="4185671"/>
              <a:ext cx="39482" cy="62868"/>
            </a:xfrm>
            <a:custGeom>
              <a:avLst/>
              <a:gdLst/>
              <a:ahLst/>
              <a:cxnLst/>
              <a:rect l="l" t="t" r="r" b="b"/>
              <a:pathLst>
                <a:path w="1251" h="1992" extrusionOk="0">
                  <a:moveTo>
                    <a:pt x="929" y="1"/>
                  </a:moveTo>
                  <a:cubicBezTo>
                    <a:pt x="608" y="584"/>
                    <a:pt x="417" y="1251"/>
                    <a:pt x="1" y="1775"/>
                  </a:cubicBezTo>
                  <a:cubicBezTo>
                    <a:pt x="54" y="1944"/>
                    <a:pt x="163" y="1991"/>
                    <a:pt x="295" y="1991"/>
                  </a:cubicBezTo>
                  <a:cubicBezTo>
                    <a:pt x="312" y="1991"/>
                    <a:pt x="329" y="1990"/>
                    <a:pt x="346" y="1989"/>
                  </a:cubicBezTo>
                  <a:cubicBezTo>
                    <a:pt x="667" y="1906"/>
                    <a:pt x="1060" y="1941"/>
                    <a:pt x="1179" y="1453"/>
                  </a:cubicBezTo>
                  <a:cubicBezTo>
                    <a:pt x="1191" y="1358"/>
                    <a:pt x="1191" y="1275"/>
                    <a:pt x="1168" y="1179"/>
                  </a:cubicBezTo>
                  <a:cubicBezTo>
                    <a:pt x="1132" y="989"/>
                    <a:pt x="1144" y="798"/>
                    <a:pt x="1203" y="620"/>
                  </a:cubicBezTo>
                  <a:cubicBezTo>
                    <a:pt x="1227" y="572"/>
                    <a:pt x="1239" y="525"/>
                    <a:pt x="1251" y="465"/>
                  </a:cubicBezTo>
                  <a:cubicBezTo>
                    <a:pt x="1251" y="417"/>
                    <a:pt x="1239" y="358"/>
                    <a:pt x="1203" y="322"/>
                  </a:cubicBezTo>
                  <a:cubicBezTo>
                    <a:pt x="1120" y="215"/>
                    <a:pt x="1084" y="36"/>
                    <a:pt x="9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6" name="Google Shape;346;p4"/>
            <p:cNvSpPr/>
            <p:nvPr/>
          </p:nvSpPr>
          <p:spPr>
            <a:xfrm>
              <a:off x="8672387" y="4326204"/>
              <a:ext cx="46646" cy="49833"/>
            </a:xfrm>
            <a:custGeom>
              <a:avLst/>
              <a:gdLst/>
              <a:ahLst/>
              <a:cxnLst/>
              <a:rect l="l" t="t" r="r" b="b"/>
              <a:pathLst>
                <a:path w="1478" h="1579" extrusionOk="0">
                  <a:moveTo>
                    <a:pt x="1037" y="1"/>
                  </a:moveTo>
                  <a:cubicBezTo>
                    <a:pt x="727" y="286"/>
                    <a:pt x="429" y="548"/>
                    <a:pt x="120" y="846"/>
                  </a:cubicBezTo>
                  <a:cubicBezTo>
                    <a:pt x="1" y="1108"/>
                    <a:pt x="144" y="1286"/>
                    <a:pt x="239" y="1489"/>
                  </a:cubicBezTo>
                  <a:cubicBezTo>
                    <a:pt x="429" y="1441"/>
                    <a:pt x="608" y="1382"/>
                    <a:pt x="787" y="1263"/>
                  </a:cubicBezTo>
                  <a:cubicBezTo>
                    <a:pt x="840" y="1228"/>
                    <a:pt x="879" y="1214"/>
                    <a:pt x="908" y="1214"/>
                  </a:cubicBezTo>
                  <a:cubicBezTo>
                    <a:pt x="1008" y="1214"/>
                    <a:pt x="988" y="1387"/>
                    <a:pt x="1025" y="1489"/>
                  </a:cubicBezTo>
                  <a:cubicBezTo>
                    <a:pt x="1102" y="1548"/>
                    <a:pt x="1176" y="1578"/>
                    <a:pt x="1251" y="1578"/>
                  </a:cubicBezTo>
                  <a:cubicBezTo>
                    <a:pt x="1325" y="1578"/>
                    <a:pt x="1400" y="1548"/>
                    <a:pt x="1477" y="1489"/>
                  </a:cubicBezTo>
                  <a:cubicBezTo>
                    <a:pt x="1358" y="1251"/>
                    <a:pt x="1132" y="1048"/>
                    <a:pt x="1370" y="751"/>
                  </a:cubicBezTo>
                  <a:cubicBezTo>
                    <a:pt x="1275" y="632"/>
                    <a:pt x="1096" y="584"/>
                    <a:pt x="1144" y="358"/>
                  </a:cubicBezTo>
                  <a:cubicBezTo>
                    <a:pt x="1120" y="239"/>
                    <a:pt x="1072" y="120"/>
                    <a:pt x="10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7" name="Google Shape;347;p4"/>
            <p:cNvSpPr/>
            <p:nvPr/>
          </p:nvSpPr>
          <p:spPr>
            <a:xfrm>
              <a:off x="8736262" y="4267630"/>
              <a:ext cx="46646" cy="49202"/>
            </a:xfrm>
            <a:custGeom>
              <a:avLst/>
              <a:gdLst/>
              <a:ahLst/>
              <a:cxnLst/>
              <a:rect l="l" t="t" r="r" b="b"/>
              <a:pathLst>
                <a:path w="1478" h="1559" extrusionOk="0">
                  <a:moveTo>
                    <a:pt x="1170" y="0"/>
                  </a:moveTo>
                  <a:cubicBezTo>
                    <a:pt x="959" y="0"/>
                    <a:pt x="750" y="193"/>
                    <a:pt x="536" y="193"/>
                  </a:cubicBezTo>
                  <a:cubicBezTo>
                    <a:pt x="521" y="193"/>
                    <a:pt x="505" y="192"/>
                    <a:pt x="489" y="190"/>
                  </a:cubicBezTo>
                  <a:cubicBezTo>
                    <a:pt x="382" y="321"/>
                    <a:pt x="167" y="321"/>
                    <a:pt x="132" y="547"/>
                  </a:cubicBezTo>
                  <a:cubicBezTo>
                    <a:pt x="1" y="725"/>
                    <a:pt x="191" y="940"/>
                    <a:pt x="84" y="1118"/>
                  </a:cubicBezTo>
                  <a:cubicBezTo>
                    <a:pt x="179" y="1214"/>
                    <a:pt x="60" y="1333"/>
                    <a:pt x="120" y="1440"/>
                  </a:cubicBezTo>
                  <a:lnTo>
                    <a:pt x="346" y="1440"/>
                  </a:lnTo>
                  <a:cubicBezTo>
                    <a:pt x="381" y="1495"/>
                    <a:pt x="422" y="1511"/>
                    <a:pt x="467" y="1511"/>
                  </a:cubicBezTo>
                  <a:cubicBezTo>
                    <a:pt x="530" y="1511"/>
                    <a:pt x="599" y="1480"/>
                    <a:pt x="664" y="1480"/>
                  </a:cubicBezTo>
                  <a:cubicBezTo>
                    <a:pt x="712" y="1480"/>
                    <a:pt x="759" y="1497"/>
                    <a:pt x="798" y="1559"/>
                  </a:cubicBezTo>
                  <a:lnTo>
                    <a:pt x="1251" y="797"/>
                  </a:lnTo>
                  <a:cubicBezTo>
                    <a:pt x="1096" y="487"/>
                    <a:pt x="1453" y="416"/>
                    <a:pt x="1477" y="178"/>
                  </a:cubicBezTo>
                  <a:cubicBezTo>
                    <a:pt x="1374" y="45"/>
                    <a:pt x="1272" y="0"/>
                    <a:pt x="11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8" name="Google Shape;348;p4"/>
            <p:cNvSpPr/>
            <p:nvPr/>
          </p:nvSpPr>
          <p:spPr>
            <a:xfrm>
              <a:off x="8819326" y="3063303"/>
              <a:ext cx="36831" cy="60248"/>
            </a:xfrm>
            <a:custGeom>
              <a:avLst/>
              <a:gdLst/>
              <a:ahLst/>
              <a:cxnLst/>
              <a:rect l="l" t="t" r="r" b="b"/>
              <a:pathLst>
                <a:path w="1167" h="1909" extrusionOk="0">
                  <a:moveTo>
                    <a:pt x="726" y="1"/>
                  </a:moveTo>
                  <a:cubicBezTo>
                    <a:pt x="691" y="1"/>
                    <a:pt x="643" y="1"/>
                    <a:pt x="595" y="25"/>
                  </a:cubicBezTo>
                  <a:cubicBezTo>
                    <a:pt x="357" y="286"/>
                    <a:pt x="274" y="620"/>
                    <a:pt x="155" y="953"/>
                  </a:cubicBezTo>
                  <a:cubicBezTo>
                    <a:pt x="0" y="1215"/>
                    <a:pt x="167" y="1441"/>
                    <a:pt x="226" y="1680"/>
                  </a:cubicBezTo>
                  <a:cubicBezTo>
                    <a:pt x="318" y="1788"/>
                    <a:pt x="405" y="1909"/>
                    <a:pt x="522" y="1909"/>
                  </a:cubicBezTo>
                  <a:cubicBezTo>
                    <a:pt x="572" y="1909"/>
                    <a:pt x="627" y="1887"/>
                    <a:pt x="691" y="1834"/>
                  </a:cubicBezTo>
                  <a:cubicBezTo>
                    <a:pt x="774" y="1501"/>
                    <a:pt x="845" y="1179"/>
                    <a:pt x="941" y="846"/>
                  </a:cubicBezTo>
                  <a:cubicBezTo>
                    <a:pt x="1060" y="727"/>
                    <a:pt x="1167" y="608"/>
                    <a:pt x="1024" y="406"/>
                  </a:cubicBezTo>
                  <a:cubicBezTo>
                    <a:pt x="881" y="310"/>
                    <a:pt x="869" y="108"/>
                    <a:pt x="7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9" name="Google Shape;349;p4"/>
            <p:cNvSpPr/>
            <p:nvPr/>
          </p:nvSpPr>
          <p:spPr>
            <a:xfrm>
              <a:off x="8631423" y="4352492"/>
              <a:ext cx="56019" cy="57376"/>
            </a:xfrm>
            <a:custGeom>
              <a:avLst/>
              <a:gdLst/>
              <a:ahLst/>
              <a:cxnLst/>
              <a:rect l="l" t="t" r="r" b="b"/>
              <a:pathLst>
                <a:path w="1775" h="1818" extrusionOk="0">
                  <a:moveTo>
                    <a:pt x="1430" y="1"/>
                  </a:moveTo>
                  <a:lnTo>
                    <a:pt x="1430" y="1"/>
                  </a:lnTo>
                  <a:cubicBezTo>
                    <a:pt x="1239" y="168"/>
                    <a:pt x="1001" y="275"/>
                    <a:pt x="894" y="537"/>
                  </a:cubicBezTo>
                  <a:cubicBezTo>
                    <a:pt x="996" y="907"/>
                    <a:pt x="961" y="1061"/>
                    <a:pt x="716" y="1061"/>
                  </a:cubicBezTo>
                  <a:cubicBezTo>
                    <a:pt x="646" y="1061"/>
                    <a:pt x="559" y="1049"/>
                    <a:pt x="453" y="1025"/>
                  </a:cubicBezTo>
                  <a:cubicBezTo>
                    <a:pt x="215" y="1025"/>
                    <a:pt x="108" y="1239"/>
                    <a:pt x="1" y="1418"/>
                  </a:cubicBezTo>
                  <a:cubicBezTo>
                    <a:pt x="47" y="1717"/>
                    <a:pt x="153" y="1817"/>
                    <a:pt x="288" y="1817"/>
                  </a:cubicBezTo>
                  <a:cubicBezTo>
                    <a:pt x="400" y="1817"/>
                    <a:pt x="533" y="1749"/>
                    <a:pt x="668" y="1668"/>
                  </a:cubicBezTo>
                  <a:cubicBezTo>
                    <a:pt x="1251" y="1656"/>
                    <a:pt x="1263" y="1001"/>
                    <a:pt x="1549" y="644"/>
                  </a:cubicBezTo>
                  <a:cubicBezTo>
                    <a:pt x="1775" y="370"/>
                    <a:pt x="1418" y="227"/>
                    <a:pt x="14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0" name="Google Shape;350;p4"/>
            <p:cNvSpPr/>
            <p:nvPr/>
          </p:nvSpPr>
          <p:spPr>
            <a:xfrm>
              <a:off x="8751316" y="4241657"/>
              <a:ext cx="50748" cy="39923"/>
            </a:xfrm>
            <a:custGeom>
              <a:avLst/>
              <a:gdLst/>
              <a:ahLst/>
              <a:cxnLst/>
              <a:rect l="l" t="t" r="r" b="b"/>
              <a:pathLst>
                <a:path w="1608" h="1265" extrusionOk="0">
                  <a:moveTo>
                    <a:pt x="548" y="1"/>
                  </a:moveTo>
                  <a:cubicBezTo>
                    <a:pt x="369" y="346"/>
                    <a:pt x="179" y="679"/>
                    <a:pt x="0" y="1025"/>
                  </a:cubicBezTo>
                  <a:cubicBezTo>
                    <a:pt x="83" y="1070"/>
                    <a:pt x="179" y="1264"/>
                    <a:pt x="252" y="1264"/>
                  </a:cubicBezTo>
                  <a:cubicBezTo>
                    <a:pt x="274" y="1264"/>
                    <a:pt x="293" y="1247"/>
                    <a:pt x="310" y="1203"/>
                  </a:cubicBezTo>
                  <a:cubicBezTo>
                    <a:pt x="388" y="1005"/>
                    <a:pt x="484" y="953"/>
                    <a:pt x="586" y="953"/>
                  </a:cubicBezTo>
                  <a:cubicBezTo>
                    <a:pt x="699" y="953"/>
                    <a:pt x="818" y="1018"/>
                    <a:pt x="927" y="1018"/>
                  </a:cubicBezTo>
                  <a:cubicBezTo>
                    <a:pt x="944" y="1018"/>
                    <a:pt x="960" y="1016"/>
                    <a:pt x="976" y="1013"/>
                  </a:cubicBezTo>
                  <a:lnTo>
                    <a:pt x="1310" y="1013"/>
                  </a:lnTo>
                  <a:cubicBezTo>
                    <a:pt x="1607" y="953"/>
                    <a:pt x="1310" y="715"/>
                    <a:pt x="1393" y="596"/>
                  </a:cubicBezTo>
                  <a:cubicBezTo>
                    <a:pt x="1393" y="536"/>
                    <a:pt x="1381" y="477"/>
                    <a:pt x="1369" y="429"/>
                  </a:cubicBezTo>
                  <a:cubicBezTo>
                    <a:pt x="1262" y="191"/>
                    <a:pt x="1060" y="179"/>
                    <a:pt x="881" y="120"/>
                  </a:cubicBezTo>
                  <a:cubicBezTo>
                    <a:pt x="762" y="84"/>
                    <a:pt x="655" y="48"/>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1" name="Google Shape;351;p4"/>
            <p:cNvSpPr/>
            <p:nvPr/>
          </p:nvSpPr>
          <p:spPr>
            <a:xfrm>
              <a:off x="8586357" y="4409993"/>
              <a:ext cx="46235" cy="44373"/>
            </a:xfrm>
            <a:custGeom>
              <a:avLst/>
              <a:gdLst/>
              <a:ahLst/>
              <a:cxnLst/>
              <a:rect l="l" t="t" r="r" b="b"/>
              <a:pathLst>
                <a:path w="1465" h="1406" extrusionOk="0">
                  <a:moveTo>
                    <a:pt x="1084" y="1"/>
                  </a:moveTo>
                  <a:cubicBezTo>
                    <a:pt x="786" y="298"/>
                    <a:pt x="405" y="453"/>
                    <a:pt x="191" y="858"/>
                  </a:cubicBezTo>
                  <a:cubicBezTo>
                    <a:pt x="0" y="1406"/>
                    <a:pt x="488" y="1203"/>
                    <a:pt x="643" y="1370"/>
                  </a:cubicBezTo>
                  <a:cubicBezTo>
                    <a:pt x="834" y="1346"/>
                    <a:pt x="953" y="1251"/>
                    <a:pt x="965" y="1025"/>
                  </a:cubicBezTo>
                  <a:cubicBezTo>
                    <a:pt x="988" y="751"/>
                    <a:pt x="1131" y="727"/>
                    <a:pt x="1310" y="727"/>
                  </a:cubicBezTo>
                  <a:cubicBezTo>
                    <a:pt x="1465" y="382"/>
                    <a:pt x="1298" y="179"/>
                    <a:pt x="10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4"/>
            <p:cNvSpPr/>
            <p:nvPr/>
          </p:nvSpPr>
          <p:spPr>
            <a:xfrm>
              <a:off x="8677657" y="3297030"/>
              <a:ext cx="34211" cy="54567"/>
            </a:xfrm>
            <a:custGeom>
              <a:avLst/>
              <a:gdLst/>
              <a:ahLst/>
              <a:cxnLst/>
              <a:rect l="l" t="t" r="r" b="b"/>
              <a:pathLst>
                <a:path w="1084" h="1729" extrusionOk="0">
                  <a:moveTo>
                    <a:pt x="977" y="0"/>
                  </a:moveTo>
                  <a:cubicBezTo>
                    <a:pt x="679" y="417"/>
                    <a:pt x="215" y="643"/>
                    <a:pt x="0" y="1155"/>
                  </a:cubicBezTo>
                  <a:cubicBezTo>
                    <a:pt x="0" y="1405"/>
                    <a:pt x="143" y="1524"/>
                    <a:pt x="310" y="1643"/>
                  </a:cubicBezTo>
                  <a:cubicBezTo>
                    <a:pt x="427" y="1650"/>
                    <a:pt x="565" y="1729"/>
                    <a:pt x="674" y="1729"/>
                  </a:cubicBezTo>
                  <a:cubicBezTo>
                    <a:pt x="776" y="1729"/>
                    <a:pt x="852" y="1659"/>
                    <a:pt x="858" y="1393"/>
                  </a:cubicBezTo>
                  <a:cubicBezTo>
                    <a:pt x="893" y="1036"/>
                    <a:pt x="846" y="643"/>
                    <a:pt x="1072" y="334"/>
                  </a:cubicBezTo>
                  <a:cubicBezTo>
                    <a:pt x="1084" y="215"/>
                    <a:pt x="1072" y="96"/>
                    <a:pt x="9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4"/>
            <p:cNvSpPr/>
            <p:nvPr/>
          </p:nvSpPr>
          <p:spPr>
            <a:xfrm>
              <a:off x="8878689" y="3147598"/>
              <a:ext cx="42480" cy="85212"/>
            </a:xfrm>
            <a:custGeom>
              <a:avLst/>
              <a:gdLst/>
              <a:ahLst/>
              <a:cxnLst/>
              <a:rect l="l" t="t" r="r" b="b"/>
              <a:pathLst>
                <a:path w="1346" h="2700" extrusionOk="0">
                  <a:moveTo>
                    <a:pt x="1176" y="1"/>
                  </a:moveTo>
                  <a:cubicBezTo>
                    <a:pt x="1136" y="1"/>
                    <a:pt x="1091" y="22"/>
                    <a:pt x="1036" y="68"/>
                  </a:cubicBezTo>
                  <a:cubicBezTo>
                    <a:pt x="810" y="378"/>
                    <a:pt x="1024" y="842"/>
                    <a:pt x="667" y="1199"/>
                  </a:cubicBezTo>
                  <a:cubicBezTo>
                    <a:pt x="393" y="1485"/>
                    <a:pt x="215" y="2021"/>
                    <a:pt x="36" y="2461"/>
                  </a:cubicBezTo>
                  <a:cubicBezTo>
                    <a:pt x="0" y="2592"/>
                    <a:pt x="60" y="2652"/>
                    <a:pt x="143" y="2699"/>
                  </a:cubicBezTo>
                  <a:cubicBezTo>
                    <a:pt x="596" y="1902"/>
                    <a:pt x="1167" y="1164"/>
                    <a:pt x="1346" y="187"/>
                  </a:cubicBezTo>
                  <a:cubicBezTo>
                    <a:pt x="1299" y="72"/>
                    <a:pt x="1248" y="1"/>
                    <a:pt x="11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4"/>
            <p:cNvSpPr/>
            <p:nvPr/>
          </p:nvSpPr>
          <p:spPr>
            <a:xfrm>
              <a:off x="8798276" y="2864355"/>
              <a:ext cx="40996" cy="57692"/>
            </a:xfrm>
            <a:custGeom>
              <a:avLst/>
              <a:gdLst/>
              <a:ahLst/>
              <a:cxnLst/>
              <a:rect l="l" t="t" r="r" b="b"/>
              <a:pathLst>
                <a:path w="1299" h="1828" extrusionOk="0">
                  <a:moveTo>
                    <a:pt x="216" y="0"/>
                  </a:moveTo>
                  <a:cubicBezTo>
                    <a:pt x="166" y="0"/>
                    <a:pt x="114" y="15"/>
                    <a:pt x="60" y="42"/>
                  </a:cubicBezTo>
                  <a:cubicBezTo>
                    <a:pt x="12" y="66"/>
                    <a:pt x="0" y="125"/>
                    <a:pt x="12" y="197"/>
                  </a:cubicBezTo>
                  <a:cubicBezTo>
                    <a:pt x="405" y="661"/>
                    <a:pt x="346" y="1423"/>
                    <a:pt x="834" y="1828"/>
                  </a:cubicBezTo>
                  <a:cubicBezTo>
                    <a:pt x="1036" y="1685"/>
                    <a:pt x="1298" y="1602"/>
                    <a:pt x="1143" y="1233"/>
                  </a:cubicBezTo>
                  <a:cubicBezTo>
                    <a:pt x="917" y="1042"/>
                    <a:pt x="905" y="673"/>
                    <a:pt x="703" y="483"/>
                  </a:cubicBezTo>
                  <a:cubicBezTo>
                    <a:pt x="608" y="316"/>
                    <a:pt x="203" y="447"/>
                    <a:pt x="381" y="66"/>
                  </a:cubicBezTo>
                  <a:cubicBezTo>
                    <a:pt x="330" y="21"/>
                    <a:pt x="275" y="0"/>
                    <a:pt x="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4"/>
            <p:cNvSpPr/>
            <p:nvPr/>
          </p:nvSpPr>
          <p:spPr>
            <a:xfrm>
              <a:off x="8913246" y="3078326"/>
              <a:ext cx="26353" cy="55293"/>
            </a:xfrm>
            <a:custGeom>
              <a:avLst/>
              <a:gdLst/>
              <a:ahLst/>
              <a:cxnLst/>
              <a:rect l="l" t="t" r="r" b="b"/>
              <a:pathLst>
                <a:path w="835" h="1752" extrusionOk="0">
                  <a:moveTo>
                    <a:pt x="834" y="1"/>
                  </a:moveTo>
                  <a:lnTo>
                    <a:pt x="834" y="1"/>
                  </a:lnTo>
                  <a:cubicBezTo>
                    <a:pt x="382" y="49"/>
                    <a:pt x="120" y="180"/>
                    <a:pt x="548" y="680"/>
                  </a:cubicBezTo>
                  <a:cubicBezTo>
                    <a:pt x="523" y="694"/>
                    <a:pt x="496" y="700"/>
                    <a:pt x="470" y="700"/>
                  </a:cubicBezTo>
                  <a:cubicBezTo>
                    <a:pt x="384" y="700"/>
                    <a:pt x="296" y="641"/>
                    <a:pt x="220" y="641"/>
                  </a:cubicBezTo>
                  <a:cubicBezTo>
                    <a:pt x="168" y="641"/>
                    <a:pt x="121" y="669"/>
                    <a:pt x="84" y="763"/>
                  </a:cubicBezTo>
                  <a:cubicBezTo>
                    <a:pt x="1" y="1013"/>
                    <a:pt x="358" y="1013"/>
                    <a:pt x="346" y="1299"/>
                  </a:cubicBezTo>
                  <a:cubicBezTo>
                    <a:pt x="340" y="1299"/>
                    <a:pt x="333" y="1300"/>
                    <a:pt x="327" y="1300"/>
                  </a:cubicBezTo>
                  <a:cubicBezTo>
                    <a:pt x="285" y="1300"/>
                    <a:pt x="234" y="1288"/>
                    <a:pt x="186" y="1288"/>
                  </a:cubicBezTo>
                  <a:cubicBezTo>
                    <a:pt x="110" y="1288"/>
                    <a:pt x="43" y="1318"/>
                    <a:pt x="36" y="1477"/>
                  </a:cubicBezTo>
                  <a:cubicBezTo>
                    <a:pt x="191" y="1561"/>
                    <a:pt x="346" y="1668"/>
                    <a:pt x="513" y="1751"/>
                  </a:cubicBezTo>
                  <a:cubicBezTo>
                    <a:pt x="715" y="1192"/>
                    <a:pt x="775" y="584"/>
                    <a:pt x="8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4"/>
            <p:cNvSpPr/>
            <p:nvPr/>
          </p:nvSpPr>
          <p:spPr>
            <a:xfrm>
              <a:off x="8759553" y="3177547"/>
              <a:ext cx="36483" cy="52074"/>
            </a:xfrm>
            <a:custGeom>
              <a:avLst/>
              <a:gdLst/>
              <a:ahLst/>
              <a:cxnLst/>
              <a:rect l="l" t="t" r="r" b="b"/>
              <a:pathLst>
                <a:path w="1156" h="1650" extrusionOk="0">
                  <a:moveTo>
                    <a:pt x="703" y="0"/>
                  </a:moveTo>
                  <a:cubicBezTo>
                    <a:pt x="394" y="262"/>
                    <a:pt x="180" y="619"/>
                    <a:pt x="37" y="1024"/>
                  </a:cubicBezTo>
                  <a:cubicBezTo>
                    <a:pt x="1" y="1191"/>
                    <a:pt x="215" y="1143"/>
                    <a:pt x="215" y="1286"/>
                  </a:cubicBezTo>
                  <a:cubicBezTo>
                    <a:pt x="215" y="1465"/>
                    <a:pt x="275" y="1619"/>
                    <a:pt x="453" y="1643"/>
                  </a:cubicBezTo>
                  <a:cubicBezTo>
                    <a:pt x="474" y="1647"/>
                    <a:pt x="492" y="1649"/>
                    <a:pt x="508" y="1649"/>
                  </a:cubicBezTo>
                  <a:cubicBezTo>
                    <a:pt x="684" y="1649"/>
                    <a:pt x="648" y="1431"/>
                    <a:pt x="692" y="1322"/>
                  </a:cubicBezTo>
                  <a:cubicBezTo>
                    <a:pt x="775" y="1096"/>
                    <a:pt x="930" y="953"/>
                    <a:pt x="1049" y="762"/>
                  </a:cubicBezTo>
                  <a:cubicBezTo>
                    <a:pt x="1132" y="715"/>
                    <a:pt x="1156" y="607"/>
                    <a:pt x="1156" y="500"/>
                  </a:cubicBezTo>
                  <a:cubicBezTo>
                    <a:pt x="1013" y="322"/>
                    <a:pt x="834" y="203"/>
                    <a:pt x="7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7" name="Google Shape;357;p4"/>
            <p:cNvSpPr/>
            <p:nvPr/>
          </p:nvSpPr>
          <p:spPr>
            <a:xfrm>
              <a:off x="8716633" y="3241928"/>
              <a:ext cx="50496" cy="68454"/>
            </a:xfrm>
            <a:custGeom>
              <a:avLst/>
              <a:gdLst/>
              <a:ahLst/>
              <a:cxnLst/>
              <a:rect l="l" t="t" r="r" b="b"/>
              <a:pathLst>
                <a:path w="1600" h="2169" extrusionOk="0">
                  <a:moveTo>
                    <a:pt x="1390" y="0"/>
                  </a:moveTo>
                  <a:cubicBezTo>
                    <a:pt x="1332" y="0"/>
                    <a:pt x="1265" y="22"/>
                    <a:pt x="1206" y="32"/>
                  </a:cubicBezTo>
                  <a:cubicBezTo>
                    <a:pt x="1004" y="80"/>
                    <a:pt x="849" y="211"/>
                    <a:pt x="635" y="211"/>
                  </a:cubicBezTo>
                  <a:cubicBezTo>
                    <a:pt x="587" y="306"/>
                    <a:pt x="563" y="377"/>
                    <a:pt x="516" y="472"/>
                  </a:cubicBezTo>
                  <a:cubicBezTo>
                    <a:pt x="813" y="889"/>
                    <a:pt x="516" y="1103"/>
                    <a:pt x="289" y="1354"/>
                  </a:cubicBezTo>
                  <a:cubicBezTo>
                    <a:pt x="170" y="1484"/>
                    <a:pt x="75" y="1627"/>
                    <a:pt x="39" y="1806"/>
                  </a:cubicBezTo>
                  <a:cubicBezTo>
                    <a:pt x="1" y="1999"/>
                    <a:pt x="17" y="2169"/>
                    <a:pt x="177" y="2169"/>
                  </a:cubicBezTo>
                  <a:cubicBezTo>
                    <a:pt x="214" y="2169"/>
                    <a:pt x="259" y="2160"/>
                    <a:pt x="313" y="2139"/>
                  </a:cubicBezTo>
                  <a:cubicBezTo>
                    <a:pt x="337" y="1675"/>
                    <a:pt x="611" y="1473"/>
                    <a:pt x="968" y="1365"/>
                  </a:cubicBezTo>
                  <a:cubicBezTo>
                    <a:pt x="1028" y="1056"/>
                    <a:pt x="1397" y="973"/>
                    <a:pt x="1409" y="603"/>
                  </a:cubicBezTo>
                  <a:cubicBezTo>
                    <a:pt x="1004" y="270"/>
                    <a:pt x="1599" y="389"/>
                    <a:pt x="1540" y="234"/>
                  </a:cubicBezTo>
                  <a:cubicBezTo>
                    <a:pt x="1540" y="45"/>
                    <a:pt x="1474" y="0"/>
                    <a:pt x="13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8" name="Google Shape;358;p4"/>
            <p:cNvSpPr/>
            <p:nvPr/>
          </p:nvSpPr>
          <p:spPr>
            <a:xfrm>
              <a:off x="8839966" y="3023381"/>
              <a:ext cx="31592" cy="54630"/>
            </a:xfrm>
            <a:custGeom>
              <a:avLst/>
              <a:gdLst/>
              <a:ahLst/>
              <a:cxnLst/>
              <a:rect l="l" t="t" r="r" b="b"/>
              <a:pathLst>
                <a:path w="1001" h="1731" extrusionOk="0">
                  <a:moveTo>
                    <a:pt x="389" y="0"/>
                  </a:moveTo>
                  <a:cubicBezTo>
                    <a:pt x="379" y="0"/>
                    <a:pt x="369" y="1"/>
                    <a:pt x="358" y="4"/>
                  </a:cubicBezTo>
                  <a:cubicBezTo>
                    <a:pt x="346" y="75"/>
                    <a:pt x="310" y="158"/>
                    <a:pt x="287" y="242"/>
                  </a:cubicBezTo>
                  <a:cubicBezTo>
                    <a:pt x="179" y="444"/>
                    <a:pt x="334" y="742"/>
                    <a:pt x="72" y="873"/>
                  </a:cubicBezTo>
                  <a:lnTo>
                    <a:pt x="72" y="861"/>
                  </a:lnTo>
                  <a:cubicBezTo>
                    <a:pt x="37" y="1028"/>
                    <a:pt x="1" y="1194"/>
                    <a:pt x="37" y="1349"/>
                  </a:cubicBezTo>
                  <a:cubicBezTo>
                    <a:pt x="179" y="1409"/>
                    <a:pt x="60" y="1730"/>
                    <a:pt x="287" y="1730"/>
                  </a:cubicBezTo>
                  <a:cubicBezTo>
                    <a:pt x="465" y="1623"/>
                    <a:pt x="406" y="1313"/>
                    <a:pt x="632" y="1254"/>
                  </a:cubicBezTo>
                  <a:cubicBezTo>
                    <a:pt x="584" y="873"/>
                    <a:pt x="1001" y="492"/>
                    <a:pt x="632" y="99"/>
                  </a:cubicBezTo>
                  <a:cubicBezTo>
                    <a:pt x="546" y="88"/>
                    <a:pt x="480" y="0"/>
                    <a:pt x="3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9" name="Google Shape;359;p4"/>
            <p:cNvSpPr/>
            <p:nvPr/>
          </p:nvSpPr>
          <p:spPr>
            <a:xfrm>
              <a:off x="8620535" y="4397212"/>
              <a:ext cx="31592" cy="35726"/>
            </a:xfrm>
            <a:custGeom>
              <a:avLst/>
              <a:gdLst/>
              <a:ahLst/>
              <a:cxnLst/>
              <a:rect l="l" t="t" r="r" b="b"/>
              <a:pathLst>
                <a:path w="1001" h="1132" extrusionOk="0">
                  <a:moveTo>
                    <a:pt x="334" y="1"/>
                  </a:moveTo>
                  <a:cubicBezTo>
                    <a:pt x="215" y="120"/>
                    <a:pt x="13" y="144"/>
                    <a:pt x="1" y="382"/>
                  </a:cubicBezTo>
                  <a:cubicBezTo>
                    <a:pt x="84" y="644"/>
                    <a:pt x="155" y="882"/>
                    <a:pt x="227" y="1132"/>
                  </a:cubicBezTo>
                  <a:cubicBezTo>
                    <a:pt x="560" y="906"/>
                    <a:pt x="775" y="584"/>
                    <a:pt x="1001" y="251"/>
                  </a:cubicBezTo>
                  <a:lnTo>
                    <a:pt x="1001" y="251"/>
                  </a:lnTo>
                  <a:cubicBezTo>
                    <a:pt x="926" y="262"/>
                    <a:pt x="852" y="271"/>
                    <a:pt x="779" y="271"/>
                  </a:cubicBezTo>
                  <a:cubicBezTo>
                    <a:pt x="609" y="271"/>
                    <a:pt x="451" y="218"/>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0" name="Google Shape;360;p4"/>
            <p:cNvSpPr/>
            <p:nvPr/>
          </p:nvSpPr>
          <p:spPr>
            <a:xfrm>
              <a:off x="8797897" y="4179012"/>
              <a:ext cx="40239" cy="34495"/>
            </a:xfrm>
            <a:custGeom>
              <a:avLst/>
              <a:gdLst/>
              <a:ahLst/>
              <a:cxnLst/>
              <a:rect l="l" t="t" r="r" b="b"/>
              <a:pathLst>
                <a:path w="1275" h="1093" extrusionOk="0">
                  <a:moveTo>
                    <a:pt x="203" y="1"/>
                  </a:moveTo>
                  <a:cubicBezTo>
                    <a:pt x="160" y="1"/>
                    <a:pt x="112" y="20"/>
                    <a:pt x="60" y="69"/>
                  </a:cubicBezTo>
                  <a:cubicBezTo>
                    <a:pt x="36" y="116"/>
                    <a:pt x="12" y="152"/>
                    <a:pt x="0" y="200"/>
                  </a:cubicBezTo>
                  <a:cubicBezTo>
                    <a:pt x="92" y="314"/>
                    <a:pt x="29" y="594"/>
                    <a:pt x="247" y="594"/>
                  </a:cubicBezTo>
                  <a:cubicBezTo>
                    <a:pt x="256" y="594"/>
                    <a:pt x="265" y="594"/>
                    <a:pt x="274" y="593"/>
                  </a:cubicBezTo>
                  <a:cubicBezTo>
                    <a:pt x="358" y="676"/>
                    <a:pt x="453" y="747"/>
                    <a:pt x="512" y="855"/>
                  </a:cubicBezTo>
                  <a:cubicBezTo>
                    <a:pt x="536" y="926"/>
                    <a:pt x="560" y="1009"/>
                    <a:pt x="608" y="1069"/>
                  </a:cubicBezTo>
                  <a:cubicBezTo>
                    <a:pt x="870" y="1033"/>
                    <a:pt x="1167" y="1093"/>
                    <a:pt x="1274" y="688"/>
                  </a:cubicBezTo>
                  <a:cubicBezTo>
                    <a:pt x="965" y="652"/>
                    <a:pt x="774" y="319"/>
                    <a:pt x="489" y="188"/>
                  </a:cubicBezTo>
                  <a:cubicBezTo>
                    <a:pt x="396" y="112"/>
                    <a:pt x="309" y="1"/>
                    <a:pt x="2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1" name="Google Shape;361;p4"/>
            <p:cNvSpPr/>
            <p:nvPr/>
          </p:nvSpPr>
          <p:spPr>
            <a:xfrm>
              <a:off x="8753936" y="3201974"/>
              <a:ext cx="39103" cy="32759"/>
            </a:xfrm>
            <a:custGeom>
              <a:avLst/>
              <a:gdLst/>
              <a:ahLst/>
              <a:cxnLst/>
              <a:rect l="l" t="t" r="r" b="b"/>
              <a:pathLst>
                <a:path w="1239" h="1038" extrusionOk="0">
                  <a:moveTo>
                    <a:pt x="1239" y="0"/>
                  </a:moveTo>
                  <a:cubicBezTo>
                    <a:pt x="989" y="119"/>
                    <a:pt x="822" y="310"/>
                    <a:pt x="798" y="631"/>
                  </a:cubicBezTo>
                  <a:cubicBezTo>
                    <a:pt x="780" y="722"/>
                    <a:pt x="762" y="799"/>
                    <a:pt x="696" y="799"/>
                  </a:cubicBezTo>
                  <a:cubicBezTo>
                    <a:pt x="676" y="799"/>
                    <a:pt x="651" y="791"/>
                    <a:pt x="619" y="774"/>
                  </a:cubicBezTo>
                  <a:cubicBezTo>
                    <a:pt x="536" y="726"/>
                    <a:pt x="500" y="679"/>
                    <a:pt x="536" y="572"/>
                  </a:cubicBezTo>
                  <a:cubicBezTo>
                    <a:pt x="669" y="288"/>
                    <a:pt x="621" y="228"/>
                    <a:pt x="525" y="228"/>
                  </a:cubicBezTo>
                  <a:cubicBezTo>
                    <a:pt x="453" y="228"/>
                    <a:pt x="354" y="262"/>
                    <a:pt x="283" y="262"/>
                  </a:cubicBezTo>
                  <a:cubicBezTo>
                    <a:pt x="261" y="262"/>
                    <a:pt x="242" y="258"/>
                    <a:pt x="227" y="250"/>
                  </a:cubicBezTo>
                  <a:cubicBezTo>
                    <a:pt x="60" y="298"/>
                    <a:pt x="0" y="429"/>
                    <a:pt x="0" y="607"/>
                  </a:cubicBezTo>
                  <a:cubicBezTo>
                    <a:pt x="70" y="911"/>
                    <a:pt x="215" y="1038"/>
                    <a:pt x="423" y="1038"/>
                  </a:cubicBezTo>
                  <a:cubicBezTo>
                    <a:pt x="500" y="1038"/>
                    <a:pt x="586" y="1021"/>
                    <a:pt x="679" y="988"/>
                  </a:cubicBezTo>
                  <a:cubicBezTo>
                    <a:pt x="1000" y="774"/>
                    <a:pt x="1060" y="334"/>
                    <a:pt x="12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2" name="Google Shape;362;p4"/>
            <p:cNvSpPr/>
            <p:nvPr/>
          </p:nvSpPr>
          <p:spPr>
            <a:xfrm>
              <a:off x="8561173" y="4449915"/>
              <a:ext cx="34590" cy="26069"/>
            </a:xfrm>
            <a:custGeom>
              <a:avLst/>
              <a:gdLst/>
              <a:ahLst/>
              <a:cxnLst/>
              <a:rect l="l" t="t" r="r" b="b"/>
              <a:pathLst>
                <a:path w="1096" h="826" extrusionOk="0">
                  <a:moveTo>
                    <a:pt x="789" y="1"/>
                  </a:moveTo>
                  <a:cubicBezTo>
                    <a:pt x="676" y="1"/>
                    <a:pt x="554" y="51"/>
                    <a:pt x="429" y="105"/>
                  </a:cubicBezTo>
                  <a:cubicBezTo>
                    <a:pt x="415" y="103"/>
                    <a:pt x="401" y="102"/>
                    <a:pt x="388" y="102"/>
                  </a:cubicBezTo>
                  <a:cubicBezTo>
                    <a:pt x="143" y="102"/>
                    <a:pt x="136" y="410"/>
                    <a:pt x="0" y="557"/>
                  </a:cubicBezTo>
                  <a:cubicBezTo>
                    <a:pt x="162" y="753"/>
                    <a:pt x="292" y="826"/>
                    <a:pt x="404" y="826"/>
                  </a:cubicBezTo>
                  <a:cubicBezTo>
                    <a:pt x="686" y="826"/>
                    <a:pt x="848" y="354"/>
                    <a:pt x="1096" y="200"/>
                  </a:cubicBezTo>
                  <a:cubicBezTo>
                    <a:pt x="1007" y="51"/>
                    <a:pt x="902" y="1"/>
                    <a:pt x="7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3" name="Google Shape;363;p4"/>
            <p:cNvSpPr/>
            <p:nvPr/>
          </p:nvSpPr>
          <p:spPr>
            <a:xfrm>
              <a:off x="8824565" y="2902478"/>
              <a:ext cx="28215" cy="40397"/>
            </a:xfrm>
            <a:custGeom>
              <a:avLst/>
              <a:gdLst/>
              <a:ahLst/>
              <a:cxnLst/>
              <a:rect l="l" t="t" r="r" b="b"/>
              <a:pathLst>
                <a:path w="894" h="1280" extrusionOk="0">
                  <a:moveTo>
                    <a:pt x="322" y="1"/>
                  </a:moveTo>
                  <a:lnTo>
                    <a:pt x="322" y="1"/>
                  </a:lnTo>
                  <a:cubicBezTo>
                    <a:pt x="394" y="322"/>
                    <a:pt x="1" y="334"/>
                    <a:pt x="13" y="596"/>
                  </a:cubicBezTo>
                  <a:cubicBezTo>
                    <a:pt x="120" y="715"/>
                    <a:pt x="227" y="822"/>
                    <a:pt x="215" y="1013"/>
                  </a:cubicBezTo>
                  <a:lnTo>
                    <a:pt x="215" y="1132"/>
                  </a:lnTo>
                  <a:cubicBezTo>
                    <a:pt x="383" y="1253"/>
                    <a:pt x="558" y="1279"/>
                    <a:pt x="740" y="1279"/>
                  </a:cubicBezTo>
                  <a:cubicBezTo>
                    <a:pt x="791" y="1279"/>
                    <a:pt x="842" y="1277"/>
                    <a:pt x="894" y="1275"/>
                  </a:cubicBezTo>
                  <a:cubicBezTo>
                    <a:pt x="834" y="763"/>
                    <a:pt x="584" y="394"/>
                    <a:pt x="3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4" name="Google Shape;364;p4"/>
            <p:cNvSpPr/>
            <p:nvPr/>
          </p:nvSpPr>
          <p:spPr>
            <a:xfrm>
              <a:off x="8582223" y="3418028"/>
              <a:ext cx="28593" cy="34590"/>
            </a:xfrm>
            <a:custGeom>
              <a:avLst/>
              <a:gdLst/>
              <a:ahLst/>
              <a:cxnLst/>
              <a:rect l="l" t="t" r="r" b="b"/>
              <a:pathLst>
                <a:path w="906" h="1096" extrusionOk="0">
                  <a:moveTo>
                    <a:pt x="667" y="0"/>
                  </a:moveTo>
                  <a:cubicBezTo>
                    <a:pt x="381" y="60"/>
                    <a:pt x="238" y="334"/>
                    <a:pt x="24" y="512"/>
                  </a:cubicBezTo>
                  <a:cubicBezTo>
                    <a:pt x="0" y="869"/>
                    <a:pt x="0" y="869"/>
                    <a:pt x="596" y="1096"/>
                  </a:cubicBezTo>
                  <a:cubicBezTo>
                    <a:pt x="786" y="953"/>
                    <a:pt x="905" y="738"/>
                    <a:pt x="893" y="453"/>
                  </a:cubicBezTo>
                  <a:cubicBezTo>
                    <a:pt x="881" y="369"/>
                    <a:pt x="834" y="274"/>
                    <a:pt x="774" y="203"/>
                  </a:cubicBezTo>
                  <a:cubicBezTo>
                    <a:pt x="679" y="179"/>
                    <a:pt x="667" y="84"/>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4"/>
            <p:cNvSpPr/>
            <p:nvPr/>
          </p:nvSpPr>
          <p:spPr>
            <a:xfrm>
              <a:off x="8791491" y="2837908"/>
              <a:ext cx="47024" cy="30424"/>
            </a:xfrm>
            <a:custGeom>
              <a:avLst/>
              <a:gdLst/>
              <a:ahLst/>
              <a:cxnLst/>
              <a:rect l="l" t="t" r="r" b="b"/>
              <a:pathLst>
                <a:path w="1490" h="964" extrusionOk="0">
                  <a:moveTo>
                    <a:pt x="1139" y="1"/>
                  </a:moveTo>
                  <a:cubicBezTo>
                    <a:pt x="1001" y="1"/>
                    <a:pt x="858" y="39"/>
                    <a:pt x="714" y="39"/>
                  </a:cubicBezTo>
                  <a:cubicBezTo>
                    <a:pt x="686" y="39"/>
                    <a:pt x="659" y="38"/>
                    <a:pt x="632" y="35"/>
                  </a:cubicBezTo>
                  <a:cubicBezTo>
                    <a:pt x="477" y="130"/>
                    <a:pt x="239" y="11"/>
                    <a:pt x="168" y="297"/>
                  </a:cubicBezTo>
                  <a:lnTo>
                    <a:pt x="168" y="273"/>
                  </a:lnTo>
                  <a:lnTo>
                    <a:pt x="168" y="273"/>
                  </a:lnTo>
                  <a:cubicBezTo>
                    <a:pt x="1" y="535"/>
                    <a:pt x="156" y="713"/>
                    <a:pt x="275" y="892"/>
                  </a:cubicBezTo>
                  <a:cubicBezTo>
                    <a:pt x="382" y="904"/>
                    <a:pt x="465" y="904"/>
                    <a:pt x="572" y="916"/>
                  </a:cubicBezTo>
                  <a:cubicBezTo>
                    <a:pt x="594" y="949"/>
                    <a:pt x="614" y="964"/>
                    <a:pt x="633" y="964"/>
                  </a:cubicBezTo>
                  <a:cubicBezTo>
                    <a:pt x="655" y="964"/>
                    <a:pt x="678" y="943"/>
                    <a:pt x="703" y="904"/>
                  </a:cubicBezTo>
                  <a:cubicBezTo>
                    <a:pt x="595" y="262"/>
                    <a:pt x="871" y="128"/>
                    <a:pt x="1247" y="128"/>
                  </a:cubicBezTo>
                  <a:cubicBezTo>
                    <a:pt x="1324" y="128"/>
                    <a:pt x="1406" y="134"/>
                    <a:pt x="1489" y="142"/>
                  </a:cubicBezTo>
                  <a:cubicBezTo>
                    <a:pt x="1378" y="31"/>
                    <a:pt x="1260" y="1"/>
                    <a:pt x="11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4"/>
            <p:cNvSpPr/>
            <p:nvPr/>
          </p:nvSpPr>
          <p:spPr>
            <a:xfrm>
              <a:off x="8736641" y="3228421"/>
              <a:ext cx="37998" cy="24869"/>
            </a:xfrm>
            <a:custGeom>
              <a:avLst/>
              <a:gdLst/>
              <a:ahLst/>
              <a:cxnLst/>
              <a:rect l="l" t="t" r="r" b="b"/>
              <a:pathLst>
                <a:path w="1204" h="788" extrusionOk="0">
                  <a:moveTo>
                    <a:pt x="503" y="0"/>
                  </a:moveTo>
                  <a:cubicBezTo>
                    <a:pt x="461" y="0"/>
                    <a:pt x="417" y="9"/>
                    <a:pt x="370" y="31"/>
                  </a:cubicBezTo>
                  <a:cubicBezTo>
                    <a:pt x="251" y="246"/>
                    <a:pt x="120" y="436"/>
                    <a:pt x="1" y="650"/>
                  </a:cubicBezTo>
                  <a:cubicBezTo>
                    <a:pt x="75" y="748"/>
                    <a:pt x="150" y="787"/>
                    <a:pt x="226" y="787"/>
                  </a:cubicBezTo>
                  <a:cubicBezTo>
                    <a:pt x="308" y="787"/>
                    <a:pt x="391" y="742"/>
                    <a:pt x="477" y="674"/>
                  </a:cubicBezTo>
                  <a:cubicBezTo>
                    <a:pt x="553" y="605"/>
                    <a:pt x="634" y="539"/>
                    <a:pt x="716" y="539"/>
                  </a:cubicBezTo>
                  <a:cubicBezTo>
                    <a:pt x="774" y="539"/>
                    <a:pt x="834" y="573"/>
                    <a:pt x="894" y="662"/>
                  </a:cubicBezTo>
                  <a:cubicBezTo>
                    <a:pt x="1025" y="567"/>
                    <a:pt x="1144" y="448"/>
                    <a:pt x="1203" y="269"/>
                  </a:cubicBezTo>
                  <a:lnTo>
                    <a:pt x="1203" y="269"/>
                  </a:lnTo>
                  <a:cubicBezTo>
                    <a:pt x="1178" y="276"/>
                    <a:pt x="1154" y="279"/>
                    <a:pt x="1130" y="279"/>
                  </a:cubicBezTo>
                  <a:cubicBezTo>
                    <a:pt x="903" y="279"/>
                    <a:pt x="735" y="0"/>
                    <a:pt x="5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4"/>
            <p:cNvSpPr/>
            <p:nvPr/>
          </p:nvSpPr>
          <p:spPr>
            <a:xfrm>
              <a:off x="8708459" y="3279104"/>
              <a:ext cx="21082" cy="38503"/>
            </a:xfrm>
            <a:custGeom>
              <a:avLst/>
              <a:gdLst/>
              <a:ahLst/>
              <a:cxnLst/>
              <a:rect l="l" t="t" r="r" b="b"/>
              <a:pathLst>
                <a:path w="668" h="1220" extrusionOk="0">
                  <a:moveTo>
                    <a:pt x="474" y="0"/>
                  </a:moveTo>
                  <a:cubicBezTo>
                    <a:pt x="435" y="0"/>
                    <a:pt x="392" y="18"/>
                    <a:pt x="346" y="56"/>
                  </a:cubicBezTo>
                  <a:cubicBezTo>
                    <a:pt x="155" y="152"/>
                    <a:pt x="48" y="330"/>
                    <a:pt x="1" y="557"/>
                  </a:cubicBezTo>
                  <a:lnTo>
                    <a:pt x="1" y="949"/>
                  </a:lnTo>
                  <a:cubicBezTo>
                    <a:pt x="60" y="1068"/>
                    <a:pt x="103" y="1220"/>
                    <a:pt x="239" y="1220"/>
                  </a:cubicBezTo>
                  <a:cubicBezTo>
                    <a:pt x="266" y="1220"/>
                    <a:pt x="298" y="1214"/>
                    <a:pt x="334" y="1199"/>
                  </a:cubicBezTo>
                  <a:cubicBezTo>
                    <a:pt x="406" y="1104"/>
                    <a:pt x="477" y="1033"/>
                    <a:pt x="548" y="961"/>
                  </a:cubicBezTo>
                  <a:cubicBezTo>
                    <a:pt x="60" y="604"/>
                    <a:pt x="667" y="449"/>
                    <a:pt x="656" y="187"/>
                  </a:cubicBezTo>
                  <a:cubicBezTo>
                    <a:pt x="615" y="75"/>
                    <a:pt x="554" y="0"/>
                    <a:pt x="4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4"/>
            <p:cNvSpPr/>
            <p:nvPr/>
          </p:nvSpPr>
          <p:spPr>
            <a:xfrm>
              <a:off x="8719000" y="3257202"/>
              <a:ext cx="28941" cy="27836"/>
            </a:xfrm>
            <a:custGeom>
              <a:avLst/>
              <a:gdLst/>
              <a:ahLst/>
              <a:cxnLst/>
              <a:rect l="l" t="t" r="r" b="b"/>
              <a:pathLst>
                <a:path w="917" h="882" extrusionOk="0">
                  <a:moveTo>
                    <a:pt x="429" y="0"/>
                  </a:moveTo>
                  <a:lnTo>
                    <a:pt x="429" y="0"/>
                  </a:lnTo>
                  <a:cubicBezTo>
                    <a:pt x="191" y="179"/>
                    <a:pt x="191" y="536"/>
                    <a:pt x="0" y="762"/>
                  </a:cubicBezTo>
                  <a:cubicBezTo>
                    <a:pt x="95" y="786"/>
                    <a:pt x="214" y="834"/>
                    <a:pt x="322" y="881"/>
                  </a:cubicBezTo>
                  <a:cubicBezTo>
                    <a:pt x="905" y="369"/>
                    <a:pt x="917" y="274"/>
                    <a:pt x="4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4"/>
            <p:cNvSpPr/>
            <p:nvPr/>
          </p:nvSpPr>
          <p:spPr>
            <a:xfrm>
              <a:off x="8642343" y="3669049"/>
              <a:ext cx="33832" cy="34937"/>
            </a:xfrm>
            <a:custGeom>
              <a:avLst/>
              <a:gdLst/>
              <a:ahLst/>
              <a:cxnLst/>
              <a:rect l="l" t="t" r="r" b="b"/>
              <a:pathLst>
                <a:path w="1072" h="1107" extrusionOk="0">
                  <a:moveTo>
                    <a:pt x="340" y="0"/>
                  </a:moveTo>
                  <a:cubicBezTo>
                    <a:pt x="309" y="0"/>
                    <a:pt x="278" y="11"/>
                    <a:pt x="250" y="35"/>
                  </a:cubicBezTo>
                  <a:cubicBezTo>
                    <a:pt x="131" y="119"/>
                    <a:pt x="72" y="285"/>
                    <a:pt x="0" y="416"/>
                  </a:cubicBezTo>
                  <a:cubicBezTo>
                    <a:pt x="0" y="571"/>
                    <a:pt x="119" y="643"/>
                    <a:pt x="226" y="726"/>
                  </a:cubicBezTo>
                  <a:cubicBezTo>
                    <a:pt x="381" y="952"/>
                    <a:pt x="584" y="1107"/>
                    <a:pt x="846" y="1107"/>
                  </a:cubicBezTo>
                  <a:cubicBezTo>
                    <a:pt x="1072" y="940"/>
                    <a:pt x="1000" y="666"/>
                    <a:pt x="822" y="654"/>
                  </a:cubicBezTo>
                  <a:cubicBezTo>
                    <a:pt x="476" y="643"/>
                    <a:pt x="203" y="714"/>
                    <a:pt x="476" y="166"/>
                  </a:cubicBezTo>
                  <a:cubicBezTo>
                    <a:pt x="512" y="87"/>
                    <a:pt x="429" y="0"/>
                    <a:pt x="3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0" name="Google Shape;370;p4"/>
            <p:cNvSpPr/>
            <p:nvPr/>
          </p:nvSpPr>
          <p:spPr>
            <a:xfrm>
              <a:off x="8835831" y="4042519"/>
              <a:ext cx="24080" cy="47308"/>
            </a:xfrm>
            <a:custGeom>
              <a:avLst/>
              <a:gdLst/>
              <a:ahLst/>
              <a:cxnLst/>
              <a:rect l="l" t="t" r="r" b="b"/>
              <a:pathLst>
                <a:path w="763" h="1499" extrusionOk="0">
                  <a:moveTo>
                    <a:pt x="275" y="0"/>
                  </a:moveTo>
                  <a:cubicBezTo>
                    <a:pt x="180" y="48"/>
                    <a:pt x="180" y="143"/>
                    <a:pt x="144" y="250"/>
                  </a:cubicBezTo>
                  <a:cubicBezTo>
                    <a:pt x="1" y="584"/>
                    <a:pt x="60" y="893"/>
                    <a:pt x="203" y="1191"/>
                  </a:cubicBezTo>
                  <a:cubicBezTo>
                    <a:pt x="267" y="1307"/>
                    <a:pt x="311" y="1498"/>
                    <a:pt x="437" y="1498"/>
                  </a:cubicBezTo>
                  <a:cubicBezTo>
                    <a:pt x="453" y="1498"/>
                    <a:pt x="470" y="1495"/>
                    <a:pt x="489" y="1489"/>
                  </a:cubicBezTo>
                  <a:cubicBezTo>
                    <a:pt x="680" y="1417"/>
                    <a:pt x="763" y="1227"/>
                    <a:pt x="620" y="1000"/>
                  </a:cubicBezTo>
                  <a:cubicBezTo>
                    <a:pt x="620" y="953"/>
                    <a:pt x="644" y="905"/>
                    <a:pt x="656" y="881"/>
                  </a:cubicBezTo>
                  <a:cubicBezTo>
                    <a:pt x="668" y="715"/>
                    <a:pt x="608" y="548"/>
                    <a:pt x="656" y="393"/>
                  </a:cubicBezTo>
                  <a:cubicBezTo>
                    <a:pt x="656" y="334"/>
                    <a:pt x="656" y="286"/>
                    <a:pt x="632" y="227"/>
                  </a:cubicBezTo>
                  <a:cubicBezTo>
                    <a:pt x="549" y="96"/>
                    <a:pt x="418" y="48"/>
                    <a:pt x="2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1" name="Google Shape;371;p4"/>
            <p:cNvSpPr/>
            <p:nvPr/>
          </p:nvSpPr>
          <p:spPr>
            <a:xfrm>
              <a:off x="8578846" y="3571279"/>
              <a:ext cx="39355" cy="25879"/>
            </a:xfrm>
            <a:custGeom>
              <a:avLst/>
              <a:gdLst/>
              <a:ahLst/>
              <a:cxnLst/>
              <a:rect l="l" t="t" r="r" b="b"/>
              <a:pathLst>
                <a:path w="1247" h="820" extrusionOk="0">
                  <a:moveTo>
                    <a:pt x="758" y="1"/>
                  </a:moveTo>
                  <a:cubicBezTo>
                    <a:pt x="698" y="1"/>
                    <a:pt x="625" y="9"/>
                    <a:pt x="536" y="26"/>
                  </a:cubicBezTo>
                  <a:cubicBezTo>
                    <a:pt x="527" y="25"/>
                    <a:pt x="518" y="24"/>
                    <a:pt x="509" y="24"/>
                  </a:cubicBezTo>
                  <a:cubicBezTo>
                    <a:pt x="303" y="24"/>
                    <a:pt x="219" y="288"/>
                    <a:pt x="36" y="300"/>
                  </a:cubicBezTo>
                  <a:cubicBezTo>
                    <a:pt x="12" y="335"/>
                    <a:pt x="0" y="359"/>
                    <a:pt x="12" y="395"/>
                  </a:cubicBezTo>
                  <a:cubicBezTo>
                    <a:pt x="89" y="515"/>
                    <a:pt x="160" y="660"/>
                    <a:pt x="283" y="660"/>
                  </a:cubicBezTo>
                  <a:cubicBezTo>
                    <a:pt x="331" y="660"/>
                    <a:pt x="386" y="638"/>
                    <a:pt x="452" y="585"/>
                  </a:cubicBezTo>
                  <a:cubicBezTo>
                    <a:pt x="474" y="578"/>
                    <a:pt x="493" y="575"/>
                    <a:pt x="510" y="575"/>
                  </a:cubicBezTo>
                  <a:cubicBezTo>
                    <a:pt x="635" y="575"/>
                    <a:pt x="656" y="749"/>
                    <a:pt x="750" y="812"/>
                  </a:cubicBezTo>
                  <a:cubicBezTo>
                    <a:pt x="765" y="817"/>
                    <a:pt x="782" y="819"/>
                    <a:pt x="800" y="819"/>
                  </a:cubicBezTo>
                  <a:cubicBezTo>
                    <a:pt x="825" y="819"/>
                    <a:pt x="853" y="814"/>
                    <a:pt x="881" y="800"/>
                  </a:cubicBezTo>
                  <a:cubicBezTo>
                    <a:pt x="871" y="514"/>
                    <a:pt x="1247" y="1"/>
                    <a:pt x="7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2" name="Google Shape;372;p4"/>
            <p:cNvSpPr/>
            <p:nvPr/>
          </p:nvSpPr>
          <p:spPr>
            <a:xfrm>
              <a:off x="8644962" y="4369029"/>
              <a:ext cx="25216" cy="24648"/>
            </a:xfrm>
            <a:custGeom>
              <a:avLst/>
              <a:gdLst/>
              <a:ahLst/>
              <a:cxnLst/>
              <a:rect l="l" t="t" r="r" b="b"/>
              <a:pathLst>
                <a:path w="799" h="781" extrusionOk="0">
                  <a:moveTo>
                    <a:pt x="453" y="1"/>
                  </a:moveTo>
                  <a:cubicBezTo>
                    <a:pt x="239" y="84"/>
                    <a:pt x="155" y="322"/>
                    <a:pt x="1" y="477"/>
                  </a:cubicBezTo>
                  <a:cubicBezTo>
                    <a:pt x="147" y="672"/>
                    <a:pt x="245" y="781"/>
                    <a:pt x="335" y="781"/>
                  </a:cubicBezTo>
                  <a:cubicBezTo>
                    <a:pt x="466" y="781"/>
                    <a:pt x="580" y="553"/>
                    <a:pt x="798" y="25"/>
                  </a:cubicBezTo>
                  <a:cubicBezTo>
                    <a:pt x="791" y="23"/>
                    <a:pt x="785" y="23"/>
                    <a:pt x="778" y="23"/>
                  </a:cubicBezTo>
                  <a:cubicBezTo>
                    <a:pt x="706" y="23"/>
                    <a:pt x="635" y="92"/>
                    <a:pt x="566" y="92"/>
                  </a:cubicBezTo>
                  <a:cubicBezTo>
                    <a:pt x="527" y="92"/>
                    <a:pt x="489" y="70"/>
                    <a:pt x="4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3" name="Google Shape;373;p4"/>
            <p:cNvSpPr/>
            <p:nvPr/>
          </p:nvSpPr>
          <p:spPr>
            <a:xfrm>
              <a:off x="8571303" y="3434186"/>
              <a:ext cx="29730" cy="27710"/>
            </a:xfrm>
            <a:custGeom>
              <a:avLst/>
              <a:gdLst/>
              <a:ahLst/>
              <a:cxnLst/>
              <a:rect l="l" t="t" r="r" b="b"/>
              <a:pathLst>
                <a:path w="942" h="878" extrusionOk="0">
                  <a:moveTo>
                    <a:pt x="358" y="0"/>
                  </a:moveTo>
                  <a:cubicBezTo>
                    <a:pt x="132" y="119"/>
                    <a:pt x="120" y="393"/>
                    <a:pt x="1" y="584"/>
                  </a:cubicBezTo>
                  <a:cubicBezTo>
                    <a:pt x="1" y="631"/>
                    <a:pt x="13" y="679"/>
                    <a:pt x="13" y="715"/>
                  </a:cubicBezTo>
                  <a:cubicBezTo>
                    <a:pt x="68" y="751"/>
                    <a:pt x="122" y="760"/>
                    <a:pt x="176" y="760"/>
                  </a:cubicBezTo>
                  <a:cubicBezTo>
                    <a:pt x="224" y="760"/>
                    <a:pt x="271" y="753"/>
                    <a:pt x="317" y="753"/>
                  </a:cubicBezTo>
                  <a:cubicBezTo>
                    <a:pt x="355" y="753"/>
                    <a:pt x="393" y="757"/>
                    <a:pt x="430" y="774"/>
                  </a:cubicBezTo>
                  <a:cubicBezTo>
                    <a:pt x="443" y="769"/>
                    <a:pt x="457" y="767"/>
                    <a:pt x="471" y="767"/>
                  </a:cubicBezTo>
                  <a:cubicBezTo>
                    <a:pt x="572" y="767"/>
                    <a:pt x="678" y="877"/>
                    <a:pt x="777" y="877"/>
                  </a:cubicBezTo>
                  <a:cubicBezTo>
                    <a:pt x="831" y="877"/>
                    <a:pt x="883" y="843"/>
                    <a:pt x="930" y="738"/>
                  </a:cubicBezTo>
                  <a:cubicBezTo>
                    <a:pt x="942" y="679"/>
                    <a:pt x="906" y="631"/>
                    <a:pt x="882" y="584"/>
                  </a:cubicBezTo>
                  <a:cubicBezTo>
                    <a:pt x="785" y="476"/>
                    <a:pt x="775" y="234"/>
                    <a:pt x="605" y="234"/>
                  </a:cubicBezTo>
                  <a:cubicBezTo>
                    <a:pt x="567" y="234"/>
                    <a:pt x="522" y="246"/>
                    <a:pt x="465" y="274"/>
                  </a:cubicBezTo>
                  <a:cubicBezTo>
                    <a:pt x="450" y="281"/>
                    <a:pt x="436" y="284"/>
                    <a:pt x="425" y="284"/>
                  </a:cubicBezTo>
                  <a:cubicBezTo>
                    <a:pt x="340" y="284"/>
                    <a:pt x="358" y="105"/>
                    <a:pt x="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4" name="Google Shape;374;p4"/>
            <p:cNvSpPr/>
            <p:nvPr/>
          </p:nvSpPr>
          <p:spPr>
            <a:xfrm>
              <a:off x="8711836" y="4297264"/>
              <a:ext cx="31970" cy="28215"/>
            </a:xfrm>
            <a:custGeom>
              <a:avLst/>
              <a:gdLst/>
              <a:ahLst/>
              <a:cxnLst/>
              <a:rect l="l" t="t" r="r" b="b"/>
              <a:pathLst>
                <a:path w="1013" h="894" extrusionOk="0">
                  <a:moveTo>
                    <a:pt x="787" y="1"/>
                  </a:moveTo>
                  <a:cubicBezTo>
                    <a:pt x="560" y="334"/>
                    <a:pt x="60" y="358"/>
                    <a:pt x="1" y="894"/>
                  </a:cubicBezTo>
                  <a:lnTo>
                    <a:pt x="239" y="894"/>
                  </a:lnTo>
                  <a:cubicBezTo>
                    <a:pt x="418" y="739"/>
                    <a:pt x="703" y="787"/>
                    <a:pt x="799" y="501"/>
                  </a:cubicBezTo>
                  <a:lnTo>
                    <a:pt x="894" y="501"/>
                  </a:lnTo>
                  <a:cubicBezTo>
                    <a:pt x="894" y="417"/>
                    <a:pt x="1013" y="334"/>
                    <a:pt x="894" y="251"/>
                  </a:cubicBezTo>
                  <a:cubicBezTo>
                    <a:pt x="834" y="179"/>
                    <a:pt x="882" y="36"/>
                    <a:pt x="7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5" name="Google Shape;375;p4"/>
            <p:cNvSpPr/>
            <p:nvPr/>
          </p:nvSpPr>
          <p:spPr>
            <a:xfrm>
              <a:off x="8841859" y="3260958"/>
              <a:ext cx="27836" cy="32349"/>
            </a:xfrm>
            <a:custGeom>
              <a:avLst/>
              <a:gdLst/>
              <a:ahLst/>
              <a:cxnLst/>
              <a:rect l="l" t="t" r="r" b="b"/>
              <a:pathLst>
                <a:path w="882" h="1025" extrusionOk="0">
                  <a:moveTo>
                    <a:pt x="881" y="0"/>
                  </a:moveTo>
                  <a:lnTo>
                    <a:pt x="881" y="0"/>
                  </a:lnTo>
                  <a:cubicBezTo>
                    <a:pt x="108" y="167"/>
                    <a:pt x="0" y="310"/>
                    <a:pt x="227" y="1024"/>
                  </a:cubicBezTo>
                  <a:cubicBezTo>
                    <a:pt x="429" y="691"/>
                    <a:pt x="655" y="346"/>
                    <a:pt x="8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6" name="Google Shape;376;p4"/>
            <p:cNvSpPr/>
            <p:nvPr/>
          </p:nvSpPr>
          <p:spPr>
            <a:xfrm>
              <a:off x="8588219" y="3601386"/>
              <a:ext cx="25974" cy="32002"/>
            </a:xfrm>
            <a:custGeom>
              <a:avLst/>
              <a:gdLst/>
              <a:ahLst/>
              <a:cxnLst/>
              <a:rect l="l" t="t" r="r" b="b"/>
              <a:pathLst>
                <a:path w="823" h="1014" extrusionOk="0">
                  <a:moveTo>
                    <a:pt x="239" y="0"/>
                  </a:moveTo>
                  <a:cubicBezTo>
                    <a:pt x="108" y="48"/>
                    <a:pt x="1" y="108"/>
                    <a:pt x="48" y="298"/>
                  </a:cubicBezTo>
                  <a:cubicBezTo>
                    <a:pt x="48" y="584"/>
                    <a:pt x="251" y="739"/>
                    <a:pt x="370" y="953"/>
                  </a:cubicBezTo>
                  <a:cubicBezTo>
                    <a:pt x="461" y="953"/>
                    <a:pt x="560" y="1014"/>
                    <a:pt x="646" y="1014"/>
                  </a:cubicBezTo>
                  <a:cubicBezTo>
                    <a:pt x="717" y="1014"/>
                    <a:pt x="779" y="973"/>
                    <a:pt x="822" y="822"/>
                  </a:cubicBezTo>
                  <a:cubicBezTo>
                    <a:pt x="703" y="643"/>
                    <a:pt x="286" y="703"/>
                    <a:pt x="465" y="274"/>
                  </a:cubicBezTo>
                  <a:cubicBezTo>
                    <a:pt x="477" y="179"/>
                    <a:pt x="453" y="108"/>
                    <a:pt x="394" y="48"/>
                  </a:cubicBezTo>
                  <a:cubicBezTo>
                    <a:pt x="346" y="24"/>
                    <a:pt x="286" y="0"/>
                    <a:pt x="2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7" name="Google Shape;377;p4"/>
            <p:cNvSpPr/>
            <p:nvPr/>
          </p:nvSpPr>
          <p:spPr>
            <a:xfrm>
              <a:off x="8827942" y="4073384"/>
              <a:ext cx="19567" cy="39292"/>
            </a:xfrm>
            <a:custGeom>
              <a:avLst/>
              <a:gdLst/>
              <a:ahLst/>
              <a:cxnLst/>
              <a:rect l="l" t="t" r="r" b="b"/>
              <a:pathLst>
                <a:path w="620" h="1245" extrusionOk="0">
                  <a:moveTo>
                    <a:pt x="298" y="1"/>
                  </a:moveTo>
                  <a:cubicBezTo>
                    <a:pt x="273" y="1"/>
                    <a:pt x="245" y="8"/>
                    <a:pt x="215" y="22"/>
                  </a:cubicBezTo>
                  <a:cubicBezTo>
                    <a:pt x="144" y="320"/>
                    <a:pt x="72" y="606"/>
                    <a:pt x="1" y="904"/>
                  </a:cubicBezTo>
                  <a:cubicBezTo>
                    <a:pt x="37" y="975"/>
                    <a:pt x="72" y="1082"/>
                    <a:pt x="120" y="1142"/>
                  </a:cubicBezTo>
                  <a:cubicBezTo>
                    <a:pt x="213" y="1199"/>
                    <a:pt x="304" y="1244"/>
                    <a:pt x="382" y="1244"/>
                  </a:cubicBezTo>
                  <a:cubicBezTo>
                    <a:pt x="484" y="1244"/>
                    <a:pt x="563" y="1168"/>
                    <a:pt x="596" y="939"/>
                  </a:cubicBezTo>
                  <a:cubicBezTo>
                    <a:pt x="418" y="701"/>
                    <a:pt x="620" y="392"/>
                    <a:pt x="477" y="142"/>
                  </a:cubicBezTo>
                  <a:cubicBezTo>
                    <a:pt x="432" y="61"/>
                    <a:pt x="374" y="1"/>
                    <a:pt x="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8" name="Google Shape;378;p4"/>
            <p:cNvSpPr/>
            <p:nvPr/>
          </p:nvSpPr>
          <p:spPr>
            <a:xfrm>
              <a:off x="8575059" y="4436660"/>
              <a:ext cx="34432" cy="19599"/>
            </a:xfrm>
            <a:custGeom>
              <a:avLst/>
              <a:gdLst/>
              <a:ahLst/>
              <a:cxnLst/>
              <a:rect l="l" t="t" r="r" b="b"/>
              <a:pathLst>
                <a:path w="1091" h="621" extrusionOk="0">
                  <a:moveTo>
                    <a:pt x="549" y="1"/>
                  </a:moveTo>
                  <a:cubicBezTo>
                    <a:pt x="299" y="72"/>
                    <a:pt x="156" y="287"/>
                    <a:pt x="1" y="501"/>
                  </a:cubicBezTo>
                  <a:cubicBezTo>
                    <a:pt x="83" y="542"/>
                    <a:pt x="168" y="548"/>
                    <a:pt x="253" y="548"/>
                  </a:cubicBezTo>
                  <a:cubicBezTo>
                    <a:pt x="291" y="548"/>
                    <a:pt x="328" y="547"/>
                    <a:pt x="366" y="547"/>
                  </a:cubicBezTo>
                  <a:cubicBezTo>
                    <a:pt x="466" y="547"/>
                    <a:pt x="565" y="556"/>
                    <a:pt x="656" y="620"/>
                  </a:cubicBezTo>
                  <a:cubicBezTo>
                    <a:pt x="736" y="509"/>
                    <a:pt x="843" y="501"/>
                    <a:pt x="945" y="501"/>
                  </a:cubicBezTo>
                  <a:cubicBezTo>
                    <a:pt x="964" y="501"/>
                    <a:pt x="983" y="501"/>
                    <a:pt x="1001" y="501"/>
                  </a:cubicBezTo>
                  <a:cubicBezTo>
                    <a:pt x="1021" y="422"/>
                    <a:pt x="1090" y="293"/>
                    <a:pt x="983" y="293"/>
                  </a:cubicBezTo>
                  <a:cubicBezTo>
                    <a:pt x="961" y="293"/>
                    <a:pt x="932" y="299"/>
                    <a:pt x="894" y="311"/>
                  </a:cubicBezTo>
                  <a:cubicBezTo>
                    <a:pt x="845" y="329"/>
                    <a:pt x="802" y="338"/>
                    <a:pt x="766" y="338"/>
                  </a:cubicBezTo>
                  <a:cubicBezTo>
                    <a:pt x="614" y="338"/>
                    <a:pt x="558" y="192"/>
                    <a:pt x="54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79" name="Google Shape;379;p4"/>
            <p:cNvSpPr/>
            <p:nvPr/>
          </p:nvSpPr>
          <p:spPr>
            <a:xfrm>
              <a:off x="8579193" y="3583334"/>
              <a:ext cx="18841" cy="27489"/>
            </a:xfrm>
            <a:custGeom>
              <a:avLst/>
              <a:gdLst/>
              <a:ahLst/>
              <a:cxnLst/>
              <a:rect l="l" t="t" r="r" b="b"/>
              <a:pathLst>
                <a:path w="597" h="871" extrusionOk="0">
                  <a:moveTo>
                    <a:pt x="1" y="1"/>
                  </a:moveTo>
                  <a:cubicBezTo>
                    <a:pt x="60" y="322"/>
                    <a:pt x="108" y="632"/>
                    <a:pt x="334" y="870"/>
                  </a:cubicBezTo>
                  <a:cubicBezTo>
                    <a:pt x="406" y="799"/>
                    <a:pt x="477" y="715"/>
                    <a:pt x="561" y="632"/>
                  </a:cubicBezTo>
                  <a:cubicBezTo>
                    <a:pt x="596" y="513"/>
                    <a:pt x="584" y="382"/>
                    <a:pt x="584" y="239"/>
                  </a:cubicBezTo>
                  <a:cubicBezTo>
                    <a:pt x="572" y="120"/>
                    <a:pt x="525" y="25"/>
                    <a:pt x="418" y="1"/>
                  </a:cubicBezTo>
                  <a:cubicBezTo>
                    <a:pt x="374" y="104"/>
                    <a:pt x="329" y="139"/>
                    <a:pt x="283" y="139"/>
                  </a:cubicBezTo>
                  <a:cubicBezTo>
                    <a:pt x="191" y="139"/>
                    <a:pt x="96" y="1"/>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0" name="Google Shape;380;p4"/>
            <p:cNvSpPr/>
            <p:nvPr/>
          </p:nvSpPr>
          <p:spPr>
            <a:xfrm>
              <a:off x="8828320" y="3297787"/>
              <a:ext cx="17705" cy="27078"/>
            </a:xfrm>
            <a:custGeom>
              <a:avLst/>
              <a:gdLst/>
              <a:ahLst/>
              <a:cxnLst/>
              <a:rect l="l" t="t" r="r" b="b"/>
              <a:pathLst>
                <a:path w="561" h="858" extrusionOk="0">
                  <a:moveTo>
                    <a:pt x="548" y="0"/>
                  </a:moveTo>
                  <a:cubicBezTo>
                    <a:pt x="84" y="24"/>
                    <a:pt x="1" y="250"/>
                    <a:pt x="191" y="857"/>
                  </a:cubicBezTo>
                  <a:cubicBezTo>
                    <a:pt x="418" y="619"/>
                    <a:pt x="560" y="357"/>
                    <a:pt x="5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4"/>
            <p:cNvSpPr/>
            <p:nvPr/>
          </p:nvSpPr>
          <p:spPr>
            <a:xfrm>
              <a:off x="8904220" y="3128694"/>
              <a:ext cx="24459" cy="24838"/>
            </a:xfrm>
            <a:custGeom>
              <a:avLst/>
              <a:gdLst/>
              <a:ahLst/>
              <a:cxnLst/>
              <a:rect l="l" t="t" r="r" b="b"/>
              <a:pathLst>
                <a:path w="775" h="787" extrusionOk="0">
                  <a:moveTo>
                    <a:pt x="203" y="0"/>
                  </a:moveTo>
                  <a:cubicBezTo>
                    <a:pt x="203" y="298"/>
                    <a:pt x="1" y="500"/>
                    <a:pt x="239" y="667"/>
                  </a:cubicBezTo>
                  <a:cubicBezTo>
                    <a:pt x="346" y="715"/>
                    <a:pt x="453" y="739"/>
                    <a:pt x="560" y="786"/>
                  </a:cubicBezTo>
                  <a:cubicBezTo>
                    <a:pt x="632" y="572"/>
                    <a:pt x="715" y="370"/>
                    <a:pt x="775" y="143"/>
                  </a:cubicBezTo>
                  <a:lnTo>
                    <a:pt x="775" y="143"/>
                  </a:lnTo>
                  <a:cubicBezTo>
                    <a:pt x="696" y="254"/>
                    <a:pt x="619" y="302"/>
                    <a:pt x="545" y="302"/>
                  </a:cubicBezTo>
                  <a:cubicBezTo>
                    <a:pt x="426" y="302"/>
                    <a:pt x="313" y="183"/>
                    <a:pt x="2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4"/>
            <p:cNvSpPr/>
            <p:nvPr/>
          </p:nvSpPr>
          <p:spPr>
            <a:xfrm>
              <a:off x="8695677" y="3735512"/>
              <a:ext cx="21840" cy="23354"/>
            </a:xfrm>
            <a:custGeom>
              <a:avLst/>
              <a:gdLst/>
              <a:ahLst/>
              <a:cxnLst/>
              <a:rect l="l" t="t" r="r" b="b"/>
              <a:pathLst>
                <a:path w="692" h="740" extrusionOk="0">
                  <a:moveTo>
                    <a:pt x="60" y="1"/>
                  </a:moveTo>
                  <a:lnTo>
                    <a:pt x="60" y="1"/>
                  </a:lnTo>
                  <a:cubicBezTo>
                    <a:pt x="25" y="84"/>
                    <a:pt x="1" y="156"/>
                    <a:pt x="84" y="239"/>
                  </a:cubicBezTo>
                  <a:cubicBezTo>
                    <a:pt x="168" y="537"/>
                    <a:pt x="322" y="739"/>
                    <a:pt x="632" y="739"/>
                  </a:cubicBezTo>
                  <a:cubicBezTo>
                    <a:pt x="691" y="251"/>
                    <a:pt x="358" y="144"/>
                    <a:pt x="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4"/>
            <p:cNvSpPr/>
            <p:nvPr/>
          </p:nvSpPr>
          <p:spPr>
            <a:xfrm>
              <a:off x="8651716" y="3353016"/>
              <a:ext cx="24459" cy="23702"/>
            </a:xfrm>
            <a:custGeom>
              <a:avLst/>
              <a:gdLst/>
              <a:ahLst/>
              <a:cxnLst/>
              <a:rect l="l" t="t" r="r" b="b"/>
              <a:pathLst>
                <a:path w="775" h="751" extrusionOk="0">
                  <a:moveTo>
                    <a:pt x="406" y="0"/>
                  </a:moveTo>
                  <a:cubicBezTo>
                    <a:pt x="346" y="274"/>
                    <a:pt x="1" y="405"/>
                    <a:pt x="144" y="751"/>
                  </a:cubicBezTo>
                  <a:cubicBezTo>
                    <a:pt x="251" y="703"/>
                    <a:pt x="370" y="691"/>
                    <a:pt x="441" y="596"/>
                  </a:cubicBezTo>
                  <a:cubicBezTo>
                    <a:pt x="608" y="405"/>
                    <a:pt x="775" y="167"/>
                    <a:pt x="4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4"/>
            <p:cNvSpPr/>
            <p:nvPr/>
          </p:nvSpPr>
          <p:spPr>
            <a:xfrm>
              <a:off x="8734779" y="3779790"/>
              <a:ext cx="27836" cy="33327"/>
            </a:xfrm>
            <a:custGeom>
              <a:avLst/>
              <a:gdLst/>
              <a:ahLst/>
              <a:cxnLst/>
              <a:rect l="l" t="t" r="r" b="b"/>
              <a:pathLst>
                <a:path w="882" h="1056" extrusionOk="0">
                  <a:moveTo>
                    <a:pt x="71" y="0"/>
                  </a:moveTo>
                  <a:cubicBezTo>
                    <a:pt x="60" y="0"/>
                    <a:pt x="48" y="1"/>
                    <a:pt x="36" y="3"/>
                  </a:cubicBezTo>
                  <a:cubicBezTo>
                    <a:pt x="0" y="158"/>
                    <a:pt x="107" y="241"/>
                    <a:pt x="167" y="360"/>
                  </a:cubicBezTo>
                  <a:cubicBezTo>
                    <a:pt x="179" y="396"/>
                    <a:pt x="191" y="443"/>
                    <a:pt x="191" y="467"/>
                  </a:cubicBezTo>
                  <a:cubicBezTo>
                    <a:pt x="381" y="515"/>
                    <a:pt x="429" y="717"/>
                    <a:pt x="488" y="884"/>
                  </a:cubicBezTo>
                  <a:cubicBezTo>
                    <a:pt x="512" y="920"/>
                    <a:pt x="512" y="955"/>
                    <a:pt x="524" y="991"/>
                  </a:cubicBezTo>
                  <a:cubicBezTo>
                    <a:pt x="577" y="1036"/>
                    <a:pt x="621" y="1055"/>
                    <a:pt x="659" y="1055"/>
                  </a:cubicBezTo>
                  <a:cubicBezTo>
                    <a:pt x="742" y="1055"/>
                    <a:pt x="797" y="966"/>
                    <a:pt x="845" y="860"/>
                  </a:cubicBezTo>
                  <a:cubicBezTo>
                    <a:pt x="845" y="824"/>
                    <a:pt x="834" y="777"/>
                    <a:pt x="834" y="753"/>
                  </a:cubicBezTo>
                  <a:cubicBezTo>
                    <a:pt x="750" y="598"/>
                    <a:pt x="881" y="384"/>
                    <a:pt x="703" y="265"/>
                  </a:cubicBezTo>
                  <a:cubicBezTo>
                    <a:pt x="681" y="269"/>
                    <a:pt x="661" y="272"/>
                    <a:pt x="641" y="272"/>
                  </a:cubicBezTo>
                  <a:cubicBezTo>
                    <a:pt x="418" y="272"/>
                    <a:pt x="281" y="0"/>
                    <a:pt x="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4"/>
            <p:cNvSpPr/>
            <p:nvPr/>
          </p:nvSpPr>
          <p:spPr>
            <a:xfrm>
              <a:off x="8758448" y="3817724"/>
              <a:ext cx="22565" cy="29445"/>
            </a:xfrm>
            <a:custGeom>
              <a:avLst/>
              <a:gdLst/>
              <a:ahLst/>
              <a:cxnLst/>
              <a:rect l="l" t="t" r="r" b="b"/>
              <a:pathLst>
                <a:path w="715" h="933" extrusionOk="0">
                  <a:moveTo>
                    <a:pt x="97" y="0"/>
                  </a:moveTo>
                  <a:cubicBezTo>
                    <a:pt x="68" y="0"/>
                    <a:pt x="36" y="5"/>
                    <a:pt x="0" y="15"/>
                  </a:cubicBezTo>
                  <a:cubicBezTo>
                    <a:pt x="60" y="396"/>
                    <a:pt x="262" y="682"/>
                    <a:pt x="512" y="932"/>
                  </a:cubicBezTo>
                  <a:cubicBezTo>
                    <a:pt x="560" y="801"/>
                    <a:pt x="715" y="670"/>
                    <a:pt x="512" y="527"/>
                  </a:cubicBezTo>
                  <a:cubicBezTo>
                    <a:pt x="330" y="409"/>
                    <a:pt x="360" y="0"/>
                    <a:pt x="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6" name="Google Shape;386;p4"/>
            <p:cNvSpPr/>
            <p:nvPr/>
          </p:nvSpPr>
          <p:spPr>
            <a:xfrm>
              <a:off x="8846751" y="2993810"/>
              <a:ext cx="15054" cy="34085"/>
            </a:xfrm>
            <a:custGeom>
              <a:avLst/>
              <a:gdLst/>
              <a:ahLst/>
              <a:cxnLst/>
              <a:rect l="l" t="t" r="r" b="b"/>
              <a:pathLst>
                <a:path w="477" h="1080" extrusionOk="0">
                  <a:moveTo>
                    <a:pt x="381" y="0"/>
                  </a:moveTo>
                  <a:lnTo>
                    <a:pt x="381" y="0"/>
                  </a:lnTo>
                  <a:cubicBezTo>
                    <a:pt x="119" y="167"/>
                    <a:pt x="131" y="500"/>
                    <a:pt x="0" y="762"/>
                  </a:cubicBezTo>
                  <a:cubicBezTo>
                    <a:pt x="0" y="857"/>
                    <a:pt x="72" y="869"/>
                    <a:pt x="131" y="905"/>
                  </a:cubicBezTo>
                  <a:cubicBezTo>
                    <a:pt x="183" y="948"/>
                    <a:pt x="222" y="1079"/>
                    <a:pt x="295" y="1079"/>
                  </a:cubicBezTo>
                  <a:cubicBezTo>
                    <a:pt x="322" y="1079"/>
                    <a:pt x="354" y="1061"/>
                    <a:pt x="393" y="1012"/>
                  </a:cubicBezTo>
                  <a:cubicBezTo>
                    <a:pt x="215" y="679"/>
                    <a:pt x="476" y="345"/>
                    <a:pt x="3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7" name="Google Shape;387;p4"/>
            <p:cNvSpPr/>
            <p:nvPr/>
          </p:nvSpPr>
          <p:spPr>
            <a:xfrm>
              <a:off x="8814813" y="4128170"/>
              <a:ext cx="27078" cy="25280"/>
            </a:xfrm>
            <a:custGeom>
              <a:avLst/>
              <a:gdLst/>
              <a:ahLst/>
              <a:cxnLst/>
              <a:rect l="l" t="t" r="r" b="b"/>
              <a:pathLst>
                <a:path w="858" h="801" extrusionOk="0">
                  <a:moveTo>
                    <a:pt x="191" y="1"/>
                  </a:moveTo>
                  <a:cubicBezTo>
                    <a:pt x="84" y="132"/>
                    <a:pt x="12" y="275"/>
                    <a:pt x="0" y="453"/>
                  </a:cubicBezTo>
                  <a:cubicBezTo>
                    <a:pt x="38" y="439"/>
                    <a:pt x="73" y="432"/>
                    <a:pt x="106" y="432"/>
                  </a:cubicBezTo>
                  <a:cubicBezTo>
                    <a:pt x="351" y="432"/>
                    <a:pt x="466" y="800"/>
                    <a:pt x="709" y="800"/>
                  </a:cubicBezTo>
                  <a:cubicBezTo>
                    <a:pt x="718" y="800"/>
                    <a:pt x="728" y="800"/>
                    <a:pt x="738" y="799"/>
                  </a:cubicBezTo>
                  <a:lnTo>
                    <a:pt x="857" y="680"/>
                  </a:lnTo>
                  <a:cubicBezTo>
                    <a:pt x="810" y="275"/>
                    <a:pt x="476" y="239"/>
                    <a:pt x="262" y="25"/>
                  </a:cubicBezTo>
                  <a:cubicBezTo>
                    <a:pt x="238" y="13"/>
                    <a:pt x="214" y="13"/>
                    <a:pt x="1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8" name="Google Shape;388;p4"/>
            <p:cNvSpPr/>
            <p:nvPr/>
          </p:nvSpPr>
          <p:spPr>
            <a:xfrm>
              <a:off x="8748286" y="3221130"/>
              <a:ext cx="27078" cy="19409"/>
            </a:xfrm>
            <a:custGeom>
              <a:avLst/>
              <a:gdLst/>
              <a:ahLst/>
              <a:cxnLst/>
              <a:rect l="l" t="t" r="r" b="b"/>
              <a:pathLst>
                <a:path w="858" h="615" extrusionOk="0">
                  <a:moveTo>
                    <a:pt x="179" y="0"/>
                  </a:moveTo>
                  <a:cubicBezTo>
                    <a:pt x="96" y="72"/>
                    <a:pt x="1" y="119"/>
                    <a:pt x="1" y="262"/>
                  </a:cubicBezTo>
                  <a:cubicBezTo>
                    <a:pt x="230" y="262"/>
                    <a:pt x="381" y="615"/>
                    <a:pt x="607" y="615"/>
                  </a:cubicBezTo>
                  <a:cubicBezTo>
                    <a:pt x="675" y="615"/>
                    <a:pt x="749" y="583"/>
                    <a:pt x="834" y="500"/>
                  </a:cubicBezTo>
                  <a:cubicBezTo>
                    <a:pt x="834" y="477"/>
                    <a:pt x="834" y="429"/>
                    <a:pt x="858" y="381"/>
                  </a:cubicBezTo>
                  <a:cubicBezTo>
                    <a:pt x="596" y="322"/>
                    <a:pt x="358" y="227"/>
                    <a:pt x="1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9" name="Google Shape;389;p4"/>
            <p:cNvSpPr/>
            <p:nvPr/>
          </p:nvSpPr>
          <p:spPr>
            <a:xfrm>
              <a:off x="8842238" y="4029233"/>
              <a:ext cx="19567" cy="21208"/>
            </a:xfrm>
            <a:custGeom>
              <a:avLst/>
              <a:gdLst/>
              <a:ahLst/>
              <a:cxnLst/>
              <a:rect l="l" t="t" r="r" b="b"/>
              <a:pathLst>
                <a:path w="620" h="672" extrusionOk="0">
                  <a:moveTo>
                    <a:pt x="350" y="0"/>
                  </a:moveTo>
                  <a:cubicBezTo>
                    <a:pt x="312" y="0"/>
                    <a:pt x="267" y="9"/>
                    <a:pt x="215" y="28"/>
                  </a:cubicBezTo>
                  <a:cubicBezTo>
                    <a:pt x="167" y="64"/>
                    <a:pt x="143" y="112"/>
                    <a:pt x="96" y="136"/>
                  </a:cubicBezTo>
                  <a:cubicBezTo>
                    <a:pt x="0" y="243"/>
                    <a:pt x="143" y="326"/>
                    <a:pt x="107" y="421"/>
                  </a:cubicBezTo>
                  <a:cubicBezTo>
                    <a:pt x="107" y="671"/>
                    <a:pt x="358" y="529"/>
                    <a:pt x="417" y="671"/>
                  </a:cubicBezTo>
                  <a:cubicBezTo>
                    <a:pt x="500" y="659"/>
                    <a:pt x="560" y="600"/>
                    <a:pt x="596" y="529"/>
                  </a:cubicBezTo>
                  <a:cubicBezTo>
                    <a:pt x="619" y="469"/>
                    <a:pt x="619" y="421"/>
                    <a:pt x="619" y="362"/>
                  </a:cubicBezTo>
                  <a:cubicBezTo>
                    <a:pt x="571" y="177"/>
                    <a:pt x="522" y="0"/>
                    <a:pt x="3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0" name="Google Shape;390;p4"/>
            <p:cNvSpPr/>
            <p:nvPr/>
          </p:nvSpPr>
          <p:spPr>
            <a:xfrm>
              <a:off x="8599485" y="3627296"/>
              <a:ext cx="21082" cy="16190"/>
            </a:xfrm>
            <a:custGeom>
              <a:avLst/>
              <a:gdLst/>
              <a:ahLst/>
              <a:cxnLst/>
              <a:rect l="l" t="t" r="r" b="b"/>
              <a:pathLst>
                <a:path w="668" h="513" extrusionOk="0">
                  <a:moveTo>
                    <a:pt x="453" y="1"/>
                  </a:moveTo>
                  <a:cubicBezTo>
                    <a:pt x="398" y="47"/>
                    <a:pt x="335" y="54"/>
                    <a:pt x="272" y="54"/>
                  </a:cubicBezTo>
                  <a:cubicBezTo>
                    <a:pt x="246" y="54"/>
                    <a:pt x="221" y="53"/>
                    <a:pt x="195" y="53"/>
                  </a:cubicBezTo>
                  <a:cubicBezTo>
                    <a:pt x="123" y="53"/>
                    <a:pt x="55" y="62"/>
                    <a:pt x="1" y="132"/>
                  </a:cubicBezTo>
                  <a:cubicBezTo>
                    <a:pt x="96" y="251"/>
                    <a:pt x="72" y="453"/>
                    <a:pt x="227" y="513"/>
                  </a:cubicBezTo>
                  <a:cubicBezTo>
                    <a:pt x="267" y="483"/>
                    <a:pt x="232" y="353"/>
                    <a:pt x="289" y="353"/>
                  </a:cubicBezTo>
                  <a:cubicBezTo>
                    <a:pt x="300" y="353"/>
                    <a:pt x="315" y="358"/>
                    <a:pt x="334" y="370"/>
                  </a:cubicBezTo>
                  <a:cubicBezTo>
                    <a:pt x="398" y="402"/>
                    <a:pt x="461" y="443"/>
                    <a:pt x="515" y="443"/>
                  </a:cubicBezTo>
                  <a:cubicBezTo>
                    <a:pt x="563" y="443"/>
                    <a:pt x="604" y="411"/>
                    <a:pt x="632" y="311"/>
                  </a:cubicBezTo>
                  <a:cubicBezTo>
                    <a:pt x="668" y="156"/>
                    <a:pt x="596" y="49"/>
                    <a:pt x="4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1" name="Google Shape;391;p4"/>
            <p:cNvSpPr/>
            <p:nvPr/>
          </p:nvSpPr>
          <p:spPr>
            <a:xfrm>
              <a:off x="8867769" y="3225265"/>
              <a:ext cx="15464" cy="24838"/>
            </a:xfrm>
            <a:custGeom>
              <a:avLst/>
              <a:gdLst/>
              <a:ahLst/>
              <a:cxnLst/>
              <a:rect l="l" t="t" r="r" b="b"/>
              <a:pathLst>
                <a:path w="490" h="787" extrusionOk="0">
                  <a:moveTo>
                    <a:pt x="382" y="0"/>
                  </a:moveTo>
                  <a:cubicBezTo>
                    <a:pt x="180" y="131"/>
                    <a:pt x="84" y="358"/>
                    <a:pt x="60" y="631"/>
                  </a:cubicBezTo>
                  <a:cubicBezTo>
                    <a:pt x="1" y="691"/>
                    <a:pt x="13" y="750"/>
                    <a:pt x="72" y="786"/>
                  </a:cubicBezTo>
                  <a:cubicBezTo>
                    <a:pt x="311" y="715"/>
                    <a:pt x="299" y="369"/>
                    <a:pt x="489" y="238"/>
                  </a:cubicBezTo>
                  <a:cubicBezTo>
                    <a:pt x="465" y="167"/>
                    <a:pt x="418" y="72"/>
                    <a:pt x="3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2" name="Google Shape;392;p4"/>
            <p:cNvSpPr/>
            <p:nvPr/>
          </p:nvSpPr>
          <p:spPr>
            <a:xfrm>
              <a:off x="8913624" y="3875319"/>
              <a:ext cx="19567" cy="27457"/>
            </a:xfrm>
            <a:custGeom>
              <a:avLst/>
              <a:gdLst/>
              <a:ahLst/>
              <a:cxnLst/>
              <a:rect l="l" t="t" r="r" b="b"/>
              <a:pathLst>
                <a:path w="620" h="870" extrusionOk="0">
                  <a:moveTo>
                    <a:pt x="36" y="0"/>
                  </a:moveTo>
                  <a:lnTo>
                    <a:pt x="36" y="0"/>
                  </a:lnTo>
                  <a:cubicBezTo>
                    <a:pt x="1" y="476"/>
                    <a:pt x="334" y="655"/>
                    <a:pt x="620" y="869"/>
                  </a:cubicBezTo>
                  <a:cubicBezTo>
                    <a:pt x="477" y="524"/>
                    <a:pt x="298" y="226"/>
                    <a:pt x="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3" name="Google Shape;393;p4"/>
            <p:cNvSpPr/>
            <p:nvPr/>
          </p:nvSpPr>
          <p:spPr>
            <a:xfrm>
              <a:off x="8823460" y="2920751"/>
              <a:ext cx="14675" cy="13697"/>
            </a:xfrm>
            <a:custGeom>
              <a:avLst/>
              <a:gdLst/>
              <a:ahLst/>
              <a:cxnLst/>
              <a:rect l="l" t="t" r="r" b="b"/>
              <a:pathLst>
                <a:path w="465" h="434" extrusionOk="0">
                  <a:moveTo>
                    <a:pt x="171" y="0"/>
                  </a:moveTo>
                  <a:cubicBezTo>
                    <a:pt x="131" y="0"/>
                    <a:pt x="86" y="13"/>
                    <a:pt x="36" y="41"/>
                  </a:cubicBezTo>
                  <a:cubicBezTo>
                    <a:pt x="24" y="231"/>
                    <a:pt x="0" y="422"/>
                    <a:pt x="238" y="434"/>
                  </a:cubicBezTo>
                  <a:cubicBezTo>
                    <a:pt x="333" y="422"/>
                    <a:pt x="464" y="398"/>
                    <a:pt x="405" y="231"/>
                  </a:cubicBezTo>
                  <a:cubicBezTo>
                    <a:pt x="361" y="100"/>
                    <a:pt x="285" y="0"/>
                    <a:pt x="1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4" name="Google Shape;394;p4"/>
            <p:cNvSpPr/>
            <p:nvPr/>
          </p:nvSpPr>
          <p:spPr>
            <a:xfrm>
              <a:off x="8817054" y="3093758"/>
              <a:ext cx="17326" cy="21082"/>
            </a:xfrm>
            <a:custGeom>
              <a:avLst/>
              <a:gdLst/>
              <a:ahLst/>
              <a:cxnLst/>
              <a:rect l="l" t="t" r="r" b="b"/>
              <a:pathLst>
                <a:path w="549" h="668" extrusionOk="0">
                  <a:moveTo>
                    <a:pt x="227" y="0"/>
                  </a:moveTo>
                  <a:cubicBezTo>
                    <a:pt x="72" y="131"/>
                    <a:pt x="24" y="310"/>
                    <a:pt x="1" y="512"/>
                  </a:cubicBezTo>
                  <a:lnTo>
                    <a:pt x="1" y="572"/>
                  </a:lnTo>
                  <a:cubicBezTo>
                    <a:pt x="78" y="598"/>
                    <a:pt x="144" y="667"/>
                    <a:pt x="223" y="667"/>
                  </a:cubicBezTo>
                  <a:cubicBezTo>
                    <a:pt x="254" y="667"/>
                    <a:pt x="286" y="657"/>
                    <a:pt x="322" y="631"/>
                  </a:cubicBezTo>
                  <a:cubicBezTo>
                    <a:pt x="548" y="357"/>
                    <a:pt x="84" y="250"/>
                    <a:pt x="2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4"/>
            <p:cNvSpPr/>
            <p:nvPr/>
          </p:nvSpPr>
          <p:spPr>
            <a:xfrm>
              <a:off x="8738156" y="3551207"/>
              <a:ext cx="20325" cy="12245"/>
            </a:xfrm>
            <a:custGeom>
              <a:avLst/>
              <a:gdLst/>
              <a:ahLst/>
              <a:cxnLst/>
              <a:rect l="l" t="t" r="r" b="b"/>
              <a:pathLst>
                <a:path w="644" h="388" extrusionOk="0">
                  <a:moveTo>
                    <a:pt x="282" y="0"/>
                  </a:moveTo>
                  <a:cubicBezTo>
                    <a:pt x="168" y="0"/>
                    <a:pt x="66" y="55"/>
                    <a:pt x="0" y="305"/>
                  </a:cubicBezTo>
                  <a:cubicBezTo>
                    <a:pt x="82" y="249"/>
                    <a:pt x="154" y="228"/>
                    <a:pt x="222" y="228"/>
                  </a:cubicBezTo>
                  <a:cubicBezTo>
                    <a:pt x="371" y="228"/>
                    <a:pt x="496" y="331"/>
                    <a:pt x="643" y="388"/>
                  </a:cubicBezTo>
                  <a:lnTo>
                    <a:pt x="500" y="31"/>
                  </a:lnTo>
                  <a:cubicBezTo>
                    <a:pt x="427" y="22"/>
                    <a:pt x="352" y="0"/>
                    <a:pt x="2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4"/>
            <p:cNvSpPr/>
            <p:nvPr/>
          </p:nvSpPr>
          <p:spPr>
            <a:xfrm>
              <a:off x="8687062" y="3726518"/>
              <a:ext cx="10541" cy="16664"/>
            </a:xfrm>
            <a:custGeom>
              <a:avLst/>
              <a:gdLst/>
              <a:ahLst/>
              <a:cxnLst/>
              <a:rect l="l" t="t" r="r" b="b"/>
              <a:pathLst>
                <a:path w="334" h="528" extrusionOk="0">
                  <a:moveTo>
                    <a:pt x="24" y="0"/>
                  </a:moveTo>
                  <a:cubicBezTo>
                    <a:pt x="12" y="84"/>
                    <a:pt x="12" y="191"/>
                    <a:pt x="0" y="286"/>
                  </a:cubicBezTo>
                  <a:cubicBezTo>
                    <a:pt x="65" y="416"/>
                    <a:pt x="141" y="527"/>
                    <a:pt x="289" y="527"/>
                  </a:cubicBezTo>
                  <a:cubicBezTo>
                    <a:pt x="303" y="527"/>
                    <a:pt x="318" y="526"/>
                    <a:pt x="333" y="524"/>
                  </a:cubicBezTo>
                  <a:lnTo>
                    <a:pt x="333" y="286"/>
                  </a:lnTo>
                  <a:cubicBezTo>
                    <a:pt x="262" y="143"/>
                    <a:pt x="191" y="12"/>
                    <a:pt x="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4"/>
            <p:cNvSpPr/>
            <p:nvPr/>
          </p:nvSpPr>
          <p:spPr>
            <a:xfrm>
              <a:off x="8740397" y="3790930"/>
              <a:ext cx="15054" cy="16411"/>
            </a:xfrm>
            <a:custGeom>
              <a:avLst/>
              <a:gdLst/>
              <a:ahLst/>
              <a:cxnLst/>
              <a:rect l="l" t="t" r="r" b="b"/>
              <a:pathLst>
                <a:path w="477" h="520" extrusionOk="0">
                  <a:moveTo>
                    <a:pt x="250" y="0"/>
                  </a:moveTo>
                  <a:cubicBezTo>
                    <a:pt x="167" y="0"/>
                    <a:pt x="84" y="77"/>
                    <a:pt x="1" y="102"/>
                  </a:cubicBezTo>
                  <a:cubicBezTo>
                    <a:pt x="36" y="329"/>
                    <a:pt x="179" y="412"/>
                    <a:pt x="310" y="519"/>
                  </a:cubicBezTo>
                  <a:cubicBezTo>
                    <a:pt x="286" y="352"/>
                    <a:pt x="477" y="209"/>
                    <a:pt x="358" y="55"/>
                  </a:cubicBezTo>
                  <a:cubicBezTo>
                    <a:pt x="322" y="15"/>
                    <a:pt x="286" y="0"/>
                    <a:pt x="25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4"/>
            <p:cNvSpPr/>
            <p:nvPr/>
          </p:nvSpPr>
          <p:spPr>
            <a:xfrm>
              <a:off x="8802789" y="3129830"/>
              <a:ext cx="15054" cy="11014"/>
            </a:xfrm>
            <a:custGeom>
              <a:avLst/>
              <a:gdLst/>
              <a:ahLst/>
              <a:cxnLst/>
              <a:rect l="l" t="t" r="r" b="b"/>
              <a:pathLst>
                <a:path w="477" h="349" extrusionOk="0">
                  <a:moveTo>
                    <a:pt x="119" y="36"/>
                  </a:moveTo>
                  <a:cubicBezTo>
                    <a:pt x="24" y="60"/>
                    <a:pt x="48" y="179"/>
                    <a:pt x="0" y="262"/>
                  </a:cubicBezTo>
                  <a:cubicBezTo>
                    <a:pt x="64" y="325"/>
                    <a:pt x="118" y="348"/>
                    <a:pt x="166" y="348"/>
                  </a:cubicBezTo>
                  <a:cubicBezTo>
                    <a:pt x="282" y="348"/>
                    <a:pt x="367" y="219"/>
                    <a:pt x="476" y="203"/>
                  </a:cubicBezTo>
                  <a:cubicBezTo>
                    <a:pt x="381" y="0"/>
                    <a:pt x="226" y="107"/>
                    <a:pt x="119" y="3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4"/>
            <p:cNvSpPr/>
            <p:nvPr/>
          </p:nvSpPr>
          <p:spPr>
            <a:xfrm>
              <a:off x="8673144" y="3333481"/>
              <a:ext cx="14297" cy="15433"/>
            </a:xfrm>
            <a:custGeom>
              <a:avLst/>
              <a:gdLst/>
              <a:ahLst/>
              <a:cxnLst/>
              <a:rect l="l" t="t" r="r" b="b"/>
              <a:pathLst>
                <a:path w="453" h="489" extrusionOk="0">
                  <a:moveTo>
                    <a:pt x="143" y="0"/>
                  </a:moveTo>
                  <a:lnTo>
                    <a:pt x="1" y="215"/>
                  </a:lnTo>
                  <a:cubicBezTo>
                    <a:pt x="60" y="417"/>
                    <a:pt x="203" y="488"/>
                    <a:pt x="358" y="488"/>
                  </a:cubicBezTo>
                  <a:lnTo>
                    <a:pt x="453" y="488"/>
                  </a:lnTo>
                  <a:lnTo>
                    <a:pt x="14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0" name="Google Shape;400;p4"/>
            <p:cNvSpPr/>
            <p:nvPr/>
          </p:nvSpPr>
          <p:spPr>
            <a:xfrm>
              <a:off x="8736262" y="4285240"/>
              <a:ext cx="13950" cy="19946"/>
            </a:xfrm>
            <a:custGeom>
              <a:avLst/>
              <a:gdLst/>
              <a:ahLst/>
              <a:cxnLst/>
              <a:rect l="l" t="t" r="r" b="b"/>
              <a:pathLst>
                <a:path w="442" h="632" extrusionOk="0">
                  <a:moveTo>
                    <a:pt x="120" y="1"/>
                  </a:moveTo>
                  <a:cubicBezTo>
                    <a:pt x="1" y="96"/>
                    <a:pt x="13" y="227"/>
                    <a:pt x="1" y="358"/>
                  </a:cubicBezTo>
                  <a:cubicBezTo>
                    <a:pt x="1" y="465"/>
                    <a:pt x="13" y="584"/>
                    <a:pt x="120" y="632"/>
                  </a:cubicBezTo>
                  <a:cubicBezTo>
                    <a:pt x="441" y="417"/>
                    <a:pt x="144" y="215"/>
                    <a:pt x="1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1" name="Google Shape;401;p4"/>
            <p:cNvSpPr/>
            <p:nvPr/>
          </p:nvSpPr>
          <p:spPr>
            <a:xfrm>
              <a:off x="8900464" y="3855026"/>
              <a:ext cx="14328" cy="20482"/>
            </a:xfrm>
            <a:custGeom>
              <a:avLst/>
              <a:gdLst/>
              <a:ahLst/>
              <a:cxnLst/>
              <a:rect l="l" t="t" r="r" b="b"/>
              <a:pathLst>
                <a:path w="454" h="649" extrusionOk="0">
                  <a:moveTo>
                    <a:pt x="1" y="0"/>
                  </a:moveTo>
                  <a:lnTo>
                    <a:pt x="144" y="500"/>
                  </a:lnTo>
                  <a:cubicBezTo>
                    <a:pt x="228" y="532"/>
                    <a:pt x="304" y="649"/>
                    <a:pt x="412" y="649"/>
                  </a:cubicBezTo>
                  <a:cubicBezTo>
                    <a:pt x="425" y="649"/>
                    <a:pt x="439" y="647"/>
                    <a:pt x="453" y="643"/>
                  </a:cubicBezTo>
                  <a:cubicBezTo>
                    <a:pt x="334" y="405"/>
                    <a:pt x="215" y="167"/>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2" name="Google Shape;402;p4"/>
            <p:cNvSpPr/>
            <p:nvPr/>
          </p:nvSpPr>
          <p:spPr>
            <a:xfrm>
              <a:off x="8770472" y="3408623"/>
              <a:ext cx="14675" cy="16190"/>
            </a:xfrm>
            <a:custGeom>
              <a:avLst/>
              <a:gdLst/>
              <a:ahLst/>
              <a:cxnLst/>
              <a:rect l="l" t="t" r="r" b="b"/>
              <a:pathLst>
                <a:path w="465" h="513" extrusionOk="0">
                  <a:moveTo>
                    <a:pt x="465" y="1"/>
                  </a:moveTo>
                  <a:cubicBezTo>
                    <a:pt x="393" y="36"/>
                    <a:pt x="334" y="84"/>
                    <a:pt x="250" y="132"/>
                  </a:cubicBezTo>
                  <a:cubicBezTo>
                    <a:pt x="250" y="262"/>
                    <a:pt x="0" y="322"/>
                    <a:pt x="167" y="513"/>
                  </a:cubicBezTo>
                  <a:cubicBezTo>
                    <a:pt x="429" y="453"/>
                    <a:pt x="417" y="203"/>
                    <a:pt x="4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3" name="Google Shape;403;p4"/>
            <p:cNvSpPr/>
            <p:nvPr/>
          </p:nvSpPr>
          <p:spPr>
            <a:xfrm>
              <a:off x="8861015" y="3245178"/>
              <a:ext cx="13192" cy="15812"/>
            </a:xfrm>
            <a:custGeom>
              <a:avLst/>
              <a:gdLst/>
              <a:ahLst/>
              <a:cxnLst/>
              <a:rect l="l" t="t" r="r" b="b"/>
              <a:pathLst>
                <a:path w="418" h="501" extrusionOk="0">
                  <a:moveTo>
                    <a:pt x="274" y="0"/>
                  </a:moveTo>
                  <a:cubicBezTo>
                    <a:pt x="1" y="155"/>
                    <a:pt x="84" y="322"/>
                    <a:pt x="251" y="500"/>
                  </a:cubicBezTo>
                  <a:cubicBezTo>
                    <a:pt x="417" y="393"/>
                    <a:pt x="346" y="274"/>
                    <a:pt x="286" y="155"/>
                  </a:cubicBezTo>
                  <a:cubicBezTo>
                    <a:pt x="286" y="96"/>
                    <a:pt x="274" y="60"/>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4" name="Google Shape;404;p4"/>
            <p:cNvSpPr/>
            <p:nvPr/>
          </p:nvSpPr>
          <p:spPr>
            <a:xfrm>
              <a:off x="8751316" y="3806173"/>
              <a:ext cx="15812" cy="9058"/>
            </a:xfrm>
            <a:custGeom>
              <a:avLst/>
              <a:gdLst/>
              <a:ahLst/>
              <a:cxnLst/>
              <a:rect l="l" t="t" r="r" b="b"/>
              <a:pathLst>
                <a:path w="501" h="287" extrusionOk="0">
                  <a:moveTo>
                    <a:pt x="321" y="0"/>
                  </a:moveTo>
                  <a:cubicBezTo>
                    <a:pt x="226" y="48"/>
                    <a:pt x="107" y="96"/>
                    <a:pt x="0" y="143"/>
                  </a:cubicBezTo>
                  <a:cubicBezTo>
                    <a:pt x="24" y="274"/>
                    <a:pt x="119" y="274"/>
                    <a:pt x="202" y="286"/>
                  </a:cubicBezTo>
                  <a:cubicBezTo>
                    <a:pt x="369" y="262"/>
                    <a:pt x="500" y="215"/>
                    <a:pt x="3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5" name="Google Shape;405;p4"/>
            <p:cNvSpPr/>
            <p:nvPr/>
          </p:nvSpPr>
          <p:spPr>
            <a:xfrm>
              <a:off x="8757312" y="4347948"/>
              <a:ext cx="86443" cy="80983"/>
            </a:xfrm>
            <a:custGeom>
              <a:avLst/>
              <a:gdLst/>
              <a:ahLst/>
              <a:cxnLst/>
              <a:rect l="l" t="t" r="r" b="b"/>
              <a:pathLst>
                <a:path w="2739" h="2566" extrusionOk="0">
                  <a:moveTo>
                    <a:pt x="1989" y="1"/>
                  </a:moveTo>
                  <a:cubicBezTo>
                    <a:pt x="1957" y="1"/>
                    <a:pt x="1926" y="5"/>
                    <a:pt x="1894" y="14"/>
                  </a:cubicBezTo>
                  <a:cubicBezTo>
                    <a:pt x="1733" y="198"/>
                    <a:pt x="1849" y="635"/>
                    <a:pt x="1485" y="635"/>
                  </a:cubicBezTo>
                  <a:cubicBezTo>
                    <a:pt x="1471" y="635"/>
                    <a:pt x="1456" y="634"/>
                    <a:pt x="1441" y="633"/>
                  </a:cubicBezTo>
                  <a:lnTo>
                    <a:pt x="1441" y="633"/>
                  </a:lnTo>
                  <a:cubicBezTo>
                    <a:pt x="1334" y="788"/>
                    <a:pt x="1453" y="1074"/>
                    <a:pt x="1215" y="1145"/>
                  </a:cubicBezTo>
                  <a:cubicBezTo>
                    <a:pt x="1206" y="1148"/>
                    <a:pt x="1197" y="1149"/>
                    <a:pt x="1187" y="1149"/>
                  </a:cubicBezTo>
                  <a:cubicBezTo>
                    <a:pt x="1079" y="1149"/>
                    <a:pt x="950" y="981"/>
                    <a:pt x="855" y="981"/>
                  </a:cubicBezTo>
                  <a:cubicBezTo>
                    <a:pt x="817" y="981"/>
                    <a:pt x="785" y="1008"/>
                    <a:pt x="763" y="1086"/>
                  </a:cubicBezTo>
                  <a:cubicBezTo>
                    <a:pt x="655" y="1395"/>
                    <a:pt x="1024" y="1205"/>
                    <a:pt x="1132" y="1348"/>
                  </a:cubicBezTo>
                  <a:cubicBezTo>
                    <a:pt x="1203" y="1443"/>
                    <a:pt x="1358" y="1467"/>
                    <a:pt x="1263" y="1633"/>
                  </a:cubicBezTo>
                  <a:cubicBezTo>
                    <a:pt x="1231" y="1706"/>
                    <a:pt x="1185" y="1733"/>
                    <a:pt x="1139" y="1733"/>
                  </a:cubicBezTo>
                  <a:cubicBezTo>
                    <a:pt x="1079" y="1733"/>
                    <a:pt x="1021" y="1687"/>
                    <a:pt x="1001" y="1633"/>
                  </a:cubicBezTo>
                  <a:cubicBezTo>
                    <a:pt x="906" y="1449"/>
                    <a:pt x="816" y="1384"/>
                    <a:pt x="732" y="1384"/>
                  </a:cubicBezTo>
                  <a:cubicBezTo>
                    <a:pt x="570" y="1384"/>
                    <a:pt x="427" y="1619"/>
                    <a:pt x="310" y="1705"/>
                  </a:cubicBezTo>
                  <a:cubicBezTo>
                    <a:pt x="1" y="1967"/>
                    <a:pt x="393" y="2098"/>
                    <a:pt x="453" y="2288"/>
                  </a:cubicBezTo>
                  <a:cubicBezTo>
                    <a:pt x="477" y="2371"/>
                    <a:pt x="524" y="2467"/>
                    <a:pt x="572" y="2562"/>
                  </a:cubicBezTo>
                  <a:cubicBezTo>
                    <a:pt x="586" y="2564"/>
                    <a:pt x="599" y="2565"/>
                    <a:pt x="611" y="2565"/>
                  </a:cubicBezTo>
                  <a:cubicBezTo>
                    <a:pt x="785" y="2565"/>
                    <a:pt x="779" y="2340"/>
                    <a:pt x="846" y="2229"/>
                  </a:cubicBezTo>
                  <a:cubicBezTo>
                    <a:pt x="882" y="2169"/>
                    <a:pt x="893" y="2098"/>
                    <a:pt x="905" y="2038"/>
                  </a:cubicBezTo>
                  <a:cubicBezTo>
                    <a:pt x="905" y="2145"/>
                    <a:pt x="917" y="2229"/>
                    <a:pt x="1001" y="2300"/>
                  </a:cubicBezTo>
                  <a:cubicBezTo>
                    <a:pt x="1191" y="2240"/>
                    <a:pt x="1358" y="2110"/>
                    <a:pt x="1489" y="1931"/>
                  </a:cubicBezTo>
                  <a:cubicBezTo>
                    <a:pt x="1870" y="1431"/>
                    <a:pt x="2275" y="931"/>
                    <a:pt x="2679" y="431"/>
                  </a:cubicBezTo>
                  <a:cubicBezTo>
                    <a:pt x="2727" y="335"/>
                    <a:pt x="2739" y="252"/>
                    <a:pt x="2703" y="157"/>
                  </a:cubicBezTo>
                  <a:cubicBezTo>
                    <a:pt x="2644" y="85"/>
                    <a:pt x="2572" y="62"/>
                    <a:pt x="2501" y="38"/>
                  </a:cubicBezTo>
                  <a:cubicBezTo>
                    <a:pt x="2456" y="55"/>
                    <a:pt x="2413" y="62"/>
                    <a:pt x="2370" y="62"/>
                  </a:cubicBezTo>
                  <a:cubicBezTo>
                    <a:pt x="2239" y="62"/>
                    <a:pt x="2115" y="1"/>
                    <a:pt x="19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6" name="Google Shape;406;p4"/>
            <p:cNvSpPr/>
            <p:nvPr/>
          </p:nvSpPr>
          <p:spPr>
            <a:xfrm>
              <a:off x="8909112" y="4121417"/>
              <a:ext cx="44752" cy="92471"/>
            </a:xfrm>
            <a:custGeom>
              <a:avLst/>
              <a:gdLst/>
              <a:ahLst/>
              <a:cxnLst/>
              <a:rect l="l" t="t" r="r" b="b"/>
              <a:pathLst>
                <a:path w="1418" h="2930" extrusionOk="0">
                  <a:moveTo>
                    <a:pt x="430" y="1047"/>
                  </a:moveTo>
                  <a:cubicBezTo>
                    <a:pt x="465" y="1092"/>
                    <a:pt x="510" y="1132"/>
                    <a:pt x="548" y="1179"/>
                  </a:cubicBezTo>
                  <a:cubicBezTo>
                    <a:pt x="493" y="1142"/>
                    <a:pt x="459" y="1091"/>
                    <a:pt x="430" y="1047"/>
                  </a:cubicBezTo>
                  <a:close/>
                  <a:moveTo>
                    <a:pt x="727" y="1"/>
                  </a:moveTo>
                  <a:cubicBezTo>
                    <a:pt x="644" y="120"/>
                    <a:pt x="560" y="251"/>
                    <a:pt x="501" y="382"/>
                  </a:cubicBezTo>
                  <a:cubicBezTo>
                    <a:pt x="370" y="572"/>
                    <a:pt x="322" y="775"/>
                    <a:pt x="405" y="1013"/>
                  </a:cubicBezTo>
                  <a:cubicBezTo>
                    <a:pt x="322" y="1191"/>
                    <a:pt x="1" y="1251"/>
                    <a:pt x="72" y="1418"/>
                  </a:cubicBezTo>
                  <a:cubicBezTo>
                    <a:pt x="322" y="1941"/>
                    <a:pt x="13" y="2430"/>
                    <a:pt x="84" y="2930"/>
                  </a:cubicBezTo>
                  <a:cubicBezTo>
                    <a:pt x="703" y="2120"/>
                    <a:pt x="1120" y="1167"/>
                    <a:pt x="1417" y="132"/>
                  </a:cubicBezTo>
                  <a:cubicBezTo>
                    <a:pt x="1407" y="129"/>
                    <a:pt x="1396" y="127"/>
                    <a:pt x="1384" y="127"/>
                  </a:cubicBezTo>
                  <a:cubicBezTo>
                    <a:pt x="1246" y="127"/>
                    <a:pt x="1076" y="325"/>
                    <a:pt x="936" y="325"/>
                  </a:cubicBezTo>
                  <a:cubicBezTo>
                    <a:pt x="850" y="325"/>
                    <a:pt x="775" y="248"/>
                    <a:pt x="7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7" name="Google Shape;407;p4"/>
            <p:cNvSpPr/>
            <p:nvPr/>
          </p:nvSpPr>
          <p:spPr>
            <a:xfrm>
              <a:off x="8693437" y="4444929"/>
              <a:ext cx="68422" cy="51885"/>
            </a:xfrm>
            <a:custGeom>
              <a:avLst/>
              <a:gdLst/>
              <a:ahLst/>
              <a:cxnLst/>
              <a:rect l="l" t="t" r="r" b="b"/>
              <a:pathLst>
                <a:path w="2168" h="1644" extrusionOk="0">
                  <a:moveTo>
                    <a:pt x="1679" y="1"/>
                  </a:moveTo>
                  <a:cubicBezTo>
                    <a:pt x="1536" y="108"/>
                    <a:pt x="1322" y="168"/>
                    <a:pt x="1370" y="453"/>
                  </a:cubicBezTo>
                  <a:cubicBezTo>
                    <a:pt x="1417" y="691"/>
                    <a:pt x="1251" y="715"/>
                    <a:pt x="1120" y="775"/>
                  </a:cubicBezTo>
                  <a:cubicBezTo>
                    <a:pt x="703" y="930"/>
                    <a:pt x="393" y="1251"/>
                    <a:pt x="36" y="1513"/>
                  </a:cubicBezTo>
                  <a:cubicBezTo>
                    <a:pt x="12" y="1537"/>
                    <a:pt x="12" y="1573"/>
                    <a:pt x="0" y="1584"/>
                  </a:cubicBezTo>
                  <a:cubicBezTo>
                    <a:pt x="12" y="1596"/>
                    <a:pt x="24" y="1632"/>
                    <a:pt x="48" y="1644"/>
                  </a:cubicBezTo>
                  <a:cubicBezTo>
                    <a:pt x="739" y="1537"/>
                    <a:pt x="1215" y="882"/>
                    <a:pt x="1894" y="656"/>
                  </a:cubicBezTo>
                  <a:cubicBezTo>
                    <a:pt x="2108" y="584"/>
                    <a:pt x="2167" y="358"/>
                    <a:pt x="2025" y="108"/>
                  </a:cubicBezTo>
                  <a:cubicBezTo>
                    <a:pt x="2013" y="63"/>
                    <a:pt x="1994" y="47"/>
                    <a:pt x="1970" y="47"/>
                  </a:cubicBezTo>
                  <a:cubicBezTo>
                    <a:pt x="1912" y="47"/>
                    <a:pt x="1827" y="149"/>
                    <a:pt x="1762" y="149"/>
                  </a:cubicBezTo>
                  <a:cubicBezTo>
                    <a:pt x="1724" y="149"/>
                    <a:pt x="1693" y="114"/>
                    <a:pt x="16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8" name="Google Shape;408;p4"/>
            <p:cNvSpPr/>
            <p:nvPr/>
          </p:nvSpPr>
          <p:spPr>
            <a:xfrm>
              <a:off x="8740397" y="4411887"/>
              <a:ext cx="48508" cy="50748"/>
            </a:xfrm>
            <a:custGeom>
              <a:avLst/>
              <a:gdLst/>
              <a:ahLst/>
              <a:cxnLst/>
              <a:rect l="l" t="t" r="r" b="b"/>
              <a:pathLst>
                <a:path w="1537" h="1608" extrusionOk="0">
                  <a:moveTo>
                    <a:pt x="1477" y="0"/>
                  </a:moveTo>
                  <a:cubicBezTo>
                    <a:pt x="1418" y="24"/>
                    <a:pt x="1322" y="60"/>
                    <a:pt x="1299" y="119"/>
                  </a:cubicBezTo>
                  <a:cubicBezTo>
                    <a:pt x="1227" y="250"/>
                    <a:pt x="1168" y="393"/>
                    <a:pt x="1084" y="536"/>
                  </a:cubicBezTo>
                  <a:cubicBezTo>
                    <a:pt x="1059" y="586"/>
                    <a:pt x="1036" y="602"/>
                    <a:pt x="1014" y="602"/>
                  </a:cubicBezTo>
                  <a:cubicBezTo>
                    <a:pt x="971" y="602"/>
                    <a:pt x="933" y="544"/>
                    <a:pt x="894" y="536"/>
                  </a:cubicBezTo>
                  <a:cubicBezTo>
                    <a:pt x="787" y="536"/>
                    <a:pt x="715" y="441"/>
                    <a:pt x="632" y="393"/>
                  </a:cubicBezTo>
                  <a:cubicBezTo>
                    <a:pt x="557" y="350"/>
                    <a:pt x="494" y="327"/>
                    <a:pt x="445" y="327"/>
                  </a:cubicBezTo>
                  <a:cubicBezTo>
                    <a:pt x="345" y="327"/>
                    <a:pt x="302" y="420"/>
                    <a:pt x="334" y="619"/>
                  </a:cubicBezTo>
                  <a:cubicBezTo>
                    <a:pt x="358" y="810"/>
                    <a:pt x="406" y="965"/>
                    <a:pt x="191" y="1048"/>
                  </a:cubicBezTo>
                  <a:cubicBezTo>
                    <a:pt x="286" y="1250"/>
                    <a:pt x="1" y="1405"/>
                    <a:pt x="167" y="1608"/>
                  </a:cubicBezTo>
                  <a:cubicBezTo>
                    <a:pt x="357" y="1530"/>
                    <a:pt x="254" y="1149"/>
                    <a:pt x="484" y="1149"/>
                  </a:cubicBezTo>
                  <a:cubicBezTo>
                    <a:pt x="500" y="1149"/>
                    <a:pt x="517" y="1151"/>
                    <a:pt x="537" y="1155"/>
                  </a:cubicBezTo>
                  <a:cubicBezTo>
                    <a:pt x="542" y="1155"/>
                    <a:pt x="548" y="1155"/>
                    <a:pt x="554" y="1155"/>
                  </a:cubicBezTo>
                  <a:cubicBezTo>
                    <a:pt x="1088" y="1155"/>
                    <a:pt x="1242" y="616"/>
                    <a:pt x="1537" y="298"/>
                  </a:cubicBezTo>
                  <a:cubicBezTo>
                    <a:pt x="1525" y="191"/>
                    <a:pt x="1489" y="95"/>
                    <a:pt x="14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9" name="Google Shape;409;p4"/>
            <p:cNvSpPr/>
            <p:nvPr/>
          </p:nvSpPr>
          <p:spPr>
            <a:xfrm>
              <a:off x="8582223" y="4501988"/>
              <a:ext cx="49612" cy="47245"/>
            </a:xfrm>
            <a:custGeom>
              <a:avLst/>
              <a:gdLst/>
              <a:ahLst/>
              <a:cxnLst/>
              <a:rect l="l" t="t" r="r" b="b"/>
              <a:pathLst>
                <a:path w="1572" h="1497" extrusionOk="0">
                  <a:moveTo>
                    <a:pt x="1084" y="0"/>
                  </a:moveTo>
                  <a:cubicBezTo>
                    <a:pt x="1055" y="0"/>
                    <a:pt x="1034" y="38"/>
                    <a:pt x="1024" y="146"/>
                  </a:cubicBezTo>
                  <a:cubicBezTo>
                    <a:pt x="1000" y="574"/>
                    <a:pt x="846" y="610"/>
                    <a:pt x="560" y="681"/>
                  </a:cubicBezTo>
                  <a:cubicBezTo>
                    <a:pt x="298" y="753"/>
                    <a:pt x="72" y="1015"/>
                    <a:pt x="0" y="1348"/>
                  </a:cubicBezTo>
                  <a:cubicBezTo>
                    <a:pt x="59" y="1407"/>
                    <a:pt x="106" y="1496"/>
                    <a:pt x="184" y="1496"/>
                  </a:cubicBezTo>
                  <a:cubicBezTo>
                    <a:pt x="216" y="1496"/>
                    <a:pt x="253" y="1481"/>
                    <a:pt x="298" y="1443"/>
                  </a:cubicBezTo>
                  <a:cubicBezTo>
                    <a:pt x="667" y="1146"/>
                    <a:pt x="977" y="717"/>
                    <a:pt x="1488" y="693"/>
                  </a:cubicBezTo>
                  <a:cubicBezTo>
                    <a:pt x="1512" y="693"/>
                    <a:pt x="1536" y="622"/>
                    <a:pt x="1548" y="598"/>
                  </a:cubicBezTo>
                  <a:cubicBezTo>
                    <a:pt x="1572" y="431"/>
                    <a:pt x="1429" y="336"/>
                    <a:pt x="1417" y="193"/>
                  </a:cubicBezTo>
                  <a:cubicBezTo>
                    <a:pt x="1401" y="207"/>
                    <a:pt x="1384" y="213"/>
                    <a:pt x="1367" y="213"/>
                  </a:cubicBezTo>
                  <a:cubicBezTo>
                    <a:pt x="1265" y="213"/>
                    <a:pt x="1153" y="0"/>
                    <a:pt x="10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0" name="Google Shape;410;p4"/>
            <p:cNvSpPr/>
            <p:nvPr/>
          </p:nvSpPr>
          <p:spPr>
            <a:xfrm>
              <a:off x="8829078" y="4315253"/>
              <a:ext cx="30834" cy="37651"/>
            </a:xfrm>
            <a:custGeom>
              <a:avLst/>
              <a:gdLst/>
              <a:ahLst/>
              <a:cxnLst/>
              <a:rect l="l" t="t" r="r" b="b"/>
              <a:pathLst>
                <a:path w="977" h="1193" extrusionOk="0">
                  <a:moveTo>
                    <a:pt x="538" y="1"/>
                  </a:moveTo>
                  <a:cubicBezTo>
                    <a:pt x="441" y="1"/>
                    <a:pt x="349" y="149"/>
                    <a:pt x="167" y="443"/>
                  </a:cubicBezTo>
                  <a:cubicBezTo>
                    <a:pt x="155" y="455"/>
                    <a:pt x="120" y="467"/>
                    <a:pt x="108" y="479"/>
                  </a:cubicBezTo>
                  <a:cubicBezTo>
                    <a:pt x="36" y="621"/>
                    <a:pt x="24" y="776"/>
                    <a:pt x="1" y="943"/>
                  </a:cubicBezTo>
                  <a:cubicBezTo>
                    <a:pt x="24" y="1074"/>
                    <a:pt x="84" y="1157"/>
                    <a:pt x="167" y="1193"/>
                  </a:cubicBezTo>
                  <a:lnTo>
                    <a:pt x="382" y="1193"/>
                  </a:lnTo>
                  <a:cubicBezTo>
                    <a:pt x="739" y="1169"/>
                    <a:pt x="751" y="764"/>
                    <a:pt x="941" y="574"/>
                  </a:cubicBezTo>
                  <a:cubicBezTo>
                    <a:pt x="953" y="538"/>
                    <a:pt x="977" y="514"/>
                    <a:pt x="953" y="479"/>
                  </a:cubicBezTo>
                  <a:cubicBezTo>
                    <a:pt x="742" y="158"/>
                    <a:pt x="638" y="1"/>
                    <a:pt x="5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1" name="Google Shape;411;p4"/>
            <p:cNvSpPr/>
            <p:nvPr/>
          </p:nvSpPr>
          <p:spPr>
            <a:xfrm>
              <a:off x="8637451" y="4492773"/>
              <a:ext cx="57534" cy="32128"/>
            </a:xfrm>
            <a:custGeom>
              <a:avLst/>
              <a:gdLst/>
              <a:ahLst/>
              <a:cxnLst/>
              <a:rect l="l" t="t" r="r" b="b"/>
              <a:pathLst>
                <a:path w="1823" h="1018" extrusionOk="0">
                  <a:moveTo>
                    <a:pt x="1342" y="0"/>
                  </a:moveTo>
                  <a:cubicBezTo>
                    <a:pt x="1073" y="0"/>
                    <a:pt x="818" y="112"/>
                    <a:pt x="584" y="330"/>
                  </a:cubicBezTo>
                  <a:cubicBezTo>
                    <a:pt x="274" y="378"/>
                    <a:pt x="227" y="735"/>
                    <a:pt x="0" y="902"/>
                  </a:cubicBezTo>
                  <a:cubicBezTo>
                    <a:pt x="84" y="985"/>
                    <a:pt x="168" y="1017"/>
                    <a:pt x="248" y="1017"/>
                  </a:cubicBezTo>
                  <a:cubicBezTo>
                    <a:pt x="386" y="1017"/>
                    <a:pt x="514" y="925"/>
                    <a:pt x="620" y="842"/>
                  </a:cubicBezTo>
                  <a:cubicBezTo>
                    <a:pt x="989" y="545"/>
                    <a:pt x="1429" y="414"/>
                    <a:pt x="1822" y="140"/>
                  </a:cubicBezTo>
                  <a:lnTo>
                    <a:pt x="1774" y="92"/>
                  </a:lnTo>
                  <a:cubicBezTo>
                    <a:pt x="1627" y="31"/>
                    <a:pt x="1483" y="0"/>
                    <a:pt x="13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2" name="Google Shape;412;p4"/>
            <p:cNvSpPr/>
            <p:nvPr/>
          </p:nvSpPr>
          <p:spPr>
            <a:xfrm>
              <a:off x="8546151" y="4523890"/>
              <a:ext cx="26321" cy="38756"/>
            </a:xfrm>
            <a:custGeom>
              <a:avLst/>
              <a:gdLst/>
              <a:ahLst/>
              <a:cxnLst/>
              <a:rect l="l" t="t" r="r" b="b"/>
              <a:pathLst>
                <a:path w="834" h="1228" extrusionOk="0">
                  <a:moveTo>
                    <a:pt x="216" y="0"/>
                  </a:moveTo>
                  <a:cubicBezTo>
                    <a:pt x="116" y="0"/>
                    <a:pt x="97" y="264"/>
                    <a:pt x="0" y="273"/>
                  </a:cubicBezTo>
                  <a:cubicBezTo>
                    <a:pt x="12" y="440"/>
                    <a:pt x="12" y="595"/>
                    <a:pt x="24" y="761"/>
                  </a:cubicBezTo>
                  <a:cubicBezTo>
                    <a:pt x="156" y="912"/>
                    <a:pt x="198" y="1228"/>
                    <a:pt x="406" y="1228"/>
                  </a:cubicBezTo>
                  <a:cubicBezTo>
                    <a:pt x="460" y="1228"/>
                    <a:pt x="526" y="1206"/>
                    <a:pt x="607" y="1154"/>
                  </a:cubicBezTo>
                  <a:cubicBezTo>
                    <a:pt x="596" y="1059"/>
                    <a:pt x="548" y="1011"/>
                    <a:pt x="476" y="999"/>
                  </a:cubicBezTo>
                  <a:cubicBezTo>
                    <a:pt x="215" y="976"/>
                    <a:pt x="238" y="714"/>
                    <a:pt x="357" y="678"/>
                  </a:cubicBezTo>
                  <a:cubicBezTo>
                    <a:pt x="834" y="464"/>
                    <a:pt x="429" y="297"/>
                    <a:pt x="357" y="118"/>
                  </a:cubicBezTo>
                  <a:cubicBezTo>
                    <a:pt x="296" y="32"/>
                    <a:pt x="251" y="0"/>
                    <a:pt x="2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4"/>
            <p:cNvSpPr/>
            <p:nvPr/>
          </p:nvSpPr>
          <p:spPr>
            <a:xfrm>
              <a:off x="8943322" y="4074078"/>
              <a:ext cx="25185" cy="52263"/>
            </a:xfrm>
            <a:custGeom>
              <a:avLst/>
              <a:gdLst/>
              <a:ahLst/>
              <a:cxnLst/>
              <a:rect l="l" t="t" r="r" b="b"/>
              <a:pathLst>
                <a:path w="798" h="1656" extrusionOk="0">
                  <a:moveTo>
                    <a:pt x="798" y="0"/>
                  </a:moveTo>
                  <a:lnTo>
                    <a:pt x="798" y="0"/>
                  </a:lnTo>
                  <a:cubicBezTo>
                    <a:pt x="750" y="36"/>
                    <a:pt x="643" y="96"/>
                    <a:pt x="643" y="131"/>
                  </a:cubicBezTo>
                  <a:cubicBezTo>
                    <a:pt x="703" y="691"/>
                    <a:pt x="405" y="846"/>
                    <a:pt x="0" y="882"/>
                  </a:cubicBezTo>
                  <a:cubicBezTo>
                    <a:pt x="119" y="1132"/>
                    <a:pt x="393" y="1310"/>
                    <a:pt x="345" y="1655"/>
                  </a:cubicBezTo>
                  <a:cubicBezTo>
                    <a:pt x="595" y="1143"/>
                    <a:pt x="774" y="608"/>
                    <a:pt x="7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4"/>
            <p:cNvSpPr/>
            <p:nvPr/>
          </p:nvSpPr>
          <p:spPr>
            <a:xfrm>
              <a:off x="8617537" y="4502461"/>
              <a:ext cx="38724" cy="18431"/>
            </a:xfrm>
            <a:custGeom>
              <a:avLst/>
              <a:gdLst/>
              <a:ahLst/>
              <a:cxnLst/>
              <a:rect l="l" t="t" r="r" b="b"/>
              <a:pathLst>
                <a:path w="1227" h="584" extrusionOk="0">
                  <a:moveTo>
                    <a:pt x="575" y="1"/>
                  </a:moveTo>
                  <a:cubicBezTo>
                    <a:pt x="478" y="1"/>
                    <a:pt x="387" y="34"/>
                    <a:pt x="310" y="154"/>
                  </a:cubicBezTo>
                  <a:cubicBezTo>
                    <a:pt x="0" y="452"/>
                    <a:pt x="310" y="476"/>
                    <a:pt x="441" y="559"/>
                  </a:cubicBezTo>
                  <a:cubicBezTo>
                    <a:pt x="512" y="583"/>
                    <a:pt x="572" y="583"/>
                    <a:pt x="655" y="583"/>
                  </a:cubicBezTo>
                  <a:cubicBezTo>
                    <a:pt x="662" y="584"/>
                    <a:pt x="669" y="584"/>
                    <a:pt x="676" y="584"/>
                  </a:cubicBezTo>
                  <a:cubicBezTo>
                    <a:pt x="975" y="584"/>
                    <a:pt x="936" y="83"/>
                    <a:pt x="1227" y="71"/>
                  </a:cubicBezTo>
                  <a:cubicBezTo>
                    <a:pt x="1210" y="30"/>
                    <a:pt x="1183" y="12"/>
                    <a:pt x="1148" y="12"/>
                  </a:cubicBezTo>
                  <a:cubicBezTo>
                    <a:pt x="1132" y="12"/>
                    <a:pt x="1115" y="16"/>
                    <a:pt x="1096" y="23"/>
                  </a:cubicBezTo>
                  <a:cubicBezTo>
                    <a:pt x="1051" y="47"/>
                    <a:pt x="1003" y="56"/>
                    <a:pt x="954" y="56"/>
                  </a:cubicBezTo>
                  <a:cubicBezTo>
                    <a:pt x="830" y="56"/>
                    <a:pt x="698" y="1"/>
                    <a:pt x="5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4"/>
            <p:cNvSpPr/>
            <p:nvPr/>
          </p:nvSpPr>
          <p:spPr>
            <a:xfrm>
              <a:off x="8872661" y="4260340"/>
              <a:ext cx="18463" cy="33201"/>
            </a:xfrm>
            <a:custGeom>
              <a:avLst/>
              <a:gdLst/>
              <a:ahLst/>
              <a:cxnLst/>
              <a:rect l="l" t="t" r="r" b="b"/>
              <a:pathLst>
                <a:path w="585" h="1052" extrusionOk="0">
                  <a:moveTo>
                    <a:pt x="77" y="1"/>
                  </a:moveTo>
                  <a:cubicBezTo>
                    <a:pt x="53" y="1"/>
                    <a:pt x="27" y="19"/>
                    <a:pt x="1" y="52"/>
                  </a:cubicBezTo>
                  <a:cubicBezTo>
                    <a:pt x="215" y="349"/>
                    <a:pt x="144" y="718"/>
                    <a:pt x="227" y="1052"/>
                  </a:cubicBezTo>
                  <a:cubicBezTo>
                    <a:pt x="441" y="849"/>
                    <a:pt x="548" y="599"/>
                    <a:pt x="584" y="302"/>
                  </a:cubicBezTo>
                  <a:cubicBezTo>
                    <a:pt x="525" y="194"/>
                    <a:pt x="406" y="254"/>
                    <a:pt x="346" y="171"/>
                  </a:cubicBezTo>
                  <a:lnTo>
                    <a:pt x="132" y="40"/>
                  </a:lnTo>
                  <a:cubicBezTo>
                    <a:pt x="116" y="13"/>
                    <a:pt x="97" y="1"/>
                    <a:pt x="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4"/>
            <p:cNvSpPr/>
            <p:nvPr/>
          </p:nvSpPr>
          <p:spPr>
            <a:xfrm>
              <a:off x="8858396" y="4292751"/>
              <a:ext cx="21429" cy="36483"/>
            </a:xfrm>
            <a:custGeom>
              <a:avLst/>
              <a:gdLst/>
              <a:ahLst/>
              <a:cxnLst/>
              <a:rect l="l" t="t" r="r" b="b"/>
              <a:pathLst>
                <a:path w="679" h="1156" extrusionOk="0">
                  <a:moveTo>
                    <a:pt x="369" y="1"/>
                  </a:moveTo>
                  <a:cubicBezTo>
                    <a:pt x="262" y="1"/>
                    <a:pt x="191" y="49"/>
                    <a:pt x="131" y="144"/>
                  </a:cubicBezTo>
                  <a:cubicBezTo>
                    <a:pt x="477" y="477"/>
                    <a:pt x="0" y="811"/>
                    <a:pt x="131" y="1156"/>
                  </a:cubicBezTo>
                  <a:cubicBezTo>
                    <a:pt x="369" y="799"/>
                    <a:pt x="536" y="406"/>
                    <a:pt x="6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4"/>
            <p:cNvSpPr/>
            <p:nvPr/>
          </p:nvSpPr>
          <p:spPr>
            <a:xfrm>
              <a:off x="8561173" y="4544151"/>
              <a:ext cx="22565" cy="16569"/>
            </a:xfrm>
            <a:custGeom>
              <a:avLst/>
              <a:gdLst/>
              <a:ahLst/>
              <a:cxnLst/>
              <a:rect l="l" t="t" r="r" b="b"/>
              <a:pathLst>
                <a:path w="715" h="525" extrusionOk="0">
                  <a:moveTo>
                    <a:pt x="667" y="0"/>
                  </a:moveTo>
                  <a:cubicBezTo>
                    <a:pt x="477" y="179"/>
                    <a:pt x="131" y="36"/>
                    <a:pt x="0" y="369"/>
                  </a:cubicBezTo>
                  <a:cubicBezTo>
                    <a:pt x="36" y="417"/>
                    <a:pt x="84" y="476"/>
                    <a:pt x="131" y="524"/>
                  </a:cubicBezTo>
                  <a:cubicBezTo>
                    <a:pt x="298" y="310"/>
                    <a:pt x="715" y="476"/>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8" name="Google Shape;418;p4"/>
            <p:cNvSpPr/>
            <p:nvPr/>
          </p:nvSpPr>
          <p:spPr>
            <a:xfrm>
              <a:off x="8883580" y="4237523"/>
              <a:ext cx="18431" cy="31970"/>
            </a:xfrm>
            <a:custGeom>
              <a:avLst/>
              <a:gdLst/>
              <a:ahLst/>
              <a:cxnLst/>
              <a:rect l="l" t="t" r="r" b="b"/>
              <a:pathLst>
                <a:path w="584" h="1013" extrusionOk="0">
                  <a:moveTo>
                    <a:pt x="583" y="1"/>
                  </a:moveTo>
                  <a:lnTo>
                    <a:pt x="583" y="1"/>
                  </a:lnTo>
                  <a:cubicBezTo>
                    <a:pt x="274" y="191"/>
                    <a:pt x="345" y="715"/>
                    <a:pt x="0" y="882"/>
                  </a:cubicBezTo>
                  <a:cubicBezTo>
                    <a:pt x="60" y="977"/>
                    <a:pt x="155" y="1013"/>
                    <a:pt x="238" y="1013"/>
                  </a:cubicBezTo>
                  <a:cubicBezTo>
                    <a:pt x="417" y="703"/>
                    <a:pt x="583" y="382"/>
                    <a:pt x="5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9" name="Google Shape;419;p4"/>
            <p:cNvSpPr/>
            <p:nvPr/>
          </p:nvSpPr>
          <p:spPr>
            <a:xfrm>
              <a:off x="8841102" y="4333336"/>
              <a:ext cx="17705" cy="28593"/>
            </a:xfrm>
            <a:custGeom>
              <a:avLst/>
              <a:gdLst/>
              <a:ahLst/>
              <a:cxnLst/>
              <a:rect l="l" t="t" r="r" b="b"/>
              <a:pathLst>
                <a:path w="561" h="906" extrusionOk="0">
                  <a:moveTo>
                    <a:pt x="560" y="1"/>
                  </a:moveTo>
                  <a:lnTo>
                    <a:pt x="560" y="1"/>
                  </a:lnTo>
                  <a:cubicBezTo>
                    <a:pt x="310" y="120"/>
                    <a:pt x="239" y="465"/>
                    <a:pt x="1" y="620"/>
                  </a:cubicBezTo>
                  <a:cubicBezTo>
                    <a:pt x="13" y="715"/>
                    <a:pt x="24" y="798"/>
                    <a:pt x="24" y="906"/>
                  </a:cubicBezTo>
                  <a:cubicBezTo>
                    <a:pt x="263" y="656"/>
                    <a:pt x="477" y="370"/>
                    <a:pt x="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0" name="Google Shape;420;p4"/>
            <p:cNvSpPr/>
            <p:nvPr/>
          </p:nvSpPr>
          <p:spPr>
            <a:xfrm>
              <a:off x="8793384" y="3818449"/>
              <a:ext cx="63530" cy="96605"/>
            </a:xfrm>
            <a:custGeom>
              <a:avLst/>
              <a:gdLst/>
              <a:ahLst/>
              <a:cxnLst/>
              <a:rect l="l" t="t" r="r" b="b"/>
              <a:pathLst>
                <a:path w="2013" h="3061" extrusionOk="0">
                  <a:moveTo>
                    <a:pt x="438" y="0"/>
                  </a:moveTo>
                  <a:cubicBezTo>
                    <a:pt x="314" y="0"/>
                    <a:pt x="171" y="44"/>
                    <a:pt x="1" y="147"/>
                  </a:cubicBezTo>
                  <a:cubicBezTo>
                    <a:pt x="227" y="361"/>
                    <a:pt x="584" y="576"/>
                    <a:pt x="96" y="873"/>
                  </a:cubicBezTo>
                  <a:cubicBezTo>
                    <a:pt x="215" y="933"/>
                    <a:pt x="227" y="1088"/>
                    <a:pt x="191" y="1195"/>
                  </a:cubicBezTo>
                  <a:cubicBezTo>
                    <a:pt x="117" y="1471"/>
                    <a:pt x="101" y="1527"/>
                    <a:pt x="245" y="1527"/>
                  </a:cubicBezTo>
                  <a:cubicBezTo>
                    <a:pt x="288" y="1527"/>
                    <a:pt x="344" y="1522"/>
                    <a:pt x="417" y="1516"/>
                  </a:cubicBezTo>
                  <a:cubicBezTo>
                    <a:pt x="512" y="1588"/>
                    <a:pt x="620" y="1635"/>
                    <a:pt x="703" y="1683"/>
                  </a:cubicBezTo>
                  <a:cubicBezTo>
                    <a:pt x="774" y="1731"/>
                    <a:pt x="858" y="1754"/>
                    <a:pt x="834" y="1850"/>
                  </a:cubicBezTo>
                  <a:cubicBezTo>
                    <a:pt x="821" y="1919"/>
                    <a:pt x="782" y="1932"/>
                    <a:pt x="737" y="1932"/>
                  </a:cubicBezTo>
                  <a:cubicBezTo>
                    <a:pt x="712" y="1932"/>
                    <a:pt x="685" y="1928"/>
                    <a:pt x="660" y="1928"/>
                  </a:cubicBezTo>
                  <a:cubicBezTo>
                    <a:pt x="645" y="1928"/>
                    <a:pt x="632" y="1929"/>
                    <a:pt x="620" y="1933"/>
                  </a:cubicBezTo>
                  <a:cubicBezTo>
                    <a:pt x="489" y="1957"/>
                    <a:pt x="405" y="1981"/>
                    <a:pt x="405" y="2147"/>
                  </a:cubicBezTo>
                  <a:cubicBezTo>
                    <a:pt x="453" y="2231"/>
                    <a:pt x="501" y="2314"/>
                    <a:pt x="536" y="2397"/>
                  </a:cubicBezTo>
                  <a:cubicBezTo>
                    <a:pt x="572" y="2528"/>
                    <a:pt x="679" y="2588"/>
                    <a:pt x="763" y="2647"/>
                  </a:cubicBezTo>
                  <a:cubicBezTo>
                    <a:pt x="774" y="2683"/>
                    <a:pt x="774" y="2707"/>
                    <a:pt x="763" y="2743"/>
                  </a:cubicBezTo>
                  <a:cubicBezTo>
                    <a:pt x="769" y="2742"/>
                    <a:pt x="775" y="2742"/>
                    <a:pt x="780" y="2742"/>
                  </a:cubicBezTo>
                  <a:cubicBezTo>
                    <a:pt x="959" y="2742"/>
                    <a:pt x="961" y="3061"/>
                    <a:pt x="1138" y="3061"/>
                  </a:cubicBezTo>
                  <a:cubicBezTo>
                    <a:pt x="1154" y="3061"/>
                    <a:pt x="1172" y="3058"/>
                    <a:pt x="1191" y="3052"/>
                  </a:cubicBezTo>
                  <a:cubicBezTo>
                    <a:pt x="1405" y="2576"/>
                    <a:pt x="1179" y="1826"/>
                    <a:pt x="2013" y="1695"/>
                  </a:cubicBezTo>
                  <a:cubicBezTo>
                    <a:pt x="1718" y="1593"/>
                    <a:pt x="1704" y="1276"/>
                    <a:pt x="1467" y="1276"/>
                  </a:cubicBezTo>
                  <a:cubicBezTo>
                    <a:pt x="1455" y="1276"/>
                    <a:pt x="1443" y="1276"/>
                    <a:pt x="1429" y="1278"/>
                  </a:cubicBezTo>
                  <a:cubicBezTo>
                    <a:pt x="1382" y="1286"/>
                    <a:pt x="1335" y="1403"/>
                    <a:pt x="1285" y="1403"/>
                  </a:cubicBezTo>
                  <a:cubicBezTo>
                    <a:pt x="1258" y="1403"/>
                    <a:pt x="1231" y="1372"/>
                    <a:pt x="1203" y="1278"/>
                  </a:cubicBezTo>
                  <a:cubicBezTo>
                    <a:pt x="1179" y="1159"/>
                    <a:pt x="1120" y="1040"/>
                    <a:pt x="1298" y="992"/>
                  </a:cubicBezTo>
                  <a:cubicBezTo>
                    <a:pt x="1358" y="981"/>
                    <a:pt x="1441" y="921"/>
                    <a:pt x="1358" y="838"/>
                  </a:cubicBezTo>
                  <a:cubicBezTo>
                    <a:pt x="1071" y="523"/>
                    <a:pt x="871" y="0"/>
                    <a:pt x="4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1" name="Google Shape;421;p4"/>
            <p:cNvSpPr/>
            <p:nvPr/>
          </p:nvSpPr>
          <p:spPr>
            <a:xfrm>
              <a:off x="8820809" y="4088564"/>
              <a:ext cx="54536" cy="60690"/>
            </a:xfrm>
            <a:custGeom>
              <a:avLst/>
              <a:gdLst/>
              <a:ahLst/>
              <a:cxnLst/>
              <a:rect l="l" t="t" r="r" b="b"/>
              <a:pathLst>
                <a:path w="1728" h="1923" extrusionOk="0">
                  <a:moveTo>
                    <a:pt x="1367" y="0"/>
                  </a:moveTo>
                  <a:cubicBezTo>
                    <a:pt x="1120" y="0"/>
                    <a:pt x="941" y="176"/>
                    <a:pt x="786" y="399"/>
                  </a:cubicBezTo>
                  <a:cubicBezTo>
                    <a:pt x="759" y="602"/>
                    <a:pt x="696" y="663"/>
                    <a:pt x="619" y="663"/>
                  </a:cubicBezTo>
                  <a:cubicBezTo>
                    <a:pt x="528" y="663"/>
                    <a:pt x="418" y="580"/>
                    <a:pt x="322" y="542"/>
                  </a:cubicBezTo>
                  <a:lnTo>
                    <a:pt x="322" y="542"/>
                  </a:lnTo>
                  <a:cubicBezTo>
                    <a:pt x="358" y="875"/>
                    <a:pt x="72" y="1042"/>
                    <a:pt x="1" y="1327"/>
                  </a:cubicBezTo>
                  <a:cubicBezTo>
                    <a:pt x="227" y="1530"/>
                    <a:pt x="441" y="1744"/>
                    <a:pt x="656" y="1923"/>
                  </a:cubicBezTo>
                  <a:lnTo>
                    <a:pt x="1096" y="1923"/>
                  </a:lnTo>
                  <a:cubicBezTo>
                    <a:pt x="1227" y="1649"/>
                    <a:pt x="1179" y="1220"/>
                    <a:pt x="1596" y="1196"/>
                  </a:cubicBezTo>
                  <a:cubicBezTo>
                    <a:pt x="1608" y="1196"/>
                    <a:pt x="1596" y="1089"/>
                    <a:pt x="1548" y="1042"/>
                  </a:cubicBezTo>
                  <a:cubicBezTo>
                    <a:pt x="1501" y="994"/>
                    <a:pt x="1489" y="923"/>
                    <a:pt x="1441" y="899"/>
                  </a:cubicBezTo>
                  <a:cubicBezTo>
                    <a:pt x="1410" y="870"/>
                    <a:pt x="1369" y="864"/>
                    <a:pt x="1326" y="864"/>
                  </a:cubicBezTo>
                  <a:cubicBezTo>
                    <a:pt x="1288" y="864"/>
                    <a:pt x="1248" y="869"/>
                    <a:pt x="1211" y="869"/>
                  </a:cubicBezTo>
                  <a:cubicBezTo>
                    <a:pt x="1132" y="869"/>
                    <a:pt x="1066" y="845"/>
                    <a:pt x="1060" y="696"/>
                  </a:cubicBezTo>
                  <a:cubicBezTo>
                    <a:pt x="1037" y="482"/>
                    <a:pt x="1251" y="434"/>
                    <a:pt x="1394" y="363"/>
                  </a:cubicBezTo>
                  <a:cubicBezTo>
                    <a:pt x="1513" y="303"/>
                    <a:pt x="1727" y="268"/>
                    <a:pt x="1548" y="30"/>
                  </a:cubicBezTo>
                  <a:cubicBezTo>
                    <a:pt x="1484" y="10"/>
                    <a:pt x="1424" y="0"/>
                    <a:pt x="13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2" name="Google Shape;422;p4"/>
            <p:cNvSpPr/>
            <p:nvPr/>
          </p:nvSpPr>
          <p:spPr>
            <a:xfrm>
              <a:off x="8659227" y="3549345"/>
              <a:ext cx="48886" cy="67097"/>
            </a:xfrm>
            <a:custGeom>
              <a:avLst/>
              <a:gdLst/>
              <a:ahLst/>
              <a:cxnLst/>
              <a:rect l="l" t="t" r="r" b="b"/>
              <a:pathLst>
                <a:path w="1549" h="2126" extrusionOk="0">
                  <a:moveTo>
                    <a:pt x="774" y="0"/>
                  </a:moveTo>
                  <a:cubicBezTo>
                    <a:pt x="713" y="0"/>
                    <a:pt x="642" y="23"/>
                    <a:pt x="561" y="78"/>
                  </a:cubicBezTo>
                  <a:cubicBezTo>
                    <a:pt x="561" y="256"/>
                    <a:pt x="465" y="328"/>
                    <a:pt x="311" y="328"/>
                  </a:cubicBezTo>
                  <a:cubicBezTo>
                    <a:pt x="144" y="328"/>
                    <a:pt x="1" y="364"/>
                    <a:pt x="13" y="602"/>
                  </a:cubicBezTo>
                  <a:cubicBezTo>
                    <a:pt x="49" y="560"/>
                    <a:pt x="78" y="544"/>
                    <a:pt x="103" y="544"/>
                  </a:cubicBezTo>
                  <a:cubicBezTo>
                    <a:pt x="186" y="544"/>
                    <a:pt x="212" y="732"/>
                    <a:pt x="288" y="732"/>
                  </a:cubicBezTo>
                  <a:cubicBezTo>
                    <a:pt x="299" y="732"/>
                    <a:pt x="310" y="729"/>
                    <a:pt x="322" y="721"/>
                  </a:cubicBezTo>
                  <a:cubicBezTo>
                    <a:pt x="501" y="721"/>
                    <a:pt x="608" y="816"/>
                    <a:pt x="680" y="995"/>
                  </a:cubicBezTo>
                  <a:cubicBezTo>
                    <a:pt x="846" y="1149"/>
                    <a:pt x="834" y="1316"/>
                    <a:pt x="703" y="1459"/>
                  </a:cubicBezTo>
                  <a:cubicBezTo>
                    <a:pt x="584" y="1471"/>
                    <a:pt x="430" y="1435"/>
                    <a:pt x="346" y="1590"/>
                  </a:cubicBezTo>
                  <a:cubicBezTo>
                    <a:pt x="680" y="1816"/>
                    <a:pt x="1037" y="2042"/>
                    <a:pt x="1442" y="2126"/>
                  </a:cubicBezTo>
                  <a:cubicBezTo>
                    <a:pt x="1549" y="1947"/>
                    <a:pt x="1537" y="1769"/>
                    <a:pt x="1454" y="1578"/>
                  </a:cubicBezTo>
                  <a:cubicBezTo>
                    <a:pt x="1358" y="1161"/>
                    <a:pt x="1120" y="816"/>
                    <a:pt x="1073" y="375"/>
                  </a:cubicBezTo>
                  <a:cubicBezTo>
                    <a:pt x="1046" y="198"/>
                    <a:pt x="953" y="0"/>
                    <a:pt x="7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3" name="Google Shape;423;p4"/>
            <p:cNvSpPr/>
            <p:nvPr/>
          </p:nvSpPr>
          <p:spPr>
            <a:xfrm>
              <a:off x="8661499" y="3600250"/>
              <a:ext cx="64288" cy="41691"/>
            </a:xfrm>
            <a:custGeom>
              <a:avLst/>
              <a:gdLst/>
              <a:ahLst/>
              <a:cxnLst/>
              <a:rect l="l" t="t" r="r" b="b"/>
              <a:pathLst>
                <a:path w="2037" h="1321" extrusionOk="0">
                  <a:moveTo>
                    <a:pt x="274" y="1"/>
                  </a:moveTo>
                  <a:lnTo>
                    <a:pt x="274" y="1"/>
                  </a:lnTo>
                  <a:cubicBezTo>
                    <a:pt x="0" y="537"/>
                    <a:pt x="727" y="275"/>
                    <a:pt x="679" y="644"/>
                  </a:cubicBezTo>
                  <a:cubicBezTo>
                    <a:pt x="724" y="636"/>
                    <a:pt x="768" y="632"/>
                    <a:pt x="810" y="632"/>
                  </a:cubicBezTo>
                  <a:cubicBezTo>
                    <a:pt x="1154" y="632"/>
                    <a:pt x="1390" y="882"/>
                    <a:pt x="1560" y="1179"/>
                  </a:cubicBezTo>
                  <a:cubicBezTo>
                    <a:pt x="1622" y="1284"/>
                    <a:pt x="1670" y="1320"/>
                    <a:pt x="1710" y="1320"/>
                  </a:cubicBezTo>
                  <a:cubicBezTo>
                    <a:pt x="1795" y="1320"/>
                    <a:pt x="1849" y="1160"/>
                    <a:pt x="1929" y="1120"/>
                  </a:cubicBezTo>
                  <a:cubicBezTo>
                    <a:pt x="2024" y="1025"/>
                    <a:pt x="1953" y="858"/>
                    <a:pt x="2036" y="751"/>
                  </a:cubicBezTo>
                  <a:cubicBezTo>
                    <a:pt x="2013" y="441"/>
                    <a:pt x="1882" y="275"/>
                    <a:pt x="1596" y="251"/>
                  </a:cubicBezTo>
                  <a:cubicBezTo>
                    <a:pt x="1513" y="322"/>
                    <a:pt x="1441" y="382"/>
                    <a:pt x="1393" y="489"/>
                  </a:cubicBezTo>
                  <a:cubicBezTo>
                    <a:pt x="1048" y="275"/>
                    <a:pt x="691" y="36"/>
                    <a:pt x="2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4" name="Google Shape;424;p4"/>
            <p:cNvSpPr/>
            <p:nvPr/>
          </p:nvSpPr>
          <p:spPr>
            <a:xfrm>
              <a:off x="8797140" y="4271733"/>
              <a:ext cx="38345" cy="71042"/>
            </a:xfrm>
            <a:custGeom>
              <a:avLst/>
              <a:gdLst/>
              <a:ahLst/>
              <a:cxnLst/>
              <a:rect l="l" t="t" r="r" b="b"/>
              <a:pathLst>
                <a:path w="1215" h="2251" extrusionOk="0">
                  <a:moveTo>
                    <a:pt x="263" y="0"/>
                  </a:moveTo>
                  <a:lnTo>
                    <a:pt x="263" y="0"/>
                  </a:lnTo>
                  <a:cubicBezTo>
                    <a:pt x="798" y="762"/>
                    <a:pt x="774" y="917"/>
                    <a:pt x="120" y="1536"/>
                  </a:cubicBezTo>
                  <a:cubicBezTo>
                    <a:pt x="108" y="1536"/>
                    <a:pt x="96" y="1548"/>
                    <a:pt x="84" y="1560"/>
                  </a:cubicBezTo>
                  <a:cubicBezTo>
                    <a:pt x="1" y="1643"/>
                    <a:pt x="1" y="1715"/>
                    <a:pt x="48" y="1822"/>
                  </a:cubicBezTo>
                  <a:cubicBezTo>
                    <a:pt x="67" y="1819"/>
                    <a:pt x="84" y="1818"/>
                    <a:pt x="101" y="1818"/>
                  </a:cubicBezTo>
                  <a:cubicBezTo>
                    <a:pt x="393" y="1818"/>
                    <a:pt x="492" y="2183"/>
                    <a:pt x="751" y="2250"/>
                  </a:cubicBezTo>
                  <a:cubicBezTo>
                    <a:pt x="917" y="2143"/>
                    <a:pt x="1096" y="2024"/>
                    <a:pt x="1191" y="1834"/>
                  </a:cubicBezTo>
                  <a:lnTo>
                    <a:pt x="1215" y="1822"/>
                  </a:lnTo>
                  <a:cubicBezTo>
                    <a:pt x="1132" y="1715"/>
                    <a:pt x="1132" y="1536"/>
                    <a:pt x="977" y="1500"/>
                  </a:cubicBezTo>
                  <a:cubicBezTo>
                    <a:pt x="970" y="1499"/>
                    <a:pt x="964" y="1498"/>
                    <a:pt x="959" y="1498"/>
                  </a:cubicBezTo>
                  <a:cubicBezTo>
                    <a:pt x="852" y="1498"/>
                    <a:pt x="946" y="1756"/>
                    <a:pt x="868" y="1756"/>
                  </a:cubicBezTo>
                  <a:cubicBezTo>
                    <a:pt x="849" y="1756"/>
                    <a:pt x="819" y="1741"/>
                    <a:pt x="774" y="1703"/>
                  </a:cubicBezTo>
                  <a:cubicBezTo>
                    <a:pt x="632" y="1584"/>
                    <a:pt x="798" y="1441"/>
                    <a:pt x="858" y="1298"/>
                  </a:cubicBezTo>
                  <a:cubicBezTo>
                    <a:pt x="1155" y="631"/>
                    <a:pt x="882" y="95"/>
                    <a:pt x="2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5" name="Google Shape;425;p4"/>
            <p:cNvSpPr/>
            <p:nvPr/>
          </p:nvSpPr>
          <p:spPr>
            <a:xfrm>
              <a:off x="8850664" y="4121417"/>
              <a:ext cx="32917" cy="28404"/>
            </a:xfrm>
            <a:custGeom>
              <a:avLst/>
              <a:gdLst/>
              <a:ahLst/>
              <a:cxnLst/>
              <a:rect l="l" t="t" r="r" b="b"/>
              <a:pathLst>
                <a:path w="1043" h="900" extrusionOk="0">
                  <a:moveTo>
                    <a:pt x="591" y="1"/>
                  </a:moveTo>
                  <a:cubicBezTo>
                    <a:pt x="591" y="94"/>
                    <a:pt x="591" y="160"/>
                    <a:pt x="489" y="160"/>
                  </a:cubicBezTo>
                  <a:cubicBezTo>
                    <a:pt x="474" y="160"/>
                    <a:pt x="456" y="159"/>
                    <a:pt x="436" y="155"/>
                  </a:cubicBezTo>
                  <a:cubicBezTo>
                    <a:pt x="366" y="146"/>
                    <a:pt x="307" y="140"/>
                    <a:pt x="257" y="140"/>
                  </a:cubicBezTo>
                  <a:cubicBezTo>
                    <a:pt x="1" y="140"/>
                    <a:pt x="1" y="296"/>
                    <a:pt x="150" y="894"/>
                  </a:cubicBezTo>
                  <a:cubicBezTo>
                    <a:pt x="227" y="894"/>
                    <a:pt x="302" y="897"/>
                    <a:pt x="372" y="897"/>
                  </a:cubicBezTo>
                  <a:cubicBezTo>
                    <a:pt x="442" y="897"/>
                    <a:pt x="507" y="894"/>
                    <a:pt x="567" y="882"/>
                  </a:cubicBezTo>
                  <a:cubicBezTo>
                    <a:pt x="639" y="882"/>
                    <a:pt x="727" y="900"/>
                    <a:pt x="801" y="900"/>
                  </a:cubicBezTo>
                  <a:cubicBezTo>
                    <a:pt x="886" y="900"/>
                    <a:pt x="953" y="876"/>
                    <a:pt x="960" y="775"/>
                  </a:cubicBezTo>
                  <a:cubicBezTo>
                    <a:pt x="972" y="596"/>
                    <a:pt x="1043" y="310"/>
                    <a:pt x="805" y="179"/>
                  </a:cubicBezTo>
                  <a:cubicBezTo>
                    <a:pt x="733" y="132"/>
                    <a:pt x="662" y="60"/>
                    <a:pt x="5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6" name="Google Shape;426;p4"/>
            <p:cNvSpPr/>
            <p:nvPr/>
          </p:nvSpPr>
          <p:spPr>
            <a:xfrm>
              <a:off x="8922114" y="4057320"/>
              <a:ext cx="29509" cy="39324"/>
            </a:xfrm>
            <a:custGeom>
              <a:avLst/>
              <a:gdLst/>
              <a:ahLst/>
              <a:cxnLst/>
              <a:rect l="l" t="t" r="r" b="b"/>
              <a:pathLst>
                <a:path w="935" h="1246" extrusionOk="0">
                  <a:moveTo>
                    <a:pt x="737" y="0"/>
                  </a:moveTo>
                  <a:cubicBezTo>
                    <a:pt x="423" y="0"/>
                    <a:pt x="409" y="590"/>
                    <a:pt x="94" y="590"/>
                  </a:cubicBezTo>
                  <a:cubicBezTo>
                    <a:pt x="70" y="590"/>
                    <a:pt x="45" y="586"/>
                    <a:pt x="17" y="579"/>
                  </a:cubicBezTo>
                  <a:cubicBezTo>
                    <a:pt x="17" y="578"/>
                    <a:pt x="16" y="578"/>
                    <a:pt x="16" y="578"/>
                  </a:cubicBezTo>
                  <a:lnTo>
                    <a:pt x="16" y="578"/>
                  </a:lnTo>
                  <a:cubicBezTo>
                    <a:pt x="1" y="578"/>
                    <a:pt x="133" y="1014"/>
                    <a:pt x="5" y="1246"/>
                  </a:cubicBezTo>
                  <a:cubicBezTo>
                    <a:pt x="196" y="1024"/>
                    <a:pt x="284" y="920"/>
                    <a:pt x="357" y="920"/>
                  </a:cubicBezTo>
                  <a:cubicBezTo>
                    <a:pt x="420" y="920"/>
                    <a:pt x="470" y="1000"/>
                    <a:pt x="565" y="1151"/>
                  </a:cubicBezTo>
                  <a:cubicBezTo>
                    <a:pt x="583" y="1174"/>
                    <a:pt x="604" y="1186"/>
                    <a:pt x="623" y="1186"/>
                  </a:cubicBezTo>
                  <a:cubicBezTo>
                    <a:pt x="642" y="1186"/>
                    <a:pt x="660" y="1174"/>
                    <a:pt x="672" y="1151"/>
                  </a:cubicBezTo>
                  <a:cubicBezTo>
                    <a:pt x="744" y="1127"/>
                    <a:pt x="803" y="1079"/>
                    <a:pt x="863" y="1032"/>
                  </a:cubicBezTo>
                  <a:cubicBezTo>
                    <a:pt x="922" y="996"/>
                    <a:pt x="934" y="948"/>
                    <a:pt x="863" y="901"/>
                  </a:cubicBezTo>
                  <a:cubicBezTo>
                    <a:pt x="434" y="603"/>
                    <a:pt x="684" y="317"/>
                    <a:pt x="922" y="55"/>
                  </a:cubicBezTo>
                  <a:cubicBezTo>
                    <a:pt x="850" y="17"/>
                    <a:pt x="789" y="0"/>
                    <a:pt x="7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7" name="Google Shape;427;p4"/>
            <p:cNvSpPr/>
            <p:nvPr/>
          </p:nvSpPr>
          <p:spPr>
            <a:xfrm>
              <a:off x="8843374" y="3982399"/>
              <a:ext cx="31970" cy="63215"/>
            </a:xfrm>
            <a:custGeom>
              <a:avLst/>
              <a:gdLst/>
              <a:ahLst/>
              <a:cxnLst/>
              <a:rect l="l" t="t" r="r" b="b"/>
              <a:pathLst>
                <a:path w="1013" h="2003" extrusionOk="0">
                  <a:moveTo>
                    <a:pt x="179" y="0"/>
                  </a:moveTo>
                  <a:cubicBezTo>
                    <a:pt x="0" y="131"/>
                    <a:pt x="83" y="322"/>
                    <a:pt x="60" y="512"/>
                  </a:cubicBezTo>
                  <a:cubicBezTo>
                    <a:pt x="0" y="893"/>
                    <a:pt x="131" y="1262"/>
                    <a:pt x="143" y="1643"/>
                  </a:cubicBezTo>
                  <a:cubicBezTo>
                    <a:pt x="204" y="1617"/>
                    <a:pt x="252" y="1606"/>
                    <a:pt x="291" y="1606"/>
                  </a:cubicBezTo>
                  <a:cubicBezTo>
                    <a:pt x="466" y="1606"/>
                    <a:pt x="451" y="1835"/>
                    <a:pt x="500" y="2001"/>
                  </a:cubicBezTo>
                  <a:cubicBezTo>
                    <a:pt x="512" y="2002"/>
                    <a:pt x="523" y="2002"/>
                    <a:pt x="533" y="2002"/>
                  </a:cubicBezTo>
                  <a:cubicBezTo>
                    <a:pt x="724" y="2002"/>
                    <a:pt x="704" y="1803"/>
                    <a:pt x="726" y="1667"/>
                  </a:cubicBezTo>
                  <a:cubicBezTo>
                    <a:pt x="476" y="1405"/>
                    <a:pt x="1012" y="1274"/>
                    <a:pt x="822" y="1012"/>
                  </a:cubicBezTo>
                  <a:cubicBezTo>
                    <a:pt x="786" y="965"/>
                    <a:pt x="738" y="917"/>
                    <a:pt x="714" y="881"/>
                  </a:cubicBezTo>
                  <a:cubicBezTo>
                    <a:pt x="476" y="822"/>
                    <a:pt x="250" y="750"/>
                    <a:pt x="322" y="358"/>
                  </a:cubicBezTo>
                  <a:cubicBezTo>
                    <a:pt x="357" y="227"/>
                    <a:pt x="322" y="60"/>
                    <a:pt x="1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8" name="Google Shape;428;p4"/>
            <p:cNvSpPr/>
            <p:nvPr/>
          </p:nvSpPr>
          <p:spPr>
            <a:xfrm>
              <a:off x="8869663" y="4163359"/>
              <a:ext cx="26321" cy="40839"/>
            </a:xfrm>
            <a:custGeom>
              <a:avLst/>
              <a:gdLst/>
              <a:ahLst/>
              <a:cxnLst/>
              <a:rect l="l" t="t" r="r" b="b"/>
              <a:pathLst>
                <a:path w="834" h="1294" extrusionOk="0">
                  <a:moveTo>
                    <a:pt x="303" y="1"/>
                  </a:moveTo>
                  <a:cubicBezTo>
                    <a:pt x="274" y="1"/>
                    <a:pt x="237" y="13"/>
                    <a:pt x="191" y="41"/>
                  </a:cubicBezTo>
                  <a:cubicBezTo>
                    <a:pt x="0" y="160"/>
                    <a:pt x="84" y="291"/>
                    <a:pt x="108" y="458"/>
                  </a:cubicBezTo>
                  <a:cubicBezTo>
                    <a:pt x="120" y="696"/>
                    <a:pt x="120" y="946"/>
                    <a:pt x="120" y="1208"/>
                  </a:cubicBezTo>
                  <a:cubicBezTo>
                    <a:pt x="132" y="1204"/>
                    <a:pt x="144" y="1202"/>
                    <a:pt x="157" y="1202"/>
                  </a:cubicBezTo>
                  <a:cubicBezTo>
                    <a:pt x="246" y="1202"/>
                    <a:pt x="339" y="1293"/>
                    <a:pt x="430" y="1293"/>
                  </a:cubicBezTo>
                  <a:cubicBezTo>
                    <a:pt x="474" y="1293"/>
                    <a:pt x="517" y="1272"/>
                    <a:pt x="560" y="1208"/>
                  </a:cubicBezTo>
                  <a:cubicBezTo>
                    <a:pt x="227" y="743"/>
                    <a:pt x="239" y="696"/>
                    <a:pt x="834" y="577"/>
                  </a:cubicBezTo>
                  <a:cubicBezTo>
                    <a:pt x="786" y="386"/>
                    <a:pt x="620" y="327"/>
                    <a:pt x="501" y="219"/>
                  </a:cubicBezTo>
                  <a:cubicBezTo>
                    <a:pt x="426" y="154"/>
                    <a:pt x="410" y="1"/>
                    <a:pt x="3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9" name="Google Shape;429;p4"/>
            <p:cNvSpPr/>
            <p:nvPr/>
          </p:nvSpPr>
          <p:spPr>
            <a:xfrm>
              <a:off x="8707701" y="3668638"/>
              <a:ext cx="38188" cy="55262"/>
            </a:xfrm>
            <a:custGeom>
              <a:avLst/>
              <a:gdLst/>
              <a:ahLst/>
              <a:cxnLst/>
              <a:rect l="l" t="t" r="r" b="b"/>
              <a:pathLst>
                <a:path w="1210" h="1751" extrusionOk="0">
                  <a:moveTo>
                    <a:pt x="120" y="1"/>
                  </a:moveTo>
                  <a:lnTo>
                    <a:pt x="120" y="1"/>
                  </a:lnTo>
                  <a:cubicBezTo>
                    <a:pt x="1" y="179"/>
                    <a:pt x="84" y="346"/>
                    <a:pt x="191" y="501"/>
                  </a:cubicBezTo>
                  <a:cubicBezTo>
                    <a:pt x="275" y="656"/>
                    <a:pt x="394" y="786"/>
                    <a:pt x="322" y="1001"/>
                  </a:cubicBezTo>
                  <a:cubicBezTo>
                    <a:pt x="310" y="1060"/>
                    <a:pt x="310" y="1096"/>
                    <a:pt x="310" y="1156"/>
                  </a:cubicBezTo>
                  <a:cubicBezTo>
                    <a:pt x="328" y="1218"/>
                    <a:pt x="360" y="1268"/>
                    <a:pt x="415" y="1268"/>
                  </a:cubicBezTo>
                  <a:cubicBezTo>
                    <a:pt x="433" y="1268"/>
                    <a:pt x="454" y="1263"/>
                    <a:pt x="477" y="1251"/>
                  </a:cubicBezTo>
                  <a:cubicBezTo>
                    <a:pt x="490" y="1249"/>
                    <a:pt x="502" y="1249"/>
                    <a:pt x="514" y="1249"/>
                  </a:cubicBezTo>
                  <a:cubicBezTo>
                    <a:pt x="786" y="1249"/>
                    <a:pt x="781" y="1637"/>
                    <a:pt x="930" y="1751"/>
                  </a:cubicBezTo>
                  <a:cubicBezTo>
                    <a:pt x="1122" y="1644"/>
                    <a:pt x="727" y="1247"/>
                    <a:pt x="1054" y="1247"/>
                  </a:cubicBezTo>
                  <a:cubicBezTo>
                    <a:pt x="1090" y="1247"/>
                    <a:pt x="1136" y="1252"/>
                    <a:pt x="1192" y="1263"/>
                  </a:cubicBezTo>
                  <a:cubicBezTo>
                    <a:pt x="1209" y="1019"/>
                    <a:pt x="1123" y="980"/>
                    <a:pt x="1016" y="980"/>
                  </a:cubicBezTo>
                  <a:cubicBezTo>
                    <a:pt x="966" y="980"/>
                    <a:pt x="912" y="988"/>
                    <a:pt x="862" y="988"/>
                  </a:cubicBezTo>
                  <a:cubicBezTo>
                    <a:pt x="803" y="988"/>
                    <a:pt x="750" y="977"/>
                    <a:pt x="715" y="929"/>
                  </a:cubicBezTo>
                  <a:cubicBezTo>
                    <a:pt x="715" y="906"/>
                    <a:pt x="727" y="882"/>
                    <a:pt x="727" y="870"/>
                  </a:cubicBezTo>
                  <a:cubicBezTo>
                    <a:pt x="680" y="429"/>
                    <a:pt x="418" y="215"/>
                    <a:pt x="1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0" name="Google Shape;430;p4"/>
            <p:cNvSpPr/>
            <p:nvPr/>
          </p:nvSpPr>
          <p:spPr>
            <a:xfrm>
              <a:off x="8792248" y="4233041"/>
              <a:ext cx="35000" cy="32317"/>
            </a:xfrm>
            <a:custGeom>
              <a:avLst/>
              <a:gdLst/>
              <a:ahLst/>
              <a:cxnLst/>
              <a:rect l="l" t="t" r="r" b="b"/>
              <a:pathLst>
                <a:path w="1109" h="1024" extrusionOk="0">
                  <a:moveTo>
                    <a:pt x="682" y="1"/>
                  </a:moveTo>
                  <a:cubicBezTo>
                    <a:pt x="264" y="1"/>
                    <a:pt x="199" y="477"/>
                    <a:pt x="13" y="762"/>
                  </a:cubicBezTo>
                  <a:cubicBezTo>
                    <a:pt x="1" y="809"/>
                    <a:pt x="1" y="845"/>
                    <a:pt x="1" y="881"/>
                  </a:cubicBezTo>
                  <a:cubicBezTo>
                    <a:pt x="13" y="905"/>
                    <a:pt x="322" y="1024"/>
                    <a:pt x="346" y="1024"/>
                  </a:cubicBezTo>
                  <a:cubicBezTo>
                    <a:pt x="787" y="845"/>
                    <a:pt x="1108" y="619"/>
                    <a:pt x="799" y="12"/>
                  </a:cubicBezTo>
                  <a:cubicBezTo>
                    <a:pt x="757" y="4"/>
                    <a:pt x="718" y="1"/>
                    <a:pt x="6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1" name="Google Shape;431;p4"/>
            <p:cNvSpPr/>
            <p:nvPr/>
          </p:nvSpPr>
          <p:spPr>
            <a:xfrm>
              <a:off x="8834348" y="4074457"/>
              <a:ext cx="35347" cy="27615"/>
            </a:xfrm>
            <a:custGeom>
              <a:avLst/>
              <a:gdLst/>
              <a:ahLst/>
              <a:cxnLst/>
              <a:rect l="l" t="t" r="r" b="b"/>
              <a:pathLst>
                <a:path w="1120" h="875" extrusionOk="0">
                  <a:moveTo>
                    <a:pt x="667" y="0"/>
                  </a:moveTo>
                  <a:cubicBezTo>
                    <a:pt x="619" y="119"/>
                    <a:pt x="584" y="250"/>
                    <a:pt x="536" y="393"/>
                  </a:cubicBezTo>
                  <a:cubicBezTo>
                    <a:pt x="465" y="298"/>
                    <a:pt x="405" y="191"/>
                    <a:pt x="322" y="108"/>
                  </a:cubicBezTo>
                  <a:cubicBezTo>
                    <a:pt x="298" y="119"/>
                    <a:pt x="274" y="131"/>
                    <a:pt x="238" y="131"/>
                  </a:cubicBezTo>
                  <a:cubicBezTo>
                    <a:pt x="238" y="298"/>
                    <a:pt x="238" y="453"/>
                    <a:pt x="155" y="596"/>
                  </a:cubicBezTo>
                  <a:cubicBezTo>
                    <a:pt x="1" y="834"/>
                    <a:pt x="53" y="874"/>
                    <a:pt x="149" y="874"/>
                  </a:cubicBezTo>
                  <a:cubicBezTo>
                    <a:pt x="197" y="874"/>
                    <a:pt x="257" y="864"/>
                    <a:pt x="307" y="864"/>
                  </a:cubicBezTo>
                  <a:cubicBezTo>
                    <a:pt x="325" y="864"/>
                    <a:pt x="343" y="866"/>
                    <a:pt x="357" y="870"/>
                  </a:cubicBezTo>
                  <a:cubicBezTo>
                    <a:pt x="608" y="727"/>
                    <a:pt x="869" y="608"/>
                    <a:pt x="1119" y="489"/>
                  </a:cubicBezTo>
                  <a:cubicBezTo>
                    <a:pt x="965" y="310"/>
                    <a:pt x="822" y="155"/>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2" name="Google Shape;432;p4"/>
            <p:cNvSpPr/>
            <p:nvPr/>
          </p:nvSpPr>
          <p:spPr>
            <a:xfrm>
              <a:off x="8901979" y="3992151"/>
              <a:ext cx="31592" cy="37998"/>
            </a:xfrm>
            <a:custGeom>
              <a:avLst/>
              <a:gdLst/>
              <a:ahLst/>
              <a:cxnLst/>
              <a:rect l="l" t="t" r="r" b="b"/>
              <a:pathLst>
                <a:path w="1001" h="1204" extrusionOk="0">
                  <a:moveTo>
                    <a:pt x="358" y="1"/>
                  </a:moveTo>
                  <a:cubicBezTo>
                    <a:pt x="0" y="108"/>
                    <a:pt x="250" y="287"/>
                    <a:pt x="298" y="453"/>
                  </a:cubicBezTo>
                  <a:cubicBezTo>
                    <a:pt x="334" y="525"/>
                    <a:pt x="417" y="620"/>
                    <a:pt x="298" y="691"/>
                  </a:cubicBezTo>
                  <a:cubicBezTo>
                    <a:pt x="239" y="930"/>
                    <a:pt x="334" y="1108"/>
                    <a:pt x="512" y="1180"/>
                  </a:cubicBezTo>
                  <a:cubicBezTo>
                    <a:pt x="544" y="1196"/>
                    <a:pt x="570" y="1203"/>
                    <a:pt x="592" y="1203"/>
                  </a:cubicBezTo>
                  <a:cubicBezTo>
                    <a:pt x="697" y="1203"/>
                    <a:pt x="713" y="1042"/>
                    <a:pt x="762" y="953"/>
                  </a:cubicBezTo>
                  <a:cubicBezTo>
                    <a:pt x="810" y="953"/>
                    <a:pt x="834" y="942"/>
                    <a:pt x="870" y="942"/>
                  </a:cubicBezTo>
                  <a:cubicBezTo>
                    <a:pt x="953" y="822"/>
                    <a:pt x="953" y="691"/>
                    <a:pt x="881" y="561"/>
                  </a:cubicBezTo>
                  <a:cubicBezTo>
                    <a:pt x="905" y="477"/>
                    <a:pt x="953" y="394"/>
                    <a:pt x="989" y="322"/>
                  </a:cubicBezTo>
                  <a:cubicBezTo>
                    <a:pt x="1001" y="60"/>
                    <a:pt x="834" y="49"/>
                    <a:pt x="691" y="25"/>
                  </a:cubicBezTo>
                  <a:cubicBezTo>
                    <a:pt x="641" y="64"/>
                    <a:pt x="588" y="85"/>
                    <a:pt x="535" y="85"/>
                  </a:cubicBezTo>
                  <a:cubicBezTo>
                    <a:pt x="475" y="85"/>
                    <a:pt x="415" y="58"/>
                    <a:pt x="3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3" name="Google Shape;433;p4"/>
            <p:cNvSpPr/>
            <p:nvPr/>
          </p:nvSpPr>
          <p:spPr>
            <a:xfrm>
              <a:off x="8848991" y="3980947"/>
              <a:ext cx="17705" cy="34905"/>
            </a:xfrm>
            <a:custGeom>
              <a:avLst/>
              <a:gdLst/>
              <a:ahLst/>
              <a:cxnLst/>
              <a:rect l="l" t="t" r="r" b="b"/>
              <a:pathLst>
                <a:path w="561" h="1106" extrusionOk="0">
                  <a:moveTo>
                    <a:pt x="106" y="0"/>
                  </a:moveTo>
                  <a:cubicBezTo>
                    <a:pt x="69" y="0"/>
                    <a:pt x="35" y="18"/>
                    <a:pt x="1" y="58"/>
                  </a:cubicBezTo>
                  <a:cubicBezTo>
                    <a:pt x="24" y="404"/>
                    <a:pt x="48" y="749"/>
                    <a:pt x="60" y="1106"/>
                  </a:cubicBezTo>
                  <a:cubicBezTo>
                    <a:pt x="203" y="1058"/>
                    <a:pt x="382" y="999"/>
                    <a:pt x="548" y="939"/>
                  </a:cubicBezTo>
                  <a:cubicBezTo>
                    <a:pt x="560" y="582"/>
                    <a:pt x="501" y="273"/>
                    <a:pt x="239" y="58"/>
                  </a:cubicBezTo>
                  <a:cubicBezTo>
                    <a:pt x="189" y="21"/>
                    <a:pt x="146" y="0"/>
                    <a:pt x="1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4" name="Google Shape;434;p4"/>
            <p:cNvSpPr/>
            <p:nvPr/>
          </p:nvSpPr>
          <p:spPr>
            <a:xfrm>
              <a:off x="8847855" y="4034250"/>
              <a:ext cx="29351" cy="35726"/>
            </a:xfrm>
            <a:custGeom>
              <a:avLst/>
              <a:gdLst/>
              <a:ahLst/>
              <a:cxnLst/>
              <a:rect l="l" t="t" r="r" b="b"/>
              <a:pathLst>
                <a:path w="930" h="1132" extrusionOk="0">
                  <a:moveTo>
                    <a:pt x="799" y="0"/>
                  </a:moveTo>
                  <a:cubicBezTo>
                    <a:pt x="754" y="65"/>
                    <a:pt x="707" y="88"/>
                    <a:pt x="661" y="88"/>
                  </a:cubicBezTo>
                  <a:cubicBezTo>
                    <a:pt x="595" y="88"/>
                    <a:pt x="528" y="42"/>
                    <a:pt x="465" y="0"/>
                  </a:cubicBezTo>
                  <a:lnTo>
                    <a:pt x="465" y="0"/>
                  </a:lnTo>
                  <a:cubicBezTo>
                    <a:pt x="465" y="131"/>
                    <a:pt x="501" y="274"/>
                    <a:pt x="358" y="370"/>
                  </a:cubicBezTo>
                  <a:cubicBezTo>
                    <a:pt x="322" y="453"/>
                    <a:pt x="382" y="608"/>
                    <a:pt x="227" y="608"/>
                  </a:cubicBezTo>
                  <a:cubicBezTo>
                    <a:pt x="1" y="798"/>
                    <a:pt x="108" y="965"/>
                    <a:pt x="263" y="1132"/>
                  </a:cubicBezTo>
                  <a:cubicBezTo>
                    <a:pt x="268" y="1132"/>
                    <a:pt x="272" y="1132"/>
                    <a:pt x="277" y="1132"/>
                  </a:cubicBezTo>
                  <a:cubicBezTo>
                    <a:pt x="446" y="1132"/>
                    <a:pt x="529" y="928"/>
                    <a:pt x="680" y="870"/>
                  </a:cubicBezTo>
                  <a:cubicBezTo>
                    <a:pt x="702" y="881"/>
                    <a:pt x="722" y="886"/>
                    <a:pt x="738" y="886"/>
                  </a:cubicBezTo>
                  <a:cubicBezTo>
                    <a:pt x="793" y="886"/>
                    <a:pt x="817" y="830"/>
                    <a:pt x="799" y="739"/>
                  </a:cubicBezTo>
                  <a:cubicBezTo>
                    <a:pt x="834" y="500"/>
                    <a:pt x="930" y="250"/>
                    <a:pt x="7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4"/>
            <p:cNvSpPr/>
            <p:nvPr/>
          </p:nvSpPr>
          <p:spPr>
            <a:xfrm>
              <a:off x="8900464" y="3977444"/>
              <a:ext cx="37241" cy="29035"/>
            </a:xfrm>
            <a:custGeom>
              <a:avLst/>
              <a:gdLst/>
              <a:ahLst/>
              <a:cxnLst/>
              <a:rect l="l" t="t" r="r" b="b"/>
              <a:pathLst>
                <a:path w="1180" h="920" extrusionOk="0">
                  <a:moveTo>
                    <a:pt x="277" y="0"/>
                  </a:moveTo>
                  <a:cubicBezTo>
                    <a:pt x="226" y="0"/>
                    <a:pt x="174" y="11"/>
                    <a:pt x="120" y="38"/>
                  </a:cubicBezTo>
                  <a:cubicBezTo>
                    <a:pt x="167" y="336"/>
                    <a:pt x="1" y="705"/>
                    <a:pt x="346" y="919"/>
                  </a:cubicBezTo>
                  <a:cubicBezTo>
                    <a:pt x="416" y="815"/>
                    <a:pt x="156" y="562"/>
                    <a:pt x="456" y="562"/>
                  </a:cubicBezTo>
                  <a:cubicBezTo>
                    <a:pt x="463" y="562"/>
                    <a:pt x="470" y="562"/>
                    <a:pt x="477" y="562"/>
                  </a:cubicBezTo>
                  <a:cubicBezTo>
                    <a:pt x="508" y="587"/>
                    <a:pt x="546" y="602"/>
                    <a:pt x="581" y="602"/>
                  </a:cubicBezTo>
                  <a:cubicBezTo>
                    <a:pt x="611" y="602"/>
                    <a:pt x="639" y="590"/>
                    <a:pt x="656" y="562"/>
                  </a:cubicBezTo>
                  <a:cubicBezTo>
                    <a:pt x="799" y="574"/>
                    <a:pt x="929" y="669"/>
                    <a:pt x="1013" y="788"/>
                  </a:cubicBezTo>
                  <a:cubicBezTo>
                    <a:pt x="1180" y="526"/>
                    <a:pt x="1001" y="348"/>
                    <a:pt x="894" y="157"/>
                  </a:cubicBezTo>
                  <a:cubicBezTo>
                    <a:pt x="875" y="161"/>
                    <a:pt x="856" y="162"/>
                    <a:pt x="837" y="162"/>
                  </a:cubicBezTo>
                  <a:cubicBezTo>
                    <a:pt x="648" y="162"/>
                    <a:pt x="474" y="0"/>
                    <a:pt x="2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4"/>
            <p:cNvSpPr/>
            <p:nvPr/>
          </p:nvSpPr>
          <p:spPr>
            <a:xfrm>
              <a:off x="8901600" y="3949009"/>
              <a:ext cx="27836" cy="36199"/>
            </a:xfrm>
            <a:custGeom>
              <a:avLst/>
              <a:gdLst/>
              <a:ahLst/>
              <a:cxnLst/>
              <a:rect l="l" t="t" r="r" b="b"/>
              <a:pathLst>
                <a:path w="882" h="1147" extrusionOk="0">
                  <a:moveTo>
                    <a:pt x="186" y="0"/>
                  </a:moveTo>
                  <a:cubicBezTo>
                    <a:pt x="62" y="0"/>
                    <a:pt x="58" y="192"/>
                    <a:pt x="12" y="320"/>
                  </a:cubicBezTo>
                  <a:cubicBezTo>
                    <a:pt x="1" y="356"/>
                    <a:pt x="1" y="392"/>
                    <a:pt x="1" y="439"/>
                  </a:cubicBezTo>
                  <a:cubicBezTo>
                    <a:pt x="143" y="570"/>
                    <a:pt x="12" y="796"/>
                    <a:pt x="108" y="939"/>
                  </a:cubicBezTo>
                  <a:cubicBezTo>
                    <a:pt x="287" y="991"/>
                    <a:pt x="454" y="1146"/>
                    <a:pt x="645" y="1146"/>
                  </a:cubicBezTo>
                  <a:cubicBezTo>
                    <a:pt x="719" y="1146"/>
                    <a:pt x="798" y="1122"/>
                    <a:pt x="882" y="1058"/>
                  </a:cubicBezTo>
                  <a:cubicBezTo>
                    <a:pt x="524" y="856"/>
                    <a:pt x="489" y="392"/>
                    <a:pt x="334" y="58"/>
                  </a:cubicBezTo>
                  <a:cubicBezTo>
                    <a:pt x="271" y="17"/>
                    <a:pt x="223" y="0"/>
                    <a:pt x="18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4"/>
            <p:cNvSpPr/>
            <p:nvPr/>
          </p:nvSpPr>
          <p:spPr>
            <a:xfrm>
              <a:off x="8779120" y="4224552"/>
              <a:ext cx="38345" cy="32538"/>
            </a:xfrm>
            <a:custGeom>
              <a:avLst/>
              <a:gdLst/>
              <a:ahLst/>
              <a:cxnLst/>
              <a:rect l="l" t="t" r="r" b="b"/>
              <a:pathLst>
                <a:path w="1215" h="1031" extrusionOk="0">
                  <a:moveTo>
                    <a:pt x="1015" y="0"/>
                  </a:moveTo>
                  <a:cubicBezTo>
                    <a:pt x="920" y="0"/>
                    <a:pt x="840" y="77"/>
                    <a:pt x="774" y="162"/>
                  </a:cubicBezTo>
                  <a:cubicBezTo>
                    <a:pt x="679" y="662"/>
                    <a:pt x="214" y="436"/>
                    <a:pt x="0" y="662"/>
                  </a:cubicBezTo>
                  <a:cubicBezTo>
                    <a:pt x="143" y="781"/>
                    <a:pt x="274" y="912"/>
                    <a:pt x="429" y="1031"/>
                  </a:cubicBezTo>
                  <a:cubicBezTo>
                    <a:pt x="750" y="876"/>
                    <a:pt x="834" y="364"/>
                    <a:pt x="1215" y="281"/>
                  </a:cubicBezTo>
                  <a:cubicBezTo>
                    <a:pt x="1167" y="197"/>
                    <a:pt x="1131" y="114"/>
                    <a:pt x="1095" y="19"/>
                  </a:cubicBezTo>
                  <a:cubicBezTo>
                    <a:pt x="1068" y="6"/>
                    <a:pt x="1041" y="0"/>
                    <a:pt x="10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4"/>
            <p:cNvSpPr/>
            <p:nvPr/>
          </p:nvSpPr>
          <p:spPr>
            <a:xfrm>
              <a:off x="8835831" y="4279402"/>
              <a:ext cx="34243" cy="28530"/>
            </a:xfrm>
            <a:custGeom>
              <a:avLst/>
              <a:gdLst/>
              <a:ahLst/>
              <a:cxnLst/>
              <a:rect l="l" t="t" r="r" b="b"/>
              <a:pathLst>
                <a:path w="1085" h="904" extrusionOk="0">
                  <a:moveTo>
                    <a:pt x="870" y="1"/>
                  </a:moveTo>
                  <a:cubicBezTo>
                    <a:pt x="851" y="1"/>
                    <a:pt x="834" y="17"/>
                    <a:pt x="822" y="55"/>
                  </a:cubicBezTo>
                  <a:cubicBezTo>
                    <a:pt x="680" y="543"/>
                    <a:pt x="227" y="531"/>
                    <a:pt x="1" y="864"/>
                  </a:cubicBezTo>
                  <a:cubicBezTo>
                    <a:pt x="73" y="892"/>
                    <a:pt x="140" y="903"/>
                    <a:pt x="202" y="903"/>
                  </a:cubicBezTo>
                  <a:cubicBezTo>
                    <a:pt x="465" y="903"/>
                    <a:pt x="644" y="692"/>
                    <a:pt x="846" y="567"/>
                  </a:cubicBezTo>
                  <a:cubicBezTo>
                    <a:pt x="953" y="567"/>
                    <a:pt x="1037" y="531"/>
                    <a:pt x="1084" y="424"/>
                  </a:cubicBezTo>
                  <a:cubicBezTo>
                    <a:pt x="1065" y="262"/>
                    <a:pt x="947" y="1"/>
                    <a:pt x="8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4"/>
            <p:cNvSpPr/>
            <p:nvPr/>
          </p:nvSpPr>
          <p:spPr>
            <a:xfrm>
              <a:off x="8621293" y="3541266"/>
              <a:ext cx="28972" cy="21997"/>
            </a:xfrm>
            <a:custGeom>
              <a:avLst/>
              <a:gdLst/>
              <a:ahLst/>
              <a:cxnLst/>
              <a:rect l="l" t="t" r="r" b="b"/>
              <a:pathLst>
                <a:path w="918" h="697" extrusionOk="0">
                  <a:moveTo>
                    <a:pt x="905" y="0"/>
                  </a:moveTo>
                  <a:cubicBezTo>
                    <a:pt x="715" y="36"/>
                    <a:pt x="548" y="203"/>
                    <a:pt x="358" y="203"/>
                  </a:cubicBezTo>
                  <a:cubicBezTo>
                    <a:pt x="250" y="215"/>
                    <a:pt x="12" y="274"/>
                    <a:pt x="0" y="524"/>
                  </a:cubicBezTo>
                  <a:cubicBezTo>
                    <a:pt x="0" y="572"/>
                    <a:pt x="72" y="655"/>
                    <a:pt x="84" y="655"/>
                  </a:cubicBezTo>
                  <a:cubicBezTo>
                    <a:pt x="111" y="643"/>
                    <a:pt x="139" y="639"/>
                    <a:pt x="167" y="639"/>
                  </a:cubicBezTo>
                  <a:cubicBezTo>
                    <a:pt x="267" y="639"/>
                    <a:pt x="373" y="697"/>
                    <a:pt x="469" y="697"/>
                  </a:cubicBezTo>
                  <a:cubicBezTo>
                    <a:pt x="537" y="697"/>
                    <a:pt x="601" y="669"/>
                    <a:pt x="655" y="572"/>
                  </a:cubicBezTo>
                  <a:cubicBezTo>
                    <a:pt x="739" y="405"/>
                    <a:pt x="917" y="274"/>
                    <a:pt x="9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0" name="Google Shape;440;p4"/>
            <p:cNvSpPr/>
            <p:nvPr/>
          </p:nvSpPr>
          <p:spPr>
            <a:xfrm>
              <a:off x="8902358" y="4042140"/>
              <a:ext cx="37588" cy="23070"/>
            </a:xfrm>
            <a:custGeom>
              <a:avLst/>
              <a:gdLst/>
              <a:ahLst/>
              <a:cxnLst/>
              <a:rect l="l" t="t" r="r" b="b"/>
              <a:pathLst>
                <a:path w="1191" h="731" extrusionOk="0">
                  <a:moveTo>
                    <a:pt x="858" y="0"/>
                  </a:moveTo>
                  <a:cubicBezTo>
                    <a:pt x="730" y="9"/>
                    <a:pt x="651" y="321"/>
                    <a:pt x="508" y="321"/>
                  </a:cubicBezTo>
                  <a:cubicBezTo>
                    <a:pt x="451" y="321"/>
                    <a:pt x="383" y="271"/>
                    <a:pt x="298" y="131"/>
                  </a:cubicBezTo>
                  <a:lnTo>
                    <a:pt x="298" y="131"/>
                  </a:lnTo>
                  <a:cubicBezTo>
                    <a:pt x="0" y="310"/>
                    <a:pt x="143" y="465"/>
                    <a:pt x="322" y="620"/>
                  </a:cubicBezTo>
                  <a:cubicBezTo>
                    <a:pt x="409" y="699"/>
                    <a:pt x="487" y="731"/>
                    <a:pt x="559" y="731"/>
                  </a:cubicBezTo>
                  <a:cubicBezTo>
                    <a:pt x="701" y="731"/>
                    <a:pt x="818" y="604"/>
                    <a:pt x="929" y="477"/>
                  </a:cubicBezTo>
                  <a:cubicBezTo>
                    <a:pt x="1072" y="298"/>
                    <a:pt x="1191" y="84"/>
                    <a:pt x="8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1" name="Google Shape;441;p4"/>
            <p:cNvSpPr/>
            <p:nvPr/>
          </p:nvSpPr>
          <p:spPr>
            <a:xfrm>
              <a:off x="8901979" y="4011591"/>
              <a:ext cx="27457" cy="26889"/>
            </a:xfrm>
            <a:custGeom>
              <a:avLst/>
              <a:gdLst/>
              <a:ahLst/>
              <a:cxnLst/>
              <a:rect l="l" t="t" r="r" b="b"/>
              <a:pathLst>
                <a:path w="870" h="852" extrusionOk="0">
                  <a:moveTo>
                    <a:pt x="85" y="0"/>
                  </a:moveTo>
                  <a:cubicBezTo>
                    <a:pt x="36" y="0"/>
                    <a:pt x="0" y="32"/>
                    <a:pt x="0" y="135"/>
                  </a:cubicBezTo>
                  <a:cubicBezTo>
                    <a:pt x="12" y="421"/>
                    <a:pt x="96" y="754"/>
                    <a:pt x="417" y="849"/>
                  </a:cubicBezTo>
                  <a:cubicBezTo>
                    <a:pt x="441" y="851"/>
                    <a:pt x="465" y="852"/>
                    <a:pt x="489" y="852"/>
                  </a:cubicBezTo>
                  <a:cubicBezTo>
                    <a:pt x="651" y="852"/>
                    <a:pt x="797" y="807"/>
                    <a:pt x="870" y="599"/>
                  </a:cubicBezTo>
                  <a:cubicBezTo>
                    <a:pt x="822" y="504"/>
                    <a:pt x="786" y="433"/>
                    <a:pt x="762" y="361"/>
                  </a:cubicBezTo>
                  <a:cubicBezTo>
                    <a:pt x="669" y="448"/>
                    <a:pt x="601" y="483"/>
                    <a:pt x="549" y="483"/>
                  </a:cubicBezTo>
                  <a:cubicBezTo>
                    <a:pt x="403" y="483"/>
                    <a:pt x="386" y="207"/>
                    <a:pt x="298" y="75"/>
                  </a:cubicBezTo>
                  <a:cubicBezTo>
                    <a:pt x="237" y="55"/>
                    <a:pt x="149" y="0"/>
                    <a:pt x="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2" name="Google Shape;442;p4"/>
            <p:cNvSpPr/>
            <p:nvPr/>
          </p:nvSpPr>
          <p:spPr>
            <a:xfrm>
              <a:off x="8689681" y="3676149"/>
              <a:ext cx="29698" cy="28309"/>
            </a:xfrm>
            <a:custGeom>
              <a:avLst/>
              <a:gdLst/>
              <a:ahLst/>
              <a:cxnLst/>
              <a:rect l="l" t="t" r="r" b="b"/>
              <a:pathLst>
                <a:path w="941" h="897" extrusionOk="0">
                  <a:moveTo>
                    <a:pt x="227" y="1"/>
                  </a:moveTo>
                  <a:cubicBezTo>
                    <a:pt x="119" y="37"/>
                    <a:pt x="0" y="60"/>
                    <a:pt x="48" y="239"/>
                  </a:cubicBezTo>
                  <a:cubicBezTo>
                    <a:pt x="110" y="487"/>
                    <a:pt x="159" y="768"/>
                    <a:pt x="366" y="768"/>
                  </a:cubicBezTo>
                  <a:cubicBezTo>
                    <a:pt x="438" y="768"/>
                    <a:pt x="528" y="735"/>
                    <a:pt x="643" y="656"/>
                  </a:cubicBezTo>
                  <a:cubicBezTo>
                    <a:pt x="644" y="655"/>
                    <a:pt x="644" y="655"/>
                    <a:pt x="645" y="655"/>
                  </a:cubicBezTo>
                  <a:cubicBezTo>
                    <a:pt x="664" y="655"/>
                    <a:pt x="765" y="790"/>
                    <a:pt x="822" y="870"/>
                  </a:cubicBezTo>
                  <a:cubicBezTo>
                    <a:pt x="834" y="888"/>
                    <a:pt x="852" y="897"/>
                    <a:pt x="871" y="897"/>
                  </a:cubicBezTo>
                  <a:cubicBezTo>
                    <a:pt x="890" y="897"/>
                    <a:pt x="911" y="888"/>
                    <a:pt x="929" y="870"/>
                  </a:cubicBezTo>
                  <a:cubicBezTo>
                    <a:pt x="929" y="822"/>
                    <a:pt x="941" y="775"/>
                    <a:pt x="941" y="727"/>
                  </a:cubicBezTo>
                  <a:cubicBezTo>
                    <a:pt x="905" y="346"/>
                    <a:pt x="643" y="179"/>
                    <a:pt x="393" y="13"/>
                  </a:cubicBezTo>
                  <a:cubicBezTo>
                    <a:pt x="334" y="1"/>
                    <a:pt x="286" y="1"/>
                    <a:pt x="2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3" name="Google Shape;443;p4"/>
            <p:cNvSpPr/>
            <p:nvPr/>
          </p:nvSpPr>
          <p:spPr>
            <a:xfrm>
              <a:off x="8697571" y="3664125"/>
              <a:ext cx="27710" cy="37115"/>
            </a:xfrm>
            <a:custGeom>
              <a:avLst/>
              <a:gdLst/>
              <a:ahLst/>
              <a:cxnLst/>
              <a:rect l="l" t="t" r="r" b="b"/>
              <a:pathLst>
                <a:path w="878" h="1176" extrusionOk="0">
                  <a:moveTo>
                    <a:pt x="119" y="1"/>
                  </a:moveTo>
                  <a:cubicBezTo>
                    <a:pt x="84" y="37"/>
                    <a:pt x="48" y="84"/>
                    <a:pt x="36" y="144"/>
                  </a:cubicBezTo>
                  <a:cubicBezTo>
                    <a:pt x="0" y="275"/>
                    <a:pt x="36" y="394"/>
                    <a:pt x="119" y="489"/>
                  </a:cubicBezTo>
                  <a:cubicBezTo>
                    <a:pt x="322" y="691"/>
                    <a:pt x="500" y="906"/>
                    <a:pt x="691" y="1108"/>
                  </a:cubicBezTo>
                  <a:cubicBezTo>
                    <a:pt x="731" y="1121"/>
                    <a:pt x="796" y="1175"/>
                    <a:pt x="834" y="1175"/>
                  </a:cubicBezTo>
                  <a:cubicBezTo>
                    <a:pt x="865" y="1175"/>
                    <a:pt x="877" y="1141"/>
                    <a:pt x="846" y="1025"/>
                  </a:cubicBezTo>
                  <a:cubicBezTo>
                    <a:pt x="798" y="691"/>
                    <a:pt x="453" y="513"/>
                    <a:pt x="441" y="144"/>
                  </a:cubicBezTo>
                  <a:cubicBezTo>
                    <a:pt x="334" y="84"/>
                    <a:pt x="227" y="37"/>
                    <a:pt x="1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4" name="Google Shape;444;p4"/>
            <p:cNvSpPr/>
            <p:nvPr/>
          </p:nvSpPr>
          <p:spPr>
            <a:xfrm>
              <a:off x="8696435" y="3309054"/>
              <a:ext cx="23323" cy="31749"/>
            </a:xfrm>
            <a:custGeom>
              <a:avLst/>
              <a:gdLst/>
              <a:ahLst/>
              <a:cxnLst/>
              <a:rect l="l" t="t" r="r" b="b"/>
              <a:pathLst>
                <a:path w="739" h="1006" extrusionOk="0">
                  <a:moveTo>
                    <a:pt x="382" y="0"/>
                  </a:moveTo>
                  <a:cubicBezTo>
                    <a:pt x="1" y="274"/>
                    <a:pt x="96" y="631"/>
                    <a:pt x="263" y="989"/>
                  </a:cubicBezTo>
                  <a:cubicBezTo>
                    <a:pt x="275" y="986"/>
                    <a:pt x="288" y="985"/>
                    <a:pt x="302" y="985"/>
                  </a:cubicBezTo>
                  <a:cubicBezTo>
                    <a:pt x="359" y="985"/>
                    <a:pt x="417" y="1005"/>
                    <a:pt x="472" y="1005"/>
                  </a:cubicBezTo>
                  <a:cubicBezTo>
                    <a:pt x="522" y="1005"/>
                    <a:pt x="568" y="989"/>
                    <a:pt x="608" y="929"/>
                  </a:cubicBezTo>
                  <a:cubicBezTo>
                    <a:pt x="608" y="917"/>
                    <a:pt x="536" y="810"/>
                    <a:pt x="489" y="750"/>
                  </a:cubicBezTo>
                  <a:cubicBezTo>
                    <a:pt x="441" y="727"/>
                    <a:pt x="417" y="679"/>
                    <a:pt x="453" y="620"/>
                  </a:cubicBezTo>
                  <a:cubicBezTo>
                    <a:pt x="477" y="596"/>
                    <a:pt x="501" y="584"/>
                    <a:pt x="525" y="584"/>
                  </a:cubicBezTo>
                  <a:cubicBezTo>
                    <a:pt x="548" y="584"/>
                    <a:pt x="572" y="596"/>
                    <a:pt x="596" y="620"/>
                  </a:cubicBezTo>
                  <a:cubicBezTo>
                    <a:pt x="739" y="548"/>
                    <a:pt x="715" y="381"/>
                    <a:pt x="715" y="250"/>
                  </a:cubicBezTo>
                  <a:cubicBezTo>
                    <a:pt x="608" y="155"/>
                    <a:pt x="489" y="84"/>
                    <a:pt x="3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5" name="Google Shape;445;p4"/>
            <p:cNvSpPr/>
            <p:nvPr/>
          </p:nvSpPr>
          <p:spPr>
            <a:xfrm>
              <a:off x="8585599" y="3490898"/>
              <a:ext cx="20703" cy="37241"/>
            </a:xfrm>
            <a:custGeom>
              <a:avLst/>
              <a:gdLst/>
              <a:ahLst/>
              <a:cxnLst/>
              <a:rect l="l" t="t" r="r" b="b"/>
              <a:pathLst>
                <a:path w="656" h="1180" extrusionOk="0">
                  <a:moveTo>
                    <a:pt x="187" y="1"/>
                  </a:moveTo>
                  <a:cubicBezTo>
                    <a:pt x="126" y="1"/>
                    <a:pt x="62" y="18"/>
                    <a:pt x="0" y="37"/>
                  </a:cubicBezTo>
                  <a:cubicBezTo>
                    <a:pt x="0" y="442"/>
                    <a:pt x="36" y="823"/>
                    <a:pt x="215" y="1180"/>
                  </a:cubicBezTo>
                  <a:cubicBezTo>
                    <a:pt x="238" y="1049"/>
                    <a:pt x="203" y="882"/>
                    <a:pt x="322" y="799"/>
                  </a:cubicBezTo>
                  <a:cubicBezTo>
                    <a:pt x="310" y="584"/>
                    <a:pt x="655" y="442"/>
                    <a:pt x="429" y="168"/>
                  </a:cubicBezTo>
                  <a:cubicBezTo>
                    <a:pt x="365" y="39"/>
                    <a:pt x="279" y="1"/>
                    <a:pt x="1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6" name="Google Shape;446;p4"/>
            <p:cNvSpPr/>
            <p:nvPr/>
          </p:nvSpPr>
          <p:spPr>
            <a:xfrm>
              <a:off x="8854262" y="4222469"/>
              <a:ext cx="28593" cy="21903"/>
            </a:xfrm>
            <a:custGeom>
              <a:avLst/>
              <a:gdLst/>
              <a:ahLst/>
              <a:cxnLst/>
              <a:rect l="l" t="t" r="r" b="b"/>
              <a:pathLst>
                <a:path w="906" h="694" extrusionOk="0">
                  <a:moveTo>
                    <a:pt x="668" y="0"/>
                  </a:moveTo>
                  <a:cubicBezTo>
                    <a:pt x="498" y="0"/>
                    <a:pt x="335" y="87"/>
                    <a:pt x="163" y="87"/>
                  </a:cubicBezTo>
                  <a:cubicBezTo>
                    <a:pt x="114" y="87"/>
                    <a:pt x="63" y="79"/>
                    <a:pt x="12" y="61"/>
                  </a:cubicBezTo>
                  <a:lnTo>
                    <a:pt x="12" y="61"/>
                  </a:lnTo>
                  <a:cubicBezTo>
                    <a:pt x="0" y="359"/>
                    <a:pt x="262" y="371"/>
                    <a:pt x="310" y="609"/>
                  </a:cubicBezTo>
                  <a:cubicBezTo>
                    <a:pt x="319" y="671"/>
                    <a:pt x="356" y="693"/>
                    <a:pt x="397" y="693"/>
                  </a:cubicBezTo>
                  <a:cubicBezTo>
                    <a:pt x="468" y="693"/>
                    <a:pt x="551" y="630"/>
                    <a:pt x="536" y="585"/>
                  </a:cubicBezTo>
                  <a:cubicBezTo>
                    <a:pt x="250" y="25"/>
                    <a:pt x="905" y="371"/>
                    <a:pt x="869" y="49"/>
                  </a:cubicBezTo>
                  <a:cubicBezTo>
                    <a:pt x="801" y="13"/>
                    <a:pt x="734" y="0"/>
                    <a:pt x="6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7" name="Google Shape;447;p4"/>
            <p:cNvSpPr/>
            <p:nvPr/>
          </p:nvSpPr>
          <p:spPr>
            <a:xfrm>
              <a:off x="8851611" y="4190531"/>
              <a:ext cx="21840" cy="22187"/>
            </a:xfrm>
            <a:custGeom>
              <a:avLst/>
              <a:gdLst/>
              <a:ahLst/>
              <a:cxnLst/>
              <a:rect l="l" t="t" r="r" b="b"/>
              <a:pathLst>
                <a:path w="692" h="703" extrusionOk="0">
                  <a:moveTo>
                    <a:pt x="202" y="0"/>
                  </a:moveTo>
                  <a:cubicBezTo>
                    <a:pt x="96" y="0"/>
                    <a:pt x="1" y="70"/>
                    <a:pt x="1" y="168"/>
                  </a:cubicBezTo>
                  <a:cubicBezTo>
                    <a:pt x="1" y="442"/>
                    <a:pt x="275" y="585"/>
                    <a:pt x="453" y="668"/>
                  </a:cubicBezTo>
                  <a:cubicBezTo>
                    <a:pt x="497" y="692"/>
                    <a:pt x="532" y="702"/>
                    <a:pt x="560" y="702"/>
                  </a:cubicBezTo>
                  <a:cubicBezTo>
                    <a:pt x="688" y="702"/>
                    <a:pt x="682" y="493"/>
                    <a:pt x="692" y="347"/>
                  </a:cubicBezTo>
                  <a:cubicBezTo>
                    <a:pt x="572" y="251"/>
                    <a:pt x="465" y="132"/>
                    <a:pt x="346" y="49"/>
                  </a:cubicBezTo>
                  <a:cubicBezTo>
                    <a:pt x="301" y="15"/>
                    <a:pt x="250"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8" name="Google Shape;448;p4"/>
            <p:cNvSpPr/>
            <p:nvPr/>
          </p:nvSpPr>
          <p:spPr>
            <a:xfrm>
              <a:off x="8743773" y="3260958"/>
              <a:ext cx="26731" cy="24080"/>
            </a:xfrm>
            <a:custGeom>
              <a:avLst/>
              <a:gdLst/>
              <a:ahLst/>
              <a:cxnLst/>
              <a:rect l="l" t="t" r="r" b="b"/>
              <a:pathLst>
                <a:path w="847" h="763" extrusionOk="0">
                  <a:moveTo>
                    <a:pt x="537" y="0"/>
                  </a:moveTo>
                  <a:lnTo>
                    <a:pt x="537" y="0"/>
                  </a:lnTo>
                  <a:cubicBezTo>
                    <a:pt x="346" y="227"/>
                    <a:pt x="1" y="334"/>
                    <a:pt x="108" y="762"/>
                  </a:cubicBezTo>
                  <a:cubicBezTo>
                    <a:pt x="822" y="584"/>
                    <a:pt x="846" y="536"/>
                    <a:pt x="5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49" name="Google Shape;449;p4"/>
            <p:cNvSpPr/>
            <p:nvPr/>
          </p:nvSpPr>
          <p:spPr>
            <a:xfrm>
              <a:off x="8771104" y="4307237"/>
              <a:ext cx="28688" cy="23481"/>
            </a:xfrm>
            <a:custGeom>
              <a:avLst/>
              <a:gdLst/>
              <a:ahLst/>
              <a:cxnLst/>
              <a:rect l="l" t="t" r="r" b="b"/>
              <a:pathLst>
                <a:path w="909" h="744" extrusionOk="0">
                  <a:moveTo>
                    <a:pt x="290" y="0"/>
                  </a:moveTo>
                  <a:cubicBezTo>
                    <a:pt x="117" y="0"/>
                    <a:pt x="0" y="108"/>
                    <a:pt x="16" y="435"/>
                  </a:cubicBezTo>
                  <a:cubicBezTo>
                    <a:pt x="33" y="432"/>
                    <a:pt x="51" y="430"/>
                    <a:pt x="67" y="430"/>
                  </a:cubicBezTo>
                  <a:cubicBezTo>
                    <a:pt x="310" y="430"/>
                    <a:pt x="496" y="744"/>
                    <a:pt x="744" y="744"/>
                  </a:cubicBezTo>
                  <a:cubicBezTo>
                    <a:pt x="796" y="744"/>
                    <a:pt x="851" y="730"/>
                    <a:pt x="909" y="697"/>
                  </a:cubicBezTo>
                  <a:lnTo>
                    <a:pt x="909" y="435"/>
                  </a:lnTo>
                  <a:cubicBezTo>
                    <a:pt x="754" y="352"/>
                    <a:pt x="576" y="304"/>
                    <a:pt x="576" y="66"/>
                  </a:cubicBezTo>
                  <a:cubicBezTo>
                    <a:pt x="473" y="26"/>
                    <a:pt x="375" y="0"/>
                    <a:pt x="2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0" name="Google Shape;450;p4"/>
            <p:cNvSpPr/>
            <p:nvPr/>
          </p:nvSpPr>
          <p:spPr>
            <a:xfrm>
              <a:off x="8676521" y="3653837"/>
              <a:ext cx="24838" cy="25721"/>
            </a:xfrm>
            <a:custGeom>
              <a:avLst/>
              <a:gdLst/>
              <a:ahLst/>
              <a:cxnLst/>
              <a:rect l="l" t="t" r="r" b="b"/>
              <a:pathLst>
                <a:path w="787" h="815" extrusionOk="0">
                  <a:moveTo>
                    <a:pt x="131" y="1"/>
                  </a:moveTo>
                  <a:cubicBezTo>
                    <a:pt x="90" y="1"/>
                    <a:pt x="47" y="19"/>
                    <a:pt x="1" y="65"/>
                  </a:cubicBezTo>
                  <a:cubicBezTo>
                    <a:pt x="60" y="279"/>
                    <a:pt x="48" y="482"/>
                    <a:pt x="1" y="696"/>
                  </a:cubicBezTo>
                  <a:cubicBezTo>
                    <a:pt x="80" y="762"/>
                    <a:pt x="164" y="778"/>
                    <a:pt x="249" y="778"/>
                  </a:cubicBezTo>
                  <a:cubicBezTo>
                    <a:pt x="324" y="778"/>
                    <a:pt x="400" y="765"/>
                    <a:pt x="474" y="765"/>
                  </a:cubicBezTo>
                  <a:cubicBezTo>
                    <a:pt x="541" y="765"/>
                    <a:pt x="606" y="776"/>
                    <a:pt x="667" y="815"/>
                  </a:cubicBezTo>
                  <a:lnTo>
                    <a:pt x="786" y="815"/>
                  </a:lnTo>
                  <a:lnTo>
                    <a:pt x="786" y="422"/>
                  </a:lnTo>
                  <a:cubicBezTo>
                    <a:pt x="632" y="351"/>
                    <a:pt x="453" y="303"/>
                    <a:pt x="346" y="124"/>
                  </a:cubicBezTo>
                  <a:cubicBezTo>
                    <a:pt x="276" y="63"/>
                    <a:pt x="207" y="1"/>
                    <a:pt x="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1" name="Google Shape;451;p4"/>
            <p:cNvSpPr/>
            <p:nvPr/>
          </p:nvSpPr>
          <p:spPr>
            <a:xfrm>
              <a:off x="8912867" y="4030495"/>
              <a:ext cx="19188" cy="24238"/>
            </a:xfrm>
            <a:custGeom>
              <a:avLst/>
              <a:gdLst/>
              <a:ahLst/>
              <a:cxnLst/>
              <a:rect l="l" t="t" r="r" b="b"/>
              <a:pathLst>
                <a:path w="608" h="768" extrusionOk="0">
                  <a:moveTo>
                    <a:pt x="536" y="0"/>
                  </a:moveTo>
                  <a:cubicBezTo>
                    <a:pt x="382" y="84"/>
                    <a:pt x="239" y="155"/>
                    <a:pt x="84" y="250"/>
                  </a:cubicBezTo>
                  <a:cubicBezTo>
                    <a:pt x="84" y="358"/>
                    <a:pt x="72" y="441"/>
                    <a:pt x="1" y="512"/>
                  </a:cubicBezTo>
                  <a:cubicBezTo>
                    <a:pt x="115" y="694"/>
                    <a:pt x="207" y="768"/>
                    <a:pt x="283" y="768"/>
                  </a:cubicBezTo>
                  <a:cubicBezTo>
                    <a:pt x="397" y="768"/>
                    <a:pt x="477" y="602"/>
                    <a:pt x="548" y="381"/>
                  </a:cubicBezTo>
                  <a:lnTo>
                    <a:pt x="548" y="262"/>
                  </a:lnTo>
                  <a:cubicBezTo>
                    <a:pt x="608" y="179"/>
                    <a:pt x="608" y="84"/>
                    <a:pt x="536" y="12"/>
                  </a:cubicBezTo>
                  <a:lnTo>
                    <a:pt x="53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2" name="Google Shape;452;p4"/>
            <p:cNvSpPr/>
            <p:nvPr/>
          </p:nvSpPr>
          <p:spPr>
            <a:xfrm>
              <a:off x="8771577" y="3762527"/>
              <a:ext cx="27489" cy="27110"/>
            </a:xfrm>
            <a:custGeom>
              <a:avLst/>
              <a:gdLst/>
              <a:ahLst/>
              <a:cxnLst/>
              <a:rect l="l" t="t" r="r" b="b"/>
              <a:pathLst>
                <a:path w="871" h="859" extrusionOk="0">
                  <a:moveTo>
                    <a:pt x="382" y="1"/>
                  </a:moveTo>
                  <a:cubicBezTo>
                    <a:pt x="325" y="1"/>
                    <a:pt x="313" y="43"/>
                    <a:pt x="322" y="133"/>
                  </a:cubicBezTo>
                  <a:cubicBezTo>
                    <a:pt x="433" y="266"/>
                    <a:pt x="349" y="337"/>
                    <a:pt x="269" y="337"/>
                  </a:cubicBezTo>
                  <a:cubicBezTo>
                    <a:pt x="263" y="337"/>
                    <a:pt x="257" y="336"/>
                    <a:pt x="251" y="336"/>
                  </a:cubicBezTo>
                  <a:cubicBezTo>
                    <a:pt x="235" y="334"/>
                    <a:pt x="221" y="333"/>
                    <a:pt x="207" y="333"/>
                  </a:cubicBezTo>
                  <a:cubicBezTo>
                    <a:pt x="23" y="333"/>
                    <a:pt x="12" y="479"/>
                    <a:pt x="1" y="645"/>
                  </a:cubicBezTo>
                  <a:cubicBezTo>
                    <a:pt x="82" y="678"/>
                    <a:pt x="163" y="859"/>
                    <a:pt x="236" y="859"/>
                  </a:cubicBezTo>
                  <a:cubicBezTo>
                    <a:pt x="271" y="859"/>
                    <a:pt x="304" y="819"/>
                    <a:pt x="334" y="705"/>
                  </a:cubicBezTo>
                  <a:cubicBezTo>
                    <a:pt x="418" y="490"/>
                    <a:pt x="870" y="336"/>
                    <a:pt x="453" y="14"/>
                  </a:cubicBezTo>
                  <a:cubicBezTo>
                    <a:pt x="424" y="5"/>
                    <a:pt x="401"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3" name="Google Shape;453;p4"/>
            <p:cNvSpPr/>
            <p:nvPr/>
          </p:nvSpPr>
          <p:spPr>
            <a:xfrm>
              <a:off x="8787388" y="3155393"/>
              <a:ext cx="29698" cy="18431"/>
            </a:xfrm>
            <a:custGeom>
              <a:avLst/>
              <a:gdLst/>
              <a:ahLst/>
              <a:cxnLst/>
              <a:rect l="l" t="t" r="r" b="b"/>
              <a:pathLst>
                <a:path w="941" h="584" extrusionOk="0">
                  <a:moveTo>
                    <a:pt x="619" y="1"/>
                  </a:moveTo>
                  <a:cubicBezTo>
                    <a:pt x="550" y="1"/>
                    <a:pt x="477" y="21"/>
                    <a:pt x="405" y="59"/>
                  </a:cubicBezTo>
                  <a:cubicBezTo>
                    <a:pt x="0" y="500"/>
                    <a:pt x="393" y="500"/>
                    <a:pt x="631" y="583"/>
                  </a:cubicBezTo>
                  <a:cubicBezTo>
                    <a:pt x="762" y="500"/>
                    <a:pt x="881" y="381"/>
                    <a:pt x="941" y="202"/>
                  </a:cubicBezTo>
                  <a:cubicBezTo>
                    <a:pt x="857" y="65"/>
                    <a:pt x="743" y="1"/>
                    <a:pt x="6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4" name="Google Shape;454;p4"/>
            <p:cNvSpPr/>
            <p:nvPr/>
          </p:nvSpPr>
          <p:spPr>
            <a:xfrm>
              <a:off x="8826080" y="3957972"/>
              <a:ext cx="30834" cy="24459"/>
            </a:xfrm>
            <a:custGeom>
              <a:avLst/>
              <a:gdLst/>
              <a:ahLst/>
              <a:cxnLst/>
              <a:rect l="l" t="t" r="r" b="b"/>
              <a:pathLst>
                <a:path w="977" h="775" extrusionOk="0">
                  <a:moveTo>
                    <a:pt x="596" y="0"/>
                  </a:moveTo>
                  <a:cubicBezTo>
                    <a:pt x="417" y="191"/>
                    <a:pt x="0" y="370"/>
                    <a:pt x="596" y="584"/>
                  </a:cubicBezTo>
                  <a:cubicBezTo>
                    <a:pt x="655" y="596"/>
                    <a:pt x="679" y="715"/>
                    <a:pt x="727" y="774"/>
                  </a:cubicBezTo>
                  <a:lnTo>
                    <a:pt x="965" y="774"/>
                  </a:lnTo>
                  <a:cubicBezTo>
                    <a:pt x="977" y="429"/>
                    <a:pt x="679" y="298"/>
                    <a:pt x="5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5" name="Google Shape;455;p4"/>
            <p:cNvSpPr/>
            <p:nvPr/>
          </p:nvSpPr>
          <p:spPr>
            <a:xfrm>
              <a:off x="8663014" y="3625182"/>
              <a:ext cx="17674" cy="24680"/>
            </a:xfrm>
            <a:custGeom>
              <a:avLst/>
              <a:gdLst/>
              <a:ahLst/>
              <a:cxnLst/>
              <a:rect l="l" t="t" r="r" b="b"/>
              <a:pathLst>
                <a:path w="560" h="782" extrusionOk="0">
                  <a:moveTo>
                    <a:pt x="321" y="1"/>
                  </a:moveTo>
                  <a:cubicBezTo>
                    <a:pt x="248" y="1"/>
                    <a:pt x="146" y="57"/>
                    <a:pt x="0" y="199"/>
                  </a:cubicBezTo>
                  <a:cubicBezTo>
                    <a:pt x="12" y="342"/>
                    <a:pt x="322" y="425"/>
                    <a:pt x="71" y="604"/>
                  </a:cubicBezTo>
                  <a:cubicBezTo>
                    <a:pt x="60" y="639"/>
                    <a:pt x="107" y="723"/>
                    <a:pt x="143" y="759"/>
                  </a:cubicBezTo>
                  <a:cubicBezTo>
                    <a:pt x="182" y="774"/>
                    <a:pt x="219" y="781"/>
                    <a:pt x="254" y="781"/>
                  </a:cubicBezTo>
                  <a:cubicBezTo>
                    <a:pt x="378" y="781"/>
                    <a:pt x="476" y="692"/>
                    <a:pt x="560" y="580"/>
                  </a:cubicBezTo>
                  <a:cubicBezTo>
                    <a:pt x="509" y="335"/>
                    <a:pt x="500"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6" name="Google Shape;456;p4"/>
            <p:cNvSpPr/>
            <p:nvPr/>
          </p:nvSpPr>
          <p:spPr>
            <a:xfrm>
              <a:off x="8712214" y="3703574"/>
              <a:ext cx="20703" cy="28215"/>
            </a:xfrm>
            <a:custGeom>
              <a:avLst/>
              <a:gdLst/>
              <a:ahLst/>
              <a:cxnLst/>
              <a:rect l="l" t="t" r="r" b="b"/>
              <a:pathLst>
                <a:path w="656" h="894" extrusionOk="0">
                  <a:moveTo>
                    <a:pt x="108" y="1"/>
                  </a:moveTo>
                  <a:cubicBezTo>
                    <a:pt x="1" y="382"/>
                    <a:pt x="239" y="596"/>
                    <a:pt x="406" y="894"/>
                  </a:cubicBezTo>
                  <a:cubicBezTo>
                    <a:pt x="656" y="561"/>
                    <a:pt x="298" y="382"/>
                    <a:pt x="334" y="132"/>
                  </a:cubicBezTo>
                  <a:cubicBezTo>
                    <a:pt x="287" y="84"/>
                    <a:pt x="251" y="37"/>
                    <a:pt x="2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7" name="Google Shape;457;p4"/>
            <p:cNvSpPr/>
            <p:nvPr/>
          </p:nvSpPr>
          <p:spPr>
            <a:xfrm>
              <a:off x="8664876" y="3643833"/>
              <a:ext cx="26700" cy="17074"/>
            </a:xfrm>
            <a:custGeom>
              <a:avLst/>
              <a:gdLst/>
              <a:ahLst/>
              <a:cxnLst/>
              <a:rect l="l" t="t" r="r" b="b"/>
              <a:pathLst>
                <a:path w="846" h="541" extrusionOk="0">
                  <a:moveTo>
                    <a:pt x="489" y="1"/>
                  </a:moveTo>
                  <a:lnTo>
                    <a:pt x="48" y="132"/>
                  </a:lnTo>
                  <a:cubicBezTo>
                    <a:pt x="1" y="168"/>
                    <a:pt x="1" y="227"/>
                    <a:pt x="12" y="287"/>
                  </a:cubicBezTo>
                  <a:cubicBezTo>
                    <a:pt x="81" y="370"/>
                    <a:pt x="159" y="381"/>
                    <a:pt x="237" y="381"/>
                  </a:cubicBezTo>
                  <a:cubicBezTo>
                    <a:pt x="265" y="381"/>
                    <a:pt x="293" y="380"/>
                    <a:pt x="320" y="380"/>
                  </a:cubicBezTo>
                  <a:cubicBezTo>
                    <a:pt x="337" y="380"/>
                    <a:pt x="353" y="380"/>
                    <a:pt x="370" y="382"/>
                  </a:cubicBezTo>
                  <a:cubicBezTo>
                    <a:pt x="489" y="418"/>
                    <a:pt x="596" y="465"/>
                    <a:pt x="715" y="501"/>
                  </a:cubicBezTo>
                  <a:cubicBezTo>
                    <a:pt x="742" y="528"/>
                    <a:pt x="761" y="540"/>
                    <a:pt x="779" y="540"/>
                  </a:cubicBezTo>
                  <a:cubicBezTo>
                    <a:pt x="801" y="540"/>
                    <a:pt x="820" y="522"/>
                    <a:pt x="846" y="489"/>
                  </a:cubicBezTo>
                  <a:cubicBezTo>
                    <a:pt x="834" y="227"/>
                    <a:pt x="548" y="227"/>
                    <a:pt x="4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8" name="Google Shape;458;p4"/>
            <p:cNvSpPr/>
            <p:nvPr/>
          </p:nvSpPr>
          <p:spPr>
            <a:xfrm>
              <a:off x="8848991" y="3062199"/>
              <a:ext cx="19188" cy="27836"/>
            </a:xfrm>
            <a:custGeom>
              <a:avLst/>
              <a:gdLst/>
              <a:ahLst/>
              <a:cxnLst/>
              <a:rect l="l" t="t" r="r" b="b"/>
              <a:pathLst>
                <a:path w="608" h="882" extrusionOk="0">
                  <a:moveTo>
                    <a:pt x="346" y="0"/>
                  </a:moveTo>
                  <a:lnTo>
                    <a:pt x="346" y="0"/>
                  </a:lnTo>
                  <a:cubicBezTo>
                    <a:pt x="72" y="36"/>
                    <a:pt x="48" y="274"/>
                    <a:pt x="1" y="500"/>
                  </a:cubicBezTo>
                  <a:cubicBezTo>
                    <a:pt x="167" y="619"/>
                    <a:pt x="24" y="750"/>
                    <a:pt x="13" y="881"/>
                  </a:cubicBezTo>
                  <a:cubicBezTo>
                    <a:pt x="608" y="822"/>
                    <a:pt x="191" y="286"/>
                    <a:pt x="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59" name="Google Shape;459;p4"/>
            <p:cNvSpPr/>
            <p:nvPr/>
          </p:nvSpPr>
          <p:spPr>
            <a:xfrm>
              <a:off x="8781360" y="3177894"/>
              <a:ext cx="28215" cy="15464"/>
            </a:xfrm>
            <a:custGeom>
              <a:avLst/>
              <a:gdLst/>
              <a:ahLst/>
              <a:cxnLst/>
              <a:rect l="l" t="t" r="r" b="b"/>
              <a:pathLst>
                <a:path w="894" h="490" extrusionOk="0">
                  <a:moveTo>
                    <a:pt x="33" y="0"/>
                  </a:moveTo>
                  <a:cubicBezTo>
                    <a:pt x="26" y="0"/>
                    <a:pt x="19" y="1"/>
                    <a:pt x="12" y="1"/>
                  </a:cubicBezTo>
                  <a:cubicBezTo>
                    <a:pt x="1" y="358"/>
                    <a:pt x="203" y="442"/>
                    <a:pt x="465" y="489"/>
                  </a:cubicBezTo>
                  <a:cubicBezTo>
                    <a:pt x="501" y="442"/>
                    <a:pt x="536" y="406"/>
                    <a:pt x="584" y="370"/>
                  </a:cubicBezTo>
                  <a:cubicBezTo>
                    <a:pt x="893" y="108"/>
                    <a:pt x="560" y="108"/>
                    <a:pt x="465" y="1"/>
                  </a:cubicBezTo>
                  <a:cubicBezTo>
                    <a:pt x="416" y="39"/>
                    <a:pt x="368" y="52"/>
                    <a:pt x="320" y="52"/>
                  </a:cubicBezTo>
                  <a:cubicBezTo>
                    <a:pt x="225" y="52"/>
                    <a:pt x="131" y="0"/>
                    <a:pt x="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0" name="Google Shape;460;p4"/>
            <p:cNvSpPr/>
            <p:nvPr/>
          </p:nvSpPr>
          <p:spPr>
            <a:xfrm>
              <a:off x="8618295" y="3484144"/>
              <a:ext cx="22565" cy="20672"/>
            </a:xfrm>
            <a:custGeom>
              <a:avLst/>
              <a:gdLst/>
              <a:ahLst/>
              <a:cxnLst/>
              <a:rect l="l" t="t" r="r" b="b"/>
              <a:pathLst>
                <a:path w="715" h="655" extrusionOk="0">
                  <a:moveTo>
                    <a:pt x="524" y="1"/>
                  </a:moveTo>
                  <a:cubicBezTo>
                    <a:pt x="0" y="1"/>
                    <a:pt x="286" y="382"/>
                    <a:pt x="286" y="644"/>
                  </a:cubicBezTo>
                  <a:cubicBezTo>
                    <a:pt x="294" y="651"/>
                    <a:pt x="301" y="655"/>
                    <a:pt x="308" y="655"/>
                  </a:cubicBezTo>
                  <a:cubicBezTo>
                    <a:pt x="359" y="655"/>
                    <a:pt x="402" y="494"/>
                    <a:pt x="453" y="494"/>
                  </a:cubicBezTo>
                  <a:cubicBezTo>
                    <a:pt x="475" y="494"/>
                    <a:pt x="498" y="524"/>
                    <a:pt x="524" y="608"/>
                  </a:cubicBezTo>
                  <a:cubicBezTo>
                    <a:pt x="596" y="620"/>
                    <a:pt x="655" y="620"/>
                    <a:pt x="715" y="644"/>
                  </a:cubicBezTo>
                  <a:cubicBezTo>
                    <a:pt x="679" y="548"/>
                    <a:pt x="667" y="465"/>
                    <a:pt x="643" y="370"/>
                  </a:cubicBezTo>
                  <a:cubicBezTo>
                    <a:pt x="596" y="251"/>
                    <a:pt x="572" y="120"/>
                    <a:pt x="5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1" name="Google Shape;461;p4"/>
            <p:cNvSpPr/>
            <p:nvPr/>
          </p:nvSpPr>
          <p:spPr>
            <a:xfrm>
              <a:off x="8651337" y="3632188"/>
              <a:ext cx="22976" cy="20703"/>
            </a:xfrm>
            <a:custGeom>
              <a:avLst/>
              <a:gdLst/>
              <a:ahLst/>
              <a:cxnLst/>
              <a:rect l="l" t="t" r="r" b="b"/>
              <a:pathLst>
                <a:path w="728" h="656" extrusionOk="0">
                  <a:moveTo>
                    <a:pt x="370" y="1"/>
                  </a:moveTo>
                  <a:lnTo>
                    <a:pt x="370" y="1"/>
                  </a:lnTo>
                  <a:cubicBezTo>
                    <a:pt x="1" y="298"/>
                    <a:pt x="263" y="453"/>
                    <a:pt x="453" y="656"/>
                  </a:cubicBezTo>
                  <a:cubicBezTo>
                    <a:pt x="453" y="596"/>
                    <a:pt x="477" y="548"/>
                    <a:pt x="477" y="501"/>
                  </a:cubicBezTo>
                  <a:cubicBezTo>
                    <a:pt x="441" y="298"/>
                    <a:pt x="632" y="275"/>
                    <a:pt x="727" y="179"/>
                  </a:cubicBezTo>
                  <a:cubicBezTo>
                    <a:pt x="596" y="120"/>
                    <a:pt x="489" y="60"/>
                    <a:pt x="3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2" name="Google Shape;462;p4"/>
            <p:cNvSpPr/>
            <p:nvPr/>
          </p:nvSpPr>
          <p:spPr>
            <a:xfrm>
              <a:off x="8659605" y="3566482"/>
              <a:ext cx="16948" cy="20703"/>
            </a:xfrm>
            <a:custGeom>
              <a:avLst/>
              <a:gdLst/>
              <a:ahLst/>
              <a:cxnLst/>
              <a:rect l="l" t="t" r="r" b="b"/>
              <a:pathLst>
                <a:path w="537" h="656" extrusionOk="0">
                  <a:moveTo>
                    <a:pt x="112" y="0"/>
                  </a:moveTo>
                  <a:cubicBezTo>
                    <a:pt x="82" y="0"/>
                    <a:pt x="45" y="20"/>
                    <a:pt x="1" y="71"/>
                  </a:cubicBezTo>
                  <a:cubicBezTo>
                    <a:pt x="12" y="313"/>
                    <a:pt x="2" y="655"/>
                    <a:pt x="282" y="655"/>
                  </a:cubicBezTo>
                  <a:cubicBezTo>
                    <a:pt x="291" y="655"/>
                    <a:pt x="301" y="655"/>
                    <a:pt x="310" y="654"/>
                  </a:cubicBezTo>
                  <a:cubicBezTo>
                    <a:pt x="537" y="606"/>
                    <a:pt x="287" y="356"/>
                    <a:pt x="310" y="190"/>
                  </a:cubicBezTo>
                  <a:cubicBezTo>
                    <a:pt x="241" y="146"/>
                    <a:pt x="196" y="0"/>
                    <a:pt x="1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3" name="Google Shape;463;p4"/>
            <p:cNvSpPr/>
            <p:nvPr/>
          </p:nvSpPr>
          <p:spPr>
            <a:xfrm>
              <a:off x="8620157" y="3520216"/>
              <a:ext cx="21082" cy="14423"/>
            </a:xfrm>
            <a:custGeom>
              <a:avLst/>
              <a:gdLst/>
              <a:ahLst/>
              <a:cxnLst/>
              <a:rect l="l" t="t" r="r" b="b"/>
              <a:pathLst>
                <a:path w="668" h="457" extrusionOk="0">
                  <a:moveTo>
                    <a:pt x="644" y="0"/>
                  </a:moveTo>
                  <a:cubicBezTo>
                    <a:pt x="405" y="0"/>
                    <a:pt x="220" y="170"/>
                    <a:pt x="1" y="251"/>
                  </a:cubicBezTo>
                  <a:cubicBezTo>
                    <a:pt x="115" y="384"/>
                    <a:pt x="197" y="456"/>
                    <a:pt x="277" y="456"/>
                  </a:cubicBezTo>
                  <a:cubicBezTo>
                    <a:pt x="389" y="456"/>
                    <a:pt x="493" y="314"/>
                    <a:pt x="667" y="1"/>
                  </a:cubicBezTo>
                  <a:cubicBezTo>
                    <a:pt x="659" y="0"/>
                    <a:pt x="652" y="0"/>
                    <a:pt x="6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4" name="Google Shape;464;p4"/>
            <p:cNvSpPr/>
            <p:nvPr/>
          </p:nvSpPr>
          <p:spPr>
            <a:xfrm>
              <a:off x="8928268" y="4093613"/>
              <a:ext cx="18084" cy="22218"/>
            </a:xfrm>
            <a:custGeom>
              <a:avLst/>
              <a:gdLst/>
              <a:ahLst/>
              <a:cxnLst/>
              <a:rect l="l" t="t" r="r" b="b"/>
              <a:pathLst>
                <a:path w="573" h="704" extrusionOk="0">
                  <a:moveTo>
                    <a:pt x="370" y="1"/>
                  </a:moveTo>
                  <a:cubicBezTo>
                    <a:pt x="1" y="632"/>
                    <a:pt x="1" y="632"/>
                    <a:pt x="525" y="703"/>
                  </a:cubicBezTo>
                  <a:cubicBezTo>
                    <a:pt x="572" y="560"/>
                    <a:pt x="120" y="441"/>
                    <a:pt x="489" y="263"/>
                  </a:cubicBezTo>
                  <a:lnTo>
                    <a:pt x="48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5" name="Google Shape;465;p4"/>
            <p:cNvSpPr/>
            <p:nvPr/>
          </p:nvSpPr>
          <p:spPr>
            <a:xfrm>
              <a:off x="8856503" y="4014337"/>
              <a:ext cx="19188" cy="24175"/>
            </a:xfrm>
            <a:custGeom>
              <a:avLst/>
              <a:gdLst/>
              <a:ahLst/>
              <a:cxnLst/>
              <a:rect l="l" t="t" r="r" b="b"/>
              <a:pathLst>
                <a:path w="608" h="766" extrusionOk="0">
                  <a:moveTo>
                    <a:pt x="417" y="0"/>
                  </a:moveTo>
                  <a:cubicBezTo>
                    <a:pt x="441" y="250"/>
                    <a:pt x="1" y="298"/>
                    <a:pt x="203" y="631"/>
                  </a:cubicBezTo>
                  <a:cubicBezTo>
                    <a:pt x="257" y="721"/>
                    <a:pt x="310" y="765"/>
                    <a:pt x="365" y="765"/>
                  </a:cubicBezTo>
                  <a:cubicBezTo>
                    <a:pt x="420" y="765"/>
                    <a:pt x="477" y="721"/>
                    <a:pt x="537" y="631"/>
                  </a:cubicBezTo>
                  <a:cubicBezTo>
                    <a:pt x="465" y="489"/>
                    <a:pt x="477" y="358"/>
                    <a:pt x="537" y="227"/>
                  </a:cubicBezTo>
                  <a:cubicBezTo>
                    <a:pt x="608" y="72"/>
                    <a:pt x="560" y="0"/>
                    <a:pt x="4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6" name="Google Shape;466;p4"/>
            <p:cNvSpPr/>
            <p:nvPr/>
          </p:nvSpPr>
          <p:spPr>
            <a:xfrm>
              <a:off x="8894089" y="3962106"/>
              <a:ext cx="17326" cy="16948"/>
            </a:xfrm>
            <a:custGeom>
              <a:avLst/>
              <a:gdLst/>
              <a:ahLst/>
              <a:cxnLst/>
              <a:rect l="l" t="t" r="r" b="b"/>
              <a:pathLst>
                <a:path w="549" h="537" extrusionOk="0">
                  <a:moveTo>
                    <a:pt x="227" y="0"/>
                  </a:moveTo>
                  <a:cubicBezTo>
                    <a:pt x="72" y="24"/>
                    <a:pt x="0" y="108"/>
                    <a:pt x="12" y="274"/>
                  </a:cubicBezTo>
                  <a:cubicBezTo>
                    <a:pt x="12" y="536"/>
                    <a:pt x="250" y="393"/>
                    <a:pt x="322" y="512"/>
                  </a:cubicBezTo>
                  <a:cubicBezTo>
                    <a:pt x="524" y="286"/>
                    <a:pt x="548" y="96"/>
                    <a:pt x="2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7" name="Google Shape;467;p4"/>
            <p:cNvSpPr/>
            <p:nvPr/>
          </p:nvSpPr>
          <p:spPr>
            <a:xfrm>
              <a:off x="8846751" y="3880936"/>
              <a:ext cx="15433" cy="18810"/>
            </a:xfrm>
            <a:custGeom>
              <a:avLst/>
              <a:gdLst/>
              <a:ahLst/>
              <a:cxnLst/>
              <a:rect l="l" t="t" r="r" b="b"/>
              <a:pathLst>
                <a:path w="489" h="596" extrusionOk="0">
                  <a:moveTo>
                    <a:pt x="357" y="1"/>
                  </a:moveTo>
                  <a:lnTo>
                    <a:pt x="357" y="1"/>
                  </a:lnTo>
                  <a:cubicBezTo>
                    <a:pt x="0" y="513"/>
                    <a:pt x="0" y="513"/>
                    <a:pt x="488" y="596"/>
                  </a:cubicBezTo>
                  <a:cubicBezTo>
                    <a:pt x="441" y="405"/>
                    <a:pt x="393" y="215"/>
                    <a:pt x="3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8" name="Google Shape;468;p4"/>
            <p:cNvSpPr/>
            <p:nvPr/>
          </p:nvSpPr>
          <p:spPr>
            <a:xfrm>
              <a:off x="8817432" y="3111084"/>
              <a:ext cx="24080" cy="18399"/>
            </a:xfrm>
            <a:custGeom>
              <a:avLst/>
              <a:gdLst/>
              <a:ahLst/>
              <a:cxnLst/>
              <a:rect l="l" t="t" r="r" b="b"/>
              <a:pathLst>
                <a:path w="763" h="583" extrusionOk="0">
                  <a:moveTo>
                    <a:pt x="95" y="0"/>
                  </a:moveTo>
                  <a:cubicBezTo>
                    <a:pt x="64" y="0"/>
                    <a:pt x="33" y="7"/>
                    <a:pt x="1" y="23"/>
                  </a:cubicBezTo>
                  <a:cubicBezTo>
                    <a:pt x="36" y="404"/>
                    <a:pt x="405" y="344"/>
                    <a:pt x="572" y="582"/>
                  </a:cubicBezTo>
                  <a:cubicBezTo>
                    <a:pt x="667" y="535"/>
                    <a:pt x="751" y="451"/>
                    <a:pt x="763" y="320"/>
                  </a:cubicBezTo>
                  <a:cubicBezTo>
                    <a:pt x="584" y="296"/>
                    <a:pt x="453" y="213"/>
                    <a:pt x="334" y="82"/>
                  </a:cubicBezTo>
                  <a:cubicBezTo>
                    <a:pt x="256" y="47"/>
                    <a:pt x="178" y="0"/>
                    <a:pt x="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69" name="Google Shape;469;p4"/>
            <p:cNvSpPr/>
            <p:nvPr/>
          </p:nvSpPr>
          <p:spPr>
            <a:xfrm>
              <a:off x="8887336" y="4191699"/>
              <a:ext cx="18810" cy="11835"/>
            </a:xfrm>
            <a:custGeom>
              <a:avLst/>
              <a:gdLst/>
              <a:ahLst/>
              <a:cxnLst/>
              <a:rect l="l" t="t" r="r" b="b"/>
              <a:pathLst>
                <a:path w="596" h="375" extrusionOk="0">
                  <a:moveTo>
                    <a:pt x="308" y="0"/>
                  </a:moveTo>
                  <a:cubicBezTo>
                    <a:pt x="164" y="0"/>
                    <a:pt x="36" y="47"/>
                    <a:pt x="0" y="310"/>
                  </a:cubicBezTo>
                  <a:cubicBezTo>
                    <a:pt x="73" y="355"/>
                    <a:pt x="135" y="374"/>
                    <a:pt x="189" y="374"/>
                  </a:cubicBezTo>
                  <a:cubicBezTo>
                    <a:pt x="377" y="374"/>
                    <a:pt x="476" y="150"/>
                    <a:pt x="595" y="12"/>
                  </a:cubicBezTo>
                  <a:lnTo>
                    <a:pt x="595" y="12"/>
                  </a:lnTo>
                  <a:cubicBezTo>
                    <a:pt x="580" y="14"/>
                    <a:pt x="563" y="15"/>
                    <a:pt x="546" y="15"/>
                  </a:cubicBezTo>
                  <a:cubicBezTo>
                    <a:pt x="471" y="15"/>
                    <a:pt x="387" y="0"/>
                    <a:pt x="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0" name="Google Shape;470;p4"/>
            <p:cNvSpPr/>
            <p:nvPr/>
          </p:nvSpPr>
          <p:spPr>
            <a:xfrm>
              <a:off x="8811057" y="3904984"/>
              <a:ext cx="20672" cy="17958"/>
            </a:xfrm>
            <a:custGeom>
              <a:avLst/>
              <a:gdLst/>
              <a:ahLst/>
              <a:cxnLst/>
              <a:rect l="l" t="t" r="r" b="b"/>
              <a:pathLst>
                <a:path w="655" h="569" extrusionOk="0">
                  <a:moveTo>
                    <a:pt x="303" y="0"/>
                  </a:moveTo>
                  <a:cubicBezTo>
                    <a:pt x="274" y="0"/>
                    <a:pt x="241" y="8"/>
                    <a:pt x="203" y="24"/>
                  </a:cubicBezTo>
                  <a:cubicBezTo>
                    <a:pt x="203" y="132"/>
                    <a:pt x="0" y="322"/>
                    <a:pt x="203" y="346"/>
                  </a:cubicBezTo>
                  <a:cubicBezTo>
                    <a:pt x="321" y="346"/>
                    <a:pt x="398" y="569"/>
                    <a:pt x="505" y="569"/>
                  </a:cubicBezTo>
                  <a:cubicBezTo>
                    <a:pt x="548" y="569"/>
                    <a:pt x="597" y="532"/>
                    <a:pt x="655" y="429"/>
                  </a:cubicBezTo>
                  <a:cubicBezTo>
                    <a:pt x="655" y="405"/>
                    <a:pt x="631" y="370"/>
                    <a:pt x="631" y="346"/>
                  </a:cubicBezTo>
                  <a:cubicBezTo>
                    <a:pt x="498" y="274"/>
                    <a:pt x="479" y="0"/>
                    <a:pt x="3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1" name="Google Shape;471;p4"/>
            <p:cNvSpPr/>
            <p:nvPr/>
          </p:nvSpPr>
          <p:spPr>
            <a:xfrm>
              <a:off x="8794520" y="3789257"/>
              <a:ext cx="9784" cy="25374"/>
            </a:xfrm>
            <a:custGeom>
              <a:avLst/>
              <a:gdLst/>
              <a:ahLst/>
              <a:cxnLst/>
              <a:rect l="l" t="t" r="r" b="b"/>
              <a:pathLst>
                <a:path w="310" h="804" extrusionOk="0">
                  <a:moveTo>
                    <a:pt x="310" y="1"/>
                  </a:moveTo>
                  <a:cubicBezTo>
                    <a:pt x="84" y="298"/>
                    <a:pt x="0" y="477"/>
                    <a:pt x="84" y="739"/>
                  </a:cubicBezTo>
                  <a:cubicBezTo>
                    <a:pt x="105" y="782"/>
                    <a:pt x="165" y="803"/>
                    <a:pt x="210" y="803"/>
                  </a:cubicBezTo>
                  <a:cubicBezTo>
                    <a:pt x="239" y="803"/>
                    <a:pt x="262" y="794"/>
                    <a:pt x="262" y="774"/>
                  </a:cubicBezTo>
                  <a:cubicBezTo>
                    <a:pt x="298" y="572"/>
                    <a:pt x="298" y="358"/>
                    <a:pt x="3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2" name="Google Shape;472;p4"/>
            <p:cNvSpPr/>
            <p:nvPr/>
          </p:nvSpPr>
          <p:spPr>
            <a:xfrm>
              <a:off x="8755798" y="3783072"/>
              <a:ext cx="16190" cy="20135"/>
            </a:xfrm>
            <a:custGeom>
              <a:avLst/>
              <a:gdLst/>
              <a:ahLst/>
              <a:cxnLst/>
              <a:rect l="l" t="t" r="r" b="b"/>
              <a:pathLst>
                <a:path w="513" h="638" extrusionOk="0">
                  <a:moveTo>
                    <a:pt x="415" y="1"/>
                  </a:moveTo>
                  <a:cubicBezTo>
                    <a:pt x="277" y="1"/>
                    <a:pt x="148" y="56"/>
                    <a:pt x="37" y="137"/>
                  </a:cubicBezTo>
                  <a:cubicBezTo>
                    <a:pt x="84" y="304"/>
                    <a:pt x="1" y="518"/>
                    <a:pt x="168" y="637"/>
                  </a:cubicBezTo>
                  <a:cubicBezTo>
                    <a:pt x="239" y="411"/>
                    <a:pt x="513" y="292"/>
                    <a:pt x="489" y="6"/>
                  </a:cubicBezTo>
                  <a:cubicBezTo>
                    <a:pt x="464" y="3"/>
                    <a:pt x="440" y="1"/>
                    <a:pt x="4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3" name="Google Shape;473;p4"/>
            <p:cNvSpPr/>
            <p:nvPr/>
          </p:nvSpPr>
          <p:spPr>
            <a:xfrm>
              <a:off x="8734400" y="3442770"/>
              <a:ext cx="14675" cy="16979"/>
            </a:xfrm>
            <a:custGeom>
              <a:avLst/>
              <a:gdLst/>
              <a:ahLst/>
              <a:cxnLst/>
              <a:rect l="l" t="t" r="r" b="b"/>
              <a:pathLst>
                <a:path w="465" h="538" extrusionOk="0">
                  <a:moveTo>
                    <a:pt x="326" y="1"/>
                  </a:moveTo>
                  <a:cubicBezTo>
                    <a:pt x="320" y="1"/>
                    <a:pt x="315" y="1"/>
                    <a:pt x="310" y="2"/>
                  </a:cubicBezTo>
                  <a:cubicBezTo>
                    <a:pt x="0" y="50"/>
                    <a:pt x="226" y="407"/>
                    <a:pt x="60" y="538"/>
                  </a:cubicBezTo>
                  <a:cubicBezTo>
                    <a:pt x="286" y="502"/>
                    <a:pt x="465" y="419"/>
                    <a:pt x="465" y="145"/>
                  </a:cubicBezTo>
                  <a:cubicBezTo>
                    <a:pt x="465" y="68"/>
                    <a:pt x="393" y="1"/>
                    <a:pt x="3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4" name="Google Shape;474;p4"/>
            <p:cNvSpPr/>
            <p:nvPr/>
          </p:nvSpPr>
          <p:spPr>
            <a:xfrm>
              <a:off x="8707701" y="3514598"/>
              <a:ext cx="13950" cy="16222"/>
            </a:xfrm>
            <a:custGeom>
              <a:avLst/>
              <a:gdLst/>
              <a:ahLst/>
              <a:cxnLst/>
              <a:rect l="l" t="t" r="r" b="b"/>
              <a:pathLst>
                <a:path w="442" h="514" extrusionOk="0">
                  <a:moveTo>
                    <a:pt x="1" y="0"/>
                  </a:moveTo>
                  <a:cubicBezTo>
                    <a:pt x="1" y="286"/>
                    <a:pt x="144" y="417"/>
                    <a:pt x="334" y="512"/>
                  </a:cubicBezTo>
                  <a:cubicBezTo>
                    <a:pt x="336" y="513"/>
                    <a:pt x="338" y="513"/>
                    <a:pt x="341" y="513"/>
                  </a:cubicBezTo>
                  <a:cubicBezTo>
                    <a:pt x="370" y="513"/>
                    <a:pt x="441" y="450"/>
                    <a:pt x="441" y="417"/>
                  </a:cubicBezTo>
                  <a:cubicBezTo>
                    <a:pt x="441" y="72"/>
                    <a:pt x="120" y="191"/>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5" name="Google Shape;475;p4"/>
            <p:cNvSpPr/>
            <p:nvPr/>
          </p:nvSpPr>
          <p:spPr>
            <a:xfrm>
              <a:off x="8708459" y="3462368"/>
              <a:ext cx="15433" cy="20325"/>
            </a:xfrm>
            <a:custGeom>
              <a:avLst/>
              <a:gdLst/>
              <a:ahLst/>
              <a:cxnLst/>
              <a:rect l="l" t="t" r="r" b="b"/>
              <a:pathLst>
                <a:path w="489" h="644" extrusionOk="0">
                  <a:moveTo>
                    <a:pt x="453" y="0"/>
                  </a:moveTo>
                  <a:cubicBezTo>
                    <a:pt x="406" y="274"/>
                    <a:pt x="1" y="238"/>
                    <a:pt x="13" y="643"/>
                  </a:cubicBezTo>
                  <a:cubicBezTo>
                    <a:pt x="286" y="500"/>
                    <a:pt x="489" y="381"/>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6" name="Google Shape;476;p4"/>
            <p:cNvSpPr/>
            <p:nvPr/>
          </p:nvSpPr>
          <p:spPr>
            <a:xfrm>
              <a:off x="8785116" y="4260813"/>
              <a:ext cx="17705" cy="19567"/>
            </a:xfrm>
            <a:custGeom>
              <a:avLst/>
              <a:gdLst/>
              <a:ahLst/>
              <a:cxnLst/>
              <a:rect l="l" t="t" r="r" b="b"/>
              <a:pathLst>
                <a:path w="561" h="620" extrusionOk="0">
                  <a:moveTo>
                    <a:pt x="227" y="1"/>
                  </a:moveTo>
                  <a:cubicBezTo>
                    <a:pt x="1" y="144"/>
                    <a:pt x="370" y="275"/>
                    <a:pt x="227" y="406"/>
                  </a:cubicBezTo>
                  <a:lnTo>
                    <a:pt x="227" y="620"/>
                  </a:lnTo>
                  <a:cubicBezTo>
                    <a:pt x="286" y="596"/>
                    <a:pt x="370" y="596"/>
                    <a:pt x="405" y="560"/>
                  </a:cubicBezTo>
                  <a:cubicBezTo>
                    <a:pt x="489" y="441"/>
                    <a:pt x="417" y="227"/>
                    <a:pt x="560" y="144"/>
                  </a:cubicBezTo>
                  <a:cubicBezTo>
                    <a:pt x="539" y="63"/>
                    <a:pt x="499" y="43"/>
                    <a:pt x="454" y="43"/>
                  </a:cubicBezTo>
                  <a:cubicBezTo>
                    <a:pt x="410" y="43"/>
                    <a:pt x="359" y="63"/>
                    <a:pt x="315" y="63"/>
                  </a:cubicBezTo>
                  <a:cubicBezTo>
                    <a:pt x="279" y="63"/>
                    <a:pt x="248" y="49"/>
                    <a:pt x="2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7" name="Google Shape;477;p4"/>
            <p:cNvSpPr/>
            <p:nvPr/>
          </p:nvSpPr>
          <p:spPr>
            <a:xfrm>
              <a:off x="8624291" y="3570963"/>
              <a:ext cx="17705" cy="15086"/>
            </a:xfrm>
            <a:custGeom>
              <a:avLst/>
              <a:gdLst/>
              <a:ahLst/>
              <a:cxnLst/>
              <a:rect l="l" t="t" r="r" b="b"/>
              <a:pathLst>
                <a:path w="561" h="478" extrusionOk="0">
                  <a:moveTo>
                    <a:pt x="167" y="0"/>
                  </a:moveTo>
                  <a:lnTo>
                    <a:pt x="167" y="0"/>
                  </a:lnTo>
                  <a:cubicBezTo>
                    <a:pt x="239" y="167"/>
                    <a:pt x="1" y="405"/>
                    <a:pt x="239" y="476"/>
                  </a:cubicBezTo>
                  <a:cubicBezTo>
                    <a:pt x="243" y="477"/>
                    <a:pt x="248" y="478"/>
                    <a:pt x="254" y="478"/>
                  </a:cubicBezTo>
                  <a:cubicBezTo>
                    <a:pt x="321" y="478"/>
                    <a:pt x="454" y="411"/>
                    <a:pt x="465" y="345"/>
                  </a:cubicBezTo>
                  <a:cubicBezTo>
                    <a:pt x="560" y="95"/>
                    <a:pt x="286" y="119"/>
                    <a:pt x="1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8" name="Google Shape;478;p4"/>
            <p:cNvSpPr/>
            <p:nvPr/>
          </p:nvSpPr>
          <p:spPr>
            <a:xfrm>
              <a:off x="8822703" y="4258573"/>
              <a:ext cx="15812" cy="13729"/>
            </a:xfrm>
            <a:custGeom>
              <a:avLst/>
              <a:gdLst/>
              <a:ahLst/>
              <a:cxnLst/>
              <a:rect l="l" t="t" r="r" b="b"/>
              <a:pathLst>
                <a:path w="501" h="435" extrusionOk="0">
                  <a:moveTo>
                    <a:pt x="500" y="0"/>
                  </a:moveTo>
                  <a:lnTo>
                    <a:pt x="500" y="0"/>
                  </a:lnTo>
                  <a:cubicBezTo>
                    <a:pt x="262" y="96"/>
                    <a:pt x="107" y="131"/>
                    <a:pt x="0" y="334"/>
                  </a:cubicBezTo>
                  <a:cubicBezTo>
                    <a:pt x="87" y="403"/>
                    <a:pt x="156" y="434"/>
                    <a:pt x="213" y="434"/>
                  </a:cubicBezTo>
                  <a:cubicBezTo>
                    <a:pt x="350" y="434"/>
                    <a:pt x="416" y="253"/>
                    <a:pt x="5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79" name="Google Shape;479;p4"/>
            <p:cNvSpPr/>
            <p:nvPr/>
          </p:nvSpPr>
          <p:spPr>
            <a:xfrm>
              <a:off x="8897087" y="3940299"/>
              <a:ext cx="14675" cy="18084"/>
            </a:xfrm>
            <a:custGeom>
              <a:avLst/>
              <a:gdLst/>
              <a:ahLst/>
              <a:cxnLst/>
              <a:rect l="l" t="t" r="r" b="b"/>
              <a:pathLst>
                <a:path w="465" h="573" extrusionOk="0">
                  <a:moveTo>
                    <a:pt x="264" y="1"/>
                  </a:moveTo>
                  <a:cubicBezTo>
                    <a:pt x="249" y="1"/>
                    <a:pt x="233" y="4"/>
                    <a:pt x="215" y="13"/>
                  </a:cubicBezTo>
                  <a:cubicBezTo>
                    <a:pt x="1" y="120"/>
                    <a:pt x="1" y="370"/>
                    <a:pt x="144" y="572"/>
                  </a:cubicBezTo>
                  <a:cubicBezTo>
                    <a:pt x="256" y="494"/>
                    <a:pt x="283" y="320"/>
                    <a:pt x="435" y="320"/>
                  </a:cubicBezTo>
                  <a:cubicBezTo>
                    <a:pt x="445" y="320"/>
                    <a:pt x="455" y="321"/>
                    <a:pt x="465" y="322"/>
                  </a:cubicBezTo>
                  <a:cubicBezTo>
                    <a:pt x="402" y="217"/>
                    <a:pt x="376" y="1"/>
                    <a:pt x="2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0" name="Google Shape;480;p4"/>
            <p:cNvSpPr/>
            <p:nvPr/>
          </p:nvSpPr>
          <p:spPr>
            <a:xfrm>
              <a:off x="8824186" y="3934682"/>
              <a:ext cx="17705" cy="19946"/>
            </a:xfrm>
            <a:custGeom>
              <a:avLst/>
              <a:gdLst/>
              <a:ahLst/>
              <a:cxnLst/>
              <a:rect l="l" t="t" r="r" b="b"/>
              <a:pathLst>
                <a:path w="561" h="632" extrusionOk="0">
                  <a:moveTo>
                    <a:pt x="334" y="0"/>
                  </a:moveTo>
                  <a:lnTo>
                    <a:pt x="334" y="0"/>
                  </a:lnTo>
                  <a:cubicBezTo>
                    <a:pt x="1" y="238"/>
                    <a:pt x="489" y="417"/>
                    <a:pt x="358" y="631"/>
                  </a:cubicBezTo>
                  <a:cubicBezTo>
                    <a:pt x="429" y="548"/>
                    <a:pt x="489" y="477"/>
                    <a:pt x="549" y="381"/>
                  </a:cubicBezTo>
                  <a:cubicBezTo>
                    <a:pt x="560" y="191"/>
                    <a:pt x="477" y="72"/>
                    <a:pt x="3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1" name="Google Shape;481;p4"/>
            <p:cNvSpPr/>
            <p:nvPr/>
          </p:nvSpPr>
          <p:spPr>
            <a:xfrm>
              <a:off x="8725753" y="3485659"/>
              <a:ext cx="18052" cy="13571"/>
            </a:xfrm>
            <a:custGeom>
              <a:avLst/>
              <a:gdLst/>
              <a:ahLst/>
              <a:cxnLst/>
              <a:rect l="l" t="t" r="r" b="b"/>
              <a:pathLst>
                <a:path w="572" h="430" extrusionOk="0">
                  <a:moveTo>
                    <a:pt x="0" y="0"/>
                  </a:moveTo>
                  <a:cubicBezTo>
                    <a:pt x="82" y="263"/>
                    <a:pt x="159" y="430"/>
                    <a:pt x="312" y="430"/>
                  </a:cubicBezTo>
                  <a:cubicBezTo>
                    <a:pt x="380" y="430"/>
                    <a:pt x="465" y="396"/>
                    <a:pt x="572" y="322"/>
                  </a:cubicBezTo>
                  <a:cubicBezTo>
                    <a:pt x="381" y="203"/>
                    <a:pt x="227" y="131"/>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2" name="Google Shape;482;p4"/>
            <p:cNvSpPr/>
            <p:nvPr/>
          </p:nvSpPr>
          <p:spPr>
            <a:xfrm>
              <a:off x="8794520" y="4201829"/>
              <a:ext cx="20703" cy="20609"/>
            </a:xfrm>
            <a:custGeom>
              <a:avLst/>
              <a:gdLst/>
              <a:ahLst/>
              <a:cxnLst/>
              <a:rect l="l" t="t" r="r" b="b"/>
              <a:pathLst>
                <a:path w="656" h="653" extrusionOk="0">
                  <a:moveTo>
                    <a:pt x="381" y="1"/>
                  </a:moveTo>
                  <a:cubicBezTo>
                    <a:pt x="0" y="120"/>
                    <a:pt x="262" y="382"/>
                    <a:pt x="286" y="596"/>
                  </a:cubicBezTo>
                  <a:cubicBezTo>
                    <a:pt x="293" y="635"/>
                    <a:pt x="303" y="653"/>
                    <a:pt x="320" y="653"/>
                  </a:cubicBezTo>
                  <a:cubicBezTo>
                    <a:pt x="335" y="653"/>
                    <a:pt x="354" y="641"/>
                    <a:pt x="381" y="620"/>
                  </a:cubicBezTo>
                  <a:cubicBezTo>
                    <a:pt x="465" y="536"/>
                    <a:pt x="524" y="441"/>
                    <a:pt x="596" y="358"/>
                  </a:cubicBezTo>
                  <a:cubicBezTo>
                    <a:pt x="655" y="143"/>
                    <a:pt x="500" y="84"/>
                    <a:pt x="3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3" name="Google Shape;483;p4"/>
            <p:cNvSpPr/>
            <p:nvPr/>
          </p:nvSpPr>
          <p:spPr>
            <a:xfrm>
              <a:off x="8800138" y="3152205"/>
              <a:ext cx="24080" cy="9594"/>
            </a:xfrm>
            <a:custGeom>
              <a:avLst/>
              <a:gdLst/>
              <a:ahLst/>
              <a:cxnLst/>
              <a:rect l="l" t="t" r="r" b="b"/>
              <a:pathLst>
                <a:path w="763" h="304" extrusionOk="0">
                  <a:moveTo>
                    <a:pt x="378" y="1"/>
                  </a:moveTo>
                  <a:cubicBezTo>
                    <a:pt x="245" y="1"/>
                    <a:pt x="117" y="32"/>
                    <a:pt x="1" y="160"/>
                  </a:cubicBezTo>
                  <a:cubicBezTo>
                    <a:pt x="179" y="220"/>
                    <a:pt x="358" y="267"/>
                    <a:pt x="537" y="303"/>
                  </a:cubicBezTo>
                  <a:cubicBezTo>
                    <a:pt x="608" y="220"/>
                    <a:pt x="679" y="113"/>
                    <a:pt x="763" y="29"/>
                  </a:cubicBezTo>
                  <a:cubicBezTo>
                    <a:pt x="635" y="29"/>
                    <a:pt x="504" y="1"/>
                    <a:pt x="3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4" name="Google Shape;484;p4"/>
            <p:cNvSpPr/>
            <p:nvPr/>
          </p:nvSpPr>
          <p:spPr>
            <a:xfrm>
              <a:off x="8680655" y="3580557"/>
              <a:ext cx="10541" cy="14833"/>
            </a:xfrm>
            <a:custGeom>
              <a:avLst/>
              <a:gdLst/>
              <a:ahLst/>
              <a:cxnLst/>
              <a:rect l="l" t="t" r="r" b="b"/>
              <a:pathLst>
                <a:path w="334" h="470" extrusionOk="0">
                  <a:moveTo>
                    <a:pt x="65" y="1"/>
                  </a:moveTo>
                  <a:cubicBezTo>
                    <a:pt x="44" y="1"/>
                    <a:pt x="23" y="2"/>
                    <a:pt x="1" y="6"/>
                  </a:cubicBezTo>
                  <a:cubicBezTo>
                    <a:pt x="1" y="160"/>
                    <a:pt x="24" y="327"/>
                    <a:pt x="24" y="470"/>
                  </a:cubicBezTo>
                  <a:cubicBezTo>
                    <a:pt x="155" y="446"/>
                    <a:pt x="334" y="399"/>
                    <a:pt x="298" y="184"/>
                  </a:cubicBezTo>
                  <a:cubicBezTo>
                    <a:pt x="278" y="62"/>
                    <a:pt x="187" y="1"/>
                    <a:pt x="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5" name="Google Shape;485;p4"/>
            <p:cNvSpPr/>
            <p:nvPr/>
          </p:nvSpPr>
          <p:spPr>
            <a:xfrm>
              <a:off x="8597623" y="3593970"/>
              <a:ext cx="15054" cy="22124"/>
            </a:xfrm>
            <a:custGeom>
              <a:avLst/>
              <a:gdLst/>
              <a:ahLst/>
              <a:cxnLst/>
              <a:rect l="l" t="t" r="r" b="b"/>
              <a:pathLst>
                <a:path w="477" h="701" extrusionOk="0">
                  <a:moveTo>
                    <a:pt x="127" y="0"/>
                  </a:moveTo>
                  <a:cubicBezTo>
                    <a:pt x="109" y="0"/>
                    <a:pt x="91" y="7"/>
                    <a:pt x="72" y="21"/>
                  </a:cubicBezTo>
                  <a:cubicBezTo>
                    <a:pt x="0" y="104"/>
                    <a:pt x="72" y="212"/>
                    <a:pt x="72" y="319"/>
                  </a:cubicBezTo>
                  <a:cubicBezTo>
                    <a:pt x="108" y="390"/>
                    <a:pt x="131" y="450"/>
                    <a:pt x="167" y="509"/>
                  </a:cubicBezTo>
                  <a:cubicBezTo>
                    <a:pt x="224" y="578"/>
                    <a:pt x="292" y="701"/>
                    <a:pt x="329" y="701"/>
                  </a:cubicBezTo>
                  <a:cubicBezTo>
                    <a:pt x="331" y="701"/>
                    <a:pt x="332" y="700"/>
                    <a:pt x="334" y="700"/>
                  </a:cubicBezTo>
                  <a:cubicBezTo>
                    <a:pt x="477" y="640"/>
                    <a:pt x="381" y="509"/>
                    <a:pt x="369" y="402"/>
                  </a:cubicBezTo>
                  <a:cubicBezTo>
                    <a:pt x="358" y="283"/>
                    <a:pt x="310" y="176"/>
                    <a:pt x="286" y="57"/>
                  </a:cubicBezTo>
                  <a:cubicBezTo>
                    <a:pt x="250" y="57"/>
                    <a:pt x="227" y="45"/>
                    <a:pt x="191" y="45"/>
                  </a:cubicBezTo>
                  <a:cubicBezTo>
                    <a:pt x="176" y="16"/>
                    <a:pt x="153" y="0"/>
                    <a:pt x="1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6" name="Google Shape;486;p4"/>
            <p:cNvSpPr/>
            <p:nvPr/>
          </p:nvSpPr>
          <p:spPr>
            <a:xfrm>
              <a:off x="8676521" y="3674224"/>
              <a:ext cx="21082" cy="9468"/>
            </a:xfrm>
            <a:custGeom>
              <a:avLst/>
              <a:gdLst/>
              <a:ahLst/>
              <a:cxnLst/>
              <a:rect l="l" t="t" r="r" b="b"/>
              <a:pathLst>
                <a:path w="668" h="300" extrusionOk="0">
                  <a:moveTo>
                    <a:pt x="306" y="1"/>
                  </a:moveTo>
                  <a:cubicBezTo>
                    <a:pt x="207" y="1"/>
                    <a:pt x="104" y="24"/>
                    <a:pt x="1" y="50"/>
                  </a:cubicBezTo>
                  <a:cubicBezTo>
                    <a:pt x="96" y="288"/>
                    <a:pt x="275" y="300"/>
                    <a:pt x="453" y="300"/>
                  </a:cubicBezTo>
                  <a:cubicBezTo>
                    <a:pt x="489" y="193"/>
                    <a:pt x="584" y="181"/>
                    <a:pt x="667" y="169"/>
                  </a:cubicBezTo>
                  <a:cubicBezTo>
                    <a:pt x="559" y="41"/>
                    <a:pt x="436" y="1"/>
                    <a:pt x="30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7" name="Google Shape;487;p4"/>
            <p:cNvSpPr/>
            <p:nvPr/>
          </p:nvSpPr>
          <p:spPr>
            <a:xfrm>
              <a:off x="8782118" y="3835018"/>
              <a:ext cx="14297" cy="13760"/>
            </a:xfrm>
            <a:custGeom>
              <a:avLst/>
              <a:gdLst/>
              <a:ahLst/>
              <a:cxnLst/>
              <a:rect l="l" t="t" r="r" b="b"/>
              <a:pathLst>
                <a:path w="453" h="436" extrusionOk="0">
                  <a:moveTo>
                    <a:pt x="42" y="0"/>
                  </a:moveTo>
                  <a:cubicBezTo>
                    <a:pt x="29" y="0"/>
                    <a:pt x="15" y="1"/>
                    <a:pt x="0" y="3"/>
                  </a:cubicBezTo>
                  <a:cubicBezTo>
                    <a:pt x="67" y="193"/>
                    <a:pt x="88" y="436"/>
                    <a:pt x="275" y="436"/>
                  </a:cubicBezTo>
                  <a:cubicBezTo>
                    <a:pt x="322" y="436"/>
                    <a:pt x="380" y="420"/>
                    <a:pt x="453" y="384"/>
                  </a:cubicBezTo>
                  <a:cubicBezTo>
                    <a:pt x="295" y="272"/>
                    <a:pt x="265" y="0"/>
                    <a:pt x="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8" name="Google Shape;488;p4"/>
            <p:cNvSpPr/>
            <p:nvPr/>
          </p:nvSpPr>
          <p:spPr>
            <a:xfrm>
              <a:off x="8687409" y="3658887"/>
              <a:ext cx="13950" cy="11235"/>
            </a:xfrm>
            <a:custGeom>
              <a:avLst/>
              <a:gdLst/>
              <a:ahLst/>
              <a:cxnLst/>
              <a:rect l="l" t="t" r="r" b="b"/>
              <a:pathLst>
                <a:path w="442" h="356" extrusionOk="0">
                  <a:moveTo>
                    <a:pt x="132" y="12"/>
                  </a:moveTo>
                  <a:cubicBezTo>
                    <a:pt x="84" y="12"/>
                    <a:pt x="49" y="24"/>
                    <a:pt x="1" y="24"/>
                  </a:cubicBezTo>
                  <a:cubicBezTo>
                    <a:pt x="52" y="193"/>
                    <a:pt x="120" y="355"/>
                    <a:pt x="249" y="355"/>
                  </a:cubicBezTo>
                  <a:cubicBezTo>
                    <a:pt x="302" y="355"/>
                    <a:pt x="365" y="328"/>
                    <a:pt x="441" y="262"/>
                  </a:cubicBezTo>
                  <a:lnTo>
                    <a:pt x="441" y="167"/>
                  </a:lnTo>
                  <a:cubicBezTo>
                    <a:pt x="382" y="0"/>
                    <a:pt x="251" y="24"/>
                    <a:pt x="132" y="1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89" name="Google Shape;489;p4"/>
            <p:cNvSpPr/>
            <p:nvPr/>
          </p:nvSpPr>
          <p:spPr>
            <a:xfrm>
              <a:off x="8826458" y="4226635"/>
              <a:ext cx="10920" cy="16190"/>
            </a:xfrm>
            <a:custGeom>
              <a:avLst/>
              <a:gdLst/>
              <a:ahLst/>
              <a:cxnLst/>
              <a:rect l="l" t="t" r="r" b="b"/>
              <a:pathLst>
                <a:path w="346" h="513" extrusionOk="0">
                  <a:moveTo>
                    <a:pt x="238" y="0"/>
                  </a:moveTo>
                  <a:cubicBezTo>
                    <a:pt x="143" y="179"/>
                    <a:pt x="72" y="346"/>
                    <a:pt x="0" y="512"/>
                  </a:cubicBezTo>
                  <a:cubicBezTo>
                    <a:pt x="238" y="429"/>
                    <a:pt x="346" y="274"/>
                    <a:pt x="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0" name="Google Shape;490;p4"/>
            <p:cNvSpPr/>
            <p:nvPr/>
          </p:nvSpPr>
          <p:spPr>
            <a:xfrm>
              <a:off x="8929404" y="4010202"/>
              <a:ext cx="9184" cy="12056"/>
            </a:xfrm>
            <a:custGeom>
              <a:avLst/>
              <a:gdLst/>
              <a:ahLst/>
              <a:cxnLst/>
              <a:rect l="l" t="t" r="r" b="b"/>
              <a:pathLst>
                <a:path w="291" h="382" extrusionOk="0">
                  <a:moveTo>
                    <a:pt x="12" y="0"/>
                  </a:moveTo>
                  <a:cubicBezTo>
                    <a:pt x="12" y="131"/>
                    <a:pt x="1" y="250"/>
                    <a:pt x="1" y="381"/>
                  </a:cubicBezTo>
                  <a:cubicBezTo>
                    <a:pt x="14" y="380"/>
                    <a:pt x="28" y="380"/>
                    <a:pt x="42" y="380"/>
                  </a:cubicBezTo>
                  <a:cubicBezTo>
                    <a:pt x="71" y="380"/>
                    <a:pt x="101" y="381"/>
                    <a:pt x="130" y="381"/>
                  </a:cubicBezTo>
                  <a:cubicBezTo>
                    <a:pt x="216" y="381"/>
                    <a:pt x="290" y="366"/>
                    <a:pt x="274" y="239"/>
                  </a:cubicBezTo>
                  <a:cubicBezTo>
                    <a:pt x="274" y="72"/>
                    <a:pt x="143" y="24"/>
                    <a:pt x="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1" name="Google Shape;491;p4"/>
            <p:cNvSpPr/>
            <p:nvPr/>
          </p:nvSpPr>
          <p:spPr>
            <a:xfrm>
              <a:off x="8796004" y="3177926"/>
              <a:ext cx="15149" cy="11709"/>
            </a:xfrm>
            <a:custGeom>
              <a:avLst/>
              <a:gdLst/>
              <a:ahLst/>
              <a:cxnLst/>
              <a:rect l="l" t="t" r="r" b="b"/>
              <a:pathLst>
                <a:path w="480" h="371" extrusionOk="0">
                  <a:moveTo>
                    <a:pt x="1" y="0"/>
                  </a:moveTo>
                  <a:cubicBezTo>
                    <a:pt x="72" y="119"/>
                    <a:pt x="251" y="179"/>
                    <a:pt x="120" y="369"/>
                  </a:cubicBezTo>
                  <a:cubicBezTo>
                    <a:pt x="135" y="370"/>
                    <a:pt x="149" y="370"/>
                    <a:pt x="163" y="370"/>
                  </a:cubicBezTo>
                  <a:cubicBezTo>
                    <a:pt x="403" y="370"/>
                    <a:pt x="480" y="270"/>
                    <a:pt x="3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2" name="Google Shape;492;p4"/>
            <p:cNvSpPr/>
            <p:nvPr/>
          </p:nvSpPr>
          <p:spPr>
            <a:xfrm>
              <a:off x="8761068" y="3761832"/>
              <a:ext cx="6785" cy="11298"/>
            </a:xfrm>
            <a:custGeom>
              <a:avLst/>
              <a:gdLst/>
              <a:ahLst/>
              <a:cxnLst/>
              <a:rect l="l" t="t" r="r" b="b"/>
              <a:pathLst>
                <a:path w="215" h="358" extrusionOk="0">
                  <a:moveTo>
                    <a:pt x="108" y="0"/>
                  </a:moveTo>
                  <a:cubicBezTo>
                    <a:pt x="1" y="0"/>
                    <a:pt x="1" y="96"/>
                    <a:pt x="1" y="179"/>
                  </a:cubicBezTo>
                  <a:cubicBezTo>
                    <a:pt x="1" y="250"/>
                    <a:pt x="12" y="334"/>
                    <a:pt x="108" y="358"/>
                  </a:cubicBezTo>
                  <a:cubicBezTo>
                    <a:pt x="215" y="358"/>
                    <a:pt x="215" y="262"/>
                    <a:pt x="215" y="179"/>
                  </a:cubicBezTo>
                  <a:cubicBezTo>
                    <a:pt x="215" y="96"/>
                    <a:pt x="215" y="0"/>
                    <a:pt x="1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3" name="Google Shape;493;p4"/>
            <p:cNvSpPr/>
            <p:nvPr/>
          </p:nvSpPr>
          <p:spPr>
            <a:xfrm>
              <a:off x="8715970" y="3623919"/>
              <a:ext cx="18084" cy="12056"/>
            </a:xfrm>
            <a:custGeom>
              <a:avLst/>
              <a:gdLst/>
              <a:ahLst/>
              <a:cxnLst/>
              <a:rect l="l" t="t" r="r" b="b"/>
              <a:pathLst>
                <a:path w="573" h="382" extrusionOk="0">
                  <a:moveTo>
                    <a:pt x="298" y="1"/>
                  </a:moveTo>
                  <a:lnTo>
                    <a:pt x="298" y="1"/>
                  </a:lnTo>
                  <a:cubicBezTo>
                    <a:pt x="1" y="25"/>
                    <a:pt x="156" y="227"/>
                    <a:pt x="191" y="382"/>
                  </a:cubicBezTo>
                  <a:cubicBezTo>
                    <a:pt x="572" y="382"/>
                    <a:pt x="370" y="168"/>
                    <a:pt x="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4" name="Google Shape;494;p4"/>
            <p:cNvSpPr/>
            <p:nvPr/>
          </p:nvSpPr>
          <p:spPr>
            <a:xfrm>
              <a:off x="8862909" y="4254186"/>
              <a:ext cx="13918" cy="10225"/>
            </a:xfrm>
            <a:custGeom>
              <a:avLst/>
              <a:gdLst/>
              <a:ahLst/>
              <a:cxnLst/>
              <a:rect l="l" t="t" r="r" b="b"/>
              <a:pathLst>
                <a:path w="441" h="324" extrusionOk="0">
                  <a:moveTo>
                    <a:pt x="164" y="0"/>
                  </a:moveTo>
                  <a:cubicBezTo>
                    <a:pt x="146" y="0"/>
                    <a:pt x="127" y="3"/>
                    <a:pt x="107" y="8"/>
                  </a:cubicBezTo>
                  <a:cubicBezTo>
                    <a:pt x="60" y="8"/>
                    <a:pt x="0" y="199"/>
                    <a:pt x="36" y="258"/>
                  </a:cubicBezTo>
                  <a:cubicBezTo>
                    <a:pt x="62" y="307"/>
                    <a:pt x="91" y="324"/>
                    <a:pt x="120" y="324"/>
                  </a:cubicBezTo>
                  <a:cubicBezTo>
                    <a:pt x="185" y="324"/>
                    <a:pt x="256" y="243"/>
                    <a:pt x="322" y="235"/>
                  </a:cubicBezTo>
                  <a:lnTo>
                    <a:pt x="441" y="235"/>
                  </a:lnTo>
                  <a:cubicBezTo>
                    <a:pt x="357" y="140"/>
                    <a:pt x="292" y="0"/>
                    <a:pt x="1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5" name="Google Shape;495;p4"/>
            <p:cNvSpPr/>
            <p:nvPr/>
          </p:nvSpPr>
          <p:spPr>
            <a:xfrm>
              <a:off x="8832455" y="4277729"/>
              <a:ext cx="12435" cy="10225"/>
            </a:xfrm>
            <a:custGeom>
              <a:avLst/>
              <a:gdLst/>
              <a:ahLst/>
              <a:cxnLst/>
              <a:rect l="l" t="t" r="r" b="b"/>
              <a:pathLst>
                <a:path w="394" h="324" extrusionOk="0">
                  <a:moveTo>
                    <a:pt x="394" y="1"/>
                  </a:moveTo>
                  <a:lnTo>
                    <a:pt x="394" y="1"/>
                  </a:lnTo>
                  <a:cubicBezTo>
                    <a:pt x="179" y="60"/>
                    <a:pt x="1" y="36"/>
                    <a:pt x="36" y="322"/>
                  </a:cubicBezTo>
                  <a:cubicBezTo>
                    <a:pt x="48" y="323"/>
                    <a:pt x="60" y="324"/>
                    <a:pt x="72" y="324"/>
                  </a:cubicBezTo>
                  <a:cubicBezTo>
                    <a:pt x="208" y="324"/>
                    <a:pt x="306" y="253"/>
                    <a:pt x="3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6" name="Google Shape;496;p4"/>
            <p:cNvSpPr/>
            <p:nvPr/>
          </p:nvSpPr>
          <p:spPr>
            <a:xfrm>
              <a:off x="8701327" y="3599492"/>
              <a:ext cx="10920" cy="16190"/>
            </a:xfrm>
            <a:custGeom>
              <a:avLst/>
              <a:gdLst/>
              <a:ahLst/>
              <a:cxnLst/>
              <a:rect l="l" t="t" r="r" b="b"/>
              <a:pathLst>
                <a:path w="346" h="513" extrusionOk="0">
                  <a:moveTo>
                    <a:pt x="120" y="1"/>
                  </a:moveTo>
                  <a:lnTo>
                    <a:pt x="120" y="1"/>
                  </a:lnTo>
                  <a:cubicBezTo>
                    <a:pt x="143" y="168"/>
                    <a:pt x="0" y="346"/>
                    <a:pt x="143" y="513"/>
                  </a:cubicBezTo>
                  <a:cubicBezTo>
                    <a:pt x="262" y="501"/>
                    <a:pt x="346" y="441"/>
                    <a:pt x="334" y="275"/>
                  </a:cubicBezTo>
                  <a:cubicBezTo>
                    <a:pt x="262" y="180"/>
                    <a:pt x="179" y="96"/>
                    <a:pt x="1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7" name="Google Shape;497;p4"/>
            <p:cNvSpPr/>
            <p:nvPr/>
          </p:nvSpPr>
          <p:spPr>
            <a:xfrm>
              <a:off x="8703946" y="3323824"/>
              <a:ext cx="10573" cy="10005"/>
            </a:xfrm>
            <a:custGeom>
              <a:avLst/>
              <a:gdLst/>
              <a:ahLst/>
              <a:cxnLst/>
              <a:rect l="l" t="t" r="r" b="b"/>
              <a:pathLst>
                <a:path w="335" h="317" extrusionOk="0">
                  <a:moveTo>
                    <a:pt x="249" y="0"/>
                  </a:moveTo>
                  <a:cubicBezTo>
                    <a:pt x="217" y="0"/>
                    <a:pt x="177" y="17"/>
                    <a:pt x="132" y="44"/>
                  </a:cubicBezTo>
                  <a:cubicBezTo>
                    <a:pt x="37" y="104"/>
                    <a:pt x="1" y="199"/>
                    <a:pt x="60" y="306"/>
                  </a:cubicBezTo>
                  <a:cubicBezTo>
                    <a:pt x="68" y="314"/>
                    <a:pt x="85" y="317"/>
                    <a:pt x="107" y="317"/>
                  </a:cubicBezTo>
                  <a:cubicBezTo>
                    <a:pt x="150" y="317"/>
                    <a:pt x="211" y="306"/>
                    <a:pt x="251" y="306"/>
                  </a:cubicBezTo>
                  <a:cubicBezTo>
                    <a:pt x="298" y="259"/>
                    <a:pt x="322" y="199"/>
                    <a:pt x="334" y="163"/>
                  </a:cubicBezTo>
                  <a:cubicBezTo>
                    <a:pt x="334" y="45"/>
                    <a:pt x="302" y="0"/>
                    <a:pt x="2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8" name="Google Shape;498;p4"/>
            <p:cNvSpPr/>
            <p:nvPr/>
          </p:nvSpPr>
          <p:spPr>
            <a:xfrm>
              <a:off x="8663740" y="3538268"/>
              <a:ext cx="13192" cy="13918"/>
            </a:xfrm>
            <a:custGeom>
              <a:avLst/>
              <a:gdLst/>
              <a:ahLst/>
              <a:cxnLst/>
              <a:rect l="l" t="t" r="r" b="b"/>
              <a:pathLst>
                <a:path w="418" h="441" extrusionOk="0">
                  <a:moveTo>
                    <a:pt x="418" y="0"/>
                  </a:moveTo>
                  <a:cubicBezTo>
                    <a:pt x="346" y="143"/>
                    <a:pt x="1" y="310"/>
                    <a:pt x="418" y="441"/>
                  </a:cubicBezTo>
                  <a:lnTo>
                    <a:pt x="418"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99" name="Google Shape;499;p4"/>
            <p:cNvSpPr/>
            <p:nvPr/>
          </p:nvSpPr>
          <p:spPr>
            <a:xfrm>
              <a:off x="8869663" y="4057920"/>
              <a:ext cx="10162" cy="11614"/>
            </a:xfrm>
            <a:custGeom>
              <a:avLst/>
              <a:gdLst/>
              <a:ahLst/>
              <a:cxnLst/>
              <a:rect l="l" t="t" r="r" b="b"/>
              <a:pathLst>
                <a:path w="322" h="368" extrusionOk="0">
                  <a:moveTo>
                    <a:pt x="120" y="1"/>
                  </a:moveTo>
                  <a:cubicBezTo>
                    <a:pt x="72" y="48"/>
                    <a:pt x="48" y="96"/>
                    <a:pt x="0" y="143"/>
                  </a:cubicBezTo>
                  <a:cubicBezTo>
                    <a:pt x="12" y="215"/>
                    <a:pt x="0" y="358"/>
                    <a:pt x="24" y="358"/>
                  </a:cubicBezTo>
                  <a:cubicBezTo>
                    <a:pt x="43" y="365"/>
                    <a:pt x="61" y="368"/>
                    <a:pt x="78" y="368"/>
                  </a:cubicBezTo>
                  <a:cubicBezTo>
                    <a:pt x="175" y="368"/>
                    <a:pt x="232" y="260"/>
                    <a:pt x="262" y="179"/>
                  </a:cubicBezTo>
                  <a:cubicBezTo>
                    <a:pt x="322" y="48"/>
                    <a:pt x="203" y="36"/>
                    <a:pt x="1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0" name="Google Shape;500;p4"/>
            <p:cNvSpPr/>
            <p:nvPr/>
          </p:nvSpPr>
          <p:spPr>
            <a:xfrm>
              <a:off x="8923755" y="3935944"/>
              <a:ext cx="9436" cy="9310"/>
            </a:xfrm>
            <a:custGeom>
              <a:avLst/>
              <a:gdLst/>
              <a:ahLst/>
              <a:cxnLst/>
              <a:rect l="l" t="t" r="r" b="b"/>
              <a:pathLst>
                <a:path w="299" h="295" extrusionOk="0">
                  <a:moveTo>
                    <a:pt x="106" y="0"/>
                  </a:moveTo>
                  <a:cubicBezTo>
                    <a:pt x="73" y="0"/>
                    <a:pt x="42" y="20"/>
                    <a:pt x="13" y="79"/>
                  </a:cubicBezTo>
                  <a:cubicBezTo>
                    <a:pt x="1" y="103"/>
                    <a:pt x="61" y="234"/>
                    <a:pt x="96" y="270"/>
                  </a:cubicBezTo>
                  <a:cubicBezTo>
                    <a:pt x="128" y="287"/>
                    <a:pt x="155" y="295"/>
                    <a:pt x="177" y="295"/>
                  </a:cubicBezTo>
                  <a:cubicBezTo>
                    <a:pt x="261" y="295"/>
                    <a:pt x="280" y="186"/>
                    <a:pt x="299" y="91"/>
                  </a:cubicBezTo>
                  <a:cubicBezTo>
                    <a:pt x="229" y="68"/>
                    <a:pt x="165" y="0"/>
                    <a:pt x="1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1" name="Google Shape;501;p4"/>
            <p:cNvSpPr/>
            <p:nvPr/>
          </p:nvSpPr>
          <p:spPr>
            <a:xfrm>
              <a:off x="8776469" y="3756562"/>
              <a:ext cx="9436" cy="10194"/>
            </a:xfrm>
            <a:custGeom>
              <a:avLst/>
              <a:gdLst/>
              <a:ahLst/>
              <a:cxnLst/>
              <a:rect l="l" t="t" r="r" b="b"/>
              <a:pathLst>
                <a:path w="299" h="323" extrusionOk="0">
                  <a:moveTo>
                    <a:pt x="172" y="1"/>
                  </a:moveTo>
                  <a:cubicBezTo>
                    <a:pt x="111" y="1"/>
                    <a:pt x="90" y="84"/>
                    <a:pt x="60" y="144"/>
                  </a:cubicBezTo>
                  <a:cubicBezTo>
                    <a:pt x="1" y="298"/>
                    <a:pt x="84" y="310"/>
                    <a:pt x="179" y="322"/>
                  </a:cubicBezTo>
                  <a:cubicBezTo>
                    <a:pt x="215" y="286"/>
                    <a:pt x="263" y="251"/>
                    <a:pt x="298" y="203"/>
                  </a:cubicBezTo>
                  <a:cubicBezTo>
                    <a:pt x="263" y="144"/>
                    <a:pt x="239" y="48"/>
                    <a:pt x="215" y="13"/>
                  </a:cubicBezTo>
                  <a:cubicBezTo>
                    <a:pt x="199" y="4"/>
                    <a:pt x="184" y="1"/>
                    <a:pt x="1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2" name="Google Shape;502;p4"/>
            <p:cNvSpPr/>
            <p:nvPr/>
          </p:nvSpPr>
          <p:spPr>
            <a:xfrm>
              <a:off x="8641995" y="3657719"/>
              <a:ext cx="8647" cy="7511"/>
            </a:xfrm>
            <a:custGeom>
              <a:avLst/>
              <a:gdLst/>
              <a:ahLst/>
              <a:cxnLst/>
              <a:rect l="l" t="t" r="r" b="b"/>
              <a:pathLst>
                <a:path w="274" h="238" extrusionOk="0">
                  <a:moveTo>
                    <a:pt x="99" y="0"/>
                  </a:moveTo>
                  <a:cubicBezTo>
                    <a:pt x="20" y="0"/>
                    <a:pt x="0" y="68"/>
                    <a:pt x="11" y="156"/>
                  </a:cubicBezTo>
                  <a:cubicBezTo>
                    <a:pt x="19" y="205"/>
                    <a:pt x="44" y="237"/>
                    <a:pt x="94" y="237"/>
                  </a:cubicBezTo>
                  <a:cubicBezTo>
                    <a:pt x="116" y="237"/>
                    <a:pt x="144" y="231"/>
                    <a:pt x="178" y="216"/>
                  </a:cubicBezTo>
                  <a:cubicBezTo>
                    <a:pt x="190" y="180"/>
                    <a:pt x="273" y="144"/>
                    <a:pt x="273" y="85"/>
                  </a:cubicBezTo>
                  <a:cubicBezTo>
                    <a:pt x="273" y="16"/>
                    <a:pt x="241" y="7"/>
                    <a:pt x="203" y="7"/>
                  </a:cubicBezTo>
                  <a:cubicBezTo>
                    <a:pt x="189" y="7"/>
                    <a:pt x="175" y="8"/>
                    <a:pt x="161" y="8"/>
                  </a:cubicBezTo>
                  <a:cubicBezTo>
                    <a:pt x="146" y="8"/>
                    <a:pt x="131" y="7"/>
                    <a:pt x="118" y="1"/>
                  </a:cubicBezTo>
                  <a:cubicBezTo>
                    <a:pt x="111" y="1"/>
                    <a:pt x="105" y="0"/>
                    <a:pt x="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3" name="Google Shape;503;p4"/>
            <p:cNvSpPr/>
            <p:nvPr/>
          </p:nvSpPr>
          <p:spPr>
            <a:xfrm>
              <a:off x="8929404" y="4030179"/>
              <a:ext cx="9436" cy="9720"/>
            </a:xfrm>
            <a:custGeom>
              <a:avLst/>
              <a:gdLst/>
              <a:ahLst/>
              <a:cxnLst/>
              <a:rect l="l" t="t" r="r" b="b"/>
              <a:pathLst>
                <a:path w="299" h="308" extrusionOk="0">
                  <a:moveTo>
                    <a:pt x="150" y="1"/>
                  </a:moveTo>
                  <a:cubicBezTo>
                    <a:pt x="99" y="1"/>
                    <a:pt x="43" y="10"/>
                    <a:pt x="1" y="10"/>
                  </a:cubicBezTo>
                  <a:cubicBezTo>
                    <a:pt x="12" y="94"/>
                    <a:pt x="12" y="165"/>
                    <a:pt x="12" y="260"/>
                  </a:cubicBezTo>
                  <a:cubicBezTo>
                    <a:pt x="120" y="225"/>
                    <a:pt x="298" y="308"/>
                    <a:pt x="274" y="82"/>
                  </a:cubicBezTo>
                  <a:cubicBezTo>
                    <a:pt x="268" y="16"/>
                    <a:pt x="213" y="1"/>
                    <a:pt x="1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4" name="Google Shape;504;p4"/>
            <p:cNvSpPr/>
            <p:nvPr/>
          </p:nvSpPr>
          <p:spPr>
            <a:xfrm>
              <a:off x="8922650" y="4121795"/>
              <a:ext cx="10541" cy="12435"/>
            </a:xfrm>
            <a:custGeom>
              <a:avLst/>
              <a:gdLst/>
              <a:ahLst/>
              <a:cxnLst/>
              <a:rect l="l" t="t" r="r" b="b"/>
              <a:pathLst>
                <a:path w="334" h="394" extrusionOk="0">
                  <a:moveTo>
                    <a:pt x="334" y="1"/>
                  </a:moveTo>
                  <a:lnTo>
                    <a:pt x="334" y="1"/>
                  </a:lnTo>
                  <a:cubicBezTo>
                    <a:pt x="131" y="36"/>
                    <a:pt x="0" y="120"/>
                    <a:pt x="107" y="393"/>
                  </a:cubicBezTo>
                  <a:cubicBezTo>
                    <a:pt x="250" y="322"/>
                    <a:pt x="334" y="179"/>
                    <a:pt x="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5" name="Google Shape;505;p4"/>
            <p:cNvSpPr/>
            <p:nvPr/>
          </p:nvSpPr>
          <p:spPr>
            <a:xfrm>
              <a:off x="8806166" y="4199904"/>
              <a:ext cx="10920" cy="13602"/>
            </a:xfrm>
            <a:custGeom>
              <a:avLst/>
              <a:gdLst/>
              <a:ahLst/>
              <a:cxnLst/>
              <a:rect l="l" t="t" r="r" b="b"/>
              <a:pathLst>
                <a:path w="346" h="431" extrusionOk="0">
                  <a:moveTo>
                    <a:pt x="154" y="0"/>
                  </a:moveTo>
                  <a:cubicBezTo>
                    <a:pt x="113" y="0"/>
                    <a:pt x="67" y="19"/>
                    <a:pt x="12" y="62"/>
                  </a:cubicBezTo>
                  <a:cubicBezTo>
                    <a:pt x="0" y="240"/>
                    <a:pt x="167" y="300"/>
                    <a:pt x="227" y="419"/>
                  </a:cubicBezTo>
                  <a:cubicBezTo>
                    <a:pt x="250" y="419"/>
                    <a:pt x="298" y="419"/>
                    <a:pt x="334" y="431"/>
                  </a:cubicBezTo>
                  <a:cubicBezTo>
                    <a:pt x="346" y="359"/>
                    <a:pt x="346" y="264"/>
                    <a:pt x="346" y="193"/>
                  </a:cubicBezTo>
                  <a:cubicBezTo>
                    <a:pt x="297" y="80"/>
                    <a:pt x="238" y="0"/>
                    <a:pt x="1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6" name="Google Shape;506;p4"/>
            <p:cNvSpPr/>
            <p:nvPr/>
          </p:nvSpPr>
          <p:spPr>
            <a:xfrm>
              <a:off x="8845236" y="4230390"/>
              <a:ext cx="7922" cy="16190"/>
            </a:xfrm>
            <a:custGeom>
              <a:avLst/>
              <a:gdLst/>
              <a:ahLst/>
              <a:cxnLst/>
              <a:rect l="l" t="t" r="r" b="b"/>
              <a:pathLst>
                <a:path w="251" h="513" extrusionOk="0">
                  <a:moveTo>
                    <a:pt x="1" y="0"/>
                  </a:moveTo>
                  <a:lnTo>
                    <a:pt x="1" y="0"/>
                  </a:lnTo>
                  <a:cubicBezTo>
                    <a:pt x="12" y="274"/>
                    <a:pt x="48" y="405"/>
                    <a:pt x="191" y="512"/>
                  </a:cubicBezTo>
                  <a:cubicBezTo>
                    <a:pt x="251" y="298"/>
                    <a:pt x="167" y="191"/>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7" name="Google Shape;507;p4"/>
            <p:cNvSpPr/>
            <p:nvPr/>
          </p:nvSpPr>
          <p:spPr>
            <a:xfrm>
              <a:off x="8805408" y="2866406"/>
              <a:ext cx="15054" cy="13571"/>
            </a:xfrm>
            <a:custGeom>
              <a:avLst/>
              <a:gdLst/>
              <a:ahLst/>
              <a:cxnLst/>
              <a:rect l="l" t="t" r="r" b="b"/>
              <a:pathLst>
                <a:path w="477" h="430" extrusionOk="0">
                  <a:moveTo>
                    <a:pt x="262" y="1"/>
                  </a:moveTo>
                  <a:cubicBezTo>
                    <a:pt x="215" y="13"/>
                    <a:pt x="179" y="13"/>
                    <a:pt x="131" y="13"/>
                  </a:cubicBezTo>
                  <a:cubicBezTo>
                    <a:pt x="1" y="429"/>
                    <a:pt x="262" y="382"/>
                    <a:pt x="477" y="406"/>
                  </a:cubicBezTo>
                  <a:cubicBezTo>
                    <a:pt x="441" y="239"/>
                    <a:pt x="251" y="191"/>
                    <a:pt x="2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8" name="Google Shape;508;p4"/>
            <p:cNvSpPr/>
            <p:nvPr/>
          </p:nvSpPr>
          <p:spPr>
            <a:xfrm>
              <a:off x="8776090" y="3817439"/>
              <a:ext cx="7543" cy="8679"/>
            </a:xfrm>
            <a:custGeom>
              <a:avLst/>
              <a:gdLst/>
              <a:ahLst/>
              <a:cxnLst/>
              <a:rect l="l" t="t" r="r" b="b"/>
              <a:pathLst>
                <a:path w="239" h="275" extrusionOk="0">
                  <a:moveTo>
                    <a:pt x="156" y="1"/>
                  </a:moveTo>
                  <a:cubicBezTo>
                    <a:pt x="108" y="1"/>
                    <a:pt x="48" y="36"/>
                    <a:pt x="13" y="84"/>
                  </a:cubicBezTo>
                  <a:cubicBezTo>
                    <a:pt x="1" y="108"/>
                    <a:pt x="13" y="167"/>
                    <a:pt x="13" y="274"/>
                  </a:cubicBezTo>
                  <a:cubicBezTo>
                    <a:pt x="120" y="215"/>
                    <a:pt x="179" y="167"/>
                    <a:pt x="239" y="120"/>
                  </a:cubicBezTo>
                  <a:cubicBezTo>
                    <a:pt x="215" y="84"/>
                    <a:pt x="179" y="1"/>
                    <a:pt x="15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09" name="Google Shape;509;p4"/>
            <p:cNvSpPr/>
            <p:nvPr/>
          </p:nvSpPr>
          <p:spPr>
            <a:xfrm>
              <a:off x="8803515" y="4220607"/>
              <a:ext cx="10194" cy="9058"/>
            </a:xfrm>
            <a:custGeom>
              <a:avLst/>
              <a:gdLst/>
              <a:ahLst/>
              <a:cxnLst/>
              <a:rect l="l" t="t" r="r" b="b"/>
              <a:pathLst>
                <a:path w="323" h="287" extrusionOk="0">
                  <a:moveTo>
                    <a:pt x="1" y="1"/>
                  </a:moveTo>
                  <a:lnTo>
                    <a:pt x="1" y="287"/>
                  </a:lnTo>
                  <a:cubicBezTo>
                    <a:pt x="96" y="239"/>
                    <a:pt x="215" y="191"/>
                    <a:pt x="322" y="144"/>
                  </a:cubicBezTo>
                  <a:cubicBezTo>
                    <a:pt x="275" y="49"/>
                    <a:pt x="191" y="25"/>
                    <a:pt x="96" y="25"/>
                  </a:cubicBezTo>
                  <a:cubicBezTo>
                    <a:pt x="61" y="25"/>
                    <a:pt x="25" y="13"/>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0" name="Google Shape;510;p4"/>
            <p:cNvSpPr/>
            <p:nvPr/>
          </p:nvSpPr>
          <p:spPr>
            <a:xfrm>
              <a:off x="8933538" y="3950840"/>
              <a:ext cx="8300" cy="6785"/>
            </a:xfrm>
            <a:custGeom>
              <a:avLst/>
              <a:gdLst/>
              <a:ahLst/>
              <a:cxnLst/>
              <a:rect l="l" t="t" r="r" b="b"/>
              <a:pathLst>
                <a:path w="263" h="215" extrusionOk="0">
                  <a:moveTo>
                    <a:pt x="132" y="0"/>
                  </a:moveTo>
                  <a:cubicBezTo>
                    <a:pt x="108" y="24"/>
                    <a:pt x="48" y="48"/>
                    <a:pt x="24" y="95"/>
                  </a:cubicBezTo>
                  <a:cubicBezTo>
                    <a:pt x="1" y="167"/>
                    <a:pt x="36" y="215"/>
                    <a:pt x="108" y="215"/>
                  </a:cubicBezTo>
                  <a:cubicBezTo>
                    <a:pt x="143" y="203"/>
                    <a:pt x="191" y="167"/>
                    <a:pt x="215" y="119"/>
                  </a:cubicBezTo>
                  <a:cubicBezTo>
                    <a:pt x="262" y="36"/>
                    <a:pt x="203" y="24"/>
                    <a:pt x="1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1" name="Google Shape;511;p4"/>
            <p:cNvSpPr/>
            <p:nvPr/>
          </p:nvSpPr>
          <p:spPr>
            <a:xfrm>
              <a:off x="8922997" y="3061126"/>
              <a:ext cx="8332" cy="7858"/>
            </a:xfrm>
            <a:custGeom>
              <a:avLst/>
              <a:gdLst/>
              <a:ahLst/>
              <a:cxnLst/>
              <a:rect l="l" t="t" r="r" b="b"/>
              <a:pathLst>
                <a:path w="264" h="249" extrusionOk="0">
                  <a:moveTo>
                    <a:pt x="55" y="0"/>
                  </a:moveTo>
                  <a:cubicBezTo>
                    <a:pt x="21" y="0"/>
                    <a:pt x="0" y="33"/>
                    <a:pt x="25" y="82"/>
                  </a:cubicBezTo>
                  <a:cubicBezTo>
                    <a:pt x="37" y="141"/>
                    <a:pt x="96" y="201"/>
                    <a:pt x="156" y="248"/>
                  </a:cubicBezTo>
                  <a:cubicBezTo>
                    <a:pt x="168" y="248"/>
                    <a:pt x="215" y="213"/>
                    <a:pt x="263" y="189"/>
                  </a:cubicBezTo>
                  <a:cubicBezTo>
                    <a:pt x="215" y="129"/>
                    <a:pt x="168" y="58"/>
                    <a:pt x="108" y="22"/>
                  </a:cubicBezTo>
                  <a:cubicBezTo>
                    <a:pt x="90" y="7"/>
                    <a:pt x="71" y="0"/>
                    <a:pt x="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2" name="Google Shape;512;p4"/>
            <p:cNvSpPr/>
            <p:nvPr/>
          </p:nvSpPr>
          <p:spPr>
            <a:xfrm>
              <a:off x="8586736" y="3536753"/>
              <a:ext cx="14675" cy="10920"/>
            </a:xfrm>
            <a:custGeom>
              <a:avLst/>
              <a:gdLst/>
              <a:ahLst/>
              <a:cxnLst/>
              <a:rect l="l" t="t" r="r" b="b"/>
              <a:pathLst>
                <a:path w="465" h="346" extrusionOk="0">
                  <a:moveTo>
                    <a:pt x="155" y="1"/>
                  </a:moveTo>
                  <a:cubicBezTo>
                    <a:pt x="155" y="120"/>
                    <a:pt x="0" y="251"/>
                    <a:pt x="202" y="346"/>
                  </a:cubicBezTo>
                  <a:cubicBezTo>
                    <a:pt x="298" y="203"/>
                    <a:pt x="464" y="60"/>
                    <a:pt x="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3" name="Google Shape;513;p4"/>
            <p:cNvSpPr/>
            <p:nvPr/>
          </p:nvSpPr>
          <p:spPr>
            <a:xfrm>
              <a:off x="8626563" y="4458468"/>
              <a:ext cx="68422" cy="46235"/>
            </a:xfrm>
            <a:custGeom>
              <a:avLst/>
              <a:gdLst/>
              <a:ahLst/>
              <a:cxnLst/>
              <a:rect l="l" t="t" r="r" b="b"/>
              <a:pathLst>
                <a:path w="2168" h="1465" extrusionOk="0">
                  <a:moveTo>
                    <a:pt x="1250" y="1"/>
                  </a:moveTo>
                  <a:cubicBezTo>
                    <a:pt x="1004" y="218"/>
                    <a:pt x="796" y="443"/>
                    <a:pt x="524" y="443"/>
                  </a:cubicBezTo>
                  <a:cubicBezTo>
                    <a:pt x="454" y="443"/>
                    <a:pt x="379" y="428"/>
                    <a:pt x="298" y="393"/>
                  </a:cubicBezTo>
                  <a:cubicBezTo>
                    <a:pt x="259" y="370"/>
                    <a:pt x="210" y="271"/>
                    <a:pt x="161" y="271"/>
                  </a:cubicBezTo>
                  <a:cubicBezTo>
                    <a:pt x="135" y="271"/>
                    <a:pt x="108" y="299"/>
                    <a:pt x="83" y="382"/>
                  </a:cubicBezTo>
                  <a:cubicBezTo>
                    <a:pt x="48" y="477"/>
                    <a:pt x="0" y="632"/>
                    <a:pt x="36" y="703"/>
                  </a:cubicBezTo>
                  <a:cubicBezTo>
                    <a:pt x="61" y="759"/>
                    <a:pt x="97" y="778"/>
                    <a:pt x="138" y="778"/>
                  </a:cubicBezTo>
                  <a:cubicBezTo>
                    <a:pt x="194" y="778"/>
                    <a:pt x="260" y="742"/>
                    <a:pt x="322" y="715"/>
                  </a:cubicBezTo>
                  <a:cubicBezTo>
                    <a:pt x="401" y="679"/>
                    <a:pt x="490" y="590"/>
                    <a:pt x="579" y="590"/>
                  </a:cubicBezTo>
                  <a:cubicBezTo>
                    <a:pt x="636" y="590"/>
                    <a:pt x="694" y="627"/>
                    <a:pt x="750" y="739"/>
                  </a:cubicBezTo>
                  <a:cubicBezTo>
                    <a:pt x="619" y="858"/>
                    <a:pt x="500" y="953"/>
                    <a:pt x="369" y="1060"/>
                  </a:cubicBezTo>
                  <a:cubicBezTo>
                    <a:pt x="405" y="1179"/>
                    <a:pt x="524" y="1120"/>
                    <a:pt x="584" y="1203"/>
                  </a:cubicBezTo>
                  <a:cubicBezTo>
                    <a:pt x="593" y="1204"/>
                    <a:pt x="602" y="1204"/>
                    <a:pt x="611" y="1204"/>
                  </a:cubicBezTo>
                  <a:cubicBezTo>
                    <a:pt x="876" y="1204"/>
                    <a:pt x="986" y="866"/>
                    <a:pt x="1286" y="739"/>
                  </a:cubicBezTo>
                  <a:lnTo>
                    <a:pt x="1286" y="739"/>
                  </a:lnTo>
                  <a:cubicBezTo>
                    <a:pt x="1143" y="1060"/>
                    <a:pt x="1000" y="1275"/>
                    <a:pt x="822" y="1441"/>
                  </a:cubicBezTo>
                  <a:cubicBezTo>
                    <a:pt x="857" y="1441"/>
                    <a:pt x="905" y="1453"/>
                    <a:pt x="941" y="1465"/>
                  </a:cubicBezTo>
                  <a:cubicBezTo>
                    <a:pt x="1286" y="1144"/>
                    <a:pt x="1738" y="1275"/>
                    <a:pt x="2131" y="1179"/>
                  </a:cubicBezTo>
                  <a:cubicBezTo>
                    <a:pt x="2143" y="1132"/>
                    <a:pt x="2167" y="1108"/>
                    <a:pt x="2167" y="1072"/>
                  </a:cubicBezTo>
                  <a:cubicBezTo>
                    <a:pt x="1988" y="572"/>
                    <a:pt x="1215" y="751"/>
                    <a:pt x="125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4" name="Google Shape;514;p4"/>
            <p:cNvSpPr/>
            <p:nvPr/>
          </p:nvSpPr>
          <p:spPr>
            <a:xfrm>
              <a:off x="8767822" y="4315852"/>
              <a:ext cx="66560" cy="39513"/>
            </a:xfrm>
            <a:custGeom>
              <a:avLst/>
              <a:gdLst/>
              <a:ahLst/>
              <a:cxnLst/>
              <a:rect l="l" t="t" r="r" b="b"/>
              <a:pathLst>
                <a:path w="2109" h="1252" extrusionOk="0">
                  <a:moveTo>
                    <a:pt x="401" y="1"/>
                  </a:moveTo>
                  <a:cubicBezTo>
                    <a:pt x="305" y="1"/>
                    <a:pt x="213" y="105"/>
                    <a:pt x="120" y="162"/>
                  </a:cubicBezTo>
                  <a:cubicBezTo>
                    <a:pt x="84" y="329"/>
                    <a:pt x="37" y="507"/>
                    <a:pt x="1" y="662"/>
                  </a:cubicBezTo>
                  <a:cubicBezTo>
                    <a:pt x="84" y="745"/>
                    <a:pt x="203" y="721"/>
                    <a:pt x="299" y="805"/>
                  </a:cubicBezTo>
                  <a:cubicBezTo>
                    <a:pt x="235" y="797"/>
                    <a:pt x="165" y="740"/>
                    <a:pt x="98" y="740"/>
                  </a:cubicBezTo>
                  <a:cubicBezTo>
                    <a:pt x="65" y="740"/>
                    <a:pt x="32" y="754"/>
                    <a:pt x="1" y="793"/>
                  </a:cubicBezTo>
                  <a:cubicBezTo>
                    <a:pt x="115" y="1031"/>
                    <a:pt x="520" y="1239"/>
                    <a:pt x="786" y="1239"/>
                  </a:cubicBezTo>
                  <a:cubicBezTo>
                    <a:pt x="853" y="1239"/>
                    <a:pt x="911" y="1226"/>
                    <a:pt x="953" y="1198"/>
                  </a:cubicBezTo>
                  <a:cubicBezTo>
                    <a:pt x="989" y="1162"/>
                    <a:pt x="1037" y="1138"/>
                    <a:pt x="977" y="1055"/>
                  </a:cubicBezTo>
                  <a:cubicBezTo>
                    <a:pt x="783" y="844"/>
                    <a:pt x="869" y="799"/>
                    <a:pt x="974" y="799"/>
                  </a:cubicBezTo>
                  <a:cubicBezTo>
                    <a:pt x="1024" y="799"/>
                    <a:pt x="1078" y="809"/>
                    <a:pt x="1108" y="817"/>
                  </a:cubicBezTo>
                  <a:cubicBezTo>
                    <a:pt x="1275" y="864"/>
                    <a:pt x="1453" y="876"/>
                    <a:pt x="1561" y="1043"/>
                  </a:cubicBezTo>
                  <a:cubicBezTo>
                    <a:pt x="1677" y="1118"/>
                    <a:pt x="1788" y="1251"/>
                    <a:pt x="1921" y="1251"/>
                  </a:cubicBezTo>
                  <a:cubicBezTo>
                    <a:pt x="1979" y="1251"/>
                    <a:pt x="2040" y="1226"/>
                    <a:pt x="2108" y="1162"/>
                  </a:cubicBezTo>
                  <a:cubicBezTo>
                    <a:pt x="2084" y="1091"/>
                    <a:pt x="2037" y="995"/>
                    <a:pt x="2001" y="924"/>
                  </a:cubicBezTo>
                  <a:cubicBezTo>
                    <a:pt x="1962" y="805"/>
                    <a:pt x="1907" y="729"/>
                    <a:pt x="1825" y="729"/>
                  </a:cubicBezTo>
                  <a:cubicBezTo>
                    <a:pt x="1784" y="729"/>
                    <a:pt x="1736" y="749"/>
                    <a:pt x="1680" y="793"/>
                  </a:cubicBezTo>
                  <a:cubicBezTo>
                    <a:pt x="1486" y="738"/>
                    <a:pt x="1464" y="284"/>
                    <a:pt x="1255" y="284"/>
                  </a:cubicBezTo>
                  <a:cubicBezTo>
                    <a:pt x="1193" y="284"/>
                    <a:pt x="1116" y="324"/>
                    <a:pt x="1013" y="424"/>
                  </a:cubicBezTo>
                  <a:cubicBezTo>
                    <a:pt x="846" y="400"/>
                    <a:pt x="668" y="340"/>
                    <a:pt x="596" y="186"/>
                  </a:cubicBezTo>
                  <a:cubicBezTo>
                    <a:pt x="529" y="47"/>
                    <a:pt x="464" y="1"/>
                    <a:pt x="4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5" name="Google Shape;515;p4"/>
            <p:cNvSpPr/>
            <p:nvPr/>
          </p:nvSpPr>
          <p:spPr>
            <a:xfrm>
              <a:off x="8674659" y="4376540"/>
              <a:ext cx="27457" cy="27836"/>
            </a:xfrm>
            <a:custGeom>
              <a:avLst/>
              <a:gdLst/>
              <a:ahLst/>
              <a:cxnLst/>
              <a:rect l="l" t="t" r="r" b="b"/>
              <a:pathLst>
                <a:path w="870" h="882" extrusionOk="0">
                  <a:moveTo>
                    <a:pt x="726" y="1"/>
                  </a:moveTo>
                  <a:cubicBezTo>
                    <a:pt x="584" y="370"/>
                    <a:pt x="226" y="501"/>
                    <a:pt x="0" y="799"/>
                  </a:cubicBezTo>
                  <a:cubicBezTo>
                    <a:pt x="9" y="798"/>
                    <a:pt x="18" y="798"/>
                    <a:pt x="28" y="798"/>
                  </a:cubicBezTo>
                  <a:cubicBezTo>
                    <a:pt x="168" y="798"/>
                    <a:pt x="332" y="882"/>
                    <a:pt x="466" y="882"/>
                  </a:cubicBezTo>
                  <a:cubicBezTo>
                    <a:pt x="592" y="882"/>
                    <a:pt x="693" y="808"/>
                    <a:pt x="726" y="525"/>
                  </a:cubicBezTo>
                  <a:cubicBezTo>
                    <a:pt x="631" y="358"/>
                    <a:pt x="869" y="227"/>
                    <a:pt x="774" y="61"/>
                  </a:cubicBezTo>
                  <a:cubicBezTo>
                    <a:pt x="762" y="49"/>
                    <a:pt x="750" y="13"/>
                    <a:pt x="7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6" name="Google Shape;516;p4"/>
            <p:cNvSpPr/>
            <p:nvPr/>
          </p:nvSpPr>
          <p:spPr>
            <a:xfrm>
              <a:off x="8746424" y="4380327"/>
              <a:ext cx="14297" cy="25942"/>
            </a:xfrm>
            <a:custGeom>
              <a:avLst/>
              <a:gdLst/>
              <a:ahLst/>
              <a:cxnLst/>
              <a:rect l="l" t="t" r="r" b="b"/>
              <a:pathLst>
                <a:path w="453" h="822" extrusionOk="0">
                  <a:moveTo>
                    <a:pt x="453" y="0"/>
                  </a:moveTo>
                  <a:cubicBezTo>
                    <a:pt x="24" y="310"/>
                    <a:pt x="24" y="310"/>
                    <a:pt x="0" y="822"/>
                  </a:cubicBezTo>
                  <a:cubicBezTo>
                    <a:pt x="155" y="524"/>
                    <a:pt x="381" y="381"/>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7" name="Google Shape;517;p4"/>
            <p:cNvSpPr/>
            <p:nvPr/>
          </p:nvSpPr>
          <p:spPr>
            <a:xfrm>
              <a:off x="8579950" y="4502430"/>
              <a:ext cx="17705" cy="12372"/>
            </a:xfrm>
            <a:custGeom>
              <a:avLst/>
              <a:gdLst/>
              <a:ahLst/>
              <a:cxnLst/>
              <a:rect l="l" t="t" r="r" b="b"/>
              <a:pathLst>
                <a:path w="561" h="392" extrusionOk="0">
                  <a:moveTo>
                    <a:pt x="560" y="1"/>
                  </a:moveTo>
                  <a:lnTo>
                    <a:pt x="560" y="1"/>
                  </a:lnTo>
                  <a:cubicBezTo>
                    <a:pt x="501" y="87"/>
                    <a:pt x="419" y="98"/>
                    <a:pt x="329" y="98"/>
                  </a:cubicBezTo>
                  <a:cubicBezTo>
                    <a:pt x="302" y="98"/>
                    <a:pt x="274" y="97"/>
                    <a:pt x="245" y="97"/>
                  </a:cubicBezTo>
                  <a:cubicBezTo>
                    <a:pt x="163" y="97"/>
                    <a:pt x="78" y="105"/>
                    <a:pt x="1" y="167"/>
                  </a:cubicBezTo>
                  <a:cubicBezTo>
                    <a:pt x="133" y="287"/>
                    <a:pt x="256" y="392"/>
                    <a:pt x="354" y="392"/>
                  </a:cubicBezTo>
                  <a:cubicBezTo>
                    <a:pt x="451" y="392"/>
                    <a:pt x="525" y="290"/>
                    <a:pt x="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8" name="Google Shape;518;p4"/>
            <p:cNvSpPr/>
            <p:nvPr/>
          </p:nvSpPr>
          <p:spPr>
            <a:xfrm>
              <a:off x="8768200" y="4337060"/>
              <a:ext cx="19567" cy="11740"/>
            </a:xfrm>
            <a:custGeom>
              <a:avLst/>
              <a:gdLst/>
              <a:ahLst/>
              <a:cxnLst/>
              <a:rect l="l" t="t" r="r" b="b"/>
              <a:pathLst>
                <a:path w="620" h="372" extrusionOk="0">
                  <a:moveTo>
                    <a:pt x="43" y="1"/>
                  </a:moveTo>
                  <a:cubicBezTo>
                    <a:pt x="29" y="1"/>
                    <a:pt x="15" y="1"/>
                    <a:pt x="1" y="2"/>
                  </a:cubicBezTo>
                  <a:lnTo>
                    <a:pt x="1" y="133"/>
                  </a:lnTo>
                  <a:cubicBezTo>
                    <a:pt x="6" y="132"/>
                    <a:pt x="10" y="132"/>
                    <a:pt x="15" y="132"/>
                  </a:cubicBezTo>
                  <a:cubicBezTo>
                    <a:pt x="155" y="132"/>
                    <a:pt x="273" y="372"/>
                    <a:pt x="423" y="372"/>
                  </a:cubicBezTo>
                  <a:cubicBezTo>
                    <a:pt x="483" y="372"/>
                    <a:pt x="547" y="334"/>
                    <a:pt x="620" y="228"/>
                  </a:cubicBezTo>
                  <a:cubicBezTo>
                    <a:pt x="430" y="83"/>
                    <a:pt x="251" y="1"/>
                    <a:pt x="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19" name="Google Shape;519;p4"/>
            <p:cNvSpPr/>
            <p:nvPr/>
          </p:nvSpPr>
          <p:spPr>
            <a:xfrm>
              <a:off x="8746361" y="4344981"/>
              <a:ext cx="14739" cy="12750"/>
            </a:xfrm>
            <a:custGeom>
              <a:avLst/>
              <a:gdLst/>
              <a:ahLst/>
              <a:cxnLst/>
              <a:rect l="l" t="t" r="r" b="b"/>
              <a:pathLst>
                <a:path w="467" h="404" extrusionOk="0">
                  <a:moveTo>
                    <a:pt x="145" y="1"/>
                  </a:moveTo>
                  <a:cubicBezTo>
                    <a:pt x="62" y="13"/>
                    <a:pt x="38" y="60"/>
                    <a:pt x="38" y="120"/>
                  </a:cubicBezTo>
                  <a:cubicBezTo>
                    <a:pt x="1" y="349"/>
                    <a:pt x="65" y="404"/>
                    <a:pt x="162" y="404"/>
                  </a:cubicBezTo>
                  <a:cubicBezTo>
                    <a:pt x="221" y="404"/>
                    <a:pt x="292" y="383"/>
                    <a:pt x="359" y="370"/>
                  </a:cubicBezTo>
                  <a:cubicBezTo>
                    <a:pt x="395" y="287"/>
                    <a:pt x="443" y="215"/>
                    <a:pt x="467" y="120"/>
                  </a:cubicBezTo>
                  <a:cubicBezTo>
                    <a:pt x="359" y="96"/>
                    <a:pt x="240" y="48"/>
                    <a:pt x="1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0" name="Google Shape;520;p4"/>
            <p:cNvSpPr/>
            <p:nvPr/>
          </p:nvSpPr>
          <p:spPr>
            <a:xfrm>
              <a:off x="8796004" y="4369029"/>
              <a:ext cx="17169" cy="16948"/>
            </a:xfrm>
            <a:custGeom>
              <a:avLst/>
              <a:gdLst/>
              <a:ahLst/>
              <a:cxnLst/>
              <a:rect l="l" t="t" r="r" b="b"/>
              <a:pathLst>
                <a:path w="544" h="537" extrusionOk="0">
                  <a:moveTo>
                    <a:pt x="215" y="1"/>
                  </a:moveTo>
                  <a:cubicBezTo>
                    <a:pt x="72" y="120"/>
                    <a:pt x="13" y="299"/>
                    <a:pt x="1" y="501"/>
                  </a:cubicBezTo>
                  <a:cubicBezTo>
                    <a:pt x="99" y="526"/>
                    <a:pt x="173" y="536"/>
                    <a:pt x="228" y="536"/>
                  </a:cubicBezTo>
                  <a:cubicBezTo>
                    <a:pt x="544" y="536"/>
                    <a:pt x="215" y="173"/>
                    <a:pt x="2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1" name="Google Shape;521;p4"/>
            <p:cNvSpPr/>
            <p:nvPr/>
          </p:nvSpPr>
          <p:spPr>
            <a:xfrm>
              <a:off x="8659227" y="4417725"/>
              <a:ext cx="15086" cy="11835"/>
            </a:xfrm>
            <a:custGeom>
              <a:avLst/>
              <a:gdLst/>
              <a:ahLst/>
              <a:cxnLst/>
              <a:rect l="l" t="t" r="r" b="b"/>
              <a:pathLst>
                <a:path w="478" h="375" extrusionOk="0">
                  <a:moveTo>
                    <a:pt x="329" y="1"/>
                  </a:moveTo>
                  <a:cubicBezTo>
                    <a:pt x="206" y="1"/>
                    <a:pt x="141" y="154"/>
                    <a:pt x="1" y="375"/>
                  </a:cubicBezTo>
                  <a:cubicBezTo>
                    <a:pt x="239" y="268"/>
                    <a:pt x="358" y="208"/>
                    <a:pt x="477" y="149"/>
                  </a:cubicBezTo>
                  <a:cubicBezTo>
                    <a:pt x="465" y="113"/>
                    <a:pt x="430" y="29"/>
                    <a:pt x="406" y="18"/>
                  </a:cubicBezTo>
                  <a:cubicBezTo>
                    <a:pt x="378" y="6"/>
                    <a:pt x="353" y="1"/>
                    <a:pt x="3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2" name="Google Shape;522;p4"/>
            <p:cNvSpPr/>
            <p:nvPr/>
          </p:nvSpPr>
          <p:spPr>
            <a:xfrm>
              <a:off x="8685926" y="4464843"/>
              <a:ext cx="10541" cy="7574"/>
            </a:xfrm>
            <a:custGeom>
              <a:avLst/>
              <a:gdLst/>
              <a:ahLst/>
              <a:cxnLst/>
              <a:rect l="l" t="t" r="r" b="b"/>
              <a:pathLst>
                <a:path w="334" h="240" extrusionOk="0">
                  <a:moveTo>
                    <a:pt x="167" y="1"/>
                  </a:moveTo>
                  <a:cubicBezTo>
                    <a:pt x="96" y="1"/>
                    <a:pt x="0" y="1"/>
                    <a:pt x="0" y="120"/>
                  </a:cubicBezTo>
                  <a:cubicBezTo>
                    <a:pt x="0" y="239"/>
                    <a:pt x="96" y="239"/>
                    <a:pt x="167" y="239"/>
                  </a:cubicBezTo>
                  <a:cubicBezTo>
                    <a:pt x="238" y="239"/>
                    <a:pt x="310" y="227"/>
                    <a:pt x="334" y="120"/>
                  </a:cubicBezTo>
                  <a:cubicBezTo>
                    <a:pt x="310" y="1"/>
                    <a:pt x="238" y="1"/>
                    <a:pt x="1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3" name="Google Shape;523;p4"/>
            <p:cNvSpPr/>
            <p:nvPr/>
          </p:nvSpPr>
          <p:spPr>
            <a:xfrm>
              <a:off x="8698328" y="4372785"/>
              <a:ext cx="12435" cy="12056"/>
            </a:xfrm>
            <a:custGeom>
              <a:avLst/>
              <a:gdLst/>
              <a:ahLst/>
              <a:cxnLst/>
              <a:rect l="l" t="t" r="r" b="b"/>
              <a:pathLst>
                <a:path w="394" h="382" extrusionOk="0">
                  <a:moveTo>
                    <a:pt x="203" y="1"/>
                  </a:moveTo>
                  <a:cubicBezTo>
                    <a:pt x="119" y="1"/>
                    <a:pt x="36" y="25"/>
                    <a:pt x="0" y="120"/>
                  </a:cubicBezTo>
                  <a:lnTo>
                    <a:pt x="0" y="132"/>
                  </a:lnTo>
                  <a:cubicBezTo>
                    <a:pt x="72" y="191"/>
                    <a:pt x="24" y="322"/>
                    <a:pt x="95" y="382"/>
                  </a:cubicBezTo>
                  <a:cubicBezTo>
                    <a:pt x="393" y="358"/>
                    <a:pt x="155" y="120"/>
                    <a:pt x="2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4" name="Google Shape;524;p4"/>
            <p:cNvSpPr/>
            <p:nvPr/>
          </p:nvSpPr>
          <p:spPr>
            <a:xfrm>
              <a:off x="8691196" y="4376919"/>
              <a:ext cx="9784" cy="16190"/>
            </a:xfrm>
            <a:custGeom>
              <a:avLst/>
              <a:gdLst/>
              <a:ahLst/>
              <a:cxnLst/>
              <a:rect l="l" t="t" r="r" b="b"/>
              <a:pathLst>
                <a:path w="310" h="513" extrusionOk="0">
                  <a:moveTo>
                    <a:pt x="202" y="1"/>
                  </a:moveTo>
                  <a:cubicBezTo>
                    <a:pt x="250" y="168"/>
                    <a:pt x="0" y="334"/>
                    <a:pt x="202" y="513"/>
                  </a:cubicBezTo>
                  <a:cubicBezTo>
                    <a:pt x="238" y="418"/>
                    <a:pt x="286" y="346"/>
                    <a:pt x="310" y="251"/>
                  </a:cubicBezTo>
                  <a:cubicBezTo>
                    <a:pt x="310" y="156"/>
                    <a:pt x="298" y="49"/>
                    <a:pt x="2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5" name="Google Shape;525;p4"/>
            <p:cNvSpPr/>
            <p:nvPr/>
          </p:nvSpPr>
          <p:spPr>
            <a:xfrm>
              <a:off x="8760310" y="4422648"/>
              <a:ext cx="8300" cy="9436"/>
            </a:xfrm>
            <a:custGeom>
              <a:avLst/>
              <a:gdLst/>
              <a:ahLst/>
              <a:cxnLst/>
              <a:rect l="l" t="t" r="r" b="b"/>
              <a:pathLst>
                <a:path w="263" h="299" extrusionOk="0">
                  <a:moveTo>
                    <a:pt x="101" y="1"/>
                  </a:moveTo>
                  <a:cubicBezTo>
                    <a:pt x="73" y="1"/>
                    <a:pt x="40" y="15"/>
                    <a:pt x="1" y="52"/>
                  </a:cubicBezTo>
                  <a:cubicBezTo>
                    <a:pt x="16" y="185"/>
                    <a:pt x="42" y="298"/>
                    <a:pt x="113" y="298"/>
                  </a:cubicBezTo>
                  <a:cubicBezTo>
                    <a:pt x="149" y="298"/>
                    <a:pt x="198" y="268"/>
                    <a:pt x="263" y="195"/>
                  </a:cubicBezTo>
                  <a:cubicBezTo>
                    <a:pt x="218" y="124"/>
                    <a:pt x="181" y="1"/>
                    <a:pt x="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6" name="Google Shape;526;p4"/>
            <p:cNvSpPr/>
            <p:nvPr/>
          </p:nvSpPr>
          <p:spPr>
            <a:xfrm>
              <a:off x="8634453" y="4491920"/>
              <a:ext cx="10541" cy="8111"/>
            </a:xfrm>
            <a:custGeom>
              <a:avLst/>
              <a:gdLst/>
              <a:ahLst/>
              <a:cxnLst/>
              <a:rect l="l" t="t" r="r" b="b"/>
              <a:pathLst>
                <a:path w="334" h="257" extrusionOk="0">
                  <a:moveTo>
                    <a:pt x="119" y="0"/>
                  </a:moveTo>
                  <a:cubicBezTo>
                    <a:pt x="72" y="60"/>
                    <a:pt x="0" y="143"/>
                    <a:pt x="72" y="215"/>
                  </a:cubicBezTo>
                  <a:cubicBezTo>
                    <a:pt x="99" y="245"/>
                    <a:pt x="125" y="257"/>
                    <a:pt x="148" y="257"/>
                  </a:cubicBezTo>
                  <a:cubicBezTo>
                    <a:pt x="216" y="257"/>
                    <a:pt x="272" y="161"/>
                    <a:pt x="334" y="143"/>
                  </a:cubicBezTo>
                  <a:cubicBezTo>
                    <a:pt x="298" y="24"/>
                    <a:pt x="203" y="24"/>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7" name="Google Shape;527;p4"/>
            <p:cNvSpPr/>
            <p:nvPr/>
          </p:nvSpPr>
          <p:spPr>
            <a:xfrm>
              <a:off x="8557417" y="4521176"/>
              <a:ext cx="8300" cy="7227"/>
            </a:xfrm>
            <a:custGeom>
              <a:avLst/>
              <a:gdLst/>
              <a:ahLst/>
              <a:cxnLst/>
              <a:rect l="l" t="t" r="r" b="b"/>
              <a:pathLst>
                <a:path w="263" h="229" extrusionOk="0">
                  <a:moveTo>
                    <a:pt x="166" y="1"/>
                  </a:moveTo>
                  <a:cubicBezTo>
                    <a:pt x="33" y="1"/>
                    <a:pt x="12" y="93"/>
                    <a:pt x="0" y="228"/>
                  </a:cubicBezTo>
                  <a:cubicBezTo>
                    <a:pt x="119" y="204"/>
                    <a:pt x="239" y="204"/>
                    <a:pt x="250" y="73"/>
                  </a:cubicBezTo>
                  <a:cubicBezTo>
                    <a:pt x="262" y="50"/>
                    <a:pt x="215" y="2"/>
                    <a:pt x="191" y="2"/>
                  </a:cubicBezTo>
                  <a:cubicBezTo>
                    <a:pt x="182" y="1"/>
                    <a:pt x="174" y="1"/>
                    <a:pt x="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8" name="Google Shape;528;p4"/>
            <p:cNvSpPr/>
            <p:nvPr/>
          </p:nvSpPr>
          <p:spPr>
            <a:xfrm>
              <a:off x="8582601" y="3454668"/>
              <a:ext cx="25942" cy="41533"/>
            </a:xfrm>
            <a:custGeom>
              <a:avLst/>
              <a:gdLst/>
              <a:ahLst/>
              <a:cxnLst/>
              <a:rect l="l" t="t" r="r" b="b"/>
              <a:pathLst>
                <a:path w="822" h="1316" extrusionOk="0">
                  <a:moveTo>
                    <a:pt x="194" y="0"/>
                  </a:moveTo>
                  <a:cubicBezTo>
                    <a:pt x="165" y="0"/>
                    <a:pt x="136" y="18"/>
                    <a:pt x="107" y="66"/>
                  </a:cubicBezTo>
                  <a:cubicBezTo>
                    <a:pt x="72" y="113"/>
                    <a:pt x="60" y="173"/>
                    <a:pt x="72" y="232"/>
                  </a:cubicBezTo>
                  <a:cubicBezTo>
                    <a:pt x="345" y="542"/>
                    <a:pt x="0" y="875"/>
                    <a:pt x="95" y="1197"/>
                  </a:cubicBezTo>
                  <a:lnTo>
                    <a:pt x="107" y="1185"/>
                  </a:lnTo>
                  <a:cubicBezTo>
                    <a:pt x="238" y="1232"/>
                    <a:pt x="393" y="1280"/>
                    <a:pt x="536" y="1316"/>
                  </a:cubicBezTo>
                  <a:cubicBezTo>
                    <a:pt x="607" y="1161"/>
                    <a:pt x="714" y="994"/>
                    <a:pt x="595" y="816"/>
                  </a:cubicBezTo>
                  <a:cubicBezTo>
                    <a:pt x="345" y="482"/>
                    <a:pt x="595" y="423"/>
                    <a:pt x="774" y="304"/>
                  </a:cubicBezTo>
                  <a:cubicBezTo>
                    <a:pt x="822" y="268"/>
                    <a:pt x="822" y="220"/>
                    <a:pt x="810" y="161"/>
                  </a:cubicBezTo>
                  <a:cubicBezTo>
                    <a:pt x="748" y="90"/>
                    <a:pt x="699" y="32"/>
                    <a:pt x="628" y="32"/>
                  </a:cubicBezTo>
                  <a:cubicBezTo>
                    <a:pt x="604" y="32"/>
                    <a:pt x="578" y="39"/>
                    <a:pt x="548" y="54"/>
                  </a:cubicBezTo>
                  <a:cubicBezTo>
                    <a:pt x="515" y="120"/>
                    <a:pt x="481" y="143"/>
                    <a:pt x="447" y="143"/>
                  </a:cubicBezTo>
                  <a:cubicBezTo>
                    <a:pt x="364" y="143"/>
                    <a:pt x="278" y="0"/>
                    <a:pt x="1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9" name="Google Shape;529;p4"/>
            <p:cNvSpPr/>
            <p:nvPr/>
          </p:nvSpPr>
          <p:spPr>
            <a:xfrm>
              <a:off x="8606649" y="3419132"/>
              <a:ext cx="34590" cy="27110"/>
            </a:xfrm>
            <a:custGeom>
              <a:avLst/>
              <a:gdLst/>
              <a:ahLst/>
              <a:cxnLst/>
              <a:rect l="l" t="t" r="r" b="b"/>
              <a:pathLst>
                <a:path w="1096" h="859" extrusionOk="0">
                  <a:moveTo>
                    <a:pt x="857" y="1"/>
                  </a:moveTo>
                  <a:cubicBezTo>
                    <a:pt x="679" y="1"/>
                    <a:pt x="500" y="37"/>
                    <a:pt x="322" y="49"/>
                  </a:cubicBezTo>
                  <a:cubicBezTo>
                    <a:pt x="191" y="156"/>
                    <a:pt x="60" y="263"/>
                    <a:pt x="60" y="465"/>
                  </a:cubicBezTo>
                  <a:cubicBezTo>
                    <a:pt x="72" y="632"/>
                    <a:pt x="0" y="858"/>
                    <a:pt x="262" y="858"/>
                  </a:cubicBezTo>
                  <a:cubicBezTo>
                    <a:pt x="298" y="834"/>
                    <a:pt x="310" y="822"/>
                    <a:pt x="345" y="811"/>
                  </a:cubicBezTo>
                  <a:cubicBezTo>
                    <a:pt x="362" y="595"/>
                    <a:pt x="367" y="361"/>
                    <a:pt x="506" y="361"/>
                  </a:cubicBezTo>
                  <a:cubicBezTo>
                    <a:pt x="566" y="361"/>
                    <a:pt x="652" y="405"/>
                    <a:pt x="774" y="513"/>
                  </a:cubicBezTo>
                  <a:cubicBezTo>
                    <a:pt x="812" y="548"/>
                    <a:pt x="841" y="563"/>
                    <a:pt x="864" y="563"/>
                  </a:cubicBezTo>
                  <a:cubicBezTo>
                    <a:pt x="951" y="563"/>
                    <a:pt x="953" y="362"/>
                    <a:pt x="1000" y="287"/>
                  </a:cubicBezTo>
                  <a:cubicBezTo>
                    <a:pt x="1095" y="120"/>
                    <a:pt x="1024" y="1"/>
                    <a:pt x="8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0" name="Google Shape;530;p4"/>
            <p:cNvSpPr/>
            <p:nvPr/>
          </p:nvSpPr>
          <p:spPr>
            <a:xfrm>
              <a:off x="8606649" y="3444663"/>
              <a:ext cx="23323" cy="19599"/>
            </a:xfrm>
            <a:custGeom>
              <a:avLst/>
              <a:gdLst/>
              <a:ahLst/>
              <a:cxnLst/>
              <a:rect l="l" t="t" r="r" b="b"/>
              <a:pathLst>
                <a:path w="739" h="621" extrusionOk="0">
                  <a:moveTo>
                    <a:pt x="506" y="0"/>
                  </a:moveTo>
                  <a:cubicBezTo>
                    <a:pt x="464" y="0"/>
                    <a:pt x="421" y="6"/>
                    <a:pt x="378" y="6"/>
                  </a:cubicBezTo>
                  <a:cubicBezTo>
                    <a:pt x="359" y="6"/>
                    <a:pt x="340" y="5"/>
                    <a:pt x="322" y="2"/>
                  </a:cubicBezTo>
                  <a:cubicBezTo>
                    <a:pt x="203" y="144"/>
                    <a:pt x="24" y="263"/>
                    <a:pt x="0" y="502"/>
                  </a:cubicBezTo>
                  <a:lnTo>
                    <a:pt x="0" y="621"/>
                  </a:lnTo>
                  <a:cubicBezTo>
                    <a:pt x="298" y="549"/>
                    <a:pt x="500" y="323"/>
                    <a:pt x="738" y="144"/>
                  </a:cubicBezTo>
                  <a:cubicBezTo>
                    <a:pt x="670" y="21"/>
                    <a:pt x="589" y="0"/>
                    <a:pt x="5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1" name="Google Shape;531;p4"/>
            <p:cNvSpPr/>
            <p:nvPr/>
          </p:nvSpPr>
          <p:spPr>
            <a:xfrm>
              <a:off x="8622429" y="3498945"/>
              <a:ext cx="12056" cy="15149"/>
            </a:xfrm>
            <a:custGeom>
              <a:avLst/>
              <a:gdLst/>
              <a:ahLst/>
              <a:cxnLst/>
              <a:rect l="l" t="t" r="r" b="b"/>
              <a:pathLst>
                <a:path w="382" h="480" extrusionOk="0">
                  <a:moveTo>
                    <a:pt x="294" y="1"/>
                  </a:moveTo>
                  <a:cubicBezTo>
                    <a:pt x="220" y="1"/>
                    <a:pt x="196" y="92"/>
                    <a:pt x="155" y="175"/>
                  </a:cubicBezTo>
                  <a:cubicBezTo>
                    <a:pt x="155" y="270"/>
                    <a:pt x="0" y="437"/>
                    <a:pt x="143" y="472"/>
                  </a:cubicBezTo>
                  <a:cubicBezTo>
                    <a:pt x="159" y="477"/>
                    <a:pt x="172" y="479"/>
                    <a:pt x="184" y="479"/>
                  </a:cubicBezTo>
                  <a:cubicBezTo>
                    <a:pt x="318" y="479"/>
                    <a:pt x="239" y="195"/>
                    <a:pt x="381" y="151"/>
                  </a:cubicBezTo>
                  <a:cubicBezTo>
                    <a:pt x="357" y="115"/>
                    <a:pt x="357" y="8"/>
                    <a:pt x="334" y="8"/>
                  </a:cubicBezTo>
                  <a:cubicBezTo>
                    <a:pt x="319" y="3"/>
                    <a:pt x="306" y="1"/>
                    <a:pt x="2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2" name="Google Shape;532;p4"/>
            <p:cNvSpPr/>
            <p:nvPr/>
          </p:nvSpPr>
          <p:spPr>
            <a:xfrm>
              <a:off x="8610784" y="3474045"/>
              <a:ext cx="9026" cy="7890"/>
            </a:xfrm>
            <a:custGeom>
              <a:avLst/>
              <a:gdLst/>
              <a:ahLst/>
              <a:cxnLst/>
              <a:rect l="l" t="t" r="r" b="b"/>
              <a:pathLst>
                <a:path w="286" h="250" extrusionOk="0">
                  <a:moveTo>
                    <a:pt x="102" y="1"/>
                  </a:moveTo>
                  <a:cubicBezTo>
                    <a:pt x="38" y="1"/>
                    <a:pt x="0" y="54"/>
                    <a:pt x="0" y="130"/>
                  </a:cubicBezTo>
                  <a:cubicBezTo>
                    <a:pt x="0" y="166"/>
                    <a:pt x="60" y="249"/>
                    <a:pt x="72" y="249"/>
                  </a:cubicBezTo>
                  <a:cubicBezTo>
                    <a:pt x="131" y="225"/>
                    <a:pt x="191" y="190"/>
                    <a:pt x="286" y="142"/>
                  </a:cubicBezTo>
                  <a:cubicBezTo>
                    <a:pt x="214" y="71"/>
                    <a:pt x="179" y="23"/>
                    <a:pt x="155" y="11"/>
                  </a:cubicBezTo>
                  <a:cubicBezTo>
                    <a:pt x="136" y="4"/>
                    <a:pt x="118" y="1"/>
                    <a:pt x="10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3" name="Google Shape;533;p4"/>
            <p:cNvSpPr/>
            <p:nvPr/>
          </p:nvSpPr>
          <p:spPr>
            <a:xfrm>
              <a:off x="8607028" y="3420647"/>
              <a:ext cx="9784" cy="13287"/>
            </a:xfrm>
            <a:custGeom>
              <a:avLst/>
              <a:gdLst/>
              <a:ahLst/>
              <a:cxnLst/>
              <a:rect l="l" t="t" r="r" b="b"/>
              <a:pathLst>
                <a:path w="310" h="421" extrusionOk="0">
                  <a:moveTo>
                    <a:pt x="310" y="1"/>
                  </a:moveTo>
                  <a:cubicBezTo>
                    <a:pt x="214" y="48"/>
                    <a:pt x="95" y="96"/>
                    <a:pt x="0" y="120"/>
                  </a:cubicBezTo>
                  <a:lnTo>
                    <a:pt x="0" y="393"/>
                  </a:lnTo>
                  <a:cubicBezTo>
                    <a:pt x="18" y="411"/>
                    <a:pt x="33" y="420"/>
                    <a:pt x="49" y="420"/>
                  </a:cubicBezTo>
                  <a:cubicBezTo>
                    <a:pt x="66" y="420"/>
                    <a:pt x="83" y="411"/>
                    <a:pt x="107" y="393"/>
                  </a:cubicBezTo>
                  <a:cubicBezTo>
                    <a:pt x="167" y="251"/>
                    <a:pt x="238" y="132"/>
                    <a:pt x="3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4" name="Google Shape;534;p4"/>
            <p:cNvSpPr/>
            <p:nvPr/>
          </p:nvSpPr>
          <p:spPr>
            <a:xfrm>
              <a:off x="8727268" y="4335608"/>
              <a:ext cx="23702" cy="13539"/>
            </a:xfrm>
            <a:custGeom>
              <a:avLst/>
              <a:gdLst/>
              <a:ahLst/>
              <a:cxnLst/>
              <a:rect l="l" t="t" r="r" b="b"/>
              <a:pathLst>
                <a:path w="751" h="429" extrusionOk="0">
                  <a:moveTo>
                    <a:pt x="313" y="1"/>
                  </a:moveTo>
                  <a:cubicBezTo>
                    <a:pt x="216" y="1"/>
                    <a:pt x="112" y="41"/>
                    <a:pt x="0" y="131"/>
                  </a:cubicBezTo>
                  <a:cubicBezTo>
                    <a:pt x="9" y="130"/>
                    <a:pt x="18" y="130"/>
                    <a:pt x="26" y="130"/>
                  </a:cubicBezTo>
                  <a:cubicBezTo>
                    <a:pt x="260" y="130"/>
                    <a:pt x="401" y="429"/>
                    <a:pt x="631" y="429"/>
                  </a:cubicBezTo>
                  <a:cubicBezTo>
                    <a:pt x="667" y="393"/>
                    <a:pt x="702" y="345"/>
                    <a:pt x="750" y="298"/>
                  </a:cubicBezTo>
                  <a:cubicBezTo>
                    <a:pt x="617" y="112"/>
                    <a:pt x="474" y="1"/>
                    <a:pt x="3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5" name="Google Shape;535;p4"/>
            <p:cNvSpPr/>
            <p:nvPr/>
          </p:nvSpPr>
          <p:spPr>
            <a:xfrm>
              <a:off x="8700948" y="4337092"/>
              <a:ext cx="22218" cy="13381"/>
            </a:xfrm>
            <a:custGeom>
              <a:avLst/>
              <a:gdLst/>
              <a:ahLst/>
              <a:cxnLst/>
              <a:rect l="l" t="t" r="r" b="b"/>
              <a:pathLst>
                <a:path w="704" h="424" extrusionOk="0">
                  <a:moveTo>
                    <a:pt x="239" y="1"/>
                  </a:moveTo>
                  <a:cubicBezTo>
                    <a:pt x="132" y="84"/>
                    <a:pt x="1" y="239"/>
                    <a:pt x="60" y="358"/>
                  </a:cubicBezTo>
                  <a:cubicBezTo>
                    <a:pt x="88" y="407"/>
                    <a:pt x="124" y="423"/>
                    <a:pt x="163" y="423"/>
                  </a:cubicBezTo>
                  <a:cubicBezTo>
                    <a:pt x="236" y="423"/>
                    <a:pt x="324" y="367"/>
                    <a:pt x="402" y="367"/>
                  </a:cubicBezTo>
                  <a:cubicBezTo>
                    <a:pt x="424" y="367"/>
                    <a:pt x="445" y="371"/>
                    <a:pt x="465" y="382"/>
                  </a:cubicBezTo>
                  <a:cubicBezTo>
                    <a:pt x="703" y="13"/>
                    <a:pt x="298" y="144"/>
                    <a:pt x="2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6" name="Google Shape;536;p4"/>
            <p:cNvSpPr/>
            <p:nvPr/>
          </p:nvSpPr>
          <p:spPr>
            <a:xfrm>
              <a:off x="8747182" y="4310172"/>
              <a:ext cx="13918" cy="10699"/>
            </a:xfrm>
            <a:custGeom>
              <a:avLst/>
              <a:gdLst/>
              <a:ahLst/>
              <a:cxnLst/>
              <a:rect l="l" t="t" r="r" b="b"/>
              <a:pathLst>
                <a:path w="441" h="339" extrusionOk="0">
                  <a:moveTo>
                    <a:pt x="311" y="1"/>
                  </a:moveTo>
                  <a:cubicBezTo>
                    <a:pt x="226" y="1"/>
                    <a:pt x="120" y="99"/>
                    <a:pt x="35" y="99"/>
                  </a:cubicBezTo>
                  <a:cubicBezTo>
                    <a:pt x="23" y="99"/>
                    <a:pt x="11" y="96"/>
                    <a:pt x="0" y="92"/>
                  </a:cubicBezTo>
                  <a:lnTo>
                    <a:pt x="0" y="92"/>
                  </a:lnTo>
                  <a:cubicBezTo>
                    <a:pt x="13" y="281"/>
                    <a:pt x="57" y="338"/>
                    <a:pt x="114" y="338"/>
                  </a:cubicBezTo>
                  <a:cubicBezTo>
                    <a:pt x="202" y="338"/>
                    <a:pt x="321" y="201"/>
                    <a:pt x="406" y="201"/>
                  </a:cubicBezTo>
                  <a:cubicBezTo>
                    <a:pt x="418" y="201"/>
                    <a:pt x="430" y="204"/>
                    <a:pt x="441" y="211"/>
                  </a:cubicBezTo>
                  <a:cubicBezTo>
                    <a:pt x="418" y="48"/>
                    <a:pt x="370" y="1"/>
                    <a:pt x="3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7" name="Google Shape;537;p4"/>
            <p:cNvSpPr/>
            <p:nvPr/>
          </p:nvSpPr>
          <p:spPr>
            <a:xfrm>
              <a:off x="8719000" y="4312665"/>
              <a:ext cx="17674" cy="12403"/>
            </a:xfrm>
            <a:custGeom>
              <a:avLst/>
              <a:gdLst/>
              <a:ahLst/>
              <a:cxnLst/>
              <a:rect l="l" t="t" r="r" b="b"/>
              <a:pathLst>
                <a:path w="560" h="393" extrusionOk="0">
                  <a:moveTo>
                    <a:pt x="560" y="1"/>
                  </a:moveTo>
                  <a:lnTo>
                    <a:pt x="560" y="1"/>
                  </a:lnTo>
                  <a:cubicBezTo>
                    <a:pt x="429" y="227"/>
                    <a:pt x="83" y="72"/>
                    <a:pt x="0" y="382"/>
                  </a:cubicBezTo>
                  <a:cubicBezTo>
                    <a:pt x="57" y="387"/>
                    <a:pt x="117" y="393"/>
                    <a:pt x="174" y="393"/>
                  </a:cubicBezTo>
                  <a:cubicBezTo>
                    <a:pt x="367" y="393"/>
                    <a:pt x="541" y="331"/>
                    <a:pt x="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8" name="Google Shape;538;p4"/>
            <p:cNvSpPr/>
            <p:nvPr/>
          </p:nvSpPr>
          <p:spPr>
            <a:xfrm>
              <a:off x="8806545" y="3865409"/>
              <a:ext cx="22439" cy="21114"/>
            </a:xfrm>
            <a:custGeom>
              <a:avLst/>
              <a:gdLst/>
              <a:ahLst/>
              <a:cxnLst/>
              <a:rect l="l" t="t" r="r" b="b"/>
              <a:pathLst>
                <a:path w="711" h="669" extrusionOk="0">
                  <a:moveTo>
                    <a:pt x="105" y="1"/>
                  </a:moveTo>
                  <a:cubicBezTo>
                    <a:pt x="73" y="1"/>
                    <a:pt x="38" y="14"/>
                    <a:pt x="0" y="52"/>
                  </a:cubicBezTo>
                  <a:cubicBezTo>
                    <a:pt x="0" y="124"/>
                    <a:pt x="0" y="207"/>
                    <a:pt x="24" y="290"/>
                  </a:cubicBezTo>
                  <a:cubicBezTo>
                    <a:pt x="24" y="445"/>
                    <a:pt x="155" y="469"/>
                    <a:pt x="226" y="552"/>
                  </a:cubicBezTo>
                  <a:cubicBezTo>
                    <a:pt x="309" y="575"/>
                    <a:pt x="397" y="669"/>
                    <a:pt x="483" y="669"/>
                  </a:cubicBezTo>
                  <a:cubicBezTo>
                    <a:pt x="533" y="669"/>
                    <a:pt x="583" y="637"/>
                    <a:pt x="631" y="540"/>
                  </a:cubicBezTo>
                  <a:cubicBezTo>
                    <a:pt x="469" y="475"/>
                    <a:pt x="710" y="75"/>
                    <a:pt x="442" y="75"/>
                  </a:cubicBezTo>
                  <a:cubicBezTo>
                    <a:pt x="415" y="75"/>
                    <a:pt x="383" y="79"/>
                    <a:pt x="346" y="88"/>
                  </a:cubicBezTo>
                  <a:cubicBezTo>
                    <a:pt x="339" y="89"/>
                    <a:pt x="333" y="90"/>
                    <a:pt x="327" y="90"/>
                  </a:cubicBezTo>
                  <a:cubicBezTo>
                    <a:pt x="255" y="90"/>
                    <a:pt x="188" y="1"/>
                    <a:pt x="1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9" name="Google Shape;539;p4"/>
            <p:cNvSpPr/>
            <p:nvPr/>
          </p:nvSpPr>
          <p:spPr>
            <a:xfrm>
              <a:off x="8800138" y="3874561"/>
              <a:ext cx="13571" cy="12056"/>
            </a:xfrm>
            <a:custGeom>
              <a:avLst/>
              <a:gdLst/>
              <a:ahLst/>
              <a:cxnLst/>
              <a:rect l="l" t="t" r="r" b="b"/>
              <a:pathLst>
                <a:path w="430" h="382" extrusionOk="0">
                  <a:moveTo>
                    <a:pt x="227" y="0"/>
                  </a:moveTo>
                  <a:cubicBezTo>
                    <a:pt x="132" y="36"/>
                    <a:pt x="25" y="96"/>
                    <a:pt x="13" y="226"/>
                  </a:cubicBezTo>
                  <a:cubicBezTo>
                    <a:pt x="1" y="381"/>
                    <a:pt x="120" y="369"/>
                    <a:pt x="191" y="381"/>
                  </a:cubicBezTo>
                  <a:cubicBezTo>
                    <a:pt x="287" y="334"/>
                    <a:pt x="358" y="310"/>
                    <a:pt x="429" y="262"/>
                  </a:cubicBezTo>
                  <a:cubicBezTo>
                    <a:pt x="358" y="179"/>
                    <a:pt x="298" y="84"/>
                    <a:pt x="2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0" name="Google Shape;540;p4"/>
            <p:cNvSpPr/>
            <p:nvPr/>
          </p:nvSpPr>
          <p:spPr>
            <a:xfrm>
              <a:off x="8806545" y="3894097"/>
              <a:ext cx="10920" cy="10225"/>
            </a:xfrm>
            <a:custGeom>
              <a:avLst/>
              <a:gdLst/>
              <a:ahLst/>
              <a:cxnLst/>
              <a:rect l="l" t="t" r="r" b="b"/>
              <a:pathLst>
                <a:path w="346" h="324" extrusionOk="0">
                  <a:moveTo>
                    <a:pt x="119" y="0"/>
                  </a:moveTo>
                  <a:cubicBezTo>
                    <a:pt x="36" y="60"/>
                    <a:pt x="0" y="131"/>
                    <a:pt x="48" y="239"/>
                  </a:cubicBezTo>
                  <a:cubicBezTo>
                    <a:pt x="91" y="303"/>
                    <a:pt x="132" y="324"/>
                    <a:pt x="173" y="324"/>
                  </a:cubicBezTo>
                  <a:cubicBezTo>
                    <a:pt x="224" y="324"/>
                    <a:pt x="275" y="294"/>
                    <a:pt x="334" y="274"/>
                  </a:cubicBezTo>
                  <a:cubicBezTo>
                    <a:pt x="346" y="96"/>
                    <a:pt x="274" y="12"/>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1" name="Google Shape;541;p4"/>
            <p:cNvSpPr/>
            <p:nvPr/>
          </p:nvSpPr>
          <p:spPr>
            <a:xfrm>
              <a:off x="8577331" y="3458676"/>
              <a:ext cx="21461" cy="33769"/>
            </a:xfrm>
            <a:custGeom>
              <a:avLst/>
              <a:gdLst/>
              <a:ahLst/>
              <a:cxnLst/>
              <a:rect l="l" t="t" r="r" b="b"/>
              <a:pathLst>
                <a:path w="680" h="1070" extrusionOk="0">
                  <a:moveTo>
                    <a:pt x="152" y="1"/>
                  </a:moveTo>
                  <a:cubicBezTo>
                    <a:pt x="109" y="1"/>
                    <a:pt x="74" y="24"/>
                    <a:pt x="48" y="81"/>
                  </a:cubicBezTo>
                  <a:cubicBezTo>
                    <a:pt x="0" y="177"/>
                    <a:pt x="84" y="260"/>
                    <a:pt x="155" y="320"/>
                  </a:cubicBezTo>
                  <a:cubicBezTo>
                    <a:pt x="298" y="415"/>
                    <a:pt x="322" y="558"/>
                    <a:pt x="167" y="689"/>
                  </a:cubicBezTo>
                  <a:cubicBezTo>
                    <a:pt x="60" y="808"/>
                    <a:pt x="60" y="927"/>
                    <a:pt x="155" y="1058"/>
                  </a:cubicBezTo>
                  <a:cubicBezTo>
                    <a:pt x="179" y="1058"/>
                    <a:pt x="227" y="1070"/>
                    <a:pt x="262" y="1070"/>
                  </a:cubicBezTo>
                  <a:cubicBezTo>
                    <a:pt x="322" y="736"/>
                    <a:pt x="679" y="391"/>
                    <a:pt x="274" y="46"/>
                  </a:cubicBezTo>
                  <a:cubicBezTo>
                    <a:pt x="230" y="18"/>
                    <a:pt x="188" y="1"/>
                    <a:pt x="1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2" name="Google Shape;542;p4"/>
            <p:cNvSpPr/>
            <p:nvPr/>
          </p:nvSpPr>
          <p:spPr>
            <a:xfrm>
              <a:off x="8571303" y="3480294"/>
              <a:ext cx="10951" cy="21808"/>
            </a:xfrm>
            <a:custGeom>
              <a:avLst/>
              <a:gdLst/>
              <a:ahLst/>
              <a:cxnLst/>
              <a:rect l="l" t="t" r="r" b="b"/>
              <a:pathLst>
                <a:path w="347" h="691" extrusionOk="0">
                  <a:moveTo>
                    <a:pt x="290" y="0"/>
                  </a:moveTo>
                  <a:cubicBezTo>
                    <a:pt x="44" y="0"/>
                    <a:pt x="12" y="224"/>
                    <a:pt x="1" y="468"/>
                  </a:cubicBezTo>
                  <a:cubicBezTo>
                    <a:pt x="1" y="542"/>
                    <a:pt x="1" y="690"/>
                    <a:pt x="75" y="690"/>
                  </a:cubicBezTo>
                  <a:cubicBezTo>
                    <a:pt x="85" y="690"/>
                    <a:pt x="96" y="688"/>
                    <a:pt x="108" y="682"/>
                  </a:cubicBezTo>
                  <a:cubicBezTo>
                    <a:pt x="215" y="658"/>
                    <a:pt x="251" y="480"/>
                    <a:pt x="334" y="373"/>
                  </a:cubicBezTo>
                  <a:cubicBezTo>
                    <a:pt x="334" y="254"/>
                    <a:pt x="346" y="123"/>
                    <a:pt x="346" y="4"/>
                  </a:cubicBezTo>
                  <a:cubicBezTo>
                    <a:pt x="326" y="1"/>
                    <a:pt x="307" y="0"/>
                    <a:pt x="2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3" name="Google Shape;543;p4"/>
            <p:cNvSpPr/>
            <p:nvPr/>
          </p:nvSpPr>
          <p:spPr>
            <a:xfrm>
              <a:off x="8571303" y="3454573"/>
              <a:ext cx="14707" cy="13445"/>
            </a:xfrm>
            <a:custGeom>
              <a:avLst/>
              <a:gdLst/>
              <a:ahLst/>
              <a:cxnLst/>
              <a:rect l="l" t="t" r="r" b="b"/>
              <a:pathLst>
                <a:path w="466" h="426" extrusionOk="0">
                  <a:moveTo>
                    <a:pt x="321" y="1"/>
                  </a:moveTo>
                  <a:cubicBezTo>
                    <a:pt x="229" y="1"/>
                    <a:pt x="134" y="61"/>
                    <a:pt x="49" y="92"/>
                  </a:cubicBezTo>
                  <a:cubicBezTo>
                    <a:pt x="1" y="342"/>
                    <a:pt x="156" y="414"/>
                    <a:pt x="346" y="426"/>
                  </a:cubicBezTo>
                  <a:cubicBezTo>
                    <a:pt x="287" y="295"/>
                    <a:pt x="287" y="176"/>
                    <a:pt x="465" y="176"/>
                  </a:cubicBezTo>
                  <a:cubicBezTo>
                    <a:pt x="453" y="152"/>
                    <a:pt x="453" y="104"/>
                    <a:pt x="465" y="69"/>
                  </a:cubicBezTo>
                  <a:cubicBezTo>
                    <a:pt x="419" y="18"/>
                    <a:pt x="370"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4" name="Google Shape;544;p4"/>
            <p:cNvSpPr/>
            <p:nvPr/>
          </p:nvSpPr>
          <p:spPr>
            <a:xfrm>
              <a:off x="8576573" y="3544264"/>
              <a:ext cx="7858" cy="7227"/>
            </a:xfrm>
            <a:custGeom>
              <a:avLst/>
              <a:gdLst/>
              <a:ahLst/>
              <a:cxnLst/>
              <a:rect l="l" t="t" r="r" b="b"/>
              <a:pathLst>
                <a:path w="249" h="229" extrusionOk="0">
                  <a:moveTo>
                    <a:pt x="72" y="1"/>
                  </a:moveTo>
                  <a:cubicBezTo>
                    <a:pt x="48" y="48"/>
                    <a:pt x="1" y="108"/>
                    <a:pt x="1" y="132"/>
                  </a:cubicBezTo>
                  <a:cubicBezTo>
                    <a:pt x="13" y="179"/>
                    <a:pt x="72" y="227"/>
                    <a:pt x="120" y="227"/>
                  </a:cubicBezTo>
                  <a:cubicBezTo>
                    <a:pt x="127" y="228"/>
                    <a:pt x="134" y="229"/>
                    <a:pt x="141" y="229"/>
                  </a:cubicBezTo>
                  <a:cubicBezTo>
                    <a:pt x="202" y="229"/>
                    <a:pt x="248" y="180"/>
                    <a:pt x="227" y="84"/>
                  </a:cubicBezTo>
                  <a:cubicBezTo>
                    <a:pt x="203" y="48"/>
                    <a:pt x="132" y="25"/>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5" name="Google Shape;545;p4"/>
            <p:cNvSpPr/>
            <p:nvPr/>
          </p:nvSpPr>
          <p:spPr>
            <a:xfrm>
              <a:off x="8819326" y="4162444"/>
              <a:ext cx="11677" cy="13571"/>
            </a:xfrm>
            <a:custGeom>
              <a:avLst/>
              <a:gdLst/>
              <a:ahLst/>
              <a:cxnLst/>
              <a:rect l="l" t="t" r="r" b="b"/>
              <a:pathLst>
                <a:path w="370" h="430" extrusionOk="0">
                  <a:moveTo>
                    <a:pt x="233" y="0"/>
                  </a:moveTo>
                  <a:cubicBezTo>
                    <a:pt x="201" y="0"/>
                    <a:pt x="164" y="14"/>
                    <a:pt x="119" y="46"/>
                  </a:cubicBezTo>
                  <a:cubicBezTo>
                    <a:pt x="12" y="106"/>
                    <a:pt x="0" y="284"/>
                    <a:pt x="71" y="368"/>
                  </a:cubicBezTo>
                  <a:cubicBezTo>
                    <a:pt x="111" y="412"/>
                    <a:pt x="142" y="429"/>
                    <a:pt x="170" y="429"/>
                  </a:cubicBezTo>
                  <a:cubicBezTo>
                    <a:pt x="258" y="429"/>
                    <a:pt x="296" y="246"/>
                    <a:pt x="369" y="237"/>
                  </a:cubicBezTo>
                  <a:cubicBezTo>
                    <a:pt x="360" y="106"/>
                    <a:pt x="320" y="0"/>
                    <a:pt x="2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6" name="Google Shape;546;p4"/>
            <p:cNvSpPr/>
            <p:nvPr/>
          </p:nvSpPr>
          <p:spPr>
            <a:xfrm>
              <a:off x="8653641" y="3387826"/>
              <a:ext cx="13161" cy="8805"/>
            </a:xfrm>
            <a:custGeom>
              <a:avLst/>
              <a:gdLst/>
              <a:ahLst/>
              <a:cxnLst/>
              <a:rect l="l" t="t" r="r" b="b"/>
              <a:pathLst>
                <a:path w="417" h="279" extrusionOk="0">
                  <a:moveTo>
                    <a:pt x="233" y="1"/>
                  </a:moveTo>
                  <a:cubicBezTo>
                    <a:pt x="149" y="1"/>
                    <a:pt x="1" y="79"/>
                    <a:pt x="11" y="195"/>
                  </a:cubicBezTo>
                  <a:cubicBezTo>
                    <a:pt x="18" y="265"/>
                    <a:pt x="67" y="277"/>
                    <a:pt x="129" y="277"/>
                  </a:cubicBezTo>
                  <a:cubicBezTo>
                    <a:pt x="164" y="277"/>
                    <a:pt x="202" y="273"/>
                    <a:pt x="238" y="273"/>
                  </a:cubicBezTo>
                  <a:cubicBezTo>
                    <a:pt x="259" y="273"/>
                    <a:pt x="279" y="275"/>
                    <a:pt x="297" y="279"/>
                  </a:cubicBezTo>
                  <a:cubicBezTo>
                    <a:pt x="309" y="183"/>
                    <a:pt x="416" y="29"/>
                    <a:pt x="261" y="5"/>
                  </a:cubicBezTo>
                  <a:cubicBezTo>
                    <a:pt x="253" y="2"/>
                    <a:pt x="243" y="1"/>
                    <a:pt x="2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7" name="Google Shape;547;p4"/>
            <p:cNvSpPr/>
            <p:nvPr/>
          </p:nvSpPr>
          <p:spPr>
            <a:xfrm>
              <a:off x="8806545" y="4196969"/>
              <a:ext cx="12308" cy="8647"/>
            </a:xfrm>
            <a:custGeom>
              <a:avLst/>
              <a:gdLst/>
              <a:ahLst/>
              <a:cxnLst/>
              <a:rect l="l" t="t" r="r" b="b"/>
              <a:pathLst>
                <a:path w="390" h="274" extrusionOk="0">
                  <a:moveTo>
                    <a:pt x="269" y="1"/>
                  </a:moveTo>
                  <a:cubicBezTo>
                    <a:pt x="204" y="1"/>
                    <a:pt x="117" y="39"/>
                    <a:pt x="54" y="39"/>
                  </a:cubicBezTo>
                  <a:cubicBezTo>
                    <a:pt x="33" y="39"/>
                    <a:pt x="14" y="35"/>
                    <a:pt x="0" y="24"/>
                  </a:cubicBezTo>
                  <a:lnTo>
                    <a:pt x="0" y="143"/>
                  </a:lnTo>
                  <a:cubicBezTo>
                    <a:pt x="107" y="178"/>
                    <a:pt x="226" y="226"/>
                    <a:pt x="334" y="274"/>
                  </a:cubicBezTo>
                  <a:cubicBezTo>
                    <a:pt x="389" y="52"/>
                    <a:pt x="344" y="1"/>
                    <a:pt x="2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8" name="Google Shape;548;p4"/>
            <p:cNvSpPr/>
            <p:nvPr/>
          </p:nvSpPr>
          <p:spPr>
            <a:xfrm>
              <a:off x="8754030" y="4290384"/>
              <a:ext cx="8584" cy="8995"/>
            </a:xfrm>
            <a:custGeom>
              <a:avLst/>
              <a:gdLst/>
              <a:ahLst/>
              <a:cxnLst/>
              <a:rect l="l" t="t" r="r" b="b"/>
              <a:pathLst>
                <a:path w="272" h="285" extrusionOk="0">
                  <a:moveTo>
                    <a:pt x="109" y="0"/>
                  </a:moveTo>
                  <a:cubicBezTo>
                    <a:pt x="35" y="0"/>
                    <a:pt x="0" y="75"/>
                    <a:pt x="21" y="159"/>
                  </a:cubicBezTo>
                  <a:cubicBezTo>
                    <a:pt x="21" y="195"/>
                    <a:pt x="57" y="254"/>
                    <a:pt x="105" y="278"/>
                  </a:cubicBezTo>
                  <a:cubicBezTo>
                    <a:pt x="116" y="282"/>
                    <a:pt x="128" y="284"/>
                    <a:pt x="139" y="284"/>
                  </a:cubicBezTo>
                  <a:cubicBezTo>
                    <a:pt x="195" y="284"/>
                    <a:pt x="241" y="233"/>
                    <a:pt x="271" y="124"/>
                  </a:cubicBezTo>
                  <a:cubicBezTo>
                    <a:pt x="224" y="100"/>
                    <a:pt x="176" y="16"/>
                    <a:pt x="140" y="4"/>
                  </a:cubicBezTo>
                  <a:cubicBezTo>
                    <a:pt x="129" y="2"/>
                    <a:pt x="119" y="0"/>
                    <a:pt x="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9" name="Google Shape;549;p4"/>
            <p:cNvSpPr/>
            <p:nvPr/>
          </p:nvSpPr>
          <p:spPr>
            <a:xfrm>
              <a:off x="8599107" y="3433050"/>
              <a:ext cx="17705" cy="27457"/>
            </a:xfrm>
            <a:custGeom>
              <a:avLst/>
              <a:gdLst/>
              <a:ahLst/>
              <a:cxnLst/>
              <a:rect l="l" t="t" r="r" b="b"/>
              <a:pathLst>
                <a:path w="561" h="870" extrusionOk="0">
                  <a:moveTo>
                    <a:pt x="239" y="0"/>
                  </a:moveTo>
                  <a:cubicBezTo>
                    <a:pt x="311" y="274"/>
                    <a:pt x="13" y="381"/>
                    <a:pt x="1" y="620"/>
                  </a:cubicBezTo>
                  <a:cubicBezTo>
                    <a:pt x="13" y="667"/>
                    <a:pt x="13" y="691"/>
                    <a:pt x="13" y="739"/>
                  </a:cubicBezTo>
                  <a:lnTo>
                    <a:pt x="239" y="870"/>
                  </a:lnTo>
                  <a:cubicBezTo>
                    <a:pt x="406" y="751"/>
                    <a:pt x="549" y="620"/>
                    <a:pt x="561" y="370"/>
                  </a:cubicBezTo>
                  <a:cubicBezTo>
                    <a:pt x="346" y="358"/>
                    <a:pt x="346" y="191"/>
                    <a:pt x="3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0" name="Google Shape;550;p4"/>
            <p:cNvSpPr/>
            <p:nvPr/>
          </p:nvSpPr>
          <p:spPr>
            <a:xfrm>
              <a:off x="8855019" y="4046274"/>
              <a:ext cx="12782" cy="11362"/>
            </a:xfrm>
            <a:custGeom>
              <a:avLst/>
              <a:gdLst/>
              <a:ahLst/>
              <a:cxnLst/>
              <a:rect l="l" t="t" r="r" b="b"/>
              <a:pathLst>
                <a:path w="405" h="360" extrusionOk="0">
                  <a:moveTo>
                    <a:pt x="131" y="0"/>
                  </a:moveTo>
                  <a:cubicBezTo>
                    <a:pt x="95" y="48"/>
                    <a:pt x="48" y="96"/>
                    <a:pt x="0" y="119"/>
                  </a:cubicBezTo>
                  <a:lnTo>
                    <a:pt x="0" y="227"/>
                  </a:lnTo>
                  <a:cubicBezTo>
                    <a:pt x="48" y="299"/>
                    <a:pt x="112" y="360"/>
                    <a:pt x="178" y="360"/>
                  </a:cubicBezTo>
                  <a:cubicBezTo>
                    <a:pt x="210" y="360"/>
                    <a:pt x="243" y="345"/>
                    <a:pt x="274" y="310"/>
                  </a:cubicBezTo>
                  <a:cubicBezTo>
                    <a:pt x="405" y="131"/>
                    <a:pt x="155" y="119"/>
                    <a:pt x="1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1" name="Google Shape;551;p4"/>
            <p:cNvSpPr/>
            <p:nvPr/>
          </p:nvSpPr>
          <p:spPr>
            <a:xfrm>
              <a:off x="8592353" y="3582450"/>
              <a:ext cx="11298" cy="13729"/>
            </a:xfrm>
            <a:custGeom>
              <a:avLst/>
              <a:gdLst/>
              <a:ahLst/>
              <a:cxnLst/>
              <a:rect l="l" t="t" r="r" b="b"/>
              <a:pathLst>
                <a:path w="358" h="435" extrusionOk="0">
                  <a:moveTo>
                    <a:pt x="146" y="0"/>
                  </a:moveTo>
                  <a:cubicBezTo>
                    <a:pt x="109" y="0"/>
                    <a:pt x="61" y="13"/>
                    <a:pt x="1" y="41"/>
                  </a:cubicBezTo>
                  <a:cubicBezTo>
                    <a:pt x="48" y="112"/>
                    <a:pt x="84" y="208"/>
                    <a:pt x="120" y="291"/>
                  </a:cubicBezTo>
                  <a:cubicBezTo>
                    <a:pt x="93" y="390"/>
                    <a:pt x="107" y="435"/>
                    <a:pt x="162" y="435"/>
                  </a:cubicBezTo>
                  <a:cubicBezTo>
                    <a:pt x="180" y="435"/>
                    <a:pt x="201" y="430"/>
                    <a:pt x="227" y="422"/>
                  </a:cubicBezTo>
                  <a:lnTo>
                    <a:pt x="358" y="422"/>
                  </a:lnTo>
                  <a:cubicBezTo>
                    <a:pt x="279" y="293"/>
                    <a:pt x="331" y="0"/>
                    <a:pt x="1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2" name="Google Shape;552;p4"/>
            <p:cNvSpPr/>
            <p:nvPr/>
          </p:nvSpPr>
          <p:spPr>
            <a:xfrm>
              <a:off x="8590491" y="3591603"/>
              <a:ext cx="12782" cy="12435"/>
            </a:xfrm>
            <a:custGeom>
              <a:avLst/>
              <a:gdLst/>
              <a:ahLst/>
              <a:cxnLst/>
              <a:rect l="l" t="t" r="r" b="b"/>
              <a:pathLst>
                <a:path w="405" h="394" extrusionOk="0">
                  <a:moveTo>
                    <a:pt x="179" y="1"/>
                  </a:moveTo>
                  <a:lnTo>
                    <a:pt x="179" y="1"/>
                  </a:lnTo>
                  <a:cubicBezTo>
                    <a:pt x="0" y="132"/>
                    <a:pt x="143" y="251"/>
                    <a:pt x="203" y="370"/>
                  </a:cubicBezTo>
                  <a:cubicBezTo>
                    <a:pt x="226" y="370"/>
                    <a:pt x="262" y="370"/>
                    <a:pt x="286" y="394"/>
                  </a:cubicBezTo>
                  <a:cubicBezTo>
                    <a:pt x="405" y="310"/>
                    <a:pt x="286" y="227"/>
                    <a:pt x="286" y="132"/>
                  </a:cubicBezTo>
                  <a:cubicBezTo>
                    <a:pt x="262" y="96"/>
                    <a:pt x="214" y="49"/>
                    <a:pt x="1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3" name="Google Shape;553;p4"/>
            <p:cNvSpPr/>
            <p:nvPr/>
          </p:nvSpPr>
          <p:spPr>
            <a:xfrm>
              <a:off x="8919999" y="4153733"/>
              <a:ext cx="15212" cy="15401"/>
            </a:xfrm>
            <a:custGeom>
              <a:avLst/>
              <a:gdLst/>
              <a:ahLst/>
              <a:cxnLst/>
              <a:rect l="l" t="t" r="r" b="b"/>
              <a:pathLst>
                <a:path w="482" h="488" extrusionOk="0">
                  <a:moveTo>
                    <a:pt x="72" y="1"/>
                  </a:moveTo>
                  <a:cubicBezTo>
                    <a:pt x="96" y="167"/>
                    <a:pt x="1" y="394"/>
                    <a:pt x="215" y="477"/>
                  </a:cubicBezTo>
                  <a:cubicBezTo>
                    <a:pt x="234" y="484"/>
                    <a:pt x="252" y="488"/>
                    <a:pt x="269" y="488"/>
                  </a:cubicBezTo>
                  <a:cubicBezTo>
                    <a:pt x="362" y="488"/>
                    <a:pt x="431" y="387"/>
                    <a:pt x="441" y="286"/>
                  </a:cubicBezTo>
                  <a:cubicBezTo>
                    <a:pt x="482" y="43"/>
                    <a:pt x="404" y="3"/>
                    <a:pt x="302" y="3"/>
                  </a:cubicBezTo>
                  <a:cubicBezTo>
                    <a:pt x="252" y="3"/>
                    <a:pt x="197" y="13"/>
                    <a:pt x="148" y="13"/>
                  </a:cubicBezTo>
                  <a:cubicBezTo>
                    <a:pt x="120" y="13"/>
                    <a:pt x="94" y="10"/>
                    <a:pt x="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4" name="Google Shape;554;p4"/>
            <p:cNvSpPr/>
            <p:nvPr/>
          </p:nvSpPr>
          <p:spPr>
            <a:xfrm>
              <a:off x="8820809" y="4329580"/>
              <a:ext cx="15812" cy="15812"/>
            </a:xfrm>
            <a:custGeom>
              <a:avLst/>
              <a:gdLst/>
              <a:ahLst/>
              <a:cxnLst/>
              <a:rect l="l" t="t" r="r" b="b"/>
              <a:pathLst>
                <a:path w="501" h="501" extrusionOk="0">
                  <a:moveTo>
                    <a:pt x="441" y="1"/>
                  </a:moveTo>
                  <a:lnTo>
                    <a:pt x="441" y="1"/>
                  </a:lnTo>
                  <a:cubicBezTo>
                    <a:pt x="310" y="132"/>
                    <a:pt x="1" y="25"/>
                    <a:pt x="1" y="370"/>
                  </a:cubicBezTo>
                  <a:cubicBezTo>
                    <a:pt x="108" y="417"/>
                    <a:pt x="227" y="465"/>
                    <a:pt x="322" y="501"/>
                  </a:cubicBezTo>
                  <a:cubicBezTo>
                    <a:pt x="501" y="370"/>
                    <a:pt x="429" y="167"/>
                    <a:pt x="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5" name="Google Shape;555;p4"/>
            <p:cNvSpPr/>
            <p:nvPr/>
          </p:nvSpPr>
          <p:spPr>
            <a:xfrm>
              <a:off x="8915518" y="3995180"/>
              <a:ext cx="6785" cy="8300"/>
            </a:xfrm>
            <a:custGeom>
              <a:avLst/>
              <a:gdLst/>
              <a:ahLst/>
              <a:cxnLst/>
              <a:rect l="l" t="t" r="r" b="b"/>
              <a:pathLst>
                <a:path w="215" h="263" extrusionOk="0">
                  <a:moveTo>
                    <a:pt x="0" y="0"/>
                  </a:moveTo>
                  <a:cubicBezTo>
                    <a:pt x="24" y="84"/>
                    <a:pt x="48" y="250"/>
                    <a:pt x="60" y="262"/>
                  </a:cubicBezTo>
                  <a:cubicBezTo>
                    <a:pt x="202" y="262"/>
                    <a:pt x="214" y="143"/>
                    <a:pt x="202" y="12"/>
                  </a:cubicBezTo>
                  <a:cubicBezTo>
                    <a:pt x="143" y="0"/>
                    <a:pt x="60"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556" name="Google Shape;556;p4"/>
          <p:cNvGrpSpPr/>
          <p:nvPr/>
        </p:nvGrpSpPr>
        <p:grpSpPr>
          <a:xfrm flipH="1">
            <a:off x="10456697" y="58384"/>
            <a:ext cx="1522428" cy="733997"/>
            <a:chOff x="184194" y="-1480409"/>
            <a:chExt cx="1112995" cy="536600"/>
          </a:xfrm>
        </p:grpSpPr>
        <p:sp>
          <p:nvSpPr>
            <p:cNvPr id="557" name="Google Shape;557;p4"/>
            <p:cNvSpPr/>
            <p:nvPr/>
          </p:nvSpPr>
          <p:spPr>
            <a:xfrm>
              <a:off x="218372" y="-1450333"/>
              <a:ext cx="1068716" cy="486245"/>
            </a:xfrm>
            <a:custGeom>
              <a:avLst/>
              <a:gdLst/>
              <a:ahLst/>
              <a:cxnLst/>
              <a:rect l="l" t="t" r="r" b="b"/>
              <a:pathLst>
                <a:path w="33863" h="15407" extrusionOk="0">
                  <a:moveTo>
                    <a:pt x="20318" y="5888"/>
                  </a:moveTo>
                  <a:cubicBezTo>
                    <a:pt x="20382" y="5888"/>
                    <a:pt x="20433" y="5943"/>
                    <a:pt x="20480" y="6013"/>
                  </a:cubicBezTo>
                  <a:cubicBezTo>
                    <a:pt x="20544" y="6045"/>
                    <a:pt x="20606" y="6085"/>
                    <a:pt x="20669" y="6127"/>
                  </a:cubicBezTo>
                  <a:lnTo>
                    <a:pt x="20669" y="6127"/>
                  </a:lnTo>
                  <a:cubicBezTo>
                    <a:pt x="20589" y="6092"/>
                    <a:pt x="20487" y="6069"/>
                    <a:pt x="20444" y="5989"/>
                  </a:cubicBezTo>
                  <a:cubicBezTo>
                    <a:pt x="20419" y="5968"/>
                    <a:pt x="20393" y="5963"/>
                    <a:pt x="20365" y="5963"/>
                  </a:cubicBezTo>
                  <a:cubicBezTo>
                    <a:pt x="20342" y="5963"/>
                    <a:pt x="20317" y="5967"/>
                    <a:pt x="20293" y="5967"/>
                  </a:cubicBezTo>
                  <a:cubicBezTo>
                    <a:pt x="20264" y="5967"/>
                    <a:pt x="20235" y="5962"/>
                    <a:pt x="20206" y="5941"/>
                  </a:cubicBezTo>
                  <a:cubicBezTo>
                    <a:pt x="20247" y="5904"/>
                    <a:pt x="20285" y="5888"/>
                    <a:pt x="20318" y="5888"/>
                  </a:cubicBezTo>
                  <a:close/>
                  <a:moveTo>
                    <a:pt x="8701" y="6823"/>
                  </a:moveTo>
                  <a:cubicBezTo>
                    <a:pt x="8770" y="6823"/>
                    <a:pt x="8845" y="6866"/>
                    <a:pt x="8931" y="6977"/>
                  </a:cubicBezTo>
                  <a:cubicBezTo>
                    <a:pt x="8936" y="6985"/>
                    <a:pt x="8942" y="6992"/>
                    <a:pt x="8948" y="6998"/>
                  </a:cubicBezTo>
                  <a:lnTo>
                    <a:pt x="8948" y="6998"/>
                  </a:lnTo>
                  <a:cubicBezTo>
                    <a:pt x="8853" y="6917"/>
                    <a:pt x="8774" y="6882"/>
                    <a:pt x="8703" y="6882"/>
                  </a:cubicBezTo>
                  <a:cubicBezTo>
                    <a:pt x="8579" y="6882"/>
                    <a:pt x="8476" y="6984"/>
                    <a:pt x="8347" y="7120"/>
                  </a:cubicBezTo>
                  <a:cubicBezTo>
                    <a:pt x="8464" y="6979"/>
                    <a:pt x="8571" y="6823"/>
                    <a:pt x="8701" y="6823"/>
                  </a:cubicBezTo>
                  <a:close/>
                  <a:moveTo>
                    <a:pt x="5359" y="13347"/>
                  </a:moveTo>
                  <a:lnTo>
                    <a:pt x="5359" y="13347"/>
                  </a:lnTo>
                  <a:cubicBezTo>
                    <a:pt x="5386" y="13374"/>
                    <a:pt x="5410" y="13398"/>
                    <a:pt x="5434" y="13417"/>
                  </a:cubicBezTo>
                  <a:lnTo>
                    <a:pt x="5434" y="13417"/>
                  </a:lnTo>
                  <a:cubicBezTo>
                    <a:pt x="5399" y="13401"/>
                    <a:pt x="5367" y="13389"/>
                    <a:pt x="5359" y="13347"/>
                  </a:cubicBezTo>
                  <a:close/>
                  <a:moveTo>
                    <a:pt x="28600" y="0"/>
                  </a:moveTo>
                  <a:cubicBezTo>
                    <a:pt x="28445" y="0"/>
                    <a:pt x="28290" y="48"/>
                    <a:pt x="28183" y="214"/>
                  </a:cubicBezTo>
                  <a:cubicBezTo>
                    <a:pt x="28147" y="512"/>
                    <a:pt x="28421" y="488"/>
                    <a:pt x="28564" y="643"/>
                  </a:cubicBezTo>
                  <a:cubicBezTo>
                    <a:pt x="28395" y="741"/>
                    <a:pt x="28298" y="796"/>
                    <a:pt x="28230" y="796"/>
                  </a:cubicBezTo>
                  <a:cubicBezTo>
                    <a:pt x="28140" y="796"/>
                    <a:pt x="28099" y="700"/>
                    <a:pt x="28004" y="476"/>
                  </a:cubicBezTo>
                  <a:cubicBezTo>
                    <a:pt x="27976" y="373"/>
                    <a:pt x="27881" y="276"/>
                    <a:pt x="27807" y="276"/>
                  </a:cubicBezTo>
                  <a:cubicBezTo>
                    <a:pt x="27787" y="276"/>
                    <a:pt x="27769" y="283"/>
                    <a:pt x="27754" y="298"/>
                  </a:cubicBezTo>
                  <a:cubicBezTo>
                    <a:pt x="27705" y="337"/>
                    <a:pt x="27661" y="352"/>
                    <a:pt x="27622" y="352"/>
                  </a:cubicBezTo>
                  <a:cubicBezTo>
                    <a:pt x="27492" y="352"/>
                    <a:pt x="27406" y="188"/>
                    <a:pt x="27282" y="188"/>
                  </a:cubicBezTo>
                  <a:cubicBezTo>
                    <a:pt x="27273" y="188"/>
                    <a:pt x="27264" y="189"/>
                    <a:pt x="27254" y="191"/>
                  </a:cubicBezTo>
                  <a:cubicBezTo>
                    <a:pt x="26861" y="214"/>
                    <a:pt x="26480" y="310"/>
                    <a:pt x="26088" y="464"/>
                  </a:cubicBezTo>
                  <a:cubicBezTo>
                    <a:pt x="25946" y="539"/>
                    <a:pt x="25800" y="553"/>
                    <a:pt x="25658" y="553"/>
                  </a:cubicBezTo>
                  <a:cubicBezTo>
                    <a:pt x="25573" y="553"/>
                    <a:pt x="25489" y="548"/>
                    <a:pt x="25409" y="548"/>
                  </a:cubicBezTo>
                  <a:cubicBezTo>
                    <a:pt x="24611" y="655"/>
                    <a:pt x="23873" y="881"/>
                    <a:pt x="23111" y="1107"/>
                  </a:cubicBezTo>
                  <a:cubicBezTo>
                    <a:pt x="22730" y="1238"/>
                    <a:pt x="22325" y="1250"/>
                    <a:pt x="21932" y="1369"/>
                  </a:cubicBezTo>
                  <a:cubicBezTo>
                    <a:pt x="21742" y="1429"/>
                    <a:pt x="21575" y="1560"/>
                    <a:pt x="21385" y="1560"/>
                  </a:cubicBezTo>
                  <a:cubicBezTo>
                    <a:pt x="21254" y="1584"/>
                    <a:pt x="21123" y="1595"/>
                    <a:pt x="20980" y="1619"/>
                  </a:cubicBezTo>
                  <a:cubicBezTo>
                    <a:pt x="20408" y="1786"/>
                    <a:pt x="19777" y="1738"/>
                    <a:pt x="19241" y="2119"/>
                  </a:cubicBezTo>
                  <a:cubicBezTo>
                    <a:pt x="19211" y="2122"/>
                    <a:pt x="19179" y="2123"/>
                    <a:pt x="19148" y="2123"/>
                  </a:cubicBezTo>
                  <a:cubicBezTo>
                    <a:pt x="18950" y="2123"/>
                    <a:pt x="18747" y="2073"/>
                    <a:pt x="18547" y="2073"/>
                  </a:cubicBezTo>
                  <a:cubicBezTo>
                    <a:pt x="18390" y="2073"/>
                    <a:pt x="18236" y="2104"/>
                    <a:pt x="18087" y="2215"/>
                  </a:cubicBezTo>
                  <a:cubicBezTo>
                    <a:pt x="18039" y="2298"/>
                    <a:pt x="18039" y="2381"/>
                    <a:pt x="18063" y="2477"/>
                  </a:cubicBezTo>
                  <a:cubicBezTo>
                    <a:pt x="18182" y="2691"/>
                    <a:pt x="18218" y="2774"/>
                    <a:pt x="18158" y="2786"/>
                  </a:cubicBezTo>
                  <a:cubicBezTo>
                    <a:pt x="17801" y="2858"/>
                    <a:pt x="17789" y="3096"/>
                    <a:pt x="17908" y="3429"/>
                  </a:cubicBezTo>
                  <a:cubicBezTo>
                    <a:pt x="17944" y="3560"/>
                    <a:pt x="17848" y="3667"/>
                    <a:pt x="17765" y="3750"/>
                  </a:cubicBezTo>
                  <a:cubicBezTo>
                    <a:pt x="17734" y="3819"/>
                    <a:pt x="17693" y="3836"/>
                    <a:pt x="17650" y="3836"/>
                  </a:cubicBezTo>
                  <a:cubicBezTo>
                    <a:pt x="17606" y="3836"/>
                    <a:pt x="17560" y="3818"/>
                    <a:pt x="17520" y="3818"/>
                  </a:cubicBezTo>
                  <a:cubicBezTo>
                    <a:pt x="17510" y="3818"/>
                    <a:pt x="17500" y="3819"/>
                    <a:pt x="17491" y="3822"/>
                  </a:cubicBezTo>
                  <a:cubicBezTo>
                    <a:pt x="17253" y="3965"/>
                    <a:pt x="17086" y="4203"/>
                    <a:pt x="16860" y="4358"/>
                  </a:cubicBezTo>
                  <a:cubicBezTo>
                    <a:pt x="16777" y="4560"/>
                    <a:pt x="17015" y="4703"/>
                    <a:pt x="16932" y="4893"/>
                  </a:cubicBezTo>
                  <a:cubicBezTo>
                    <a:pt x="16777" y="5167"/>
                    <a:pt x="16860" y="5417"/>
                    <a:pt x="17015" y="5608"/>
                  </a:cubicBezTo>
                  <a:cubicBezTo>
                    <a:pt x="17005" y="5609"/>
                    <a:pt x="16996" y="5609"/>
                    <a:pt x="16987" y="5609"/>
                  </a:cubicBezTo>
                  <a:cubicBezTo>
                    <a:pt x="16661" y="5609"/>
                    <a:pt x="16506" y="5214"/>
                    <a:pt x="16193" y="5191"/>
                  </a:cubicBezTo>
                  <a:cubicBezTo>
                    <a:pt x="16016" y="5132"/>
                    <a:pt x="15839" y="4950"/>
                    <a:pt x="15671" y="4950"/>
                  </a:cubicBezTo>
                  <a:cubicBezTo>
                    <a:pt x="15567" y="4950"/>
                    <a:pt x="15467" y="5018"/>
                    <a:pt x="15372" y="5227"/>
                  </a:cubicBezTo>
                  <a:cubicBezTo>
                    <a:pt x="15339" y="5239"/>
                    <a:pt x="15308" y="5244"/>
                    <a:pt x="15278" y="5244"/>
                  </a:cubicBezTo>
                  <a:cubicBezTo>
                    <a:pt x="15059" y="5244"/>
                    <a:pt x="14892" y="4975"/>
                    <a:pt x="14671" y="4975"/>
                  </a:cubicBezTo>
                  <a:cubicBezTo>
                    <a:pt x="14644" y="4975"/>
                    <a:pt x="14616" y="4979"/>
                    <a:pt x="14586" y="4989"/>
                  </a:cubicBezTo>
                  <a:cubicBezTo>
                    <a:pt x="14419" y="5096"/>
                    <a:pt x="14431" y="5286"/>
                    <a:pt x="14408" y="5513"/>
                  </a:cubicBezTo>
                  <a:cubicBezTo>
                    <a:pt x="13753" y="4501"/>
                    <a:pt x="13753" y="4501"/>
                    <a:pt x="13384" y="4441"/>
                  </a:cubicBezTo>
                  <a:cubicBezTo>
                    <a:pt x="13229" y="4512"/>
                    <a:pt x="13122" y="4679"/>
                    <a:pt x="12991" y="4774"/>
                  </a:cubicBezTo>
                  <a:cubicBezTo>
                    <a:pt x="12919" y="4834"/>
                    <a:pt x="12824" y="4893"/>
                    <a:pt x="12764" y="4977"/>
                  </a:cubicBezTo>
                  <a:cubicBezTo>
                    <a:pt x="12741" y="5013"/>
                    <a:pt x="12741" y="5060"/>
                    <a:pt x="12741" y="5120"/>
                  </a:cubicBezTo>
                  <a:cubicBezTo>
                    <a:pt x="12753" y="5167"/>
                    <a:pt x="12788" y="5215"/>
                    <a:pt x="12824" y="5239"/>
                  </a:cubicBezTo>
                  <a:cubicBezTo>
                    <a:pt x="12943" y="5310"/>
                    <a:pt x="13050" y="5429"/>
                    <a:pt x="13181" y="5477"/>
                  </a:cubicBezTo>
                  <a:lnTo>
                    <a:pt x="13276" y="5477"/>
                  </a:lnTo>
                  <a:cubicBezTo>
                    <a:pt x="13229" y="5536"/>
                    <a:pt x="13169" y="5513"/>
                    <a:pt x="13122" y="5525"/>
                  </a:cubicBezTo>
                  <a:cubicBezTo>
                    <a:pt x="12884" y="5691"/>
                    <a:pt x="12550" y="5786"/>
                    <a:pt x="12848" y="6239"/>
                  </a:cubicBezTo>
                  <a:cubicBezTo>
                    <a:pt x="12856" y="6239"/>
                    <a:pt x="12835" y="6274"/>
                    <a:pt x="12818" y="6274"/>
                  </a:cubicBezTo>
                  <a:cubicBezTo>
                    <a:pt x="12810" y="6274"/>
                    <a:pt x="12804" y="6268"/>
                    <a:pt x="12800" y="6251"/>
                  </a:cubicBezTo>
                  <a:cubicBezTo>
                    <a:pt x="12645" y="6060"/>
                    <a:pt x="12681" y="5751"/>
                    <a:pt x="12491" y="5596"/>
                  </a:cubicBezTo>
                  <a:cubicBezTo>
                    <a:pt x="12396" y="5530"/>
                    <a:pt x="12310" y="5382"/>
                    <a:pt x="12201" y="5382"/>
                  </a:cubicBezTo>
                  <a:cubicBezTo>
                    <a:pt x="12172" y="5382"/>
                    <a:pt x="12142" y="5392"/>
                    <a:pt x="12110" y="5417"/>
                  </a:cubicBezTo>
                  <a:cubicBezTo>
                    <a:pt x="11931" y="5572"/>
                    <a:pt x="12050" y="5763"/>
                    <a:pt x="12157" y="5906"/>
                  </a:cubicBezTo>
                  <a:cubicBezTo>
                    <a:pt x="12217" y="5989"/>
                    <a:pt x="12264" y="6048"/>
                    <a:pt x="12312" y="6132"/>
                  </a:cubicBezTo>
                  <a:cubicBezTo>
                    <a:pt x="12287" y="6182"/>
                    <a:pt x="12266" y="6200"/>
                    <a:pt x="12247" y="6200"/>
                  </a:cubicBezTo>
                  <a:cubicBezTo>
                    <a:pt x="12205" y="6200"/>
                    <a:pt x="12175" y="6108"/>
                    <a:pt x="12133" y="6108"/>
                  </a:cubicBezTo>
                  <a:cubicBezTo>
                    <a:pt x="12086" y="6084"/>
                    <a:pt x="12038" y="6072"/>
                    <a:pt x="11991" y="6072"/>
                  </a:cubicBezTo>
                  <a:cubicBezTo>
                    <a:pt x="11848" y="6108"/>
                    <a:pt x="11752" y="6239"/>
                    <a:pt x="11621" y="6287"/>
                  </a:cubicBezTo>
                  <a:lnTo>
                    <a:pt x="11360" y="6370"/>
                  </a:lnTo>
                  <a:cubicBezTo>
                    <a:pt x="11193" y="6417"/>
                    <a:pt x="11026" y="6477"/>
                    <a:pt x="10883" y="6560"/>
                  </a:cubicBezTo>
                  <a:cubicBezTo>
                    <a:pt x="10740" y="6644"/>
                    <a:pt x="10633" y="6727"/>
                    <a:pt x="10490" y="6798"/>
                  </a:cubicBezTo>
                  <a:cubicBezTo>
                    <a:pt x="10300" y="6906"/>
                    <a:pt x="10062" y="6941"/>
                    <a:pt x="9871" y="7072"/>
                  </a:cubicBezTo>
                  <a:cubicBezTo>
                    <a:pt x="9727" y="7153"/>
                    <a:pt x="9569" y="7197"/>
                    <a:pt x="9419" y="7197"/>
                  </a:cubicBezTo>
                  <a:cubicBezTo>
                    <a:pt x="9270" y="7197"/>
                    <a:pt x="9129" y="7154"/>
                    <a:pt x="9016" y="7059"/>
                  </a:cubicBezTo>
                  <a:lnTo>
                    <a:pt x="9016" y="7059"/>
                  </a:lnTo>
                  <a:cubicBezTo>
                    <a:pt x="9057" y="7087"/>
                    <a:pt x="9098" y="7099"/>
                    <a:pt x="9140" y="7099"/>
                  </a:cubicBezTo>
                  <a:cubicBezTo>
                    <a:pt x="9247" y="7099"/>
                    <a:pt x="9355" y="7020"/>
                    <a:pt x="9455" y="6906"/>
                  </a:cubicBezTo>
                  <a:cubicBezTo>
                    <a:pt x="9490" y="6477"/>
                    <a:pt x="8990" y="6406"/>
                    <a:pt x="9002" y="6001"/>
                  </a:cubicBezTo>
                  <a:cubicBezTo>
                    <a:pt x="8978" y="5894"/>
                    <a:pt x="8943" y="5775"/>
                    <a:pt x="8931" y="5667"/>
                  </a:cubicBezTo>
                  <a:cubicBezTo>
                    <a:pt x="8907" y="5548"/>
                    <a:pt x="8883" y="5429"/>
                    <a:pt x="8847" y="5334"/>
                  </a:cubicBezTo>
                  <a:cubicBezTo>
                    <a:pt x="8775" y="5230"/>
                    <a:pt x="8738" y="5099"/>
                    <a:pt x="8611" y="5099"/>
                  </a:cubicBezTo>
                  <a:cubicBezTo>
                    <a:pt x="8593" y="5099"/>
                    <a:pt x="8572" y="5102"/>
                    <a:pt x="8550" y="5108"/>
                  </a:cubicBezTo>
                  <a:cubicBezTo>
                    <a:pt x="8502" y="5155"/>
                    <a:pt x="8466" y="5191"/>
                    <a:pt x="8454" y="5251"/>
                  </a:cubicBezTo>
                  <a:cubicBezTo>
                    <a:pt x="8347" y="5810"/>
                    <a:pt x="7966" y="6167"/>
                    <a:pt x="7681" y="6596"/>
                  </a:cubicBezTo>
                  <a:cubicBezTo>
                    <a:pt x="7609" y="6707"/>
                    <a:pt x="7523" y="6753"/>
                    <a:pt x="7423" y="6753"/>
                  </a:cubicBezTo>
                  <a:cubicBezTo>
                    <a:pt x="7340" y="6753"/>
                    <a:pt x="7247" y="6721"/>
                    <a:pt x="7145" y="6668"/>
                  </a:cubicBezTo>
                  <a:cubicBezTo>
                    <a:pt x="7007" y="6593"/>
                    <a:pt x="6909" y="6556"/>
                    <a:pt x="6831" y="6556"/>
                  </a:cubicBezTo>
                  <a:cubicBezTo>
                    <a:pt x="6673" y="6556"/>
                    <a:pt x="6602" y="6709"/>
                    <a:pt x="6466" y="7013"/>
                  </a:cubicBezTo>
                  <a:cubicBezTo>
                    <a:pt x="6379" y="7196"/>
                    <a:pt x="6284" y="7568"/>
                    <a:pt x="6023" y="7568"/>
                  </a:cubicBezTo>
                  <a:cubicBezTo>
                    <a:pt x="5962" y="7568"/>
                    <a:pt x="5892" y="7548"/>
                    <a:pt x="5811" y="7501"/>
                  </a:cubicBezTo>
                  <a:cubicBezTo>
                    <a:pt x="5702" y="7441"/>
                    <a:pt x="5602" y="7415"/>
                    <a:pt x="5511" y="7415"/>
                  </a:cubicBezTo>
                  <a:cubicBezTo>
                    <a:pt x="5225" y="7415"/>
                    <a:pt x="5021" y="7668"/>
                    <a:pt x="4859" y="7894"/>
                  </a:cubicBezTo>
                  <a:cubicBezTo>
                    <a:pt x="4561" y="8275"/>
                    <a:pt x="4204" y="8501"/>
                    <a:pt x="3763" y="8584"/>
                  </a:cubicBezTo>
                  <a:cubicBezTo>
                    <a:pt x="3382" y="8811"/>
                    <a:pt x="3120" y="9275"/>
                    <a:pt x="2668" y="9358"/>
                  </a:cubicBezTo>
                  <a:cubicBezTo>
                    <a:pt x="2382" y="9715"/>
                    <a:pt x="2025" y="9989"/>
                    <a:pt x="1739" y="10347"/>
                  </a:cubicBezTo>
                  <a:cubicBezTo>
                    <a:pt x="1501" y="10608"/>
                    <a:pt x="1180" y="10751"/>
                    <a:pt x="989" y="11025"/>
                  </a:cubicBezTo>
                  <a:cubicBezTo>
                    <a:pt x="933" y="11105"/>
                    <a:pt x="882" y="11130"/>
                    <a:pt x="835" y="11130"/>
                  </a:cubicBezTo>
                  <a:cubicBezTo>
                    <a:pt x="758" y="11130"/>
                    <a:pt x="691" y="11063"/>
                    <a:pt x="625" y="11063"/>
                  </a:cubicBezTo>
                  <a:cubicBezTo>
                    <a:pt x="611" y="11063"/>
                    <a:pt x="598" y="11066"/>
                    <a:pt x="584" y="11073"/>
                  </a:cubicBezTo>
                  <a:cubicBezTo>
                    <a:pt x="406" y="11287"/>
                    <a:pt x="203" y="11490"/>
                    <a:pt x="13" y="11704"/>
                  </a:cubicBezTo>
                  <a:cubicBezTo>
                    <a:pt x="1" y="12001"/>
                    <a:pt x="239" y="12001"/>
                    <a:pt x="406" y="12073"/>
                  </a:cubicBezTo>
                  <a:cubicBezTo>
                    <a:pt x="537" y="12085"/>
                    <a:pt x="608" y="12204"/>
                    <a:pt x="680" y="12323"/>
                  </a:cubicBezTo>
                  <a:cubicBezTo>
                    <a:pt x="1025" y="12835"/>
                    <a:pt x="1025" y="12894"/>
                    <a:pt x="525" y="13168"/>
                  </a:cubicBezTo>
                  <a:cubicBezTo>
                    <a:pt x="430" y="13216"/>
                    <a:pt x="346" y="13264"/>
                    <a:pt x="346" y="13383"/>
                  </a:cubicBezTo>
                  <a:cubicBezTo>
                    <a:pt x="357" y="13545"/>
                    <a:pt x="476" y="13648"/>
                    <a:pt x="578" y="13648"/>
                  </a:cubicBezTo>
                  <a:cubicBezTo>
                    <a:pt x="588" y="13648"/>
                    <a:pt x="598" y="13647"/>
                    <a:pt x="608" y="13645"/>
                  </a:cubicBezTo>
                  <a:cubicBezTo>
                    <a:pt x="647" y="13638"/>
                    <a:pt x="682" y="13635"/>
                    <a:pt x="715" y="13635"/>
                  </a:cubicBezTo>
                  <a:cubicBezTo>
                    <a:pt x="986" y="13635"/>
                    <a:pt x="1068" y="13847"/>
                    <a:pt x="1132" y="14145"/>
                  </a:cubicBezTo>
                  <a:cubicBezTo>
                    <a:pt x="1156" y="14228"/>
                    <a:pt x="1239" y="14299"/>
                    <a:pt x="1323" y="14347"/>
                  </a:cubicBezTo>
                  <a:cubicBezTo>
                    <a:pt x="1346" y="14353"/>
                    <a:pt x="1373" y="14356"/>
                    <a:pt x="1400" y="14356"/>
                  </a:cubicBezTo>
                  <a:cubicBezTo>
                    <a:pt x="1427" y="14356"/>
                    <a:pt x="1454" y="14353"/>
                    <a:pt x="1477" y="14347"/>
                  </a:cubicBezTo>
                  <a:cubicBezTo>
                    <a:pt x="1571" y="14332"/>
                    <a:pt x="1666" y="14318"/>
                    <a:pt x="1757" y="14318"/>
                  </a:cubicBezTo>
                  <a:cubicBezTo>
                    <a:pt x="1956" y="14318"/>
                    <a:pt x="2137" y="14384"/>
                    <a:pt x="2251" y="14645"/>
                  </a:cubicBezTo>
                  <a:cubicBezTo>
                    <a:pt x="2264" y="14646"/>
                    <a:pt x="2277" y="14647"/>
                    <a:pt x="2289" y="14647"/>
                  </a:cubicBezTo>
                  <a:cubicBezTo>
                    <a:pt x="2550" y="14647"/>
                    <a:pt x="2738" y="14336"/>
                    <a:pt x="3008" y="14336"/>
                  </a:cubicBezTo>
                  <a:cubicBezTo>
                    <a:pt x="3037" y="14336"/>
                    <a:pt x="3066" y="14339"/>
                    <a:pt x="3097" y="14347"/>
                  </a:cubicBezTo>
                  <a:cubicBezTo>
                    <a:pt x="3144" y="14347"/>
                    <a:pt x="3204" y="14347"/>
                    <a:pt x="3239" y="14335"/>
                  </a:cubicBezTo>
                  <a:cubicBezTo>
                    <a:pt x="3525" y="14359"/>
                    <a:pt x="3597" y="14585"/>
                    <a:pt x="3644" y="14859"/>
                  </a:cubicBezTo>
                  <a:cubicBezTo>
                    <a:pt x="3597" y="15220"/>
                    <a:pt x="3693" y="15407"/>
                    <a:pt x="3940" y="15407"/>
                  </a:cubicBezTo>
                  <a:cubicBezTo>
                    <a:pt x="4003" y="15407"/>
                    <a:pt x="4075" y="15395"/>
                    <a:pt x="4156" y="15371"/>
                  </a:cubicBezTo>
                  <a:cubicBezTo>
                    <a:pt x="4335" y="15276"/>
                    <a:pt x="4513" y="15192"/>
                    <a:pt x="4668" y="15097"/>
                  </a:cubicBezTo>
                  <a:cubicBezTo>
                    <a:pt x="4704" y="15049"/>
                    <a:pt x="4716" y="14990"/>
                    <a:pt x="4752" y="14942"/>
                  </a:cubicBezTo>
                  <a:cubicBezTo>
                    <a:pt x="4954" y="14502"/>
                    <a:pt x="4966" y="14502"/>
                    <a:pt x="5359" y="14347"/>
                  </a:cubicBezTo>
                  <a:cubicBezTo>
                    <a:pt x="5585" y="14264"/>
                    <a:pt x="5716" y="14026"/>
                    <a:pt x="5966" y="13930"/>
                  </a:cubicBezTo>
                  <a:cubicBezTo>
                    <a:pt x="6145" y="13871"/>
                    <a:pt x="6037" y="13633"/>
                    <a:pt x="5966" y="13502"/>
                  </a:cubicBezTo>
                  <a:cubicBezTo>
                    <a:pt x="5920" y="13401"/>
                    <a:pt x="5866" y="13370"/>
                    <a:pt x="5808" y="13370"/>
                  </a:cubicBezTo>
                  <a:cubicBezTo>
                    <a:pt x="5717" y="13370"/>
                    <a:pt x="5616" y="13448"/>
                    <a:pt x="5520" y="13448"/>
                  </a:cubicBezTo>
                  <a:cubicBezTo>
                    <a:pt x="5513" y="13448"/>
                    <a:pt x="5507" y="13447"/>
                    <a:pt x="5500" y="13447"/>
                  </a:cubicBezTo>
                  <a:lnTo>
                    <a:pt x="5500" y="13447"/>
                  </a:lnTo>
                  <a:cubicBezTo>
                    <a:pt x="5605" y="13370"/>
                    <a:pt x="5705" y="13315"/>
                    <a:pt x="5796" y="13315"/>
                  </a:cubicBezTo>
                  <a:cubicBezTo>
                    <a:pt x="5897" y="13315"/>
                    <a:pt x="5987" y="13382"/>
                    <a:pt x="6061" y="13561"/>
                  </a:cubicBezTo>
                  <a:cubicBezTo>
                    <a:pt x="6121" y="13704"/>
                    <a:pt x="6204" y="13787"/>
                    <a:pt x="6359" y="13787"/>
                  </a:cubicBezTo>
                  <a:cubicBezTo>
                    <a:pt x="6418" y="13787"/>
                    <a:pt x="6454" y="13764"/>
                    <a:pt x="6502" y="13740"/>
                  </a:cubicBezTo>
                  <a:cubicBezTo>
                    <a:pt x="6966" y="13216"/>
                    <a:pt x="7550" y="12918"/>
                    <a:pt x="8121" y="12609"/>
                  </a:cubicBezTo>
                  <a:cubicBezTo>
                    <a:pt x="8228" y="12549"/>
                    <a:pt x="8335" y="12478"/>
                    <a:pt x="8466" y="12478"/>
                  </a:cubicBezTo>
                  <a:cubicBezTo>
                    <a:pt x="8800" y="12478"/>
                    <a:pt x="9109" y="12442"/>
                    <a:pt x="9276" y="12061"/>
                  </a:cubicBezTo>
                  <a:cubicBezTo>
                    <a:pt x="9292" y="11872"/>
                    <a:pt x="9333" y="11808"/>
                    <a:pt x="9385" y="11808"/>
                  </a:cubicBezTo>
                  <a:cubicBezTo>
                    <a:pt x="9447" y="11808"/>
                    <a:pt x="9526" y="11900"/>
                    <a:pt x="9597" y="11978"/>
                  </a:cubicBezTo>
                  <a:cubicBezTo>
                    <a:pt x="9658" y="12004"/>
                    <a:pt x="9712" y="12015"/>
                    <a:pt x="9763" y="12015"/>
                  </a:cubicBezTo>
                  <a:cubicBezTo>
                    <a:pt x="9921" y="12015"/>
                    <a:pt x="10034" y="11896"/>
                    <a:pt x="10133" y="11716"/>
                  </a:cubicBezTo>
                  <a:cubicBezTo>
                    <a:pt x="10205" y="11597"/>
                    <a:pt x="9990" y="11490"/>
                    <a:pt x="10121" y="11442"/>
                  </a:cubicBezTo>
                  <a:cubicBezTo>
                    <a:pt x="10669" y="11228"/>
                    <a:pt x="10967" y="10597"/>
                    <a:pt x="11502" y="10347"/>
                  </a:cubicBezTo>
                  <a:cubicBezTo>
                    <a:pt x="11812" y="10013"/>
                    <a:pt x="12288" y="10061"/>
                    <a:pt x="12610" y="9739"/>
                  </a:cubicBezTo>
                  <a:cubicBezTo>
                    <a:pt x="12828" y="9739"/>
                    <a:pt x="13047" y="9676"/>
                    <a:pt x="13282" y="9676"/>
                  </a:cubicBezTo>
                  <a:cubicBezTo>
                    <a:pt x="13316" y="9676"/>
                    <a:pt x="13349" y="9677"/>
                    <a:pt x="13384" y="9680"/>
                  </a:cubicBezTo>
                  <a:cubicBezTo>
                    <a:pt x="13562" y="9632"/>
                    <a:pt x="13586" y="9465"/>
                    <a:pt x="13622" y="9287"/>
                  </a:cubicBezTo>
                  <a:cubicBezTo>
                    <a:pt x="13622" y="9059"/>
                    <a:pt x="13715" y="9023"/>
                    <a:pt x="13826" y="9023"/>
                  </a:cubicBezTo>
                  <a:cubicBezTo>
                    <a:pt x="13878" y="9023"/>
                    <a:pt x="13934" y="9031"/>
                    <a:pt x="13986" y="9031"/>
                  </a:cubicBezTo>
                  <a:cubicBezTo>
                    <a:pt x="14008" y="9031"/>
                    <a:pt x="14030" y="9029"/>
                    <a:pt x="14050" y="9025"/>
                  </a:cubicBezTo>
                  <a:cubicBezTo>
                    <a:pt x="14122" y="9001"/>
                    <a:pt x="14193" y="8977"/>
                    <a:pt x="14253" y="8918"/>
                  </a:cubicBezTo>
                  <a:cubicBezTo>
                    <a:pt x="14539" y="8394"/>
                    <a:pt x="15086" y="8573"/>
                    <a:pt x="15479" y="8322"/>
                  </a:cubicBezTo>
                  <a:cubicBezTo>
                    <a:pt x="15717" y="8203"/>
                    <a:pt x="15955" y="8084"/>
                    <a:pt x="16158" y="7930"/>
                  </a:cubicBezTo>
                  <a:cubicBezTo>
                    <a:pt x="16444" y="7680"/>
                    <a:pt x="16134" y="7275"/>
                    <a:pt x="16336" y="7013"/>
                  </a:cubicBezTo>
                  <a:lnTo>
                    <a:pt x="16336" y="7013"/>
                  </a:lnTo>
                  <a:cubicBezTo>
                    <a:pt x="16336" y="7191"/>
                    <a:pt x="16193" y="7382"/>
                    <a:pt x="16384" y="7513"/>
                  </a:cubicBezTo>
                  <a:cubicBezTo>
                    <a:pt x="16426" y="7542"/>
                    <a:pt x="16467" y="7555"/>
                    <a:pt x="16506" y="7555"/>
                  </a:cubicBezTo>
                  <a:cubicBezTo>
                    <a:pt x="16609" y="7555"/>
                    <a:pt x="16699" y="7468"/>
                    <a:pt x="16777" y="7382"/>
                  </a:cubicBezTo>
                  <a:cubicBezTo>
                    <a:pt x="16904" y="7223"/>
                    <a:pt x="17038" y="7162"/>
                    <a:pt x="17179" y="7162"/>
                  </a:cubicBezTo>
                  <a:cubicBezTo>
                    <a:pt x="17302" y="7162"/>
                    <a:pt x="17430" y="7208"/>
                    <a:pt x="17563" y="7275"/>
                  </a:cubicBezTo>
                  <a:cubicBezTo>
                    <a:pt x="17741" y="7370"/>
                    <a:pt x="17908" y="7513"/>
                    <a:pt x="18110" y="7537"/>
                  </a:cubicBezTo>
                  <a:cubicBezTo>
                    <a:pt x="18456" y="7299"/>
                    <a:pt x="18753" y="7001"/>
                    <a:pt x="19003" y="6668"/>
                  </a:cubicBezTo>
                  <a:cubicBezTo>
                    <a:pt x="19122" y="6477"/>
                    <a:pt x="19170" y="6227"/>
                    <a:pt x="19361" y="6060"/>
                  </a:cubicBezTo>
                  <a:lnTo>
                    <a:pt x="19361" y="6060"/>
                  </a:lnTo>
                  <a:cubicBezTo>
                    <a:pt x="19343" y="6527"/>
                    <a:pt x="19494" y="6790"/>
                    <a:pt x="19762" y="6790"/>
                  </a:cubicBezTo>
                  <a:cubicBezTo>
                    <a:pt x="19851" y="6790"/>
                    <a:pt x="19951" y="6762"/>
                    <a:pt x="20063" y="6703"/>
                  </a:cubicBezTo>
                  <a:cubicBezTo>
                    <a:pt x="20111" y="6668"/>
                    <a:pt x="20146" y="6656"/>
                    <a:pt x="20194" y="6620"/>
                  </a:cubicBezTo>
                  <a:cubicBezTo>
                    <a:pt x="20408" y="6548"/>
                    <a:pt x="20706" y="6644"/>
                    <a:pt x="20777" y="6310"/>
                  </a:cubicBezTo>
                  <a:cubicBezTo>
                    <a:pt x="20790" y="6251"/>
                    <a:pt x="20779" y="6212"/>
                    <a:pt x="20754" y="6183"/>
                  </a:cubicBezTo>
                  <a:lnTo>
                    <a:pt x="20754" y="6183"/>
                  </a:lnTo>
                  <a:cubicBezTo>
                    <a:pt x="20885" y="6267"/>
                    <a:pt x="21020" y="6342"/>
                    <a:pt x="21175" y="6342"/>
                  </a:cubicBezTo>
                  <a:cubicBezTo>
                    <a:pt x="21220" y="6342"/>
                    <a:pt x="21265" y="6336"/>
                    <a:pt x="21313" y="6322"/>
                  </a:cubicBezTo>
                  <a:cubicBezTo>
                    <a:pt x="21373" y="6298"/>
                    <a:pt x="21432" y="6263"/>
                    <a:pt x="21480" y="6191"/>
                  </a:cubicBezTo>
                  <a:cubicBezTo>
                    <a:pt x="21492" y="6144"/>
                    <a:pt x="21480" y="6108"/>
                    <a:pt x="21444" y="6060"/>
                  </a:cubicBezTo>
                  <a:cubicBezTo>
                    <a:pt x="21420" y="6025"/>
                    <a:pt x="21420" y="6001"/>
                    <a:pt x="21420" y="5965"/>
                  </a:cubicBezTo>
                  <a:lnTo>
                    <a:pt x="21420" y="5965"/>
                  </a:lnTo>
                  <a:cubicBezTo>
                    <a:pt x="21444" y="5989"/>
                    <a:pt x="21444" y="6025"/>
                    <a:pt x="21480" y="6048"/>
                  </a:cubicBezTo>
                  <a:cubicBezTo>
                    <a:pt x="21510" y="6060"/>
                    <a:pt x="21542" y="6066"/>
                    <a:pt x="21575" y="6066"/>
                  </a:cubicBezTo>
                  <a:cubicBezTo>
                    <a:pt x="21608" y="6066"/>
                    <a:pt x="21641" y="6060"/>
                    <a:pt x="21670" y="6048"/>
                  </a:cubicBezTo>
                  <a:cubicBezTo>
                    <a:pt x="21813" y="5906"/>
                    <a:pt x="21992" y="5953"/>
                    <a:pt x="22159" y="5894"/>
                  </a:cubicBezTo>
                  <a:cubicBezTo>
                    <a:pt x="22366" y="5746"/>
                    <a:pt x="22540" y="5475"/>
                    <a:pt x="22804" y="5475"/>
                  </a:cubicBezTo>
                  <a:cubicBezTo>
                    <a:pt x="22859" y="5475"/>
                    <a:pt x="22917" y="5486"/>
                    <a:pt x="22980" y="5513"/>
                  </a:cubicBezTo>
                  <a:cubicBezTo>
                    <a:pt x="23349" y="5655"/>
                    <a:pt x="23742" y="5596"/>
                    <a:pt x="24111" y="5703"/>
                  </a:cubicBezTo>
                  <a:cubicBezTo>
                    <a:pt x="24671" y="5644"/>
                    <a:pt x="25254" y="5584"/>
                    <a:pt x="25707" y="5132"/>
                  </a:cubicBezTo>
                  <a:cubicBezTo>
                    <a:pt x="25742" y="5097"/>
                    <a:pt x="25767" y="5084"/>
                    <a:pt x="25788" y="5084"/>
                  </a:cubicBezTo>
                  <a:cubicBezTo>
                    <a:pt x="25838" y="5084"/>
                    <a:pt x="25859" y="5155"/>
                    <a:pt x="25909" y="5155"/>
                  </a:cubicBezTo>
                  <a:cubicBezTo>
                    <a:pt x="26244" y="5164"/>
                    <a:pt x="26579" y="5408"/>
                    <a:pt x="26886" y="5408"/>
                  </a:cubicBezTo>
                  <a:cubicBezTo>
                    <a:pt x="26993" y="5408"/>
                    <a:pt x="27096" y="5378"/>
                    <a:pt x="27195" y="5298"/>
                  </a:cubicBezTo>
                  <a:cubicBezTo>
                    <a:pt x="27438" y="5099"/>
                    <a:pt x="27684" y="5042"/>
                    <a:pt x="27929" y="5042"/>
                  </a:cubicBezTo>
                  <a:cubicBezTo>
                    <a:pt x="28245" y="5042"/>
                    <a:pt x="28560" y="5136"/>
                    <a:pt x="28870" y="5136"/>
                  </a:cubicBezTo>
                  <a:cubicBezTo>
                    <a:pt x="28907" y="5136"/>
                    <a:pt x="28944" y="5135"/>
                    <a:pt x="28981" y="5132"/>
                  </a:cubicBezTo>
                  <a:cubicBezTo>
                    <a:pt x="29779" y="5096"/>
                    <a:pt x="29826" y="5167"/>
                    <a:pt x="29898" y="4286"/>
                  </a:cubicBezTo>
                  <a:cubicBezTo>
                    <a:pt x="29898" y="4179"/>
                    <a:pt x="29886" y="4084"/>
                    <a:pt x="29886" y="3977"/>
                  </a:cubicBezTo>
                  <a:cubicBezTo>
                    <a:pt x="29898" y="3786"/>
                    <a:pt x="29969" y="3572"/>
                    <a:pt x="29826" y="3381"/>
                  </a:cubicBezTo>
                  <a:cubicBezTo>
                    <a:pt x="29716" y="3238"/>
                    <a:pt x="29830" y="3105"/>
                    <a:pt x="29895" y="3105"/>
                  </a:cubicBezTo>
                  <a:cubicBezTo>
                    <a:pt x="29900" y="3105"/>
                    <a:pt x="29905" y="3106"/>
                    <a:pt x="29909" y="3108"/>
                  </a:cubicBezTo>
                  <a:cubicBezTo>
                    <a:pt x="30011" y="3160"/>
                    <a:pt x="30111" y="3179"/>
                    <a:pt x="30209" y="3179"/>
                  </a:cubicBezTo>
                  <a:cubicBezTo>
                    <a:pt x="30504" y="3179"/>
                    <a:pt x="30787" y="3003"/>
                    <a:pt x="31085" y="3003"/>
                  </a:cubicBezTo>
                  <a:cubicBezTo>
                    <a:pt x="31141" y="3003"/>
                    <a:pt x="31198" y="3010"/>
                    <a:pt x="31255" y="3024"/>
                  </a:cubicBezTo>
                  <a:cubicBezTo>
                    <a:pt x="31289" y="3033"/>
                    <a:pt x="31328" y="3041"/>
                    <a:pt x="31361" y="3041"/>
                  </a:cubicBezTo>
                  <a:cubicBezTo>
                    <a:pt x="31375" y="3041"/>
                    <a:pt x="31387" y="3040"/>
                    <a:pt x="31398" y="3036"/>
                  </a:cubicBezTo>
                  <a:cubicBezTo>
                    <a:pt x="31409" y="3058"/>
                    <a:pt x="31421" y="3067"/>
                    <a:pt x="31432" y="3067"/>
                  </a:cubicBezTo>
                  <a:cubicBezTo>
                    <a:pt x="31480" y="3067"/>
                    <a:pt x="31523" y="2912"/>
                    <a:pt x="31562" y="2912"/>
                  </a:cubicBezTo>
                  <a:cubicBezTo>
                    <a:pt x="31579" y="2912"/>
                    <a:pt x="31596" y="2944"/>
                    <a:pt x="31612" y="3036"/>
                  </a:cubicBezTo>
                  <a:cubicBezTo>
                    <a:pt x="31644" y="3290"/>
                    <a:pt x="31741" y="3351"/>
                    <a:pt x="31860" y="3351"/>
                  </a:cubicBezTo>
                  <a:cubicBezTo>
                    <a:pt x="31970" y="3351"/>
                    <a:pt x="32098" y="3299"/>
                    <a:pt x="32208" y="3299"/>
                  </a:cubicBezTo>
                  <a:cubicBezTo>
                    <a:pt x="32246" y="3299"/>
                    <a:pt x="32282" y="3305"/>
                    <a:pt x="32315" y="3322"/>
                  </a:cubicBezTo>
                  <a:cubicBezTo>
                    <a:pt x="32624" y="3167"/>
                    <a:pt x="33100" y="3405"/>
                    <a:pt x="33243" y="2869"/>
                  </a:cubicBezTo>
                  <a:cubicBezTo>
                    <a:pt x="33327" y="2560"/>
                    <a:pt x="33517" y="2393"/>
                    <a:pt x="33708" y="2215"/>
                  </a:cubicBezTo>
                  <a:cubicBezTo>
                    <a:pt x="33862" y="1953"/>
                    <a:pt x="33755" y="1726"/>
                    <a:pt x="33636" y="1488"/>
                  </a:cubicBezTo>
                  <a:lnTo>
                    <a:pt x="33648" y="1488"/>
                  </a:lnTo>
                  <a:cubicBezTo>
                    <a:pt x="33315" y="1405"/>
                    <a:pt x="32969" y="1262"/>
                    <a:pt x="32767" y="881"/>
                  </a:cubicBezTo>
                  <a:cubicBezTo>
                    <a:pt x="32338" y="667"/>
                    <a:pt x="31755" y="845"/>
                    <a:pt x="31433" y="286"/>
                  </a:cubicBezTo>
                  <a:cubicBezTo>
                    <a:pt x="31298" y="255"/>
                    <a:pt x="31173" y="160"/>
                    <a:pt x="31032" y="160"/>
                  </a:cubicBezTo>
                  <a:cubicBezTo>
                    <a:pt x="31011" y="160"/>
                    <a:pt x="30990" y="162"/>
                    <a:pt x="30969" y="167"/>
                  </a:cubicBezTo>
                  <a:cubicBezTo>
                    <a:pt x="30776" y="176"/>
                    <a:pt x="30583" y="191"/>
                    <a:pt x="30392" y="191"/>
                  </a:cubicBezTo>
                  <a:cubicBezTo>
                    <a:pt x="30099" y="191"/>
                    <a:pt x="29809" y="156"/>
                    <a:pt x="29528" y="12"/>
                  </a:cubicBezTo>
                  <a:cubicBezTo>
                    <a:pt x="29513" y="9"/>
                    <a:pt x="29497" y="7"/>
                    <a:pt x="29481" y="7"/>
                  </a:cubicBezTo>
                  <a:cubicBezTo>
                    <a:pt x="29438" y="7"/>
                    <a:pt x="29397" y="18"/>
                    <a:pt x="29362" y="36"/>
                  </a:cubicBezTo>
                  <a:cubicBezTo>
                    <a:pt x="29280" y="139"/>
                    <a:pt x="29201" y="175"/>
                    <a:pt x="29123" y="175"/>
                  </a:cubicBezTo>
                  <a:cubicBezTo>
                    <a:pt x="28949" y="175"/>
                    <a:pt x="28780" y="0"/>
                    <a:pt x="286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8" name="Google Shape;558;p4"/>
            <p:cNvSpPr/>
            <p:nvPr/>
          </p:nvSpPr>
          <p:spPr>
            <a:xfrm>
              <a:off x="333374" y="-1290770"/>
              <a:ext cx="155212" cy="114657"/>
            </a:xfrm>
            <a:custGeom>
              <a:avLst/>
              <a:gdLst/>
              <a:ahLst/>
              <a:cxnLst/>
              <a:rect l="l" t="t" r="r" b="b"/>
              <a:pathLst>
                <a:path w="4918" h="3633" extrusionOk="0">
                  <a:moveTo>
                    <a:pt x="4594" y="0"/>
                  </a:moveTo>
                  <a:cubicBezTo>
                    <a:pt x="4576" y="0"/>
                    <a:pt x="4557" y="2"/>
                    <a:pt x="4537" y="4"/>
                  </a:cubicBezTo>
                  <a:cubicBezTo>
                    <a:pt x="4529" y="4"/>
                    <a:pt x="4522" y="3"/>
                    <a:pt x="4515" y="3"/>
                  </a:cubicBezTo>
                  <a:cubicBezTo>
                    <a:pt x="4368" y="3"/>
                    <a:pt x="4233" y="115"/>
                    <a:pt x="4108" y="183"/>
                  </a:cubicBezTo>
                  <a:cubicBezTo>
                    <a:pt x="3965" y="266"/>
                    <a:pt x="3822" y="373"/>
                    <a:pt x="3691" y="469"/>
                  </a:cubicBezTo>
                  <a:cubicBezTo>
                    <a:pt x="3394" y="564"/>
                    <a:pt x="3132" y="719"/>
                    <a:pt x="2894" y="945"/>
                  </a:cubicBezTo>
                  <a:cubicBezTo>
                    <a:pt x="2572" y="1159"/>
                    <a:pt x="2274" y="1373"/>
                    <a:pt x="1965" y="1600"/>
                  </a:cubicBezTo>
                  <a:cubicBezTo>
                    <a:pt x="1786" y="1719"/>
                    <a:pt x="1596" y="1802"/>
                    <a:pt x="1441" y="1981"/>
                  </a:cubicBezTo>
                  <a:cubicBezTo>
                    <a:pt x="1143" y="2195"/>
                    <a:pt x="893" y="2493"/>
                    <a:pt x="536" y="2612"/>
                  </a:cubicBezTo>
                  <a:cubicBezTo>
                    <a:pt x="412" y="2736"/>
                    <a:pt x="352" y="2947"/>
                    <a:pt x="152" y="2947"/>
                  </a:cubicBezTo>
                  <a:cubicBezTo>
                    <a:pt x="141" y="2947"/>
                    <a:pt x="130" y="2946"/>
                    <a:pt x="119" y="2945"/>
                  </a:cubicBezTo>
                  <a:cubicBezTo>
                    <a:pt x="96" y="2993"/>
                    <a:pt x="48" y="3052"/>
                    <a:pt x="0" y="3100"/>
                  </a:cubicBezTo>
                  <a:cubicBezTo>
                    <a:pt x="12" y="3147"/>
                    <a:pt x="36" y="3195"/>
                    <a:pt x="60" y="3231"/>
                  </a:cubicBezTo>
                  <a:cubicBezTo>
                    <a:pt x="107" y="3338"/>
                    <a:pt x="96" y="3445"/>
                    <a:pt x="96" y="3540"/>
                  </a:cubicBezTo>
                  <a:cubicBezTo>
                    <a:pt x="107" y="3576"/>
                    <a:pt x="119" y="3588"/>
                    <a:pt x="131" y="3624"/>
                  </a:cubicBezTo>
                  <a:cubicBezTo>
                    <a:pt x="216" y="3629"/>
                    <a:pt x="282" y="3632"/>
                    <a:pt x="336" y="3632"/>
                  </a:cubicBezTo>
                  <a:cubicBezTo>
                    <a:pt x="539" y="3632"/>
                    <a:pt x="559" y="3583"/>
                    <a:pt x="691" y="3386"/>
                  </a:cubicBezTo>
                  <a:cubicBezTo>
                    <a:pt x="727" y="3314"/>
                    <a:pt x="858" y="3290"/>
                    <a:pt x="941" y="3278"/>
                  </a:cubicBezTo>
                  <a:cubicBezTo>
                    <a:pt x="943" y="3278"/>
                    <a:pt x="946" y="3278"/>
                    <a:pt x="948" y="3278"/>
                  </a:cubicBezTo>
                  <a:cubicBezTo>
                    <a:pt x="1023" y="3278"/>
                    <a:pt x="1082" y="3402"/>
                    <a:pt x="1171" y="3402"/>
                  </a:cubicBezTo>
                  <a:cubicBezTo>
                    <a:pt x="1205" y="3402"/>
                    <a:pt x="1242" y="3385"/>
                    <a:pt x="1286" y="3338"/>
                  </a:cubicBezTo>
                  <a:cubicBezTo>
                    <a:pt x="869" y="2755"/>
                    <a:pt x="1584" y="2909"/>
                    <a:pt x="1655" y="2600"/>
                  </a:cubicBezTo>
                  <a:cubicBezTo>
                    <a:pt x="1682" y="2484"/>
                    <a:pt x="1740" y="2443"/>
                    <a:pt x="1808" y="2443"/>
                  </a:cubicBezTo>
                  <a:cubicBezTo>
                    <a:pt x="1893" y="2443"/>
                    <a:pt x="1994" y="2509"/>
                    <a:pt x="2060" y="2576"/>
                  </a:cubicBezTo>
                  <a:cubicBezTo>
                    <a:pt x="2165" y="2674"/>
                    <a:pt x="2251" y="2713"/>
                    <a:pt x="2322" y="2713"/>
                  </a:cubicBezTo>
                  <a:cubicBezTo>
                    <a:pt x="2596" y="2713"/>
                    <a:pt x="2677" y="2150"/>
                    <a:pt x="2949" y="2150"/>
                  </a:cubicBezTo>
                  <a:cubicBezTo>
                    <a:pt x="2969" y="2150"/>
                    <a:pt x="2990" y="2153"/>
                    <a:pt x="3013" y="2159"/>
                  </a:cubicBezTo>
                  <a:cubicBezTo>
                    <a:pt x="3015" y="2162"/>
                    <a:pt x="3019" y="2163"/>
                    <a:pt x="3023" y="2163"/>
                  </a:cubicBezTo>
                  <a:cubicBezTo>
                    <a:pt x="3050" y="2163"/>
                    <a:pt x="3099" y="2095"/>
                    <a:pt x="3120" y="2064"/>
                  </a:cubicBezTo>
                  <a:cubicBezTo>
                    <a:pt x="3144" y="1969"/>
                    <a:pt x="3120" y="1885"/>
                    <a:pt x="3024" y="1862"/>
                  </a:cubicBezTo>
                  <a:cubicBezTo>
                    <a:pt x="3018" y="1860"/>
                    <a:pt x="3012" y="1860"/>
                    <a:pt x="3005" y="1860"/>
                  </a:cubicBezTo>
                  <a:cubicBezTo>
                    <a:pt x="2980" y="1860"/>
                    <a:pt x="2952" y="1865"/>
                    <a:pt x="2927" y="1865"/>
                  </a:cubicBezTo>
                  <a:cubicBezTo>
                    <a:pt x="2879" y="1865"/>
                    <a:pt x="2846" y="1846"/>
                    <a:pt x="2882" y="1731"/>
                  </a:cubicBezTo>
                  <a:cubicBezTo>
                    <a:pt x="2891" y="1667"/>
                    <a:pt x="2934" y="1638"/>
                    <a:pt x="2996" y="1638"/>
                  </a:cubicBezTo>
                  <a:cubicBezTo>
                    <a:pt x="3015" y="1638"/>
                    <a:pt x="3037" y="1641"/>
                    <a:pt x="3060" y="1647"/>
                  </a:cubicBezTo>
                  <a:cubicBezTo>
                    <a:pt x="3086" y="1652"/>
                    <a:pt x="3113" y="1654"/>
                    <a:pt x="3141" y="1654"/>
                  </a:cubicBezTo>
                  <a:cubicBezTo>
                    <a:pt x="3193" y="1654"/>
                    <a:pt x="3247" y="1648"/>
                    <a:pt x="3299" y="1648"/>
                  </a:cubicBezTo>
                  <a:cubicBezTo>
                    <a:pt x="3412" y="1648"/>
                    <a:pt x="3516" y="1676"/>
                    <a:pt x="3572" y="1850"/>
                  </a:cubicBezTo>
                  <a:cubicBezTo>
                    <a:pt x="3612" y="1940"/>
                    <a:pt x="3627" y="2013"/>
                    <a:pt x="3715" y="2013"/>
                  </a:cubicBezTo>
                  <a:cubicBezTo>
                    <a:pt x="3732" y="2013"/>
                    <a:pt x="3752" y="2010"/>
                    <a:pt x="3775" y="2004"/>
                  </a:cubicBezTo>
                  <a:cubicBezTo>
                    <a:pt x="4096" y="1897"/>
                    <a:pt x="4918" y="635"/>
                    <a:pt x="4918" y="183"/>
                  </a:cubicBezTo>
                  <a:cubicBezTo>
                    <a:pt x="4832" y="87"/>
                    <a:pt x="4747" y="0"/>
                    <a:pt x="45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9" name="Google Shape;559;p4"/>
            <p:cNvSpPr/>
            <p:nvPr/>
          </p:nvSpPr>
          <p:spPr>
            <a:xfrm>
              <a:off x="184194" y="-1073107"/>
              <a:ext cx="106010" cy="121948"/>
            </a:xfrm>
            <a:custGeom>
              <a:avLst/>
              <a:gdLst/>
              <a:ahLst/>
              <a:cxnLst/>
              <a:rect l="l" t="t" r="r" b="b"/>
              <a:pathLst>
                <a:path w="3359" h="3864" extrusionOk="0">
                  <a:moveTo>
                    <a:pt x="2548" y="2358"/>
                  </a:moveTo>
                  <a:cubicBezTo>
                    <a:pt x="2584" y="2394"/>
                    <a:pt x="2620" y="2442"/>
                    <a:pt x="2644" y="2477"/>
                  </a:cubicBezTo>
                  <a:cubicBezTo>
                    <a:pt x="2584" y="2465"/>
                    <a:pt x="2584" y="2394"/>
                    <a:pt x="2548" y="2358"/>
                  </a:cubicBezTo>
                  <a:close/>
                  <a:moveTo>
                    <a:pt x="1513" y="1"/>
                  </a:moveTo>
                  <a:cubicBezTo>
                    <a:pt x="1453" y="179"/>
                    <a:pt x="1513" y="322"/>
                    <a:pt x="1596" y="489"/>
                  </a:cubicBezTo>
                  <a:cubicBezTo>
                    <a:pt x="1834" y="894"/>
                    <a:pt x="1596" y="1013"/>
                    <a:pt x="1322" y="1132"/>
                  </a:cubicBezTo>
                  <a:cubicBezTo>
                    <a:pt x="1144" y="1311"/>
                    <a:pt x="953" y="1489"/>
                    <a:pt x="774" y="1668"/>
                  </a:cubicBezTo>
                  <a:cubicBezTo>
                    <a:pt x="837" y="1918"/>
                    <a:pt x="791" y="1981"/>
                    <a:pt x="708" y="1981"/>
                  </a:cubicBezTo>
                  <a:cubicBezTo>
                    <a:pt x="632" y="1981"/>
                    <a:pt x="526" y="1929"/>
                    <a:pt x="441" y="1918"/>
                  </a:cubicBezTo>
                  <a:lnTo>
                    <a:pt x="310" y="2001"/>
                  </a:lnTo>
                  <a:cubicBezTo>
                    <a:pt x="262" y="2180"/>
                    <a:pt x="1" y="2465"/>
                    <a:pt x="251" y="2513"/>
                  </a:cubicBezTo>
                  <a:cubicBezTo>
                    <a:pt x="905" y="2632"/>
                    <a:pt x="1155" y="3180"/>
                    <a:pt x="1441" y="3716"/>
                  </a:cubicBezTo>
                  <a:cubicBezTo>
                    <a:pt x="1574" y="3789"/>
                    <a:pt x="1702" y="3863"/>
                    <a:pt x="1838" y="3863"/>
                  </a:cubicBezTo>
                  <a:cubicBezTo>
                    <a:pt x="1920" y="3863"/>
                    <a:pt x="2006" y="3836"/>
                    <a:pt x="2096" y="3763"/>
                  </a:cubicBezTo>
                  <a:lnTo>
                    <a:pt x="2144" y="3751"/>
                  </a:lnTo>
                  <a:lnTo>
                    <a:pt x="2179" y="3751"/>
                  </a:lnTo>
                  <a:cubicBezTo>
                    <a:pt x="2608" y="3406"/>
                    <a:pt x="3120" y="3216"/>
                    <a:pt x="3358" y="2632"/>
                  </a:cubicBezTo>
                  <a:cubicBezTo>
                    <a:pt x="3337" y="2309"/>
                    <a:pt x="3233" y="2146"/>
                    <a:pt x="3041" y="2146"/>
                  </a:cubicBezTo>
                  <a:cubicBezTo>
                    <a:pt x="2915" y="2146"/>
                    <a:pt x="2752" y="2217"/>
                    <a:pt x="2548" y="2358"/>
                  </a:cubicBezTo>
                  <a:cubicBezTo>
                    <a:pt x="2203" y="2168"/>
                    <a:pt x="2227" y="1846"/>
                    <a:pt x="2334" y="1513"/>
                  </a:cubicBezTo>
                  <a:cubicBezTo>
                    <a:pt x="2304" y="1504"/>
                    <a:pt x="2274" y="1501"/>
                    <a:pt x="2243" y="1501"/>
                  </a:cubicBezTo>
                  <a:cubicBezTo>
                    <a:pt x="2084" y="1501"/>
                    <a:pt x="1925" y="1598"/>
                    <a:pt x="1782" y="1598"/>
                  </a:cubicBezTo>
                  <a:cubicBezTo>
                    <a:pt x="1683" y="1598"/>
                    <a:pt x="1591" y="1551"/>
                    <a:pt x="1513" y="1394"/>
                  </a:cubicBezTo>
                  <a:cubicBezTo>
                    <a:pt x="1581" y="1333"/>
                    <a:pt x="1659" y="1318"/>
                    <a:pt x="1738" y="1318"/>
                  </a:cubicBezTo>
                  <a:cubicBezTo>
                    <a:pt x="1813" y="1318"/>
                    <a:pt x="1889" y="1331"/>
                    <a:pt x="1958" y="1331"/>
                  </a:cubicBezTo>
                  <a:cubicBezTo>
                    <a:pt x="2046" y="1331"/>
                    <a:pt x="2125" y="1310"/>
                    <a:pt x="2179" y="1215"/>
                  </a:cubicBezTo>
                  <a:cubicBezTo>
                    <a:pt x="2346" y="941"/>
                    <a:pt x="1894" y="108"/>
                    <a:pt x="15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0" name="Google Shape;560;p4"/>
            <p:cNvSpPr/>
            <p:nvPr/>
          </p:nvSpPr>
          <p:spPr>
            <a:xfrm>
              <a:off x="978915" y="-1326495"/>
              <a:ext cx="196177" cy="61290"/>
            </a:xfrm>
            <a:custGeom>
              <a:avLst/>
              <a:gdLst/>
              <a:ahLst/>
              <a:cxnLst/>
              <a:rect l="l" t="t" r="r" b="b"/>
              <a:pathLst>
                <a:path w="6216" h="1942" extrusionOk="0">
                  <a:moveTo>
                    <a:pt x="5783" y="1"/>
                  </a:moveTo>
                  <a:cubicBezTo>
                    <a:pt x="5753" y="1"/>
                    <a:pt x="5719" y="16"/>
                    <a:pt x="5691" y="53"/>
                  </a:cubicBezTo>
                  <a:cubicBezTo>
                    <a:pt x="5620" y="112"/>
                    <a:pt x="5632" y="172"/>
                    <a:pt x="5632" y="255"/>
                  </a:cubicBezTo>
                  <a:cubicBezTo>
                    <a:pt x="5671" y="817"/>
                    <a:pt x="5552" y="1126"/>
                    <a:pt x="5295" y="1126"/>
                  </a:cubicBezTo>
                  <a:cubicBezTo>
                    <a:pt x="5236" y="1126"/>
                    <a:pt x="5169" y="1110"/>
                    <a:pt x="5096" y="1077"/>
                  </a:cubicBezTo>
                  <a:cubicBezTo>
                    <a:pt x="4969" y="1018"/>
                    <a:pt x="4841" y="999"/>
                    <a:pt x="4713" y="999"/>
                  </a:cubicBezTo>
                  <a:cubicBezTo>
                    <a:pt x="4497" y="999"/>
                    <a:pt x="4282" y="1052"/>
                    <a:pt x="4073" y="1052"/>
                  </a:cubicBezTo>
                  <a:cubicBezTo>
                    <a:pt x="3930" y="1052"/>
                    <a:pt x="3791" y="1028"/>
                    <a:pt x="3655" y="946"/>
                  </a:cubicBezTo>
                  <a:cubicBezTo>
                    <a:pt x="3616" y="919"/>
                    <a:pt x="3584" y="908"/>
                    <a:pt x="3558" y="908"/>
                  </a:cubicBezTo>
                  <a:cubicBezTo>
                    <a:pt x="3490" y="908"/>
                    <a:pt x="3457" y="981"/>
                    <a:pt x="3405" y="1041"/>
                  </a:cubicBezTo>
                  <a:cubicBezTo>
                    <a:pt x="3236" y="1229"/>
                    <a:pt x="3044" y="1291"/>
                    <a:pt x="2824" y="1291"/>
                  </a:cubicBezTo>
                  <a:cubicBezTo>
                    <a:pt x="2766" y="1291"/>
                    <a:pt x="2706" y="1287"/>
                    <a:pt x="2643" y="1279"/>
                  </a:cubicBezTo>
                  <a:cubicBezTo>
                    <a:pt x="2462" y="1262"/>
                    <a:pt x="2324" y="973"/>
                    <a:pt x="2134" y="973"/>
                  </a:cubicBezTo>
                  <a:cubicBezTo>
                    <a:pt x="2063" y="973"/>
                    <a:pt x="1984" y="1014"/>
                    <a:pt x="1893" y="1124"/>
                  </a:cubicBezTo>
                  <a:cubicBezTo>
                    <a:pt x="1893" y="1124"/>
                    <a:pt x="1892" y="1124"/>
                    <a:pt x="1892" y="1124"/>
                  </a:cubicBezTo>
                  <a:cubicBezTo>
                    <a:pt x="1858" y="1124"/>
                    <a:pt x="1822" y="728"/>
                    <a:pt x="1587" y="728"/>
                  </a:cubicBezTo>
                  <a:cubicBezTo>
                    <a:pt x="1575" y="728"/>
                    <a:pt x="1562" y="729"/>
                    <a:pt x="1548" y="731"/>
                  </a:cubicBezTo>
                  <a:lnTo>
                    <a:pt x="1548" y="1208"/>
                  </a:lnTo>
                  <a:cubicBezTo>
                    <a:pt x="1506" y="1195"/>
                    <a:pt x="1466" y="1189"/>
                    <a:pt x="1428" y="1189"/>
                  </a:cubicBezTo>
                  <a:cubicBezTo>
                    <a:pt x="1114" y="1189"/>
                    <a:pt x="895" y="1578"/>
                    <a:pt x="577" y="1578"/>
                  </a:cubicBezTo>
                  <a:cubicBezTo>
                    <a:pt x="545" y="1578"/>
                    <a:pt x="511" y="1574"/>
                    <a:pt x="476" y="1565"/>
                  </a:cubicBezTo>
                  <a:cubicBezTo>
                    <a:pt x="425" y="1557"/>
                    <a:pt x="369" y="1550"/>
                    <a:pt x="313" y="1550"/>
                  </a:cubicBezTo>
                  <a:cubicBezTo>
                    <a:pt x="201" y="1550"/>
                    <a:pt x="88" y="1577"/>
                    <a:pt x="0" y="1672"/>
                  </a:cubicBezTo>
                  <a:cubicBezTo>
                    <a:pt x="12" y="1731"/>
                    <a:pt x="48" y="1779"/>
                    <a:pt x="95" y="1779"/>
                  </a:cubicBezTo>
                  <a:cubicBezTo>
                    <a:pt x="209" y="1807"/>
                    <a:pt x="285" y="1941"/>
                    <a:pt x="395" y="1941"/>
                  </a:cubicBezTo>
                  <a:cubicBezTo>
                    <a:pt x="423" y="1941"/>
                    <a:pt x="454" y="1932"/>
                    <a:pt x="488" y="1910"/>
                  </a:cubicBezTo>
                  <a:cubicBezTo>
                    <a:pt x="512" y="1874"/>
                    <a:pt x="548" y="1874"/>
                    <a:pt x="572" y="1874"/>
                  </a:cubicBezTo>
                  <a:cubicBezTo>
                    <a:pt x="685" y="1826"/>
                    <a:pt x="799" y="1813"/>
                    <a:pt x="914" y="1813"/>
                  </a:cubicBezTo>
                  <a:cubicBezTo>
                    <a:pt x="1044" y="1813"/>
                    <a:pt x="1174" y="1829"/>
                    <a:pt x="1304" y="1829"/>
                  </a:cubicBezTo>
                  <a:cubicBezTo>
                    <a:pt x="1398" y="1829"/>
                    <a:pt x="1491" y="1821"/>
                    <a:pt x="1584" y="1791"/>
                  </a:cubicBezTo>
                  <a:cubicBezTo>
                    <a:pt x="1691" y="1684"/>
                    <a:pt x="1827" y="1634"/>
                    <a:pt x="1975" y="1634"/>
                  </a:cubicBezTo>
                  <a:cubicBezTo>
                    <a:pt x="1991" y="1634"/>
                    <a:pt x="2008" y="1635"/>
                    <a:pt x="2024" y="1636"/>
                  </a:cubicBezTo>
                  <a:cubicBezTo>
                    <a:pt x="3155" y="1505"/>
                    <a:pt x="4286" y="1493"/>
                    <a:pt x="5418" y="1458"/>
                  </a:cubicBezTo>
                  <a:cubicBezTo>
                    <a:pt x="5787" y="1458"/>
                    <a:pt x="5965" y="1339"/>
                    <a:pt x="6084" y="981"/>
                  </a:cubicBezTo>
                  <a:cubicBezTo>
                    <a:pt x="5870" y="779"/>
                    <a:pt x="6215" y="529"/>
                    <a:pt x="6037" y="303"/>
                  </a:cubicBezTo>
                  <a:cubicBezTo>
                    <a:pt x="5953" y="207"/>
                    <a:pt x="5930" y="65"/>
                    <a:pt x="5810" y="5"/>
                  </a:cubicBezTo>
                  <a:cubicBezTo>
                    <a:pt x="5802" y="2"/>
                    <a:pt x="5793" y="1"/>
                    <a:pt x="57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1" name="Google Shape;561;p4"/>
            <p:cNvSpPr/>
            <p:nvPr/>
          </p:nvSpPr>
          <p:spPr>
            <a:xfrm>
              <a:off x="1054814" y="-1480409"/>
              <a:ext cx="99982" cy="30455"/>
            </a:xfrm>
            <a:custGeom>
              <a:avLst/>
              <a:gdLst/>
              <a:ahLst/>
              <a:cxnLst/>
              <a:rect l="l" t="t" r="r" b="b"/>
              <a:pathLst>
                <a:path w="3168" h="965" extrusionOk="0">
                  <a:moveTo>
                    <a:pt x="1286" y="1"/>
                  </a:moveTo>
                  <a:cubicBezTo>
                    <a:pt x="1036" y="12"/>
                    <a:pt x="762" y="12"/>
                    <a:pt x="512" y="36"/>
                  </a:cubicBezTo>
                  <a:cubicBezTo>
                    <a:pt x="472" y="65"/>
                    <a:pt x="425" y="72"/>
                    <a:pt x="375" y="72"/>
                  </a:cubicBezTo>
                  <a:cubicBezTo>
                    <a:pt x="329" y="72"/>
                    <a:pt x="281" y="66"/>
                    <a:pt x="235" y="66"/>
                  </a:cubicBezTo>
                  <a:cubicBezTo>
                    <a:pt x="167" y="66"/>
                    <a:pt x="104" y="79"/>
                    <a:pt x="60" y="143"/>
                  </a:cubicBezTo>
                  <a:cubicBezTo>
                    <a:pt x="0" y="251"/>
                    <a:pt x="119" y="346"/>
                    <a:pt x="215" y="417"/>
                  </a:cubicBezTo>
                  <a:cubicBezTo>
                    <a:pt x="250" y="441"/>
                    <a:pt x="310" y="465"/>
                    <a:pt x="357" y="477"/>
                  </a:cubicBezTo>
                  <a:cubicBezTo>
                    <a:pt x="453" y="489"/>
                    <a:pt x="536" y="512"/>
                    <a:pt x="548" y="643"/>
                  </a:cubicBezTo>
                  <a:cubicBezTo>
                    <a:pt x="548" y="679"/>
                    <a:pt x="548" y="751"/>
                    <a:pt x="572" y="786"/>
                  </a:cubicBezTo>
                  <a:cubicBezTo>
                    <a:pt x="596" y="905"/>
                    <a:pt x="679" y="965"/>
                    <a:pt x="774" y="965"/>
                  </a:cubicBezTo>
                  <a:cubicBezTo>
                    <a:pt x="822" y="965"/>
                    <a:pt x="869" y="953"/>
                    <a:pt x="905" y="941"/>
                  </a:cubicBezTo>
                  <a:cubicBezTo>
                    <a:pt x="1048" y="858"/>
                    <a:pt x="1167" y="810"/>
                    <a:pt x="1310" y="786"/>
                  </a:cubicBezTo>
                  <a:cubicBezTo>
                    <a:pt x="1615" y="898"/>
                    <a:pt x="1929" y="954"/>
                    <a:pt x="2250" y="954"/>
                  </a:cubicBezTo>
                  <a:cubicBezTo>
                    <a:pt x="2443" y="954"/>
                    <a:pt x="2638" y="934"/>
                    <a:pt x="2834" y="893"/>
                  </a:cubicBezTo>
                  <a:cubicBezTo>
                    <a:pt x="2848" y="875"/>
                    <a:pt x="2866" y="869"/>
                    <a:pt x="2886" y="869"/>
                  </a:cubicBezTo>
                  <a:cubicBezTo>
                    <a:pt x="2942" y="869"/>
                    <a:pt x="3015" y="917"/>
                    <a:pt x="3072" y="917"/>
                  </a:cubicBezTo>
                  <a:cubicBezTo>
                    <a:pt x="3121" y="917"/>
                    <a:pt x="3158" y="884"/>
                    <a:pt x="3167" y="763"/>
                  </a:cubicBezTo>
                  <a:cubicBezTo>
                    <a:pt x="3013" y="536"/>
                    <a:pt x="2870" y="298"/>
                    <a:pt x="2572" y="251"/>
                  </a:cubicBezTo>
                  <a:cubicBezTo>
                    <a:pt x="2143" y="191"/>
                    <a:pt x="1715" y="96"/>
                    <a:pt x="12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2" name="Google Shape;562;p4"/>
            <p:cNvSpPr/>
            <p:nvPr/>
          </p:nvSpPr>
          <p:spPr>
            <a:xfrm>
              <a:off x="789907" y="-1442822"/>
              <a:ext cx="92092" cy="43805"/>
            </a:xfrm>
            <a:custGeom>
              <a:avLst/>
              <a:gdLst/>
              <a:ahLst/>
              <a:cxnLst/>
              <a:rect l="l" t="t" r="r" b="b"/>
              <a:pathLst>
                <a:path w="2918" h="1388" extrusionOk="0">
                  <a:moveTo>
                    <a:pt x="2596" y="0"/>
                  </a:moveTo>
                  <a:cubicBezTo>
                    <a:pt x="1882" y="238"/>
                    <a:pt x="1179" y="476"/>
                    <a:pt x="477" y="715"/>
                  </a:cubicBezTo>
                  <a:cubicBezTo>
                    <a:pt x="405" y="774"/>
                    <a:pt x="346" y="786"/>
                    <a:pt x="286" y="786"/>
                  </a:cubicBezTo>
                  <a:cubicBezTo>
                    <a:pt x="203" y="822"/>
                    <a:pt x="48" y="834"/>
                    <a:pt x="36" y="965"/>
                  </a:cubicBezTo>
                  <a:cubicBezTo>
                    <a:pt x="0" y="1167"/>
                    <a:pt x="167" y="1179"/>
                    <a:pt x="274" y="1226"/>
                  </a:cubicBezTo>
                  <a:cubicBezTo>
                    <a:pt x="405" y="1286"/>
                    <a:pt x="560" y="1250"/>
                    <a:pt x="691" y="1310"/>
                  </a:cubicBezTo>
                  <a:cubicBezTo>
                    <a:pt x="766" y="1366"/>
                    <a:pt x="840" y="1386"/>
                    <a:pt x="914" y="1386"/>
                  </a:cubicBezTo>
                  <a:cubicBezTo>
                    <a:pt x="1073" y="1386"/>
                    <a:pt x="1231" y="1294"/>
                    <a:pt x="1393" y="1286"/>
                  </a:cubicBezTo>
                  <a:cubicBezTo>
                    <a:pt x="1427" y="1275"/>
                    <a:pt x="1461" y="1270"/>
                    <a:pt x="1495" y="1270"/>
                  </a:cubicBezTo>
                  <a:cubicBezTo>
                    <a:pt x="1663" y="1270"/>
                    <a:pt x="1828" y="1388"/>
                    <a:pt x="2001" y="1388"/>
                  </a:cubicBezTo>
                  <a:cubicBezTo>
                    <a:pt x="2048" y="1388"/>
                    <a:pt x="2095" y="1379"/>
                    <a:pt x="2144" y="1357"/>
                  </a:cubicBezTo>
                  <a:cubicBezTo>
                    <a:pt x="2179" y="1310"/>
                    <a:pt x="2191" y="1262"/>
                    <a:pt x="2191" y="1203"/>
                  </a:cubicBezTo>
                  <a:cubicBezTo>
                    <a:pt x="2203" y="1072"/>
                    <a:pt x="2048" y="881"/>
                    <a:pt x="2322" y="869"/>
                  </a:cubicBezTo>
                  <a:cubicBezTo>
                    <a:pt x="2465" y="869"/>
                    <a:pt x="2584" y="786"/>
                    <a:pt x="2620" y="631"/>
                  </a:cubicBezTo>
                  <a:cubicBezTo>
                    <a:pt x="2739" y="548"/>
                    <a:pt x="2322" y="429"/>
                    <a:pt x="2655" y="334"/>
                  </a:cubicBezTo>
                  <a:cubicBezTo>
                    <a:pt x="2906" y="250"/>
                    <a:pt x="2917" y="48"/>
                    <a:pt x="25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3" name="Google Shape;563;p4"/>
            <p:cNvSpPr/>
            <p:nvPr/>
          </p:nvSpPr>
          <p:spPr>
            <a:xfrm>
              <a:off x="496818" y="-1330977"/>
              <a:ext cx="71042" cy="57376"/>
            </a:xfrm>
            <a:custGeom>
              <a:avLst/>
              <a:gdLst/>
              <a:ahLst/>
              <a:cxnLst/>
              <a:rect l="l" t="t" r="r" b="b"/>
              <a:pathLst>
                <a:path w="2251" h="1818" extrusionOk="0">
                  <a:moveTo>
                    <a:pt x="2053" y="1"/>
                  </a:moveTo>
                  <a:cubicBezTo>
                    <a:pt x="1995" y="1"/>
                    <a:pt x="1933" y="32"/>
                    <a:pt x="1870" y="76"/>
                  </a:cubicBezTo>
                  <a:cubicBezTo>
                    <a:pt x="1274" y="242"/>
                    <a:pt x="739" y="540"/>
                    <a:pt x="203" y="850"/>
                  </a:cubicBezTo>
                  <a:cubicBezTo>
                    <a:pt x="1" y="1088"/>
                    <a:pt x="120" y="1373"/>
                    <a:pt x="131" y="1623"/>
                  </a:cubicBezTo>
                  <a:cubicBezTo>
                    <a:pt x="155" y="1683"/>
                    <a:pt x="179" y="1743"/>
                    <a:pt x="227" y="1766"/>
                  </a:cubicBezTo>
                  <a:cubicBezTo>
                    <a:pt x="302" y="1800"/>
                    <a:pt x="372" y="1817"/>
                    <a:pt x="437" y="1817"/>
                  </a:cubicBezTo>
                  <a:cubicBezTo>
                    <a:pt x="579" y="1817"/>
                    <a:pt x="697" y="1735"/>
                    <a:pt x="786" y="1564"/>
                  </a:cubicBezTo>
                  <a:cubicBezTo>
                    <a:pt x="880" y="1236"/>
                    <a:pt x="1070" y="1077"/>
                    <a:pt x="1321" y="1077"/>
                  </a:cubicBezTo>
                  <a:cubicBezTo>
                    <a:pt x="1389" y="1077"/>
                    <a:pt x="1461" y="1089"/>
                    <a:pt x="1536" y="1111"/>
                  </a:cubicBezTo>
                  <a:cubicBezTo>
                    <a:pt x="1582" y="1119"/>
                    <a:pt x="1625" y="1123"/>
                    <a:pt x="1666" y="1123"/>
                  </a:cubicBezTo>
                  <a:cubicBezTo>
                    <a:pt x="1830" y="1123"/>
                    <a:pt x="1956" y="1054"/>
                    <a:pt x="2013" y="826"/>
                  </a:cubicBezTo>
                  <a:cubicBezTo>
                    <a:pt x="2036" y="707"/>
                    <a:pt x="1906" y="623"/>
                    <a:pt x="1977" y="504"/>
                  </a:cubicBezTo>
                  <a:cubicBezTo>
                    <a:pt x="2025" y="445"/>
                    <a:pt x="2072" y="397"/>
                    <a:pt x="2120" y="338"/>
                  </a:cubicBezTo>
                  <a:cubicBezTo>
                    <a:pt x="2167" y="266"/>
                    <a:pt x="2251" y="171"/>
                    <a:pt x="2191" y="88"/>
                  </a:cubicBezTo>
                  <a:cubicBezTo>
                    <a:pt x="2152" y="26"/>
                    <a:pt x="2104" y="1"/>
                    <a:pt x="20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4" name="Google Shape;564;p4"/>
            <p:cNvSpPr/>
            <p:nvPr/>
          </p:nvSpPr>
          <p:spPr>
            <a:xfrm>
              <a:off x="945083" y="-1476275"/>
              <a:ext cx="88336" cy="40618"/>
            </a:xfrm>
            <a:custGeom>
              <a:avLst/>
              <a:gdLst/>
              <a:ahLst/>
              <a:cxnLst/>
              <a:rect l="l" t="t" r="r" b="b"/>
              <a:pathLst>
                <a:path w="2799" h="1287" extrusionOk="0">
                  <a:moveTo>
                    <a:pt x="2334" y="0"/>
                  </a:moveTo>
                  <a:lnTo>
                    <a:pt x="1001" y="143"/>
                  </a:lnTo>
                  <a:cubicBezTo>
                    <a:pt x="727" y="227"/>
                    <a:pt x="477" y="322"/>
                    <a:pt x="203" y="393"/>
                  </a:cubicBezTo>
                  <a:cubicBezTo>
                    <a:pt x="120" y="572"/>
                    <a:pt x="1" y="774"/>
                    <a:pt x="286" y="870"/>
                  </a:cubicBezTo>
                  <a:cubicBezTo>
                    <a:pt x="477" y="929"/>
                    <a:pt x="536" y="1096"/>
                    <a:pt x="620" y="1239"/>
                  </a:cubicBezTo>
                  <a:cubicBezTo>
                    <a:pt x="632" y="1241"/>
                    <a:pt x="645" y="1243"/>
                    <a:pt x="658" y="1243"/>
                  </a:cubicBezTo>
                  <a:cubicBezTo>
                    <a:pt x="755" y="1243"/>
                    <a:pt x="858" y="1176"/>
                    <a:pt x="956" y="1176"/>
                  </a:cubicBezTo>
                  <a:cubicBezTo>
                    <a:pt x="1017" y="1176"/>
                    <a:pt x="1077" y="1202"/>
                    <a:pt x="1132" y="1286"/>
                  </a:cubicBezTo>
                  <a:cubicBezTo>
                    <a:pt x="1277" y="946"/>
                    <a:pt x="1460" y="796"/>
                    <a:pt x="1676" y="796"/>
                  </a:cubicBezTo>
                  <a:cubicBezTo>
                    <a:pt x="1830" y="796"/>
                    <a:pt x="2003" y="873"/>
                    <a:pt x="2191" y="1013"/>
                  </a:cubicBezTo>
                  <a:cubicBezTo>
                    <a:pt x="2227" y="1048"/>
                    <a:pt x="2287" y="1048"/>
                    <a:pt x="2346" y="1048"/>
                  </a:cubicBezTo>
                  <a:cubicBezTo>
                    <a:pt x="2799" y="751"/>
                    <a:pt x="2370" y="524"/>
                    <a:pt x="2287" y="274"/>
                  </a:cubicBezTo>
                  <a:cubicBezTo>
                    <a:pt x="2334" y="203"/>
                    <a:pt x="2394" y="108"/>
                    <a:pt x="23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5" name="Google Shape;565;p4"/>
            <p:cNvSpPr/>
            <p:nvPr/>
          </p:nvSpPr>
          <p:spPr>
            <a:xfrm>
              <a:off x="1159275" y="-1359191"/>
              <a:ext cx="112006" cy="42638"/>
            </a:xfrm>
            <a:custGeom>
              <a:avLst/>
              <a:gdLst/>
              <a:ahLst/>
              <a:cxnLst/>
              <a:rect l="l" t="t" r="r" b="b"/>
              <a:pathLst>
                <a:path w="3549" h="1351" extrusionOk="0">
                  <a:moveTo>
                    <a:pt x="1370" y="0"/>
                  </a:moveTo>
                  <a:cubicBezTo>
                    <a:pt x="1355" y="0"/>
                    <a:pt x="1343" y="5"/>
                    <a:pt x="1334" y="17"/>
                  </a:cubicBezTo>
                  <a:cubicBezTo>
                    <a:pt x="1084" y="374"/>
                    <a:pt x="715" y="362"/>
                    <a:pt x="381" y="493"/>
                  </a:cubicBezTo>
                  <a:cubicBezTo>
                    <a:pt x="143" y="589"/>
                    <a:pt x="0" y="779"/>
                    <a:pt x="84" y="1101"/>
                  </a:cubicBezTo>
                  <a:cubicBezTo>
                    <a:pt x="167" y="1196"/>
                    <a:pt x="238" y="1267"/>
                    <a:pt x="310" y="1351"/>
                  </a:cubicBezTo>
                  <a:cubicBezTo>
                    <a:pt x="346" y="1220"/>
                    <a:pt x="274" y="1053"/>
                    <a:pt x="405" y="946"/>
                  </a:cubicBezTo>
                  <a:cubicBezTo>
                    <a:pt x="501" y="896"/>
                    <a:pt x="599" y="883"/>
                    <a:pt x="698" y="883"/>
                  </a:cubicBezTo>
                  <a:cubicBezTo>
                    <a:pt x="802" y="883"/>
                    <a:pt x="907" y="897"/>
                    <a:pt x="1010" y="897"/>
                  </a:cubicBezTo>
                  <a:cubicBezTo>
                    <a:pt x="1112" y="897"/>
                    <a:pt x="1213" y="883"/>
                    <a:pt x="1310" y="827"/>
                  </a:cubicBezTo>
                  <a:lnTo>
                    <a:pt x="1858" y="827"/>
                  </a:lnTo>
                  <a:cubicBezTo>
                    <a:pt x="2274" y="648"/>
                    <a:pt x="2739" y="684"/>
                    <a:pt x="3179" y="612"/>
                  </a:cubicBezTo>
                  <a:lnTo>
                    <a:pt x="3310" y="612"/>
                  </a:lnTo>
                  <a:cubicBezTo>
                    <a:pt x="3548" y="493"/>
                    <a:pt x="3394" y="386"/>
                    <a:pt x="3298" y="279"/>
                  </a:cubicBezTo>
                  <a:cubicBezTo>
                    <a:pt x="3225" y="265"/>
                    <a:pt x="3150" y="259"/>
                    <a:pt x="3074" y="259"/>
                  </a:cubicBezTo>
                  <a:cubicBezTo>
                    <a:pt x="2890" y="259"/>
                    <a:pt x="2701" y="293"/>
                    <a:pt x="2524" y="327"/>
                  </a:cubicBezTo>
                  <a:cubicBezTo>
                    <a:pt x="2502" y="341"/>
                    <a:pt x="2480" y="347"/>
                    <a:pt x="2460" y="347"/>
                  </a:cubicBezTo>
                  <a:cubicBezTo>
                    <a:pt x="2338" y="347"/>
                    <a:pt x="2261" y="123"/>
                    <a:pt x="2196" y="123"/>
                  </a:cubicBezTo>
                  <a:cubicBezTo>
                    <a:pt x="2182" y="123"/>
                    <a:pt x="2168" y="134"/>
                    <a:pt x="2155" y="160"/>
                  </a:cubicBezTo>
                  <a:cubicBezTo>
                    <a:pt x="2083" y="311"/>
                    <a:pt x="2038" y="364"/>
                    <a:pt x="2008" y="364"/>
                  </a:cubicBezTo>
                  <a:cubicBezTo>
                    <a:pt x="1937" y="364"/>
                    <a:pt x="1952" y="66"/>
                    <a:pt x="1891" y="66"/>
                  </a:cubicBezTo>
                  <a:cubicBezTo>
                    <a:pt x="1885" y="66"/>
                    <a:pt x="1878" y="69"/>
                    <a:pt x="1870" y="77"/>
                  </a:cubicBezTo>
                  <a:cubicBezTo>
                    <a:pt x="1850" y="57"/>
                    <a:pt x="1831" y="49"/>
                    <a:pt x="1813" y="49"/>
                  </a:cubicBezTo>
                  <a:cubicBezTo>
                    <a:pt x="1739" y="49"/>
                    <a:pt x="1674" y="179"/>
                    <a:pt x="1602" y="179"/>
                  </a:cubicBezTo>
                  <a:cubicBezTo>
                    <a:pt x="1574" y="179"/>
                    <a:pt x="1544" y="158"/>
                    <a:pt x="1512" y="100"/>
                  </a:cubicBezTo>
                  <a:cubicBezTo>
                    <a:pt x="1477" y="47"/>
                    <a:pt x="1414" y="0"/>
                    <a:pt x="13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6" name="Google Shape;566;p4"/>
            <p:cNvSpPr/>
            <p:nvPr/>
          </p:nvSpPr>
          <p:spPr>
            <a:xfrm>
              <a:off x="894368" y="-1282281"/>
              <a:ext cx="85685" cy="35095"/>
            </a:xfrm>
            <a:custGeom>
              <a:avLst/>
              <a:gdLst/>
              <a:ahLst/>
              <a:cxnLst/>
              <a:rect l="l" t="t" r="r" b="b"/>
              <a:pathLst>
                <a:path w="2715" h="1112" extrusionOk="0">
                  <a:moveTo>
                    <a:pt x="1434" y="1"/>
                  </a:moveTo>
                  <a:cubicBezTo>
                    <a:pt x="1125" y="1"/>
                    <a:pt x="884" y="168"/>
                    <a:pt x="715" y="557"/>
                  </a:cubicBezTo>
                  <a:cubicBezTo>
                    <a:pt x="584" y="664"/>
                    <a:pt x="381" y="557"/>
                    <a:pt x="262" y="676"/>
                  </a:cubicBezTo>
                  <a:lnTo>
                    <a:pt x="36" y="676"/>
                  </a:lnTo>
                  <a:cubicBezTo>
                    <a:pt x="24" y="676"/>
                    <a:pt x="24" y="688"/>
                    <a:pt x="12" y="723"/>
                  </a:cubicBezTo>
                  <a:cubicBezTo>
                    <a:pt x="0" y="747"/>
                    <a:pt x="12" y="783"/>
                    <a:pt x="36" y="807"/>
                  </a:cubicBezTo>
                  <a:cubicBezTo>
                    <a:pt x="131" y="914"/>
                    <a:pt x="155" y="1045"/>
                    <a:pt x="274" y="1104"/>
                  </a:cubicBezTo>
                  <a:cubicBezTo>
                    <a:pt x="305" y="1109"/>
                    <a:pt x="334" y="1112"/>
                    <a:pt x="361" y="1112"/>
                  </a:cubicBezTo>
                  <a:cubicBezTo>
                    <a:pt x="408" y="1112"/>
                    <a:pt x="451" y="1103"/>
                    <a:pt x="488" y="1081"/>
                  </a:cubicBezTo>
                  <a:cubicBezTo>
                    <a:pt x="499" y="1081"/>
                    <a:pt x="510" y="1082"/>
                    <a:pt x="521" y="1082"/>
                  </a:cubicBezTo>
                  <a:cubicBezTo>
                    <a:pt x="790" y="1082"/>
                    <a:pt x="988" y="807"/>
                    <a:pt x="1262" y="807"/>
                  </a:cubicBezTo>
                  <a:cubicBezTo>
                    <a:pt x="1453" y="783"/>
                    <a:pt x="1643" y="807"/>
                    <a:pt x="1846" y="747"/>
                  </a:cubicBezTo>
                  <a:cubicBezTo>
                    <a:pt x="2155" y="664"/>
                    <a:pt x="2524" y="723"/>
                    <a:pt x="2715" y="319"/>
                  </a:cubicBezTo>
                  <a:lnTo>
                    <a:pt x="2691" y="283"/>
                  </a:lnTo>
                  <a:cubicBezTo>
                    <a:pt x="2441" y="69"/>
                    <a:pt x="2132" y="188"/>
                    <a:pt x="1846" y="80"/>
                  </a:cubicBezTo>
                  <a:cubicBezTo>
                    <a:pt x="1697" y="29"/>
                    <a:pt x="1560" y="1"/>
                    <a:pt x="14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7" name="Google Shape;567;p4"/>
            <p:cNvSpPr/>
            <p:nvPr/>
          </p:nvSpPr>
          <p:spPr>
            <a:xfrm>
              <a:off x="593389" y="-1366544"/>
              <a:ext cx="62394" cy="51506"/>
            </a:xfrm>
            <a:custGeom>
              <a:avLst/>
              <a:gdLst/>
              <a:ahLst/>
              <a:cxnLst/>
              <a:rect l="l" t="t" r="r" b="b"/>
              <a:pathLst>
                <a:path w="1977" h="1632" extrusionOk="0">
                  <a:moveTo>
                    <a:pt x="1572" y="0"/>
                  </a:moveTo>
                  <a:cubicBezTo>
                    <a:pt x="1167" y="191"/>
                    <a:pt x="751" y="381"/>
                    <a:pt x="358" y="572"/>
                  </a:cubicBezTo>
                  <a:cubicBezTo>
                    <a:pt x="0" y="822"/>
                    <a:pt x="322" y="1012"/>
                    <a:pt x="417" y="1215"/>
                  </a:cubicBezTo>
                  <a:cubicBezTo>
                    <a:pt x="489" y="1322"/>
                    <a:pt x="512" y="1453"/>
                    <a:pt x="560" y="1572"/>
                  </a:cubicBezTo>
                  <a:cubicBezTo>
                    <a:pt x="623" y="1614"/>
                    <a:pt x="677" y="1632"/>
                    <a:pt x="727" y="1632"/>
                  </a:cubicBezTo>
                  <a:cubicBezTo>
                    <a:pt x="912" y="1632"/>
                    <a:pt x="1022" y="1388"/>
                    <a:pt x="1191" y="1322"/>
                  </a:cubicBezTo>
                  <a:cubicBezTo>
                    <a:pt x="1262" y="1238"/>
                    <a:pt x="1298" y="1155"/>
                    <a:pt x="1346" y="1048"/>
                  </a:cubicBezTo>
                  <a:cubicBezTo>
                    <a:pt x="1465" y="750"/>
                    <a:pt x="1822" y="953"/>
                    <a:pt x="1941" y="667"/>
                  </a:cubicBezTo>
                  <a:cubicBezTo>
                    <a:pt x="1941" y="357"/>
                    <a:pt x="1977" y="24"/>
                    <a:pt x="15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8" name="Google Shape;568;p4"/>
            <p:cNvSpPr/>
            <p:nvPr/>
          </p:nvSpPr>
          <p:spPr>
            <a:xfrm>
              <a:off x="704887" y="-1207328"/>
              <a:ext cx="73030" cy="46646"/>
            </a:xfrm>
            <a:custGeom>
              <a:avLst/>
              <a:gdLst/>
              <a:ahLst/>
              <a:cxnLst/>
              <a:rect l="l" t="t" r="r" b="b"/>
              <a:pathLst>
                <a:path w="2314" h="1478" extrusionOk="0">
                  <a:moveTo>
                    <a:pt x="1763" y="1"/>
                  </a:moveTo>
                  <a:cubicBezTo>
                    <a:pt x="1727" y="1"/>
                    <a:pt x="1692" y="5"/>
                    <a:pt x="1659" y="15"/>
                  </a:cubicBezTo>
                  <a:cubicBezTo>
                    <a:pt x="1349" y="99"/>
                    <a:pt x="1028" y="146"/>
                    <a:pt x="718" y="158"/>
                  </a:cubicBezTo>
                  <a:cubicBezTo>
                    <a:pt x="480" y="265"/>
                    <a:pt x="230" y="349"/>
                    <a:pt x="39" y="551"/>
                  </a:cubicBezTo>
                  <a:cubicBezTo>
                    <a:pt x="0" y="746"/>
                    <a:pt x="89" y="781"/>
                    <a:pt x="207" y="781"/>
                  </a:cubicBezTo>
                  <a:cubicBezTo>
                    <a:pt x="233" y="781"/>
                    <a:pt x="261" y="779"/>
                    <a:pt x="289" y="777"/>
                  </a:cubicBezTo>
                  <a:cubicBezTo>
                    <a:pt x="382" y="777"/>
                    <a:pt x="475" y="711"/>
                    <a:pt x="577" y="711"/>
                  </a:cubicBezTo>
                  <a:cubicBezTo>
                    <a:pt x="618" y="711"/>
                    <a:pt x="661" y="722"/>
                    <a:pt x="706" y="753"/>
                  </a:cubicBezTo>
                  <a:cubicBezTo>
                    <a:pt x="551" y="861"/>
                    <a:pt x="408" y="920"/>
                    <a:pt x="301" y="1075"/>
                  </a:cubicBezTo>
                  <a:cubicBezTo>
                    <a:pt x="242" y="1134"/>
                    <a:pt x="206" y="1230"/>
                    <a:pt x="230" y="1313"/>
                  </a:cubicBezTo>
                  <a:cubicBezTo>
                    <a:pt x="275" y="1412"/>
                    <a:pt x="327" y="1477"/>
                    <a:pt x="401" y="1477"/>
                  </a:cubicBezTo>
                  <a:cubicBezTo>
                    <a:pt x="425" y="1477"/>
                    <a:pt x="451" y="1470"/>
                    <a:pt x="480" y="1456"/>
                  </a:cubicBezTo>
                  <a:cubicBezTo>
                    <a:pt x="539" y="1456"/>
                    <a:pt x="611" y="1444"/>
                    <a:pt x="670" y="1444"/>
                  </a:cubicBezTo>
                  <a:cubicBezTo>
                    <a:pt x="1075" y="1146"/>
                    <a:pt x="1504" y="920"/>
                    <a:pt x="1920" y="682"/>
                  </a:cubicBezTo>
                  <a:cubicBezTo>
                    <a:pt x="2040" y="551"/>
                    <a:pt x="2313" y="611"/>
                    <a:pt x="2278" y="289"/>
                  </a:cubicBezTo>
                  <a:cubicBezTo>
                    <a:pt x="2148" y="120"/>
                    <a:pt x="1944" y="1"/>
                    <a:pt x="17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9" name="Google Shape;569;p4"/>
            <p:cNvSpPr/>
            <p:nvPr/>
          </p:nvSpPr>
          <p:spPr>
            <a:xfrm>
              <a:off x="555802" y="-1348524"/>
              <a:ext cx="56776" cy="46993"/>
            </a:xfrm>
            <a:custGeom>
              <a:avLst/>
              <a:gdLst/>
              <a:ahLst/>
              <a:cxnLst/>
              <a:rect l="l" t="t" r="r" b="b"/>
              <a:pathLst>
                <a:path w="1799" h="1489" extrusionOk="0">
                  <a:moveTo>
                    <a:pt x="1549" y="1"/>
                  </a:moveTo>
                  <a:cubicBezTo>
                    <a:pt x="1441" y="1"/>
                    <a:pt x="1346" y="1"/>
                    <a:pt x="1251" y="24"/>
                  </a:cubicBezTo>
                  <a:cubicBezTo>
                    <a:pt x="1132" y="203"/>
                    <a:pt x="929" y="167"/>
                    <a:pt x="775" y="239"/>
                  </a:cubicBezTo>
                  <a:cubicBezTo>
                    <a:pt x="513" y="358"/>
                    <a:pt x="251" y="501"/>
                    <a:pt x="1" y="632"/>
                  </a:cubicBezTo>
                  <a:cubicBezTo>
                    <a:pt x="72" y="644"/>
                    <a:pt x="156" y="679"/>
                    <a:pt x="239" y="691"/>
                  </a:cubicBezTo>
                  <a:lnTo>
                    <a:pt x="96" y="870"/>
                  </a:lnTo>
                  <a:cubicBezTo>
                    <a:pt x="13" y="989"/>
                    <a:pt x="548" y="941"/>
                    <a:pt x="156" y="1156"/>
                  </a:cubicBezTo>
                  <a:cubicBezTo>
                    <a:pt x="144" y="1239"/>
                    <a:pt x="156" y="1310"/>
                    <a:pt x="191" y="1406"/>
                  </a:cubicBezTo>
                  <a:cubicBezTo>
                    <a:pt x="263" y="1465"/>
                    <a:pt x="334" y="1489"/>
                    <a:pt x="418" y="1489"/>
                  </a:cubicBezTo>
                  <a:cubicBezTo>
                    <a:pt x="560" y="1477"/>
                    <a:pt x="691" y="1406"/>
                    <a:pt x="846" y="1358"/>
                  </a:cubicBezTo>
                  <a:cubicBezTo>
                    <a:pt x="965" y="1298"/>
                    <a:pt x="1108" y="1298"/>
                    <a:pt x="1251" y="1298"/>
                  </a:cubicBezTo>
                  <a:cubicBezTo>
                    <a:pt x="1441" y="1227"/>
                    <a:pt x="1465" y="977"/>
                    <a:pt x="1584" y="822"/>
                  </a:cubicBezTo>
                  <a:cubicBezTo>
                    <a:pt x="1632" y="763"/>
                    <a:pt x="1668" y="691"/>
                    <a:pt x="1668" y="596"/>
                  </a:cubicBezTo>
                  <a:cubicBezTo>
                    <a:pt x="1799" y="358"/>
                    <a:pt x="1251" y="286"/>
                    <a:pt x="15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0" name="Google Shape;570;p4"/>
            <p:cNvSpPr/>
            <p:nvPr/>
          </p:nvSpPr>
          <p:spPr>
            <a:xfrm>
              <a:off x="522760" y="-1096398"/>
              <a:ext cx="87579" cy="57723"/>
            </a:xfrm>
            <a:custGeom>
              <a:avLst/>
              <a:gdLst/>
              <a:ahLst/>
              <a:cxnLst/>
              <a:rect l="l" t="t" r="r" b="b"/>
              <a:pathLst>
                <a:path w="2775" h="1829" extrusionOk="0">
                  <a:moveTo>
                    <a:pt x="2488" y="0"/>
                  </a:moveTo>
                  <a:cubicBezTo>
                    <a:pt x="2430" y="0"/>
                    <a:pt x="2370" y="15"/>
                    <a:pt x="2310" y="36"/>
                  </a:cubicBezTo>
                  <a:cubicBezTo>
                    <a:pt x="2249" y="110"/>
                    <a:pt x="2181" y="129"/>
                    <a:pt x="2110" y="129"/>
                  </a:cubicBezTo>
                  <a:cubicBezTo>
                    <a:pt x="2040" y="129"/>
                    <a:pt x="1968" y="110"/>
                    <a:pt x="1901" y="110"/>
                  </a:cubicBezTo>
                  <a:cubicBezTo>
                    <a:pt x="1851" y="110"/>
                    <a:pt x="1804" y="120"/>
                    <a:pt x="1762" y="155"/>
                  </a:cubicBezTo>
                  <a:cubicBezTo>
                    <a:pt x="1619" y="334"/>
                    <a:pt x="1357" y="275"/>
                    <a:pt x="1238" y="489"/>
                  </a:cubicBezTo>
                  <a:cubicBezTo>
                    <a:pt x="1110" y="592"/>
                    <a:pt x="1025" y="842"/>
                    <a:pt x="863" y="842"/>
                  </a:cubicBezTo>
                  <a:cubicBezTo>
                    <a:pt x="800" y="842"/>
                    <a:pt x="725" y="804"/>
                    <a:pt x="631" y="703"/>
                  </a:cubicBezTo>
                  <a:cubicBezTo>
                    <a:pt x="617" y="689"/>
                    <a:pt x="599" y="683"/>
                    <a:pt x="581" y="683"/>
                  </a:cubicBezTo>
                  <a:cubicBezTo>
                    <a:pt x="521" y="683"/>
                    <a:pt x="452" y="744"/>
                    <a:pt x="452" y="798"/>
                  </a:cubicBezTo>
                  <a:cubicBezTo>
                    <a:pt x="488" y="1215"/>
                    <a:pt x="12" y="1287"/>
                    <a:pt x="0" y="1656"/>
                  </a:cubicBezTo>
                  <a:cubicBezTo>
                    <a:pt x="12" y="1727"/>
                    <a:pt x="48" y="1775"/>
                    <a:pt x="95" y="1810"/>
                  </a:cubicBezTo>
                  <a:cubicBezTo>
                    <a:pt x="145" y="1819"/>
                    <a:pt x="194" y="1828"/>
                    <a:pt x="243" y="1828"/>
                  </a:cubicBezTo>
                  <a:cubicBezTo>
                    <a:pt x="324" y="1828"/>
                    <a:pt x="402" y="1804"/>
                    <a:pt x="476" y="1715"/>
                  </a:cubicBezTo>
                  <a:lnTo>
                    <a:pt x="464" y="1715"/>
                  </a:lnTo>
                  <a:cubicBezTo>
                    <a:pt x="643" y="1632"/>
                    <a:pt x="774" y="1501"/>
                    <a:pt x="917" y="1358"/>
                  </a:cubicBezTo>
                  <a:lnTo>
                    <a:pt x="953" y="1334"/>
                  </a:lnTo>
                  <a:lnTo>
                    <a:pt x="976" y="1334"/>
                  </a:lnTo>
                  <a:cubicBezTo>
                    <a:pt x="1095" y="1263"/>
                    <a:pt x="1238" y="1179"/>
                    <a:pt x="1357" y="1096"/>
                  </a:cubicBezTo>
                  <a:lnTo>
                    <a:pt x="1393" y="1084"/>
                  </a:lnTo>
                  <a:lnTo>
                    <a:pt x="1441" y="1096"/>
                  </a:lnTo>
                  <a:cubicBezTo>
                    <a:pt x="1857" y="882"/>
                    <a:pt x="2203" y="560"/>
                    <a:pt x="2608" y="370"/>
                  </a:cubicBezTo>
                  <a:cubicBezTo>
                    <a:pt x="2667" y="334"/>
                    <a:pt x="2774" y="370"/>
                    <a:pt x="2750" y="227"/>
                  </a:cubicBezTo>
                  <a:cubicBezTo>
                    <a:pt x="2750" y="155"/>
                    <a:pt x="2738" y="108"/>
                    <a:pt x="2691" y="72"/>
                  </a:cubicBezTo>
                  <a:cubicBezTo>
                    <a:pt x="2626" y="20"/>
                    <a:pt x="2558" y="0"/>
                    <a:pt x="24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1" name="Google Shape;571;p4"/>
            <p:cNvSpPr/>
            <p:nvPr/>
          </p:nvSpPr>
          <p:spPr>
            <a:xfrm>
              <a:off x="875937" y="-1458255"/>
              <a:ext cx="57913" cy="43774"/>
            </a:xfrm>
            <a:custGeom>
              <a:avLst/>
              <a:gdLst/>
              <a:ahLst/>
              <a:cxnLst/>
              <a:rect l="l" t="t" r="r" b="b"/>
              <a:pathLst>
                <a:path w="1835" h="1387" extrusionOk="0">
                  <a:moveTo>
                    <a:pt x="1276" y="0"/>
                  </a:moveTo>
                  <a:cubicBezTo>
                    <a:pt x="1205" y="0"/>
                    <a:pt x="1136" y="13"/>
                    <a:pt x="1072" y="61"/>
                  </a:cubicBezTo>
                  <a:cubicBezTo>
                    <a:pt x="775" y="322"/>
                    <a:pt x="394" y="263"/>
                    <a:pt x="72" y="442"/>
                  </a:cubicBezTo>
                  <a:cubicBezTo>
                    <a:pt x="180" y="644"/>
                    <a:pt x="1" y="1001"/>
                    <a:pt x="346" y="1073"/>
                  </a:cubicBezTo>
                  <a:cubicBezTo>
                    <a:pt x="360" y="1078"/>
                    <a:pt x="375" y="1081"/>
                    <a:pt x="390" y="1081"/>
                  </a:cubicBezTo>
                  <a:cubicBezTo>
                    <a:pt x="498" y="1081"/>
                    <a:pt x="619" y="947"/>
                    <a:pt x="726" y="947"/>
                  </a:cubicBezTo>
                  <a:cubicBezTo>
                    <a:pt x="788" y="947"/>
                    <a:pt x="846" y="992"/>
                    <a:pt x="894" y="1132"/>
                  </a:cubicBezTo>
                  <a:cubicBezTo>
                    <a:pt x="1001" y="1215"/>
                    <a:pt x="1084" y="1323"/>
                    <a:pt x="1203" y="1382"/>
                  </a:cubicBezTo>
                  <a:cubicBezTo>
                    <a:pt x="1219" y="1385"/>
                    <a:pt x="1234" y="1387"/>
                    <a:pt x="1249" y="1387"/>
                  </a:cubicBezTo>
                  <a:cubicBezTo>
                    <a:pt x="1288" y="1387"/>
                    <a:pt x="1323" y="1376"/>
                    <a:pt x="1358" y="1358"/>
                  </a:cubicBezTo>
                  <a:cubicBezTo>
                    <a:pt x="1549" y="1144"/>
                    <a:pt x="1489" y="942"/>
                    <a:pt x="1370" y="727"/>
                  </a:cubicBezTo>
                  <a:cubicBezTo>
                    <a:pt x="1192" y="620"/>
                    <a:pt x="1358" y="608"/>
                    <a:pt x="1382" y="549"/>
                  </a:cubicBezTo>
                  <a:cubicBezTo>
                    <a:pt x="1453" y="370"/>
                    <a:pt x="1834" y="322"/>
                    <a:pt x="1549" y="13"/>
                  </a:cubicBezTo>
                  <a:lnTo>
                    <a:pt x="1549" y="13"/>
                  </a:lnTo>
                  <a:cubicBezTo>
                    <a:pt x="1535" y="14"/>
                    <a:pt x="1521" y="14"/>
                    <a:pt x="1508" y="14"/>
                  </a:cubicBezTo>
                  <a:cubicBezTo>
                    <a:pt x="1429" y="14"/>
                    <a:pt x="1351" y="0"/>
                    <a:pt x="12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2" name="Google Shape;572;p4"/>
            <p:cNvSpPr/>
            <p:nvPr/>
          </p:nvSpPr>
          <p:spPr>
            <a:xfrm>
              <a:off x="1239309" y="-1380840"/>
              <a:ext cx="52263" cy="36389"/>
            </a:xfrm>
            <a:custGeom>
              <a:avLst/>
              <a:gdLst/>
              <a:ahLst/>
              <a:cxnLst/>
              <a:rect l="l" t="t" r="r" b="b"/>
              <a:pathLst>
                <a:path w="1656" h="1153" extrusionOk="0">
                  <a:moveTo>
                    <a:pt x="1334" y="1"/>
                  </a:moveTo>
                  <a:cubicBezTo>
                    <a:pt x="1072" y="48"/>
                    <a:pt x="762" y="120"/>
                    <a:pt x="810" y="465"/>
                  </a:cubicBezTo>
                  <a:cubicBezTo>
                    <a:pt x="858" y="798"/>
                    <a:pt x="715" y="822"/>
                    <a:pt x="512" y="870"/>
                  </a:cubicBezTo>
                  <a:cubicBezTo>
                    <a:pt x="467" y="880"/>
                    <a:pt x="419" y="880"/>
                    <a:pt x="370" y="880"/>
                  </a:cubicBezTo>
                  <a:cubicBezTo>
                    <a:pt x="359" y="880"/>
                    <a:pt x="348" y="880"/>
                    <a:pt x="337" y="880"/>
                  </a:cubicBezTo>
                  <a:cubicBezTo>
                    <a:pt x="217" y="880"/>
                    <a:pt x="96" y="886"/>
                    <a:pt x="0" y="1013"/>
                  </a:cubicBezTo>
                  <a:cubicBezTo>
                    <a:pt x="75" y="1057"/>
                    <a:pt x="149" y="1071"/>
                    <a:pt x="223" y="1071"/>
                  </a:cubicBezTo>
                  <a:cubicBezTo>
                    <a:pt x="360" y="1071"/>
                    <a:pt x="498" y="1023"/>
                    <a:pt x="638" y="1023"/>
                  </a:cubicBezTo>
                  <a:cubicBezTo>
                    <a:pt x="691" y="1023"/>
                    <a:pt x="744" y="1030"/>
                    <a:pt x="798" y="1048"/>
                  </a:cubicBezTo>
                  <a:cubicBezTo>
                    <a:pt x="858" y="1084"/>
                    <a:pt x="929" y="1120"/>
                    <a:pt x="988" y="1132"/>
                  </a:cubicBezTo>
                  <a:cubicBezTo>
                    <a:pt x="1044" y="1146"/>
                    <a:pt x="1096" y="1153"/>
                    <a:pt x="1146" y="1153"/>
                  </a:cubicBezTo>
                  <a:cubicBezTo>
                    <a:pt x="1311" y="1153"/>
                    <a:pt x="1445" y="1071"/>
                    <a:pt x="1536" y="870"/>
                  </a:cubicBezTo>
                  <a:cubicBezTo>
                    <a:pt x="1584" y="715"/>
                    <a:pt x="1608" y="548"/>
                    <a:pt x="1655" y="382"/>
                  </a:cubicBezTo>
                  <a:cubicBezTo>
                    <a:pt x="1631" y="179"/>
                    <a:pt x="1512" y="48"/>
                    <a:pt x="13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3" name="Google Shape;573;p4"/>
            <p:cNvSpPr/>
            <p:nvPr/>
          </p:nvSpPr>
          <p:spPr>
            <a:xfrm>
              <a:off x="363039" y="-1040033"/>
              <a:ext cx="57155" cy="61668"/>
            </a:xfrm>
            <a:custGeom>
              <a:avLst/>
              <a:gdLst/>
              <a:ahLst/>
              <a:cxnLst/>
              <a:rect l="l" t="t" r="r" b="b"/>
              <a:pathLst>
                <a:path w="1811" h="1954" extrusionOk="0">
                  <a:moveTo>
                    <a:pt x="1072" y="1"/>
                  </a:moveTo>
                  <a:lnTo>
                    <a:pt x="1072" y="1"/>
                  </a:lnTo>
                  <a:cubicBezTo>
                    <a:pt x="989" y="143"/>
                    <a:pt x="1108" y="405"/>
                    <a:pt x="882" y="453"/>
                  </a:cubicBezTo>
                  <a:cubicBezTo>
                    <a:pt x="906" y="522"/>
                    <a:pt x="943" y="543"/>
                    <a:pt x="985" y="543"/>
                  </a:cubicBezTo>
                  <a:cubicBezTo>
                    <a:pt x="1048" y="543"/>
                    <a:pt x="1124" y="496"/>
                    <a:pt x="1191" y="496"/>
                  </a:cubicBezTo>
                  <a:cubicBezTo>
                    <a:pt x="1232" y="496"/>
                    <a:pt x="1270" y="514"/>
                    <a:pt x="1299" y="572"/>
                  </a:cubicBezTo>
                  <a:cubicBezTo>
                    <a:pt x="1344" y="651"/>
                    <a:pt x="1400" y="860"/>
                    <a:pt x="1364" y="860"/>
                  </a:cubicBezTo>
                  <a:cubicBezTo>
                    <a:pt x="1363" y="860"/>
                    <a:pt x="1361" y="859"/>
                    <a:pt x="1358" y="858"/>
                  </a:cubicBezTo>
                  <a:cubicBezTo>
                    <a:pt x="1294" y="820"/>
                    <a:pt x="1243" y="804"/>
                    <a:pt x="1200" y="804"/>
                  </a:cubicBezTo>
                  <a:cubicBezTo>
                    <a:pt x="1041" y="804"/>
                    <a:pt x="999" y="1017"/>
                    <a:pt x="906" y="1120"/>
                  </a:cubicBezTo>
                  <a:cubicBezTo>
                    <a:pt x="811" y="1228"/>
                    <a:pt x="745" y="1277"/>
                    <a:pt x="699" y="1277"/>
                  </a:cubicBezTo>
                  <a:cubicBezTo>
                    <a:pt x="630" y="1277"/>
                    <a:pt x="608" y="1164"/>
                    <a:pt x="608" y="977"/>
                  </a:cubicBezTo>
                  <a:cubicBezTo>
                    <a:pt x="572" y="989"/>
                    <a:pt x="513" y="989"/>
                    <a:pt x="513" y="1001"/>
                  </a:cubicBezTo>
                  <a:cubicBezTo>
                    <a:pt x="430" y="1334"/>
                    <a:pt x="1" y="1513"/>
                    <a:pt x="168" y="1953"/>
                  </a:cubicBezTo>
                  <a:cubicBezTo>
                    <a:pt x="239" y="1918"/>
                    <a:pt x="310" y="1870"/>
                    <a:pt x="406" y="1822"/>
                  </a:cubicBezTo>
                  <a:cubicBezTo>
                    <a:pt x="763" y="1703"/>
                    <a:pt x="1037" y="1429"/>
                    <a:pt x="1322" y="1179"/>
                  </a:cubicBezTo>
                  <a:lnTo>
                    <a:pt x="1322" y="1179"/>
                  </a:lnTo>
                  <a:lnTo>
                    <a:pt x="1311" y="1191"/>
                  </a:lnTo>
                  <a:cubicBezTo>
                    <a:pt x="1430" y="1120"/>
                    <a:pt x="1596" y="1132"/>
                    <a:pt x="1703" y="1013"/>
                  </a:cubicBezTo>
                  <a:cubicBezTo>
                    <a:pt x="1775" y="929"/>
                    <a:pt x="1811" y="834"/>
                    <a:pt x="1799" y="715"/>
                  </a:cubicBezTo>
                  <a:cubicBezTo>
                    <a:pt x="1501" y="560"/>
                    <a:pt x="1406" y="155"/>
                    <a:pt x="10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4" name="Google Shape;574;p4"/>
            <p:cNvSpPr/>
            <p:nvPr/>
          </p:nvSpPr>
          <p:spPr>
            <a:xfrm>
              <a:off x="236803" y="-1141117"/>
              <a:ext cx="43616" cy="55293"/>
            </a:xfrm>
            <a:custGeom>
              <a:avLst/>
              <a:gdLst/>
              <a:ahLst/>
              <a:cxnLst/>
              <a:rect l="l" t="t" r="r" b="b"/>
              <a:pathLst>
                <a:path w="1382" h="1752" extrusionOk="0">
                  <a:moveTo>
                    <a:pt x="1203" y="1"/>
                  </a:moveTo>
                  <a:cubicBezTo>
                    <a:pt x="727" y="358"/>
                    <a:pt x="310" y="739"/>
                    <a:pt x="0" y="1275"/>
                  </a:cubicBezTo>
                  <a:cubicBezTo>
                    <a:pt x="227" y="1322"/>
                    <a:pt x="48" y="1620"/>
                    <a:pt x="227" y="1751"/>
                  </a:cubicBezTo>
                  <a:cubicBezTo>
                    <a:pt x="358" y="1144"/>
                    <a:pt x="965" y="1108"/>
                    <a:pt x="1203" y="632"/>
                  </a:cubicBezTo>
                  <a:cubicBezTo>
                    <a:pt x="1274" y="418"/>
                    <a:pt x="1382" y="203"/>
                    <a:pt x="1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5" name="Google Shape;575;p4"/>
            <p:cNvSpPr/>
            <p:nvPr/>
          </p:nvSpPr>
          <p:spPr>
            <a:xfrm>
              <a:off x="863188" y="-1444337"/>
              <a:ext cx="51506" cy="43616"/>
            </a:xfrm>
            <a:custGeom>
              <a:avLst/>
              <a:gdLst/>
              <a:ahLst/>
              <a:cxnLst/>
              <a:rect l="l" t="t" r="r" b="b"/>
              <a:pathLst>
                <a:path w="1632" h="1382" extrusionOk="0">
                  <a:moveTo>
                    <a:pt x="476" y="1"/>
                  </a:moveTo>
                  <a:cubicBezTo>
                    <a:pt x="405" y="24"/>
                    <a:pt x="333" y="36"/>
                    <a:pt x="238" y="60"/>
                  </a:cubicBezTo>
                  <a:cubicBezTo>
                    <a:pt x="357" y="155"/>
                    <a:pt x="429" y="239"/>
                    <a:pt x="226" y="334"/>
                  </a:cubicBezTo>
                  <a:cubicBezTo>
                    <a:pt x="0" y="429"/>
                    <a:pt x="36" y="536"/>
                    <a:pt x="226" y="643"/>
                  </a:cubicBezTo>
                  <a:cubicBezTo>
                    <a:pt x="274" y="810"/>
                    <a:pt x="310" y="965"/>
                    <a:pt x="453" y="1072"/>
                  </a:cubicBezTo>
                  <a:cubicBezTo>
                    <a:pt x="457" y="1072"/>
                    <a:pt x="461" y="1072"/>
                    <a:pt x="466" y="1072"/>
                  </a:cubicBezTo>
                  <a:cubicBezTo>
                    <a:pt x="695" y="1072"/>
                    <a:pt x="802" y="1370"/>
                    <a:pt x="1012" y="1382"/>
                  </a:cubicBezTo>
                  <a:cubicBezTo>
                    <a:pt x="1155" y="1382"/>
                    <a:pt x="1250" y="1298"/>
                    <a:pt x="1369" y="1239"/>
                  </a:cubicBezTo>
                  <a:cubicBezTo>
                    <a:pt x="1476" y="1155"/>
                    <a:pt x="1631" y="1084"/>
                    <a:pt x="1572" y="893"/>
                  </a:cubicBezTo>
                  <a:cubicBezTo>
                    <a:pt x="1572" y="739"/>
                    <a:pt x="1512" y="643"/>
                    <a:pt x="1357" y="632"/>
                  </a:cubicBezTo>
                  <a:cubicBezTo>
                    <a:pt x="1298" y="586"/>
                    <a:pt x="1234" y="574"/>
                    <a:pt x="1167" y="574"/>
                  </a:cubicBezTo>
                  <a:cubicBezTo>
                    <a:pt x="1083" y="574"/>
                    <a:pt x="996" y="594"/>
                    <a:pt x="912" y="594"/>
                  </a:cubicBezTo>
                  <a:cubicBezTo>
                    <a:pt x="834" y="594"/>
                    <a:pt x="759" y="577"/>
                    <a:pt x="691" y="512"/>
                  </a:cubicBezTo>
                  <a:cubicBezTo>
                    <a:pt x="500" y="405"/>
                    <a:pt x="762" y="60"/>
                    <a:pt x="4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6" name="Google Shape;576;p4"/>
            <p:cNvSpPr/>
            <p:nvPr/>
          </p:nvSpPr>
          <p:spPr>
            <a:xfrm>
              <a:off x="421676" y="-1054866"/>
              <a:ext cx="77795" cy="38913"/>
            </a:xfrm>
            <a:custGeom>
              <a:avLst/>
              <a:gdLst/>
              <a:ahLst/>
              <a:cxnLst/>
              <a:rect l="l" t="t" r="r" b="b"/>
              <a:pathLst>
                <a:path w="2465" h="1233" extrusionOk="0">
                  <a:moveTo>
                    <a:pt x="1733" y="1"/>
                  </a:moveTo>
                  <a:cubicBezTo>
                    <a:pt x="1713" y="1"/>
                    <a:pt x="1691" y="6"/>
                    <a:pt x="1667" y="18"/>
                  </a:cubicBezTo>
                  <a:cubicBezTo>
                    <a:pt x="1012" y="221"/>
                    <a:pt x="441" y="554"/>
                    <a:pt x="0" y="1161"/>
                  </a:cubicBezTo>
                  <a:cubicBezTo>
                    <a:pt x="42" y="1209"/>
                    <a:pt x="81" y="1233"/>
                    <a:pt x="118" y="1233"/>
                  </a:cubicBezTo>
                  <a:cubicBezTo>
                    <a:pt x="155" y="1233"/>
                    <a:pt x="191" y="1209"/>
                    <a:pt x="226" y="1161"/>
                  </a:cubicBezTo>
                  <a:cubicBezTo>
                    <a:pt x="603" y="941"/>
                    <a:pt x="915" y="529"/>
                    <a:pt x="1373" y="529"/>
                  </a:cubicBezTo>
                  <a:cubicBezTo>
                    <a:pt x="1437" y="529"/>
                    <a:pt x="1503" y="537"/>
                    <a:pt x="1572" y="554"/>
                  </a:cubicBezTo>
                  <a:cubicBezTo>
                    <a:pt x="1655" y="709"/>
                    <a:pt x="1810" y="756"/>
                    <a:pt x="1929" y="864"/>
                  </a:cubicBezTo>
                  <a:cubicBezTo>
                    <a:pt x="1955" y="868"/>
                    <a:pt x="1981" y="871"/>
                    <a:pt x="2008" y="871"/>
                  </a:cubicBezTo>
                  <a:cubicBezTo>
                    <a:pt x="2053" y="871"/>
                    <a:pt x="2098" y="862"/>
                    <a:pt x="2143" y="840"/>
                  </a:cubicBezTo>
                  <a:cubicBezTo>
                    <a:pt x="2465" y="387"/>
                    <a:pt x="1905" y="363"/>
                    <a:pt x="1870" y="90"/>
                  </a:cubicBezTo>
                  <a:cubicBezTo>
                    <a:pt x="1834" y="45"/>
                    <a:pt x="1792" y="1"/>
                    <a:pt x="17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7" name="Google Shape;577;p4"/>
            <p:cNvSpPr/>
            <p:nvPr/>
          </p:nvSpPr>
          <p:spPr>
            <a:xfrm>
              <a:off x="295029" y="-1193348"/>
              <a:ext cx="44752" cy="40460"/>
            </a:xfrm>
            <a:custGeom>
              <a:avLst/>
              <a:gdLst/>
              <a:ahLst/>
              <a:cxnLst/>
              <a:rect l="l" t="t" r="r" b="b"/>
              <a:pathLst>
                <a:path w="1418" h="1282" extrusionOk="0">
                  <a:moveTo>
                    <a:pt x="1239" y="1"/>
                  </a:moveTo>
                  <a:cubicBezTo>
                    <a:pt x="918" y="144"/>
                    <a:pt x="644" y="370"/>
                    <a:pt x="406" y="644"/>
                  </a:cubicBezTo>
                  <a:cubicBezTo>
                    <a:pt x="418" y="644"/>
                    <a:pt x="429" y="656"/>
                    <a:pt x="429" y="680"/>
                  </a:cubicBezTo>
                  <a:cubicBezTo>
                    <a:pt x="429" y="731"/>
                    <a:pt x="411" y="765"/>
                    <a:pt x="375" y="765"/>
                  </a:cubicBezTo>
                  <a:cubicBezTo>
                    <a:pt x="370" y="765"/>
                    <a:pt x="364" y="764"/>
                    <a:pt x="358" y="763"/>
                  </a:cubicBezTo>
                  <a:cubicBezTo>
                    <a:pt x="287" y="787"/>
                    <a:pt x="179" y="763"/>
                    <a:pt x="132" y="882"/>
                  </a:cubicBezTo>
                  <a:cubicBezTo>
                    <a:pt x="60" y="1037"/>
                    <a:pt x="1" y="1203"/>
                    <a:pt x="239" y="1263"/>
                  </a:cubicBezTo>
                  <a:cubicBezTo>
                    <a:pt x="293" y="1276"/>
                    <a:pt x="344" y="1282"/>
                    <a:pt x="392" y="1282"/>
                  </a:cubicBezTo>
                  <a:cubicBezTo>
                    <a:pt x="841" y="1282"/>
                    <a:pt x="1048" y="772"/>
                    <a:pt x="1370" y="525"/>
                  </a:cubicBezTo>
                  <a:lnTo>
                    <a:pt x="1358" y="501"/>
                  </a:lnTo>
                  <a:cubicBezTo>
                    <a:pt x="1239" y="322"/>
                    <a:pt x="1418" y="179"/>
                    <a:pt x="1370" y="13"/>
                  </a:cubicBezTo>
                  <a:cubicBezTo>
                    <a:pt x="1322" y="13"/>
                    <a:pt x="1275" y="1"/>
                    <a:pt x="12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8" name="Google Shape;578;p4"/>
            <p:cNvSpPr/>
            <p:nvPr/>
          </p:nvSpPr>
          <p:spPr>
            <a:xfrm>
              <a:off x="656128" y="-1374528"/>
              <a:ext cx="50023" cy="53336"/>
            </a:xfrm>
            <a:custGeom>
              <a:avLst/>
              <a:gdLst/>
              <a:ahLst/>
              <a:cxnLst/>
              <a:rect l="l" t="t" r="r" b="b"/>
              <a:pathLst>
                <a:path w="1585" h="1690" extrusionOk="0">
                  <a:moveTo>
                    <a:pt x="420" y="0"/>
                  </a:moveTo>
                  <a:cubicBezTo>
                    <a:pt x="363" y="0"/>
                    <a:pt x="304" y="18"/>
                    <a:pt x="239" y="51"/>
                  </a:cubicBezTo>
                  <a:lnTo>
                    <a:pt x="156" y="98"/>
                  </a:lnTo>
                  <a:cubicBezTo>
                    <a:pt x="1" y="277"/>
                    <a:pt x="156" y="384"/>
                    <a:pt x="227" y="515"/>
                  </a:cubicBezTo>
                  <a:cubicBezTo>
                    <a:pt x="191" y="848"/>
                    <a:pt x="417" y="944"/>
                    <a:pt x="608" y="1087"/>
                  </a:cubicBezTo>
                  <a:cubicBezTo>
                    <a:pt x="751" y="1265"/>
                    <a:pt x="763" y="1515"/>
                    <a:pt x="953" y="1646"/>
                  </a:cubicBezTo>
                  <a:cubicBezTo>
                    <a:pt x="1016" y="1675"/>
                    <a:pt x="1076" y="1689"/>
                    <a:pt x="1137" y="1689"/>
                  </a:cubicBezTo>
                  <a:cubicBezTo>
                    <a:pt x="1203" y="1689"/>
                    <a:pt x="1271" y="1672"/>
                    <a:pt x="1346" y="1634"/>
                  </a:cubicBezTo>
                  <a:cubicBezTo>
                    <a:pt x="1465" y="1503"/>
                    <a:pt x="1382" y="1360"/>
                    <a:pt x="1346" y="1229"/>
                  </a:cubicBezTo>
                  <a:cubicBezTo>
                    <a:pt x="1239" y="1087"/>
                    <a:pt x="1322" y="967"/>
                    <a:pt x="1406" y="848"/>
                  </a:cubicBezTo>
                  <a:cubicBezTo>
                    <a:pt x="1477" y="729"/>
                    <a:pt x="1584" y="610"/>
                    <a:pt x="1406" y="491"/>
                  </a:cubicBezTo>
                  <a:cubicBezTo>
                    <a:pt x="1324" y="496"/>
                    <a:pt x="1258" y="500"/>
                    <a:pt x="1202" y="500"/>
                  </a:cubicBezTo>
                  <a:cubicBezTo>
                    <a:pt x="983" y="500"/>
                    <a:pt x="924" y="440"/>
                    <a:pt x="668" y="146"/>
                  </a:cubicBezTo>
                  <a:cubicBezTo>
                    <a:pt x="588" y="44"/>
                    <a:pt x="508" y="0"/>
                    <a:pt x="4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79" name="Google Shape;579;p4"/>
            <p:cNvSpPr/>
            <p:nvPr/>
          </p:nvSpPr>
          <p:spPr>
            <a:xfrm>
              <a:off x="911284" y="-1463493"/>
              <a:ext cx="56524" cy="33359"/>
            </a:xfrm>
            <a:custGeom>
              <a:avLst/>
              <a:gdLst/>
              <a:ahLst/>
              <a:cxnLst/>
              <a:rect l="l" t="t" r="r" b="b"/>
              <a:pathLst>
                <a:path w="1791" h="1057" extrusionOk="0">
                  <a:moveTo>
                    <a:pt x="1274" y="0"/>
                  </a:moveTo>
                  <a:lnTo>
                    <a:pt x="1274" y="0"/>
                  </a:lnTo>
                  <a:cubicBezTo>
                    <a:pt x="1036" y="48"/>
                    <a:pt x="786" y="72"/>
                    <a:pt x="548" y="119"/>
                  </a:cubicBezTo>
                  <a:cubicBezTo>
                    <a:pt x="464" y="119"/>
                    <a:pt x="441" y="167"/>
                    <a:pt x="500" y="238"/>
                  </a:cubicBezTo>
                  <a:cubicBezTo>
                    <a:pt x="357" y="417"/>
                    <a:pt x="179" y="572"/>
                    <a:pt x="60" y="762"/>
                  </a:cubicBezTo>
                  <a:cubicBezTo>
                    <a:pt x="0" y="881"/>
                    <a:pt x="131" y="846"/>
                    <a:pt x="179" y="881"/>
                  </a:cubicBezTo>
                  <a:cubicBezTo>
                    <a:pt x="209" y="896"/>
                    <a:pt x="234" y="911"/>
                    <a:pt x="264" y="911"/>
                  </a:cubicBezTo>
                  <a:cubicBezTo>
                    <a:pt x="281" y="911"/>
                    <a:pt x="300" y="906"/>
                    <a:pt x="322" y="893"/>
                  </a:cubicBezTo>
                  <a:cubicBezTo>
                    <a:pt x="507" y="832"/>
                    <a:pt x="594" y="575"/>
                    <a:pt x="798" y="575"/>
                  </a:cubicBezTo>
                  <a:cubicBezTo>
                    <a:pt x="831" y="575"/>
                    <a:pt x="866" y="581"/>
                    <a:pt x="905" y="596"/>
                  </a:cubicBezTo>
                  <a:cubicBezTo>
                    <a:pt x="1024" y="631"/>
                    <a:pt x="1131" y="667"/>
                    <a:pt x="1238" y="715"/>
                  </a:cubicBezTo>
                  <a:cubicBezTo>
                    <a:pt x="1334" y="762"/>
                    <a:pt x="1393" y="881"/>
                    <a:pt x="1476" y="965"/>
                  </a:cubicBezTo>
                  <a:cubicBezTo>
                    <a:pt x="1522" y="1025"/>
                    <a:pt x="1567" y="1057"/>
                    <a:pt x="1621" y="1057"/>
                  </a:cubicBezTo>
                  <a:cubicBezTo>
                    <a:pt x="1653" y="1057"/>
                    <a:pt x="1687" y="1046"/>
                    <a:pt x="1727" y="1024"/>
                  </a:cubicBezTo>
                  <a:cubicBezTo>
                    <a:pt x="1750" y="989"/>
                    <a:pt x="1774" y="941"/>
                    <a:pt x="1738" y="881"/>
                  </a:cubicBezTo>
                  <a:cubicBezTo>
                    <a:pt x="1692" y="675"/>
                    <a:pt x="1791" y="368"/>
                    <a:pt x="1520" y="368"/>
                  </a:cubicBezTo>
                  <a:cubicBezTo>
                    <a:pt x="1510" y="368"/>
                    <a:pt x="1499" y="369"/>
                    <a:pt x="1488" y="369"/>
                  </a:cubicBezTo>
                  <a:cubicBezTo>
                    <a:pt x="1469" y="371"/>
                    <a:pt x="1452" y="372"/>
                    <a:pt x="1436" y="372"/>
                  </a:cubicBezTo>
                  <a:cubicBezTo>
                    <a:pt x="1158" y="372"/>
                    <a:pt x="1387" y="90"/>
                    <a:pt x="12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0" name="Google Shape;580;p4"/>
            <p:cNvSpPr/>
            <p:nvPr/>
          </p:nvSpPr>
          <p:spPr>
            <a:xfrm>
              <a:off x="271360" y="-1165544"/>
              <a:ext cx="31213" cy="44373"/>
            </a:xfrm>
            <a:custGeom>
              <a:avLst/>
              <a:gdLst/>
              <a:ahLst/>
              <a:cxnLst/>
              <a:rect l="l" t="t" r="r" b="b"/>
              <a:pathLst>
                <a:path w="989" h="1406" extrusionOk="0">
                  <a:moveTo>
                    <a:pt x="882" y="1"/>
                  </a:moveTo>
                  <a:cubicBezTo>
                    <a:pt x="632" y="263"/>
                    <a:pt x="287" y="418"/>
                    <a:pt x="108" y="775"/>
                  </a:cubicBezTo>
                  <a:cubicBezTo>
                    <a:pt x="156" y="977"/>
                    <a:pt x="1" y="1203"/>
                    <a:pt x="108" y="1406"/>
                  </a:cubicBezTo>
                  <a:cubicBezTo>
                    <a:pt x="382" y="1037"/>
                    <a:pt x="882" y="930"/>
                    <a:pt x="989" y="382"/>
                  </a:cubicBezTo>
                  <a:cubicBezTo>
                    <a:pt x="870" y="299"/>
                    <a:pt x="894" y="132"/>
                    <a:pt x="8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1" name="Google Shape;581;p4"/>
            <p:cNvSpPr/>
            <p:nvPr/>
          </p:nvSpPr>
          <p:spPr>
            <a:xfrm>
              <a:off x="757591" y="-1418616"/>
              <a:ext cx="54125" cy="39134"/>
            </a:xfrm>
            <a:custGeom>
              <a:avLst/>
              <a:gdLst/>
              <a:ahLst/>
              <a:cxnLst/>
              <a:rect l="l" t="t" r="r" b="b"/>
              <a:pathLst>
                <a:path w="1715" h="1240" extrusionOk="0">
                  <a:moveTo>
                    <a:pt x="1173" y="1"/>
                  </a:moveTo>
                  <a:cubicBezTo>
                    <a:pt x="1096" y="1"/>
                    <a:pt x="1017" y="29"/>
                    <a:pt x="941" y="67"/>
                  </a:cubicBezTo>
                  <a:cubicBezTo>
                    <a:pt x="762" y="293"/>
                    <a:pt x="465" y="162"/>
                    <a:pt x="274" y="340"/>
                  </a:cubicBezTo>
                  <a:cubicBezTo>
                    <a:pt x="72" y="495"/>
                    <a:pt x="12" y="733"/>
                    <a:pt x="0" y="1007"/>
                  </a:cubicBezTo>
                  <a:cubicBezTo>
                    <a:pt x="100" y="1169"/>
                    <a:pt x="209" y="1240"/>
                    <a:pt x="323" y="1240"/>
                  </a:cubicBezTo>
                  <a:cubicBezTo>
                    <a:pt x="428" y="1240"/>
                    <a:pt x="535" y="1181"/>
                    <a:pt x="643" y="1079"/>
                  </a:cubicBezTo>
                  <a:cubicBezTo>
                    <a:pt x="652" y="760"/>
                    <a:pt x="754" y="609"/>
                    <a:pt x="941" y="609"/>
                  </a:cubicBezTo>
                  <a:cubicBezTo>
                    <a:pt x="1012" y="609"/>
                    <a:pt x="1096" y="631"/>
                    <a:pt x="1191" y="674"/>
                  </a:cubicBezTo>
                  <a:cubicBezTo>
                    <a:pt x="1286" y="721"/>
                    <a:pt x="1358" y="769"/>
                    <a:pt x="1465" y="781"/>
                  </a:cubicBezTo>
                  <a:cubicBezTo>
                    <a:pt x="1596" y="781"/>
                    <a:pt x="1667" y="698"/>
                    <a:pt x="1715" y="543"/>
                  </a:cubicBezTo>
                  <a:lnTo>
                    <a:pt x="1715" y="459"/>
                  </a:lnTo>
                  <a:cubicBezTo>
                    <a:pt x="1648" y="378"/>
                    <a:pt x="1567" y="364"/>
                    <a:pt x="1484" y="364"/>
                  </a:cubicBezTo>
                  <a:cubicBezTo>
                    <a:pt x="1441" y="364"/>
                    <a:pt x="1397" y="368"/>
                    <a:pt x="1354" y="368"/>
                  </a:cubicBezTo>
                  <a:cubicBezTo>
                    <a:pt x="1274" y="368"/>
                    <a:pt x="1196" y="355"/>
                    <a:pt x="1132" y="281"/>
                  </a:cubicBezTo>
                  <a:cubicBezTo>
                    <a:pt x="1203" y="221"/>
                    <a:pt x="1298" y="138"/>
                    <a:pt x="1370" y="78"/>
                  </a:cubicBezTo>
                  <a:cubicBezTo>
                    <a:pt x="1308" y="23"/>
                    <a:pt x="1241" y="1"/>
                    <a:pt x="11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2" name="Google Shape;582;p4"/>
            <p:cNvSpPr/>
            <p:nvPr/>
          </p:nvSpPr>
          <p:spPr>
            <a:xfrm>
              <a:off x="695577" y="-1394095"/>
              <a:ext cx="35379" cy="41186"/>
            </a:xfrm>
            <a:custGeom>
              <a:avLst/>
              <a:gdLst/>
              <a:ahLst/>
              <a:cxnLst/>
              <a:rect l="l" t="t" r="r" b="b"/>
              <a:pathLst>
                <a:path w="1121" h="1305" extrusionOk="0">
                  <a:moveTo>
                    <a:pt x="847" y="0"/>
                  </a:moveTo>
                  <a:cubicBezTo>
                    <a:pt x="786" y="0"/>
                    <a:pt x="725" y="9"/>
                    <a:pt x="668" y="52"/>
                  </a:cubicBezTo>
                  <a:cubicBezTo>
                    <a:pt x="549" y="99"/>
                    <a:pt x="441" y="135"/>
                    <a:pt x="346" y="183"/>
                  </a:cubicBezTo>
                  <a:cubicBezTo>
                    <a:pt x="310" y="218"/>
                    <a:pt x="287" y="254"/>
                    <a:pt x="275" y="314"/>
                  </a:cubicBezTo>
                  <a:cubicBezTo>
                    <a:pt x="299" y="528"/>
                    <a:pt x="120" y="587"/>
                    <a:pt x="60" y="730"/>
                  </a:cubicBezTo>
                  <a:cubicBezTo>
                    <a:pt x="1" y="1016"/>
                    <a:pt x="227" y="1087"/>
                    <a:pt x="334" y="1254"/>
                  </a:cubicBezTo>
                  <a:cubicBezTo>
                    <a:pt x="393" y="1291"/>
                    <a:pt x="455" y="1305"/>
                    <a:pt x="520" y="1305"/>
                  </a:cubicBezTo>
                  <a:cubicBezTo>
                    <a:pt x="561" y="1305"/>
                    <a:pt x="602" y="1299"/>
                    <a:pt x="644" y="1290"/>
                  </a:cubicBezTo>
                  <a:cubicBezTo>
                    <a:pt x="775" y="1230"/>
                    <a:pt x="870" y="1123"/>
                    <a:pt x="930" y="992"/>
                  </a:cubicBezTo>
                  <a:cubicBezTo>
                    <a:pt x="930" y="790"/>
                    <a:pt x="1049" y="635"/>
                    <a:pt x="1025" y="433"/>
                  </a:cubicBezTo>
                  <a:cubicBezTo>
                    <a:pt x="894" y="302"/>
                    <a:pt x="1120" y="123"/>
                    <a:pt x="965" y="4"/>
                  </a:cubicBezTo>
                  <a:cubicBezTo>
                    <a:pt x="927" y="4"/>
                    <a:pt x="887" y="0"/>
                    <a:pt x="8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3" name="Google Shape;583;p4"/>
            <p:cNvSpPr/>
            <p:nvPr/>
          </p:nvSpPr>
          <p:spPr>
            <a:xfrm>
              <a:off x="1209990" y="-1444937"/>
              <a:ext cx="47372" cy="24743"/>
            </a:xfrm>
            <a:custGeom>
              <a:avLst/>
              <a:gdLst/>
              <a:ahLst/>
              <a:cxnLst/>
              <a:rect l="l" t="t" r="r" b="b"/>
              <a:pathLst>
                <a:path w="1501" h="784" extrusionOk="0">
                  <a:moveTo>
                    <a:pt x="223" y="0"/>
                  </a:moveTo>
                  <a:cubicBezTo>
                    <a:pt x="169" y="0"/>
                    <a:pt x="115" y="9"/>
                    <a:pt x="60" y="31"/>
                  </a:cubicBezTo>
                  <a:cubicBezTo>
                    <a:pt x="36" y="31"/>
                    <a:pt x="24" y="31"/>
                    <a:pt x="12" y="55"/>
                  </a:cubicBezTo>
                  <a:cubicBezTo>
                    <a:pt x="1" y="67"/>
                    <a:pt x="1" y="91"/>
                    <a:pt x="24" y="127"/>
                  </a:cubicBezTo>
                  <a:cubicBezTo>
                    <a:pt x="239" y="174"/>
                    <a:pt x="1" y="520"/>
                    <a:pt x="251" y="531"/>
                  </a:cubicBezTo>
                  <a:cubicBezTo>
                    <a:pt x="597" y="542"/>
                    <a:pt x="897" y="784"/>
                    <a:pt x="1241" y="784"/>
                  </a:cubicBezTo>
                  <a:cubicBezTo>
                    <a:pt x="1287" y="784"/>
                    <a:pt x="1334" y="779"/>
                    <a:pt x="1382" y="770"/>
                  </a:cubicBezTo>
                  <a:cubicBezTo>
                    <a:pt x="1501" y="591"/>
                    <a:pt x="1382" y="496"/>
                    <a:pt x="1275" y="412"/>
                  </a:cubicBezTo>
                  <a:lnTo>
                    <a:pt x="834" y="139"/>
                  </a:lnTo>
                  <a:cubicBezTo>
                    <a:pt x="636" y="129"/>
                    <a:pt x="431" y="0"/>
                    <a:pt x="22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4" name="Google Shape;584;p4"/>
            <p:cNvSpPr/>
            <p:nvPr/>
          </p:nvSpPr>
          <p:spPr>
            <a:xfrm>
              <a:off x="317215" y="-1001689"/>
              <a:ext cx="32349" cy="46235"/>
            </a:xfrm>
            <a:custGeom>
              <a:avLst/>
              <a:gdLst/>
              <a:ahLst/>
              <a:cxnLst/>
              <a:rect l="l" t="t" r="r" b="b"/>
              <a:pathLst>
                <a:path w="1025" h="1465" extrusionOk="0">
                  <a:moveTo>
                    <a:pt x="0" y="0"/>
                  </a:moveTo>
                  <a:cubicBezTo>
                    <a:pt x="24" y="119"/>
                    <a:pt x="72" y="250"/>
                    <a:pt x="96" y="369"/>
                  </a:cubicBezTo>
                  <a:cubicBezTo>
                    <a:pt x="179" y="655"/>
                    <a:pt x="250" y="941"/>
                    <a:pt x="334" y="1238"/>
                  </a:cubicBezTo>
                  <a:cubicBezTo>
                    <a:pt x="508" y="1387"/>
                    <a:pt x="638" y="1465"/>
                    <a:pt x="739" y="1465"/>
                  </a:cubicBezTo>
                  <a:cubicBezTo>
                    <a:pt x="873" y="1465"/>
                    <a:pt x="956" y="1328"/>
                    <a:pt x="1024" y="1036"/>
                  </a:cubicBezTo>
                  <a:lnTo>
                    <a:pt x="1024" y="1036"/>
                  </a:lnTo>
                  <a:cubicBezTo>
                    <a:pt x="926" y="1075"/>
                    <a:pt x="845" y="1096"/>
                    <a:pt x="782" y="1096"/>
                  </a:cubicBezTo>
                  <a:cubicBezTo>
                    <a:pt x="615" y="1096"/>
                    <a:pt x="572" y="954"/>
                    <a:pt x="667" y="643"/>
                  </a:cubicBezTo>
                  <a:cubicBezTo>
                    <a:pt x="500" y="393"/>
                    <a:pt x="334" y="179"/>
                    <a:pt x="1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5" name="Google Shape;585;p4"/>
            <p:cNvSpPr/>
            <p:nvPr/>
          </p:nvSpPr>
          <p:spPr>
            <a:xfrm>
              <a:off x="663639" y="-1380809"/>
              <a:ext cx="42511" cy="27426"/>
            </a:xfrm>
            <a:custGeom>
              <a:avLst/>
              <a:gdLst/>
              <a:ahLst/>
              <a:cxnLst/>
              <a:rect l="l" t="t" r="r" b="b"/>
              <a:pathLst>
                <a:path w="1347" h="869" extrusionOk="0">
                  <a:moveTo>
                    <a:pt x="739" y="0"/>
                  </a:moveTo>
                  <a:cubicBezTo>
                    <a:pt x="726" y="0"/>
                    <a:pt x="710" y="4"/>
                    <a:pt x="691" y="12"/>
                  </a:cubicBezTo>
                  <a:cubicBezTo>
                    <a:pt x="453" y="59"/>
                    <a:pt x="215" y="119"/>
                    <a:pt x="1" y="285"/>
                  </a:cubicBezTo>
                  <a:cubicBezTo>
                    <a:pt x="96" y="297"/>
                    <a:pt x="239" y="297"/>
                    <a:pt x="251" y="345"/>
                  </a:cubicBezTo>
                  <a:cubicBezTo>
                    <a:pt x="362" y="758"/>
                    <a:pt x="579" y="869"/>
                    <a:pt x="835" y="869"/>
                  </a:cubicBezTo>
                  <a:cubicBezTo>
                    <a:pt x="963" y="869"/>
                    <a:pt x="1100" y="841"/>
                    <a:pt x="1239" y="809"/>
                  </a:cubicBezTo>
                  <a:cubicBezTo>
                    <a:pt x="1255" y="813"/>
                    <a:pt x="1268" y="816"/>
                    <a:pt x="1280" y="816"/>
                  </a:cubicBezTo>
                  <a:cubicBezTo>
                    <a:pt x="1304" y="816"/>
                    <a:pt x="1322" y="805"/>
                    <a:pt x="1346" y="774"/>
                  </a:cubicBezTo>
                  <a:cubicBezTo>
                    <a:pt x="1287" y="595"/>
                    <a:pt x="1108" y="488"/>
                    <a:pt x="1132" y="274"/>
                  </a:cubicBezTo>
                  <a:cubicBezTo>
                    <a:pt x="1120" y="239"/>
                    <a:pt x="1097" y="227"/>
                    <a:pt x="1068" y="227"/>
                  </a:cubicBezTo>
                  <a:cubicBezTo>
                    <a:pt x="1003" y="227"/>
                    <a:pt x="910" y="284"/>
                    <a:pt x="851" y="284"/>
                  </a:cubicBezTo>
                  <a:cubicBezTo>
                    <a:pt x="797" y="284"/>
                    <a:pt x="772" y="237"/>
                    <a:pt x="822" y="59"/>
                  </a:cubicBezTo>
                  <a:cubicBezTo>
                    <a:pt x="790" y="19"/>
                    <a:pt x="768" y="0"/>
                    <a:pt x="73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6" name="Google Shape;586;p4"/>
            <p:cNvSpPr/>
            <p:nvPr/>
          </p:nvSpPr>
          <p:spPr>
            <a:xfrm>
              <a:off x="650890" y="-1163429"/>
              <a:ext cx="56366" cy="32507"/>
            </a:xfrm>
            <a:custGeom>
              <a:avLst/>
              <a:gdLst/>
              <a:ahLst/>
              <a:cxnLst/>
              <a:rect l="l" t="t" r="r" b="b"/>
              <a:pathLst>
                <a:path w="1786" h="1030" extrusionOk="0">
                  <a:moveTo>
                    <a:pt x="1414" y="0"/>
                  </a:moveTo>
                  <a:cubicBezTo>
                    <a:pt x="1396" y="0"/>
                    <a:pt x="1377" y="2"/>
                    <a:pt x="1357" y="5"/>
                  </a:cubicBezTo>
                  <a:cubicBezTo>
                    <a:pt x="1238" y="65"/>
                    <a:pt x="1167" y="172"/>
                    <a:pt x="1072" y="243"/>
                  </a:cubicBezTo>
                  <a:cubicBezTo>
                    <a:pt x="1012" y="303"/>
                    <a:pt x="964" y="351"/>
                    <a:pt x="905" y="386"/>
                  </a:cubicBezTo>
                  <a:cubicBezTo>
                    <a:pt x="858" y="418"/>
                    <a:pt x="809" y="428"/>
                    <a:pt x="758" y="428"/>
                  </a:cubicBezTo>
                  <a:cubicBezTo>
                    <a:pt x="649" y="428"/>
                    <a:pt x="535" y="379"/>
                    <a:pt x="427" y="379"/>
                  </a:cubicBezTo>
                  <a:cubicBezTo>
                    <a:pt x="357" y="379"/>
                    <a:pt x="289" y="400"/>
                    <a:pt x="226" y="470"/>
                  </a:cubicBezTo>
                  <a:cubicBezTo>
                    <a:pt x="0" y="863"/>
                    <a:pt x="274" y="946"/>
                    <a:pt x="524" y="1029"/>
                  </a:cubicBezTo>
                  <a:cubicBezTo>
                    <a:pt x="964" y="982"/>
                    <a:pt x="1322" y="779"/>
                    <a:pt x="1643" y="434"/>
                  </a:cubicBezTo>
                  <a:cubicBezTo>
                    <a:pt x="1655" y="410"/>
                    <a:pt x="1667" y="386"/>
                    <a:pt x="1703" y="386"/>
                  </a:cubicBezTo>
                  <a:cubicBezTo>
                    <a:pt x="1774" y="386"/>
                    <a:pt x="1786" y="363"/>
                    <a:pt x="1786" y="291"/>
                  </a:cubicBezTo>
                  <a:cubicBezTo>
                    <a:pt x="1679" y="141"/>
                    <a:pt x="1581" y="0"/>
                    <a:pt x="14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7" name="Google Shape;587;p4"/>
            <p:cNvSpPr/>
            <p:nvPr/>
          </p:nvSpPr>
          <p:spPr>
            <a:xfrm>
              <a:off x="605792" y="-1127515"/>
              <a:ext cx="45478" cy="37178"/>
            </a:xfrm>
            <a:custGeom>
              <a:avLst/>
              <a:gdLst/>
              <a:ahLst/>
              <a:cxnLst/>
              <a:rect l="l" t="t" r="r" b="b"/>
              <a:pathLst>
                <a:path w="1441" h="1178" extrusionOk="0">
                  <a:moveTo>
                    <a:pt x="1073" y="1"/>
                  </a:moveTo>
                  <a:cubicBezTo>
                    <a:pt x="894" y="1"/>
                    <a:pt x="705" y="141"/>
                    <a:pt x="524" y="225"/>
                  </a:cubicBezTo>
                  <a:cubicBezTo>
                    <a:pt x="405" y="320"/>
                    <a:pt x="334" y="487"/>
                    <a:pt x="227" y="606"/>
                  </a:cubicBezTo>
                  <a:cubicBezTo>
                    <a:pt x="143" y="737"/>
                    <a:pt x="0" y="856"/>
                    <a:pt x="48" y="1058"/>
                  </a:cubicBezTo>
                  <a:cubicBezTo>
                    <a:pt x="84" y="1094"/>
                    <a:pt x="96" y="1130"/>
                    <a:pt x="107" y="1177"/>
                  </a:cubicBezTo>
                  <a:cubicBezTo>
                    <a:pt x="203" y="1141"/>
                    <a:pt x="286" y="1118"/>
                    <a:pt x="358" y="1058"/>
                  </a:cubicBezTo>
                  <a:cubicBezTo>
                    <a:pt x="477" y="975"/>
                    <a:pt x="608" y="939"/>
                    <a:pt x="703" y="796"/>
                  </a:cubicBezTo>
                  <a:cubicBezTo>
                    <a:pt x="869" y="701"/>
                    <a:pt x="1048" y="606"/>
                    <a:pt x="1167" y="427"/>
                  </a:cubicBezTo>
                  <a:cubicBezTo>
                    <a:pt x="1239" y="415"/>
                    <a:pt x="1298" y="415"/>
                    <a:pt x="1358" y="415"/>
                  </a:cubicBezTo>
                  <a:cubicBezTo>
                    <a:pt x="1417" y="403"/>
                    <a:pt x="1441" y="356"/>
                    <a:pt x="1429" y="284"/>
                  </a:cubicBezTo>
                  <a:cubicBezTo>
                    <a:pt x="1320" y="72"/>
                    <a:pt x="1199" y="1"/>
                    <a:pt x="10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8" name="Google Shape;588;p4"/>
            <p:cNvSpPr/>
            <p:nvPr/>
          </p:nvSpPr>
          <p:spPr>
            <a:xfrm>
              <a:off x="853404" y="-1260600"/>
              <a:ext cx="39860" cy="20325"/>
            </a:xfrm>
            <a:custGeom>
              <a:avLst/>
              <a:gdLst/>
              <a:ahLst/>
              <a:cxnLst/>
              <a:rect l="l" t="t" r="r" b="b"/>
              <a:pathLst>
                <a:path w="1263" h="644" extrusionOk="0">
                  <a:moveTo>
                    <a:pt x="334" y="1"/>
                  </a:moveTo>
                  <a:cubicBezTo>
                    <a:pt x="535" y="302"/>
                    <a:pt x="566" y="484"/>
                    <a:pt x="286" y="484"/>
                  </a:cubicBezTo>
                  <a:cubicBezTo>
                    <a:pt x="234" y="484"/>
                    <a:pt x="171" y="478"/>
                    <a:pt x="96" y="465"/>
                  </a:cubicBezTo>
                  <a:cubicBezTo>
                    <a:pt x="91" y="464"/>
                    <a:pt x="86" y="464"/>
                    <a:pt x="82" y="464"/>
                  </a:cubicBezTo>
                  <a:cubicBezTo>
                    <a:pt x="11" y="464"/>
                    <a:pt x="1" y="554"/>
                    <a:pt x="1" y="644"/>
                  </a:cubicBezTo>
                  <a:cubicBezTo>
                    <a:pt x="334" y="632"/>
                    <a:pt x="655" y="596"/>
                    <a:pt x="989" y="584"/>
                  </a:cubicBezTo>
                  <a:cubicBezTo>
                    <a:pt x="999" y="522"/>
                    <a:pt x="1019" y="487"/>
                    <a:pt x="1063" y="487"/>
                  </a:cubicBezTo>
                  <a:cubicBezTo>
                    <a:pt x="1069" y="487"/>
                    <a:pt x="1076" y="487"/>
                    <a:pt x="1084" y="489"/>
                  </a:cubicBezTo>
                  <a:cubicBezTo>
                    <a:pt x="1144" y="477"/>
                    <a:pt x="1203" y="465"/>
                    <a:pt x="1251" y="394"/>
                  </a:cubicBezTo>
                  <a:cubicBezTo>
                    <a:pt x="1263" y="334"/>
                    <a:pt x="1263" y="286"/>
                    <a:pt x="1227" y="251"/>
                  </a:cubicBezTo>
                  <a:cubicBezTo>
                    <a:pt x="1207" y="253"/>
                    <a:pt x="1188" y="254"/>
                    <a:pt x="1169" y="254"/>
                  </a:cubicBezTo>
                  <a:cubicBezTo>
                    <a:pt x="864" y="254"/>
                    <a:pt x="625" y="1"/>
                    <a:pt x="3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89" name="Google Shape;589;p4"/>
            <p:cNvSpPr/>
            <p:nvPr/>
          </p:nvSpPr>
          <p:spPr>
            <a:xfrm>
              <a:off x="643000" y="-1371435"/>
              <a:ext cx="24427" cy="36894"/>
            </a:xfrm>
            <a:custGeom>
              <a:avLst/>
              <a:gdLst/>
              <a:ahLst/>
              <a:cxnLst/>
              <a:rect l="l" t="t" r="r" b="b"/>
              <a:pathLst>
                <a:path w="774" h="1169" extrusionOk="0">
                  <a:moveTo>
                    <a:pt x="572" y="0"/>
                  </a:moveTo>
                  <a:lnTo>
                    <a:pt x="572" y="0"/>
                  </a:lnTo>
                  <a:cubicBezTo>
                    <a:pt x="369" y="48"/>
                    <a:pt x="191" y="107"/>
                    <a:pt x="0" y="155"/>
                  </a:cubicBezTo>
                  <a:cubicBezTo>
                    <a:pt x="298" y="274"/>
                    <a:pt x="191" y="631"/>
                    <a:pt x="333" y="846"/>
                  </a:cubicBezTo>
                  <a:cubicBezTo>
                    <a:pt x="274" y="941"/>
                    <a:pt x="274" y="1024"/>
                    <a:pt x="310" y="1120"/>
                  </a:cubicBezTo>
                  <a:cubicBezTo>
                    <a:pt x="352" y="1153"/>
                    <a:pt x="395" y="1169"/>
                    <a:pt x="435" y="1169"/>
                  </a:cubicBezTo>
                  <a:cubicBezTo>
                    <a:pt x="496" y="1169"/>
                    <a:pt x="552" y="1132"/>
                    <a:pt x="595" y="1060"/>
                  </a:cubicBezTo>
                  <a:cubicBezTo>
                    <a:pt x="536" y="786"/>
                    <a:pt x="643" y="572"/>
                    <a:pt x="774" y="358"/>
                  </a:cubicBezTo>
                  <a:cubicBezTo>
                    <a:pt x="643" y="286"/>
                    <a:pt x="548" y="179"/>
                    <a:pt x="5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0" name="Google Shape;590;p4"/>
            <p:cNvSpPr/>
            <p:nvPr/>
          </p:nvSpPr>
          <p:spPr>
            <a:xfrm>
              <a:off x="1143874" y="-1455982"/>
              <a:ext cx="54883" cy="14265"/>
            </a:xfrm>
            <a:custGeom>
              <a:avLst/>
              <a:gdLst/>
              <a:ahLst/>
              <a:cxnLst/>
              <a:rect l="l" t="t" r="r" b="b"/>
              <a:pathLst>
                <a:path w="1739" h="452" extrusionOk="0">
                  <a:moveTo>
                    <a:pt x="369" y="0"/>
                  </a:moveTo>
                  <a:cubicBezTo>
                    <a:pt x="340" y="36"/>
                    <a:pt x="309" y="48"/>
                    <a:pt x="278" y="48"/>
                  </a:cubicBezTo>
                  <a:cubicBezTo>
                    <a:pt x="222" y="48"/>
                    <a:pt x="163" y="8"/>
                    <a:pt x="107" y="8"/>
                  </a:cubicBezTo>
                  <a:cubicBezTo>
                    <a:pt x="83" y="8"/>
                    <a:pt x="59" y="16"/>
                    <a:pt x="36" y="36"/>
                  </a:cubicBezTo>
                  <a:cubicBezTo>
                    <a:pt x="0" y="131"/>
                    <a:pt x="36" y="179"/>
                    <a:pt x="131" y="215"/>
                  </a:cubicBezTo>
                  <a:cubicBezTo>
                    <a:pt x="408" y="390"/>
                    <a:pt x="700" y="451"/>
                    <a:pt x="999" y="451"/>
                  </a:cubicBezTo>
                  <a:cubicBezTo>
                    <a:pt x="1227" y="451"/>
                    <a:pt x="1459" y="416"/>
                    <a:pt x="1691" y="370"/>
                  </a:cubicBezTo>
                  <a:cubicBezTo>
                    <a:pt x="1703" y="370"/>
                    <a:pt x="1703" y="358"/>
                    <a:pt x="1715" y="334"/>
                  </a:cubicBezTo>
                  <a:cubicBezTo>
                    <a:pt x="1738" y="298"/>
                    <a:pt x="1715" y="286"/>
                    <a:pt x="1691" y="250"/>
                  </a:cubicBezTo>
                  <a:cubicBezTo>
                    <a:pt x="1629" y="237"/>
                    <a:pt x="1565" y="232"/>
                    <a:pt x="1500" y="232"/>
                  </a:cubicBezTo>
                  <a:cubicBezTo>
                    <a:pt x="1322" y="232"/>
                    <a:pt x="1136" y="269"/>
                    <a:pt x="955" y="269"/>
                  </a:cubicBezTo>
                  <a:cubicBezTo>
                    <a:pt x="746" y="269"/>
                    <a:pt x="544" y="219"/>
                    <a:pt x="3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1" name="Google Shape;591;p4"/>
            <p:cNvSpPr/>
            <p:nvPr/>
          </p:nvSpPr>
          <p:spPr>
            <a:xfrm>
              <a:off x="487414" y="-1304183"/>
              <a:ext cx="21461" cy="24680"/>
            </a:xfrm>
            <a:custGeom>
              <a:avLst/>
              <a:gdLst/>
              <a:ahLst/>
              <a:cxnLst/>
              <a:rect l="l" t="t" r="r" b="b"/>
              <a:pathLst>
                <a:path w="680" h="782" extrusionOk="0">
                  <a:moveTo>
                    <a:pt x="501" y="1"/>
                  </a:moveTo>
                  <a:lnTo>
                    <a:pt x="501" y="1"/>
                  </a:lnTo>
                  <a:cubicBezTo>
                    <a:pt x="346" y="72"/>
                    <a:pt x="203" y="167"/>
                    <a:pt x="60" y="227"/>
                  </a:cubicBezTo>
                  <a:cubicBezTo>
                    <a:pt x="1" y="310"/>
                    <a:pt x="1" y="382"/>
                    <a:pt x="60" y="477"/>
                  </a:cubicBezTo>
                  <a:cubicBezTo>
                    <a:pt x="120" y="560"/>
                    <a:pt x="203" y="655"/>
                    <a:pt x="275" y="739"/>
                  </a:cubicBezTo>
                  <a:cubicBezTo>
                    <a:pt x="322" y="739"/>
                    <a:pt x="370" y="781"/>
                    <a:pt x="421" y="781"/>
                  </a:cubicBezTo>
                  <a:cubicBezTo>
                    <a:pt x="447" y="781"/>
                    <a:pt x="473" y="770"/>
                    <a:pt x="501" y="739"/>
                  </a:cubicBezTo>
                  <a:cubicBezTo>
                    <a:pt x="680" y="501"/>
                    <a:pt x="406" y="251"/>
                    <a:pt x="5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2" name="Google Shape;592;p4"/>
            <p:cNvSpPr/>
            <p:nvPr/>
          </p:nvSpPr>
          <p:spPr>
            <a:xfrm>
              <a:off x="1280619" y="-1404131"/>
              <a:ext cx="16569" cy="35726"/>
            </a:xfrm>
            <a:custGeom>
              <a:avLst/>
              <a:gdLst/>
              <a:ahLst/>
              <a:cxnLst/>
              <a:rect l="l" t="t" r="r" b="b"/>
              <a:pathLst>
                <a:path w="525" h="1132" extrusionOk="0">
                  <a:moveTo>
                    <a:pt x="1" y="0"/>
                  </a:moveTo>
                  <a:lnTo>
                    <a:pt x="1" y="0"/>
                  </a:lnTo>
                  <a:cubicBezTo>
                    <a:pt x="25" y="251"/>
                    <a:pt x="96" y="489"/>
                    <a:pt x="25" y="739"/>
                  </a:cubicBezTo>
                  <a:cubicBezTo>
                    <a:pt x="132" y="870"/>
                    <a:pt x="251" y="989"/>
                    <a:pt x="346" y="1132"/>
                  </a:cubicBezTo>
                  <a:cubicBezTo>
                    <a:pt x="525" y="655"/>
                    <a:pt x="215" y="358"/>
                    <a:pt x="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3" name="Google Shape;593;p4"/>
            <p:cNvSpPr/>
            <p:nvPr/>
          </p:nvSpPr>
          <p:spPr>
            <a:xfrm>
              <a:off x="210861" y="-1080997"/>
              <a:ext cx="25974" cy="23702"/>
            </a:xfrm>
            <a:custGeom>
              <a:avLst/>
              <a:gdLst/>
              <a:ahLst/>
              <a:cxnLst/>
              <a:rect l="l" t="t" r="r" b="b"/>
              <a:pathLst>
                <a:path w="823" h="751" extrusionOk="0">
                  <a:moveTo>
                    <a:pt x="251" y="1"/>
                  </a:moveTo>
                  <a:cubicBezTo>
                    <a:pt x="168" y="72"/>
                    <a:pt x="96" y="156"/>
                    <a:pt x="1" y="239"/>
                  </a:cubicBezTo>
                  <a:cubicBezTo>
                    <a:pt x="156" y="632"/>
                    <a:pt x="644" y="370"/>
                    <a:pt x="787" y="751"/>
                  </a:cubicBezTo>
                  <a:cubicBezTo>
                    <a:pt x="822" y="560"/>
                    <a:pt x="775" y="394"/>
                    <a:pt x="668" y="251"/>
                  </a:cubicBezTo>
                  <a:cubicBezTo>
                    <a:pt x="513" y="239"/>
                    <a:pt x="370" y="144"/>
                    <a:pt x="2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4" name="Google Shape;594;p4"/>
            <p:cNvSpPr/>
            <p:nvPr/>
          </p:nvSpPr>
          <p:spPr>
            <a:xfrm>
              <a:off x="197354" y="-1020498"/>
              <a:ext cx="24838" cy="17011"/>
            </a:xfrm>
            <a:custGeom>
              <a:avLst/>
              <a:gdLst/>
              <a:ahLst/>
              <a:cxnLst/>
              <a:rect l="l" t="t" r="r" b="b"/>
              <a:pathLst>
                <a:path w="787" h="539" extrusionOk="0">
                  <a:moveTo>
                    <a:pt x="346" y="1"/>
                  </a:moveTo>
                  <a:lnTo>
                    <a:pt x="346" y="1"/>
                  </a:lnTo>
                  <a:cubicBezTo>
                    <a:pt x="226" y="48"/>
                    <a:pt x="84" y="108"/>
                    <a:pt x="0" y="239"/>
                  </a:cubicBezTo>
                  <a:cubicBezTo>
                    <a:pt x="24" y="469"/>
                    <a:pt x="109" y="538"/>
                    <a:pt x="204" y="538"/>
                  </a:cubicBezTo>
                  <a:cubicBezTo>
                    <a:pt x="302" y="538"/>
                    <a:pt x="410" y="466"/>
                    <a:pt x="476" y="417"/>
                  </a:cubicBezTo>
                  <a:cubicBezTo>
                    <a:pt x="786" y="156"/>
                    <a:pt x="298" y="179"/>
                    <a:pt x="3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5" name="Google Shape;595;p4"/>
            <p:cNvSpPr/>
            <p:nvPr/>
          </p:nvSpPr>
          <p:spPr>
            <a:xfrm>
              <a:off x="229292" y="-958106"/>
              <a:ext cx="20703" cy="14297"/>
            </a:xfrm>
            <a:custGeom>
              <a:avLst/>
              <a:gdLst/>
              <a:ahLst/>
              <a:cxnLst/>
              <a:rect l="l" t="t" r="r" b="b"/>
              <a:pathLst>
                <a:path w="656" h="453" extrusionOk="0">
                  <a:moveTo>
                    <a:pt x="0" y="0"/>
                  </a:moveTo>
                  <a:cubicBezTo>
                    <a:pt x="0" y="453"/>
                    <a:pt x="310" y="369"/>
                    <a:pt x="548" y="405"/>
                  </a:cubicBezTo>
                  <a:cubicBezTo>
                    <a:pt x="596" y="310"/>
                    <a:pt x="619" y="226"/>
                    <a:pt x="655" y="131"/>
                  </a:cubicBezTo>
                  <a:cubicBezTo>
                    <a:pt x="441" y="95"/>
                    <a:pt x="226" y="48"/>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6" name="Google Shape;596;p4"/>
            <p:cNvSpPr/>
            <p:nvPr/>
          </p:nvSpPr>
          <p:spPr>
            <a:xfrm>
              <a:off x="742569" y="-1408644"/>
              <a:ext cx="27457" cy="17895"/>
            </a:xfrm>
            <a:custGeom>
              <a:avLst/>
              <a:gdLst/>
              <a:ahLst/>
              <a:cxnLst/>
              <a:rect l="l" t="t" r="r" b="b"/>
              <a:pathLst>
                <a:path w="870" h="567" extrusionOk="0">
                  <a:moveTo>
                    <a:pt x="726" y="1"/>
                  </a:moveTo>
                  <a:lnTo>
                    <a:pt x="726" y="1"/>
                  </a:lnTo>
                  <a:cubicBezTo>
                    <a:pt x="476" y="24"/>
                    <a:pt x="250" y="155"/>
                    <a:pt x="0" y="274"/>
                  </a:cubicBezTo>
                  <a:cubicBezTo>
                    <a:pt x="24" y="298"/>
                    <a:pt x="60" y="334"/>
                    <a:pt x="107" y="358"/>
                  </a:cubicBezTo>
                  <a:cubicBezTo>
                    <a:pt x="215" y="405"/>
                    <a:pt x="298" y="501"/>
                    <a:pt x="381" y="560"/>
                  </a:cubicBezTo>
                  <a:cubicBezTo>
                    <a:pt x="397" y="564"/>
                    <a:pt x="413" y="567"/>
                    <a:pt x="428" y="567"/>
                  </a:cubicBezTo>
                  <a:cubicBezTo>
                    <a:pt x="459" y="567"/>
                    <a:pt x="488" y="556"/>
                    <a:pt x="512" y="524"/>
                  </a:cubicBezTo>
                  <a:cubicBezTo>
                    <a:pt x="869" y="501"/>
                    <a:pt x="572" y="120"/>
                    <a:pt x="7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7" name="Google Shape;597;p4"/>
            <p:cNvSpPr/>
            <p:nvPr/>
          </p:nvSpPr>
          <p:spPr>
            <a:xfrm>
              <a:off x="479903" y="-1031576"/>
              <a:ext cx="19946" cy="13760"/>
            </a:xfrm>
            <a:custGeom>
              <a:avLst/>
              <a:gdLst/>
              <a:ahLst/>
              <a:cxnLst/>
              <a:rect l="l" t="t" r="r" b="b"/>
              <a:pathLst>
                <a:path w="632" h="436" extrusionOk="0">
                  <a:moveTo>
                    <a:pt x="454" y="0"/>
                  </a:moveTo>
                  <a:cubicBezTo>
                    <a:pt x="410" y="0"/>
                    <a:pt x="359" y="17"/>
                    <a:pt x="298" y="54"/>
                  </a:cubicBezTo>
                  <a:lnTo>
                    <a:pt x="84" y="54"/>
                  </a:lnTo>
                  <a:cubicBezTo>
                    <a:pt x="1" y="197"/>
                    <a:pt x="120" y="233"/>
                    <a:pt x="179" y="304"/>
                  </a:cubicBezTo>
                  <a:cubicBezTo>
                    <a:pt x="215" y="352"/>
                    <a:pt x="263" y="399"/>
                    <a:pt x="286" y="435"/>
                  </a:cubicBezTo>
                  <a:cubicBezTo>
                    <a:pt x="394" y="399"/>
                    <a:pt x="513" y="340"/>
                    <a:pt x="632" y="292"/>
                  </a:cubicBezTo>
                  <a:cubicBezTo>
                    <a:pt x="623" y="112"/>
                    <a:pt x="565" y="0"/>
                    <a:pt x="4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8" name="Google Shape;598;p4"/>
            <p:cNvSpPr/>
            <p:nvPr/>
          </p:nvSpPr>
          <p:spPr>
            <a:xfrm>
              <a:off x="703151" y="-1165418"/>
              <a:ext cx="16885" cy="15054"/>
            </a:xfrm>
            <a:custGeom>
              <a:avLst/>
              <a:gdLst/>
              <a:ahLst/>
              <a:cxnLst/>
              <a:rect l="l" t="t" r="r" b="b"/>
              <a:pathLst>
                <a:path w="535" h="477" extrusionOk="0">
                  <a:moveTo>
                    <a:pt x="229" y="1"/>
                  </a:moveTo>
                  <a:cubicBezTo>
                    <a:pt x="46" y="1"/>
                    <a:pt x="0" y="155"/>
                    <a:pt x="11" y="366"/>
                  </a:cubicBezTo>
                  <a:cubicBezTo>
                    <a:pt x="35" y="390"/>
                    <a:pt x="35" y="426"/>
                    <a:pt x="47" y="449"/>
                  </a:cubicBezTo>
                  <a:cubicBezTo>
                    <a:pt x="92" y="468"/>
                    <a:pt x="132" y="476"/>
                    <a:pt x="169" y="476"/>
                  </a:cubicBezTo>
                  <a:cubicBezTo>
                    <a:pt x="346" y="476"/>
                    <a:pt x="436" y="288"/>
                    <a:pt x="535" y="140"/>
                  </a:cubicBezTo>
                  <a:lnTo>
                    <a:pt x="309" y="9"/>
                  </a:lnTo>
                  <a:cubicBezTo>
                    <a:pt x="280" y="3"/>
                    <a:pt x="253" y="1"/>
                    <a:pt x="2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99" name="Google Shape;599;p4"/>
            <p:cNvSpPr/>
            <p:nvPr/>
          </p:nvSpPr>
          <p:spPr>
            <a:xfrm>
              <a:off x="1268343" y="-1353415"/>
              <a:ext cx="20956" cy="12656"/>
            </a:xfrm>
            <a:custGeom>
              <a:avLst/>
              <a:gdLst/>
              <a:ahLst/>
              <a:cxnLst/>
              <a:rect l="l" t="t" r="r" b="b"/>
              <a:pathLst>
                <a:path w="664" h="401" extrusionOk="0">
                  <a:moveTo>
                    <a:pt x="640" y="1"/>
                  </a:moveTo>
                  <a:cubicBezTo>
                    <a:pt x="471" y="60"/>
                    <a:pt x="344" y="170"/>
                    <a:pt x="182" y="170"/>
                  </a:cubicBezTo>
                  <a:cubicBezTo>
                    <a:pt x="149" y="170"/>
                    <a:pt x="116" y="165"/>
                    <a:pt x="80" y="156"/>
                  </a:cubicBezTo>
                  <a:lnTo>
                    <a:pt x="80" y="156"/>
                  </a:lnTo>
                  <a:cubicBezTo>
                    <a:pt x="18" y="292"/>
                    <a:pt x="1" y="400"/>
                    <a:pt x="135" y="400"/>
                  </a:cubicBezTo>
                  <a:cubicBezTo>
                    <a:pt x="154" y="400"/>
                    <a:pt x="175" y="398"/>
                    <a:pt x="199" y="394"/>
                  </a:cubicBezTo>
                  <a:cubicBezTo>
                    <a:pt x="438" y="394"/>
                    <a:pt x="664" y="370"/>
                    <a:pt x="64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0" name="Google Shape;600;p4"/>
            <p:cNvSpPr/>
            <p:nvPr/>
          </p:nvSpPr>
          <p:spPr>
            <a:xfrm>
              <a:off x="476904" y="-1297808"/>
              <a:ext cx="11677" cy="12813"/>
            </a:xfrm>
            <a:custGeom>
              <a:avLst/>
              <a:gdLst/>
              <a:ahLst/>
              <a:cxnLst/>
              <a:rect l="l" t="t" r="r" b="b"/>
              <a:pathLst>
                <a:path w="370" h="406" extrusionOk="0">
                  <a:moveTo>
                    <a:pt x="370" y="37"/>
                  </a:moveTo>
                  <a:cubicBezTo>
                    <a:pt x="251" y="60"/>
                    <a:pt x="96" y="1"/>
                    <a:pt x="24" y="168"/>
                  </a:cubicBezTo>
                  <a:cubicBezTo>
                    <a:pt x="12" y="168"/>
                    <a:pt x="0" y="180"/>
                    <a:pt x="0" y="215"/>
                  </a:cubicBezTo>
                  <a:cubicBezTo>
                    <a:pt x="0" y="239"/>
                    <a:pt x="12" y="275"/>
                    <a:pt x="36" y="287"/>
                  </a:cubicBezTo>
                  <a:cubicBezTo>
                    <a:pt x="143" y="334"/>
                    <a:pt x="262" y="358"/>
                    <a:pt x="370" y="406"/>
                  </a:cubicBezTo>
                  <a:lnTo>
                    <a:pt x="370" y="287"/>
                  </a:lnTo>
                  <a:lnTo>
                    <a:pt x="370" y="37"/>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1" name="Google Shape;601;p4"/>
            <p:cNvSpPr/>
            <p:nvPr/>
          </p:nvSpPr>
          <p:spPr>
            <a:xfrm>
              <a:off x="1161137" y="-1316586"/>
              <a:ext cx="15054" cy="19946"/>
            </a:xfrm>
            <a:custGeom>
              <a:avLst/>
              <a:gdLst/>
              <a:ahLst/>
              <a:cxnLst/>
              <a:rect l="l" t="t" r="r" b="b"/>
              <a:pathLst>
                <a:path w="477" h="632" extrusionOk="0">
                  <a:moveTo>
                    <a:pt x="251" y="1"/>
                  </a:moveTo>
                  <a:cubicBezTo>
                    <a:pt x="358" y="215"/>
                    <a:pt x="1" y="417"/>
                    <a:pt x="251" y="632"/>
                  </a:cubicBezTo>
                  <a:cubicBezTo>
                    <a:pt x="287" y="632"/>
                    <a:pt x="322" y="632"/>
                    <a:pt x="358" y="620"/>
                  </a:cubicBezTo>
                  <a:cubicBezTo>
                    <a:pt x="322" y="405"/>
                    <a:pt x="477" y="167"/>
                    <a:pt x="2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2" name="Google Shape;602;p4"/>
            <p:cNvSpPr/>
            <p:nvPr/>
          </p:nvSpPr>
          <p:spPr>
            <a:xfrm>
              <a:off x="306328" y="-1173055"/>
              <a:ext cx="9026" cy="7353"/>
            </a:xfrm>
            <a:custGeom>
              <a:avLst/>
              <a:gdLst/>
              <a:ahLst/>
              <a:cxnLst/>
              <a:rect l="l" t="t" r="r" b="b"/>
              <a:pathLst>
                <a:path w="286" h="233" extrusionOk="0">
                  <a:moveTo>
                    <a:pt x="48" y="1"/>
                  </a:moveTo>
                  <a:cubicBezTo>
                    <a:pt x="24" y="37"/>
                    <a:pt x="12" y="72"/>
                    <a:pt x="0" y="120"/>
                  </a:cubicBezTo>
                  <a:cubicBezTo>
                    <a:pt x="45" y="183"/>
                    <a:pt x="97" y="232"/>
                    <a:pt x="155" y="232"/>
                  </a:cubicBezTo>
                  <a:cubicBezTo>
                    <a:pt x="174" y="232"/>
                    <a:pt x="194" y="227"/>
                    <a:pt x="214" y="215"/>
                  </a:cubicBezTo>
                  <a:cubicBezTo>
                    <a:pt x="250" y="203"/>
                    <a:pt x="262" y="132"/>
                    <a:pt x="286" y="84"/>
                  </a:cubicBezTo>
                  <a:cubicBezTo>
                    <a:pt x="202" y="60"/>
                    <a:pt x="119" y="25"/>
                    <a:pt x="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3" name="Google Shape;603;p4"/>
            <p:cNvSpPr/>
            <p:nvPr/>
          </p:nvSpPr>
          <p:spPr>
            <a:xfrm>
              <a:off x="1004067" y="-1480409"/>
              <a:ext cx="69558" cy="43048"/>
            </a:xfrm>
            <a:custGeom>
              <a:avLst/>
              <a:gdLst/>
              <a:ahLst/>
              <a:cxnLst/>
              <a:rect l="l" t="t" r="r" b="b"/>
              <a:pathLst>
                <a:path w="2204" h="1364" extrusionOk="0">
                  <a:moveTo>
                    <a:pt x="1215" y="1"/>
                  </a:moveTo>
                  <a:cubicBezTo>
                    <a:pt x="1157" y="26"/>
                    <a:pt x="1096" y="31"/>
                    <a:pt x="1035" y="31"/>
                  </a:cubicBezTo>
                  <a:cubicBezTo>
                    <a:pt x="990" y="31"/>
                    <a:pt x="946" y="29"/>
                    <a:pt x="901" y="29"/>
                  </a:cubicBezTo>
                  <a:cubicBezTo>
                    <a:pt x="808" y="29"/>
                    <a:pt x="716" y="41"/>
                    <a:pt x="632" y="120"/>
                  </a:cubicBezTo>
                  <a:cubicBezTo>
                    <a:pt x="680" y="203"/>
                    <a:pt x="751" y="191"/>
                    <a:pt x="822" y="203"/>
                  </a:cubicBezTo>
                  <a:cubicBezTo>
                    <a:pt x="1037" y="251"/>
                    <a:pt x="1096" y="393"/>
                    <a:pt x="1013" y="608"/>
                  </a:cubicBezTo>
                  <a:cubicBezTo>
                    <a:pt x="1013" y="608"/>
                    <a:pt x="1001" y="643"/>
                    <a:pt x="977" y="643"/>
                  </a:cubicBezTo>
                  <a:lnTo>
                    <a:pt x="882" y="643"/>
                  </a:lnTo>
                  <a:cubicBezTo>
                    <a:pt x="700" y="408"/>
                    <a:pt x="634" y="323"/>
                    <a:pt x="542" y="323"/>
                  </a:cubicBezTo>
                  <a:cubicBezTo>
                    <a:pt x="490" y="323"/>
                    <a:pt x="429" y="350"/>
                    <a:pt x="334" y="393"/>
                  </a:cubicBezTo>
                  <a:cubicBezTo>
                    <a:pt x="1" y="524"/>
                    <a:pt x="406" y="560"/>
                    <a:pt x="358" y="667"/>
                  </a:cubicBezTo>
                  <a:cubicBezTo>
                    <a:pt x="644" y="774"/>
                    <a:pt x="632" y="941"/>
                    <a:pt x="453" y="1144"/>
                  </a:cubicBezTo>
                  <a:cubicBezTo>
                    <a:pt x="418" y="1203"/>
                    <a:pt x="441" y="1263"/>
                    <a:pt x="441" y="1322"/>
                  </a:cubicBezTo>
                  <a:cubicBezTo>
                    <a:pt x="537" y="1352"/>
                    <a:pt x="631" y="1364"/>
                    <a:pt x="722" y="1364"/>
                  </a:cubicBezTo>
                  <a:cubicBezTo>
                    <a:pt x="1108" y="1364"/>
                    <a:pt x="1462" y="1149"/>
                    <a:pt x="1846" y="1120"/>
                  </a:cubicBezTo>
                  <a:cubicBezTo>
                    <a:pt x="1989" y="1024"/>
                    <a:pt x="2108" y="917"/>
                    <a:pt x="2204" y="786"/>
                  </a:cubicBezTo>
                  <a:lnTo>
                    <a:pt x="2204" y="655"/>
                  </a:lnTo>
                  <a:cubicBezTo>
                    <a:pt x="2192" y="643"/>
                    <a:pt x="2180" y="608"/>
                    <a:pt x="2168" y="596"/>
                  </a:cubicBezTo>
                  <a:cubicBezTo>
                    <a:pt x="2073" y="512"/>
                    <a:pt x="1942" y="536"/>
                    <a:pt x="1882" y="405"/>
                  </a:cubicBezTo>
                  <a:cubicBezTo>
                    <a:pt x="1704" y="166"/>
                    <a:pt x="1788" y="142"/>
                    <a:pt x="1902" y="142"/>
                  </a:cubicBezTo>
                  <a:cubicBezTo>
                    <a:pt x="1932" y="142"/>
                    <a:pt x="1963" y="144"/>
                    <a:pt x="1992" y="144"/>
                  </a:cubicBezTo>
                  <a:cubicBezTo>
                    <a:pt x="2070" y="144"/>
                    <a:pt x="2133" y="132"/>
                    <a:pt x="2108" y="48"/>
                  </a:cubicBezTo>
                  <a:lnTo>
                    <a:pt x="121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4" name="Google Shape;604;p4"/>
            <p:cNvSpPr/>
            <p:nvPr/>
          </p:nvSpPr>
          <p:spPr>
            <a:xfrm>
              <a:off x="1014987" y="-1476653"/>
              <a:ext cx="27804" cy="26668"/>
            </a:xfrm>
            <a:custGeom>
              <a:avLst/>
              <a:gdLst/>
              <a:ahLst/>
              <a:cxnLst/>
              <a:rect l="l" t="t" r="r" b="b"/>
              <a:pathLst>
                <a:path w="881" h="845" extrusionOk="0">
                  <a:moveTo>
                    <a:pt x="298" y="1"/>
                  </a:moveTo>
                  <a:cubicBezTo>
                    <a:pt x="238" y="12"/>
                    <a:pt x="167" y="12"/>
                    <a:pt x="107" y="48"/>
                  </a:cubicBezTo>
                  <a:cubicBezTo>
                    <a:pt x="72" y="120"/>
                    <a:pt x="36" y="215"/>
                    <a:pt x="0" y="286"/>
                  </a:cubicBezTo>
                  <a:cubicBezTo>
                    <a:pt x="24" y="295"/>
                    <a:pt x="48" y="299"/>
                    <a:pt x="71" y="299"/>
                  </a:cubicBezTo>
                  <a:cubicBezTo>
                    <a:pt x="186" y="299"/>
                    <a:pt x="298" y="211"/>
                    <a:pt x="416" y="211"/>
                  </a:cubicBezTo>
                  <a:cubicBezTo>
                    <a:pt x="467" y="211"/>
                    <a:pt x="518" y="227"/>
                    <a:pt x="572" y="274"/>
                  </a:cubicBezTo>
                  <a:cubicBezTo>
                    <a:pt x="631" y="393"/>
                    <a:pt x="524" y="417"/>
                    <a:pt x="476" y="465"/>
                  </a:cubicBezTo>
                  <a:cubicBezTo>
                    <a:pt x="393" y="548"/>
                    <a:pt x="298" y="655"/>
                    <a:pt x="405" y="774"/>
                  </a:cubicBezTo>
                  <a:cubicBezTo>
                    <a:pt x="445" y="825"/>
                    <a:pt x="473" y="845"/>
                    <a:pt x="493" y="845"/>
                  </a:cubicBezTo>
                  <a:cubicBezTo>
                    <a:pt x="560" y="845"/>
                    <a:pt x="546" y="631"/>
                    <a:pt x="643" y="631"/>
                  </a:cubicBezTo>
                  <a:cubicBezTo>
                    <a:pt x="647" y="631"/>
                    <a:pt x="651" y="631"/>
                    <a:pt x="655" y="632"/>
                  </a:cubicBezTo>
                  <a:cubicBezTo>
                    <a:pt x="659" y="632"/>
                    <a:pt x="662" y="632"/>
                    <a:pt x="666" y="632"/>
                  </a:cubicBezTo>
                  <a:cubicBezTo>
                    <a:pt x="880" y="632"/>
                    <a:pt x="845" y="273"/>
                    <a:pt x="822" y="179"/>
                  </a:cubicBezTo>
                  <a:cubicBezTo>
                    <a:pt x="787" y="34"/>
                    <a:pt x="704" y="5"/>
                    <a:pt x="608" y="5"/>
                  </a:cubicBezTo>
                  <a:cubicBezTo>
                    <a:pt x="543" y="5"/>
                    <a:pt x="472" y="18"/>
                    <a:pt x="405" y="18"/>
                  </a:cubicBezTo>
                  <a:cubicBezTo>
                    <a:pt x="368" y="18"/>
                    <a:pt x="331" y="14"/>
                    <a:pt x="2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5" name="Google Shape;605;p4"/>
            <p:cNvSpPr/>
            <p:nvPr/>
          </p:nvSpPr>
          <p:spPr>
            <a:xfrm>
              <a:off x="496818" y="-1306077"/>
              <a:ext cx="102602" cy="75334"/>
            </a:xfrm>
            <a:custGeom>
              <a:avLst/>
              <a:gdLst/>
              <a:ahLst/>
              <a:cxnLst/>
              <a:rect l="l" t="t" r="r" b="b"/>
              <a:pathLst>
                <a:path w="3251" h="2387" extrusionOk="0">
                  <a:moveTo>
                    <a:pt x="2022" y="0"/>
                  </a:moveTo>
                  <a:cubicBezTo>
                    <a:pt x="2011" y="0"/>
                    <a:pt x="2006" y="15"/>
                    <a:pt x="2013" y="49"/>
                  </a:cubicBezTo>
                  <a:cubicBezTo>
                    <a:pt x="1894" y="227"/>
                    <a:pt x="1715" y="239"/>
                    <a:pt x="1548" y="299"/>
                  </a:cubicBezTo>
                  <a:cubicBezTo>
                    <a:pt x="1536" y="273"/>
                    <a:pt x="1516" y="261"/>
                    <a:pt x="1493" y="261"/>
                  </a:cubicBezTo>
                  <a:cubicBezTo>
                    <a:pt x="1473" y="261"/>
                    <a:pt x="1451" y="270"/>
                    <a:pt x="1429" y="287"/>
                  </a:cubicBezTo>
                  <a:cubicBezTo>
                    <a:pt x="1421" y="350"/>
                    <a:pt x="1413" y="424"/>
                    <a:pt x="1374" y="424"/>
                  </a:cubicBezTo>
                  <a:cubicBezTo>
                    <a:pt x="1354" y="424"/>
                    <a:pt x="1326" y="406"/>
                    <a:pt x="1286" y="358"/>
                  </a:cubicBezTo>
                  <a:cubicBezTo>
                    <a:pt x="1265" y="355"/>
                    <a:pt x="1244" y="353"/>
                    <a:pt x="1224" y="353"/>
                  </a:cubicBezTo>
                  <a:cubicBezTo>
                    <a:pt x="1024" y="353"/>
                    <a:pt x="906" y="509"/>
                    <a:pt x="798" y="703"/>
                  </a:cubicBezTo>
                  <a:cubicBezTo>
                    <a:pt x="677" y="925"/>
                    <a:pt x="505" y="942"/>
                    <a:pt x="325" y="942"/>
                  </a:cubicBezTo>
                  <a:cubicBezTo>
                    <a:pt x="293" y="942"/>
                    <a:pt x="260" y="942"/>
                    <a:pt x="227" y="942"/>
                  </a:cubicBezTo>
                  <a:cubicBezTo>
                    <a:pt x="120" y="977"/>
                    <a:pt x="84" y="1096"/>
                    <a:pt x="1" y="1180"/>
                  </a:cubicBezTo>
                  <a:cubicBezTo>
                    <a:pt x="36" y="1263"/>
                    <a:pt x="84" y="1335"/>
                    <a:pt x="108" y="1430"/>
                  </a:cubicBezTo>
                  <a:cubicBezTo>
                    <a:pt x="172" y="1634"/>
                    <a:pt x="227" y="1867"/>
                    <a:pt x="455" y="1867"/>
                  </a:cubicBezTo>
                  <a:cubicBezTo>
                    <a:pt x="480" y="1867"/>
                    <a:pt x="507" y="1864"/>
                    <a:pt x="536" y="1858"/>
                  </a:cubicBezTo>
                  <a:cubicBezTo>
                    <a:pt x="545" y="1858"/>
                    <a:pt x="554" y="1857"/>
                    <a:pt x="563" y="1857"/>
                  </a:cubicBezTo>
                  <a:cubicBezTo>
                    <a:pt x="688" y="1857"/>
                    <a:pt x="754" y="1937"/>
                    <a:pt x="810" y="2049"/>
                  </a:cubicBezTo>
                  <a:cubicBezTo>
                    <a:pt x="971" y="2302"/>
                    <a:pt x="1172" y="2387"/>
                    <a:pt x="1389" y="2387"/>
                  </a:cubicBezTo>
                  <a:cubicBezTo>
                    <a:pt x="1510" y="2387"/>
                    <a:pt x="1635" y="2361"/>
                    <a:pt x="1763" y="2323"/>
                  </a:cubicBezTo>
                  <a:cubicBezTo>
                    <a:pt x="1870" y="2227"/>
                    <a:pt x="1989" y="2156"/>
                    <a:pt x="2084" y="2073"/>
                  </a:cubicBezTo>
                  <a:cubicBezTo>
                    <a:pt x="2197" y="1952"/>
                    <a:pt x="2310" y="1864"/>
                    <a:pt x="2437" y="1864"/>
                  </a:cubicBezTo>
                  <a:cubicBezTo>
                    <a:pt x="2498" y="1864"/>
                    <a:pt x="2563" y="1884"/>
                    <a:pt x="2632" y="1930"/>
                  </a:cubicBezTo>
                  <a:cubicBezTo>
                    <a:pt x="2715" y="1906"/>
                    <a:pt x="2787" y="1858"/>
                    <a:pt x="2858" y="1811"/>
                  </a:cubicBezTo>
                  <a:cubicBezTo>
                    <a:pt x="3251" y="1084"/>
                    <a:pt x="3203" y="823"/>
                    <a:pt x="2608" y="465"/>
                  </a:cubicBezTo>
                  <a:cubicBezTo>
                    <a:pt x="2441" y="370"/>
                    <a:pt x="2346" y="251"/>
                    <a:pt x="2298" y="61"/>
                  </a:cubicBezTo>
                  <a:cubicBezTo>
                    <a:pt x="2203" y="37"/>
                    <a:pt x="2132" y="37"/>
                    <a:pt x="2060" y="25"/>
                  </a:cubicBezTo>
                  <a:cubicBezTo>
                    <a:pt x="2045" y="9"/>
                    <a:pt x="2031" y="0"/>
                    <a:pt x="20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6" name="Google Shape;606;p4"/>
            <p:cNvSpPr/>
            <p:nvPr/>
          </p:nvSpPr>
          <p:spPr>
            <a:xfrm>
              <a:off x="677178" y="-1348176"/>
              <a:ext cx="89851" cy="87611"/>
            </a:xfrm>
            <a:custGeom>
              <a:avLst/>
              <a:gdLst/>
              <a:ahLst/>
              <a:cxnLst/>
              <a:rect l="l" t="t" r="r" b="b"/>
              <a:pathLst>
                <a:path w="2847" h="2776" extrusionOk="0">
                  <a:moveTo>
                    <a:pt x="2190" y="0"/>
                  </a:moveTo>
                  <a:cubicBezTo>
                    <a:pt x="2141" y="0"/>
                    <a:pt x="2086" y="8"/>
                    <a:pt x="2025" y="25"/>
                  </a:cubicBezTo>
                  <a:cubicBezTo>
                    <a:pt x="1882" y="109"/>
                    <a:pt x="1751" y="216"/>
                    <a:pt x="1572" y="240"/>
                  </a:cubicBezTo>
                  <a:cubicBezTo>
                    <a:pt x="1538" y="236"/>
                    <a:pt x="1506" y="234"/>
                    <a:pt x="1474" y="234"/>
                  </a:cubicBezTo>
                  <a:cubicBezTo>
                    <a:pt x="1136" y="234"/>
                    <a:pt x="910" y="458"/>
                    <a:pt x="703" y="752"/>
                  </a:cubicBezTo>
                  <a:lnTo>
                    <a:pt x="262" y="752"/>
                  </a:lnTo>
                  <a:cubicBezTo>
                    <a:pt x="239" y="728"/>
                    <a:pt x="215" y="713"/>
                    <a:pt x="188" y="713"/>
                  </a:cubicBezTo>
                  <a:cubicBezTo>
                    <a:pt x="161" y="713"/>
                    <a:pt x="131" y="728"/>
                    <a:pt x="96" y="764"/>
                  </a:cubicBezTo>
                  <a:cubicBezTo>
                    <a:pt x="48" y="835"/>
                    <a:pt x="48" y="930"/>
                    <a:pt x="60" y="1025"/>
                  </a:cubicBezTo>
                  <a:cubicBezTo>
                    <a:pt x="120" y="1133"/>
                    <a:pt x="179" y="1228"/>
                    <a:pt x="286" y="1287"/>
                  </a:cubicBezTo>
                  <a:cubicBezTo>
                    <a:pt x="334" y="1287"/>
                    <a:pt x="358" y="1323"/>
                    <a:pt x="346" y="1347"/>
                  </a:cubicBezTo>
                  <a:cubicBezTo>
                    <a:pt x="341" y="1353"/>
                    <a:pt x="338" y="1357"/>
                    <a:pt x="335" y="1361"/>
                  </a:cubicBezTo>
                  <a:lnTo>
                    <a:pt x="335" y="1361"/>
                  </a:lnTo>
                  <a:cubicBezTo>
                    <a:pt x="335" y="1353"/>
                    <a:pt x="329" y="1343"/>
                    <a:pt x="310" y="1335"/>
                  </a:cubicBezTo>
                  <a:cubicBezTo>
                    <a:pt x="298" y="1329"/>
                    <a:pt x="280" y="1326"/>
                    <a:pt x="262" y="1326"/>
                  </a:cubicBezTo>
                  <a:cubicBezTo>
                    <a:pt x="245" y="1326"/>
                    <a:pt x="227" y="1329"/>
                    <a:pt x="215" y="1335"/>
                  </a:cubicBezTo>
                  <a:cubicBezTo>
                    <a:pt x="1" y="1454"/>
                    <a:pt x="60" y="1621"/>
                    <a:pt x="120" y="1799"/>
                  </a:cubicBezTo>
                  <a:cubicBezTo>
                    <a:pt x="348" y="1869"/>
                    <a:pt x="477" y="2213"/>
                    <a:pt x="729" y="2213"/>
                  </a:cubicBezTo>
                  <a:cubicBezTo>
                    <a:pt x="779" y="2213"/>
                    <a:pt x="833" y="2200"/>
                    <a:pt x="893" y="2168"/>
                  </a:cubicBezTo>
                  <a:cubicBezTo>
                    <a:pt x="1070" y="2016"/>
                    <a:pt x="875" y="1585"/>
                    <a:pt x="1167" y="1585"/>
                  </a:cubicBezTo>
                  <a:cubicBezTo>
                    <a:pt x="1171" y="1585"/>
                    <a:pt x="1175" y="1585"/>
                    <a:pt x="1179" y="1585"/>
                  </a:cubicBezTo>
                  <a:cubicBezTo>
                    <a:pt x="1370" y="1597"/>
                    <a:pt x="1703" y="1645"/>
                    <a:pt x="1667" y="2049"/>
                  </a:cubicBezTo>
                  <a:cubicBezTo>
                    <a:pt x="2013" y="2288"/>
                    <a:pt x="2358" y="2526"/>
                    <a:pt x="2703" y="2776"/>
                  </a:cubicBezTo>
                  <a:cubicBezTo>
                    <a:pt x="2846" y="2335"/>
                    <a:pt x="2144" y="2109"/>
                    <a:pt x="2560" y="1656"/>
                  </a:cubicBezTo>
                  <a:cubicBezTo>
                    <a:pt x="2537" y="1430"/>
                    <a:pt x="2108" y="1359"/>
                    <a:pt x="2406" y="1025"/>
                  </a:cubicBezTo>
                  <a:cubicBezTo>
                    <a:pt x="2429" y="930"/>
                    <a:pt x="2441" y="859"/>
                    <a:pt x="2429" y="764"/>
                  </a:cubicBezTo>
                  <a:cubicBezTo>
                    <a:pt x="2287" y="621"/>
                    <a:pt x="2382" y="561"/>
                    <a:pt x="2501" y="502"/>
                  </a:cubicBezTo>
                  <a:cubicBezTo>
                    <a:pt x="2520" y="178"/>
                    <a:pt x="2419" y="0"/>
                    <a:pt x="21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7" name="Google Shape;607;p4"/>
            <p:cNvSpPr/>
            <p:nvPr/>
          </p:nvSpPr>
          <p:spPr>
            <a:xfrm>
              <a:off x="560315" y="-1327852"/>
              <a:ext cx="79310" cy="82088"/>
            </a:xfrm>
            <a:custGeom>
              <a:avLst/>
              <a:gdLst/>
              <a:ahLst/>
              <a:cxnLst/>
              <a:rect l="l" t="t" r="r" b="b"/>
              <a:pathLst>
                <a:path w="2513" h="2601" extrusionOk="0">
                  <a:moveTo>
                    <a:pt x="2182" y="0"/>
                  </a:moveTo>
                  <a:cubicBezTo>
                    <a:pt x="1997" y="0"/>
                    <a:pt x="1916" y="296"/>
                    <a:pt x="1733" y="296"/>
                  </a:cubicBezTo>
                  <a:cubicBezTo>
                    <a:pt x="1699" y="296"/>
                    <a:pt x="1662" y="286"/>
                    <a:pt x="1620" y="262"/>
                  </a:cubicBezTo>
                  <a:cubicBezTo>
                    <a:pt x="1584" y="155"/>
                    <a:pt x="1489" y="143"/>
                    <a:pt x="1382" y="143"/>
                  </a:cubicBezTo>
                  <a:cubicBezTo>
                    <a:pt x="1156" y="191"/>
                    <a:pt x="1239" y="512"/>
                    <a:pt x="1072" y="631"/>
                  </a:cubicBezTo>
                  <a:cubicBezTo>
                    <a:pt x="1002" y="631"/>
                    <a:pt x="926" y="781"/>
                    <a:pt x="855" y="781"/>
                  </a:cubicBezTo>
                  <a:cubicBezTo>
                    <a:pt x="818" y="781"/>
                    <a:pt x="783" y="741"/>
                    <a:pt x="751" y="620"/>
                  </a:cubicBezTo>
                  <a:cubicBezTo>
                    <a:pt x="731" y="617"/>
                    <a:pt x="712" y="615"/>
                    <a:pt x="692" y="615"/>
                  </a:cubicBezTo>
                  <a:cubicBezTo>
                    <a:pt x="548" y="615"/>
                    <a:pt x="414" y="689"/>
                    <a:pt x="298" y="762"/>
                  </a:cubicBezTo>
                  <a:cubicBezTo>
                    <a:pt x="1" y="1072"/>
                    <a:pt x="263" y="1132"/>
                    <a:pt x="465" y="1251"/>
                  </a:cubicBezTo>
                  <a:cubicBezTo>
                    <a:pt x="644" y="1370"/>
                    <a:pt x="1013" y="1417"/>
                    <a:pt x="965" y="1572"/>
                  </a:cubicBezTo>
                  <a:cubicBezTo>
                    <a:pt x="846" y="1882"/>
                    <a:pt x="1025" y="2215"/>
                    <a:pt x="846" y="2501"/>
                  </a:cubicBezTo>
                  <a:cubicBezTo>
                    <a:pt x="855" y="2502"/>
                    <a:pt x="863" y="2503"/>
                    <a:pt x="871" y="2503"/>
                  </a:cubicBezTo>
                  <a:cubicBezTo>
                    <a:pt x="1019" y="2503"/>
                    <a:pt x="1078" y="2308"/>
                    <a:pt x="1179" y="2263"/>
                  </a:cubicBezTo>
                  <a:cubicBezTo>
                    <a:pt x="1263" y="2144"/>
                    <a:pt x="1429" y="2167"/>
                    <a:pt x="1501" y="2025"/>
                  </a:cubicBezTo>
                  <a:cubicBezTo>
                    <a:pt x="1477" y="1882"/>
                    <a:pt x="1227" y="1858"/>
                    <a:pt x="1346" y="1620"/>
                  </a:cubicBezTo>
                  <a:lnTo>
                    <a:pt x="1346" y="1620"/>
                  </a:lnTo>
                  <a:cubicBezTo>
                    <a:pt x="1596" y="1786"/>
                    <a:pt x="1787" y="2001"/>
                    <a:pt x="1834" y="2322"/>
                  </a:cubicBezTo>
                  <a:cubicBezTo>
                    <a:pt x="1852" y="2468"/>
                    <a:pt x="1871" y="2600"/>
                    <a:pt x="1975" y="2600"/>
                  </a:cubicBezTo>
                  <a:cubicBezTo>
                    <a:pt x="2007" y="2600"/>
                    <a:pt x="2046" y="2588"/>
                    <a:pt x="2096" y="2560"/>
                  </a:cubicBezTo>
                  <a:cubicBezTo>
                    <a:pt x="2203" y="2513"/>
                    <a:pt x="2358" y="2536"/>
                    <a:pt x="2358" y="2370"/>
                  </a:cubicBezTo>
                  <a:cubicBezTo>
                    <a:pt x="2358" y="2108"/>
                    <a:pt x="2096" y="2298"/>
                    <a:pt x="2013" y="2144"/>
                  </a:cubicBezTo>
                  <a:cubicBezTo>
                    <a:pt x="2096" y="1965"/>
                    <a:pt x="2191" y="1786"/>
                    <a:pt x="2394" y="1763"/>
                  </a:cubicBezTo>
                  <a:cubicBezTo>
                    <a:pt x="2477" y="1667"/>
                    <a:pt x="2477" y="1596"/>
                    <a:pt x="2418" y="1501"/>
                  </a:cubicBezTo>
                  <a:cubicBezTo>
                    <a:pt x="2312" y="1384"/>
                    <a:pt x="2216" y="1231"/>
                    <a:pt x="2046" y="1231"/>
                  </a:cubicBezTo>
                  <a:cubicBezTo>
                    <a:pt x="2024" y="1231"/>
                    <a:pt x="2001" y="1233"/>
                    <a:pt x="1977" y="1239"/>
                  </a:cubicBezTo>
                  <a:cubicBezTo>
                    <a:pt x="1967" y="1280"/>
                    <a:pt x="1920" y="1312"/>
                    <a:pt x="1909" y="1312"/>
                  </a:cubicBezTo>
                  <a:cubicBezTo>
                    <a:pt x="1907" y="1312"/>
                    <a:pt x="1906" y="1312"/>
                    <a:pt x="1906" y="1310"/>
                  </a:cubicBezTo>
                  <a:cubicBezTo>
                    <a:pt x="1894" y="1239"/>
                    <a:pt x="1906" y="1167"/>
                    <a:pt x="1965" y="1120"/>
                  </a:cubicBezTo>
                  <a:cubicBezTo>
                    <a:pt x="2084" y="1036"/>
                    <a:pt x="2060" y="822"/>
                    <a:pt x="2180" y="739"/>
                  </a:cubicBezTo>
                  <a:lnTo>
                    <a:pt x="2180" y="739"/>
                  </a:lnTo>
                  <a:cubicBezTo>
                    <a:pt x="2096" y="834"/>
                    <a:pt x="2120" y="929"/>
                    <a:pt x="2191" y="1001"/>
                  </a:cubicBezTo>
                  <a:cubicBezTo>
                    <a:pt x="2322" y="917"/>
                    <a:pt x="2513" y="870"/>
                    <a:pt x="2513" y="631"/>
                  </a:cubicBezTo>
                  <a:cubicBezTo>
                    <a:pt x="2501" y="477"/>
                    <a:pt x="2370" y="405"/>
                    <a:pt x="2322" y="262"/>
                  </a:cubicBezTo>
                  <a:cubicBezTo>
                    <a:pt x="2287" y="167"/>
                    <a:pt x="2263" y="60"/>
                    <a:pt x="2191" y="0"/>
                  </a:cubicBezTo>
                  <a:cubicBezTo>
                    <a:pt x="2188" y="0"/>
                    <a:pt x="2185" y="0"/>
                    <a:pt x="21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8" name="Google Shape;608;p4"/>
            <p:cNvSpPr/>
            <p:nvPr/>
          </p:nvSpPr>
          <p:spPr>
            <a:xfrm>
              <a:off x="481417" y="-1129914"/>
              <a:ext cx="115005" cy="90672"/>
            </a:xfrm>
            <a:custGeom>
              <a:avLst/>
              <a:gdLst/>
              <a:ahLst/>
              <a:cxnLst/>
              <a:rect l="l" t="t" r="r" b="b"/>
              <a:pathLst>
                <a:path w="3644" h="2873" extrusionOk="0">
                  <a:moveTo>
                    <a:pt x="3449" y="1"/>
                  </a:moveTo>
                  <a:cubicBezTo>
                    <a:pt x="3370" y="1"/>
                    <a:pt x="3270" y="58"/>
                    <a:pt x="3156" y="158"/>
                  </a:cubicBezTo>
                  <a:cubicBezTo>
                    <a:pt x="2929" y="313"/>
                    <a:pt x="2632" y="253"/>
                    <a:pt x="2489" y="539"/>
                  </a:cubicBezTo>
                  <a:cubicBezTo>
                    <a:pt x="2417" y="670"/>
                    <a:pt x="1822" y="1146"/>
                    <a:pt x="1667" y="1170"/>
                  </a:cubicBezTo>
                  <a:cubicBezTo>
                    <a:pt x="1536" y="1206"/>
                    <a:pt x="1441" y="1289"/>
                    <a:pt x="1441" y="1408"/>
                  </a:cubicBezTo>
                  <a:cubicBezTo>
                    <a:pt x="1438" y="1485"/>
                    <a:pt x="1458" y="1508"/>
                    <a:pt x="1489" y="1508"/>
                  </a:cubicBezTo>
                  <a:cubicBezTo>
                    <a:pt x="1537" y="1508"/>
                    <a:pt x="1612" y="1451"/>
                    <a:pt x="1665" y="1451"/>
                  </a:cubicBezTo>
                  <a:cubicBezTo>
                    <a:pt x="1699" y="1451"/>
                    <a:pt x="1723" y="1474"/>
                    <a:pt x="1727" y="1551"/>
                  </a:cubicBezTo>
                  <a:cubicBezTo>
                    <a:pt x="1617" y="1737"/>
                    <a:pt x="1467" y="1802"/>
                    <a:pt x="1296" y="1802"/>
                  </a:cubicBezTo>
                  <a:cubicBezTo>
                    <a:pt x="1281" y="1802"/>
                    <a:pt x="1266" y="1802"/>
                    <a:pt x="1251" y="1801"/>
                  </a:cubicBezTo>
                  <a:cubicBezTo>
                    <a:pt x="1189" y="1746"/>
                    <a:pt x="1128" y="1716"/>
                    <a:pt x="1069" y="1716"/>
                  </a:cubicBezTo>
                  <a:cubicBezTo>
                    <a:pt x="1012" y="1716"/>
                    <a:pt x="957" y="1743"/>
                    <a:pt x="905" y="1801"/>
                  </a:cubicBezTo>
                  <a:cubicBezTo>
                    <a:pt x="732" y="2090"/>
                    <a:pt x="488" y="2184"/>
                    <a:pt x="212" y="2184"/>
                  </a:cubicBezTo>
                  <a:cubicBezTo>
                    <a:pt x="147" y="2184"/>
                    <a:pt x="80" y="2179"/>
                    <a:pt x="12" y="2170"/>
                  </a:cubicBezTo>
                  <a:lnTo>
                    <a:pt x="12" y="2170"/>
                  </a:lnTo>
                  <a:cubicBezTo>
                    <a:pt x="0" y="2444"/>
                    <a:pt x="191" y="2587"/>
                    <a:pt x="298" y="2777"/>
                  </a:cubicBezTo>
                  <a:cubicBezTo>
                    <a:pt x="378" y="2837"/>
                    <a:pt x="442" y="2863"/>
                    <a:pt x="495" y="2863"/>
                  </a:cubicBezTo>
                  <a:cubicBezTo>
                    <a:pt x="629" y="2863"/>
                    <a:pt x="684" y="2695"/>
                    <a:pt x="727" y="2515"/>
                  </a:cubicBezTo>
                  <a:cubicBezTo>
                    <a:pt x="810" y="2468"/>
                    <a:pt x="536" y="2396"/>
                    <a:pt x="750" y="2360"/>
                  </a:cubicBezTo>
                  <a:cubicBezTo>
                    <a:pt x="757" y="2360"/>
                    <a:pt x="763" y="2360"/>
                    <a:pt x="769" y="2360"/>
                  </a:cubicBezTo>
                  <a:cubicBezTo>
                    <a:pt x="950" y="2360"/>
                    <a:pt x="906" y="2531"/>
                    <a:pt x="941" y="2658"/>
                  </a:cubicBezTo>
                  <a:cubicBezTo>
                    <a:pt x="998" y="2812"/>
                    <a:pt x="1060" y="2873"/>
                    <a:pt x="1127" y="2873"/>
                  </a:cubicBezTo>
                  <a:cubicBezTo>
                    <a:pt x="1199" y="2873"/>
                    <a:pt x="1277" y="2800"/>
                    <a:pt x="1358" y="2694"/>
                  </a:cubicBezTo>
                  <a:cubicBezTo>
                    <a:pt x="1584" y="2456"/>
                    <a:pt x="1965" y="2360"/>
                    <a:pt x="1834" y="1860"/>
                  </a:cubicBezTo>
                  <a:cubicBezTo>
                    <a:pt x="1836" y="1860"/>
                    <a:pt x="1839" y="1860"/>
                    <a:pt x="1841" y="1860"/>
                  </a:cubicBezTo>
                  <a:cubicBezTo>
                    <a:pt x="1994" y="1860"/>
                    <a:pt x="1984" y="2163"/>
                    <a:pt x="2066" y="2163"/>
                  </a:cubicBezTo>
                  <a:cubicBezTo>
                    <a:pt x="2087" y="2163"/>
                    <a:pt x="2116" y="2141"/>
                    <a:pt x="2155" y="2087"/>
                  </a:cubicBezTo>
                  <a:cubicBezTo>
                    <a:pt x="2298" y="1884"/>
                    <a:pt x="2786" y="2051"/>
                    <a:pt x="2572" y="1551"/>
                  </a:cubicBezTo>
                  <a:cubicBezTo>
                    <a:pt x="2560" y="1527"/>
                    <a:pt x="2548" y="1503"/>
                    <a:pt x="2536" y="1491"/>
                  </a:cubicBezTo>
                  <a:cubicBezTo>
                    <a:pt x="2382" y="1348"/>
                    <a:pt x="2417" y="1253"/>
                    <a:pt x="2548" y="1146"/>
                  </a:cubicBezTo>
                  <a:cubicBezTo>
                    <a:pt x="2572" y="1098"/>
                    <a:pt x="2620" y="1075"/>
                    <a:pt x="2655" y="1039"/>
                  </a:cubicBezTo>
                  <a:cubicBezTo>
                    <a:pt x="2718" y="1007"/>
                    <a:pt x="2781" y="963"/>
                    <a:pt x="2836" y="963"/>
                  </a:cubicBezTo>
                  <a:cubicBezTo>
                    <a:pt x="2884" y="963"/>
                    <a:pt x="2925" y="998"/>
                    <a:pt x="2953" y="1110"/>
                  </a:cubicBezTo>
                  <a:cubicBezTo>
                    <a:pt x="2973" y="1199"/>
                    <a:pt x="2984" y="1289"/>
                    <a:pt x="3063" y="1289"/>
                  </a:cubicBezTo>
                  <a:cubicBezTo>
                    <a:pt x="3079" y="1289"/>
                    <a:pt x="3098" y="1285"/>
                    <a:pt x="3120" y="1277"/>
                  </a:cubicBezTo>
                  <a:cubicBezTo>
                    <a:pt x="3139" y="1257"/>
                    <a:pt x="3162" y="1250"/>
                    <a:pt x="3186" y="1250"/>
                  </a:cubicBezTo>
                  <a:cubicBezTo>
                    <a:pt x="3266" y="1250"/>
                    <a:pt x="3366" y="1335"/>
                    <a:pt x="3446" y="1335"/>
                  </a:cubicBezTo>
                  <a:cubicBezTo>
                    <a:pt x="3501" y="1335"/>
                    <a:pt x="3547" y="1294"/>
                    <a:pt x="3572" y="1158"/>
                  </a:cubicBezTo>
                  <a:cubicBezTo>
                    <a:pt x="3632" y="932"/>
                    <a:pt x="3501" y="836"/>
                    <a:pt x="3406" y="741"/>
                  </a:cubicBezTo>
                  <a:cubicBezTo>
                    <a:pt x="3322" y="658"/>
                    <a:pt x="3156" y="717"/>
                    <a:pt x="3096" y="610"/>
                  </a:cubicBezTo>
                  <a:lnTo>
                    <a:pt x="3096" y="610"/>
                  </a:lnTo>
                  <a:cubicBezTo>
                    <a:pt x="3141" y="619"/>
                    <a:pt x="3193" y="642"/>
                    <a:pt x="3257" y="642"/>
                  </a:cubicBezTo>
                  <a:cubicBezTo>
                    <a:pt x="3278" y="642"/>
                    <a:pt x="3299" y="640"/>
                    <a:pt x="3322" y="634"/>
                  </a:cubicBezTo>
                  <a:cubicBezTo>
                    <a:pt x="3453" y="598"/>
                    <a:pt x="3572" y="539"/>
                    <a:pt x="3644" y="384"/>
                  </a:cubicBezTo>
                  <a:cubicBezTo>
                    <a:pt x="3630" y="113"/>
                    <a:pt x="3559" y="1"/>
                    <a:pt x="34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09" name="Google Shape;609;p4"/>
            <p:cNvSpPr/>
            <p:nvPr/>
          </p:nvSpPr>
          <p:spPr>
            <a:xfrm>
              <a:off x="723760" y="-1236552"/>
              <a:ext cx="68801" cy="41344"/>
            </a:xfrm>
            <a:custGeom>
              <a:avLst/>
              <a:gdLst/>
              <a:ahLst/>
              <a:cxnLst/>
              <a:rect l="l" t="t" r="r" b="b"/>
              <a:pathLst>
                <a:path w="2180" h="1310" extrusionOk="0">
                  <a:moveTo>
                    <a:pt x="275" y="1"/>
                  </a:moveTo>
                  <a:cubicBezTo>
                    <a:pt x="1" y="322"/>
                    <a:pt x="275" y="739"/>
                    <a:pt x="120" y="1084"/>
                  </a:cubicBezTo>
                  <a:cubicBezTo>
                    <a:pt x="287" y="1147"/>
                    <a:pt x="572" y="1309"/>
                    <a:pt x="664" y="1309"/>
                  </a:cubicBezTo>
                  <a:cubicBezTo>
                    <a:pt x="678" y="1309"/>
                    <a:pt x="687" y="1306"/>
                    <a:pt x="691" y="1298"/>
                  </a:cubicBezTo>
                  <a:cubicBezTo>
                    <a:pt x="810" y="1109"/>
                    <a:pt x="931" y="1048"/>
                    <a:pt x="1051" y="1048"/>
                  </a:cubicBezTo>
                  <a:cubicBezTo>
                    <a:pt x="1256" y="1048"/>
                    <a:pt x="1461" y="1224"/>
                    <a:pt x="1656" y="1239"/>
                  </a:cubicBezTo>
                  <a:cubicBezTo>
                    <a:pt x="1799" y="1108"/>
                    <a:pt x="1965" y="1001"/>
                    <a:pt x="2120" y="882"/>
                  </a:cubicBezTo>
                  <a:lnTo>
                    <a:pt x="2156" y="834"/>
                  </a:lnTo>
                  <a:cubicBezTo>
                    <a:pt x="2180" y="798"/>
                    <a:pt x="2156" y="775"/>
                    <a:pt x="2132" y="739"/>
                  </a:cubicBezTo>
                  <a:cubicBezTo>
                    <a:pt x="1836" y="495"/>
                    <a:pt x="1534" y="247"/>
                    <a:pt x="1220" y="247"/>
                  </a:cubicBezTo>
                  <a:cubicBezTo>
                    <a:pt x="953" y="247"/>
                    <a:pt x="679" y="426"/>
                    <a:pt x="394" y="941"/>
                  </a:cubicBezTo>
                  <a:cubicBezTo>
                    <a:pt x="394" y="465"/>
                    <a:pt x="608" y="144"/>
                    <a:pt x="2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0" name="Google Shape;610;p4"/>
            <p:cNvSpPr/>
            <p:nvPr/>
          </p:nvSpPr>
          <p:spPr>
            <a:xfrm>
              <a:off x="629082" y="-1324476"/>
              <a:ext cx="58638" cy="57913"/>
            </a:xfrm>
            <a:custGeom>
              <a:avLst/>
              <a:gdLst/>
              <a:ahLst/>
              <a:cxnLst/>
              <a:rect l="l" t="t" r="r" b="b"/>
              <a:pathLst>
                <a:path w="1858" h="1835" extrusionOk="0">
                  <a:moveTo>
                    <a:pt x="1655" y="1"/>
                  </a:moveTo>
                  <a:cubicBezTo>
                    <a:pt x="1332" y="34"/>
                    <a:pt x="1009" y="125"/>
                    <a:pt x="682" y="125"/>
                  </a:cubicBezTo>
                  <a:cubicBezTo>
                    <a:pt x="539" y="125"/>
                    <a:pt x="395" y="107"/>
                    <a:pt x="251" y="60"/>
                  </a:cubicBezTo>
                  <a:cubicBezTo>
                    <a:pt x="234" y="54"/>
                    <a:pt x="219" y="51"/>
                    <a:pt x="204" y="51"/>
                  </a:cubicBezTo>
                  <a:cubicBezTo>
                    <a:pt x="112" y="51"/>
                    <a:pt x="52" y="168"/>
                    <a:pt x="1" y="251"/>
                  </a:cubicBezTo>
                  <a:cubicBezTo>
                    <a:pt x="120" y="346"/>
                    <a:pt x="215" y="417"/>
                    <a:pt x="334" y="513"/>
                  </a:cubicBezTo>
                  <a:cubicBezTo>
                    <a:pt x="355" y="511"/>
                    <a:pt x="375" y="511"/>
                    <a:pt x="394" y="511"/>
                  </a:cubicBezTo>
                  <a:cubicBezTo>
                    <a:pt x="1149" y="511"/>
                    <a:pt x="1021" y="1393"/>
                    <a:pt x="1358" y="1834"/>
                  </a:cubicBezTo>
                  <a:cubicBezTo>
                    <a:pt x="1655" y="1667"/>
                    <a:pt x="1441" y="1251"/>
                    <a:pt x="1655" y="1025"/>
                  </a:cubicBezTo>
                  <a:cubicBezTo>
                    <a:pt x="1798" y="941"/>
                    <a:pt x="1572" y="715"/>
                    <a:pt x="1763" y="644"/>
                  </a:cubicBezTo>
                  <a:cubicBezTo>
                    <a:pt x="1858" y="465"/>
                    <a:pt x="1655" y="394"/>
                    <a:pt x="1655" y="251"/>
                  </a:cubicBezTo>
                  <a:lnTo>
                    <a:pt x="1655"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1" name="Google Shape;611;p4"/>
            <p:cNvSpPr/>
            <p:nvPr/>
          </p:nvSpPr>
          <p:spPr>
            <a:xfrm>
              <a:off x="667111" y="-1192148"/>
              <a:ext cx="53305" cy="38314"/>
            </a:xfrm>
            <a:custGeom>
              <a:avLst/>
              <a:gdLst/>
              <a:ahLst/>
              <a:cxnLst/>
              <a:rect l="l" t="t" r="r" b="b"/>
              <a:pathLst>
                <a:path w="1689" h="1214" extrusionOk="0">
                  <a:moveTo>
                    <a:pt x="1075" y="1"/>
                  </a:moveTo>
                  <a:cubicBezTo>
                    <a:pt x="851" y="1"/>
                    <a:pt x="680" y="298"/>
                    <a:pt x="461" y="298"/>
                  </a:cubicBezTo>
                  <a:cubicBezTo>
                    <a:pt x="434" y="298"/>
                    <a:pt x="407" y="294"/>
                    <a:pt x="379" y="284"/>
                  </a:cubicBezTo>
                  <a:cubicBezTo>
                    <a:pt x="317" y="264"/>
                    <a:pt x="264" y="255"/>
                    <a:pt x="221" y="255"/>
                  </a:cubicBezTo>
                  <a:cubicBezTo>
                    <a:pt x="7" y="255"/>
                    <a:pt x="0" y="478"/>
                    <a:pt x="10" y="725"/>
                  </a:cubicBezTo>
                  <a:cubicBezTo>
                    <a:pt x="58" y="749"/>
                    <a:pt x="93" y="784"/>
                    <a:pt x="141" y="784"/>
                  </a:cubicBezTo>
                  <a:cubicBezTo>
                    <a:pt x="242" y="772"/>
                    <a:pt x="343" y="749"/>
                    <a:pt x="442" y="749"/>
                  </a:cubicBezTo>
                  <a:cubicBezTo>
                    <a:pt x="540" y="749"/>
                    <a:pt x="635" y="772"/>
                    <a:pt x="724" y="856"/>
                  </a:cubicBezTo>
                  <a:cubicBezTo>
                    <a:pt x="736" y="903"/>
                    <a:pt x="772" y="939"/>
                    <a:pt x="796" y="975"/>
                  </a:cubicBezTo>
                  <a:cubicBezTo>
                    <a:pt x="807" y="973"/>
                    <a:pt x="818" y="972"/>
                    <a:pt x="828" y="972"/>
                  </a:cubicBezTo>
                  <a:cubicBezTo>
                    <a:pt x="981" y="972"/>
                    <a:pt x="1032" y="1202"/>
                    <a:pt x="1177" y="1213"/>
                  </a:cubicBezTo>
                  <a:cubicBezTo>
                    <a:pt x="1260" y="1094"/>
                    <a:pt x="1308" y="915"/>
                    <a:pt x="1474" y="856"/>
                  </a:cubicBezTo>
                  <a:cubicBezTo>
                    <a:pt x="1498" y="808"/>
                    <a:pt x="1546" y="761"/>
                    <a:pt x="1570" y="701"/>
                  </a:cubicBezTo>
                  <a:cubicBezTo>
                    <a:pt x="1641" y="546"/>
                    <a:pt x="1689" y="380"/>
                    <a:pt x="1570" y="213"/>
                  </a:cubicBezTo>
                  <a:cubicBezTo>
                    <a:pt x="1554" y="213"/>
                    <a:pt x="1539" y="213"/>
                    <a:pt x="1524" y="213"/>
                  </a:cubicBezTo>
                  <a:cubicBezTo>
                    <a:pt x="1409" y="213"/>
                    <a:pt x="1298" y="204"/>
                    <a:pt x="1224" y="46"/>
                  </a:cubicBezTo>
                  <a:cubicBezTo>
                    <a:pt x="1172" y="14"/>
                    <a:pt x="1122" y="1"/>
                    <a:pt x="1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2" name="Google Shape;612;p4"/>
            <p:cNvSpPr/>
            <p:nvPr/>
          </p:nvSpPr>
          <p:spPr>
            <a:xfrm>
              <a:off x="716248" y="-1371972"/>
              <a:ext cx="57913" cy="58828"/>
            </a:xfrm>
            <a:custGeom>
              <a:avLst/>
              <a:gdLst/>
              <a:ahLst/>
              <a:cxnLst/>
              <a:rect l="l" t="t" r="r" b="b"/>
              <a:pathLst>
                <a:path w="1835" h="1864" extrusionOk="0">
                  <a:moveTo>
                    <a:pt x="986" y="0"/>
                  </a:moveTo>
                  <a:cubicBezTo>
                    <a:pt x="856" y="0"/>
                    <a:pt x="727" y="77"/>
                    <a:pt x="597" y="77"/>
                  </a:cubicBezTo>
                  <a:cubicBezTo>
                    <a:pt x="569" y="77"/>
                    <a:pt x="541" y="74"/>
                    <a:pt x="513" y="65"/>
                  </a:cubicBezTo>
                  <a:cubicBezTo>
                    <a:pt x="502" y="63"/>
                    <a:pt x="492" y="62"/>
                    <a:pt x="482" y="62"/>
                  </a:cubicBezTo>
                  <a:cubicBezTo>
                    <a:pt x="379" y="62"/>
                    <a:pt x="303" y="165"/>
                    <a:pt x="227" y="220"/>
                  </a:cubicBezTo>
                  <a:cubicBezTo>
                    <a:pt x="120" y="267"/>
                    <a:pt x="48" y="363"/>
                    <a:pt x="1" y="482"/>
                  </a:cubicBezTo>
                  <a:cubicBezTo>
                    <a:pt x="13" y="565"/>
                    <a:pt x="60" y="625"/>
                    <a:pt x="120" y="672"/>
                  </a:cubicBezTo>
                  <a:cubicBezTo>
                    <a:pt x="251" y="744"/>
                    <a:pt x="394" y="744"/>
                    <a:pt x="525" y="803"/>
                  </a:cubicBezTo>
                  <a:cubicBezTo>
                    <a:pt x="608" y="851"/>
                    <a:pt x="703" y="863"/>
                    <a:pt x="787" y="863"/>
                  </a:cubicBezTo>
                  <a:cubicBezTo>
                    <a:pt x="836" y="843"/>
                    <a:pt x="880" y="834"/>
                    <a:pt x="919" y="834"/>
                  </a:cubicBezTo>
                  <a:cubicBezTo>
                    <a:pt x="1112" y="834"/>
                    <a:pt x="1180" y="1055"/>
                    <a:pt x="1239" y="1244"/>
                  </a:cubicBezTo>
                  <a:cubicBezTo>
                    <a:pt x="1251" y="1363"/>
                    <a:pt x="1179" y="1422"/>
                    <a:pt x="1096" y="1482"/>
                  </a:cubicBezTo>
                  <a:lnTo>
                    <a:pt x="1096" y="1732"/>
                  </a:lnTo>
                  <a:cubicBezTo>
                    <a:pt x="1084" y="1732"/>
                    <a:pt x="1072" y="1744"/>
                    <a:pt x="1072" y="1779"/>
                  </a:cubicBezTo>
                  <a:cubicBezTo>
                    <a:pt x="1072" y="1803"/>
                    <a:pt x="1084" y="1827"/>
                    <a:pt x="1120" y="1863"/>
                  </a:cubicBezTo>
                  <a:cubicBezTo>
                    <a:pt x="1131" y="1864"/>
                    <a:pt x="1142" y="1864"/>
                    <a:pt x="1152" y="1864"/>
                  </a:cubicBezTo>
                  <a:cubicBezTo>
                    <a:pt x="1471" y="1864"/>
                    <a:pt x="1556" y="1524"/>
                    <a:pt x="1775" y="1351"/>
                  </a:cubicBezTo>
                  <a:cubicBezTo>
                    <a:pt x="1834" y="1041"/>
                    <a:pt x="1596" y="934"/>
                    <a:pt x="1441" y="756"/>
                  </a:cubicBezTo>
                  <a:cubicBezTo>
                    <a:pt x="1322" y="672"/>
                    <a:pt x="1346" y="553"/>
                    <a:pt x="1382" y="434"/>
                  </a:cubicBezTo>
                  <a:cubicBezTo>
                    <a:pt x="1406" y="315"/>
                    <a:pt x="1358" y="208"/>
                    <a:pt x="1287" y="136"/>
                  </a:cubicBezTo>
                  <a:cubicBezTo>
                    <a:pt x="1227" y="89"/>
                    <a:pt x="1168" y="53"/>
                    <a:pt x="1084" y="17"/>
                  </a:cubicBezTo>
                  <a:cubicBezTo>
                    <a:pt x="1052" y="5"/>
                    <a:pt x="1019" y="0"/>
                    <a:pt x="9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3" name="Google Shape;613;p4"/>
            <p:cNvSpPr/>
            <p:nvPr/>
          </p:nvSpPr>
          <p:spPr>
            <a:xfrm>
              <a:off x="579850" y="-1149386"/>
              <a:ext cx="47024" cy="56019"/>
            </a:xfrm>
            <a:custGeom>
              <a:avLst/>
              <a:gdLst/>
              <a:ahLst/>
              <a:cxnLst/>
              <a:rect l="l" t="t" r="r" b="b"/>
              <a:pathLst>
                <a:path w="1490" h="1775" extrusionOk="0">
                  <a:moveTo>
                    <a:pt x="1120" y="1"/>
                  </a:moveTo>
                  <a:cubicBezTo>
                    <a:pt x="904" y="217"/>
                    <a:pt x="708" y="462"/>
                    <a:pt x="390" y="462"/>
                  </a:cubicBezTo>
                  <a:cubicBezTo>
                    <a:pt x="357" y="462"/>
                    <a:pt x="322" y="459"/>
                    <a:pt x="287" y="453"/>
                  </a:cubicBezTo>
                  <a:cubicBezTo>
                    <a:pt x="274" y="451"/>
                    <a:pt x="262" y="450"/>
                    <a:pt x="250" y="450"/>
                  </a:cubicBezTo>
                  <a:cubicBezTo>
                    <a:pt x="121" y="450"/>
                    <a:pt x="1" y="567"/>
                    <a:pt x="1" y="763"/>
                  </a:cubicBezTo>
                  <a:cubicBezTo>
                    <a:pt x="87" y="744"/>
                    <a:pt x="176" y="717"/>
                    <a:pt x="253" y="717"/>
                  </a:cubicBezTo>
                  <a:cubicBezTo>
                    <a:pt x="367" y="717"/>
                    <a:pt x="453" y="777"/>
                    <a:pt x="453" y="1013"/>
                  </a:cubicBezTo>
                  <a:cubicBezTo>
                    <a:pt x="406" y="1096"/>
                    <a:pt x="370" y="1132"/>
                    <a:pt x="322" y="1192"/>
                  </a:cubicBezTo>
                  <a:cubicBezTo>
                    <a:pt x="263" y="1251"/>
                    <a:pt x="227" y="1311"/>
                    <a:pt x="227" y="1406"/>
                  </a:cubicBezTo>
                  <a:cubicBezTo>
                    <a:pt x="310" y="1525"/>
                    <a:pt x="382" y="1656"/>
                    <a:pt x="453" y="1775"/>
                  </a:cubicBezTo>
                  <a:cubicBezTo>
                    <a:pt x="608" y="1775"/>
                    <a:pt x="739" y="1763"/>
                    <a:pt x="882" y="1763"/>
                  </a:cubicBezTo>
                  <a:cubicBezTo>
                    <a:pt x="965" y="1632"/>
                    <a:pt x="1049" y="1513"/>
                    <a:pt x="1120" y="1394"/>
                  </a:cubicBezTo>
                  <a:cubicBezTo>
                    <a:pt x="1108" y="1358"/>
                    <a:pt x="1096" y="1346"/>
                    <a:pt x="1084" y="1334"/>
                  </a:cubicBezTo>
                  <a:cubicBezTo>
                    <a:pt x="1037" y="1311"/>
                    <a:pt x="1001" y="1299"/>
                    <a:pt x="965" y="1287"/>
                  </a:cubicBezTo>
                  <a:cubicBezTo>
                    <a:pt x="894" y="1227"/>
                    <a:pt x="929" y="1168"/>
                    <a:pt x="941" y="1108"/>
                  </a:cubicBezTo>
                  <a:cubicBezTo>
                    <a:pt x="977" y="894"/>
                    <a:pt x="1132" y="834"/>
                    <a:pt x="1263" y="715"/>
                  </a:cubicBezTo>
                  <a:lnTo>
                    <a:pt x="1346" y="584"/>
                  </a:lnTo>
                  <a:cubicBezTo>
                    <a:pt x="1489" y="287"/>
                    <a:pt x="1299" y="156"/>
                    <a:pt x="11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4" name="Google Shape;614;p4"/>
            <p:cNvSpPr/>
            <p:nvPr/>
          </p:nvSpPr>
          <p:spPr>
            <a:xfrm>
              <a:off x="1148734" y="-1362883"/>
              <a:ext cx="59049" cy="38440"/>
            </a:xfrm>
            <a:custGeom>
              <a:avLst/>
              <a:gdLst/>
              <a:ahLst/>
              <a:cxnLst/>
              <a:rect l="l" t="t" r="r" b="b"/>
              <a:pathLst>
                <a:path w="1871" h="1218" extrusionOk="0">
                  <a:moveTo>
                    <a:pt x="1686" y="1"/>
                  </a:moveTo>
                  <a:cubicBezTo>
                    <a:pt x="1659" y="1"/>
                    <a:pt x="1630" y="9"/>
                    <a:pt x="1596" y="27"/>
                  </a:cubicBezTo>
                  <a:cubicBezTo>
                    <a:pt x="1334" y="120"/>
                    <a:pt x="1083" y="268"/>
                    <a:pt x="810" y="268"/>
                  </a:cubicBezTo>
                  <a:cubicBezTo>
                    <a:pt x="699" y="268"/>
                    <a:pt x="585" y="244"/>
                    <a:pt x="465" y="182"/>
                  </a:cubicBezTo>
                  <a:cubicBezTo>
                    <a:pt x="459" y="178"/>
                    <a:pt x="452" y="176"/>
                    <a:pt x="443" y="176"/>
                  </a:cubicBezTo>
                  <a:cubicBezTo>
                    <a:pt x="360" y="176"/>
                    <a:pt x="191" y="383"/>
                    <a:pt x="60" y="491"/>
                  </a:cubicBezTo>
                  <a:cubicBezTo>
                    <a:pt x="1" y="551"/>
                    <a:pt x="25" y="670"/>
                    <a:pt x="108" y="670"/>
                  </a:cubicBezTo>
                  <a:cubicBezTo>
                    <a:pt x="129" y="668"/>
                    <a:pt x="149" y="668"/>
                    <a:pt x="167" y="668"/>
                  </a:cubicBezTo>
                  <a:cubicBezTo>
                    <a:pt x="598" y="668"/>
                    <a:pt x="208" y="1058"/>
                    <a:pt x="322" y="1218"/>
                  </a:cubicBezTo>
                  <a:lnTo>
                    <a:pt x="418" y="1218"/>
                  </a:lnTo>
                  <a:cubicBezTo>
                    <a:pt x="472" y="712"/>
                    <a:pt x="831" y="633"/>
                    <a:pt x="1148" y="633"/>
                  </a:cubicBezTo>
                  <a:cubicBezTo>
                    <a:pt x="1175" y="633"/>
                    <a:pt x="1201" y="633"/>
                    <a:pt x="1227" y="634"/>
                  </a:cubicBezTo>
                  <a:cubicBezTo>
                    <a:pt x="1272" y="634"/>
                    <a:pt x="1313" y="635"/>
                    <a:pt x="1351" y="635"/>
                  </a:cubicBezTo>
                  <a:cubicBezTo>
                    <a:pt x="1547" y="635"/>
                    <a:pt x="1652" y="610"/>
                    <a:pt x="1632" y="301"/>
                  </a:cubicBezTo>
                  <a:cubicBezTo>
                    <a:pt x="1632" y="277"/>
                    <a:pt x="1775" y="253"/>
                    <a:pt x="1870" y="217"/>
                  </a:cubicBezTo>
                  <a:cubicBezTo>
                    <a:pt x="1833" y="106"/>
                    <a:pt x="1781" y="1"/>
                    <a:pt x="16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5" name="Google Shape;615;p4"/>
            <p:cNvSpPr/>
            <p:nvPr/>
          </p:nvSpPr>
          <p:spPr>
            <a:xfrm>
              <a:off x="822603" y="-1412462"/>
              <a:ext cx="62394" cy="32033"/>
            </a:xfrm>
            <a:custGeom>
              <a:avLst/>
              <a:gdLst/>
              <a:ahLst/>
              <a:cxnLst/>
              <a:rect l="l" t="t" r="r" b="b"/>
              <a:pathLst>
                <a:path w="1977" h="1015" extrusionOk="0">
                  <a:moveTo>
                    <a:pt x="1533" y="0"/>
                  </a:moveTo>
                  <a:cubicBezTo>
                    <a:pt x="1346" y="0"/>
                    <a:pt x="1206" y="123"/>
                    <a:pt x="1096" y="360"/>
                  </a:cubicBezTo>
                  <a:cubicBezTo>
                    <a:pt x="906" y="334"/>
                    <a:pt x="729" y="183"/>
                    <a:pt x="537" y="183"/>
                  </a:cubicBezTo>
                  <a:cubicBezTo>
                    <a:pt x="464" y="183"/>
                    <a:pt x="389" y="205"/>
                    <a:pt x="310" y="264"/>
                  </a:cubicBezTo>
                  <a:cubicBezTo>
                    <a:pt x="262" y="324"/>
                    <a:pt x="250" y="384"/>
                    <a:pt x="298" y="467"/>
                  </a:cubicBezTo>
                  <a:cubicBezTo>
                    <a:pt x="314" y="508"/>
                    <a:pt x="325" y="521"/>
                    <a:pt x="346" y="521"/>
                  </a:cubicBezTo>
                  <a:cubicBezTo>
                    <a:pt x="355" y="521"/>
                    <a:pt x="367" y="518"/>
                    <a:pt x="381" y="515"/>
                  </a:cubicBezTo>
                  <a:lnTo>
                    <a:pt x="381" y="515"/>
                  </a:lnTo>
                  <a:cubicBezTo>
                    <a:pt x="368" y="534"/>
                    <a:pt x="356" y="541"/>
                    <a:pt x="347" y="541"/>
                  </a:cubicBezTo>
                  <a:cubicBezTo>
                    <a:pt x="318" y="541"/>
                    <a:pt x="304" y="476"/>
                    <a:pt x="282" y="476"/>
                  </a:cubicBezTo>
                  <a:cubicBezTo>
                    <a:pt x="280" y="476"/>
                    <a:pt x="277" y="477"/>
                    <a:pt x="274" y="479"/>
                  </a:cubicBezTo>
                  <a:cubicBezTo>
                    <a:pt x="155" y="503"/>
                    <a:pt x="84" y="562"/>
                    <a:pt x="36" y="681"/>
                  </a:cubicBezTo>
                  <a:cubicBezTo>
                    <a:pt x="0" y="812"/>
                    <a:pt x="12" y="931"/>
                    <a:pt x="95" y="1015"/>
                  </a:cubicBezTo>
                  <a:cubicBezTo>
                    <a:pt x="381" y="943"/>
                    <a:pt x="655" y="800"/>
                    <a:pt x="965" y="753"/>
                  </a:cubicBezTo>
                  <a:cubicBezTo>
                    <a:pt x="1250" y="717"/>
                    <a:pt x="1619" y="765"/>
                    <a:pt x="1870" y="503"/>
                  </a:cubicBezTo>
                  <a:cubicBezTo>
                    <a:pt x="1977" y="324"/>
                    <a:pt x="1965" y="169"/>
                    <a:pt x="1786" y="62"/>
                  </a:cubicBezTo>
                  <a:cubicBezTo>
                    <a:pt x="1693" y="21"/>
                    <a:pt x="1609" y="0"/>
                    <a:pt x="15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6" name="Google Shape;616;p4"/>
            <p:cNvSpPr/>
            <p:nvPr/>
          </p:nvSpPr>
          <p:spPr>
            <a:xfrm>
              <a:off x="1081860" y="-1445094"/>
              <a:ext cx="47372" cy="22597"/>
            </a:xfrm>
            <a:custGeom>
              <a:avLst/>
              <a:gdLst/>
              <a:ahLst/>
              <a:cxnLst/>
              <a:rect l="l" t="t" r="r" b="b"/>
              <a:pathLst>
                <a:path w="1501" h="716" extrusionOk="0">
                  <a:moveTo>
                    <a:pt x="775" y="0"/>
                  </a:moveTo>
                  <a:cubicBezTo>
                    <a:pt x="735" y="0"/>
                    <a:pt x="695" y="18"/>
                    <a:pt x="655" y="25"/>
                  </a:cubicBezTo>
                  <a:cubicBezTo>
                    <a:pt x="429" y="72"/>
                    <a:pt x="191" y="1"/>
                    <a:pt x="1" y="167"/>
                  </a:cubicBezTo>
                  <a:cubicBezTo>
                    <a:pt x="15" y="158"/>
                    <a:pt x="28" y="155"/>
                    <a:pt x="41" y="155"/>
                  </a:cubicBezTo>
                  <a:cubicBezTo>
                    <a:pt x="121" y="155"/>
                    <a:pt x="182" y="302"/>
                    <a:pt x="269" y="302"/>
                  </a:cubicBezTo>
                  <a:cubicBezTo>
                    <a:pt x="299" y="302"/>
                    <a:pt x="332" y="285"/>
                    <a:pt x="370" y="239"/>
                  </a:cubicBezTo>
                  <a:cubicBezTo>
                    <a:pt x="396" y="205"/>
                    <a:pt x="425" y="191"/>
                    <a:pt x="453" y="191"/>
                  </a:cubicBezTo>
                  <a:cubicBezTo>
                    <a:pt x="514" y="191"/>
                    <a:pt x="571" y="253"/>
                    <a:pt x="596" y="310"/>
                  </a:cubicBezTo>
                  <a:cubicBezTo>
                    <a:pt x="667" y="536"/>
                    <a:pt x="453" y="429"/>
                    <a:pt x="393" y="489"/>
                  </a:cubicBezTo>
                  <a:cubicBezTo>
                    <a:pt x="334" y="548"/>
                    <a:pt x="215" y="584"/>
                    <a:pt x="274" y="715"/>
                  </a:cubicBezTo>
                  <a:cubicBezTo>
                    <a:pt x="1251" y="679"/>
                    <a:pt x="1251" y="679"/>
                    <a:pt x="1501" y="203"/>
                  </a:cubicBezTo>
                  <a:cubicBezTo>
                    <a:pt x="1467" y="184"/>
                    <a:pt x="1432" y="178"/>
                    <a:pt x="1395" y="178"/>
                  </a:cubicBezTo>
                  <a:cubicBezTo>
                    <a:pt x="1286" y="178"/>
                    <a:pt x="1169" y="239"/>
                    <a:pt x="1068" y="239"/>
                  </a:cubicBezTo>
                  <a:cubicBezTo>
                    <a:pt x="986" y="239"/>
                    <a:pt x="915" y="198"/>
                    <a:pt x="870" y="48"/>
                  </a:cubicBezTo>
                  <a:cubicBezTo>
                    <a:pt x="838" y="11"/>
                    <a:pt x="806" y="0"/>
                    <a:pt x="7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7" name="Google Shape;617;p4"/>
            <p:cNvSpPr/>
            <p:nvPr/>
          </p:nvSpPr>
          <p:spPr>
            <a:xfrm>
              <a:off x="815091" y="-1261168"/>
              <a:ext cx="39860" cy="40428"/>
            </a:xfrm>
            <a:custGeom>
              <a:avLst/>
              <a:gdLst/>
              <a:ahLst/>
              <a:cxnLst/>
              <a:rect l="l" t="t" r="r" b="b"/>
              <a:pathLst>
                <a:path w="1263" h="1281" extrusionOk="0">
                  <a:moveTo>
                    <a:pt x="536" y="0"/>
                  </a:moveTo>
                  <a:cubicBezTo>
                    <a:pt x="442" y="0"/>
                    <a:pt x="335" y="76"/>
                    <a:pt x="262" y="173"/>
                  </a:cubicBezTo>
                  <a:cubicBezTo>
                    <a:pt x="155" y="316"/>
                    <a:pt x="83" y="483"/>
                    <a:pt x="0" y="650"/>
                  </a:cubicBezTo>
                  <a:cubicBezTo>
                    <a:pt x="132" y="837"/>
                    <a:pt x="193" y="1156"/>
                    <a:pt x="474" y="1156"/>
                  </a:cubicBezTo>
                  <a:cubicBezTo>
                    <a:pt x="497" y="1156"/>
                    <a:pt x="522" y="1154"/>
                    <a:pt x="548" y="1150"/>
                  </a:cubicBezTo>
                  <a:cubicBezTo>
                    <a:pt x="714" y="888"/>
                    <a:pt x="1262" y="1281"/>
                    <a:pt x="1226" y="662"/>
                  </a:cubicBezTo>
                  <a:cubicBezTo>
                    <a:pt x="1169" y="652"/>
                    <a:pt x="1111" y="619"/>
                    <a:pt x="1066" y="619"/>
                  </a:cubicBezTo>
                  <a:cubicBezTo>
                    <a:pt x="1055" y="619"/>
                    <a:pt x="1045" y="621"/>
                    <a:pt x="1036" y="626"/>
                  </a:cubicBezTo>
                  <a:cubicBezTo>
                    <a:pt x="982" y="653"/>
                    <a:pt x="982" y="807"/>
                    <a:pt x="920" y="807"/>
                  </a:cubicBezTo>
                  <a:cubicBezTo>
                    <a:pt x="900" y="807"/>
                    <a:pt x="872" y="790"/>
                    <a:pt x="834" y="745"/>
                  </a:cubicBezTo>
                  <a:cubicBezTo>
                    <a:pt x="714" y="602"/>
                    <a:pt x="595" y="435"/>
                    <a:pt x="512" y="257"/>
                  </a:cubicBezTo>
                  <a:cubicBezTo>
                    <a:pt x="488" y="185"/>
                    <a:pt x="869" y="293"/>
                    <a:pt x="655" y="54"/>
                  </a:cubicBezTo>
                  <a:cubicBezTo>
                    <a:pt x="621" y="17"/>
                    <a:pt x="580" y="0"/>
                    <a:pt x="5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8" name="Google Shape;618;p4"/>
            <p:cNvSpPr/>
            <p:nvPr/>
          </p:nvSpPr>
          <p:spPr>
            <a:xfrm>
              <a:off x="790286" y="-1240686"/>
              <a:ext cx="42101" cy="32349"/>
            </a:xfrm>
            <a:custGeom>
              <a:avLst/>
              <a:gdLst/>
              <a:ahLst/>
              <a:cxnLst/>
              <a:rect l="l" t="t" r="r" b="b"/>
              <a:pathLst>
                <a:path w="1334" h="1025" extrusionOk="0">
                  <a:moveTo>
                    <a:pt x="786" y="1"/>
                  </a:moveTo>
                  <a:cubicBezTo>
                    <a:pt x="560" y="322"/>
                    <a:pt x="167" y="489"/>
                    <a:pt x="0" y="894"/>
                  </a:cubicBezTo>
                  <a:lnTo>
                    <a:pt x="0" y="1025"/>
                  </a:lnTo>
                  <a:cubicBezTo>
                    <a:pt x="8" y="1025"/>
                    <a:pt x="16" y="1025"/>
                    <a:pt x="24" y="1025"/>
                  </a:cubicBezTo>
                  <a:cubicBezTo>
                    <a:pt x="512" y="1025"/>
                    <a:pt x="889" y="665"/>
                    <a:pt x="1334" y="501"/>
                  </a:cubicBezTo>
                  <a:cubicBezTo>
                    <a:pt x="1096" y="429"/>
                    <a:pt x="1060" y="25"/>
                    <a:pt x="7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19" name="Google Shape;619;p4"/>
            <p:cNvSpPr/>
            <p:nvPr/>
          </p:nvSpPr>
          <p:spPr>
            <a:xfrm>
              <a:off x="471634" y="-1236867"/>
              <a:ext cx="59049" cy="18778"/>
            </a:xfrm>
            <a:custGeom>
              <a:avLst/>
              <a:gdLst/>
              <a:ahLst/>
              <a:cxnLst/>
              <a:rect l="l" t="t" r="r" b="b"/>
              <a:pathLst>
                <a:path w="1871" h="595" extrusionOk="0">
                  <a:moveTo>
                    <a:pt x="723" y="1"/>
                  </a:moveTo>
                  <a:cubicBezTo>
                    <a:pt x="495" y="1"/>
                    <a:pt x="11" y="270"/>
                    <a:pt x="1" y="439"/>
                  </a:cubicBezTo>
                  <a:cubicBezTo>
                    <a:pt x="1" y="487"/>
                    <a:pt x="48" y="546"/>
                    <a:pt x="72" y="594"/>
                  </a:cubicBezTo>
                  <a:cubicBezTo>
                    <a:pt x="111" y="556"/>
                    <a:pt x="165" y="546"/>
                    <a:pt x="224" y="546"/>
                  </a:cubicBezTo>
                  <a:cubicBezTo>
                    <a:pt x="288" y="546"/>
                    <a:pt x="359" y="557"/>
                    <a:pt x="422" y="557"/>
                  </a:cubicBezTo>
                  <a:cubicBezTo>
                    <a:pt x="555" y="557"/>
                    <a:pt x="658" y="506"/>
                    <a:pt x="608" y="189"/>
                  </a:cubicBezTo>
                  <a:lnTo>
                    <a:pt x="608" y="189"/>
                  </a:lnTo>
                  <a:cubicBezTo>
                    <a:pt x="946" y="429"/>
                    <a:pt x="1218" y="548"/>
                    <a:pt x="1448" y="548"/>
                  </a:cubicBezTo>
                  <a:cubicBezTo>
                    <a:pt x="1606" y="548"/>
                    <a:pt x="1744" y="491"/>
                    <a:pt x="1870" y="380"/>
                  </a:cubicBezTo>
                  <a:cubicBezTo>
                    <a:pt x="1870" y="356"/>
                    <a:pt x="1858" y="320"/>
                    <a:pt x="1846" y="308"/>
                  </a:cubicBezTo>
                  <a:cubicBezTo>
                    <a:pt x="1751" y="177"/>
                    <a:pt x="1620" y="142"/>
                    <a:pt x="1489" y="130"/>
                  </a:cubicBezTo>
                  <a:lnTo>
                    <a:pt x="1418" y="130"/>
                  </a:lnTo>
                  <a:cubicBezTo>
                    <a:pt x="1306" y="154"/>
                    <a:pt x="1202" y="198"/>
                    <a:pt x="1100" y="198"/>
                  </a:cubicBezTo>
                  <a:cubicBezTo>
                    <a:pt x="1006" y="198"/>
                    <a:pt x="914" y="161"/>
                    <a:pt x="822" y="34"/>
                  </a:cubicBezTo>
                  <a:cubicBezTo>
                    <a:pt x="803" y="11"/>
                    <a:pt x="768" y="1"/>
                    <a:pt x="7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0" name="Google Shape;620;p4"/>
            <p:cNvSpPr/>
            <p:nvPr/>
          </p:nvSpPr>
          <p:spPr>
            <a:xfrm>
              <a:off x="745188" y="-1401385"/>
              <a:ext cx="60911" cy="37115"/>
            </a:xfrm>
            <a:custGeom>
              <a:avLst/>
              <a:gdLst/>
              <a:ahLst/>
              <a:cxnLst/>
              <a:rect l="l" t="t" r="r" b="b"/>
              <a:pathLst>
                <a:path w="1930" h="1176" extrusionOk="0">
                  <a:moveTo>
                    <a:pt x="1464" y="0"/>
                  </a:moveTo>
                  <a:cubicBezTo>
                    <a:pt x="1249" y="0"/>
                    <a:pt x="1093" y="156"/>
                    <a:pt x="989" y="402"/>
                  </a:cubicBezTo>
                  <a:cubicBezTo>
                    <a:pt x="876" y="491"/>
                    <a:pt x="768" y="562"/>
                    <a:pt x="673" y="562"/>
                  </a:cubicBezTo>
                  <a:cubicBezTo>
                    <a:pt x="578" y="562"/>
                    <a:pt x="495" y="491"/>
                    <a:pt x="429" y="294"/>
                  </a:cubicBezTo>
                  <a:lnTo>
                    <a:pt x="310" y="294"/>
                  </a:lnTo>
                  <a:cubicBezTo>
                    <a:pt x="286" y="271"/>
                    <a:pt x="262" y="259"/>
                    <a:pt x="239" y="259"/>
                  </a:cubicBezTo>
                  <a:cubicBezTo>
                    <a:pt x="215" y="259"/>
                    <a:pt x="191" y="271"/>
                    <a:pt x="167" y="294"/>
                  </a:cubicBezTo>
                  <a:cubicBezTo>
                    <a:pt x="1" y="545"/>
                    <a:pt x="334" y="783"/>
                    <a:pt x="203" y="1056"/>
                  </a:cubicBezTo>
                  <a:lnTo>
                    <a:pt x="322" y="1176"/>
                  </a:lnTo>
                  <a:cubicBezTo>
                    <a:pt x="607" y="1067"/>
                    <a:pt x="876" y="943"/>
                    <a:pt x="1162" y="943"/>
                  </a:cubicBezTo>
                  <a:cubicBezTo>
                    <a:pt x="1222" y="943"/>
                    <a:pt x="1284" y="949"/>
                    <a:pt x="1346" y="961"/>
                  </a:cubicBezTo>
                  <a:cubicBezTo>
                    <a:pt x="1382" y="949"/>
                    <a:pt x="1394" y="937"/>
                    <a:pt x="1417" y="926"/>
                  </a:cubicBezTo>
                  <a:cubicBezTo>
                    <a:pt x="1441" y="830"/>
                    <a:pt x="1441" y="759"/>
                    <a:pt x="1441" y="664"/>
                  </a:cubicBezTo>
                  <a:cubicBezTo>
                    <a:pt x="1465" y="628"/>
                    <a:pt x="1501" y="580"/>
                    <a:pt x="1525" y="545"/>
                  </a:cubicBezTo>
                  <a:cubicBezTo>
                    <a:pt x="1620" y="390"/>
                    <a:pt x="1929" y="461"/>
                    <a:pt x="1870" y="152"/>
                  </a:cubicBezTo>
                  <a:cubicBezTo>
                    <a:pt x="1798" y="104"/>
                    <a:pt x="1715" y="68"/>
                    <a:pt x="1644" y="33"/>
                  </a:cubicBezTo>
                  <a:cubicBezTo>
                    <a:pt x="1580" y="10"/>
                    <a:pt x="1520" y="0"/>
                    <a:pt x="14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1" name="Google Shape;621;p4"/>
            <p:cNvSpPr/>
            <p:nvPr/>
          </p:nvSpPr>
          <p:spPr>
            <a:xfrm>
              <a:off x="766995" y="-1375191"/>
              <a:ext cx="37209" cy="46614"/>
            </a:xfrm>
            <a:custGeom>
              <a:avLst/>
              <a:gdLst/>
              <a:ahLst/>
              <a:cxnLst/>
              <a:rect l="l" t="t" r="r" b="b"/>
              <a:pathLst>
                <a:path w="1179" h="1477" extrusionOk="0">
                  <a:moveTo>
                    <a:pt x="750" y="96"/>
                  </a:moveTo>
                  <a:cubicBezTo>
                    <a:pt x="488" y="215"/>
                    <a:pt x="95" y="0"/>
                    <a:pt x="0" y="477"/>
                  </a:cubicBezTo>
                  <a:cubicBezTo>
                    <a:pt x="0" y="536"/>
                    <a:pt x="0" y="596"/>
                    <a:pt x="12" y="655"/>
                  </a:cubicBezTo>
                  <a:cubicBezTo>
                    <a:pt x="214" y="893"/>
                    <a:pt x="250" y="1215"/>
                    <a:pt x="417" y="1477"/>
                  </a:cubicBezTo>
                  <a:cubicBezTo>
                    <a:pt x="643" y="1322"/>
                    <a:pt x="893" y="1203"/>
                    <a:pt x="607" y="834"/>
                  </a:cubicBezTo>
                  <a:cubicBezTo>
                    <a:pt x="476" y="667"/>
                    <a:pt x="607" y="524"/>
                    <a:pt x="786" y="524"/>
                  </a:cubicBezTo>
                  <a:cubicBezTo>
                    <a:pt x="794" y="523"/>
                    <a:pt x="802" y="522"/>
                    <a:pt x="810" y="522"/>
                  </a:cubicBezTo>
                  <a:cubicBezTo>
                    <a:pt x="887" y="522"/>
                    <a:pt x="980" y="574"/>
                    <a:pt x="1051" y="574"/>
                  </a:cubicBezTo>
                  <a:cubicBezTo>
                    <a:pt x="1111" y="574"/>
                    <a:pt x="1157" y="538"/>
                    <a:pt x="1167" y="405"/>
                  </a:cubicBezTo>
                  <a:cubicBezTo>
                    <a:pt x="1179" y="167"/>
                    <a:pt x="929" y="131"/>
                    <a:pt x="750" y="96"/>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2" name="Google Shape;622;p4"/>
            <p:cNvSpPr/>
            <p:nvPr/>
          </p:nvSpPr>
          <p:spPr>
            <a:xfrm>
              <a:off x="260756" y="-1034006"/>
              <a:ext cx="30550" cy="24112"/>
            </a:xfrm>
            <a:custGeom>
              <a:avLst/>
              <a:gdLst/>
              <a:ahLst/>
              <a:cxnLst/>
              <a:rect l="l" t="t" r="r" b="b"/>
              <a:pathLst>
                <a:path w="968" h="764" extrusionOk="0">
                  <a:moveTo>
                    <a:pt x="295" y="1"/>
                  </a:moveTo>
                  <a:cubicBezTo>
                    <a:pt x="50" y="1"/>
                    <a:pt x="160" y="370"/>
                    <a:pt x="87" y="548"/>
                  </a:cubicBezTo>
                  <a:cubicBezTo>
                    <a:pt x="1" y="729"/>
                    <a:pt x="83" y="754"/>
                    <a:pt x="176" y="754"/>
                  </a:cubicBezTo>
                  <a:cubicBezTo>
                    <a:pt x="211" y="754"/>
                    <a:pt x="248" y="750"/>
                    <a:pt x="277" y="750"/>
                  </a:cubicBezTo>
                  <a:cubicBezTo>
                    <a:pt x="317" y="759"/>
                    <a:pt x="354" y="764"/>
                    <a:pt x="391" y="764"/>
                  </a:cubicBezTo>
                  <a:cubicBezTo>
                    <a:pt x="685" y="764"/>
                    <a:pt x="878" y="485"/>
                    <a:pt x="920" y="262"/>
                  </a:cubicBezTo>
                  <a:cubicBezTo>
                    <a:pt x="968" y="12"/>
                    <a:pt x="599" y="83"/>
                    <a:pt x="420" y="24"/>
                  </a:cubicBezTo>
                  <a:cubicBezTo>
                    <a:pt x="370" y="8"/>
                    <a:pt x="329" y="1"/>
                    <a:pt x="2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3" name="Google Shape;623;p4"/>
            <p:cNvSpPr/>
            <p:nvPr/>
          </p:nvSpPr>
          <p:spPr>
            <a:xfrm>
              <a:off x="1084480" y="-1459738"/>
              <a:ext cx="63562" cy="17642"/>
            </a:xfrm>
            <a:custGeom>
              <a:avLst/>
              <a:gdLst/>
              <a:ahLst/>
              <a:cxnLst/>
              <a:rect l="l" t="t" r="r" b="b"/>
              <a:pathLst>
                <a:path w="2014" h="559" extrusionOk="0">
                  <a:moveTo>
                    <a:pt x="251" y="0"/>
                  </a:moveTo>
                  <a:cubicBezTo>
                    <a:pt x="215" y="131"/>
                    <a:pt x="72" y="167"/>
                    <a:pt x="1" y="250"/>
                  </a:cubicBezTo>
                  <a:cubicBezTo>
                    <a:pt x="156" y="465"/>
                    <a:pt x="418" y="286"/>
                    <a:pt x="572" y="489"/>
                  </a:cubicBezTo>
                  <a:cubicBezTo>
                    <a:pt x="593" y="542"/>
                    <a:pt x="616" y="558"/>
                    <a:pt x="640" y="558"/>
                  </a:cubicBezTo>
                  <a:cubicBezTo>
                    <a:pt x="682" y="558"/>
                    <a:pt x="728" y="510"/>
                    <a:pt x="771" y="510"/>
                  </a:cubicBezTo>
                  <a:cubicBezTo>
                    <a:pt x="776" y="510"/>
                    <a:pt x="781" y="511"/>
                    <a:pt x="787" y="512"/>
                  </a:cubicBezTo>
                  <a:lnTo>
                    <a:pt x="1239" y="369"/>
                  </a:lnTo>
                  <a:cubicBezTo>
                    <a:pt x="1377" y="408"/>
                    <a:pt x="1519" y="480"/>
                    <a:pt x="1663" y="480"/>
                  </a:cubicBezTo>
                  <a:cubicBezTo>
                    <a:pt x="1744" y="480"/>
                    <a:pt x="1825" y="457"/>
                    <a:pt x="1906" y="393"/>
                  </a:cubicBezTo>
                  <a:cubicBezTo>
                    <a:pt x="1954" y="369"/>
                    <a:pt x="1977" y="346"/>
                    <a:pt x="2013" y="334"/>
                  </a:cubicBezTo>
                  <a:lnTo>
                    <a:pt x="1918" y="155"/>
                  </a:lnTo>
                  <a:cubicBezTo>
                    <a:pt x="1794" y="176"/>
                    <a:pt x="1671" y="185"/>
                    <a:pt x="1548" y="185"/>
                  </a:cubicBezTo>
                  <a:cubicBezTo>
                    <a:pt x="1112" y="185"/>
                    <a:pt x="678" y="75"/>
                    <a:pt x="2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4" name="Google Shape;624;p4"/>
            <p:cNvSpPr/>
            <p:nvPr/>
          </p:nvSpPr>
          <p:spPr>
            <a:xfrm>
              <a:off x="706497" y="-1306392"/>
              <a:ext cx="33454" cy="25532"/>
            </a:xfrm>
            <a:custGeom>
              <a:avLst/>
              <a:gdLst/>
              <a:ahLst/>
              <a:cxnLst/>
              <a:rect l="l" t="t" r="r" b="b"/>
              <a:pathLst>
                <a:path w="1060" h="809" extrusionOk="0">
                  <a:moveTo>
                    <a:pt x="139" y="1"/>
                  </a:moveTo>
                  <a:cubicBezTo>
                    <a:pt x="67" y="1"/>
                    <a:pt x="10" y="133"/>
                    <a:pt x="0" y="249"/>
                  </a:cubicBezTo>
                  <a:lnTo>
                    <a:pt x="0" y="809"/>
                  </a:lnTo>
                  <a:cubicBezTo>
                    <a:pt x="106" y="711"/>
                    <a:pt x="205" y="537"/>
                    <a:pt x="349" y="537"/>
                  </a:cubicBezTo>
                  <a:cubicBezTo>
                    <a:pt x="416" y="537"/>
                    <a:pt x="492" y="575"/>
                    <a:pt x="584" y="678"/>
                  </a:cubicBezTo>
                  <a:cubicBezTo>
                    <a:pt x="593" y="697"/>
                    <a:pt x="616" y="703"/>
                    <a:pt x="645" y="703"/>
                  </a:cubicBezTo>
                  <a:cubicBezTo>
                    <a:pt x="687" y="703"/>
                    <a:pt x="743" y="690"/>
                    <a:pt x="786" y="690"/>
                  </a:cubicBezTo>
                  <a:cubicBezTo>
                    <a:pt x="655" y="380"/>
                    <a:pt x="1060" y="356"/>
                    <a:pt x="1060" y="82"/>
                  </a:cubicBezTo>
                  <a:cubicBezTo>
                    <a:pt x="1045" y="81"/>
                    <a:pt x="1030" y="81"/>
                    <a:pt x="1015" y="81"/>
                  </a:cubicBezTo>
                  <a:cubicBezTo>
                    <a:pt x="830" y="81"/>
                    <a:pt x="661" y="161"/>
                    <a:pt x="497" y="161"/>
                  </a:cubicBezTo>
                  <a:cubicBezTo>
                    <a:pt x="393" y="161"/>
                    <a:pt x="292" y="129"/>
                    <a:pt x="191" y="23"/>
                  </a:cubicBezTo>
                  <a:cubicBezTo>
                    <a:pt x="173" y="7"/>
                    <a:pt x="156" y="1"/>
                    <a:pt x="1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5" name="Google Shape;625;p4"/>
            <p:cNvSpPr/>
            <p:nvPr/>
          </p:nvSpPr>
          <p:spPr>
            <a:xfrm>
              <a:off x="496439" y="-1260979"/>
              <a:ext cx="55262" cy="36105"/>
            </a:xfrm>
            <a:custGeom>
              <a:avLst/>
              <a:gdLst/>
              <a:ahLst/>
              <a:cxnLst/>
              <a:rect l="l" t="t" r="r" b="b"/>
              <a:pathLst>
                <a:path w="1751" h="1144" extrusionOk="0">
                  <a:moveTo>
                    <a:pt x="96" y="1"/>
                  </a:moveTo>
                  <a:lnTo>
                    <a:pt x="96" y="1"/>
                  </a:lnTo>
                  <a:cubicBezTo>
                    <a:pt x="1" y="501"/>
                    <a:pt x="489" y="560"/>
                    <a:pt x="644" y="894"/>
                  </a:cubicBezTo>
                  <a:cubicBezTo>
                    <a:pt x="775" y="1001"/>
                    <a:pt x="1013" y="906"/>
                    <a:pt x="1084" y="1144"/>
                  </a:cubicBezTo>
                  <a:cubicBezTo>
                    <a:pt x="1310" y="1060"/>
                    <a:pt x="1560" y="1084"/>
                    <a:pt x="1751" y="894"/>
                  </a:cubicBezTo>
                  <a:cubicBezTo>
                    <a:pt x="1441" y="834"/>
                    <a:pt x="1072" y="918"/>
                    <a:pt x="870" y="525"/>
                  </a:cubicBezTo>
                  <a:cubicBezTo>
                    <a:pt x="775" y="382"/>
                    <a:pt x="644" y="370"/>
                    <a:pt x="536" y="263"/>
                  </a:cubicBezTo>
                  <a:cubicBezTo>
                    <a:pt x="475" y="306"/>
                    <a:pt x="427" y="324"/>
                    <a:pt x="387" y="324"/>
                  </a:cubicBezTo>
                  <a:cubicBezTo>
                    <a:pt x="240" y="324"/>
                    <a:pt x="208" y="85"/>
                    <a:pt x="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6" name="Google Shape;626;p4"/>
            <p:cNvSpPr/>
            <p:nvPr/>
          </p:nvSpPr>
          <p:spPr>
            <a:xfrm>
              <a:off x="545293" y="-1229420"/>
              <a:ext cx="43237" cy="19094"/>
            </a:xfrm>
            <a:custGeom>
              <a:avLst/>
              <a:gdLst/>
              <a:ahLst/>
              <a:cxnLst/>
              <a:rect l="l" t="t" r="r" b="b"/>
              <a:pathLst>
                <a:path w="1370" h="605" extrusionOk="0">
                  <a:moveTo>
                    <a:pt x="584" y="1"/>
                  </a:moveTo>
                  <a:cubicBezTo>
                    <a:pt x="393" y="191"/>
                    <a:pt x="227" y="334"/>
                    <a:pt x="0" y="549"/>
                  </a:cubicBezTo>
                  <a:cubicBezTo>
                    <a:pt x="206" y="581"/>
                    <a:pt x="397" y="605"/>
                    <a:pt x="578" y="605"/>
                  </a:cubicBezTo>
                  <a:cubicBezTo>
                    <a:pt x="859" y="605"/>
                    <a:pt x="1116" y="548"/>
                    <a:pt x="1370" y="382"/>
                  </a:cubicBezTo>
                  <a:cubicBezTo>
                    <a:pt x="1317" y="274"/>
                    <a:pt x="1242" y="242"/>
                    <a:pt x="1159" y="242"/>
                  </a:cubicBezTo>
                  <a:cubicBezTo>
                    <a:pt x="1038" y="242"/>
                    <a:pt x="900" y="310"/>
                    <a:pt x="789" y="310"/>
                  </a:cubicBezTo>
                  <a:cubicBezTo>
                    <a:pt x="683" y="310"/>
                    <a:pt x="601" y="247"/>
                    <a:pt x="5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7" name="Google Shape;627;p4"/>
            <p:cNvSpPr/>
            <p:nvPr/>
          </p:nvSpPr>
          <p:spPr>
            <a:xfrm>
              <a:off x="790665" y="-1399239"/>
              <a:ext cx="34968" cy="28720"/>
            </a:xfrm>
            <a:custGeom>
              <a:avLst/>
              <a:gdLst/>
              <a:ahLst/>
              <a:cxnLst/>
              <a:rect l="l" t="t" r="r" b="b"/>
              <a:pathLst>
                <a:path w="1108" h="910" extrusionOk="0">
                  <a:moveTo>
                    <a:pt x="774" y="0"/>
                  </a:moveTo>
                  <a:cubicBezTo>
                    <a:pt x="536" y="215"/>
                    <a:pt x="262" y="334"/>
                    <a:pt x="0" y="477"/>
                  </a:cubicBezTo>
                  <a:lnTo>
                    <a:pt x="0" y="596"/>
                  </a:lnTo>
                  <a:cubicBezTo>
                    <a:pt x="46" y="617"/>
                    <a:pt x="94" y="625"/>
                    <a:pt x="144" y="625"/>
                  </a:cubicBezTo>
                  <a:cubicBezTo>
                    <a:pt x="289" y="625"/>
                    <a:pt x="447" y="559"/>
                    <a:pt x="594" y="559"/>
                  </a:cubicBezTo>
                  <a:cubicBezTo>
                    <a:pt x="740" y="559"/>
                    <a:pt x="875" y="624"/>
                    <a:pt x="977" y="881"/>
                  </a:cubicBezTo>
                  <a:cubicBezTo>
                    <a:pt x="984" y="901"/>
                    <a:pt x="993" y="910"/>
                    <a:pt x="1001" y="910"/>
                  </a:cubicBezTo>
                  <a:cubicBezTo>
                    <a:pt x="1043" y="910"/>
                    <a:pt x="1088" y="695"/>
                    <a:pt x="1107" y="596"/>
                  </a:cubicBezTo>
                  <a:lnTo>
                    <a:pt x="1107" y="226"/>
                  </a:lnTo>
                  <a:cubicBezTo>
                    <a:pt x="1048" y="36"/>
                    <a:pt x="917" y="24"/>
                    <a:pt x="7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8" name="Google Shape;628;p4"/>
            <p:cNvSpPr/>
            <p:nvPr/>
          </p:nvSpPr>
          <p:spPr>
            <a:xfrm>
              <a:off x="506223" y="-1214965"/>
              <a:ext cx="30077" cy="21114"/>
            </a:xfrm>
            <a:custGeom>
              <a:avLst/>
              <a:gdLst/>
              <a:ahLst/>
              <a:cxnLst/>
              <a:rect l="l" t="t" r="r" b="b"/>
              <a:pathLst>
                <a:path w="953" h="669" extrusionOk="0">
                  <a:moveTo>
                    <a:pt x="252" y="0"/>
                  </a:moveTo>
                  <a:cubicBezTo>
                    <a:pt x="230" y="0"/>
                    <a:pt x="200" y="16"/>
                    <a:pt x="155" y="55"/>
                  </a:cubicBezTo>
                  <a:cubicBezTo>
                    <a:pt x="60" y="138"/>
                    <a:pt x="0" y="257"/>
                    <a:pt x="107" y="436"/>
                  </a:cubicBezTo>
                  <a:cubicBezTo>
                    <a:pt x="226" y="620"/>
                    <a:pt x="360" y="668"/>
                    <a:pt x="503" y="668"/>
                  </a:cubicBezTo>
                  <a:cubicBezTo>
                    <a:pt x="646" y="668"/>
                    <a:pt x="798" y="620"/>
                    <a:pt x="953" y="614"/>
                  </a:cubicBezTo>
                  <a:cubicBezTo>
                    <a:pt x="848" y="510"/>
                    <a:pt x="854" y="278"/>
                    <a:pt x="681" y="278"/>
                  </a:cubicBezTo>
                  <a:cubicBezTo>
                    <a:pt x="656" y="278"/>
                    <a:pt x="628" y="283"/>
                    <a:pt x="595" y="293"/>
                  </a:cubicBezTo>
                  <a:cubicBezTo>
                    <a:pt x="551" y="310"/>
                    <a:pt x="495" y="332"/>
                    <a:pt x="445" y="332"/>
                  </a:cubicBezTo>
                  <a:cubicBezTo>
                    <a:pt x="389" y="332"/>
                    <a:pt x="341" y="304"/>
                    <a:pt x="322" y="210"/>
                  </a:cubicBezTo>
                  <a:cubicBezTo>
                    <a:pt x="295" y="138"/>
                    <a:pt x="315" y="0"/>
                    <a:pt x="2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29" name="Google Shape;629;p4"/>
            <p:cNvSpPr/>
            <p:nvPr/>
          </p:nvSpPr>
          <p:spPr>
            <a:xfrm>
              <a:off x="905698" y="-1425749"/>
              <a:ext cx="43174" cy="22344"/>
            </a:xfrm>
            <a:custGeom>
              <a:avLst/>
              <a:gdLst/>
              <a:ahLst/>
              <a:cxnLst/>
              <a:rect l="l" t="t" r="r" b="b"/>
              <a:pathLst>
                <a:path w="1368" h="708" extrusionOk="0">
                  <a:moveTo>
                    <a:pt x="924" y="1"/>
                  </a:moveTo>
                  <a:cubicBezTo>
                    <a:pt x="863" y="1"/>
                    <a:pt x="797" y="36"/>
                    <a:pt x="737" y="66"/>
                  </a:cubicBezTo>
                  <a:cubicBezTo>
                    <a:pt x="606" y="126"/>
                    <a:pt x="475" y="197"/>
                    <a:pt x="344" y="257"/>
                  </a:cubicBezTo>
                  <a:cubicBezTo>
                    <a:pt x="308" y="281"/>
                    <a:pt x="260" y="281"/>
                    <a:pt x="237" y="293"/>
                  </a:cubicBezTo>
                  <a:cubicBezTo>
                    <a:pt x="201" y="435"/>
                    <a:pt x="82" y="471"/>
                    <a:pt x="10" y="543"/>
                  </a:cubicBezTo>
                  <a:cubicBezTo>
                    <a:pt x="1" y="648"/>
                    <a:pt x="30" y="708"/>
                    <a:pt x="104" y="708"/>
                  </a:cubicBezTo>
                  <a:cubicBezTo>
                    <a:pt x="122" y="708"/>
                    <a:pt x="142" y="704"/>
                    <a:pt x="165" y="697"/>
                  </a:cubicBezTo>
                  <a:cubicBezTo>
                    <a:pt x="558" y="638"/>
                    <a:pt x="975" y="602"/>
                    <a:pt x="1368" y="424"/>
                  </a:cubicBezTo>
                  <a:cubicBezTo>
                    <a:pt x="1348" y="422"/>
                    <a:pt x="1327" y="421"/>
                    <a:pt x="1306" y="421"/>
                  </a:cubicBezTo>
                  <a:cubicBezTo>
                    <a:pt x="1295" y="421"/>
                    <a:pt x="1284" y="421"/>
                    <a:pt x="1274" y="421"/>
                  </a:cubicBezTo>
                  <a:cubicBezTo>
                    <a:pt x="1176" y="421"/>
                    <a:pt x="1076" y="415"/>
                    <a:pt x="1022" y="281"/>
                  </a:cubicBezTo>
                  <a:cubicBezTo>
                    <a:pt x="1082" y="209"/>
                    <a:pt x="1082" y="126"/>
                    <a:pt x="1022" y="43"/>
                  </a:cubicBezTo>
                  <a:cubicBezTo>
                    <a:pt x="992" y="12"/>
                    <a:pt x="959" y="1"/>
                    <a:pt x="9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0" name="Google Shape;630;p4"/>
            <p:cNvSpPr/>
            <p:nvPr/>
          </p:nvSpPr>
          <p:spPr>
            <a:xfrm>
              <a:off x="758727" y="-1356445"/>
              <a:ext cx="22565" cy="30171"/>
            </a:xfrm>
            <a:custGeom>
              <a:avLst/>
              <a:gdLst/>
              <a:ahLst/>
              <a:cxnLst/>
              <a:rect l="l" t="t" r="r" b="b"/>
              <a:pathLst>
                <a:path w="715" h="956" extrusionOk="0">
                  <a:moveTo>
                    <a:pt x="307" y="1"/>
                  </a:moveTo>
                  <a:cubicBezTo>
                    <a:pt x="110" y="1"/>
                    <a:pt x="0" y="132"/>
                    <a:pt x="0" y="394"/>
                  </a:cubicBezTo>
                  <a:cubicBezTo>
                    <a:pt x="191" y="514"/>
                    <a:pt x="334" y="692"/>
                    <a:pt x="441" y="895"/>
                  </a:cubicBezTo>
                  <a:cubicBezTo>
                    <a:pt x="487" y="902"/>
                    <a:pt x="539" y="955"/>
                    <a:pt x="589" y="955"/>
                  </a:cubicBezTo>
                  <a:cubicBezTo>
                    <a:pt x="616" y="955"/>
                    <a:pt x="642" y="940"/>
                    <a:pt x="667" y="895"/>
                  </a:cubicBezTo>
                  <a:cubicBezTo>
                    <a:pt x="715" y="525"/>
                    <a:pt x="655" y="192"/>
                    <a:pt x="334" y="2"/>
                  </a:cubicBezTo>
                  <a:cubicBezTo>
                    <a:pt x="325" y="1"/>
                    <a:pt x="316" y="1"/>
                    <a:pt x="3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1" name="Google Shape;631;p4"/>
            <p:cNvSpPr/>
            <p:nvPr/>
          </p:nvSpPr>
          <p:spPr>
            <a:xfrm>
              <a:off x="1046924" y="-1424423"/>
              <a:ext cx="30455" cy="14170"/>
            </a:xfrm>
            <a:custGeom>
              <a:avLst/>
              <a:gdLst/>
              <a:ahLst/>
              <a:cxnLst/>
              <a:rect l="l" t="t" r="r" b="b"/>
              <a:pathLst>
                <a:path w="965" h="449" extrusionOk="0">
                  <a:moveTo>
                    <a:pt x="698" y="0"/>
                  </a:moveTo>
                  <a:cubicBezTo>
                    <a:pt x="539" y="0"/>
                    <a:pt x="400" y="111"/>
                    <a:pt x="237" y="111"/>
                  </a:cubicBezTo>
                  <a:cubicBezTo>
                    <a:pt x="164" y="111"/>
                    <a:pt x="87" y="89"/>
                    <a:pt x="0" y="24"/>
                  </a:cubicBezTo>
                  <a:lnTo>
                    <a:pt x="0" y="24"/>
                  </a:lnTo>
                  <a:cubicBezTo>
                    <a:pt x="84" y="354"/>
                    <a:pt x="202" y="449"/>
                    <a:pt x="334" y="449"/>
                  </a:cubicBezTo>
                  <a:cubicBezTo>
                    <a:pt x="464" y="449"/>
                    <a:pt x="609" y="357"/>
                    <a:pt x="750" y="310"/>
                  </a:cubicBezTo>
                  <a:cubicBezTo>
                    <a:pt x="758" y="309"/>
                    <a:pt x="765" y="309"/>
                    <a:pt x="773" y="309"/>
                  </a:cubicBezTo>
                  <a:cubicBezTo>
                    <a:pt x="801" y="309"/>
                    <a:pt x="832" y="314"/>
                    <a:pt x="861" y="314"/>
                  </a:cubicBezTo>
                  <a:cubicBezTo>
                    <a:pt x="917" y="314"/>
                    <a:pt x="965" y="294"/>
                    <a:pt x="965" y="179"/>
                  </a:cubicBezTo>
                  <a:cubicBezTo>
                    <a:pt x="953" y="1"/>
                    <a:pt x="822" y="12"/>
                    <a:pt x="715" y="1"/>
                  </a:cubicBezTo>
                  <a:cubicBezTo>
                    <a:pt x="709" y="0"/>
                    <a:pt x="703" y="0"/>
                    <a:pt x="69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2" name="Google Shape;632;p4"/>
            <p:cNvSpPr/>
            <p:nvPr/>
          </p:nvSpPr>
          <p:spPr>
            <a:xfrm>
              <a:off x="660641" y="-1229861"/>
              <a:ext cx="34590" cy="23197"/>
            </a:xfrm>
            <a:custGeom>
              <a:avLst/>
              <a:gdLst/>
              <a:ahLst/>
              <a:cxnLst/>
              <a:rect l="l" t="t" r="r" b="b"/>
              <a:pathLst>
                <a:path w="1096" h="735" extrusionOk="0">
                  <a:moveTo>
                    <a:pt x="791" y="0"/>
                  </a:moveTo>
                  <a:cubicBezTo>
                    <a:pt x="441" y="0"/>
                    <a:pt x="289" y="348"/>
                    <a:pt x="60" y="491"/>
                  </a:cubicBezTo>
                  <a:cubicBezTo>
                    <a:pt x="1" y="515"/>
                    <a:pt x="48" y="634"/>
                    <a:pt x="108" y="694"/>
                  </a:cubicBezTo>
                  <a:cubicBezTo>
                    <a:pt x="137" y="723"/>
                    <a:pt x="160" y="735"/>
                    <a:pt x="178" y="735"/>
                  </a:cubicBezTo>
                  <a:cubicBezTo>
                    <a:pt x="226" y="735"/>
                    <a:pt x="247" y="657"/>
                    <a:pt x="298" y="622"/>
                  </a:cubicBezTo>
                  <a:cubicBezTo>
                    <a:pt x="548" y="455"/>
                    <a:pt x="679" y="146"/>
                    <a:pt x="1096" y="74"/>
                  </a:cubicBezTo>
                  <a:cubicBezTo>
                    <a:pt x="979" y="22"/>
                    <a:pt x="879" y="0"/>
                    <a:pt x="7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3" name="Google Shape;633;p4"/>
            <p:cNvSpPr/>
            <p:nvPr/>
          </p:nvSpPr>
          <p:spPr>
            <a:xfrm>
              <a:off x="615165" y="-1150332"/>
              <a:ext cx="24459" cy="23133"/>
            </a:xfrm>
            <a:custGeom>
              <a:avLst/>
              <a:gdLst/>
              <a:ahLst/>
              <a:cxnLst/>
              <a:rect l="l" t="t" r="r" b="b"/>
              <a:pathLst>
                <a:path w="775" h="733" extrusionOk="0">
                  <a:moveTo>
                    <a:pt x="594" y="1"/>
                  </a:moveTo>
                  <a:cubicBezTo>
                    <a:pt x="461" y="1"/>
                    <a:pt x="313" y="130"/>
                    <a:pt x="176" y="130"/>
                  </a:cubicBezTo>
                  <a:cubicBezTo>
                    <a:pt x="115" y="130"/>
                    <a:pt x="56" y="105"/>
                    <a:pt x="1" y="31"/>
                  </a:cubicBezTo>
                  <a:lnTo>
                    <a:pt x="1" y="31"/>
                  </a:lnTo>
                  <a:cubicBezTo>
                    <a:pt x="84" y="233"/>
                    <a:pt x="299" y="412"/>
                    <a:pt x="108" y="662"/>
                  </a:cubicBezTo>
                  <a:cubicBezTo>
                    <a:pt x="193" y="712"/>
                    <a:pt x="263" y="733"/>
                    <a:pt x="322" y="733"/>
                  </a:cubicBezTo>
                  <a:cubicBezTo>
                    <a:pt x="561" y="733"/>
                    <a:pt x="620" y="391"/>
                    <a:pt x="763" y="209"/>
                  </a:cubicBezTo>
                  <a:cubicBezTo>
                    <a:pt x="763" y="186"/>
                    <a:pt x="775" y="150"/>
                    <a:pt x="775" y="126"/>
                  </a:cubicBezTo>
                  <a:cubicBezTo>
                    <a:pt x="720" y="32"/>
                    <a:pt x="659" y="1"/>
                    <a:pt x="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4" name="Google Shape;634;p4"/>
            <p:cNvSpPr/>
            <p:nvPr/>
          </p:nvSpPr>
          <p:spPr>
            <a:xfrm>
              <a:off x="633974" y="-1213261"/>
              <a:ext cx="22187" cy="24459"/>
            </a:xfrm>
            <a:custGeom>
              <a:avLst/>
              <a:gdLst/>
              <a:ahLst/>
              <a:cxnLst/>
              <a:rect l="l" t="t" r="r" b="b"/>
              <a:pathLst>
                <a:path w="703" h="775" extrusionOk="0">
                  <a:moveTo>
                    <a:pt x="512" y="1"/>
                  </a:moveTo>
                  <a:lnTo>
                    <a:pt x="512" y="1"/>
                  </a:lnTo>
                  <a:cubicBezTo>
                    <a:pt x="584" y="465"/>
                    <a:pt x="36" y="299"/>
                    <a:pt x="0" y="775"/>
                  </a:cubicBezTo>
                  <a:cubicBezTo>
                    <a:pt x="286" y="584"/>
                    <a:pt x="631" y="680"/>
                    <a:pt x="691" y="227"/>
                  </a:cubicBezTo>
                  <a:cubicBezTo>
                    <a:pt x="703" y="144"/>
                    <a:pt x="691" y="84"/>
                    <a:pt x="608" y="37"/>
                  </a:cubicBezTo>
                  <a:cubicBezTo>
                    <a:pt x="584" y="25"/>
                    <a:pt x="536" y="25"/>
                    <a:pt x="5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5" name="Google Shape;635;p4"/>
            <p:cNvSpPr/>
            <p:nvPr/>
          </p:nvSpPr>
          <p:spPr>
            <a:xfrm>
              <a:off x="847787" y="-1271046"/>
              <a:ext cx="21051" cy="15812"/>
            </a:xfrm>
            <a:custGeom>
              <a:avLst/>
              <a:gdLst/>
              <a:ahLst/>
              <a:cxnLst/>
              <a:rect l="l" t="t" r="r" b="b"/>
              <a:pathLst>
                <a:path w="667" h="501" extrusionOk="0">
                  <a:moveTo>
                    <a:pt x="499" y="1"/>
                  </a:moveTo>
                  <a:cubicBezTo>
                    <a:pt x="386" y="1"/>
                    <a:pt x="264" y="139"/>
                    <a:pt x="123" y="139"/>
                  </a:cubicBezTo>
                  <a:cubicBezTo>
                    <a:pt x="102" y="139"/>
                    <a:pt x="81" y="136"/>
                    <a:pt x="59" y="129"/>
                  </a:cubicBezTo>
                  <a:cubicBezTo>
                    <a:pt x="55" y="128"/>
                    <a:pt x="51" y="127"/>
                    <a:pt x="48" y="127"/>
                  </a:cubicBezTo>
                  <a:cubicBezTo>
                    <a:pt x="0" y="127"/>
                    <a:pt x="3" y="264"/>
                    <a:pt x="48" y="320"/>
                  </a:cubicBezTo>
                  <a:cubicBezTo>
                    <a:pt x="100" y="398"/>
                    <a:pt x="145" y="501"/>
                    <a:pt x="230" y="501"/>
                  </a:cubicBezTo>
                  <a:cubicBezTo>
                    <a:pt x="262" y="501"/>
                    <a:pt x="300" y="486"/>
                    <a:pt x="345" y="451"/>
                  </a:cubicBezTo>
                  <a:lnTo>
                    <a:pt x="524" y="320"/>
                  </a:lnTo>
                  <a:cubicBezTo>
                    <a:pt x="536" y="213"/>
                    <a:pt x="667" y="70"/>
                    <a:pt x="548" y="10"/>
                  </a:cubicBezTo>
                  <a:cubicBezTo>
                    <a:pt x="532" y="3"/>
                    <a:pt x="515" y="1"/>
                    <a:pt x="4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6" name="Google Shape;636;p4"/>
            <p:cNvSpPr/>
            <p:nvPr/>
          </p:nvSpPr>
          <p:spPr>
            <a:xfrm>
              <a:off x="320214" y="-1005476"/>
              <a:ext cx="25216" cy="23354"/>
            </a:xfrm>
            <a:custGeom>
              <a:avLst/>
              <a:gdLst/>
              <a:ahLst/>
              <a:cxnLst/>
              <a:rect l="l" t="t" r="r" b="b"/>
              <a:pathLst>
                <a:path w="799" h="740" extrusionOk="0">
                  <a:moveTo>
                    <a:pt x="253" y="0"/>
                  </a:moveTo>
                  <a:cubicBezTo>
                    <a:pt x="181" y="0"/>
                    <a:pt x="78" y="77"/>
                    <a:pt x="1" y="108"/>
                  </a:cubicBezTo>
                  <a:cubicBezTo>
                    <a:pt x="120" y="406"/>
                    <a:pt x="322" y="596"/>
                    <a:pt x="560" y="739"/>
                  </a:cubicBezTo>
                  <a:cubicBezTo>
                    <a:pt x="644" y="727"/>
                    <a:pt x="798" y="620"/>
                    <a:pt x="703" y="584"/>
                  </a:cubicBezTo>
                  <a:cubicBezTo>
                    <a:pt x="513" y="465"/>
                    <a:pt x="370" y="382"/>
                    <a:pt x="334" y="84"/>
                  </a:cubicBezTo>
                  <a:cubicBezTo>
                    <a:pt x="322" y="22"/>
                    <a:pt x="292" y="0"/>
                    <a:pt x="2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7" name="Google Shape;637;p4"/>
            <p:cNvSpPr/>
            <p:nvPr/>
          </p:nvSpPr>
          <p:spPr>
            <a:xfrm>
              <a:off x="408579" y="-1183627"/>
              <a:ext cx="22124" cy="15875"/>
            </a:xfrm>
            <a:custGeom>
              <a:avLst/>
              <a:gdLst/>
              <a:ahLst/>
              <a:cxnLst/>
              <a:rect l="l" t="t" r="r" b="b"/>
              <a:pathLst>
                <a:path w="701" h="503" extrusionOk="0">
                  <a:moveTo>
                    <a:pt x="676" y="1"/>
                  </a:moveTo>
                  <a:cubicBezTo>
                    <a:pt x="526" y="1"/>
                    <a:pt x="421" y="157"/>
                    <a:pt x="268" y="157"/>
                  </a:cubicBezTo>
                  <a:cubicBezTo>
                    <a:pt x="230" y="157"/>
                    <a:pt x="188" y="147"/>
                    <a:pt x="141" y="122"/>
                  </a:cubicBezTo>
                  <a:cubicBezTo>
                    <a:pt x="122" y="113"/>
                    <a:pt x="107" y="109"/>
                    <a:pt x="94" y="109"/>
                  </a:cubicBezTo>
                  <a:cubicBezTo>
                    <a:pt x="0" y="109"/>
                    <a:pt x="45" y="312"/>
                    <a:pt x="34" y="395"/>
                  </a:cubicBezTo>
                  <a:cubicBezTo>
                    <a:pt x="29" y="479"/>
                    <a:pt x="52" y="503"/>
                    <a:pt x="86" y="503"/>
                  </a:cubicBezTo>
                  <a:cubicBezTo>
                    <a:pt x="124" y="503"/>
                    <a:pt x="175" y="473"/>
                    <a:pt x="213" y="467"/>
                  </a:cubicBezTo>
                  <a:cubicBezTo>
                    <a:pt x="439" y="431"/>
                    <a:pt x="582" y="252"/>
                    <a:pt x="701" y="2"/>
                  </a:cubicBezTo>
                  <a:cubicBezTo>
                    <a:pt x="692" y="1"/>
                    <a:pt x="684" y="1"/>
                    <a:pt x="67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8" name="Google Shape;638;p4"/>
            <p:cNvSpPr/>
            <p:nvPr/>
          </p:nvSpPr>
          <p:spPr>
            <a:xfrm>
              <a:off x="877074" y="-1413283"/>
              <a:ext cx="21082" cy="16695"/>
            </a:xfrm>
            <a:custGeom>
              <a:avLst/>
              <a:gdLst/>
              <a:ahLst/>
              <a:cxnLst/>
              <a:rect l="l" t="t" r="r" b="b"/>
              <a:pathLst>
                <a:path w="668" h="529" extrusionOk="0">
                  <a:moveTo>
                    <a:pt x="153" y="1"/>
                  </a:moveTo>
                  <a:cubicBezTo>
                    <a:pt x="118" y="1"/>
                    <a:pt x="79" y="9"/>
                    <a:pt x="36" y="29"/>
                  </a:cubicBezTo>
                  <a:cubicBezTo>
                    <a:pt x="24" y="52"/>
                    <a:pt x="13" y="76"/>
                    <a:pt x="1" y="88"/>
                  </a:cubicBezTo>
                  <a:cubicBezTo>
                    <a:pt x="1" y="112"/>
                    <a:pt x="13" y="136"/>
                    <a:pt x="24" y="148"/>
                  </a:cubicBezTo>
                  <a:cubicBezTo>
                    <a:pt x="155" y="243"/>
                    <a:pt x="144" y="386"/>
                    <a:pt x="144" y="529"/>
                  </a:cubicBezTo>
                  <a:cubicBezTo>
                    <a:pt x="298" y="529"/>
                    <a:pt x="441" y="529"/>
                    <a:pt x="608" y="505"/>
                  </a:cubicBezTo>
                  <a:cubicBezTo>
                    <a:pt x="667" y="421"/>
                    <a:pt x="655" y="350"/>
                    <a:pt x="596" y="267"/>
                  </a:cubicBezTo>
                  <a:cubicBezTo>
                    <a:pt x="427" y="217"/>
                    <a:pt x="332" y="1"/>
                    <a:pt x="1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39" name="Google Shape;639;p4"/>
            <p:cNvSpPr/>
            <p:nvPr/>
          </p:nvSpPr>
          <p:spPr>
            <a:xfrm>
              <a:off x="602794" y="-1193348"/>
              <a:ext cx="15433" cy="19567"/>
            </a:xfrm>
            <a:custGeom>
              <a:avLst/>
              <a:gdLst/>
              <a:ahLst/>
              <a:cxnLst/>
              <a:rect l="l" t="t" r="r" b="b"/>
              <a:pathLst>
                <a:path w="489" h="620" extrusionOk="0">
                  <a:moveTo>
                    <a:pt x="36" y="1"/>
                  </a:moveTo>
                  <a:lnTo>
                    <a:pt x="36" y="1"/>
                  </a:lnTo>
                  <a:cubicBezTo>
                    <a:pt x="0" y="477"/>
                    <a:pt x="0" y="477"/>
                    <a:pt x="488" y="620"/>
                  </a:cubicBezTo>
                  <a:cubicBezTo>
                    <a:pt x="333" y="418"/>
                    <a:pt x="274" y="179"/>
                    <a:pt x="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0" name="Google Shape;640;p4"/>
            <p:cNvSpPr/>
            <p:nvPr/>
          </p:nvSpPr>
          <p:spPr>
            <a:xfrm>
              <a:off x="1101395" y="-1360548"/>
              <a:ext cx="22218" cy="9626"/>
            </a:xfrm>
            <a:custGeom>
              <a:avLst/>
              <a:gdLst/>
              <a:ahLst/>
              <a:cxnLst/>
              <a:rect l="l" t="t" r="r" b="b"/>
              <a:pathLst>
                <a:path w="704" h="305" extrusionOk="0">
                  <a:moveTo>
                    <a:pt x="703" y="1"/>
                  </a:moveTo>
                  <a:lnTo>
                    <a:pt x="703" y="1"/>
                  </a:lnTo>
                  <a:cubicBezTo>
                    <a:pt x="680" y="2"/>
                    <a:pt x="658" y="2"/>
                    <a:pt x="635" y="2"/>
                  </a:cubicBezTo>
                  <a:cubicBezTo>
                    <a:pt x="590" y="2"/>
                    <a:pt x="544" y="1"/>
                    <a:pt x="499" y="1"/>
                  </a:cubicBezTo>
                  <a:cubicBezTo>
                    <a:pt x="326" y="1"/>
                    <a:pt x="154" y="22"/>
                    <a:pt x="1" y="227"/>
                  </a:cubicBezTo>
                  <a:cubicBezTo>
                    <a:pt x="130" y="263"/>
                    <a:pt x="256" y="304"/>
                    <a:pt x="367" y="304"/>
                  </a:cubicBezTo>
                  <a:cubicBezTo>
                    <a:pt x="510" y="304"/>
                    <a:pt x="629" y="236"/>
                    <a:pt x="7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1" name="Google Shape;641;p4"/>
            <p:cNvSpPr/>
            <p:nvPr/>
          </p:nvSpPr>
          <p:spPr>
            <a:xfrm>
              <a:off x="744431" y="-1316586"/>
              <a:ext cx="21082" cy="19946"/>
            </a:xfrm>
            <a:custGeom>
              <a:avLst/>
              <a:gdLst/>
              <a:ahLst/>
              <a:cxnLst/>
              <a:rect l="l" t="t" r="r" b="b"/>
              <a:pathLst>
                <a:path w="668" h="632" extrusionOk="0">
                  <a:moveTo>
                    <a:pt x="239" y="1"/>
                  </a:moveTo>
                  <a:lnTo>
                    <a:pt x="239" y="1"/>
                  </a:lnTo>
                  <a:cubicBezTo>
                    <a:pt x="1" y="239"/>
                    <a:pt x="36" y="334"/>
                    <a:pt x="465" y="632"/>
                  </a:cubicBezTo>
                  <a:cubicBezTo>
                    <a:pt x="667" y="322"/>
                    <a:pt x="227" y="358"/>
                    <a:pt x="251" y="144"/>
                  </a:cubicBezTo>
                  <a:cubicBezTo>
                    <a:pt x="251" y="96"/>
                    <a:pt x="239" y="48"/>
                    <a:pt x="2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2" name="Google Shape;642;p4"/>
            <p:cNvSpPr/>
            <p:nvPr/>
          </p:nvSpPr>
          <p:spPr>
            <a:xfrm>
              <a:off x="644168" y="-1232071"/>
              <a:ext cx="13034" cy="18747"/>
            </a:xfrm>
            <a:custGeom>
              <a:avLst/>
              <a:gdLst/>
              <a:ahLst/>
              <a:cxnLst/>
              <a:rect l="l" t="t" r="r" b="b"/>
              <a:pathLst>
                <a:path w="413" h="594" extrusionOk="0">
                  <a:moveTo>
                    <a:pt x="253" y="0"/>
                  </a:moveTo>
                  <a:cubicBezTo>
                    <a:pt x="248" y="0"/>
                    <a:pt x="242" y="1"/>
                    <a:pt x="237" y="2"/>
                  </a:cubicBezTo>
                  <a:cubicBezTo>
                    <a:pt x="23" y="49"/>
                    <a:pt x="82" y="287"/>
                    <a:pt x="11" y="418"/>
                  </a:cubicBezTo>
                  <a:cubicBezTo>
                    <a:pt x="1" y="518"/>
                    <a:pt x="83" y="593"/>
                    <a:pt x="117" y="593"/>
                  </a:cubicBezTo>
                  <a:cubicBezTo>
                    <a:pt x="123" y="593"/>
                    <a:pt x="128" y="591"/>
                    <a:pt x="130" y="585"/>
                  </a:cubicBezTo>
                  <a:cubicBezTo>
                    <a:pt x="237" y="454"/>
                    <a:pt x="320" y="287"/>
                    <a:pt x="380" y="121"/>
                  </a:cubicBezTo>
                  <a:cubicBezTo>
                    <a:pt x="413" y="66"/>
                    <a:pt x="324" y="0"/>
                    <a:pt x="2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3" name="Google Shape;643;p4"/>
            <p:cNvSpPr/>
            <p:nvPr/>
          </p:nvSpPr>
          <p:spPr>
            <a:xfrm>
              <a:off x="642810" y="-1170341"/>
              <a:ext cx="20135" cy="13097"/>
            </a:xfrm>
            <a:custGeom>
              <a:avLst/>
              <a:gdLst/>
              <a:ahLst/>
              <a:cxnLst/>
              <a:rect l="l" t="t" r="r" b="b"/>
              <a:pathLst>
                <a:path w="638" h="415" extrusionOk="0">
                  <a:moveTo>
                    <a:pt x="202" y="0"/>
                  </a:moveTo>
                  <a:cubicBezTo>
                    <a:pt x="0" y="0"/>
                    <a:pt x="24" y="103"/>
                    <a:pt x="125" y="415"/>
                  </a:cubicBezTo>
                  <a:lnTo>
                    <a:pt x="197" y="415"/>
                  </a:lnTo>
                  <a:cubicBezTo>
                    <a:pt x="328" y="367"/>
                    <a:pt x="482" y="391"/>
                    <a:pt x="601" y="272"/>
                  </a:cubicBezTo>
                  <a:cubicBezTo>
                    <a:pt x="637" y="189"/>
                    <a:pt x="637" y="117"/>
                    <a:pt x="578" y="46"/>
                  </a:cubicBezTo>
                  <a:cubicBezTo>
                    <a:pt x="407" y="18"/>
                    <a:pt x="285" y="0"/>
                    <a:pt x="2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4" name="Google Shape;644;p4"/>
            <p:cNvSpPr/>
            <p:nvPr/>
          </p:nvSpPr>
          <p:spPr>
            <a:xfrm>
              <a:off x="1123581" y="-1448093"/>
              <a:ext cx="23354" cy="9878"/>
            </a:xfrm>
            <a:custGeom>
              <a:avLst/>
              <a:gdLst/>
              <a:ahLst/>
              <a:cxnLst/>
              <a:rect l="l" t="t" r="r" b="b"/>
              <a:pathLst>
                <a:path w="740" h="313" extrusionOk="0">
                  <a:moveTo>
                    <a:pt x="0" y="0"/>
                  </a:moveTo>
                  <a:cubicBezTo>
                    <a:pt x="143" y="96"/>
                    <a:pt x="262" y="215"/>
                    <a:pt x="417" y="274"/>
                  </a:cubicBezTo>
                  <a:cubicBezTo>
                    <a:pt x="474" y="297"/>
                    <a:pt x="531" y="313"/>
                    <a:pt x="579" y="313"/>
                  </a:cubicBezTo>
                  <a:cubicBezTo>
                    <a:pt x="681" y="313"/>
                    <a:pt x="740" y="243"/>
                    <a:pt x="667" y="24"/>
                  </a:cubicBezTo>
                  <a:cubicBezTo>
                    <a:pt x="441" y="24"/>
                    <a:pt x="226" y="0"/>
                    <a:pt x="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5" name="Google Shape;645;p4"/>
            <p:cNvSpPr/>
            <p:nvPr/>
          </p:nvSpPr>
          <p:spPr>
            <a:xfrm>
              <a:off x="1123581" y="-1364745"/>
              <a:ext cx="20672" cy="14013"/>
            </a:xfrm>
            <a:custGeom>
              <a:avLst/>
              <a:gdLst/>
              <a:ahLst/>
              <a:cxnLst/>
              <a:rect l="l" t="t" r="r" b="b"/>
              <a:pathLst>
                <a:path w="655" h="444" extrusionOk="0">
                  <a:moveTo>
                    <a:pt x="258" y="0"/>
                  </a:moveTo>
                  <a:cubicBezTo>
                    <a:pt x="189" y="0"/>
                    <a:pt x="112" y="48"/>
                    <a:pt x="0" y="134"/>
                  </a:cubicBezTo>
                  <a:cubicBezTo>
                    <a:pt x="238" y="134"/>
                    <a:pt x="405" y="360"/>
                    <a:pt x="655" y="443"/>
                  </a:cubicBezTo>
                  <a:cubicBezTo>
                    <a:pt x="462" y="132"/>
                    <a:pt x="371" y="0"/>
                    <a:pt x="2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6" name="Google Shape;646;p4"/>
            <p:cNvSpPr/>
            <p:nvPr/>
          </p:nvSpPr>
          <p:spPr>
            <a:xfrm>
              <a:off x="474285" y="-1061494"/>
              <a:ext cx="18052" cy="18494"/>
            </a:xfrm>
            <a:custGeom>
              <a:avLst/>
              <a:gdLst/>
              <a:ahLst/>
              <a:cxnLst/>
              <a:rect l="l" t="t" r="r" b="b"/>
              <a:pathLst>
                <a:path w="572" h="586" extrusionOk="0">
                  <a:moveTo>
                    <a:pt x="212" y="1"/>
                  </a:moveTo>
                  <a:cubicBezTo>
                    <a:pt x="87" y="1"/>
                    <a:pt x="22" y="84"/>
                    <a:pt x="0" y="240"/>
                  </a:cubicBezTo>
                  <a:cubicBezTo>
                    <a:pt x="48" y="300"/>
                    <a:pt x="95" y="347"/>
                    <a:pt x="143" y="407"/>
                  </a:cubicBezTo>
                  <a:cubicBezTo>
                    <a:pt x="236" y="466"/>
                    <a:pt x="323" y="585"/>
                    <a:pt x="430" y="585"/>
                  </a:cubicBezTo>
                  <a:cubicBezTo>
                    <a:pt x="473" y="585"/>
                    <a:pt x="520" y="566"/>
                    <a:pt x="572" y="514"/>
                  </a:cubicBezTo>
                  <a:cubicBezTo>
                    <a:pt x="512" y="300"/>
                    <a:pt x="381" y="157"/>
                    <a:pt x="238" y="2"/>
                  </a:cubicBezTo>
                  <a:cubicBezTo>
                    <a:pt x="229" y="1"/>
                    <a:pt x="221" y="1"/>
                    <a:pt x="2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7" name="Google Shape;647;p4"/>
            <p:cNvSpPr/>
            <p:nvPr/>
          </p:nvSpPr>
          <p:spPr>
            <a:xfrm>
              <a:off x="375821" y="-1035173"/>
              <a:ext cx="14707" cy="13192"/>
            </a:xfrm>
            <a:custGeom>
              <a:avLst/>
              <a:gdLst/>
              <a:ahLst/>
              <a:cxnLst/>
              <a:rect l="l" t="t" r="r" b="b"/>
              <a:pathLst>
                <a:path w="466" h="418" extrusionOk="0">
                  <a:moveTo>
                    <a:pt x="322" y="1"/>
                  </a:moveTo>
                  <a:cubicBezTo>
                    <a:pt x="296" y="1"/>
                    <a:pt x="265" y="8"/>
                    <a:pt x="227" y="25"/>
                  </a:cubicBezTo>
                  <a:cubicBezTo>
                    <a:pt x="120" y="73"/>
                    <a:pt x="1" y="204"/>
                    <a:pt x="72" y="323"/>
                  </a:cubicBezTo>
                  <a:cubicBezTo>
                    <a:pt x="113" y="393"/>
                    <a:pt x="156" y="417"/>
                    <a:pt x="200" y="417"/>
                  </a:cubicBezTo>
                  <a:cubicBezTo>
                    <a:pt x="283" y="417"/>
                    <a:pt x="372" y="330"/>
                    <a:pt x="465" y="299"/>
                  </a:cubicBezTo>
                  <a:cubicBezTo>
                    <a:pt x="445" y="162"/>
                    <a:pt x="442" y="1"/>
                    <a:pt x="3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8" name="Google Shape;648;p4"/>
            <p:cNvSpPr/>
            <p:nvPr/>
          </p:nvSpPr>
          <p:spPr>
            <a:xfrm>
              <a:off x="639591" y="-1159011"/>
              <a:ext cx="17705" cy="20577"/>
            </a:xfrm>
            <a:custGeom>
              <a:avLst/>
              <a:gdLst/>
              <a:ahLst/>
              <a:cxnLst/>
              <a:rect l="l" t="t" r="r" b="b"/>
              <a:pathLst>
                <a:path w="561" h="652" extrusionOk="0">
                  <a:moveTo>
                    <a:pt x="354" y="1"/>
                  </a:moveTo>
                  <a:cubicBezTo>
                    <a:pt x="308" y="1"/>
                    <a:pt x="264" y="19"/>
                    <a:pt x="227" y="56"/>
                  </a:cubicBezTo>
                  <a:cubicBezTo>
                    <a:pt x="156" y="175"/>
                    <a:pt x="144" y="342"/>
                    <a:pt x="1" y="401"/>
                  </a:cubicBezTo>
                  <a:lnTo>
                    <a:pt x="1" y="449"/>
                  </a:lnTo>
                  <a:cubicBezTo>
                    <a:pt x="86" y="597"/>
                    <a:pt x="158" y="652"/>
                    <a:pt x="223" y="652"/>
                  </a:cubicBezTo>
                  <a:cubicBezTo>
                    <a:pt x="341" y="652"/>
                    <a:pt x="433" y="472"/>
                    <a:pt x="525" y="342"/>
                  </a:cubicBezTo>
                  <a:cubicBezTo>
                    <a:pt x="560" y="234"/>
                    <a:pt x="537" y="127"/>
                    <a:pt x="477" y="44"/>
                  </a:cubicBezTo>
                  <a:cubicBezTo>
                    <a:pt x="437" y="16"/>
                    <a:pt x="395" y="1"/>
                    <a:pt x="3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49" name="Google Shape;649;p4"/>
            <p:cNvSpPr/>
            <p:nvPr/>
          </p:nvSpPr>
          <p:spPr>
            <a:xfrm>
              <a:off x="1129199" y="-1399428"/>
              <a:ext cx="13571" cy="9247"/>
            </a:xfrm>
            <a:custGeom>
              <a:avLst/>
              <a:gdLst/>
              <a:ahLst/>
              <a:cxnLst/>
              <a:rect l="l" t="t" r="r" b="b"/>
              <a:pathLst>
                <a:path w="430" h="293" extrusionOk="0">
                  <a:moveTo>
                    <a:pt x="210" y="0"/>
                  </a:moveTo>
                  <a:cubicBezTo>
                    <a:pt x="108" y="0"/>
                    <a:pt x="38" y="87"/>
                    <a:pt x="1" y="280"/>
                  </a:cubicBezTo>
                  <a:cubicBezTo>
                    <a:pt x="144" y="232"/>
                    <a:pt x="310" y="292"/>
                    <a:pt x="429" y="90"/>
                  </a:cubicBezTo>
                  <a:cubicBezTo>
                    <a:pt x="344" y="32"/>
                    <a:pt x="271" y="0"/>
                    <a:pt x="2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0" name="Google Shape;650;p4"/>
            <p:cNvSpPr/>
            <p:nvPr/>
          </p:nvSpPr>
          <p:spPr>
            <a:xfrm>
              <a:off x="1206992" y="-1369952"/>
              <a:ext cx="16948" cy="20703"/>
            </a:xfrm>
            <a:custGeom>
              <a:avLst/>
              <a:gdLst/>
              <a:ahLst/>
              <a:cxnLst/>
              <a:rect l="l" t="t" r="r" b="b"/>
              <a:pathLst>
                <a:path w="537" h="656" extrusionOk="0">
                  <a:moveTo>
                    <a:pt x="393" y="1"/>
                  </a:moveTo>
                  <a:cubicBezTo>
                    <a:pt x="286" y="191"/>
                    <a:pt x="167" y="334"/>
                    <a:pt x="0" y="441"/>
                  </a:cubicBezTo>
                  <a:cubicBezTo>
                    <a:pt x="47" y="601"/>
                    <a:pt x="85" y="656"/>
                    <a:pt x="119" y="656"/>
                  </a:cubicBezTo>
                  <a:cubicBezTo>
                    <a:pt x="193" y="656"/>
                    <a:pt x="245" y="390"/>
                    <a:pt x="317" y="390"/>
                  </a:cubicBezTo>
                  <a:cubicBezTo>
                    <a:pt x="330" y="390"/>
                    <a:pt x="343" y="398"/>
                    <a:pt x="358" y="418"/>
                  </a:cubicBezTo>
                  <a:cubicBezTo>
                    <a:pt x="393" y="287"/>
                    <a:pt x="536" y="168"/>
                    <a:pt x="3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1" name="Google Shape;651;p4"/>
            <p:cNvSpPr/>
            <p:nvPr/>
          </p:nvSpPr>
          <p:spPr>
            <a:xfrm>
              <a:off x="502089" y="-1082764"/>
              <a:ext cx="19283" cy="9310"/>
            </a:xfrm>
            <a:custGeom>
              <a:avLst/>
              <a:gdLst/>
              <a:ahLst/>
              <a:cxnLst/>
              <a:rect l="l" t="t" r="r" b="b"/>
              <a:pathLst>
                <a:path w="611" h="295" extrusionOk="0">
                  <a:moveTo>
                    <a:pt x="459" y="0"/>
                  </a:moveTo>
                  <a:cubicBezTo>
                    <a:pt x="390" y="0"/>
                    <a:pt x="304" y="38"/>
                    <a:pt x="226" y="69"/>
                  </a:cubicBezTo>
                  <a:cubicBezTo>
                    <a:pt x="60" y="128"/>
                    <a:pt x="0" y="235"/>
                    <a:pt x="238" y="295"/>
                  </a:cubicBezTo>
                  <a:lnTo>
                    <a:pt x="584" y="295"/>
                  </a:lnTo>
                  <a:cubicBezTo>
                    <a:pt x="611" y="65"/>
                    <a:pt x="549" y="0"/>
                    <a:pt x="45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2" name="Google Shape;652;p4"/>
            <p:cNvSpPr/>
            <p:nvPr/>
          </p:nvSpPr>
          <p:spPr>
            <a:xfrm>
              <a:off x="902636" y="-1268553"/>
              <a:ext cx="14297" cy="10478"/>
            </a:xfrm>
            <a:custGeom>
              <a:avLst/>
              <a:gdLst/>
              <a:ahLst/>
              <a:cxnLst/>
              <a:rect l="l" t="t" r="r" b="b"/>
              <a:pathLst>
                <a:path w="453" h="332" extrusionOk="0">
                  <a:moveTo>
                    <a:pt x="159" y="1"/>
                  </a:moveTo>
                  <a:cubicBezTo>
                    <a:pt x="86" y="1"/>
                    <a:pt x="27" y="57"/>
                    <a:pt x="0" y="241"/>
                  </a:cubicBezTo>
                  <a:cubicBezTo>
                    <a:pt x="87" y="297"/>
                    <a:pt x="163" y="331"/>
                    <a:pt x="230" y="331"/>
                  </a:cubicBezTo>
                  <a:cubicBezTo>
                    <a:pt x="319" y="331"/>
                    <a:pt x="392" y="271"/>
                    <a:pt x="453" y="122"/>
                  </a:cubicBezTo>
                  <a:cubicBezTo>
                    <a:pt x="355" y="83"/>
                    <a:pt x="247" y="1"/>
                    <a:pt x="15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3" name="Google Shape;653;p4"/>
            <p:cNvSpPr/>
            <p:nvPr/>
          </p:nvSpPr>
          <p:spPr>
            <a:xfrm>
              <a:off x="1148355" y="-1376453"/>
              <a:ext cx="10951" cy="15938"/>
            </a:xfrm>
            <a:custGeom>
              <a:avLst/>
              <a:gdLst/>
              <a:ahLst/>
              <a:cxnLst/>
              <a:rect l="l" t="t" r="r" b="b"/>
              <a:pathLst>
                <a:path w="347" h="505" extrusionOk="0">
                  <a:moveTo>
                    <a:pt x="112" y="1"/>
                  </a:moveTo>
                  <a:cubicBezTo>
                    <a:pt x="66" y="1"/>
                    <a:pt x="13" y="16"/>
                    <a:pt x="13" y="16"/>
                  </a:cubicBezTo>
                  <a:cubicBezTo>
                    <a:pt x="1" y="171"/>
                    <a:pt x="1" y="326"/>
                    <a:pt x="108" y="505"/>
                  </a:cubicBezTo>
                  <a:cubicBezTo>
                    <a:pt x="215" y="326"/>
                    <a:pt x="346" y="195"/>
                    <a:pt x="168" y="16"/>
                  </a:cubicBezTo>
                  <a:cubicBezTo>
                    <a:pt x="156" y="5"/>
                    <a:pt x="135" y="1"/>
                    <a:pt x="1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4" name="Google Shape;654;p4"/>
            <p:cNvSpPr/>
            <p:nvPr/>
          </p:nvSpPr>
          <p:spPr>
            <a:xfrm>
              <a:off x="693715" y="-1220772"/>
              <a:ext cx="11677" cy="9089"/>
            </a:xfrm>
            <a:custGeom>
              <a:avLst/>
              <a:gdLst/>
              <a:ahLst/>
              <a:cxnLst/>
              <a:rect l="l" t="t" r="r" b="b"/>
              <a:pathLst>
                <a:path w="370" h="288" extrusionOk="0">
                  <a:moveTo>
                    <a:pt x="215" y="1"/>
                  </a:moveTo>
                  <a:cubicBezTo>
                    <a:pt x="119" y="1"/>
                    <a:pt x="0" y="1"/>
                    <a:pt x="12" y="132"/>
                  </a:cubicBezTo>
                  <a:cubicBezTo>
                    <a:pt x="12" y="263"/>
                    <a:pt x="155" y="239"/>
                    <a:pt x="227" y="275"/>
                  </a:cubicBezTo>
                  <a:cubicBezTo>
                    <a:pt x="249" y="282"/>
                    <a:pt x="270" y="287"/>
                    <a:pt x="288" y="287"/>
                  </a:cubicBezTo>
                  <a:cubicBezTo>
                    <a:pt x="330" y="287"/>
                    <a:pt x="361" y="262"/>
                    <a:pt x="369" y="179"/>
                  </a:cubicBezTo>
                  <a:cubicBezTo>
                    <a:pt x="369" y="48"/>
                    <a:pt x="298" y="1"/>
                    <a:pt x="2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5" name="Google Shape;655;p4"/>
            <p:cNvSpPr/>
            <p:nvPr/>
          </p:nvSpPr>
          <p:spPr>
            <a:xfrm>
              <a:off x="562209" y="-1249302"/>
              <a:ext cx="17295" cy="8647"/>
            </a:xfrm>
            <a:custGeom>
              <a:avLst/>
              <a:gdLst/>
              <a:ahLst/>
              <a:cxnLst/>
              <a:rect l="l" t="t" r="r" b="b"/>
              <a:pathLst>
                <a:path w="548" h="274" extrusionOk="0">
                  <a:moveTo>
                    <a:pt x="274" y="1"/>
                  </a:moveTo>
                  <a:cubicBezTo>
                    <a:pt x="164" y="1"/>
                    <a:pt x="76" y="87"/>
                    <a:pt x="0" y="274"/>
                  </a:cubicBezTo>
                  <a:cubicBezTo>
                    <a:pt x="191" y="226"/>
                    <a:pt x="369" y="178"/>
                    <a:pt x="548" y="131"/>
                  </a:cubicBezTo>
                  <a:cubicBezTo>
                    <a:pt x="443" y="46"/>
                    <a:pt x="353" y="1"/>
                    <a:pt x="2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6" name="Google Shape;656;p4"/>
            <p:cNvSpPr/>
            <p:nvPr/>
          </p:nvSpPr>
          <p:spPr>
            <a:xfrm>
              <a:off x="635836" y="-1282944"/>
              <a:ext cx="12687" cy="10383"/>
            </a:xfrm>
            <a:custGeom>
              <a:avLst/>
              <a:gdLst/>
              <a:ahLst/>
              <a:cxnLst/>
              <a:rect l="l" t="t" r="r" b="b"/>
              <a:pathLst>
                <a:path w="402" h="329" extrusionOk="0">
                  <a:moveTo>
                    <a:pt x="295" y="0"/>
                  </a:moveTo>
                  <a:cubicBezTo>
                    <a:pt x="226" y="0"/>
                    <a:pt x="130" y="72"/>
                    <a:pt x="50" y="72"/>
                  </a:cubicBezTo>
                  <a:cubicBezTo>
                    <a:pt x="37" y="72"/>
                    <a:pt x="25" y="70"/>
                    <a:pt x="13" y="66"/>
                  </a:cubicBezTo>
                  <a:cubicBezTo>
                    <a:pt x="1" y="161"/>
                    <a:pt x="1" y="232"/>
                    <a:pt x="1" y="328"/>
                  </a:cubicBezTo>
                  <a:cubicBezTo>
                    <a:pt x="27" y="328"/>
                    <a:pt x="55" y="328"/>
                    <a:pt x="84" y="328"/>
                  </a:cubicBezTo>
                  <a:cubicBezTo>
                    <a:pt x="231" y="328"/>
                    <a:pt x="402" y="312"/>
                    <a:pt x="382" y="113"/>
                  </a:cubicBezTo>
                  <a:cubicBezTo>
                    <a:pt x="369" y="27"/>
                    <a:pt x="337" y="0"/>
                    <a:pt x="2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7" name="Google Shape;657;p4"/>
            <p:cNvSpPr/>
            <p:nvPr/>
          </p:nvSpPr>
          <p:spPr>
            <a:xfrm>
              <a:off x="888340" y="-1272435"/>
              <a:ext cx="12056" cy="15243"/>
            </a:xfrm>
            <a:custGeom>
              <a:avLst/>
              <a:gdLst/>
              <a:ahLst/>
              <a:cxnLst/>
              <a:rect l="l" t="t" r="r" b="b"/>
              <a:pathLst>
                <a:path w="382" h="483" extrusionOk="0">
                  <a:moveTo>
                    <a:pt x="173" y="1"/>
                  </a:moveTo>
                  <a:cubicBezTo>
                    <a:pt x="144" y="1"/>
                    <a:pt x="114" y="7"/>
                    <a:pt x="96" y="18"/>
                  </a:cubicBezTo>
                  <a:cubicBezTo>
                    <a:pt x="1" y="90"/>
                    <a:pt x="60" y="197"/>
                    <a:pt x="96" y="292"/>
                  </a:cubicBezTo>
                  <a:cubicBezTo>
                    <a:pt x="132" y="364"/>
                    <a:pt x="191" y="423"/>
                    <a:pt x="239" y="483"/>
                  </a:cubicBezTo>
                  <a:lnTo>
                    <a:pt x="239" y="364"/>
                  </a:lnTo>
                  <a:cubicBezTo>
                    <a:pt x="251" y="257"/>
                    <a:pt x="382" y="149"/>
                    <a:pt x="251" y="18"/>
                  </a:cubicBezTo>
                  <a:cubicBezTo>
                    <a:pt x="233" y="7"/>
                    <a:pt x="203" y="1"/>
                    <a:pt x="1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8" name="Google Shape;658;p4"/>
            <p:cNvSpPr/>
            <p:nvPr/>
          </p:nvSpPr>
          <p:spPr>
            <a:xfrm>
              <a:off x="611409" y="-1292538"/>
              <a:ext cx="17705" cy="14675"/>
            </a:xfrm>
            <a:custGeom>
              <a:avLst/>
              <a:gdLst/>
              <a:ahLst/>
              <a:cxnLst/>
              <a:rect l="l" t="t" r="r" b="b"/>
              <a:pathLst>
                <a:path w="561" h="465" extrusionOk="0">
                  <a:moveTo>
                    <a:pt x="346" y="1"/>
                  </a:moveTo>
                  <a:cubicBezTo>
                    <a:pt x="1" y="84"/>
                    <a:pt x="275" y="263"/>
                    <a:pt x="322" y="382"/>
                  </a:cubicBezTo>
                  <a:cubicBezTo>
                    <a:pt x="337" y="432"/>
                    <a:pt x="381" y="465"/>
                    <a:pt x="422" y="465"/>
                  </a:cubicBezTo>
                  <a:cubicBezTo>
                    <a:pt x="449" y="465"/>
                    <a:pt x="475" y="450"/>
                    <a:pt x="489" y="417"/>
                  </a:cubicBezTo>
                  <a:cubicBezTo>
                    <a:pt x="561" y="263"/>
                    <a:pt x="358" y="239"/>
                    <a:pt x="346" y="120"/>
                  </a:cubicBezTo>
                  <a:lnTo>
                    <a:pt x="3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59" name="Google Shape;659;p4"/>
            <p:cNvSpPr/>
            <p:nvPr/>
          </p:nvSpPr>
          <p:spPr>
            <a:xfrm>
              <a:off x="573949" y="-1174538"/>
              <a:ext cx="8963" cy="11803"/>
            </a:xfrm>
            <a:custGeom>
              <a:avLst/>
              <a:gdLst/>
              <a:ahLst/>
              <a:cxnLst/>
              <a:rect l="l" t="t" r="r" b="b"/>
              <a:pathLst>
                <a:path w="284" h="374" extrusionOk="0">
                  <a:moveTo>
                    <a:pt x="116" y="0"/>
                  </a:moveTo>
                  <a:cubicBezTo>
                    <a:pt x="81" y="72"/>
                    <a:pt x="21" y="167"/>
                    <a:pt x="9" y="238"/>
                  </a:cubicBezTo>
                  <a:cubicBezTo>
                    <a:pt x="0" y="320"/>
                    <a:pt x="39" y="374"/>
                    <a:pt x="96" y="374"/>
                  </a:cubicBezTo>
                  <a:cubicBezTo>
                    <a:pt x="113" y="374"/>
                    <a:pt x="132" y="369"/>
                    <a:pt x="152" y="357"/>
                  </a:cubicBezTo>
                  <a:cubicBezTo>
                    <a:pt x="188" y="322"/>
                    <a:pt x="259" y="250"/>
                    <a:pt x="271" y="179"/>
                  </a:cubicBezTo>
                  <a:cubicBezTo>
                    <a:pt x="283" y="107"/>
                    <a:pt x="235" y="24"/>
                    <a:pt x="1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0" name="Google Shape;660;p4"/>
            <p:cNvSpPr/>
            <p:nvPr/>
          </p:nvSpPr>
          <p:spPr>
            <a:xfrm>
              <a:off x="433700" y="-1203320"/>
              <a:ext cx="8679" cy="9626"/>
            </a:xfrm>
            <a:custGeom>
              <a:avLst/>
              <a:gdLst/>
              <a:ahLst/>
              <a:cxnLst/>
              <a:rect l="l" t="t" r="r" b="b"/>
              <a:pathLst>
                <a:path w="275" h="305" extrusionOk="0">
                  <a:moveTo>
                    <a:pt x="209" y="0"/>
                  </a:moveTo>
                  <a:cubicBezTo>
                    <a:pt x="200" y="0"/>
                    <a:pt x="190" y="2"/>
                    <a:pt x="179" y="7"/>
                  </a:cubicBezTo>
                  <a:cubicBezTo>
                    <a:pt x="119" y="7"/>
                    <a:pt x="60" y="79"/>
                    <a:pt x="24" y="138"/>
                  </a:cubicBezTo>
                  <a:cubicBezTo>
                    <a:pt x="0" y="222"/>
                    <a:pt x="36" y="305"/>
                    <a:pt x="131" y="305"/>
                  </a:cubicBezTo>
                  <a:cubicBezTo>
                    <a:pt x="203" y="305"/>
                    <a:pt x="262" y="269"/>
                    <a:pt x="274" y="162"/>
                  </a:cubicBezTo>
                  <a:cubicBezTo>
                    <a:pt x="274" y="90"/>
                    <a:pt x="265" y="0"/>
                    <a:pt x="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1" name="Google Shape;661;p4"/>
            <p:cNvSpPr/>
            <p:nvPr/>
          </p:nvSpPr>
          <p:spPr>
            <a:xfrm>
              <a:off x="600143" y="-1259180"/>
              <a:ext cx="14707" cy="11677"/>
            </a:xfrm>
            <a:custGeom>
              <a:avLst/>
              <a:gdLst/>
              <a:ahLst/>
              <a:cxnLst/>
              <a:rect l="l" t="t" r="r" b="b"/>
              <a:pathLst>
                <a:path w="466" h="370" extrusionOk="0">
                  <a:moveTo>
                    <a:pt x="168" y="0"/>
                  </a:moveTo>
                  <a:cubicBezTo>
                    <a:pt x="113" y="0"/>
                    <a:pt x="57" y="25"/>
                    <a:pt x="1" y="87"/>
                  </a:cubicBezTo>
                  <a:cubicBezTo>
                    <a:pt x="32" y="242"/>
                    <a:pt x="99" y="370"/>
                    <a:pt x="225" y="370"/>
                  </a:cubicBezTo>
                  <a:cubicBezTo>
                    <a:pt x="244" y="370"/>
                    <a:pt x="264" y="367"/>
                    <a:pt x="286" y="360"/>
                  </a:cubicBezTo>
                  <a:cubicBezTo>
                    <a:pt x="382" y="325"/>
                    <a:pt x="465" y="206"/>
                    <a:pt x="346" y="75"/>
                  </a:cubicBezTo>
                  <a:cubicBezTo>
                    <a:pt x="289" y="31"/>
                    <a:pt x="230" y="0"/>
                    <a:pt x="1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2" name="Google Shape;662;p4"/>
            <p:cNvSpPr/>
            <p:nvPr/>
          </p:nvSpPr>
          <p:spPr>
            <a:xfrm>
              <a:off x="620435" y="-1305382"/>
              <a:ext cx="10289" cy="12876"/>
            </a:xfrm>
            <a:custGeom>
              <a:avLst/>
              <a:gdLst/>
              <a:ahLst/>
              <a:cxnLst/>
              <a:rect l="l" t="t" r="r" b="b"/>
              <a:pathLst>
                <a:path w="326" h="408" extrusionOk="0">
                  <a:moveTo>
                    <a:pt x="203" y="1"/>
                  </a:moveTo>
                  <a:cubicBezTo>
                    <a:pt x="196" y="1"/>
                    <a:pt x="188" y="2"/>
                    <a:pt x="179" y="3"/>
                  </a:cubicBezTo>
                  <a:cubicBezTo>
                    <a:pt x="1" y="39"/>
                    <a:pt x="60" y="265"/>
                    <a:pt x="48" y="408"/>
                  </a:cubicBezTo>
                  <a:lnTo>
                    <a:pt x="275" y="277"/>
                  </a:lnTo>
                  <a:cubicBezTo>
                    <a:pt x="252" y="187"/>
                    <a:pt x="325" y="1"/>
                    <a:pt x="2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3" name="Google Shape;663;p4"/>
            <p:cNvSpPr/>
            <p:nvPr/>
          </p:nvSpPr>
          <p:spPr>
            <a:xfrm>
              <a:off x="495682" y="-1282597"/>
              <a:ext cx="7543" cy="13760"/>
            </a:xfrm>
            <a:custGeom>
              <a:avLst/>
              <a:gdLst/>
              <a:ahLst/>
              <a:cxnLst/>
              <a:rect l="l" t="t" r="r" b="b"/>
              <a:pathLst>
                <a:path w="239" h="436" extrusionOk="0">
                  <a:moveTo>
                    <a:pt x="75" y="0"/>
                  </a:moveTo>
                  <a:cubicBezTo>
                    <a:pt x="50" y="0"/>
                    <a:pt x="26" y="17"/>
                    <a:pt x="1" y="67"/>
                  </a:cubicBezTo>
                  <a:cubicBezTo>
                    <a:pt x="1" y="198"/>
                    <a:pt x="13" y="317"/>
                    <a:pt x="13" y="436"/>
                  </a:cubicBezTo>
                  <a:cubicBezTo>
                    <a:pt x="156" y="436"/>
                    <a:pt x="215" y="340"/>
                    <a:pt x="239" y="198"/>
                  </a:cubicBezTo>
                  <a:cubicBezTo>
                    <a:pt x="239" y="150"/>
                    <a:pt x="215" y="102"/>
                    <a:pt x="215" y="67"/>
                  </a:cubicBezTo>
                  <a:cubicBezTo>
                    <a:pt x="168" y="59"/>
                    <a:pt x="122" y="0"/>
                    <a:pt x="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4" name="Google Shape;664;p4"/>
            <p:cNvSpPr/>
            <p:nvPr/>
          </p:nvSpPr>
          <p:spPr>
            <a:xfrm>
              <a:off x="488171" y="-1210232"/>
              <a:ext cx="9815" cy="9026"/>
            </a:xfrm>
            <a:custGeom>
              <a:avLst/>
              <a:gdLst/>
              <a:ahLst/>
              <a:cxnLst/>
              <a:rect l="l" t="t" r="r" b="b"/>
              <a:pathLst>
                <a:path w="311" h="286" extrusionOk="0">
                  <a:moveTo>
                    <a:pt x="203" y="0"/>
                  </a:moveTo>
                  <a:cubicBezTo>
                    <a:pt x="132" y="72"/>
                    <a:pt x="72" y="167"/>
                    <a:pt x="1" y="238"/>
                  </a:cubicBezTo>
                  <a:cubicBezTo>
                    <a:pt x="36" y="250"/>
                    <a:pt x="84" y="286"/>
                    <a:pt x="132" y="286"/>
                  </a:cubicBezTo>
                  <a:cubicBezTo>
                    <a:pt x="239" y="286"/>
                    <a:pt x="310" y="262"/>
                    <a:pt x="310" y="107"/>
                  </a:cubicBezTo>
                  <a:cubicBezTo>
                    <a:pt x="275" y="72"/>
                    <a:pt x="215" y="0"/>
                    <a:pt x="20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5" name="Google Shape;665;p4"/>
            <p:cNvSpPr/>
            <p:nvPr/>
          </p:nvSpPr>
          <p:spPr>
            <a:xfrm>
              <a:off x="1170920" y="-1427421"/>
              <a:ext cx="9058" cy="9594"/>
            </a:xfrm>
            <a:custGeom>
              <a:avLst/>
              <a:gdLst/>
              <a:ahLst/>
              <a:cxnLst/>
              <a:rect l="l" t="t" r="r" b="b"/>
              <a:pathLst>
                <a:path w="287" h="304" extrusionOk="0">
                  <a:moveTo>
                    <a:pt x="155" y="0"/>
                  </a:moveTo>
                  <a:cubicBezTo>
                    <a:pt x="60" y="36"/>
                    <a:pt x="0" y="84"/>
                    <a:pt x="12" y="167"/>
                  </a:cubicBezTo>
                  <a:cubicBezTo>
                    <a:pt x="32" y="256"/>
                    <a:pt x="85" y="304"/>
                    <a:pt x="143" y="304"/>
                  </a:cubicBezTo>
                  <a:cubicBezTo>
                    <a:pt x="155" y="304"/>
                    <a:pt x="167" y="302"/>
                    <a:pt x="179" y="298"/>
                  </a:cubicBezTo>
                  <a:cubicBezTo>
                    <a:pt x="227" y="286"/>
                    <a:pt x="274" y="215"/>
                    <a:pt x="274" y="167"/>
                  </a:cubicBezTo>
                  <a:cubicBezTo>
                    <a:pt x="286" y="96"/>
                    <a:pt x="238" y="24"/>
                    <a:pt x="1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6" name="Google Shape;666;p4"/>
            <p:cNvSpPr/>
            <p:nvPr/>
          </p:nvSpPr>
          <p:spPr>
            <a:xfrm>
              <a:off x="895851" y="-1407886"/>
              <a:ext cx="15464" cy="11298"/>
            </a:xfrm>
            <a:custGeom>
              <a:avLst/>
              <a:gdLst/>
              <a:ahLst/>
              <a:cxnLst/>
              <a:rect l="l" t="t" r="r" b="b"/>
              <a:pathLst>
                <a:path w="490" h="358" extrusionOk="0">
                  <a:moveTo>
                    <a:pt x="334" y="0"/>
                  </a:moveTo>
                  <a:cubicBezTo>
                    <a:pt x="215" y="36"/>
                    <a:pt x="120" y="72"/>
                    <a:pt x="1" y="119"/>
                  </a:cubicBezTo>
                  <a:cubicBezTo>
                    <a:pt x="1" y="191"/>
                    <a:pt x="13" y="274"/>
                    <a:pt x="13" y="358"/>
                  </a:cubicBezTo>
                  <a:cubicBezTo>
                    <a:pt x="191" y="334"/>
                    <a:pt x="334" y="250"/>
                    <a:pt x="489" y="143"/>
                  </a:cubicBezTo>
                  <a:lnTo>
                    <a:pt x="3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7" name="Google Shape;667;p4"/>
            <p:cNvSpPr/>
            <p:nvPr/>
          </p:nvSpPr>
          <p:spPr>
            <a:xfrm>
              <a:off x="597523" y="-1264513"/>
              <a:ext cx="13539" cy="8079"/>
            </a:xfrm>
            <a:custGeom>
              <a:avLst/>
              <a:gdLst/>
              <a:ahLst/>
              <a:cxnLst/>
              <a:rect l="l" t="t" r="r" b="b"/>
              <a:pathLst>
                <a:path w="429" h="256" extrusionOk="0">
                  <a:moveTo>
                    <a:pt x="225" y="1"/>
                  </a:moveTo>
                  <a:cubicBezTo>
                    <a:pt x="105" y="1"/>
                    <a:pt x="0" y="36"/>
                    <a:pt x="0" y="244"/>
                  </a:cubicBezTo>
                  <a:cubicBezTo>
                    <a:pt x="48" y="244"/>
                    <a:pt x="72" y="256"/>
                    <a:pt x="108" y="256"/>
                  </a:cubicBezTo>
                  <a:cubicBezTo>
                    <a:pt x="203" y="244"/>
                    <a:pt x="322" y="244"/>
                    <a:pt x="429" y="244"/>
                  </a:cubicBezTo>
                  <a:cubicBezTo>
                    <a:pt x="405" y="160"/>
                    <a:pt x="369" y="77"/>
                    <a:pt x="322" y="6"/>
                  </a:cubicBezTo>
                  <a:cubicBezTo>
                    <a:pt x="290" y="3"/>
                    <a:pt x="257" y="1"/>
                    <a:pt x="2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8" name="Google Shape;668;p4"/>
            <p:cNvSpPr/>
            <p:nvPr/>
          </p:nvSpPr>
          <p:spPr>
            <a:xfrm>
              <a:off x="1021740" y="-1432439"/>
              <a:ext cx="21461" cy="4702"/>
            </a:xfrm>
            <a:custGeom>
              <a:avLst/>
              <a:gdLst/>
              <a:ahLst/>
              <a:cxnLst/>
              <a:rect l="l" t="t" r="r" b="b"/>
              <a:pathLst>
                <a:path w="680" h="149" extrusionOk="0">
                  <a:moveTo>
                    <a:pt x="426" y="0"/>
                  </a:moveTo>
                  <a:cubicBezTo>
                    <a:pt x="276" y="0"/>
                    <a:pt x="131" y="36"/>
                    <a:pt x="1" y="135"/>
                  </a:cubicBezTo>
                  <a:cubicBezTo>
                    <a:pt x="14" y="135"/>
                    <a:pt x="28" y="134"/>
                    <a:pt x="41" y="134"/>
                  </a:cubicBezTo>
                  <a:cubicBezTo>
                    <a:pt x="134" y="134"/>
                    <a:pt x="233" y="149"/>
                    <a:pt x="332" y="149"/>
                  </a:cubicBezTo>
                  <a:cubicBezTo>
                    <a:pt x="454" y="149"/>
                    <a:pt x="574" y="127"/>
                    <a:pt x="679" y="28"/>
                  </a:cubicBezTo>
                  <a:cubicBezTo>
                    <a:pt x="594" y="11"/>
                    <a:pt x="509" y="0"/>
                    <a:pt x="4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69" name="Google Shape;669;p4"/>
            <p:cNvSpPr/>
            <p:nvPr/>
          </p:nvSpPr>
          <p:spPr>
            <a:xfrm>
              <a:off x="661020" y="-1170877"/>
              <a:ext cx="18084" cy="11772"/>
            </a:xfrm>
            <a:custGeom>
              <a:avLst/>
              <a:gdLst/>
              <a:ahLst/>
              <a:cxnLst/>
              <a:rect l="l" t="t" r="r" b="b"/>
              <a:pathLst>
                <a:path w="573" h="373" extrusionOk="0">
                  <a:moveTo>
                    <a:pt x="445" y="0"/>
                  </a:moveTo>
                  <a:cubicBezTo>
                    <a:pt x="399" y="0"/>
                    <a:pt x="358" y="14"/>
                    <a:pt x="322" y="51"/>
                  </a:cubicBezTo>
                  <a:lnTo>
                    <a:pt x="203" y="51"/>
                  </a:lnTo>
                  <a:cubicBezTo>
                    <a:pt x="132" y="51"/>
                    <a:pt x="72" y="63"/>
                    <a:pt x="1" y="63"/>
                  </a:cubicBezTo>
                  <a:lnTo>
                    <a:pt x="1" y="301"/>
                  </a:lnTo>
                  <a:cubicBezTo>
                    <a:pt x="24" y="349"/>
                    <a:pt x="72" y="360"/>
                    <a:pt x="120" y="372"/>
                  </a:cubicBezTo>
                  <a:cubicBezTo>
                    <a:pt x="143" y="360"/>
                    <a:pt x="155" y="360"/>
                    <a:pt x="191" y="360"/>
                  </a:cubicBezTo>
                  <a:cubicBezTo>
                    <a:pt x="322" y="313"/>
                    <a:pt x="489" y="313"/>
                    <a:pt x="572" y="170"/>
                  </a:cubicBezTo>
                  <a:cubicBezTo>
                    <a:pt x="572" y="110"/>
                    <a:pt x="560" y="63"/>
                    <a:pt x="536" y="15"/>
                  </a:cubicBezTo>
                  <a:cubicBezTo>
                    <a:pt x="504" y="6"/>
                    <a:pt x="474" y="0"/>
                    <a:pt x="4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0" name="Google Shape;670;p4"/>
            <p:cNvSpPr/>
            <p:nvPr/>
          </p:nvSpPr>
          <p:spPr>
            <a:xfrm>
              <a:off x="1148387" y="-1424044"/>
              <a:ext cx="7890" cy="6849"/>
            </a:xfrm>
            <a:custGeom>
              <a:avLst/>
              <a:gdLst/>
              <a:ahLst/>
              <a:cxnLst/>
              <a:rect l="l" t="t" r="r" b="b"/>
              <a:pathLst>
                <a:path w="250" h="217" extrusionOk="0">
                  <a:moveTo>
                    <a:pt x="119" y="0"/>
                  </a:moveTo>
                  <a:cubicBezTo>
                    <a:pt x="107" y="36"/>
                    <a:pt x="48" y="60"/>
                    <a:pt x="12" y="108"/>
                  </a:cubicBezTo>
                  <a:cubicBezTo>
                    <a:pt x="1" y="162"/>
                    <a:pt x="40" y="216"/>
                    <a:pt x="92" y="216"/>
                  </a:cubicBezTo>
                  <a:cubicBezTo>
                    <a:pt x="97" y="216"/>
                    <a:pt x="102" y="216"/>
                    <a:pt x="107" y="215"/>
                  </a:cubicBezTo>
                  <a:cubicBezTo>
                    <a:pt x="155" y="191"/>
                    <a:pt x="202" y="155"/>
                    <a:pt x="226" y="108"/>
                  </a:cubicBezTo>
                  <a:cubicBezTo>
                    <a:pt x="250" y="12"/>
                    <a:pt x="190" y="0"/>
                    <a:pt x="1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1" name="Google Shape;671;p4"/>
            <p:cNvSpPr/>
            <p:nvPr/>
          </p:nvSpPr>
          <p:spPr>
            <a:xfrm>
              <a:off x="560694" y="-1155792"/>
              <a:ext cx="7543" cy="7574"/>
            </a:xfrm>
            <a:custGeom>
              <a:avLst/>
              <a:gdLst/>
              <a:ahLst/>
              <a:cxnLst/>
              <a:rect l="l" t="t" r="r" b="b"/>
              <a:pathLst>
                <a:path w="239" h="240" extrusionOk="0">
                  <a:moveTo>
                    <a:pt x="69" y="0"/>
                  </a:moveTo>
                  <a:cubicBezTo>
                    <a:pt x="1" y="0"/>
                    <a:pt x="4" y="76"/>
                    <a:pt x="48" y="121"/>
                  </a:cubicBezTo>
                  <a:cubicBezTo>
                    <a:pt x="96" y="168"/>
                    <a:pt x="155" y="192"/>
                    <a:pt x="215" y="240"/>
                  </a:cubicBezTo>
                  <a:cubicBezTo>
                    <a:pt x="227" y="204"/>
                    <a:pt x="227" y="168"/>
                    <a:pt x="239" y="109"/>
                  </a:cubicBezTo>
                  <a:cubicBezTo>
                    <a:pt x="203" y="73"/>
                    <a:pt x="143" y="1"/>
                    <a:pt x="84" y="1"/>
                  </a:cubicBezTo>
                  <a:cubicBezTo>
                    <a:pt x="78" y="1"/>
                    <a:pt x="73" y="0"/>
                    <a:pt x="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2" name="Google Shape;672;p4"/>
            <p:cNvSpPr/>
            <p:nvPr/>
          </p:nvSpPr>
          <p:spPr>
            <a:xfrm>
              <a:off x="892474" y="-1256844"/>
              <a:ext cx="10194" cy="7922"/>
            </a:xfrm>
            <a:custGeom>
              <a:avLst/>
              <a:gdLst/>
              <a:ahLst/>
              <a:cxnLst/>
              <a:rect l="l" t="t" r="r" b="b"/>
              <a:pathLst>
                <a:path w="323" h="251" extrusionOk="0">
                  <a:moveTo>
                    <a:pt x="108" y="1"/>
                  </a:moveTo>
                  <a:cubicBezTo>
                    <a:pt x="72" y="36"/>
                    <a:pt x="25" y="72"/>
                    <a:pt x="1" y="120"/>
                  </a:cubicBezTo>
                  <a:lnTo>
                    <a:pt x="1" y="251"/>
                  </a:lnTo>
                  <a:cubicBezTo>
                    <a:pt x="108" y="251"/>
                    <a:pt x="227" y="239"/>
                    <a:pt x="322" y="239"/>
                  </a:cubicBezTo>
                  <a:cubicBezTo>
                    <a:pt x="310" y="72"/>
                    <a:pt x="239" y="1"/>
                    <a:pt x="1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3" name="Google Shape;673;p4"/>
            <p:cNvSpPr/>
            <p:nvPr/>
          </p:nvSpPr>
          <p:spPr>
            <a:xfrm>
              <a:off x="1128094" y="-1427832"/>
              <a:ext cx="7164" cy="7574"/>
            </a:xfrm>
            <a:custGeom>
              <a:avLst/>
              <a:gdLst/>
              <a:ahLst/>
              <a:cxnLst/>
              <a:rect l="l" t="t" r="r" b="b"/>
              <a:pathLst>
                <a:path w="227" h="240" extrusionOk="0">
                  <a:moveTo>
                    <a:pt x="141" y="0"/>
                  </a:moveTo>
                  <a:cubicBezTo>
                    <a:pt x="118" y="0"/>
                    <a:pt x="94" y="6"/>
                    <a:pt x="71" y="13"/>
                  </a:cubicBezTo>
                  <a:cubicBezTo>
                    <a:pt x="36" y="49"/>
                    <a:pt x="0" y="109"/>
                    <a:pt x="0" y="156"/>
                  </a:cubicBezTo>
                  <a:cubicBezTo>
                    <a:pt x="0" y="180"/>
                    <a:pt x="71" y="216"/>
                    <a:pt x="119" y="240"/>
                  </a:cubicBezTo>
                  <a:cubicBezTo>
                    <a:pt x="167" y="180"/>
                    <a:pt x="214" y="132"/>
                    <a:pt x="226" y="97"/>
                  </a:cubicBezTo>
                  <a:cubicBezTo>
                    <a:pt x="226" y="24"/>
                    <a:pt x="188" y="0"/>
                    <a:pt x="14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4" name="Google Shape;674;p4"/>
            <p:cNvSpPr/>
            <p:nvPr/>
          </p:nvSpPr>
          <p:spPr>
            <a:xfrm>
              <a:off x="401005" y="-1248955"/>
              <a:ext cx="21461" cy="20577"/>
            </a:xfrm>
            <a:custGeom>
              <a:avLst/>
              <a:gdLst/>
              <a:ahLst/>
              <a:cxnLst/>
              <a:rect l="l" t="t" r="r" b="b"/>
              <a:pathLst>
                <a:path w="680" h="652" extrusionOk="0">
                  <a:moveTo>
                    <a:pt x="679" y="1"/>
                  </a:moveTo>
                  <a:lnTo>
                    <a:pt x="679" y="1"/>
                  </a:lnTo>
                  <a:cubicBezTo>
                    <a:pt x="334" y="60"/>
                    <a:pt x="179" y="358"/>
                    <a:pt x="0" y="644"/>
                  </a:cubicBezTo>
                  <a:cubicBezTo>
                    <a:pt x="36" y="649"/>
                    <a:pt x="70" y="651"/>
                    <a:pt x="100" y="651"/>
                  </a:cubicBezTo>
                  <a:cubicBezTo>
                    <a:pt x="501" y="651"/>
                    <a:pt x="513" y="244"/>
                    <a:pt x="6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5" name="Google Shape;675;p4"/>
            <p:cNvSpPr/>
            <p:nvPr/>
          </p:nvSpPr>
          <p:spPr>
            <a:xfrm>
              <a:off x="422433" y="-1259085"/>
              <a:ext cx="21051" cy="11677"/>
            </a:xfrm>
            <a:custGeom>
              <a:avLst/>
              <a:gdLst/>
              <a:ahLst/>
              <a:cxnLst/>
              <a:rect l="l" t="t" r="r" b="b"/>
              <a:pathLst>
                <a:path w="667" h="370" extrusionOk="0">
                  <a:moveTo>
                    <a:pt x="667" y="0"/>
                  </a:moveTo>
                  <a:lnTo>
                    <a:pt x="667" y="0"/>
                  </a:lnTo>
                  <a:cubicBezTo>
                    <a:pt x="488" y="203"/>
                    <a:pt x="191" y="131"/>
                    <a:pt x="0" y="322"/>
                  </a:cubicBezTo>
                  <a:cubicBezTo>
                    <a:pt x="89" y="352"/>
                    <a:pt x="171" y="369"/>
                    <a:pt x="247" y="369"/>
                  </a:cubicBezTo>
                  <a:cubicBezTo>
                    <a:pt x="436" y="369"/>
                    <a:pt x="582" y="264"/>
                    <a:pt x="6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6" name="Google Shape;676;p4"/>
            <p:cNvSpPr/>
            <p:nvPr/>
          </p:nvSpPr>
          <p:spPr>
            <a:xfrm>
              <a:off x="325105" y="-1192969"/>
              <a:ext cx="20325" cy="15433"/>
            </a:xfrm>
            <a:custGeom>
              <a:avLst/>
              <a:gdLst/>
              <a:ahLst/>
              <a:cxnLst/>
              <a:rect l="l" t="t" r="r" b="b"/>
              <a:pathLst>
                <a:path w="644" h="489" extrusionOk="0">
                  <a:moveTo>
                    <a:pt x="417" y="1"/>
                  </a:moveTo>
                  <a:cubicBezTo>
                    <a:pt x="405" y="167"/>
                    <a:pt x="0" y="310"/>
                    <a:pt x="405" y="489"/>
                  </a:cubicBezTo>
                  <a:cubicBezTo>
                    <a:pt x="584" y="346"/>
                    <a:pt x="643" y="179"/>
                    <a:pt x="4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7" name="Google Shape;677;p4"/>
            <p:cNvSpPr/>
            <p:nvPr/>
          </p:nvSpPr>
          <p:spPr>
            <a:xfrm>
              <a:off x="261608" y="-997934"/>
              <a:ext cx="16190" cy="18810"/>
            </a:xfrm>
            <a:custGeom>
              <a:avLst/>
              <a:gdLst/>
              <a:ahLst/>
              <a:cxnLst/>
              <a:rect l="l" t="t" r="r" b="b"/>
              <a:pathLst>
                <a:path w="513" h="596" extrusionOk="0">
                  <a:moveTo>
                    <a:pt x="95" y="0"/>
                  </a:moveTo>
                  <a:cubicBezTo>
                    <a:pt x="119" y="191"/>
                    <a:pt x="0" y="417"/>
                    <a:pt x="226" y="595"/>
                  </a:cubicBezTo>
                  <a:cubicBezTo>
                    <a:pt x="429" y="310"/>
                    <a:pt x="512" y="83"/>
                    <a:pt x="9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8" name="Google Shape;678;p4"/>
            <p:cNvSpPr/>
            <p:nvPr/>
          </p:nvSpPr>
          <p:spPr>
            <a:xfrm>
              <a:off x="1063840" y="-1456077"/>
              <a:ext cx="18052" cy="8079"/>
            </a:xfrm>
            <a:custGeom>
              <a:avLst/>
              <a:gdLst/>
              <a:ahLst/>
              <a:cxnLst/>
              <a:rect l="l" t="t" r="r" b="b"/>
              <a:pathLst>
                <a:path w="572" h="256" extrusionOk="0">
                  <a:moveTo>
                    <a:pt x="270" y="0"/>
                  </a:moveTo>
                  <a:cubicBezTo>
                    <a:pt x="132" y="0"/>
                    <a:pt x="10" y="40"/>
                    <a:pt x="0" y="242"/>
                  </a:cubicBezTo>
                  <a:cubicBezTo>
                    <a:pt x="19" y="239"/>
                    <a:pt x="38" y="238"/>
                    <a:pt x="57" y="238"/>
                  </a:cubicBezTo>
                  <a:cubicBezTo>
                    <a:pt x="139" y="238"/>
                    <a:pt x="222" y="255"/>
                    <a:pt x="304" y="255"/>
                  </a:cubicBezTo>
                  <a:cubicBezTo>
                    <a:pt x="399" y="255"/>
                    <a:pt x="491" y="232"/>
                    <a:pt x="572" y="134"/>
                  </a:cubicBezTo>
                  <a:cubicBezTo>
                    <a:pt x="476" y="122"/>
                    <a:pt x="393" y="111"/>
                    <a:pt x="345" y="3"/>
                  </a:cubicBezTo>
                  <a:cubicBezTo>
                    <a:pt x="320" y="2"/>
                    <a:pt x="295" y="0"/>
                    <a:pt x="2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79" name="Google Shape;679;p4"/>
            <p:cNvSpPr/>
            <p:nvPr/>
          </p:nvSpPr>
          <p:spPr>
            <a:xfrm>
              <a:off x="1065323" y="-1471068"/>
              <a:ext cx="13950" cy="10983"/>
            </a:xfrm>
            <a:custGeom>
              <a:avLst/>
              <a:gdLst/>
              <a:ahLst/>
              <a:cxnLst/>
              <a:rect l="l" t="t" r="r" b="b"/>
              <a:pathLst>
                <a:path w="442" h="348" extrusionOk="0">
                  <a:moveTo>
                    <a:pt x="272" y="1"/>
                  </a:moveTo>
                  <a:cubicBezTo>
                    <a:pt x="205" y="1"/>
                    <a:pt x="139" y="72"/>
                    <a:pt x="72" y="97"/>
                  </a:cubicBezTo>
                  <a:cubicBezTo>
                    <a:pt x="1" y="347"/>
                    <a:pt x="239" y="240"/>
                    <a:pt x="298" y="347"/>
                  </a:cubicBezTo>
                  <a:cubicBezTo>
                    <a:pt x="405" y="276"/>
                    <a:pt x="441" y="157"/>
                    <a:pt x="358" y="50"/>
                  </a:cubicBezTo>
                  <a:cubicBezTo>
                    <a:pt x="329" y="14"/>
                    <a:pt x="301" y="1"/>
                    <a:pt x="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0" name="Google Shape;680;p4"/>
            <p:cNvSpPr/>
            <p:nvPr/>
          </p:nvSpPr>
          <p:spPr>
            <a:xfrm>
              <a:off x="1063461" y="-1468006"/>
              <a:ext cx="11298" cy="7922"/>
            </a:xfrm>
            <a:custGeom>
              <a:avLst/>
              <a:gdLst/>
              <a:ahLst/>
              <a:cxnLst/>
              <a:rect l="l" t="t" r="r" b="b"/>
              <a:pathLst>
                <a:path w="358" h="251" extrusionOk="0">
                  <a:moveTo>
                    <a:pt x="24" y="0"/>
                  </a:moveTo>
                  <a:cubicBezTo>
                    <a:pt x="0" y="223"/>
                    <a:pt x="98" y="244"/>
                    <a:pt x="205" y="244"/>
                  </a:cubicBezTo>
                  <a:cubicBezTo>
                    <a:pt x="230" y="244"/>
                    <a:pt x="255" y="243"/>
                    <a:pt x="280" y="243"/>
                  </a:cubicBezTo>
                  <a:cubicBezTo>
                    <a:pt x="308" y="243"/>
                    <a:pt x="334" y="244"/>
                    <a:pt x="357" y="250"/>
                  </a:cubicBezTo>
                  <a:cubicBezTo>
                    <a:pt x="286" y="155"/>
                    <a:pt x="203" y="84"/>
                    <a:pt x="13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1" name="Google Shape;681;p4"/>
            <p:cNvSpPr/>
            <p:nvPr/>
          </p:nvSpPr>
          <p:spPr>
            <a:xfrm>
              <a:off x="1081103" y="-1459738"/>
              <a:ext cx="13571" cy="7922"/>
            </a:xfrm>
            <a:custGeom>
              <a:avLst/>
              <a:gdLst/>
              <a:ahLst/>
              <a:cxnLst/>
              <a:rect l="l" t="t" r="r" b="b"/>
              <a:pathLst>
                <a:path w="430" h="251" extrusionOk="0">
                  <a:moveTo>
                    <a:pt x="358" y="0"/>
                  </a:moveTo>
                  <a:cubicBezTo>
                    <a:pt x="239" y="72"/>
                    <a:pt x="120" y="155"/>
                    <a:pt x="1" y="238"/>
                  </a:cubicBezTo>
                  <a:cubicBezTo>
                    <a:pt x="36" y="238"/>
                    <a:pt x="84" y="250"/>
                    <a:pt x="108" y="250"/>
                  </a:cubicBezTo>
                  <a:cubicBezTo>
                    <a:pt x="129" y="244"/>
                    <a:pt x="154" y="243"/>
                    <a:pt x="179" y="243"/>
                  </a:cubicBezTo>
                  <a:cubicBezTo>
                    <a:pt x="202" y="243"/>
                    <a:pt x="226" y="244"/>
                    <a:pt x="249" y="244"/>
                  </a:cubicBezTo>
                  <a:cubicBezTo>
                    <a:pt x="347" y="244"/>
                    <a:pt x="429" y="223"/>
                    <a:pt x="35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2" name="Google Shape;682;p4"/>
            <p:cNvSpPr/>
            <p:nvPr/>
          </p:nvSpPr>
          <p:spPr>
            <a:xfrm>
              <a:off x="850027" y="-1424044"/>
              <a:ext cx="28215" cy="20325"/>
            </a:xfrm>
            <a:custGeom>
              <a:avLst/>
              <a:gdLst/>
              <a:ahLst/>
              <a:cxnLst/>
              <a:rect l="l" t="t" r="r" b="b"/>
              <a:pathLst>
                <a:path w="894" h="644" extrusionOk="0">
                  <a:moveTo>
                    <a:pt x="679" y="0"/>
                  </a:moveTo>
                  <a:cubicBezTo>
                    <a:pt x="584" y="128"/>
                    <a:pt x="471" y="163"/>
                    <a:pt x="347" y="163"/>
                  </a:cubicBezTo>
                  <a:cubicBezTo>
                    <a:pt x="239" y="163"/>
                    <a:pt x="122" y="136"/>
                    <a:pt x="0" y="120"/>
                  </a:cubicBezTo>
                  <a:lnTo>
                    <a:pt x="0" y="120"/>
                  </a:lnTo>
                  <a:cubicBezTo>
                    <a:pt x="108" y="310"/>
                    <a:pt x="84" y="524"/>
                    <a:pt x="227" y="643"/>
                  </a:cubicBezTo>
                  <a:cubicBezTo>
                    <a:pt x="405" y="405"/>
                    <a:pt x="679" y="477"/>
                    <a:pt x="893" y="393"/>
                  </a:cubicBezTo>
                  <a:cubicBezTo>
                    <a:pt x="893" y="215"/>
                    <a:pt x="822" y="72"/>
                    <a:pt x="67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3" name="Google Shape;683;p4"/>
            <p:cNvSpPr/>
            <p:nvPr/>
          </p:nvSpPr>
          <p:spPr>
            <a:xfrm>
              <a:off x="811336" y="-1409433"/>
              <a:ext cx="21429" cy="17358"/>
            </a:xfrm>
            <a:custGeom>
              <a:avLst/>
              <a:gdLst/>
              <a:ahLst/>
              <a:cxnLst/>
              <a:rect l="l" t="t" r="r" b="b"/>
              <a:pathLst>
                <a:path w="679" h="550" extrusionOk="0">
                  <a:moveTo>
                    <a:pt x="513" y="0"/>
                  </a:moveTo>
                  <a:cubicBezTo>
                    <a:pt x="502" y="0"/>
                    <a:pt x="493" y="8"/>
                    <a:pt x="488" y="26"/>
                  </a:cubicBezTo>
                  <a:cubicBezTo>
                    <a:pt x="436" y="198"/>
                    <a:pt x="365" y="247"/>
                    <a:pt x="289" y="247"/>
                  </a:cubicBezTo>
                  <a:cubicBezTo>
                    <a:pt x="192" y="247"/>
                    <a:pt x="87" y="168"/>
                    <a:pt x="0" y="168"/>
                  </a:cubicBezTo>
                  <a:lnTo>
                    <a:pt x="12" y="204"/>
                  </a:lnTo>
                  <a:cubicBezTo>
                    <a:pt x="0" y="311"/>
                    <a:pt x="36" y="371"/>
                    <a:pt x="119" y="419"/>
                  </a:cubicBezTo>
                  <a:cubicBezTo>
                    <a:pt x="214" y="466"/>
                    <a:pt x="333" y="502"/>
                    <a:pt x="441" y="549"/>
                  </a:cubicBezTo>
                  <a:cubicBezTo>
                    <a:pt x="536" y="502"/>
                    <a:pt x="607" y="466"/>
                    <a:pt x="679" y="419"/>
                  </a:cubicBezTo>
                  <a:cubicBezTo>
                    <a:pt x="667" y="323"/>
                    <a:pt x="667" y="252"/>
                    <a:pt x="667" y="168"/>
                  </a:cubicBezTo>
                  <a:cubicBezTo>
                    <a:pt x="629" y="103"/>
                    <a:pt x="555" y="0"/>
                    <a:pt x="5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4" name="Google Shape;684;p4"/>
            <p:cNvSpPr/>
            <p:nvPr/>
          </p:nvSpPr>
          <p:spPr>
            <a:xfrm>
              <a:off x="857160" y="-1413157"/>
              <a:ext cx="21082" cy="12056"/>
            </a:xfrm>
            <a:custGeom>
              <a:avLst/>
              <a:gdLst/>
              <a:ahLst/>
              <a:cxnLst/>
              <a:rect l="l" t="t" r="r" b="b"/>
              <a:pathLst>
                <a:path w="668" h="382" extrusionOk="0">
                  <a:moveTo>
                    <a:pt x="352" y="0"/>
                  </a:moveTo>
                  <a:cubicBezTo>
                    <a:pt x="207" y="0"/>
                    <a:pt x="77" y="49"/>
                    <a:pt x="1" y="286"/>
                  </a:cubicBezTo>
                  <a:cubicBezTo>
                    <a:pt x="1" y="310"/>
                    <a:pt x="1" y="358"/>
                    <a:pt x="13" y="382"/>
                  </a:cubicBezTo>
                  <a:cubicBezTo>
                    <a:pt x="184" y="260"/>
                    <a:pt x="356" y="131"/>
                    <a:pt x="557" y="131"/>
                  </a:cubicBezTo>
                  <a:cubicBezTo>
                    <a:pt x="593" y="131"/>
                    <a:pt x="630" y="135"/>
                    <a:pt x="667" y="144"/>
                  </a:cubicBezTo>
                  <a:lnTo>
                    <a:pt x="667" y="25"/>
                  </a:lnTo>
                  <a:cubicBezTo>
                    <a:pt x="564" y="25"/>
                    <a:pt x="454" y="0"/>
                    <a:pt x="35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5" name="Google Shape;685;p4"/>
            <p:cNvSpPr/>
            <p:nvPr/>
          </p:nvSpPr>
          <p:spPr>
            <a:xfrm>
              <a:off x="836489" y="-1422908"/>
              <a:ext cx="7543" cy="7953"/>
            </a:xfrm>
            <a:custGeom>
              <a:avLst/>
              <a:gdLst/>
              <a:ahLst/>
              <a:cxnLst/>
              <a:rect l="l" t="t" r="r" b="b"/>
              <a:pathLst>
                <a:path w="239" h="252" extrusionOk="0">
                  <a:moveTo>
                    <a:pt x="191" y="0"/>
                  </a:moveTo>
                  <a:cubicBezTo>
                    <a:pt x="156" y="36"/>
                    <a:pt x="72" y="72"/>
                    <a:pt x="36" y="131"/>
                  </a:cubicBezTo>
                  <a:cubicBezTo>
                    <a:pt x="3" y="176"/>
                    <a:pt x="1" y="251"/>
                    <a:pt x="59" y="251"/>
                  </a:cubicBezTo>
                  <a:cubicBezTo>
                    <a:pt x="63" y="251"/>
                    <a:pt x="68" y="251"/>
                    <a:pt x="72" y="250"/>
                  </a:cubicBezTo>
                  <a:cubicBezTo>
                    <a:pt x="132" y="226"/>
                    <a:pt x="179" y="155"/>
                    <a:pt x="239" y="119"/>
                  </a:cubicBezTo>
                  <a:cubicBezTo>
                    <a:pt x="227" y="60"/>
                    <a:pt x="215" y="24"/>
                    <a:pt x="1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6" name="Google Shape;686;p4"/>
            <p:cNvSpPr/>
            <p:nvPr/>
          </p:nvSpPr>
          <p:spPr>
            <a:xfrm>
              <a:off x="512976" y="-1302163"/>
              <a:ext cx="31970" cy="18684"/>
            </a:xfrm>
            <a:custGeom>
              <a:avLst/>
              <a:gdLst/>
              <a:ahLst/>
              <a:cxnLst/>
              <a:rect l="l" t="t" r="r" b="b"/>
              <a:pathLst>
                <a:path w="1013" h="592" extrusionOk="0">
                  <a:moveTo>
                    <a:pt x="761" y="1"/>
                  </a:moveTo>
                  <a:cubicBezTo>
                    <a:pt x="648" y="1"/>
                    <a:pt x="537" y="86"/>
                    <a:pt x="441" y="175"/>
                  </a:cubicBezTo>
                  <a:cubicBezTo>
                    <a:pt x="346" y="258"/>
                    <a:pt x="0" y="258"/>
                    <a:pt x="239" y="591"/>
                  </a:cubicBezTo>
                  <a:cubicBezTo>
                    <a:pt x="436" y="545"/>
                    <a:pt x="554" y="305"/>
                    <a:pt x="771" y="305"/>
                  </a:cubicBezTo>
                  <a:cubicBezTo>
                    <a:pt x="776" y="305"/>
                    <a:pt x="781" y="305"/>
                    <a:pt x="786" y="306"/>
                  </a:cubicBezTo>
                  <a:cubicBezTo>
                    <a:pt x="858" y="306"/>
                    <a:pt x="858" y="234"/>
                    <a:pt x="905" y="187"/>
                  </a:cubicBezTo>
                  <a:cubicBezTo>
                    <a:pt x="953" y="187"/>
                    <a:pt x="977" y="175"/>
                    <a:pt x="1013" y="175"/>
                  </a:cubicBezTo>
                  <a:cubicBezTo>
                    <a:pt x="931" y="48"/>
                    <a:pt x="846" y="1"/>
                    <a:pt x="7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7" name="Google Shape;687;p4"/>
            <p:cNvSpPr/>
            <p:nvPr/>
          </p:nvSpPr>
          <p:spPr>
            <a:xfrm>
              <a:off x="554698" y="-1320720"/>
              <a:ext cx="15433" cy="9847"/>
            </a:xfrm>
            <a:custGeom>
              <a:avLst/>
              <a:gdLst/>
              <a:ahLst/>
              <a:cxnLst/>
              <a:rect l="l" t="t" r="r" b="b"/>
              <a:pathLst>
                <a:path w="489" h="312" extrusionOk="0">
                  <a:moveTo>
                    <a:pt x="131" y="1"/>
                  </a:moveTo>
                  <a:lnTo>
                    <a:pt x="0" y="132"/>
                  </a:lnTo>
                  <a:cubicBezTo>
                    <a:pt x="21" y="260"/>
                    <a:pt x="60" y="312"/>
                    <a:pt x="116" y="312"/>
                  </a:cubicBezTo>
                  <a:cubicBezTo>
                    <a:pt x="153" y="312"/>
                    <a:pt x="198" y="289"/>
                    <a:pt x="250" y="251"/>
                  </a:cubicBezTo>
                  <a:cubicBezTo>
                    <a:pt x="333" y="239"/>
                    <a:pt x="417" y="203"/>
                    <a:pt x="488" y="191"/>
                  </a:cubicBezTo>
                  <a:cubicBezTo>
                    <a:pt x="405" y="60"/>
                    <a:pt x="274" y="36"/>
                    <a:pt x="13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8" name="Google Shape;688;p4"/>
            <p:cNvSpPr/>
            <p:nvPr/>
          </p:nvSpPr>
          <p:spPr>
            <a:xfrm>
              <a:off x="548670" y="-1316586"/>
              <a:ext cx="13950" cy="11677"/>
            </a:xfrm>
            <a:custGeom>
              <a:avLst/>
              <a:gdLst/>
              <a:ahLst/>
              <a:cxnLst/>
              <a:rect l="l" t="t" r="r" b="b"/>
              <a:pathLst>
                <a:path w="442" h="370" extrusionOk="0">
                  <a:moveTo>
                    <a:pt x="191" y="1"/>
                  </a:moveTo>
                  <a:lnTo>
                    <a:pt x="191" y="1"/>
                  </a:lnTo>
                  <a:cubicBezTo>
                    <a:pt x="1" y="132"/>
                    <a:pt x="1" y="132"/>
                    <a:pt x="346" y="370"/>
                  </a:cubicBezTo>
                  <a:cubicBezTo>
                    <a:pt x="370" y="370"/>
                    <a:pt x="405" y="370"/>
                    <a:pt x="429" y="358"/>
                  </a:cubicBezTo>
                  <a:cubicBezTo>
                    <a:pt x="429" y="286"/>
                    <a:pt x="441" y="203"/>
                    <a:pt x="441" y="120"/>
                  </a:cubicBezTo>
                  <a:cubicBezTo>
                    <a:pt x="346" y="108"/>
                    <a:pt x="251" y="108"/>
                    <a:pt x="1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89" name="Google Shape;689;p4"/>
            <p:cNvSpPr/>
            <p:nvPr/>
          </p:nvSpPr>
          <p:spPr>
            <a:xfrm>
              <a:off x="974780" y="-1461789"/>
              <a:ext cx="43995" cy="32128"/>
            </a:xfrm>
            <a:custGeom>
              <a:avLst/>
              <a:gdLst/>
              <a:ahLst/>
              <a:cxnLst/>
              <a:rect l="l" t="t" r="r" b="b"/>
              <a:pathLst>
                <a:path w="1394" h="1018" extrusionOk="0">
                  <a:moveTo>
                    <a:pt x="546" y="0"/>
                  </a:moveTo>
                  <a:cubicBezTo>
                    <a:pt x="531" y="0"/>
                    <a:pt x="515" y="2"/>
                    <a:pt x="500" y="6"/>
                  </a:cubicBezTo>
                  <a:cubicBezTo>
                    <a:pt x="238" y="77"/>
                    <a:pt x="369" y="554"/>
                    <a:pt x="179" y="792"/>
                  </a:cubicBezTo>
                  <a:cubicBezTo>
                    <a:pt x="170" y="791"/>
                    <a:pt x="161" y="791"/>
                    <a:pt x="153" y="791"/>
                  </a:cubicBezTo>
                  <a:cubicBezTo>
                    <a:pt x="0" y="791"/>
                    <a:pt x="3" y="894"/>
                    <a:pt x="60" y="1018"/>
                  </a:cubicBezTo>
                  <a:cubicBezTo>
                    <a:pt x="488" y="899"/>
                    <a:pt x="929" y="780"/>
                    <a:pt x="1381" y="661"/>
                  </a:cubicBezTo>
                  <a:cubicBezTo>
                    <a:pt x="1381" y="637"/>
                    <a:pt x="1381" y="589"/>
                    <a:pt x="1393" y="542"/>
                  </a:cubicBezTo>
                  <a:cubicBezTo>
                    <a:pt x="1322" y="494"/>
                    <a:pt x="1250" y="423"/>
                    <a:pt x="1167" y="375"/>
                  </a:cubicBezTo>
                  <a:cubicBezTo>
                    <a:pt x="970" y="243"/>
                    <a:pt x="732" y="0"/>
                    <a:pt x="5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0" name="Google Shape;690;p4"/>
            <p:cNvSpPr/>
            <p:nvPr/>
          </p:nvSpPr>
          <p:spPr>
            <a:xfrm>
              <a:off x="936436" y="-1449229"/>
              <a:ext cx="43269" cy="32728"/>
            </a:xfrm>
            <a:custGeom>
              <a:avLst/>
              <a:gdLst/>
              <a:ahLst/>
              <a:cxnLst/>
              <a:rect l="l" t="t" r="r" b="b"/>
              <a:pathLst>
                <a:path w="1371" h="1037" extrusionOk="0">
                  <a:moveTo>
                    <a:pt x="1096" y="1"/>
                  </a:moveTo>
                  <a:cubicBezTo>
                    <a:pt x="1037" y="144"/>
                    <a:pt x="989" y="275"/>
                    <a:pt x="930" y="429"/>
                  </a:cubicBezTo>
                  <a:cubicBezTo>
                    <a:pt x="930" y="477"/>
                    <a:pt x="918" y="501"/>
                    <a:pt x="918" y="548"/>
                  </a:cubicBezTo>
                  <a:cubicBezTo>
                    <a:pt x="857" y="582"/>
                    <a:pt x="794" y="592"/>
                    <a:pt x="730" y="592"/>
                  </a:cubicBezTo>
                  <a:cubicBezTo>
                    <a:pt x="630" y="592"/>
                    <a:pt x="527" y="567"/>
                    <a:pt x="428" y="567"/>
                  </a:cubicBezTo>
                  <a:cubicBezTo>
                    <a:pt x="341" y="567"/>
                    <a:pt x="258" y="586"/>
                    <a:pt x="179" y="656"/>
                  </a:cubicBezTo>
                  <a:cubicBezTo>
                    <a:pt x="108" y="691"/>
                    <a:pt x="37" y="739"/>
                    <a:pt x="1" y="846"/>
                  </a:cubicBezTo>
                  <a:cubicBezTo>
                    <a:pt x="25" y="906"/>
                    <a:pt x="25" y="965"/>
                    <a:pt x="37" y="1037"/>
                  </a:cubicBezTo>
                  <a:cubicBezTo>
                    <a:pt x="441" y="906"/>
                    <a:pt x="858" y="775"/>
                    <a:pt x="1251" y="632"/>
                  </a:cubicBezTo>
                  <a:cubicBezTo>
                    <a:pt x="1275" y="537"/>
                    <a:pt x="1287" y="453"/>
                    <a:pt x="1370" y="417"/>
                  </a:cubicBezTo>
                  <a:cubicBezTo>
                    <a:pt x="1370" y="203"/>
                    <a:pt x="1287" y="72"/>
                    <a:pt x="109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1" name="Google Shape;691;p4"/>
            <p:cNvSpPr/>
            <p:nvPr/>
          </p:nvSpPr>
          <p:spPr>
            <a:xfrm>
              <a:off x="629082" y="-1345115"/>
              <a:ext cx="55640" cy="29540"/>
            </a:xfrm>
            <a:custGeom>
              <a:avLst/>
              <a:gdLst/>
              <a:ahLst/>
              <a:cxnLst/>
              <a:rect l="l" t="t" r="r" b="b"/>
              <a:pathLst>
                <a:path w="1763" h="936" extrusionOk="0">
                  <a:moveTo>
                    <a:pt x="1344" y="1"/>
                  </a:moveTo>
                  <a:cubicBezTo>
                    <a:pt x="1217" y="1"/>
                    <a:pt x="1098" y="26"/>
                    <a:pt x="989" y="143"/>
                  </a:cubicBezTo>
                  <a:cubicBezTo>
                    <a:pt x="959" y="222"/>
                    <a:pt x="897" y="268"/>
                    <a:pt x="822" y="268"/>
                  </a:cubicBezTo>
                  <a:cubicBezTo>
                    <a:pt x="807" y="268"/>
                    <a:pt x="791" y="266"/>
                    <a:pt x="774" y="262"/>
                  </a:cubicBezTo>
                  <a:cubicBezTo>
                    <a:pt x="649" y="216"/>
                    <a:pt x="524" y="180"/>
                    <a:pt x="399" y="180"/>
                  </a:cubicBezTo>
                  <a:cubicBezTo>
                    <a:pt x="298" y="180"/>
                    <a:pt x="197" y="203"/>
                    <a:pt x="96" y="262"/>
                  </a:cubicBezTo>
                  <a:cubicBezTo>
                    <a:pt x="96" y="369"/>
                    <a:pt x="84" y="464"/>
                    <a:pt x="1" y="524"/>
                  </a:cubicBezTo>
                  <a:lnTo>
                    <a:pt x="1" y="893"/>
                  </a:lnTo>
                  <a:cubicBezTo>
                    <a:pt x="58" y="835"/>
                    <a:pt x="120" y="815"/>
                    <a:pt x="183" y="815"/>
                  </a:cubicBezTo>
                  <a:cubicBezTo>
                    <a:pt x="289" y="815"/>
                    <a:pt x="401" y="870"/>
                    <a:pt x="512" y="893"/>
                  </a:cubicBezTo>
                  <a:cubicBezTo>
                    <a:pt x="634" y="920"/>
                    <a:pt x="753" y="935"/>
                    <a:pt x="870" y="935"/>
                  </a:cubicBezTo>
                  <a:cubicBezTo>
                    <a:pt x="1154" y="935"/>
                    <a:pt x="1423" y="849"/>
                    <a:pt x="1667" y="655"/>
                  </a:cubicBezTo>
                  <a:cubicBezTo>
                    <a:pt x="1703" y="655"/>
                    <a:pt x="1739" y="655"/>
                    <a:pt x="1763" y="643"/>
                  </a:cubicBezTo>
                  <a:cubicBezTo>
                    <a:pt x="1715" y="428"/>
                    <a:pt x="1691" y="190"/>
                    <a:pt x="1548" y="12"/>
                  </a:cubicBezTo>
                  <a:cubicBezTo>
                    <a:pt x="1478" y="8"/>
                    <a:pt x="1410" y="1"/>
                    <a:pt x="13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2" name="Google Shape;692;p4"/>
            <p:cNvSpPr/>
            <p:nvPr/>
          </p:nvSpPr>
          <p:spPr>
            <a:xfrm>
              <a:off x="632838" y="-1347009"/>
              <a:ext cx="21082" cy="13066"/>
            </a:xfrm>
            <a:custGeom>
              <a:avLst/>
              <a:gdLst/>
              <a:ahLst/>
              <a:cxnLst/>
              <a:rect l="l" t="t" r="r" b="b"/>
              <a:pathLst>
                <a:path w="668" h="414" extrusionOk="0">
                  <a:moveTo>
                    <a:pt x="655" y="72"/>
                  </a:moveTo>
                  <a:cubicBezTo>
                    <a:pt x="429" y="119"/>
                    <a:pt x="143" y="0"/>
                    <a:pt x="1" y="334"/>
                  </a:cubicBezTo>
                  <a:cubicBezTo>
                    <a:pt x="12" y="332"/>
                    <a:pt x="24" y="332"/>
                    <a:pt x="35" y="332"/>
                  </a:cubicBezTo>
                  <a:cubicBezTo>
                    <a:pt x="172" y="332"/>
                    <a:pt x="313" y="413"/>
                    <a:pt x="455" y="413"/>
                  </a:cubicBezTo>
                  <a:cubicBezTo>
                    <a:pt x="526" y="413"/>
                    <a:pt x="596" y="393"/>
                    <a:pt x="667" y="334"/>
                  </a:cubicBezTo>
                  <a:cubicBezTo>
                    <a:pt x="655" y="238"/>
                    <a:pt x="655" y="155"/>
                    <a:pt x="655" y="72"/>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3" name="Google Shape;693;p4"/>
            <p:cNvSpPr/>
            <p:nvPr/>
          </p:nvSpPr>
          <p:spPr>
            <a:xfrm>
              <a:off x="603898" y="-1328988"/>
              <a:ext cx="13192" cy="8679"/>
            </a:xfrm>
            <a:custGeom>
              <a:avLst/>
              <a:gdLst/>
              <a:ahLst/>
              <a:cxnLst/>
              <a:rect l="l" t="t" r="r" b="b"/>
              <a:pathLst>
                <a:path w="418" h="275" extrusionOk="0">
                  <a:moveTo>
                    <a:pt x="144" y="1"/>
                  </a:moveTo>
                  <a:cubicBezTo>
                    <a:pt x="96" y="60"/>
                    <a:pt x="48" y="96"/>
                    <a:pt x="1" y="156"/>
                  </a:cubicBezTo>
                  <a:cubicBezTo>
                    <a:pt x="84" y="191"/>
                    <a:pt x="167" y="239"/>
                    <a:pt x="239" y="275"/>
                  </a:cubicBezTo>
                  <a:cubicBezTo>
                    <a:pt x="418" y="72"/>
                    <a:pt x="263" y="36"/>
                    <a:pt x="1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4" name="Google Shape;694;p4"/>
            <p:cNvSpPr/>
            <p:nvPr/>
          </p:nvSpPr>
          <p:spPr>
            <a:xfrm>
              <a:off x="716627" y="-1191675"/>
              <a:ext cx="21840" cy="22408"/>
            </a:xfrm>
            <a:custGeom>
              <a:avLst/>
              <a:gdLst/>
              <a:ahLst/>
              <a:cxnLst/>
              <a:rect l="l" t="t" r="r" b="b"/>
              <a:pathLst>
                <a:path w="692" h="710" extrusionOk="0">
                  <a:moveTo>
                    <a:pt x="206" y="1"/>
                  </a:moveTo>
                  <a:cubicBezTo>
                    <a:pt x="135" y="1"/>
                    <a:pt x="67" y="49"/>
                    <a:pt x="1" y="210"/>
                  </a:cubicBezTo>
                  <a:lnTo>
                    <a:pt x="1" y="710"/>
                  </a:lnTo>
                  <a:cubicBezTo>
                    <a:pt x="144" y="424"/>
                    <a:pt x="513" y="496"/>
                    <a:pt x="691" y="67"/>
                  </a:cubicBezTo>
                  <a:lnTo>
                    <a:pt x="691" y="67"/>
                  </a:lnTo>
                  <a:cubicBezTo>
                    <a:pt x="645" y="101"/>
                    <a:pt x="600" y="114"/>
                    <a:pt x="557" y="114"/>
                  </a:cubicBezTo>
                  <a:cubicBezTo>
                    <a:pt x="429" y="114"/>
                    <a:pt x="314" y="1"/>
                    <a:pt x="2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5" name="Google Shape;695;p4"/>
            <p:cNvSpPr/>
            <p:nvPr/>
          </p:nvSpPr>
          <p:spPr>
            <a:xfrm>
              <a:off x="573096" y="-1330850"/>
              <a:ext cx="21840" cy="10541"/>
            </a:xfrm>
            <a:custGeom>
              <a:avLst/>
              <a:gdLst/>
              <a:ahLst/>
              <a:cxnLst/>
              <a:rect l="l" t="t" r="r" b="b"/>
              <a:pathLst>
                <a:path w="692" h="334" extrusionOk="0">
                  <a:moveTo>
                    <a:pt x="691" y="0"/>
                  </a:moveTo>
                  <a:lnTo>
                    <a:pt x="691" y="0"/>
                  </a:lnTo>
                  <a:cubicBezTo>
                    <a:pt x="453" y="36"/>
                    <a:pt x="239" y="72"/>
                    <a:pt x="0" y="334"/>
                  </a:cubicBezTo>
                  <a:cubicBezTo>
                    <a:pt x="501" y="310"/>
                    <a:pt x="501" y="310"/>
                    <a:pt x="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6" name="Google Shape;696;p4"/>
            <p:cNvSpPr/>
            <p:nvPr/>
          </p:nvSpPr>
          <p:spPr>
            <a:xfrm>
              <a:off x="576095" y="-1312262"/>
              <a:ext cx="18179" cy="14959"/>
            </a:xfrm>
            <a:custGeom>
              <a:avLst/>
              <a:gdLst/>
              <a:ahLst/>
              <a:cxnLst/>
              <a:rect l="l" t="t" r="r" b="b"/>
              <a:pathLst>
                <a:path w="576" h="474" extrusionOk="0">
                  <a:moveTo>
                    <a:pt x="397" y="1"/>
                  </a:moveTo>
                  <a:cubicBezTo>
                    <a:pt x="340" y="1"/>
                    <a:pt x="281" y="42"/>
                    <a:pt x="215" y="126"/>
                  </a:cubicBezTo>
                  <a:cubicBezTo>
                    <a:pt x="215" y="245"/>
                    <a:pt x="1" y="388"/>
                    <a:pt x="286" y="459"/>
                  </a:cubicBezTo>
                  <a:cubicBezTo>
                    <a:pt x="322" y="469"/>
                    <a:pt x="352" y="474"/>
                    <a:pt x="376" y="474"/>
                  </a:cubicBezTo>
                  <a:cubicBezTo>
                    <a:pt x="576" y="474"/>
                    <a:pt x="412" y="157"/>
                    <a:pt x="560" y="126"/>
                  </a:cubicBezTo>
                  <a:cubicBezTo>
                    <a:pt x="507" y="42"/>
                    <a:pt x="453" y="1"/>
                    <a:pt x="3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7" name="Google Shape;697;p4"/>
            <p:cNvSpPr/>
            <p:nvPr/>
          </p:nvSpPr>
          <p:spPr>
            <a:xfrm>
              <a:off x="475390" y="-1054772"/>
              <a:ext cx="48886" cy="32444"/>
            </a:xfrm>
            <a:custGeom>
              <a:avLst/>
              <a:gdLst/>
              <a:ahLst/>
              <a:cxnLst/>
              <a:rect l="l" t="t" r="r" b="b"/>
              <a:pathLst>
                <a:path w="1549" h="1028" extrusionOk="0">
                  <a:moveTo>
                    <a:pt x="984" y="0"/>
                  </a:moveTo>
                  <a:cubicBezTo>
                    <a:pt x="953" y="0"/>
                    <a:pt x="919" y="9"/>
                    <a:pt x="882" y="27"/>
                  </a:cubicBezTo>
                  <a:cubicBezTo>
                    <a:pt x="799" y="110"/>
                    <a:pt x="809" y="349"/>
                    <a:pt x="685" y="349"/>
                  </a:cubicBezTo>
                  <a:cubicBezTo>
                    <a:pt x="649" y="349"/>
                    <a:pt x="602" y="329"/>
                    <a:pt x="537" y="277"/>
                  </a:cubicBezTo>
                  <a:cubicBezTo>
                    <a:pt x="382" y="253"/>
                    <a:pt x="251" y="206"/>
                    <a:pt x="108" y="182"/>
                  </a:cubicBezTo>
                  <a:lnTo>
                    <a:pt x="108" y="182"/>
                  </a:lnTo>
                  <a:cubicBezTo>
                    <a:pt x="1" y="515"/>
                    <a:pt x="608" y="396"/>
                    <a:pt x="429" y="789"/>
                  </a:cubicBezTo>
                  <a:cubicBezTo>
                    <a:pt x="584" y="801"/>
                    <a:pt x="703" y="872"/>
                    <a:pt x="775" y="1027"/>
                  </a:cubicBezTo>
                  <a:cubicBezTo>
                    <a:pt x="1037" y="837"/>
                    <a:pt x="1334" y="682"/>
                    <a:pt x="1549" y="420"/>
                  </a:cubicBezTo>
                  <a:lnTo>
                    <a:pt x="1549" y="277"/>
                  </a:lnTo>
                  <a:cubicBezTo>
                    <a:pt x="1469" y="308"/>
                    <a:pt x="1389" y="364"/>
                    <a:pt x="1326" y="364"/>
                  </a:cubicBezTo>
                  <a:cubicBezTo>
                    <a:pt x="1266" y="364"/>
                    <a:pt x="1221" y="314"/>
                    <a:pt x="1203" y="146"/>
                  </a:cubicBezTo>
                  <a:cubicBezTo>
                    <a:pt x="1142" y="67"/>
                    <a:pt x="1073" y="0"/>
                    <a:pt x="98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8" name="Google Shape;698;p4"/>
            <p:cNvSpPr/>
            <p:nvPr/>
          </p:nvSpPr>
          <p:spPr>
            <a:xfrm>
              <a:off x="554698" y="-1099049"/>
              <a:ext cx="24806" cy="17358"/>
            </a:xfrm>
            <a:custGeom>
              <a:avLst/>
              <a:gdLst/>
              <a:ahLst/>
              <a:cxnLst/>
              <a:rect l="l" t="t" r="r" b="b"/>
              <a:pathLst>
                <a:path w="786" h="550" extrusionOk="0">
                  <a:moveTo>
                    <a:pt x="576" y="0"/>
                  </a:moveTo>
                  <a:cubicBezTo>
                    <a:pt x="491" y="0"/>
                    <a:pt x="408" y="79"/>
                    <a:pt x="322" y="79"/>
                  </a:cubicBezTo>
                  <a:cubicBezTo>
                    <a:pt x="294" y="79"/>
                    <a:pt x="267" y="71"/>
                    <a:pt x="238" y="49"/>
                  </a:cubicBezTo>
                  <a:cubicBezTo>
                    <a:pt x="12" y="216"/>
                    <a:pt x="0" y="394"/>
                    <a:pt x="238" y="549"/>
                  </a:cubicBezTo>
                  <a:cubicBezTo>
                    <a:pt x="285" y="512"/>
                    <a:pt x="342" y="505"/>
                    <a:pt x="401" y="505"/>
                  </a:cubicBezTo>
                  <a:cubicBezTo>
                    <a:pt x="445" y="505"/>
                    <a:pt x="491" y="509"/>
                    <a:pt x="534" y="509"/>
                  </a:cubicBezTo>
                  <a:cubicBezTo>
                    <a:pt x="644" y="509"/>
                    <a:pt x="743" y="483"/>
                    <a:pt x="786" y="299"/>
                  </a:cubicBezTo>
                  <a:cubicBezTo>
                    <a:pt x="714" y="251"/>
                    <a:pt x="691" y="168"/>
                    <a:pt x="691" y="61"/>
                  </a:cubicBezTo>
                  <a:cubicBezTo>
                    <a:pt x="652" y="16"/>
                    <a:pt x="614" y="0"/>
                    <a:pt x="57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9" name="Google Shape;699;p4"/>
            <p:cNvSpPr/>
            <p:nvPr/>
          </p:nvSpPr>
          <p:spPr>
            <a:xfrm>
              <a:off x="916522" y="-1436100"/>
              <a:ext cx="15086" cy="19788"/>
            </a:xfrm>
            <a:custGeom>
              <a:avLst/>
              <a:gdLst/>
              <a:ahLst/>
              <a:cxnLst/>
              <a:rect l="l" t="t" r="r" b="b"/>
              <a:pathLst>
                <a:path w="478" h="627" extrusionOk="0">
                  <a:moveTo>
                    <a:pt x="156" y="0"/>
                  </a:moveTo>
                  <a:cubicBezTo>
                    <a:pt x="145" y="0"/>
                    <a:pt x="132" y="1"/>
                    <a:pt x="120" y="1"/>
                  </a:cubicBezTo>
                  <a:cubicBezTo>
                    <a:pt x="84" y="1"/>
                    <a:pt x="37" y="13"/>
                    <a:pt x="13" y="13"/>
                  </a:cubicBezTo>
                  <a:cubicBezTo>
                    <a:pt x="13" y="204"/>
                    <a:pt x="156" y="418"/>
                    <a:pt x="1" y="609"/>
                  </a:cubicBezTo>
                  <a:cubicBezTo>
                    <a:pt x="10" y="608"/>
                    <a:pt x="20" y="608"/>
                    <a:pt x="30" y="608"/>
                  </a:cubicBezTo>
                  <a:cubicBezTo>
                    <a:pt x="105" y="608"/>
                    <a:pt x="184" y="627"/>
                    <a:pt x="262" y="627"/>
                  </a:cubicBezTo>
                  <a:cubicBezTo>
                    <a:pt x="337" y="627"/>
                    <a:pt x="411" y="609"/>
                    <a:pt x="477" y="537"/>
                  </a:cubicBezTo>
                  <a:cubicBezTo>
                    <a:pt x="443" y="285"/>
                    <a:pt x="452" y="0"/>
                    <a:pt x="1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0" name="Google Shape;700;p4"/>
            <p:cNvSpPr/>
            <p:nvPr/>
          </p:nvSpPr>
          <p:spPr>
            <a:xfrm>
              <a:off x="885342" y="-1435911"/>
              <a:ext cx="21082" cy="13192"/>
            </a:xfrm>
            <a:custGeom>
              <a:avLst/>
              <a:gdLst/>
              <a:ahLst/>
              <a:cxnLst/>
              <a:rect l="l" t="t" r="r" b="b"/>
              <a:pathLst>
                <a:path w="668" h="418" extrusionOk="0">
                  <a:moveTo>
                    <a:pt x="382" y="0"/>
                  </a:moveTo>
                  <a:cubicBezTo>
                    <a:pt x="324" y="0"/>
                    <a:pt x="255" y="62"/>
                    <a:pt x="167" y="234"/>
                  </a:cubicBezTo>
                  <a:cubicBezTo>
                    <a:pt x="149" y="245"/>
                    <a:pt x="123" y="248"/>
                    <a:pt x="93" y="248"/>
                  </a:cubicBezTo>
                  <a:cubicBezTo>
                    <a:pt x="63" y="248"/>
                    <a:pt x="30" y="245"/>
                    <a:pt x="1" y="245"/>
                  </a:cubicBezTo>
                  <a:cubicBezTo>
                    <a:pt x="85" y="380"/>
                    <a:pt x="185" y="417"/>
                    <a:pt x="292" y="417"/>
                  </a:cubicBezTo>
                  <a:cubicBezTo>
                    <a:pt x="412" y="417"/>
                    <a:pt x="541" y="371"/>
                    <a:pt x="667" y="365"/>
                  </a:cubicBezTo>
                  <a:cubicBezTo>
                    <a:pt x="572" y="246"/>
                    <a:pt x="498" y="0"/>
                    <a:pt x="38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1" name="Google Shape;701;p4"/>
            <p:cNvSpPr/>
            <p:nvPr/>
          </p:nvSpPr>
          <p:spPr>
            <a:xfrm>
              <a:off x="695577" y="-1352784"/>
              <a:ext cx="38756" cy="27962"/>
            </a:xfrm>
            <a:custGeom>
              <a:avLst/>
              <a:gdLst/>
              <a:ahLst/>
              <a:cxnLst/>
              <a:rect l="l" t="t" r="r" b="b"/>
              <a:pathLst>
                <a:path w="1228" h="886" extrusionOk="0">
                  <a:moveTo>
                    <a:pt x="973" y="0"/>
                  </a:moveTo>
                  <a:cubicBezTo>
                    <a:pt x="921" y="0"/>
                    <a:pt x="867" y="6"/>
                    <a:pt x="815" y="6"/>
                  </a:cubicBezTo>
                  <a:cubicBezTo>
                    <a:pt x="802" y="6"/>
                    <a:pt x="788" y="6"/>
                    <a:pt x="775" y="5"/>
                  </a:cubicBezTo>
                  <a:cubicBezTo>
                    <a:pt x="477" y="88"/>
                    <a:pt x="156" y="124"/>
                    <a:pt x="1" y="505"/>
                  </a:cubicBezTo>
                  <a:cubicBezTo>
                    <a:pt x="37" y="624"/>
                    <a:pt x="72" y="767"/>
                    <a:pt x="108" y="886"/>
                  </a:cubicBezTo>
                  <a:cubicBezTo>
                    <a:pt x="393" y="787"/>
                    <a:pt x="608" y="486"/>
                    <a:pt x="929" y="486"/>
                  </a:cubicBezTo>
                  <a:cubicBezTo>
                    <a:pt x="956" y="486"/>
                    <a:pt x="984" y="488"/>
                    <a:pt x="1013" y="493"/>
                  </a:cubicBezTo>
                  <a:cubicBezTo>
                    <a:pt x="1108" y="374"/>
                    <a:pt x="1227" y="290"/>
                    <a:pt x="1227" y="124"/>
                  </a:cubicBezTo>
                  <a:cubicBezTo>
                    <a:pt x="1157" y="19"/>
                    <a:pt x="1067" y="0"/>
                    <a:pt x="9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2" name="Google Shape;702;p4"/>
            <p:cNvSpPr/>
            <p:nvPr/>
          </p:nvSpPr>
          <p:spPr>
            <a:xfrm>
              <a:off x="687687" y="-1356792"/>
              <a:ext cx="32349" cy="20325"/>
            </a:xfrm>
            <a:custGeom>
              <a:avLst/>
              <a:gdLst/>
              <a:ahLst/>
              <a:cxnLst/>
              <a:rect l="l" t="t" r="r" b="b"/>
              <a:pathLst>
                <a:path w="1025" h="644" extrusionOk="0">
                  <a:moveTo>
                    <a:pt x="584" y="1"/>
                  </a:moveTo>
                  <a:cubicBezTo>
                    <a:pt x="549" y="13"/>
                    <a:pt x="501" y="13"/>
                    <a:pt x="477" y="24"/>
                  </a:cubicBezTo>
                  <a:cubicBezTo>
                    <a:pt x="370" y="227"/>
                    <a:pt x="1" y="286"/>
                    <a:pt x="251" y="644"/>
                  </a:cubicBezTo>
                  <a:cubicBezTo>
                    <a:pt x="477" y="417"/>
                    <a:pt x="846" y="477"/>
                    <a:pt x="1025" y="132"/>
                  </a:cubicBezTo>
                  <a:cubicBezTo>
                    <a:pt x="1001" y="84"/>
                    <a:pt x="953" y="60"/>
                    <a:pt x="9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3" name="Google Shape;703;p4"/>
            <p:cNvSpPr/>
            <p:nvPr/>
          </p:nvSpPr>
          <p:spPr>
            <a:xfrm>
              <a:off x="653888" y="-1360548"/>
              <a:ext cx="24459" cy="20325"/>
            </a:xfrm>
            <a:custGeom>
              <a:avLst/>
              <a:gdLst/>
              <a:ahLst/>
              <a:cxnLst/>
              <a:rect l="l" t="t" r="r" b="b"/>
              <a:pathLst>
                <a:path w="775" h="644" extrusionOk="0">
                  <a:moveTo>
                    <a:pt x="429" y="1"/>
                  </a:moveTo>
                  <a:cubicBezTo>
                    <a:pt x="12" y="72"/>
                    <a:pt x="0" y="298"/>
                    <a:pt x="227" y="644"/>
                  </a:cubicBezTo>
                  <a:cubicBezTo>
                    <a:pt x="417" y="644"/>
                    <a:pt x="608" y="620"/>
                    <a:pt x="774" y="501"/>
                  </a:cubicBezTo>
                  <a:cubicBezTo>
                    <a:pt x="536" y="441"/>
                    <a:pt x="524" y="191"/>
                    <a:pt x="4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4" name="Google Shape;704;p4"/>
            <p:cNvSpPr/>
            <p:nvPr/>
          </p:nvSpPr>
          <p:spPr>
            <a:xfrm>
              <a:off x="920278" y="-1451154"/>
              <a:ext cx="27457" cy="32033"/>
            </a:xfrm>
            <a:custGeom>
              <a:avLst/>
              <a:gdLst/>
              <a:ahLst/>
              <a:cxnLst/>
              <a:rect l="l" t="t" r="r" b="b"/>
              <a:pathLst>
                <a:path w="870" h="1015" extrusionOk="0">
                  <a:moveTo>
                    <a:pt x="435" y="1"/>
                  </a:moveTo>
                  <a:cubicBezTo>
                    <a:pt x="223" y="1"/>
                    <a:pt x="147" y="314"/>
                    <a:pt x="1" y="478"/>
                  </a:cubicBezTo>
                  <a:cubicBezTo>
                    <a:pt x="239" y="550"/>
                    <a:pt x="156" y="895"/>
                    <a:pt x="358" y="1014"/>
                  </a:cubicBezTo>
                  <a:cubicBezTo>
                    <a:pt x="418" y="967"/>
                    <a:pt x="477" y="931"/>
                    <a:pt x="537" y="895"/>
                  </a:cubicBezTo>
                  <a:cubicBezTo>
                    <a:pt x="608" y="895"/>
                    <a:pt x="691" y="871"/>
                    <a:pt x="775" y="859"/>
                  </a:cubicBezTo>
                  <a:cubicBezTo>
                    <a:pt x="846" y="574"/>
                    <a:pt x="870" y="324"/>
                    <a:pt x="668" y="97"/>
                  </a:cubicBezTo>
                  <a:cubicBezTo>
                    <a:pt x="574" y="29"/>
                    <a:pt x="499" y="1"/>
                    <a:pt x="4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5" name="Google Shape;705;p4"/>
            <p:cNvSpPr/>
            <p:nvPr/>
          </p:nvSpPr>
          <p:spPr>
            <a:xfrm>
              <a:off x="940192" y="-1448471"/>
              <a:ext cx="25595" cy="24080"/>
            </a:xfrm>
            <a:custGeom>
              <a:avLst/>
              <a:gdLst/>
              <a:ahLst/>
              <a:cxnLst/>
              <a:rect l="l" t="t" r="r" b="b"/>
              <a:pathLst>
                <a:path w="811" h="763" extrusionOk="0">
                  <a:moveTo>
                    <a:pt x="37" y="1"/>
                  </a:moveTo>
                  <a:lnTo>
                    <a:pt x="37" y="1"/>
                  </a:lnTo>
                  <a:cubicBezTo>
                    <a:pt x="120" y="251"/>
                    <a:pt x="1" y="524"/>
                    <a:pt x="144" y="763"/>
                  </a:cubicBezTo>
                  <a:cubicBezTo>
                    <a:pt x="334" y="572"/>
                    <a:pt x="632" y="727"/>
                    <a:pt x="811" y="513"/>
                  </a:cubicBezTo>
                  <a:cubicBezTo>
                    <a:pt x="715" y="513"/>
                    <a:pt x="632" y="489"/>
                    <a:pt x="584" y="393"/>
                  </a:cubicBezTo>
                  <a:cubicBezTo>
                    <a:pt x="477" y="334"/>
                    <a:pt x="441" y="227"/>
                    <a:pt x="358" y="132"/>
                  </a:cubicBezTo>
                  <a:cubicBezTo>
                    <a:pt x="263" y="96"/>
                    <a:pt x="144" y="48"/>
                    <a:pt x="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6" name="Google Shape;706;p4"/>
            <p:cNvSpPr/>
            <p:nvPr/>
          </p:nvSpPr>
          <p:spPr>
            <a:xfrm>
              <a:off x="951111" y="-1444337"/>
              <a:ext cx="7543" cy="10541"/>
            </a:xfrm>
            <a:custGeom>
              <a:avLst/>
              <a:gdLst/>
              <a:ahLst/>
              <a:cxnLst/>
              <a:rect l="l" t="t" r="r" b="b"/>
              <a:pathLst>
                <a:path w="239" h="334" extrusionOk="0">
                  <a:moveTo>
                    <a:pt x="12" y="1"/>
                  </a:moveTo>
                  <a:cubicBezTo>
                    <a:pt x="12" y="108"/>
                    <a:pt x="0" y="227"/>
                    <a:pt x="0" y="334"/>
                  </a:cubicBezTo>
                  <a:cubicBezTo>
                    <a:pt x="72" y="298"/>
                    <a:pt x="167" y="286"/>
                    <a:pt x="238" y="262"/>
                  </a:cubicBezTo>
                  <a:cubicBezTo>
                    <a:pt x="238" y="96"/>
                    <a:pt x="167" y="1"/>
                    <a:pt x="1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7" name="Google Shape;707;p4"/>
            <p:cNvSpPr/>
            <p:nvPr/>
          </p:nvSpPr>
          <p:spPr>
            <a:xfrm>
              <a:off x="768100" y="-1405172"/>
              <a:ext cx="28972" cy="19409"/>
            </a:xfrm>
            <a:custGeom>
              <a:avLst/>
              <a:gdLst/>
              <a:ahLst/>
              <a:cxnLst/>
              <a:rect l="l" t="t" r="r" b="b"/>
              <a:pathLst>
                <a:path w="918" h="615" extrusionOk="0">
                  <a:moveTo>
                    <a:pt x="519" y="1"/>
                  </a:moveTo>
                  <a:cubicBezTo>
                    <a:pt x="382" y="1"/>
                    <a:pt x="245" y="45"/>
                    <a:pt x="120" y="117"/>
                  </a:cubicBezTo>
                  <a:cubicBezTo>
                    <a:pt x="1" y="188"/>
                    <a:pt x="298" y="343"/>
                    <a:pt x="263" y="522"/>
                  </a:cubicBezTo>
                  <a:cubicBezTo>
                    <a:pt x="321" y="560"/>
                    <a:pt x="434" y="615"/>
                    <a:pt x="474" y="615"/>
                  </a:cubicBezTo>
                  <a:cubicBezTo>
                    <a:pt x="483" y="615"/>
                    <a:pt x="489" y="612"/>
                    <a:pt x="489" y="605"/>
                  </a:cubicBezTo>
                  <a:cubicBezTo>
                    <a:pt x="370" y="117"/>
                    <a:pt x="775" y="295"/>
                    <a:pt x="918" y="153"/>
                  </a:cubicBezTo>
                  <a:cubicBezTo>
                    <a:pt x="793" y="45"/>
                    <a:pt x="656" y="1"/>
                    <a:pt x="5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8" name="Google Shape;708;p4"/>
            <p:cNvSpPr/>
            <p:nvPr/>
          </p:nvSpPr>
          <p:spPr>
            <a:xfrm>
              <a:off x="789907" y="-1402995"/>
              <a:ext cx="25216" cy="19283"/>
            </a:xfrm>
            <a:custGeom>
              <a:avLst/>
              <a:gdLst/>
              <a:ahLst/>
              <a:cxnLst/>
              <a:rect l="l" t="t" r="r" b="b"/>
              <a:pathLst>
                <a:path w="799" h="611" extrusionOk="0">
                  <a:moveTo>
                    <a:pt x="691" y="0"/>
                  </a:moveTo>
                  <a:cubicBezTo>
                    <a:pt x="620" y="60"/>
                    <a:pt x="524" y="143"/>
                    <a:pt x="453" y="215"/>
                  </a:cubicBezTo>
                  <a:cubicBezTo>
                    <a:pt x="358" y="417"/>
                    <a:pt x="0" y="238"/>
                    <a:pt x="24" y="596"/>
                  </a:cubicBezTo>
                  <a:cubicBezTo>
                    <a:pt x="65" y="606"/>
                    <a:pt x="104" y="611"/>
                    <a:pt x="141" y="611"/>
                  </a:cubicBezTo>
                  <a:cubicBezTo>
                    <a:pt x="400" y="611"/>
                    <a:pt x="590" y="381"/>
                    <a:pt x="798" y="215"/>
                  </a:cubicBezTo>
                  <a:cubicBezTo>
                    <a:pt x="762" y="143"/>
                    <a:pt x="715" y="84"/>
                    <a:pt x="6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9" name="Google Shape;709;p4"/>
            <p:cNvSpPr/>
            <p:nvPr/>
          </p:nvSpPr>
          <p:spPr>
            <a:xfrm>
              <a:off x="680555" y="-1384596"/>
              <a:ext cx="33485" cy="22502"/>
            </a:xfrm>
            <a:custGeom>
              <a:avLst/>
              <a:gdLst/>
              <a:ahLst/>
              <a:cxnLst/>
              <a:rect l="l" t="t" r="r" b="b"/>
              <a:pathLst>
                <a:path w="1061" h="713" extrusionOk="0">
                  <a:moveTo>
                    <a:pt x="810" y="1"/>
                  </a:moveTo>
                  <a:lnTo>
                    <a:pt x="810" y="1"/>
                  </a:lnTo>
                  <a:cubicBezTo>
                    <a:pt x="671" y="94"/>
                    <a:pt x="531" y="143"/>
                    <a:pt x="380" y="143"/>
                  </a:cubicBezTo>
                  <a:cubicBezTo>
                    <a:pt x="338" y="143"/>
                    <a:pt x="295" y="139"/>
                    <a:pt x="251" y="132"/>
                  </a:cubicBezTo>
                  <a:lnTo>
                    <a:pt x="251" y="132"/>
                  </a:lnTo>
                  <a:cubicBezTo>
                    <a:pt x="13" y="334"/>
                    <a:pt x="1" y="548"/>
                    <a:pt x="275" y="703"/>
                  </a:cubicBezTo>
                  <a:cubicBezTo>
                    <a:pt x="290" y="710"/>
                    <a:pt x="304" y="712"/>
                    <a:pt x="316" y="712"/>
                  </a:cubicBezTo>
                  <a:cubicBezTo>
                    <a:pt x="441" y="712"/>
                    <a:pt x="364" y="378"/>
                    <a:pt x="527" y="378"/>
                  </a:cubicBezTo>
                  <a:cubicBezTo>
                    <a:pt x="547" y="378"/>
                    <a:pt x="569" y="383"/>
                    <a:pt x="596" y="394"/>
                  </a:cubicBezTo>
                  <a:cubicBezTo>
                    <a:pt x="846" y="394"/>
                    <a:pt x="1060" y="358"/>
                    <a:pt x="8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0" name="Google Shape;710;p4"/>
            <p:cNvSpPr/>
            <p:nvPr/>
          </p:nvSpPr>
          <p:spPr>
            <a:xfrm>
              <a:off x="718521" y="-1381692"/>
              <a:ext cx="18021" cy="19062"/>
            </a:xfrm>
            <a:custGeom>
              <a:avLst/>
              <a:gdLst/>
              <a:ahLst/>
              <a:cxnLst/>
              <a:rect l="l" t="t" r="r" b="b"/>
              <a:pathLst>
                <a:path w="571" h="604" extrusionOk="0">
                  <a:moveTo>
                    <a:pt x="392" y="1"/>
                  </a:moveTo>
                  <a:cubicBezTo>
                    <a:pt x="378" y="1"/>
                    <a:pt x="362" y="2"/>
                    <a:pt x="345" y="4"/>
                  </a:cubicBezTo>
                  <a:cubicBezTo>
                    <a:pt x="334" y="28"/>
                    <a:pt x="298" y="40"/>
                    <a:pt x="286" y="63"/>
                  </a:cubicBezTo>
                  <a:cubicBezTo>
                    <a:pt x="203" y="206"/>
                    <a:pt x="0" y="325"/>
                    <a:pt x="167" y="552"/>
                  </a:cubicBezTo>
                  <a:cubicBezTo>
                    <a:pt x="207" y="589"/>
                    <a:pt x="238" y="603"/>
                    <a:pt x="262" y="603"/>
                  </a:cubicBezTo>
                  <a:cubicBezTo>
                    <a:pt x="331" y="603"/>
                    <a:pt x="349" y="485"/>
                    <a:pt x="393" y="432"/>
                  </a:cubicBezTo>
                  <a:cubicBezTo>
                    <a:pt x="453" y="385"/>
                    <a:pt x="524" y="337"/>
                    <a:pt x="560" y="266"/>
                  </a:cubicBezTo>
                  <a:cubicBezTo>
                    <a:pt x="571" y="104"/>
                    <a:pt x="532" y="1"/>
                    <a:pt x="39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1" name="Google Shape;711;p4"/>
            <p:cNvSpPr/>
            <p:nvPr/>
          </p:nvSpPr>
          <p:spPr>
            <a:xfrm>
              <a:off x="717385" y="-1392485"/>
              <a:ext cx="23702" cy="12056"/>
            </a:xfrm>
            <a:custGeom>
              <a:avLst/>
              <a:gdLst/>
              <a:ahLst/>
              <a:cxnLst/>
              <a:rect l="l" t="t" r="r" b="b"/>
              <a:pathLst>
                <a:path w="751" h="382" extrusionOk="0">
                  <a:moveTo>
                    <a:pt x="310" y="1"/>
                  </a:moveTo>
                  <a:cubicBezTo>
                    <a:pt x="84" y="132"/>
                    <a:pt x="0" y="263"/>
                    <a:pt x="322" y="382"/>
                  </a:cubicBezTo>
                  <a:cubicBezTo>
                    <a:pt x="393" y="286"/>
                    <a:pt x="751" y="286"/>
                    <a:pt x="429" y="12"/>
                  </a:cubicBezTo>
                  <a:cubicBezTo>
                    <a:pt x="381" y="1"/>
                    <a:pt x="358" y="1"/>
                    <a:pt x="3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2" name="Google Shape;712;p4"/>
            <p:cNvSpPr/>
            <p:nvPr/>
          </p:nvSpPr>
          <p:spPr>
            <a:xfrm>
              <a:off x="615922" y="-1151311"/>
              <a:ext cx="51506" cy="33201"/>
            </a:xfrm>
            <a:custGeom>
              <a:avLst/>
              <a:gdLst/>
              <a:ahLst/>
              <a:cxnLst/>
              <a:rect l="l" t="t" r="r" b="b"/>
              <a:pathLst>
                <a:path w="1632" h="1052" extrusionOk="0">
                  <a:moveTo>
                    <a:pt x="1300" y="1"/>
                  </a:moveTo>
                  <a:cubicBezTo>
                    <a:pt x="1269" y="1"/>
                    <a:pt x="1237" y="16"/>
                    <a:pt x="1203" y="50"/>
                  </a:cubicBezTo>
                  <a:cubicBezTo>
                    <a:pt x="1112" y="133"/>
                    <a:pt x="1026" y="275"/>
                    <a:pt x="909" y="275"/>
                  </a:cubicBezTo>
                  <a:cubicBezTo>
                    <a:pt x="859" y="275"/>
                    <a:pt x="803" y="249"/>
                    <a:pt x="739" y="181"/>
                  </a:cubicBezTo>
                  <a:cubicBezTo>
                    <a:pt x="459" y="202"/>
                    <a:pt x="471" y="700"/>
                    <a:pt x="187" y="700"/>
                  </a:cubicBezTo>
                  <a:cubicBezTo>
                    <a:pt x="156" y="700"/>
                    <a:pt x="122" y="694"/>
                    <a:pt x="84" y="681"/>
                  </a:cubicBezTo>
                  <a:lnTo>
                    <a:pt x="72" y="693"/>
                  </a:lnTo>
                  <a:cubicBezTo>
                    <a:pt x="13" y="752"/>
                    <a:pt x="1" y="824"/>
                    <a:pt x="13" y="907"/>
                  </a:cubicBezTo>
                  <a:cubicBezTo>
                    <a:pt x="37" y="991"/>
                    <a:pt x="96" y="1038"/>
                    <a:pt x="179" y="1050"/>
                  </a:cubicBezTo>
                  <a:cubicBezTo>
                    <a:pt x="188" y="1051"/>
                    <a:pt x="196" y="1051"/>
                    <a:pt x="204" y="1051"/>
                  </a:cubicBezTo>
                  <a:cubicBezTo>
                    <a:pt x="382" y="1051"/>
                    <a:pt x="570" y="891"/>
                    <a:pt x="761" y="891"/>
                  </a:cubicBezTo>
                  <a:cubicBezTo>
                    <a:pt x="856" y="891"/>
                    <a:pt x="952" y="931"/>
                    <a:pt x="1049" y="1050"/>
                  </a:cubicBezTo>
                  <a:cubicBezTo>
                    <a:pt x="1203" y="955"/>
                    <a:pt x="1346" y="883"/>
                    <a:pt x="1501" y="788"/>
                  </a:cubicBezTo>
                  <a:lnTo>
                    <a:pt x="1632" y="574"/>
                  </a:lnTo>
                  <a:cubicBezTo>
                    <a:pt x="1561" y="395"/>
                    <a:pt x="1156" y="407"/>
                    <a:pt x="1406" y="50"/>
                  </a:cubicBezTo>
                  <a:cubicBezTo>
                    <a:pt x="1368" y="19"/>
                    <a:pt x="1334" y="1"/>
                    <a:pt x="13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3" name="Google Shape;713;p4"/>
            <p:cNvSpPr/>
            <p:nvPr/>
          </p:nvSpPr>
          <p:spPr>
            <a:xfrm>
              <a:off x="653888" y="-1162356"/>
              <a:ext cx="28215" cy="17958"/>
            </a:xfrm>
            <a:custGeom>
              <a:avLst/>
              <a:gdLst/>
              <a:ahLst/>
              <a:cxnLst/>
              <a:rect l="l" t="t" r="r" b="b"/>
              <a:pathLst>
                <a:path w="894" h="569" extrusionOk="0">
                  <a:moveTo>
                    <a:pt x="497" y="0"/>
                  </a:moveTo>
                  <a:cubicBezTo>
                    <a:pt x="453" y="0"/>
                    <a:pt x="402" y="10"/>
                    <a:pt x="346" y="31"/>
                  </a:cubicBezTo>
                  <a:lnTo>
                    <a:pt x="346" y="55"/>
                  </a:lnTo>
                  <a:cubicBezTo>
                    <a:pt x="238" y="150"/>
                    <a:pt x="107" y="90"/>
                    <a:pt x="0" y="162"/>
                  </a:cubicBezTo>
                  <a:cubicBezTo>
                    <a:pt x="0" y="257"/>
                    <a:pt x="12" y="329"/>
                    <a:pt x="12" y="412"/>
                  </a:cubicBezTo>
                  <a:lnTo>
                    <a:pt x="227" y="412"/>
                  </a:lnTo>
                  <a:cubicBezTo>
                    <a:pt x="240" y="408"/>
                    <a:pt x="253" y="406"/>
                    <a:pt x="266" y="406"/>
                  </a:cubicBezTo>
                  <a:cubicBezTo>
                    <a:pt x="395" y="406"/>
                    <a:pt x="533" y="569"/>
                    <a:pt x="677" y="569"/>
                  </a:cubicBezTo>
                  <a:cubicBezTo>
                    <a:pt x="748" y="569"/>
                    <a:pt x="820" y="529"/>
                    <a:pt x="893" y="412"/>
                  </a:cubicBezTo>
                  <a:cubicBezTo>
                    <a:pt x="795" y="206"/>
                    <a:pt x="705" y="0"/>
                    <a:pt x="49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4" name="Google Shape;714;p4"/>
            <p:cNvSpPr/>
            <p:nvPr/>
          </p:nvSpPr>
          <p:spPr>
            <a:xfrm>
              <a:off x="664018" y="-1165165"/>
              <a:ext cx="23323" cy="15843"/>
            </a:xfrm>
            <a:custGeom>
              <a:avLst/>
              <a:gdLst/>
              <a:ahLst/>
              <a:cxnLst/>
              <a:rect l="l" t="t" r="r" b="b"/>
              <a:pathLst>
                <a:path w="739" h="502" extrusionOk="0">
                  <a:moveTo>
                    <a:pt x="441" y="1"/>
                  </a:moveTo>
                  <a:cubicBezTo>
                    <a:pt x="418" y="4"/>
                    <a:pt x="395" y="6"/>
                    <a:pt x="371" y="6"/>
                  </a:cubicBezTo>
                  <a:cubicBezTo>
                    <a:pt x="327" y="6"/>
                    <a:pt x="283" y="1"/>
                    <a:pt x="239" y="1"/>
                  </a:cubicBezTo>
                  <a:cubicBezTo>
                    <a:pt x="152" y="1"/>
                    <a:pt x="69" y="18"/>
                    <a:pt x="1" y="120"/>
                  </a:cubicBezTo>
                  <a:cubicBezTo>
                    <a:pt x="18" y="116"/>
                    <a:pt x="34" y="115"/>
                    <a:pt x="50" y="115"/>
                  </a:cubicBezTo>
                  <a:cubicBezTo>
                    <a:pt x="281" y="115"/>
                    <a:pt x="302" y="502"/>
                    <a:pt x="540" y="502"/>
                  </a:cubicBezTo>
                  <a:cubicBezTo>
                    <a:pt x="547" y="502"/>
                    <a:pt x="554" y="502"/>
                    <a:pt x="560" y="501"/>
                  </a:cubicBezTo>
                  <a:cubicBezTo>
                    <a:pt x="596" y="465"/>
                    <a:pt x="632" y="418"/>
                    <a:pt x="656" y="382"/>
                  </a:cubicBezTo>
                  <a:cubicBezTo>
                    <a:pt x="739" y="144"/>
                    <a:pt x="596" y="60"/>
                    <a:pt x="44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5" name="Google Shape;715;p4"/>
            <p:cNvSpPr/>
            <p:nvPr/>
          </p:nvSpPr>
          <p:spPr>
            <a:xfrm>
              <a:off x="678314" y="-1169804"/>
              <a:ext cx="13918" cy="16317"/>
            </a:xfrm>
            <a:custGeom>
              <a:avLst/>
              <a:gdLst/>
              <a:ahLst/>
              <a:cxnLst/>
              <a:rect l="l" t="t" r="r" b="b"/>
              <a:pathLst>
                <a:path w="441" h="517" extrusionOk="0">
                  <a:moveTo>
                    <a:pt x="125" y="0"/>
                  </a:moveTo>
                  <a:cubicBezTo>
                    <a:pt x="89" y="0"/>
                    <a:pt x="51" y="6"/>
                    <a:pt x="12" y="17"/>
                  </a:cubicBezTo>
                  <a:cubicBezTo>
                    <a:pt x="12" y="53"/>
                    <a:pt x="12" y="88"/>
                    <a:pt x="0" y="136"/>
                  </a:cubicBezTo>
                  <a:cubicBezTo>
                    <a:pt x="72" y="267"/>
                    <a:pt x="143" y="386"/>
                    <a:pt x="226" y="517"/>
                  </a:cubicBezTo>
                  <a:cubicBezTo>
                    <a:pt x="357" y="517"/>
                    <a:pt x="429" y="434"/>
                    <a:pt x="441" y="267"/>
                  </a:cubicBezTo>
                  <a:lnTo>
                    <a:pt x="441" y="148"/>
                  </a:lnTo>
                  <a:cubicBezTo>
                    <a:pt x="350" y="57"/>
                    <a:pt x="244" y="0"/>
                    <a:pt x="1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6" name="Google Shape;716;p4"/>
            <p:cNvSpPr/>
            <p:nvPr/>
          </p:nvSpPr>
          <p:spPr>
            <a:xfrm>
              <a:off x="603141" y="-1121582"/>
              <a:ext cx="18841" cy="16190"/>
            </a:xfrm>
            <a:custGeom>
              <a:avLst/>
              <a:gdLst/>
              <a:ahLst/>
              <a:cxnLst/>
              <a:rect l="l" t="t" r="r" b="b"/>
              <a:pathLst>
                <a:path w="597" h="513" extrusionOk="0">
                  <a:moveTo>
                    <a:pt x="489" y="1"/>
                  </a:moveTo>
                  <a:cubicBezTo>
                    <a:pt x="1" y="49"/>
                    <a:pt x="311" y="311"/>
                    <a:pt x="382" y="513"/>
                  </a:cubicBezTo>
                  <a:cubicBezTo>
                    <a:pt x="537" y="430"/>
                    <a:pt x="596" y="287"/>
                    <a:pt x="596" y="108"/>
                  </a:cubicBezTo>
                  <a:lnTo>
                    <a:pt x="48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7" name="Google Shape;717;p4"/>
            <p:cNvSpPr/>
            <p:nvPr/>
          </p:nvSpPr>
          <p:spPr>
            <a:xfrm>
              <a:off x="727168" y="-1400375"/>
              <a:ext cx="28183" cy="29445"/>
            </a:xfrm>
            <a:custGeom>
              <a:avLst/>
              <a:gdLst/>
              <a:ahLst/>
              <a:cxnLst/>
              <a:rect l="l" t="t" r="r" b="b"/>
              <a:pathLst>
                <a:path w="893" h="933" extrusionOk="0">
                  <a:moveTo>
                    <a:pt x="572" y="1"/>
                  </a:moveTo>
                  <a:cubicBezTo>
                    <a:pt x="417" y="84"/>
                    <a:pt x="262" y="179"/>
                    <a:pt x="107" y="262"/>
                  </a:cubicBezTo>
                  <a:cubicBezTo>
                    <a:pt x="238" y="441"/>
                    <a:pt x="60" y="513"/>
                    <a:pt x="0" y="632"/>
                  </a:cubicBezTo>
                  <a:cubicBezTo>
                    <a:pt x="9" y="631"/>
                    <a:pt x="17" y="631"/>
                    <a:pt x="25" y="631"/>
                  </a:cubicBezTo>
                  <a:cubicBezTo>
                    <a:pt x="173" y="631"/>
                    <a:pt x="227" y="734"/>
                    <a:pt x="238" y="870"/>
                  </a:cubicBezTo>
                  <a:cubicBezTo>
                    <a:pt x="341" y="914"/>
                    <a:pt x="420" y="933"/>
                    <a:pt x="482" y="933"/>
                  </a:cubicBezTo>
                  <a:cubicBezTo>
                    <a:pt x="787" y="933"/>
                    <a:pt x="665" y="468"/>
                    <a:pt x="774" y="251"/>
                  </a:cubicBezTo>
                  <a:lnTo>
                    <a:pt x="869" y="251"/>
                  </a:lnTo>
                  <a:cubicBezTo>
                    <a:pt x="893" y="12"/>
                    <a:pt x="726" y="12"/>
                    <a:pt x="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8" name="Google Shape;718;p4"/>
            <p:cNvSpPr/>
            <p:nvPr/>
          </p:nvSpPr>
          <p:spPr>
            <a:xfrm>
              <a:off x="1048786" y="-1463872"/>
              <a:ext cx="7922" cy="8300"/>
            </a:xfrm>
            <a:custGeom>
              <a:avLst/>
              <a:gdLst/>
              <a:ahLst/>
              <a:cxnLst/>
              <a:rect l="l" t="t" r="r" b="b"/>
              <a:pathLst>
                <a:path w="251" h="263" extrusionOk="0">
                  <a:moveTo>
                    <a:pt x="108" y="0"/>
                  </a:moveTo>
                  <a:cubicBezTo>
                    <a:pt x="72" y="24"/>
                    <a:pt x="1" y="60"/>
                    <a:pt x="1" y="60"/>
                  </a:cubicBezTo>
                  <a:cubicBezTo>
                    <a:pt x="13" y="131"/>
                    <a:pt x="60" y="191"/>
                    <a:pt x="84" y="262"/>
                  </a:cubicBezTo>
                  <a:cubicBezTo>
                    <a:pt x="132" y="239"/>
                    <a:pt x="191" y="227"/>
                    <a:pt x="203" y="179"/>
                  </a:cubicBezTo>
                  <a:cubicBezTo>
                    <a:pt x="251" y="84"/>
                    <a:pt x="203" y="24"/>
                    <a:pt x="1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9" name="Google Shape;719;p4"/>
            <p:cNvSpPr/>
            <p:nvPr/>
          </p:nvSpPr>
          <p:spPr>
            <a:xfrm>
              <a:off x="549048" y="-1279188"/>
              <a:ext cx="24459" cy="17642"/>
            </a:xfrm>
            <a:custGeom>
              <a:avLst/>
              <a:gdLst/>
              <a:ahLst/>
              <a:cxnLst/>
              <a:rect l="l" t="t" r="r" b="b"/>
              <a:pathLst>
                <a:path w="775" h="559" extrusionOk="0">
                  <a:moveTo>
                    <a:pt x="446" y="0"/>
                  </a:moveTo>
                  <a:cubicBezTo>
                    <a:pt x="172" y="0"/>
                    <a:pt x="200" y="353"/>
                    <a:pt x="0" y="530"/>
                  </a:cubicBezTo>
                  <a:cubicBezTo>
                    <a:pt x="69" y="550"/>
                    <a:pt x="131" y="559"/>
                    <a:pt x="187" y="559"/>
                  </a:cubicBezTo>
                  <a:cubicBezTo>
                    <a:pt x="435" y="559"/>
                    <a:pt x="577" y="388"/>
                    <a:pt x="703" y="232"/>
                  </a:cubicBezTo>
                  <a:cubicBezTo>
                    <a:pt x="774" y="125"/>
                    <a:pt x="596" y="30"/>
                    <a:pt x="512" y="6"/>
                  </a:cubicBezTo>
                  <a:cubicBezTo>
                    <a:pt x="489" y="2"/>
                    <a:pt x="466" y="0"/>
                    <a:pt x="4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0" name="Google Shape;720;p4"/>
            <p:cNvSpPr/>
            <p:nvPr/>
          </p:nvSpPr>
          <p:spPr>
            <a:xfrm>
              <a:off x="534405" y="-1296293"/>
              <a:ext cx="9026" cy="12624"/>
            </a:xfrm>
            <a:custGeom>
              <a:avLst/>
              <a:gdLst/>
              <a:ahLst/>
              <a:cxnLst/>
              <a:rect l="l" t="t" r="r" b="b"/>
              <a:pathLst>
                <a:path w="286" h="400" extrusionOk="0">
                  <a:moveTo>
                    <a:pt x="226" y="1"/>
                  </a:moveTo>
                  <a:lnTo>
                    <a:pt x="107" y="120"/>
                  </a:lnTo>
                  <a:cubicBezTo>
                    <a:pt x="95" y="215"/>
                    <a:pt x="0" y="298"/>
                    <a:pt x="95" y="382"/>
                  </a:cubicBezTo>
                  <a:cubicBezTo>
                    <a:pt x="101" y="393"/>
                    <a:pt x="119" y="399"/>
                    <a:pt x="137" y="399"/>
                  </a:cubicBezTo>
                  <a:cubicBezTo>
                    <a:pt x="155" y="399"/>
                    <a:pt x="173" y="393"/>
                    <a:pt x="179" y="382"/>
                  </a:cubicBezTo>
                  <a:cubicBezTo>
                    <a:pt x="286" y="286"/>
                    <a:pt x="286" y="155"/>
                    <a:pt x="2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1" name="Google Shape;721;p4"/>
            <p:cNvSpPr/>
            <p:nvPr/>
          </p:nvSpPr>
          <p:spPr>
            <a:xfrm>
              <a:off x="524622" y="-1275370"/>
              <a:ext cx="11298" cy="8237"/>
            </a:xfrm>
            <a:custGeom>
              <a:avLst/>
              <a:gdLst/>
              <a:ahLst/>
              <a:cxnLst/>
              <a:rect l="l" t="t" r="r" b="b"/>
              <a:pathLst>
                <a:path w="358" h="261" extrusionOk="0">
                  <a:moveTo>
                    <a:pt x="191" y="1"/>
                  </a:moveTo>
                  <a:cubicBezTo>
                    <a:pt x="142" y="1"/>
                    <a:pt x="94" y="41"/>
                    <a:pt x="48" y="100"/>
                  </a:cubicBezTo>
                  <a:cubicBezTo>
                    <a:pt x="36" y="111"/>
                    <a:pt x="1" y="183"/>
                    <a:pt x="12" y="207"/>
                  </a:cubicBezTo>
                  <a:cubicBezTo>
                    <a:pt x="42" y="247"/>
                    <a:pt x="72" y="260"/>
                    <a:pt x="103" y="260"/>
                  </a:cubicBezTo>
                  <a:cubicBezTo>
                    <a:pt x="162" y="260"/>
                    <a:pt x="222" y="213"/>
                    <a:pt x="279" y="213"/>
                  </a:cubicBezTo>
                  <a:cubicBezTo>
                    <a:pt x="289" y="213"/>
                    <a:pt x="300" y="215"/>
                    <a:pt x="310" y="219"/>
                  </a:cubicBezTo>
                  <a:lnTo>
                    <a:pt x="346" y="183"/>
                  </a:lnTo>
                  <a:cubicBezTo>
                    <a:pt x="358" y="159"/>
                    <a:pt x="346" y="123"/>
                    <a:pt x="310" y="100"/>
                  </a:cubicBezTo>
                  <a:cubicBezTo>
                    <a:pt x="272" y="29"/>
                    <a:pt x="232" y="1"/>
                    <a:pt x="1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2" name="Google Shape;722;p4"/>
            <p:cNvSpPr/>
            <p:nvPr/>
          </p:nvSpPr>
          <p:spPr>
            <a:xfrm>
              <a:off x="534405" y="-1272245"/>
              <a:ext cx="9026" cy="10194"/>
            </a:xfrm>
            <a:custGeom>
              <a:avLst/>
              <a:gdLst/>
              <a:ahLst/>
              <a:cxnLst/>
              <a:rect l="l" t="t" r="r" b="b"/>
              <a:pathLst>
                <a:path w="286" h="323" extrusionOk="0">
                  <a:moveTo>
                    <a:pt x="0" y="1"/>
                  </a:moveTo>
                  <a:lnTo>
                    <a:pt x="0" y="120"/>
                  </a:lnTo>
                  <a:cubicBezTo>
                    <a:pt x="48" y="227"/>
                    <a:pt x="95" y="322"/>
                    <a:pt x="238" y="322"/>
                  </a:cubicBezTo>
                  <a:cubicBezTo>
                    <a:pt x="262" y="310"/>
                    <a:pt x="286" y="263"/>
                    <a:pt x="286" y="239"/>
                  </a:cubicBezTo>
                  <a:cubicBezTo>
                    <a:pt x="238" y="72"/>
                    <a:pt x="107" y="72"/>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3" name="Google Shape;723;p4"/>
            <p:cNvSpPr/>
            <p:nvPr/>
          </p:nvSpPr>
          <p:spPr>
            <a:xfrm>
              <a:off x="541916" y="-1252710"/>
              <a:ext cx="8679" cy="6817"/>
            </a:xfrm>
            <a:custGeom>
              <a:avLst/>
              <a:gdLst/>
              <a:ahLst/>
              <a:cxnLst/>
              <a:rect l="l" t="t" r="r" b="b"/>
              <a:pathLst>
                <a:path w="275" h="216" extrusionOk="0">
                  <a:moveTo>
                    <a:pt x="143" y="1"/>
                  </a:moveTo>
                  <a:cubicBezTo>
                    <a:pt x="107" y="25"/>
                    <a:pt x="48" y="48"/>
                    <a:pt x="36" y="96"/>
                  </a:cubicBezTo>
                  <a:cubicBezTo>
                    <a:pt x="0" y="167"/>
                    <a:pt x="48" y="215"/>
                    <a:pt x="107" y="215"/>
                  </a:cubicBezTo>
                  <a:cubicBezTo>
                    <a:pt x="155" y="203"/>
                    <a:pt x="203" y="167"/>
                    <a:pt x="226" y="120"/>
                  </a:cubicBezTo>
                  <a:cubicBezTo>
                    <a:pt x="274" y="48"/>
                    <a:pt x="215" y="25"/>
                    <a:pt x="1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4" name="Google Shape;724;p4"/>
            <p:cNvSpPr/>
            <p:nvPr/>
          </p:nvSpPr>
          <p:spPr>
            <a:xfrm>
              <a:off x="513355" y="-1253089"/>
              <a:ext cx="10541" cy="7922"/>
            </a:xfrm>
            <a:custGeom>
              <a:avLst/>
              <a:gdLst/>
              <a:ahLst/>
              <a:cxnLst/>
              <a:rect l="l" t="t" r="r" b="b"/>
              <a:pathLst>
                <a:path w="334" h="251" extrusionOk="0">
                  <a:moveTo>
                    <a:pt x="0" y="1"/>
                  </a:moveTo>
                  <a:cubicBezTo>
                    <a:pt x="60" y="167"/>
                    <a:pt x="167" y="251"/>
                    <a:pt x="334" y="251"/>
                  </a:cubicBezTo>
                  <a:cubicBezTo>
                    <a:pt x="334" y="1"/>
                    <a:pt x="167"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5" name="Google Shape;725;p4"/>
            <p:cNvSpPr/>
            <p:nvPr/>
          </p:nvSpPr>
          <p:spPr>
            <a:xfrm>
              <a:off x="727168" y="-1348902"/>
              <a:ext cx="14675" cy="11677"/>
            </a:xfrm>
            <a:custGeom>
              <a:avLst/>
              <a:gdLst/>
              <a:ahLst/>
              <a:cxnLst/>
              <a:rect l="l" t="t" r="r" b="b"/>
              <a:pathLst>
                <a:path w="465" h="370" extrusionOk="0">
                  <a:moveTo>
                    <a:pt x="238" y="1"/>
                  </a:moveTo>
                  <a:cubicBezTo>
                    <a:pt x="107" y="72"/>
                    <a:pt x="0" y="179"/>
                    <a:pt x="24" y="370"/>
                  </a:cubicBezTo>
                  <a:cubicBezTo>
                    <a:pt x="191" y="370"/>
                    <a:pt x="345" y="298"/>
                    <a:pt x="464" y="132"/>
                  </a:cubicBezTo>
                  <a:cubicBezTo>
                    <a:pt x="417" y="36"/>
                    <a:pt x="322" y="13"/>
                    <a:pt x="2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6" name="Google Shape;726;p4"/>
            <p:cNvSpPr/>
            <p:nvPr/>
          </p:nvSpPr>
          <p:spPr>
            <a:xfrm>
              <a:off x="749322" y="-1332744"/>
              <a:ext cx="12435" cy="8300"/>
            </a:xfrm>
            <a:custGeom>
              <a:avLst/>
              <a:gdLst/>
              <a:ahLst/>
              <a:cxnLst/>
              <a:rect l="l" t="t" r="r" b="b"/>
              <a:pathLst>
                <a:path w="394" h="263" extrusionOk="0">
                  <a:moveTo>
                    <a:pt x="191" y="1"/>
                  </a:moveTo>
                  <a:cubicBezTo>
                    <a:pt x="1" y="1"/>
                    <a:pt x="12" y="120"/>
                    <a:pt x="84" y="263"/>
                  </a:cubicBezTo>
                  <a:cubicBezTo>
                    <a:pt x="97" y="261"/>
                    <a:pt x="112" y="260"/>
                    <a:pt x="127" y="260"/>
                  </a:cubicBezTo>
                  <a:cubicBezTo>
                    <a:pt x="146" y="260"/>
                    <a:pt x="166" y="261"/>
                    <a:pt x="187" y="261"/>
                  </a:cubicBezTo>
                  <a:cubicBezTo>
                    <a:pt x="257" y="261"/>
                    <a:pt x="326" y="251"/>
                    <a:pt x="358" y="155"/>
                  </a:cubicBezTo>
                  <a:cubicBezTo>
                    <a:pt x="393" y="13"/>
                    <a:pt x="262" y="24"/>
                    <a:pt x="1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7" name="Google Shape;727;p4"/>
            <p:cNvSpPr/>
            <p:nvPr/>
          </p:nvSpPr>
          <p:spPr>
            <a:xfrm>
              <a:off x="687687" y="-1311379"/>
              <a:ext cx="12056" cy="9373"/>
            </a:xfrm>
            <a:custGeom>
              <a:avLst/>
              <a:gdLst/>
              <a:ahLst/>
              <a:cxnLst/>
              <a:rect l="l" t="t" r="r" b="b"/>
              <a:pathLst>
                <a:path w="382" h="297" extrusionOk="0">
                  <a:moveTo>
                    <a:pt x="235" y="0"/>
                  </a:moveTo>
                  <a:cubicBezTo>
                    <a:pt x="170" y="0"/>
                    <a:pt x="106" y="66"/>
                    <a:pt x="49" y="74"/>
                  </a:cubicBezTo>
                  <a:cubicBezTo>
                    <a:pt x="25" y="74"/>
                    <a:pt x="13" y="98"/>
                    <a:pt x="13" y="121"/>
                  </a:cubicBezTo>
                  <a:cubicBezTo>
                    <a:pt x="1" y="157"/>
                    <a:pt x="13" y="181"/>
                    <a:pt x="49" y="217"/>
                  </a:cubicBezTo>
                  <a:cubicBezTo>
                    <a:pt x="107" y="233"/>
                    <a:pt x="171" y="296"/>
                    <a:pt x="237" y="296"/>
                  </a:cubicBezTo>
                  <a:cubicBezTo>
                    <a:pt x="265" y="296"/>
                    <a:pt x="294" y="285"/>
                    <a:pt x="322" y="252"/>
                  </a:cubicBezTo>
                  <a:cubicBezTo>
                    <a:pt x="382" y="193"/>
                    <a:pt x="382" y="109"/>
                    <a:pt x="322" y="50"/>
                  </a:cubicBezTo>
                  <a:cubicBezTo>
                    <a:pt x="293" y="13"/>
                    <a:pt x="264" y="0"/>
                    <a:pt x="2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8" name="Google Shape;728;p4"/>
            <p:cNvSpPr/>
            <p:nvPr/>
          </p:nvSpPr>
          <p:spPr>
            <a:xfrm>
              <a:off x="677178" y="-1316964"/>
              <a:ext cx="12056" cy="12435"/>
            </a:xfrm>
            <a:custGeom>
              <a:avLst/>
              <a:gdLst/>
              <a:ahLst/>
              <a:cxnLst/>
              <a:rect l="l" t="t" r="r" b="b"/>
              <a:pathLst>
                <a:path w="382" h="394" extrusionOk="0">
                  <a:moveTo>
                    <a:pt x="155" y="1"/>
                  </a:moveTo>
                  <a:lnTo>
                    <a:pt x="155" y="1"/>
                  </a:lnTo>
                  <a:cubicBezTo>
                    <a:pt x="1" y="191"/>
                    <a:pt x="262" y="251"/>
                    <a:pt x="262" y="394"/>
                  </a:cubicBezTo>
                  <a:lnTo>
                    <a:pt x="382" y="394"/>
                  </a:lnTo>
                  <a:lnTo>
                    <a:pt x="382" y="251"/>
                  </a:lnTo>
                  <a:cubicBezTo>
                    <a:pt x="286" y="167"/>
                    <a:pt x="215" y="96"/>
                    <a:pt x="1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9" name="Google Shape;729;p4"/>
            <p:cNvSpPr/>
            <p:nvPr/>
          </p:nvSpPr>
          <p:spPr>
            <a:xfrm>
              <a:off x="597902" y="-1298913"/>
              <a:ext cx="12813" cy="13161"/>
            </a:xfrm>
            <a:custGeom>
              <a:avLst/>
              <a:gdLst/>
              <a:ahLst/>
              <a:cxnLst/>
              <a:rect l="l" t="t" r="r" b="b"/>
              <a:pathLst>
                <a:path w="406" h="417" extrusionOk="0">
                  <a:moveTo>
                    <a:pt x="310" y="0"/>
                  </a:moveTo>
                  <a:cubicBezTo>
                    <a:pt x="155" y="12"/>
                    <a:pt x="0" y="84"/>
                    <a:pt x="12" y="417"/>
                  </a:cubicBezTo>
                  <a:cubicBezTo>
                    <a:pt x="191" y="322"/>
                    <a:pt x="346" y="298"/>
                    <a:pt x="393" y="119"/>
                  </a:cubicBezTo>
                  <a:cubicBezTo>
                    <a:pt x="405" y="84"/>
                    <a:pt x="346" y="0"/>
                    <a:pt x="3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0" name="Google Shape;730;p4"/>
            <p:cNvSpPr/>
            <p:nvPr/>
          </p:nvSpPr>
          <p:spPr>
            <a:xfrm>
              <a:off x="499816" y="-1060705"/>
              <a:ext cx="16948" cy="10951"/>
            </a:xfrm>
            <a:custGeom>
              <a:avLst/>
              <a:gdLst/>
              <a:ahLst/>
              <a:cxnLst/>
              <a:rect l="l" t="t" r="r" b="b"/>
              <a:pathLst>
                <a:path w="537" h="347" extrusionOk="0">
                  <a:moveTo>
                    <a:pt x="317" y="0"/>
                  </a:moveTo>
                  <a:cubicBezTo>
                    <a:pt x="198" y="0"/>
                    <a:pt x="92" y="84"/>
                    <a:pt x="1" y="203"/>
                  </a:cubicBezTo>
                  <a:cubicBezTo>
                    <a:pt x="13" y="203"/>
                    <a:pt x="25" y="215"/>
                    <a:pt x="48" y="215"/>
                  </a:cubicBezTo>
                  <a:cubicBezTo>
                    <a:pt x="72" y="227"/>
                    <a:pt x="84" y="227"/>
                    <a:pt x="108" y="227"/>
                  </a:cubicBezTo>
                  <a:cubicBezTo>
                    <a:pt x="203" y="263"/>
                    <a:pt x="322" y="298"/>
                    <a:pt x="429" y="346"/>
                  </a:cubicBezTo>
                  <a:cubicBezTo>
                    <a:pt x="406" y="227"/>
                    <a:pt x="537" y="72"/>
                    <a:pt x="429" y="25"/>
                  </a:cubicBezTo>
                  <a:cubicBezTo>
                    <a:pt x="391" y="8"/>
                    <a:pt x="353" y="0"/>
                    <a:pt x="31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1" name="Google Shape;731;p4"/>
            <p:cNvSpPr/>
            <p:nvPr/>
          </p:nvSpPr>
          <p:spPr>
            <a:xfrm>
              <a:off x="550563" y="-1097534"/>
              <a:ext cx="11677" cy="16948"/>
            </a:xfrm>
            <a:custGeom>
              <a:avLst/>
              <a:gdLst/>
              <a:ahLst/>
              <a:cxnLst/>
              <a:rect l="l" t="t" r="r" b="b"/>
              <a:pathLst>
                <a:path w="370" h="537" extrusionOk="0">
                  <a:moveTo>
                    <a:pt x="369" y="1"/>
                  </a:moveTo>
                  <a:lnTo>
                    <a:pt x="369" y="1"/>
                  </a:lnTo>
                  <a:cubicBezTo>
                    <a:pt x="179" y="25"/>
                    <a:pt x="0" y="108"/>
                    <a:pt x="12" y="346"/>
                  </a:cubicBezTo>
                  <a:cubicBezTo>
                    <a:pt x="24" y="537"/>
                    <a:pt x="238" y="489"/>
                    <a:pt x="369" y="501"/>
                  </a:cubicBezTo>
                  <a:cubicBezTo>
                    <a:pt x="262" y="346"/>
                    <a:pt x="262" y="168"/>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2" name="Google Shape;732;p4"/>
            <p:cNvSpPr/>
            <p:nvPr/>
          </p:nvSpPr>
          <p:spPr>
            <a:xfrm>
              <a:off x="562209" y="-1106939"/>
              <a:ext cx="14297" cy="13918"/>
            </a:xfrm>
            <a:custGeom>
              <a:avLst/>
              <a:gdLst/>
              <a:ahLst/>
              <a:cxnLst/>
              <a:rect l="l" t="t" r="r" b="b"/>
              <a:pathLst>
                <a:path w="453" h="441" extrusionOk="0">
                  <a:moveTo>
                    <a:pt x="167" y="0"/>
                  </a:moveTo>
                  <a:cubicBezTo>
                    <a:pt x="114" y="0"/>
                    <a:pt x="59" y="78"/>
                    <a:pt x="0" y="311"/>
                  </a:cubicBezTo>
                  <a:cubicBezTo>
                    <a:pt x="51" y="408"/>
                    <a:pt x="100" y="441"/>
                    <a:pt x="149" y="441"/>
                  </a:cubicBezTo>
                  <a:cubicBezTo>
                    <a:pt x="247" y="441"/>
                    <a:pt x="343" y="311"/>
                    <a:pt x="444" y="311"/>
                  </a:cubicBezTo>
                  <a:cubicBezTo>
                    <a:pt x="447" y="311"/>
                    <a:pt x="450" y="311"/>
                    <a:pt x="453" y="311"/>
                  </a:cubicBezTo>
                  <a:cubicBezTo>
                    <a:pt x="353" y="257"/>
                    <a:pt x="263" y="0"/>
                    <a:pt x="1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3" name="Google Shape;733;p4"/>
            <p:cNvSpPr/>
            <p:nvPr/>
          </p:nvSpPr>
          <p:spPr>
            <a:xfrm>
              <a:off x="576095" y="-1112935"/>
              <a:ext cx="14707" cy="7922"/>
            </a:xfrm>
            <a:custGeom>
              <a:avLst/>
              <a:gdLst/>
              <a:ahLst/>
              <a:cxnLst/>
              <a:rect l="l" t="t" r="r" b="b"/>
              <a:pathLst>
                <a:path w="466" h="251" extrusionOk="0">
                  <a:moveTo>
                    <a:pt x="263" y="1"/>
                  </a:moveTo>
                  <a:cubicBezTo>
                    <a:pt x="167" y="13"/>
                    <a:pt x="96" y="25"/>
                    <a:pt x="1" y="37"/>
                  </a:cubicBezTo>
                  <a:cubicBezTo>
                    <a:pt x="60" y="203"/>
                    <a:pt x="215" y="215"/>
                    <a:pt x="346" y="251"/>
                  </a:cubicBezTo>
                  <a:lnTo>
                    <a:pt x="465" y="132"/>
                  </a:lnTo>
                  <a:cubicBezTo>
                    <a:pt x="417" y="13"/>
                    <a:pt x="322" y="37"/>
                    <a:pt x="2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4" name="Google Shape;734;p4"/>
            <p:cNvSpPr/>
            <p:nvPr/>
          </p:nvSpPr>
          <p:spPr>
            <a:xfrm>
              <a:off x="584363" y="-1117448"/>
              <a:ext cx="13571" cy="8679"/>
            </a:xfrm>
            <a:custGeom>
              <a:avLst/>
              <a:gdLst/>
              <a:ahLst/>
              <a:cxnLst/>
              <a:rect l="l" t="t" r="r" b="b"/>
              <a:pathLst>
                <a:path w="430" h="275" extrusionOk="0">
                  <a:moveTo>
                    <a:pt x="310" y="1"/>
                  </a:moveTo>
                  <a:lnTo>
                    <a:pt x="1" y="144"/>
                  </a:lnTo>
                  <a:cubicBezTo>
                    <a:pt x="60" y="180"/>
                    <a:pt x="132" y="227"/>
                    <a:pt x="203" y="275"/>
                  </a:cubicBezTo>
                  <a:cubicBezTo>
                    <a:pt x="263" y="203"/>
                    <a:pt x="429" y="168"/>
                    <a:pt x="3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5" name="Google Shape;735;p4"/>
            <p:cNvSpPr/>
            <p:nvPr/>
          </p:nvSpPr>
          <p:spPr>
            <a:xfrm>
              <a:off x="670803" y="-1173087"/>
              <a:ext cx="21051" cy="8332"/>
            </a:xfrm>
            <a:custGeom>
              <a:avLst/>
              <a:gdLst/>
              <a:ahLst/>
              <a:cxnLst/>
              <a:rect l="l" t="t" r="r" b="b"/>
              <a:pathLst>
                <a:path w="667" h="264" extrusionOk="0">
                  <a:moveTo>
                    <a:pt x="378" y="1"/>
                  </a:moveTo>
                  <a:cubicBezTo>
                    <a:pt x="295" y="1"/>
                    <a:pt x="183" y="45"/>
                    <a:pt x="0" y="121"/>
                  </a:cubicBezTo>
                  <a:cubicBezTo>
                    <a:pt x="83" y="133"/>
                    <a:pt x="167" y="133"/>
                    <a:pt x="238" y="133"/>
                  </a:cubicBezTo>
                  <a:cubicBezTo>
                    <a:pt x="381" y="180"/>
                    <a:pt x="524" y="216"/>
                    <a:pt x="667" y="264"/>
                  </a:cubicBezTo>
                  <a:cubicBezTo>
                    <a:pt x="551" y="80"/>
                    <a:pt x="490" y="1"/>
                    <a:pt x="3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6" name="Google Shape;736;p4"/>
            <p:cNvSpPr/>
            <p:nvPr/>
          </p:nvSpPr>
          <p:spPr>
            <a:xfrm>
              <a:off x="755350" y="-1376643"/>
              <a:ext cx="35347" cy="20577"/>
            </a:xfrm>
            <a:custGeom>
              <a:avLst/>
              <a:gdLst/>
              <a:ahLst/>
              <a:cxnLst/>
              <a:rect l="l" t="t" r="r" b="b"/>
              <a:pathLst>
                <a:path w="1120" h="652" extrusionOk="0">
                  <a:moveTo>
                    <a:pt x="663" y="1"/>
                  </a:moveTo>
                  <a:cubicBezTo>
                    <a:pt x="416" y="1"/>
                    <a:pt x="196" y="134"/>
                    <a:pt x="0" y="368"/>
                  </a:cubicBezTo>
                  <a:cubicBezTo>
                    <a:pt x="83" y="439"/>
                    <a:pt x="119" y="523"/>
                    <a:pt x="119" y="630"/>
                  </a:cubicBezTo>
                  <a:cubicBezTo>
                    <a:pt x="147" y="645"/>
                    <a:pt x="174" y="652"/>
                    <a:pt x="200" y="652"/>
                  </a:cubicBezTo>
                  <a:cubicBezTo>
                    <a:pt x="291" y="652"/>
                    <a:pt x="366" y="567"/>
                    <a:pt x="441" y="511"/>
                  </a:cubicBezTo>
                  <a:cubicBezTo>
                    <a:pt x="484" y="345"/>
                    <a:pt x="588" y="319"/>
                    <a:pt x="702" y="319"/>
                  </a:cubicBezTo>
                  <a:cubicBezTo>
                    <a:pt x="755" y="319"/>
                    <a:pt x="811" y="325"/>
                    <a:pt x="864" y="325"/>
                  </a:cubicBezTo>
                  <a:cubicBezTo>
                    <a:pt x="976" y="325"/>
                    <a:pt x="1076" y="299"/>
                    <a:pt x="1119" y="142"/>
                  </a:cubicBezTo>
                  <a:cubicBezTo>
                    <a:pt x="958" y="45"/>
                    <a:pt x="806" y="1"/>
                    <a:pt x="6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7" name="Google Shape;737;p4"/>
            <p:cNvSpPr/>
            <p:nvPr/>
          </p:nvSpPr>
          <p:spPr>
            <a:xfrm>
              <a:off x="731302" y="-1392485"/>
              <a:ext cx="30834" cy="28656"/>
            </a:xfrm>
            <a:custGeom>
              <a:avLst/>
              <a:gdLst/>
              <a:ahLst/>
              <a:cxnLst/>
              <a:rect l="l" t="t" r="r" b="b"/>
              <a:pathLst>
                <a:path w="977" h="908" extrusionOk="0">
                  <a:moveTo>
                    <a:pt x="655" y="1"/>
                  </a:moveTo>
                  <a:cubicBezTo>
                    <a:pt x="493" y="185"/>
                    <a:pt x="566" y="634"/>
                    <a:pt x="232" y="634"/>
                  </a:cubicBezTo>
                  <a:cubicBezTo>
                    <a:pt x="199" y="634"/>
                    <a:pt x="161" y="629"/>
                    <a:pt x="119" y="620"/>
                  </a:cubicBezTo>
                  <a:cubicBezTo>
                    <a:pt x="71" y="679"/>
                    <a:pt x="36" y="727"/>
                    <a:pt x="0" y="774"/>
                  </a:cubicBezTo>
                  <a:cubicBezTo>
                    <a:pt x="60" y="874"/>
                    <a:pt x="119" y="908"/>
                    <a:pt x="179" y="908"/>
                  </a:cubicBezTo>
                  <a:cubicBezTo>
                    <a:pt x="308" y="908"/>
                    <a:pt x="438" y="752"/>
                    <a:pt x="571" y="752"/>
                  </a:cubicBezTo>
                  <a:cubicBezTo>
                    <a:pt x="599" y="752"/>
                    <a:pt x="627" y="758"/>
                    <a:pt x="655" y="774"/>
                  </a:cubicBezTo>
                  <a:cubicBezTo>
                    <a:pt x="976" y="501"/>
                    <a:pt x="572" y="251"/>
                    <a:pt x="65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8" name="Google Shape;738;p4"/>
            <p:cNvSpPr/>
            <p:nvPr/>
          </p:nvSpPr>
          <p:spPr>
            <a:xfrm>
              <a:off x="747808" y="-1360548"/>
              <a:ext cx="21461" cy="16569"/>
            </a:xfrm>
            <a:custGeom>
              <a:avLst/>
              <a:gdLst/>
              <a:ahLst/>
              <a:cxnLst/>
              <a:rect l="l" t="t" r="r" b="b"/>
              <a:pathLst>
                <a:path w="680" h="525" extrusionOk="0">
                  <a:moveTo>
                    <a:pt x="680" y="1"/>
                  </a:moveTo>
                  <a:cubicBezTo>
                    <a:pt x="584" y="24"/>
                    <a:pt x="465" y="72"/>
                    <a:pt x="358" y="120"/>
                  </a:cubicBezTo>
                  <a:cubicBezTo>
                    <a:pt x="1" y="251"/>
                    <a:pt x="168" y="382"/>
                    <a:pt x="358" y="524"/>
                  </a:cubicBezTo>
                  <a:cubicBezTo>
                    <a:pt x="465" y="382"/>
                    <a:pt x="584" y="263"/>
                    <a:pt x="680" y="132"/>
                  </a:cubicBezTo>
                  <a:lnTo>
                    <a:pt x="68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9" name="Google Shape;739;p4"/>
            <p:cNvSpPr/>
            <p:nvPr/>
          </p:nvSpPr>
          <p:spPr>
            <a:xfrm>
              <a:off x="600900" y="-1129093"/>
              <a:ext cx="18084" cy="23702"/>
            </a:xfrm>
            <a:custGeom>
              <a:avLst/>
              <a:gdLst/>
              <a:ahLst/>
              <a:cxnLst/>
              <a:rect l="l" t="t" r="r" b="b"/>
              <a:pathLst>
                <a:path w="573" h="751" extrusionOk="0">
                  <a:moveTo>
                    <a:pt x="572" y="1"/>
                  </a:moveTo>
                  <a:cubicBezTo>
                    <a:pt x="441" y="156"/>
                    <a:pt x="1" y="37"/>
                    <a:pt x="239" y="489"/>
                  </a:cubicBezTo>
                  <a:cubicBezTo>
                    <a:pt x="239" y="584"/>
                    <a:pt x="155" y="656"/>
                    <a:pt x="239" y="751"/>
                  </a:cubicBezTo>
                  <a:lnTo>
                    <a:pt x="453" y="751"/>
                  </a:lnTo>
                  <a:cubicBezTo>
                    <a:pt x="548" y="596"/>
                    <a:pt x="203" y="310"/>
                    <a:pt x="560" y="239"/>
                  </a:cubicBezTo>
                  <a:cubicBezTo>
                    <a:pt x="560" y="168"/>
                    <a:pt x="560" y="72"/>
                    <a:pt x="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0" name="Google Shape;740;p4"/>
            <p:cNvSpPr/>
            <p:nvPr/>
          </p:nvSpPr>
          <p:spPr>
            <a:xfrm>
              <a:off x="600143" y="-1113692"/>
              <a:ext cx="12056" cy="9152"/>
            </a:xfrm>
            <a:custGeom>
              <a:avLst/>
              <a:gdLst/>
              <a:ahLst/>
              <a:cxnLst/>
              <a:rect l="l" t="t" r="r" b="b"/>
              <a:pathLst>
                <a:path w="382" h="290" extrusionOk="0">
                  <a:moveTo>
                    <a:pt x="239" y="1"/>
                  </a:moveTo>
                  <a:cubicBezTo>
                    <a:pt x="156" y="84"/>
                    <a:pt x="1" y="108"/>
                    <a:pt x="60" y="287"/>
                  </a:cubicBezTo>
                  <a:cubicBezTo>
                    <a:pt x="65" y="289"/>
                    <a:pt x="72" y="290"/>
                    <a:pt x="81" y="290"/>
                  </a:cubicBezTo>
                  <a:cubicBezTo>
                    <a:pt x="119" y="290"/>
                    <a:pt x="191" y="273"/>
                    <a:pt x="239" y="263"/>
                  </a:cubicBezTo>
                  <a:cubicBezTo>
                    <a:pt x="251" y="168"/>
                    <a:pt x="382" y="96"/>
                    <a:pt x="2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1" name="Google Shape;741;p4"/>
            <p:cNvSpPr/>
            <p:nvPr/>
          </p:nvSpPr>
          <p:spPr>
            <a:xfrm>
              <a:off x="832733" y="-1399870"/>
              <a:ext cx="13192" cy="7385"/>
            </a:xfrm>
            <a:custGeom>
              <a:avLst/>
              <a:gdLst/>
              <a:ahLst/>
              <a:cxnLst/>
              <a:rect l="l" t="t" r="r" b="b"/>
              <a:pathLst>
                <a:path w="418" h="234" extrusionOk="0">
                  <a:moveTo>
                    <a:pt x="249" y="1"/>
                  </a:moveTo>
                  <a:cubicBezTo>
                    <a:pt x="164" y="1"/>
                    <a:pt x="85" y="73"/>
                    <a:pt x="1" y="116"/>
                  </a:cubicBezTo>
                  <a:cubicBezTo>
                    <a:pt x="56" y="199"/>
                    <a:pt x="125" y="234"/>
                    <a:pt x="195" y="234"/>
                  </a:cubicBezTo>
                  <a:cubicBezTo>
                    <a:pt x="245" y="234"/>
                    <a:pt x="297" y="217"/>
                    <a:pt x="346" y="187"/>
                  </a:cubicBezTo>
                  <a:cubicBezTo>
                    <a:pt x="406" y="163"/>
                    <a:pt x="417" y="80"/>
                    <a:pt x="358" y="44"/>
                  </a:cubicBezTo>
                  <a:cubicBezTo>
                    <a:pt x="320" y="13"/>
                    <a:pt x="284" y="1"/>
                    <a:pt x="2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2" name="Google Shape;742;p4"/>
            <p:cNvSpPr/>
            <p:nvPr/>
          </p:nvSpPr>
          <p:spPr>
            <a:xfrm>
              <a:off x="516732" y="-1232828"/>
              <a:ext cx="13950" cy="7953"/>
            </a:xfrm>
            <a:custGeom>
              <a:avLst/>
              <a:gdLst/>
              <a:ahLst/>
              <a:cxnLst/>
              <a:rect l="l" t="t" r="r" b="b"/>
              <a:pathLst>
                <a:path w="442" h="252" extrusionOk="0">
                  <a:moveTo>
                    <a:pt x="202" y="0"/>
                  </a:moveTo>
                  <a:cubicBezTo>
                    <a:pt x="156" y="0"/>
                    <a:pt x="107" y="5"/>
                    <a:pt x="60" y="5"/>
                  </a:cubicBezTo>
                  <a:cubicBezTo>
                    <a:pt x="40" y="5"/>
                    <a:pt x="20" y="4"/>
                    <a:pt x="1" y="2"/>
                  </a:cubicBezTo>
                  <a:lnTo>
                    <a:pt x="1" y="2"/>
                  </a:lnTo>
                  <a:cubicBezTo>
                    <a:pt x="143" y="73"/>
                    <a:pt x="298" y="168"/>
                    <a:pt x="441" y="252"/>
                  </a:cubicBezTo>
                  <a:cubicBezTo>
                    <a:pt x="418" y="32"/>
                    <a:pt x="318" y="0"/>
                    <a:pt x="2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3" name="Google Shape;743;p4"/>
            <p:cNvSpPr/>
            <p:nvPr/>
          </p:nvSpPr>
          <p:spPr>
            <a:xfrm>
              <a:off x="646377" y="-1163082"/>
              <a:ext cx="17674" cy="7795"/>
            </a:xfrm>
            <a:custGeom>
              <a:avLst/>
              <a:gdLst/>
              <a:ahLst/>
              <a:cxnLst/>
              <a:rect l="l" t="t" r="r" b="b"/>
              <a:pathLst>
                <a:path w="560" h="247" extrusionOk="0">
                  <a:moveTo>
                    <a:pt x="272" y="1"/>
                  </a:moveTo>
                  <a:cubicBezTo>
                    <a:pt x="168" y="1"/>
                    <a:pt x="79" y="67"/>
                    <a:pt x="0" y="185"/>
                  </a:cubicBezTo>
                  <a:lnTo>
                    <a:pt x="215" y="185"/>
                  </a:lnTo>
                  <a:cubicBezTo>
                    <a:pt x="277" y="224"/>
                    <a:pt x="335" y="247"/>
                    <a:pt x="385" y="247"/>
                  </a:cubicBezTo>
                  <a:cubicBezTo>
                    <a:pt x="458" y="247"/>
                    <a:pt x="517" y="198"/>
                    <a:pt x="560" y="78"/>
                  </a:cubicBezTo>
                  <a:cubicBezTo>
                    <a:pt x="524" y="66"/>
                    <a:pt x="488" y="66"/>
                    <a:pt x="441" y="54"/>
                  </a:cubicBezTo>
                  <a:cubicBezTo>
                    <a:pt x="380" y="18"/>
                    <a:pt x="324" y="1"/>
                    <a:pt x="2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44" name="Google Shape;744;p4"/>
          <p:cNvGrpSpPr/>
          <p:nvPr/>
        </p:nvGrpSpPr>
        <p:grpSpPr>
          <a:xfrm flipH="1">
            <a:off x="10983524" y="1820046"/>
            <a:ext cx="1351785" cy="2477537"/>
            <a:chOff x="-76200" y="2841948"/>
            <a:chExt cx="988244" cy="1811242"/>
          </a:xfrm>
        </p:grpSpPr>
        <p:sp>
          <p:nvSpPr>
            <p:cNvPr id="745" name="Google Shape;745;p4"/>
            <p:cNvSpPr/>
            <p:nvPr/>
          </p:nvSpPr>
          <p:spPr>
            <a:xfrm>
              <a:off x="70329" y="2859653"/>
              <a:ext cx="129301" cy="126903"/>
            </a:xfrm>
            <a:custGeom>
              <a:avLst/>
              <a:gdLst/>
              <a:ahLst/>
              <a:cxnLst/>
              <a:rect l="l" t="t" r="r" b="b"/>
              <a:pathLst>
                <a:path w="4097" h="4021" extrusionOk="0">
                  <a:moveTo>
                    <a:pt x="2202" y="1"/>
                  </a:moveTo>
                  <a:cubicBezTo>
                    <a:pt x="1836" y="1"/>
                    <a:pt x="1460" y="125"/>
                    <a:pt x="1132" y="382"/>
                  </a:cubicBezTo>
                  <a:cubicBezTo>
                    <a:pt x="180" y="1144"/>
                    <a:pt x="1" y="2156"/>
                    <a:pt x="656" y="3191"/>
                  </a:cubicBezTo>
                  <a:cubicBezTo>
                    <a:pt x="1012" y="3764"/>
                    <a:pt x="1382" y="4021"/>
                    <a:pt x="1813" y="4021"/>
                  </a:cubicBezTo>
                  <a:cubicBezTo>
                    <a:pt x="2188" y="4021"/>
                    <a:pt x="2610" y="3826"/>
                    <a:pt x="3108" y="3477"/>
                  </a:cubicBezTo>
                  <a:cubicBezTo>
                    <a:pt x="3930" y="2906"/>
                    <a:pt x="4097" y="1656"/>
                    <a:pt x="3597" y="810"/>
                  </a:cubicBezTo>
                  <a:cubicBezTo>
                    <a:pt x="3282" y="281"/>
                    <a:pt x="2753" y="1"/>
                    <a:pt x="220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6" name="Google Shape;746;p4"/>
            <p:cNvSpPr/>
            <p:nvPr/>
          </p:nvSpPr>
          <p:spPr>
            <a:xfrm>
              <a:off x="-13082" y="3502574"/>
              <a:ext cx="110523" cy="109324"/>
            </a:xfrm>
            <a:custGeom>
              <a:avLst/>
              <a:gdLst/>
              <a:ahLst/>
              <a:cxnLst/>
              <a:rect l="l" t="t" r="r" b="b"/>
              <a:pathLst>
                <a:path w="3502" h="3464" extrusionOk="0">
                  <a:moveTo>
                    <a:pt x="1782" y="1"/>
                  </a:moveTo>
                  <a:cubicBezTo>
                    <a:pt x="1437" y="1"/>
                    <a:pt x="1085" y="121"/>
                    <a:pt x="787" y="369"/>
                  </a:cubicBezTo>
                  <a:cubicBezTo>
                    <a:pt x="120" y="929"/>
                    <a:pt x="1" y="1917"/>
                    <a:pt x="489" y="2715"/>
                  </a:cubicBezTo>
                  <a:cubicBezTo>
                    <a:pt x="795" y="3206"/>
                    <a:pt x="1267" y="3463"/>
                    <a:pt x="1750" y="3463"/>
                  </a:cubicBezTo>
                  <a:cubicBezTo>
                    <a:pt x="2075" y="3463"/>
                    <a:pt x="2404" y="3347"/>
                    <a:pt x="2692" y="3108"/>
                  </a:cubicBezTo>
                  <a:cubicBezTo>
                    <a:pt x="3346" y="2560"/>
                    <a:pt x="3501" y="1441"/>
                    <a:pt x="3025" y="679"/>
                  </a:cubicBezTo>
                  <a:cubicBezTo>
                    <a:pt x="2734" y="235"/>
                    <a:pt x="2264" y="1"/>
                    <a:pt x="1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7" name="Google Shape;747;p4"/>
            <p:cNvSpPr/>
            <p:nvPr/>
          </p:nvSpPr>
          <p:spPr>
            <a:xfrm>
              <a:off x="66195" y="3837511"/>
              <a:ext cx="117656" cy="98373"/>
            </a:xfrm>
            <a:custGeom>
              <a:avLst/>
              <a:gdLst/>
              <a:ahLst/>
              <a:cxnLst/>
              <a:rect l="l" t="t" r="r" b="b"/>
              <a:pathLst>
                <a:path w="3728" h="3117" extrusionOk="0">
                  <a:moveTo>
                    <a:pt x="1313" y="0"/>
                  </a:moveTo>
                  <a:cubicBezTo>
                    <a:pt x="870" y="0"/>
                    <a:pt x="501" y="260"/>
                    <a:pt x="275" y="734"/>
                  </a:cubicBezTo>
                  <a:cubicBezTo>
                    <a:pt x="1" y="1270"/>
                    <a:pt x="37" y="1829"/>
                    <a:pt x="275" y="2282"/>
                  </a:cubicBezTo>
                  <a:cubicBezTo>
                    <a:pt x="579" y="2829"/>
                    <a:pt x="1123" y="3116"/>
                    <a:pt x="1719" y="3116"/>
                  </a:cubicBezTo>
                  <a:cubicBezTo>
                    <a:pt x="1940" y="3116"/>
                    <a:pt x="2169" y="3076"/>
                    <a:pt x="2394" y="2996"/>
                  </a:cubicBezTo>
                  <a:cubicBezTo>
                    <a:pt x="3442" y="2627"/>
                    <a:pt x="3728" y="1305"/>
                    <a:pt x="2894" y="543"/>
                  </a:cubicBezTo>
                  <a:cubicBezTo>
                    <a:pt x="2537" y="222"/>
                    <a:pt x="2001" y="127"/>
                    <a:pt x="1525" y="19"/>
                  </a:cubicBezTo>
                  <a:cubicBezTo>
                    <a:pt x="1453" y="6"/>
                    <a:pt x="1382" y="0"/>
                    <a:pt x="131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8" name="Google Shape;748;p4"/>
            <p:cNvSpPr/>
            <p:nvPr/>
          </p:nvSpPr>
          <p:spPr>
            <a:xfrm>
              <a:off x="213891" y="3451733"/>
              <a:ext cx="102223" cy="108503"/>
            </a:xfrm>
            <a:custGeom>
              <a:avLst/>
              <a:gdLst/>
              <a:ahLst/>
              <a:cxnLst/>
              <a:rect l="l" t="t" r="r" b="b"/>
              <a:pathLst>
                <a:path w="3239" h="3438" extrusionOk="0">
                  <a:moveTo>
                    <a:pt x="1577" y="0"/>
                  </a:moveTo>
                  <a:cubicBezTo>
                    <a:pt x="1358" y="0"/>
                    <a:pt x="1144" y="66"/>
                    <a:pt x="965" y="206"/>
                  </a:cubicBezTo>
                  <a:cubicBezTo>
                    <a:pt x="238" y="754"/>
                    <a:pt x="0" y="2028"/>
                    <a:pt x="453" y="2778"/>
                  </a:cubicBezTo>
                  <a:cubicBezTo>
                    <a:pt x="726" y="3207"/>
                    <a:pt x="1160" y="3438"/>
                    <a:pt x="1601" y="3438"/>
                  </a:cubicBezTo>
                  <a:cubicBezTo>
                    <a:pt x="1870" y="3438"/>
                    <a:pt x="2142" y="3351"/>
                    <a:pt x="2381" y="3171"/>
                  </a:cubicBezTo>
                  <a:cubicBezTo>
                    <a:pt x="3060" y="2635"/>
                    <a:pt x="3239" y="1516"/>
                    <a:pt x="2750" y="718"/>
                  </a:cubicBezTo>
                  <a:cubicBezTo>
                    <a:pt x="2474" y="259"/>
                    <a:pt x="2013" y="0"/>
                    <a:pt x="157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49" name="Google Shape;749;p4"/>
            <p:cNvSpPr/>
            <p:nvPr/>
          </p:nvSpPr>
          <p:spPr>
            <a:xfrm>
              <a:off x="-48018" y="4135492"/>
              <a:ext cx="106357" cy="105000"/>
            </a:xfrm>
            <a:custGeom>
              <a:avLst/>
              <a:gdLst/>
              <a:ahLst/>
              <a:cxnLst/>
              <a:rect l="l" t="t" r="r" b="b"/>
              <a:pathLst>
                <a:path w="3370" h="3327" extrusionOk="0">
                  <a:moveTo>
                    <a:pt x="1464" y="1"/>
                  </a:moveTo>
                  <a:cubicBezTo>
                    <a:pt x="1275" y="1"/>
                    <a:pt x="1108" y="44"/>
                    <a:pt x="989" y="138"/>
                  </a:cubicBezTo>
                  <a:cubicBezTo>
                    <a:pt x="239" y="698"/>
                    <a:pt x="0" y="1936"/>
                    <a:pt x="477" y="2698"/>
                  </a:cubicBezTo>
                  <a:cubicBezTo>
                    <a:pt x="739" y="3112"/>
                    <a:pt x="1125" y="3326"/>
                    <a:pt x="1538" y="3326"/>
                  </a:cubicBezTo>
                  <a:cubicBezTo>
                    <a:pt x="1838" y="3326"/>
                    <a:pt x="2151" y="3214"/>
                    <a:pt x="2441" y="2984"/>
                  </a:cubicBezTo>
                  <a:cubicBezTo>
                    <a:pt x="3156" y="2412"/>
                    <a:pt x="3370" y="1519"/>
                    <a:pt x="2965" y="805"/>
                  </a:cubicBezTo>
                  <a:cubicBezTo>
                    <a:pt x="2676" y="332"/>
                    <a:pt x="1988" y="1"/>
                    <a:pt x="14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0" name="Google Shape;750;p4"/>
            <p:cNvSpPr/>
            <p:nvPr/>
          </p:nvSpPr>
          <p:spPr>
            <a:xfrm>
              <a:off x="754214" y="4482358"/>
              <a:ext cx="96605" cy="114153"/>
            </a:xfrm>
            <a:custGeom>
              <a:avLst/>
              <a:gdLst/>
              <a:ahLst/>
              <a:cxnLst/>
              <a:rect l="l" t="t" r="r" b="b"/>
              <a:pathLst>
                <a:path w="3061" h="3617" extrusionOk="0">
                  <a:moveTo>
                    <a:pt x="1184" y="0"/>
                  </a:moveTo>
                  <a:cubicBezTo>
                    <a:pt x="761" y="0"/>
                    <a:pt x="490" y="364"/>
                    <a:pt x="405" y="1041"/>
                  </a:cubicBezTo>
                  <a:cubicBezTo>
                    <a:pt x="393" y="1232"/>
                    <a:pt x="274" y="1410"/>
                    <a:pt x="203" y="1601"/>
                  </a:cubicBezTo>
                  <a:cubicBezTo>
                    <a:pt x="0" y="2172"/>
                    <a:pt x="24" y="2720"/>
                    <a:pt x="405" y="3185"/>
                  </a:cubicBezTo>
                  <a:cubicBezTo>
                    <a:pt x="654" y="3474"/>
                    <a:pt x="947" y="3617"/>
                    <a:pt x="1261" y="3617"/>
                  </a:cubicBezTo>
                  <a:cubicBezTo>
                    <a:pt x="1412" y="3617"/>
                    <a:pt x="1568" y="3584"/>
                    <a:pt x="1727" y="3518"/>
                  </a:cubicBezTo>
                  <a:cubicBezTo>
                    <a:pt x="2679" y="3161"/>
                    <a:pt x="3060" y="1815"/>
                    <a:pt x="2501" y="768"/>
                  </a:cubicBezTo>
                  <a:cubicBezTo>
                    <a:pt x="2262" y="577"/>
                    <a:pt x="2060" y="339"/>
                    <a:pt x="1774" y="184"/>
                  </a:cubicBezTo>
                  <a:cubicBezTo>
                    <a:pt x="1554" y="60"/>
                    <a:pt x="1357" y="0"/>
                    <a:pt x="118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1" name="Google Shape;751;p4"/>
            <p:cNvSpPr/>
            <p:nvPr/>
          </p:nvSpPr>
          <p:spPr>
            <a:xfrm>
              <a:off x="241316" y="3227632"/>
              <a:ext cx="103359" cy="103675"/>
            </a:xfrm>
            <a:custGeom>
              <a:avLst/>
              <a:gdLst/>
              <a:ahLst/>
              <a:cxnLst/>
              <a:rect l="l" t="t" r="r" b="b"/>
              <a:pathLst>
                <a:path w="3275" h="3285" extrusionOk="0">
                  <a:moveTo>
                    <a:pt x="1604" y="0"/>
                  </a:moveTo>
                  <a:cubicBezTo>
                    <a:pt x="1355" y="0"/>
                    <a:pt x="1102" y="77"/>
                    <a:pt x="869" y="235"/>
                  </a:cubicBezTo>
                  <a:cubicBezTo>
                    <a:pt x="215" y="699"/>
                    <a:pt x="0" y="1699"/>
                    <a:pt x="417" y="2461"/>
                  </a:cubicBezTo>
                  <a:cubicBezTo>
                    <a:pt x="707" y="2986"/>
                    <a:pt x="1218" y="3284"/>
                    <a:pt x="1721" y="3284"/>
                  </a:cubicBezTo>
                  <a:cubicBezTo>
                    <a:pt x="1982" y="3284"/>
                    <a:pt x="2241" y="3204"/>
                    <a:pt x="2465" y="3033"/>
                  </a:cubicBezTo>
                  <a:cubicBezTo>
                    <a:pt x="3144" y="2521"/>
                    <a:pt x="3274" y="1640"/>
                    <a:pt x="2798" y="771"/>
                  </a:cubicBezTo>
                  <a:cubicBezTo>
                    <a:pt x="2519" y="267"/>
                    <a:pt x="2069" y="0"/>
                    <a:pt x="16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2" name="Google Shape;752;p4"/>
            <p:cNvSpPr/>
            <p:nvPr/>
          </p:nvSpPr>
          <p:spPr>
            <a:xfrm>
              <a:off x="246208" y="4555386"/>
              <a:ext cx="101087" cy="97804"/>
            </a:xfrm>
            <a:custGeom>
              <a:avLst/>
              <a:gdLst/>
              <a:ahLst/>
              <a:cxnLst/>
              <a:rect l="l" t="t" r="r" b="b"/>
              <a:pathLst>
                <a:path w="3203" h="3099" extrusionOk="0">
                  <a:moveTo>
                    <a:pt x="1956" y="0"/>
                  </a:moveTo>
                  <a:cubicBezTo>
                    <a:pt x="1278" y="0"/>
                    <a:pt x="253" y="826"/>
                    <a:pt x="131" y="1537"/>
                  </a:cubicBezTo>
                  <a:cubicBezTo>
                    <a:pt x="0" y="2252"/>
                    <a:pt x="369" y="2990"/>
                    <a:pt x="1024" y="3085"/>
                  </a:cubicBezTo>
                  <a:cubicBezTo>
                    <a:pt x="1106" y="3095"/>
                    <a:pt x="1187" y="3099"/>
                    <a:pt x="1268" y="3099"/>
                  </a:cubicBezTo>
                  <a:cubicBezTo>
                    <a:pt x="1694" y="3099"/>
                    <a:pt x="2095" y="2986"/>
                    <a:pt x="2346" y="2966"/>
                  </a:cubicBezTo>
                  <a:cubicBezTo>
                    <a:pt x="2989" y="2418"/>
                    <a:pt x="3203" y="1918"/>
                    <a:pt x="3108" y="1311"/>
                  </a:cubicBezTo>
                  <a:cubicBezTo>
                    <a:pt x="3000" y="704"/>
                    <a:pt x="2548" y="109"/>
                    <a:pt x="2096" y="13"/>
                  </a:cubicBezTo>
                  <a:cubicBezTo>
                    <a:pt x="2051" y="5"/>
                    <a:pt x="2005" y="0"/>
                    <a:pt x="195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3" name="Google Shape;753;p4"/>
            <p:cNvSpPr/>
            <p:nvPr/>
          </p:nvSpPr>
          <p:spPr>
            <a:xfrm>
              <a:off x="-76200" y="3254993"/>
              <a:ext cx="100361" cy="106452"/>
            </a:xfrm>
            <a:custGeom>
              <a:avLst/>
              <a:gdLst/>
              <a:ahLst/>
              <a:cxnLst/>
              <a:rect l="l" t="t" r="r" b="b"/>
              <a:pathLst>
                <a:path w="3180" h="3373" extrusionOk="0">
                  <a:moveTo>
                    <a:pt x="1541" y="0"/>
                  </a:moveTo>
                  <a:cubicBezTo>
                    <a:pt x="1317" y="0"/>
                    <a:pt x="1094" y="73"/>
                    <a:pt x="893" y="225"/>
                  </a:cubicBezTo>
                  <a:cubicBezTo>
                    <a:pt x="274" y="666"/>
                    <a:pt x="0" y="1928"/>
                    <a:pt x="393" y="2630"/>
                  </a:cubicBezTo>
                  <a:cubicBezTo>
                    <a:pt x="651" y="3106"/>
                    <a:pt x="1123" y="3372"/>
                    <a:pt x="1602" y="3372"/>
                  </a:cubicBezTo>
                  <a:cubicBezTo>
                    <a:pt x="1854" y="3372"/>
                    <a:pt x="2108" y="3298"/>
                    <a:pt x="2334" y="3142"/>
                  </a:cubicBezTo>
                  <a:cubicBezTo>
                    <a:pt x="3025" y="2666"/>
                    <a:pt x="3179" y="1630"/>
                    <a:pt x="2715" y="797"/>
                  </a:cubicBezTo>
                  <a:cubicBezTo>
                    <a:pt x="2431" y="283"/>
                    <a:pt x="1984" y="0"/>
                    <a:pt x="154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4" name="Google Shape;754;p4"/>
            <p:cNvSpPr/>
            <p:nvPr/>
          </p:nvSpPr>
          <p:spPr>
            <a:xfrm>
              <a:off x="394630" y="3493107"/>
              <a:ext cx="99603" cy="98877"/>
            </a:xfrm>
            <a:custGeom>
              <a:avLst/>
              <a:gdLst/>
              <a:ahLst/>
              <a:cxnLst/>
              <a:rect l="l" t="t" r="r" b="b"/>
              <a:pathLst>
                <a:path w="3156" h="3133" extrusionOk="0">
                  <a:moveTo>
                    <a:pt x="1211" y="0"/>
                  </a:moveTo>
                  <a:cubicBezTo>
                    <a:pt x="700" y="0"/>
                    <a:pt x="259" y="399"/>
                    <a:pt x="131" y="1074"/>
                  </a:cubicBezTo>
                  <a:cubicBezTo>
                    <a:pt x="0" y="1729"/>
                    <a:pt x="250" y="2455"/>
                    <a:pt x="738" y="2836"/>
                  </a:cubicBezTo>
                  <a:cubicBezTo>
                    <a:pt x="985" y="3032"/>
                    <a:pt x="1269" y="3133"/>
                    <a:pt x="1563" y="3133"/>
                  </a:cubicBezTo>
                  <a:cubicBezTo>
                    <a:pt x="1877" y="3133"/>
                    <a:pt x="2204" y="3017"/>
                    <a:pt x="2512" y="2777"/>
                  </a:cubicBezTo>
                  <a:cubicBezTo>
                    <a:pt x="2858" y="2479"/>
                    <a:pt x="3155" y="2038"/>
                    <a:pt x="3096" y="1384"/>
                  </a:cubicBezTo>
                  <a:cubicBezTo>
                    <a:pt x="3024" y="788"/>
                    <a:pt x="2679" y="491"/>
                    <a:pt x="2167" y="372"/>
                  </a:cubicBezTo>
                  <a:cubicBezTo>
                    <a:pt x="2048" y="336"/>
                    <a:pt x="1929" y="264"/>
                    <a:pt x="1834" y="193"/>
                  </a:cubicBezTo>
                  <a:cubicBezTo>
                    <a:pt x="1625" y="62"/>
                    <a:pt x="1413" y="0"/>
                    <a:pt x="12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5" name="Google Shape;755;p4"/>
            <p:cNvSpPr/>
            <p:nvPr/>
          </p:nvSpPr>
          <p:spPr>
            <a:xfrm>
              <a:off x="523864" y="4487692"/>
              <a:ext cx="102633" cy="91808"/>
            </a:xfrm>
            <a:custGeom>
              <a:avLst/>
              <a:gdLst/>
              <a:ahLst/>
              <a:cxnLst/>
              <a:rect l="l" t="t" r="r" b="b"/>
              <a:pathLst>
                <a:path w="3252" h="2909" extrusionOk="0">
                  <a:moveTo>
                    <a:pt x="1797" y="1"/>
                  </a:moveTo>
                  <a:cubicBezTo>
                    <a:pt x="1601" y="1"/>
                    <a:pt x="1413" y="123"/>
                    <a:pt x="1215" y="134"/>
                  </a:cubicBezTo>
                  <a:cubicBezTo>
                    <a:pt x="537" y="182"/>
                    <a:pt x="25" y="753"/>
                    <a:pt x="13" y="1503"/>
                  </a:cubicBezTo>
                  <a:cubicBezTo>
                    <a:pt x="1" y="2254"/>
                    <a:pt x="441" y="2896"/>
                    <a:pt x="1108" y="2908"/>
                  </a:cubicBezTo>
                  <a:cubicBezTo>
                    <a:pt x="1124" y="2909"/>
                    <a:pt x="1139" y="2909"/>
                    <a:pt x="1155" y="2909"/>
                  </a:cubicBezTo>
                  <a:cubicBezTo>
                    <a:pt x="1591" y="2909"/>
                    <a:pt x="2009" y="2752"/>
                    <a:pt x="2239" y="2718"/>
                  </a:cubicBezTo>
                  <a:cubicBezTo>
                    <a:pt x="3108" y="2075"/>
                    <a:pt x="3251" y="872"/>
                    <a:pt x="2692" y="241"/>
                  </a:cubicBezTo>
                  <a:cubicBezTo>
                    <a:pt x="2501" y="39"/>
                    <a:pt x="2120" y="39"/>
                    <a:pt x="1846" y="3"/>
                  </a:cubicBezTo>
                  <a:cubicBezTo>
                    <a:pt x="1830" y="1"/>
                    <a:pt x="1813" y="1"/>
                    <a:pt x="179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6" name="Google Shape;756;p4"/>
            <p:cNvSpPr/>
            <p:nvPr/>
          </p:nvSpPr>
          <p:spPr>
            <a:xfrm>
              <a:off x="116184" y="3061757"/>
              <a:ext cx="100740" cy="96921"/>
            </a:xfrm>
            <a:custGeom>
              <a:avLst/>
              <a:gdLst/>
              <a:ahLst/>
              <a:cxnLst/>
              <a:rect l="l" t="t" r="r" b="b"/>
              <a:pathLst>
                <a:path w="3192" h="3071" extrusionOk="0">
                  <a:moveTo>
                    <a:pt x="2100" y="1"/>
                  </a:moveTo>
                  <a:cubicBezTo>
                    <a:pt x="1988" y="1"/>
                    <a:pt x="1871" y="18"/>
                    <a:pt x="1751" y="50"/>
                  </a:cubicBezTo>
                  <a:cubicBezTo>
                    <a:pt x="1620" y="97"/>
                    <a:pt x="1465" y="121"/>
                    <a:pt x="1322" y="133"/>
                  </a:cubicBezTo>
                  <a:cubicBezTo>
                    <a:pt x="667" y="228"/>
                    <a:pt x="298" y="550"/>
                    <a:pt x="143" y="1181"/>
                  </a:cubicBezTo>
                  <a:cubicBezTo>
                    <a:pt x="0" y="1788"/>
                    <a:pt x="203" y="2431"/>
                    <a:pt x="643" y="2788"/>
                  </a:cubicBezTo>
                  <a:cubicBezTo>
                    <a:pt x="868" y="2975"/>
                    <a:pt x="1121" y="3070"/>
                    <a:pt x="1391" y="3070"/>
                  </a:cubicBezTo>
                  <a:cubicBezTo>
                    <a:pt x="1707" y="3070"/>
                    <a:pt x="2047" y="2939"/>
                    <a:pt x="2394" y="2669"/>
                  </a:cubicBezTo>
                  <a:cubicBezTo>
                    <a:pt x="2513" y="2502"/>
                    <a:pt x="2751" y="2217"/>
                    <a:pt x="2929" y="1859"/>
                  </a:cubicBezTo>
                  <a:cubicBezTo>
                    <a:pt x="3179" y="1407"/>
                    <a:pt x="3191" y="895"/>
                    <a:pt x="2894" y="455"/>
                  </a:cubicBezTo>
                  <a:cubicBezTo>
                    <a:pt x="2675" y="132"/>
                    <a:pt x="2406" y="1"/>
                    <a:pt x="21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7" name="Google Shape;757;p4"/>
            <p:cNvSpPr/>
            <p:nvPr/>
          </p:nvSpPr>
          <p:spPr>
            <a:xfrm>
              <a:off x="159767" y="4021785"/>
              <a:ext cx="100361" cy="99730"/>
            </a:xfrm>
            <a:custGeom>
              <a:avLst/>
              <a:gdLst/>
              <a:ahLst/>
              <a:cxnLst/>
              <a:rect l="l" t="t" r="r" b="b"/>
              <a:pathLst>
                <a:path w="3180" h="3160" extrusionOk="0">
                  <a:moveTo>
                    <a:pt x="1436" y="1"/>
                  </a:moveTo>
                  <a:cubicBezTo>
                    <a:pt x="1164" y="1"/>
                    <a:pt x="904" y="81"/>
                    <a:pt x="703" y="253"/>
                  </a:cubicBezTo>
                  <a:cubicBezTo>
                    <a:pt x="120" y="729"/>
                    <a:pt x="1" y="1777"/>
                    <a:pt x="417" y="2479"/>
                  </a:cubicBezTo>
                  <a:cubicBezTo>
                    <a:pt x="682" y="2922"/>
                    <a:pt x="1131" y="3160"/>
                    <a:pt x="1595" y="3160"/>
                  </a:cubicBezTo>
                  <a:cubicBezTo>
                    <a:pt x="1903" y="3160"/>
                    <a:pt x="2218" y="3055"/>
                    <a:pt x="2489" y="2836"/>
                  </a:cubicBezTo>
                  <a:cubicBezTo>
                    <a:pt x="3084" y="2336"/>
                    <a:pt x="3180" y="1443"/>
                    <a:pt x="2727" y="705"/>
                  </a:cubicBezTo>
                  <a:cubicBezTo>
                    <a:pt x="2437" y="255"/>
                    <a:pt x="1919" y="1"/>
                    <a:pt x="143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8" name="Google Shape;758;p4"/>
            <p:cNvSpPr/>
            <p:nvPr/>
          </p:nvSpPr>
          <p:spPr>
            <a:xfrm>
              <a:off x="753078" y="3477927"/>
              <a:ext cx="101497" cy="98467"/>
            </a:xfrm>
            <a:custGeom>
              <a:avLst/>
              <a:gdLst/>
              <a:ahLst/>
              <a:cxnLst/>
              <a:rect l="l" t="t" r="r" b="b"/>
              <a:pathLst>
                <a:path w="3216" h="3120" extrusionOk="0">
                  <a:moveTo>
                    <a:pt x="2250" y="1"/>
                  </a:moveTo>
                  <a:cubicBezTo>
                    <a:pt x="2078" y="1"/>
                    <a:pt x="1903" y="94"/>
                    <a:pt x="1727" y="257"/>
                  </a:cubicBezTo>
                  <a:cubicBezTo>
                    <a:pt x="1572" y="400"/>
                    <a:pt x="1346" y="519"/>
                    <a:pt x="1144" y="543"/>
                  </a:cubicBezTo>
                  <a:cubicBezTo>
                    <a:pt x="679" y="579"/>
                    <a:pt x="263" y="757"/>
                    <a:pt x="120" y="1257"/>
                  </a:cubicBezTo>
                  <a:cubicBezTo>
                    <a:pt x="1" y="1650"/>
                    <a:pt x="36" y="2115"/>
                    <a:pt x="24" y="2341"/>
                  </a:cubicBezTo>
                  <a:cubicBezTo>
                    <a:pt x="341" y="2870"/>
                    <a:pt x="796" y="3119"/>
                    <a:pt x="1269" y="3119"/>
                  </a:cubicBezTo>
                  <a:cubicBezTo>
                    <a:pt x="1669" y="3119"/>
                    <a:pt x="2080" y="2941"/>
                    <a:pt x="2429" y="2603"/>
                  </a:cubicBezTo>
                  <a:cubicBezTo>
                    <a:pt x="3060" y="2031"/>
                    <a:pt x="3215" y="805"/>
                    <a:pt x="2703" y="245"/>
                  </a:cubicBezTo>
                  <a:cubicBezTo>
                    <a:pt x="2557" y="76"/>
                    <a:pt x="2405" y="1"/>
                    <a:pt x="22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59" name="Google Shape;759;p4"/>
            <p:cNvSpPr/>
            <p:nvPr/>
          </p:nvSpPr>
          <p:spPr>
            <a:xfrm>
              <a:off x="338265" y="3941688"/>
              <a:ext cx="100361" cy="100203"/>
            </a:xfrm>
            <a:custGeom>
              <a:avLst/>
              <a:gdLst/>
              <a:ahLst/>
              <a:cxnLst/>
              <a:rect l="l" t="t" r="r" b="b"/>
              <a:pathLst>
                <a:path w="3180" h="3175" extrusionOk="0">
                  <a:moveTo>
                    <a:pt x="1878" y="1"/>
                  </a:moveTo>
                  <a:cubicBezTo>
                    <a:pt x="1546" y="1"/>
                    <a:pt x="1166" y="156"/>
                    <a:pt x="762" y="469"/>
                  </a:cubicBezTo>
                  <a:cubicBezTo>
                    <a:pt x="167" y="933"/>
                    <a:pt x="0" y="1874"/>
                    <a:pt x="405" y="2529"/>
                  </a:cubicBezTo>
                  <a:cubicBezTo>
                    <a:pt x="661" y="2946"/>
                    <a:pt x="1089" y="3175"/>
                    <a:pt x="1527" y="3175"/>
                  </a:cubicBezTo>
                  <a:cubicBezTo>
                    <a:pt x="1801" y="3175"/>
                    <a:pt x="2079" y="3085"/>
                    <a:pt x="2322" y="2898"/>
                  </a:cubicBezTo>
                  <a:cubicBezTo>
                    <a:pt x="2977" y="2374"/>
                    <a:pt x="3179" y="1278"/>
                    <a:pt x="2762" y="552"/>
                  </a:cubicBezTo>
                  <a:cubicBezTo>
                    <a:pt x="2545" y="186"/>
                    <a:pt x="2240" y="1"/>
                    <a:pt x="18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0" name="Google Shape;760;p4"/>
            <p:cNvSpPr/>
            <p:nvPr/>
          </p:nvSpPr>
          <p:spPr>
            <a:xfrm>
              <a:off x="746703" y="4222153"/>
              <a:ext cx="101465" cy="99256"/>
            </a:xfrm>
            <a:custGeom>
              <a:avLst/>
              <a:gdLst/>
              <a:ahLst/>
              <a:cxnLst/>
              <a:rect l="l" t="t" r="r" b="b"/>
              <a:pathLst>
                <a:path w="3215" h="3145" extrusionOk="0">
                  <a:moveTo>
                    <a:pt x="1952" y="1"/>
                  </a:moveTo>
                  <a:cubicBezTo>
                    <a:pt x="1867" y="1"/>
                    <a:pt x="1785" y="12"/>
                    <a:pt x="1715" y="35"/>
                  </a:cubicBezTo>
                  <a:cubicBezTo>
                    <a:pt x="1369" y="154"/>
                    <a:pt x="1107" y="476"/>
                    <a:pt x="810" y="714"/>
                  </a:cubicBezTo>
                  <a:cubicBezTo>
                    <a:pt x="107" y="1154"/>
                    <a:pt x="0" y="2178"/>
                    <a:pt x="548" y="2762"/>
                  </a:cubicBezTo>
                  <a:cubicBezTo>
                    <a:pt x="800" y="3020"/>
                    <a:pt x="1130" y="3145"/>
                    <a:pt x="1468" y="3145"/>
                  </a:cubicBezTo>
                  <a:cubicBezTo>
                    <a:pt x="1895" y="3145"/>
                    <a:pt x="2336" y="2945"/>
                    <a:pt x="2655" y="2559"/>
                  </a:cubicBezTo>
                  <a:cubicBezTo>
                    <a:pt x="3215" y="1869"/>
                    <a:pt x="3203" y="726"/>
                    <a:pt x="2560" y="202"/>
                  </a:cubicBezTo>
                  <a:cubicBezTo>
                    <a:pt x="2415" y="74"/>
                    <a:pt x="2171" y="1"/>
                    <a:pt x="19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1" name="Google Shape;761;p4"/>
            <p:cNvSpPr/>
            <p:nvPr/>
          </p:nvSpPr>
          <p:spPr>
            <a:xfrm>
              <a:off x="450963" y="3271436"/>
              <a:ext cx="92850" cy="103043"/>
            </a:xfrm>
            <a:custGeom>
              <a:avLst/>
              <a:gdLst/>
              <a:ahLst/>
              <a:cxnLst/>
              <a:rect l="l" t="t" r="r" b="b"/>
              <a:pathLst>
                <a:path w="2942" h="3265" extrusionOk="0">
                  <a:moveTo>
                    <a:pt x="1608" y="1"/>
                  </a:moveTo>
                  <a:cubicBezTo>
                    <a:pt x="1345" y="1"/>
                    <a:pt x="1076" y="90"/>
                    <a:pt x="846" y="276"/>
                  </a:cubicBezTo>
                  <a:cubicBezTo>
                    <a:pt x="191" y="835"/>
                    <a:pt x="1" y="1931"/>
                    <a:pt x="430" y="2633"/>
                  </a:cubicBezTo>
                  <a:cubicBezTo>
                    <a:pt x="690" y="3042"/>
                    <a:pt x="1117" y="3265"/>
                    <a:pt x="1540" y="3265"/>
                  </a:cubicBezTo>
                  <a:cubicBezTo>
                    <a:pt x="1795" y="3265"/>
                    <a:pt x="2048" y="3184"/>
                    <a:pt x="2263" y="3014"/>
                  </a:cubicBezTo>
                  <a:cubicBezTo>
                    <a:pt x="2763" y="2621"/>
                    <a:pt x="2942" y="1145"/>
                    <a:pt x="2573" y="538"/>
                  </a:cubicBezTo>
                  <a:cubicBezTo>
                    <a:pt x="2355" y="186"/>
                    <a:pt x="1988" y="1"/>
                    <a:pt x="16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2" name="Google Shape;762;p4"/>
            <p:cNvSpPr/>
            <p:nvPr/>
          </p:nvSpPr>
          <p:spPr>
            <a:xfrm>
              <a:off x="502467" y="3765714"/>
              <a:ext cx="87958" cy="110839"/>
            </a:xfrm>
            <a:custGeom>
              <a:avLst/>
              <a:gdLst/>
              <a:ahLst/>
              <a:cxnLst/>
              <a:rect l="l" t="t" r="r" b="b"/>
              <a:pathLst>
                <a:path w="2787" h="3512" extrusionOk="0">
                  <a:moveTo>
                    <a:pt x="1593" y="0"/>
                  </a:moveTo>
                  <a:cubicBezTo>
                    <a:pt x="1417" y="0"/>
                    <a:pt x="1245" y="85"/>
                    <a:pt x="1095" y="258"/>
                  </a:cubicBezTo>
                  <a:cubicBezTo>
                    <a:pt x="893" y="485"/>
                    <a:pt x="714" y="711"/>
                    <a:pt x="524" y="925"/>
                  </a:cubicBezTo>
                  <a:cubicBezTo>
                    <a:pt x="0" y="1556"/>
                    <a:pt x="0" y="2580"/>
                    <a:pt x="524" y="3152"/>
                  </a:cubicBezTo>
                  <a:cubicBezTo>
                    <a:pt x="748" y="3392"/>
                    <a:pt x="1035" y="3512"/>
                    <a:pt x="1321" y="3512"/>
                  </a:cubicBezTo>
                  <a:cubicBezTo>
                    <a:pt x="1645" y="3512"/>
                    <a:pt x="1969" y="3359"/>
                    <a:pt x="2203" y="3056"/>
                  </a:cubicBezTo>
                  <a:cubicBezTo>
                    <a:pt x="2715" y="2437"/>
                    <a:pt x="2786" y="1306"/>
                    <a:pt x="2369" y="592"/>
                  </a:cubicBezTo>
                  <a:cubicBezTo>
                    <a:pt x="2146" y="202"/>
                    <a:pt x="1865" y="0"/>
                    <a:pt x="15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3" name="Google Shape;763;p4"/>
            <p:cNvSpPr/>
            <p:nvPr/>
          </p:nvSpPr>
          <p:spPr>
            <a:xfrm>
              <a:off x="70329" y="4332831"/>
              <a:ext cx="101497" cy="95721"/>
            </a:xfrm>
            <a:custGeom>
              <a:avLst/>
              <a:gdLst/>
              <a:ahLst/>
              <a:cxnLst/>
              <a:rect l="l" t="t" r="r" b="b"/>
              <a:pathLst>
                <a:path w="3216" h="3033" extrusionOk="0">
                  <a:moveTo>
                    <a:pt x="1424" y="0"/>
                  </a:moveTo>
                  <a:cubicBezTo>
                    <a:pt x="1401" y="0"/>
                    <a:pt x="1379" y="2"/>
                    <a:pt x="1358" y="5"/>
                  </a:cubicBezTo>
                  <a:cubicBezTo>
                    <a:pt x="465" y="100"/>
                    <a:pt x="1" y="1386"/>
                    <a:pt x="537" y="2303"/>
                  </a:cubicBezTo>
                  <a:cubicBezTo>
                    <a:pt x="809" y="2775"/>
                    <a:pt x="1249" y="3033"/>
                    <a:pt x="1743" y="3033"/>
                  </a:cubicBezTo>
                  <a:cubicBezTo>
                    <a:pt x="1896" y="3033"/>
                    <a:pt x="2055" y="3008"/>
                    <a:pt x="2215" y="2958"/>
                  </a:cubicBezTo>
                  <a:cubicBezTo>
                    <a:pt x="2847" y="2779"/>
                    <a:pt x="3216" y="2231"/>
                    <a:pt x="3144" y="1612"/>
                  </a:cubicBezTo>
                  <a:cubicBezTo>
                    <a:pt x="3075" y="994"/>
                    <a:pt x="2004" y="0"/>
                    <a:pt x="142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4" name="Google Shape;764;p4"/>
            <p:cNvSpPr/>
            <p:nvPr/>
          </p:nvSpPr>
          <p:spPr>
            <a:xfrm>
              <a:off x="255959" y="3739930"/>
              <a:ext cx="99603" cy="88494"/>
            </a:xfrm>
            <a:custGeom>
              <a:avLst/>
              <a:gdLst/>
              <a:ahLst/>
              <a:cxnLst/>
              <a:rect l="l" t="t" r="r" b="b"/>
              <a:pathLst>
                <a:path w="3156" h="2804" extrusionOk="0">
                  <a:moveTo>
                    <a:pt x="1569" y="0"/>
                  </a:moveTo>
                  <a:cubicBezTo>
                    <a:pt x="1278" y="0"/>
                    <a:pt x="989" y="89"/>
                    <a:pt x="751" y="278"/>
                  </a:cubicBezTo>
                  <a:cubicBezTo>
                    <a:pt x="179" y="706"/>
                    <a:pt x="1" y="1528"/>
                    <a:pt x="346" y="2147"/>
                  </a:cubicBezTo>
                  <a:cubicBezTo>
                    <a:pt x="580" y="2581"/>
                    <a:pt x="970" y="2804"/>
                    <a:pt x="1406" y="2804"/>
                  </a:cubicBezTo>
                  <a:cubicBezTo>
                    <a:pt x="1725" y="2804"/>
                    <a:pt x="2068" y="2685"/>
                    <a:pt x="2394" y="2445"/>
                  </a:cubicBezTo>
                  <a:cubicBezTo>
                    <a:pt x="3013" y="2004"/>
                    <a:pt x="3156" y="1314"/>
                    <a:pt x="2787" y="671"/>
                  </a:cubicBezTo>
                  <a:cubicBezTo>
                    <a:pt x="2527" y="241"/>
                    <a:pt x="2047" y="0"/>
                    <a:pt x="15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5" name="Google Shape;765;p4"/>
            <p:cNvSpPr/>
            <p:nvPr/>
          </p:nvSpPr>
          <p:spPr>
            <a:xfrm>
              <a:off x="390117" y="4296759"/>
              <a:ext cx="96605" cy="88400"/>
            </a:xfrm>
            <a:custGeom>
              <a:avLst/>
              <a:gdLst/>
              <a:ahLst/>
              <a:cxnLst/>
              <a:rect l="l" t="t" r="r" b="b"/>
              <a:pathLst>
                <a:path w="3061" h="2801" extrusionOk="0">
                  <a:moveTo>
                    <a:pt x="1908" y="1"/>
                  </a:moveTo>
                  <a:cubicBezTo>
                    <a:pt x="1784" y="1"/>
                    <a:pt x="1655" y="13"/>
                    <a:pt x="1524" y="29"/>
                  </a:cubicBezTo>
                  <a:lnTo>
                    <a:pt x="1465" y="29"/>
                  </a:lnTo>
                  <a:cubicBezTo>
                    <a:pt x="1452" y="28"/>
                    <a:pt x="1440" y="28"/>
                    <a:pt x="1428" y="28"/>
                  </a:cubicBezTo>
                  <a:cubicBezTo>
                    <a:pt x="782" y="28"/>
                    <a:pt x="377" y="338"/>
                    <a:pt x="179" y="969"/>
                  </a:cubicBezTo>
                  <a:cubicBezTo>
                    <a:pt x="0" y="1565"/>
                    <a:pt x="167" y="2184"/>
                    <a:pt x="584" y="2541"/>
                  </a:cubicBezTo>
                  <a:cubicBezTo>
                    <a:pt x="796" y="2714"/>
                    <a:pt x="1037" y="2801"/>
                    <a:pt x="1287" y="2801"/>
                  </a:cubicBezTo>
                  <a:cubicBezTo>
                    <a:pt x="1568" y="2801"/>
                    <a:pt x="1860" y="2690"/>
                    <a:pt x="2131" y="2469"/>
                  </a:cubicBezTo>
                  <a:cubicBezTo>
                    <a:pt x="2762" y="1957"/>
                    <a:pt x="3060" y="1291"/>
                    <a:pt x="2893" y="743"/>
                  </a:cubicBezTo>
                  <a:cubicBezTo>
                    <a:pt x="2709" y="143"/>
                    <a:pt x="2337" y="1"/>
                    <a:pt x="190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6" name="Google Shape;766;p4"/>
            <p:cNvSpPr/>
            <p:nvPr/>
          </p:nvSpPr>
          <p:spPr>
            <a:xfrm>
              <a:off x="596766" y="4081526"/>
              <a:ext cx="99225" cy="89978"/>
            </a:xfrm>
            <a:custGeom>
              <a:avLst/>
              <a:gdLst/>
              <a:ahLst/>
              <a:cxnLst/>
              <a:rect l="l" t="t" r="r" b="b"/>
              <a:pathLst>
                <a:path w="3144" h="2851" extrusionOk="0">
                  <a:moveTo>
                    <a:pt x="1686" y="1"/>
                  </a:moveTo>
                  <a:cubicBezTo>
                    <a:pt x="1353" y="1"/>
                    <a:pt x="1012" y="93"/>
                    <a:pt x="751" y="288"/>
                  </a:cubicBezTo>
                  <a:cubicBezTo>
                    <a:pt x="167" y="705"/>
                    <a:pt x="1" y="1574"/>
                    <a:pt x="358" y="2217"/>
                  </a:cubicBezTo>
                  <a:cubicBezTo>
                    <a:pt x="595" y="2633"/>
                    <a:pt x="991" y="2851"/>
                    <a:pt x="1410" y="2851"/>
                  </a:cubicBezTo>
                  <a:cubicBezTo>
                    <a:pt x="1686" y="2851"/>
                    <a:pt x="1972" y="2756"/>
                    <a:pt x="2227" y="2562"/>
                  </a:cubicBezTo>
                  <a:cubicBezTo>
                    <a:pt x="2894" y="2050"/>
                    <a:pt x="3144" y="1122"/>
                    <a:pt x="2775" y="491"/>
                  </a:cubicBezTo>
                  <a:cubicBezTo>
                    <a:pt x="2582" y="174"/>
                    <a:pt x="2142" y="1"/>
                    <a:pt x="168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7" name="Google Shape;767;p4"/>
            <p:cNvSpPr/>
            <p:nvPr/>
          </p:nvSpPr>
          <p:spPr>
            <a:xfrm>
              <a:off x="684689" y="3135353"/>
              <a:ext cx="95469" cy="94522"/>
            </a:xfrm>
            <a:custGeom>
              <a:avLst/>
              <a:gdLst/>
              <a:ahLst/>
              <a:cxnLst/>
              <a:rect l="l" t="t" r="r" b="b"/>
              <a:pathLst>
                <a:path w="3025" h="2995" extrusionOk="0">
                  <a:moveTo>
                    <a:pt x="1701" y="1"/>
                  </a:moveTo>
                  <a:cubicBezTo>
                    <a:pt x="1419" y="1"/>
                    <a:pt x="1112" y="112"/>
                    <a:pt x="810" y="337"/>
                  </a:cubicBezTo>
                  <a:cubicBezTo>
                    <a:pt x="179" y="813"/>
                    <a:pt x="1" y="1706"/>
                    <a:pt x="405" y="2373"/>
                  </a:cubicBezTo>
                  <a:cubicBezTo>
                    <a:pt x="655" y="2776"/>
                    <a:pt x="1043" y="2994"/>
                    <a:pt x="1444" y="2994"/>
                  </a:cubicBezTo>
                  <a:cubicBezTo>
                    <a:pt x="1695" y="2994"/>
                    <a:pt x="1950" y="2909"/>
                    <a:pt x="2179" y="2730"/>
                  </a:cubicBezTo>
                  <a:cubicBezTo>
                    <a:pt x="2822" y="2242"/>
                    <a:pt x="3025" y="1242"/>
                    <a:pt x="2620" y="575"/>
                  </a:cubicBezTo>
                  <a:cubicBezTo>
                    <a:pt x="2403" y="195"/>
                    <a:pt x="2074" y="1"/>
                    <a:pt x="17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8" name="Google Shape;768;p4"/>
            <p:cNvSpPr/>
            <p:nvPr/>
          </p:nvSpPr>
          <p:spPr>
            <a:xfrm>
              <a:off x="625327" y="3620574"/>
              <a:ext cx="96605" cy="89283"/>
            </a:xfrm>
            <a:custGeom>
              <a:avLst/>
              <a:gdLst/>
              <a:ahLst/>
              <a:cxnLst/>
              <a:rect l="l" t="t" r="r" b="b"/>
              <a:pathLst>
                <a:path w="3061" h="2829" extrusionOk="0">
                  <a:moveTo>
                    <a:pt x="1358" y="0"/>
                  </a:moveTo>
                  <a:cubicBezTo>
                    <a:pt x="1097" y="0"/>
                    <a:pt x="853" y="64"/>
                    <a:pt x="679" y="202"/>
                  </a:cubicBezTo>
                  <a:cubicBezTo>
                    <a:pt x="131" y="631"/>
                    <a:pt x="0" y="1571"/>
                    <a:pt x="393" y="2202"/>
                  </a:cubicBezTo>
                  <a:cubicBezTo>
                    <a:pt x="657" y="2615"/>
                    <a:pt x="1048" y="2828"/>
                    <a:pt x="1457" y="2828"/>
                  </a:cubicBezTo>
                  <a:cubicBezTo>
                    <a:pt x="1733" y="2828"/>
                    <a:pt x="2016" y="2732"/>
                    <a:pt x="2275" y="2536"/>
                  </a:cubicBezTo>
                  <a:cubicBezTo>
                    <a:pt x="2858" y="2071"/>
                    <a:pt x="3060" y="1262"/>
                    <a:pt x="2715" y="678"/>
                  </a:cubicBezTo>
                  <a:cubicBezTo>
                    <a:pt x="2477" y="257"/>
                    <a:pt x="1882" y="0"/>
                    <a:pt x="135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69" name="Google Shape;769;p4"/>
            <p:cNvSpPr/>
            <p:nvPr/>
          </p:nvSpPr>
          <p:spPr>
            <a:xfrm>
              <a:off x="508842" y="2880829"/>
              <a:ext cx="92471" cy="93228"/>
            </a:xfrm>
            <a:custGeom>
              <a:avLst/>
              <a:gdLst/>
              <a:ahLst/>
              <a:cxnLst/>
              <a:rect l="l" t="t" r="r" b="b"/>
              <a:pathLst>
                <a:path w="2930" h="2954" extrusionOk="0">
                  <a:moveTo>
                    <a:pt x="1787" y="1"/>
                  </a:moveTo>
                  <a:cubicBezTo>
                    <a:pt x="1490" y="1"/>
                    <a:pt x="1137" y="150"/>
                    <a:pt x="727" y="449"/>
                  </a:cubicBezTo>
                  <a:cubicBezTo>
                    <a:pt x="155" y="865"/>
                    <a:pt x="1" y="1687"/>
                    <a:pt x="370" y="2330"/>
                  </a:cubicBezTo>
                  <a:cubicBezTo>
                    <a:pt x="601" y="2733"/>
                    <a:pt x="1005" y="2953"/>
                    <a:pt x="1416" y="2953"/>
                  </a:cubicBezTo>
                  <a:cubicBezTo>
                    <a:pt x="1660" y="2953"/>
                    <a:pt x="1907" y="2875"/>
                    <a:pt x="2120" y="2711"/>
                  </a:cubicBezTo>
                  <a:cubicBezTo>
                    <a:pt x="2715" y="2270"/>
                    <a:pt x="2929" y="1139"/>
                    <a:pt x="2525" y="473"/>
                  </a:cubicBezTo>
                  <a:cubicBezTo>
                    <a:pt x="2337" y="158"/>
                    <a:pt x="2092" y="1"/>
                    <a:pt x="17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0" name="Google Shape;770;p4"/>
            <p:cNvSpPr/>
            <p:nvPr/>
          </p:nvSpPr>
          <p:spPr>
            <a:xfrm>
              <a:off x="817332" y="3918397"/>
              <a:ext cx="94712" cy="89315"/>
            </a:xfrm>
            <a:custGeom>
              <a:avLst/>
              <a:gdLst/>
              <a:ahLst/>
              <a:cxnLst/>
              <a:rect l="l" t="t" r="r" b="b"/>
              <a:pathLst>
                <a:path w="3001" h="2830" extrusionOk="0">
                  <a:moveTo>
                    <a:pt x="1588" y="0"/>
                  </a:moveTo>
                  <a:cubicBezTo>
                    <a:pt x="1312" y="0"/>
                    <a:pt x="1025" y="95"/>
                    <a:pt x="763" y="290"/>
                  </a:cubicBezTo>
                  <a:cubicBezTo>
                    <a:pt x="179" y="719"/>
                    <a:pt x="1" y="1588"/>
                    <a:pt x="370" y="2219"/>
                  </a:cubicBezTo>
                  <a:cubicBezTo>
                    <a:pt x="594" y="2616"/>
                    <a:pt x="1006" y="2829"/>
                    <a:pt x="1436" y="2829"/>
                  </a:cubicBezTo>
                  <a:cubicBezTo>
                    <a:pt x="1716" y="2829"/>
                    <a:pt x="2003" y="2740"/>
                    <a:pt x="2251" y="2552"/>
                  </a:cubicBezTo>
                  <a:cubicBezTo>
                    <a:pt x="2846" y="2100"/>
                    <a:pt x="3001" y="1254"/>
                    <a:pt x="2632" y="612"/>
                  </a:cubicBezTo>
                  <a:cubicBezTo>
                    <a:pt x="2389" y="212"/>
                    <a:pt x="2001" y="0"/>
                    <a:pt x="15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1" name="Google Shape;771;p4"/>
            <p:cNvSpPr/>
            <p:nvPr/>
          </p:nvSpPr>
          <p:spPr>
            <a:xfrm>
              <a:off x="446829" y="3092716"/>
              <a:ext cx="85338" cy="96574"/>
            </a:xfrm>
            <a:custGeom>
              <a:avLst/>
              <a:gdLst/>
              <a:ahLst/>
              <a:cxnLst/>
              <a:rect l="l" t="t" r="r" b="b"/>
              <a:pathLst>
                <a:path w="2704" h="3060" extrusionOk="0">
                  <a:moveTo>
                    <a:pt x="1259" y="1"/>
                  </a:moveTo>
                  <a:cubicBezTo>
                    <a:pt x="1062" y="1"/>
                    <a:pt x="858" y="72"/>
                    <a:pt x="668" y="224"/>
                  </a:cubicBezTo>
                  <a:cubicBezTo>
                    <a:pt x="144" y="640"/>
                    <a:pt x="1" y="1498"/>
                    <a:pt x="322" y="2212"/>
                  </a:cubicBezTo>
                  <a:cubicBezTo>
                    <a:pt x="557" y="2729"/>
                    <a:pt x="1059" y="3060"/>
                    <a:pt x="1547" y="3060"/>
                  </a:cubicBezTo>
                  <a:cubicBezTo>
                    <a:pt x="1677" y="3060"/>
                    <a:pt x="1807" y="3036"/>
                    <a:pt x="1930" y="2986"/>
                  </a:cubicBezTo>
                  <a:cubicBezTo>
                    <a:pt x="2466" y="2760"/>
                    <a:pt x="2704" y="2105"/>
                    <a:pt x="2430" y="1498"/>
                  </a:cubicBezTo>
                  <a:cubicBezTo>
                    <a:pt x="2347" y="1283"/>
                    <a:pt x="2263" y="1093"/>
                    <a:pt x="2204" y="867"/>
                  </a:cubicBezTo>
                  <a:cubicBezTo>
                    <a:pt x="2066" y="323"/>
                    <a:pt x="1679" y="1"/>
                    <a:pt x="12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2" name="Google Shape;772;p4"/>
            <p:cNvSpPr/>
            <p:nvPr/>
          </p:nvSpPr>
          <p:spPr>
            <a:xfrm>
              <a:off x="308947" y="4136975"/>
              <a:ext cx="87579" cy="83539"/>
            </a:xfrm>
            <a:custGeom>
              <a:avLst/>
              <a:gdLst/>
              <a:ahLst/>
              <a:cxnLst/>
              <a:rect l="l" t="t" r="r" b="b"/>
              <a:pathLst>
                <a:path w="2775" h="2647" extrusionOk="0">
                  <a:moveTo>
                    <a:pt x="1504" y="1"/>
                  </a:moveTo>
                  <a:cubicBezTo>
                    <a:pt x="1215" y="1"/>
                    <a:pt x="910" y="104"/>
                    <a:pt x="643" y="317"/>
                  </a:cubicBezTo>
                  <a:cubicBezTo>
                    <a:pt x="131" y="710"/>
                    <a:pt x="0" y="1508"/>
                    <a:pt x="346" y="2079"/>
                  </a:cubicBezTo>
                  <a:cubicBezTo>
                    <a:pt x="560" y="2450"/>
                    <a:pt x="919" y="2646"/>
                    <a:pt x="1290" y="2646"/>
                  </a:cubicBezTo>
                  <a:cubicBezTo>
                    <a:pt x="1539" y="2646"/>
                    <a:pt x="1793" y="2558"/>
                    <a:pt x="2013" y="2377"/>
                  </a:cubicBezTo>
                  <a:cubicBezTo>
                    <a:pt x="2596" y="1925"/>
                    <a:pt x="2775" y="1032"/>
                    <a:pt x="2405" y="460"/>
                  </a:cubicBezTo>
                  <a:cubicBezTo>
                    <a:pt x="2195" y="158"/>
                    <a:pt x="1861" y="1"/>
                    <a:pt x="150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3" name="Google Shape;773;p4"/>
            <p:cNvSpPr/>
            <p:nvPr/>
          </p:nvSpPr>
          <p:spPr>
            <a:xfrm>
              <a:off x="287897" y="2841948"/>
              <a:ext cx="90609" cy="79342"/>
            </a:xfrm>
            <a:custGeom>
              <a:avLst/>
              <a:gdLst/>
              <a:ahLst/>
              <a:cxnLst/>
              <a:rect l="l" t="t" r="r" b="b"/>
              <a:pathLst>
                <a:path w="2871" h="2514" extrusionOk="0">
                  <a:moveTo>
                    <a:pt x="1374" y="1"/>
                  </a:moveTo>
                  <a:cubicBezTo>
                    <a:pt x="1112" y="1"/>
                    <a:pt x="861" y="61"/>
                    <a:pt x="679" y="192"/>
                  </a:cubicBezTo>
                  <a:cubicBezTo>
                    <a:pt x="155" y="585"/>
                    <a:pt x="1" y="1371"/>
                    <a:pt x="346" y="1955"/>
                  </a:cubicBezTo>
                  <a:cubicBezTo>
                    <a:pt x="565" y="2325"/>
                    <a:pt x="911" y="2514"/>
                    <a:pt x="1286" y="2514"/>
                  </a:cubicBezTo>
                  <a:cubicBezTo>
                    <a:pt x="1561" y="2514"/>
                    <a:pt x="1852" y="2412"/>
                    <a:pt x="2120" y="2205"/>
                  </a:cubicBezTo>
                  <a:cubicBezTo>
                    <a:pt x="2680" y="1752"/>
                    <a:pt x="2870" y="1050"/>
                    <a:pt x="2560" y="538"/>
                  </a:cubicBezTo>
                  <a:cubicBezTo>
                    <a:pt x="2361" y="200"/>
                    <a:pt x="1850" y="1"/>
                    <a:pt x="13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4" name="Google Shape;774;p4"/>
            <p:cNvSpPr/>
            <p:nvPr/>
          </p:nvSpPr>
          <p:spPr>
            <a:xfrm>
              <a:off x="704982" y="3805763"/>
              <a:ext cx="84960" cy="77511"/>
            </a:xfrm>
            <a:custGeom>
              <a:avLst/>
              <a:gdLst/>
              <a:ahLst/>
              <a:cxnLst/>
              <a:rect l="l" t="t" r="r" b="b"/>
              <a:pathLst>
                <a:path w="2692" h="2456" extrusionOk="0">
                  <a:moveTo>
                    <a:pt x="1311" y="1"/>
                  </a:moveTo>
                  <a:cubicBezTo>
                    <a:pt x="1070" y="1"/>
                    <a:pt x="830" y="73"/>
                    <a:pt x="632" y="228"/>
                  </a:cubicBezTo>
                  <a:cubicBezTo>
                    <a:pt x="132" y="609"/>
                    <a:pt x="1" y="1383"/>
                    <a:pt x="334" y="1942"/>
                  </a:cubicBezTo>
                  <a:cubicBezTo>
                    <a:pt x="534" y="2278"/>
                    <a:pt x="868" y="2456"/>
                    <a:pt x="1219" y="2456"/>
                  </a:cubicBezTo>
                  <a:cubicBezTo>
                    <a:pt x="1451" y="2456"/>
                    <a:pt x="1692" y="2378"/>
                    <a:pt x="1906" y="2216"/>
                  </a:cubicBezTo>
                  <a:cubicBezTo>
                    <a:pt x="2513" y="1764"/>
                    <a:pt x="2691" y="1133"/>
                    <a:pt x="2358" y="585"/>
                  </a:cubicBezTo>
                  <a:cubicBezTo>
                    <a:pt x="2133" y="210"/>
                    <a:pt x="1720" y="1"/>
                    <a:pt x="131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5" name="Google Shape;775;p4"/>
            <p:cNvSpPr/>
            <p:nvPr/>
          </p:nvSpPr>
          <p:spPr>
            <a:xfrm>
              <a:off x="297680" y="3027610"/>
              <a:ext cx="79689" cy="82971"/>
            </a:xfrm>
            <a:custGeom>
              <a:avLst/>
              <a:gdLst/>
              <a:ahLst/>
              <a:cxnLst/>
              <a:rect l="l" t="t" r="r" b="b"/>
              <a:pathLst>
                <a:path w="2525" h="2629" extrusionOk="0">
                  <a:moveTo>
                    <a:pt x="1298" y="1"/>
                  </a:moveTo>
                  <a:cubicBezTo>
                    <a:pt x="1093" y="1"/>
                    <a:pt x="884" y="79"/>
                    <a:pt x="691" y="239"/>
                  </a:cubicBezTo>
                  <a:cubicBezTo>
                    <a:pt x="155" y="667"/>
                    <a:pt x="0" y="1548"/>
                    <a:pt x="369" y="2132"/>
                  </a:cubicBezTo>
                  <a:cubicBezTo>
                    <a:pt x="579" y="2457"/>
                    <a:pt x="902" y="2628"/>
                    <a:pt x="1230" y="2628"/>
                  </a:cubicBezTo>
                  <a:cubicBezTo>
                    <a:pt x="1443" y="2628"/>
                    <a:pt x="1658" y="2556"/>
                    <a:pt x="1846" y="2406"/>
                  </a:cubicBezTo>
                  <a:cubicBezTo>
                    <a:pt x="2405" y="1989"/>
                    <a:pt x="2524" y="1156"/>
                    <a:pt x="2131" y="536"/>
                  </a:cubicBezTo>
                  <a:cubicBezTo>
                    <a:pt x="1915" y="184"/>
                    <a:pt x="1612" y="1"/>
                    <a:pt x="1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76" name="Google Shape;776;p4"/>
            <p:cNvSpPr/>
            <p:nvPr/>
          </p:nvSpPr>
          <p:spPr>
            <a:xfrm>
              <a:off x="-75064" y="3021046"/>
              <a:ext cx="77417" cy="84328"/>
            </a:xfrm>
            <a:custGeom>
              <a:avLst/>
              <a:gdLst/>
              <a:ahLst/>
              <a:cxnLst/>
              <a:rect l="l" t="t" r="r" b="b"/>
              <a:pathLst>
                <a:path w="2453" h="2672" extrusionOk="0">
                  <a:moveTo>
                    <a:pt x="1473" y="0"/>
                  </a:moveTo>
                  <a:cubicBezTo>
                    <a:pt x="1266" y="0"/>
                    <a:pt x="1036" y="89"/>
                    <a:pt x="798" y="268"/>
                  </a:cubicBezTo>
                  <a:cubicBezTo>
                    <a:pt x="203" y="733"/>
                    <a:pt x="0" y="1578"/>
                    <a:pt x="369" y="2173"/>
                  </a:cubicBezTo>
                  <a:cubicBezTo>
                    <a:pt x="560" y="2493"/>
                    <a:pt x="886" y="2672"/>
                    <a:pt x="1212" y="2672"/>
                  </a:cubicBezTo>
                  <a:cubicBezTo>
                    <a:pt x="1396" y="2672"/>
                    <a:pt x="1580" y="2615"/>
                    <a:pt x="1739" y="2495"/>
                  </a:cubicBezTo>
                  <a:cubicBezTo>
                    <a:pt x="2250" y="2126"/>
                    <a:pt x="2453" y="994"/>
                    <a:pt x="2108" y="411"/>
                  </a:cubicBezTo>
                  <a:cubicBezTo>
                    <a:pt x="1955" y="139"/>
                    <a:pt x="1733" y="0"/>
                    <a:pt x="147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77" name="Google Shape;777;p4"/>
          <p:cNvSpPr/>
          <p:nvPr/>
        </p:nvSpPr>
        <p:spPr>
          <a:xfrm flipH="1">
            <a:off x="-20368" y="6293813"/>
            <a:ext cx="840391" cy="546187"/>
          </a:xfrm>
          <a:custGeom>
            <a:avLst/>
            <a:gdLst/>
            <a:ahLst/>
            <a:cxnLst/>
            <a:rect l="l" t="t" r="r" b="b"/>
            <a:pathLst>
              <a:path w="19467" h="12652" extrusionOk="0">
                <a:moveTo>
                  <a:pt x="14180" y="4900"/>
                </a:moveTo>
                <a:lnTo>
                  <a:pt x="14180" y="4900"/>
                </a:lnTo>
                <a:cubicBezTo>
                  <a:pt x="15002" y="5579"/>
                  <a:pt x="15454" y="6448"/>
                  <a:pt x="15514" y="7520"/>
                </a:cubicBezTo>
                <a:cubicBezTo>
                  <a:pt x="14680" y="6841"/>
                  <a:pt x="14347" y="5912"/>
                  <a:pt x="14180" y="4900"/>
                </a:cubicBezTo>
                <a:close/>
                <a:moveTo>
                  <a:pt x="6394" y="8615"/>
                </a:moveTo>
                <a:lnTo>
                  <a:pt x="6394" y="8615"/>
                </a:lnTo>
                <a:cubicBezTo>
                  <a:pt x="7977" y="8913"/>
                  <a:pt x="9406" y="10996"/>
                  <a:pt x="8977" y="12520"/>
                </a:cubicBezTo>
                <a:cubicBezTo>
                  <a:pt x="7596" y="11508"/>
                  <a:pt x="6870" y="10163"/>
                  <a:pt x="6394" y="8615"/>
                </a:cubicBezTo>
                <a:close/>
                <a:moveTo>
                  <a:pt x="17172" y="0"/>
                </a:moveTo>
                <a:cubicBezTo>
                  <a:pt x="16611" y="0"/>
                  <a:pt x="16047" y="81"/>
                  <a:pt x="15478" y="257"/>
                </a:cubicBezTo>
                <a:cubicBezTo>
                  <a:pt x="14276" y="638"/>
                  <a:pt x="13383" y="1400"/>
                  <a:pt x="12906" y="2590"/>
                </a:cubicBezTo>
                <a:cubicBezTo>
                  <a:pt x="12024" y="2281"/>
                  <a:pt x="11152" y="2131"/>
                  <a:pt x="10290" y="2131"/>
                </a:cubicBezTo>
                <a:cubicBezTo>
                  <a:pt x="9361" y="2131"/>
                  <a:pt x="8444" y="2305"/>
                  <a:pt x="7537" y="2638"/>
                </a:cubicBezTo>
                <a:cubicBezTo>
                  <a:pt x="5703" y="3317"/>
                  <a:pt x="4620" y="4853"/>
                  <a:pt x="4560" y="6781"/>
                </a:cubicBezTo>
                <a:cubicBezTo>
                  <a:pt x="4560" y="6924"/>
                  <a:pt x="4536" y="7043"/>
                  <a:pt x="4524" y="7186"/>
                </a:cubicBezTo>
                <a:cubicBezTo>
                  <a:pt x="2738" y="7436"/>
                  <a:pt x="1536" y="8472"/>
                  <a:pt x="833" y="10056"/>
                </a:cubicBezTo>
                <a:cubicBezTo>
                  <a:pt x="476" y="10877"/>
                  <a:pt x="274" y="11770"/>
                  <a:pt x="0" y="12639"/>
                </a:cubicBezTo>
                <a:lnTo>
                  <a:pt x="1893" y="12639"/>
                </a:lnTo>
                <a:cubicBezTo>
                  <a:pt x="2048" y="11544"/>
                  <a:pt x="2417" y="10532"/>
                  <a:pt x="3024" y="9615"/>
                </a:cubicBezTo>
                <a:cubicBezTo>
                  <a:pt x="3429" y="9020"/>
                  <a:pt x="4024" y="8722"/>
                  <a:pt x="4763" y="8532"/>
                </a:cubicBezTo>
                <a:cubicBezTo>
                  <a:pt x="5155" y="10056"/>
                  <a:pt x="5739" y="11472"/>
                  <a:pt x="6787" y="12651"/>
                </a:cubicBezTo>
                <a:lnTo>
                  <a:pt x="10239" y="12651"/>
                </a:lnTo>
                <a:cubicBezTo>
                  <a:pt x="10275" y="10222"/>
                  <a:pt x="8751" y="8079"/>
                  <a:pt x="6465" y="7329"/>
                </a:cubicBezTo>
                <a:cubicBezTo>
                  <a:pt x="6144" y="7222"/>
                  <a:pt x="6060" y="7067"/>
                  <a:pt x="6060" y="6769"/>
                </a:cubicBezTo>
                <a:cubicBezTo>
                  <a:pt x="6084" y="5496"/>
                  <a:pt x="6596" y="4495"/>
                  <a:pt x="7799" y="3972"/>
                </a:cubicBezTo>
                <a:cubicBezTo>
                  <a:pt x="8638" y="3615"/>
                  <a:pt x="9493" y="3439"/>
                  <a:pt x="10361" y="3439"/>
                </a:cubicBezTo>
                <a:cubicBezTo>
                  <a:pt x="10970" y="3439"/>
                  <a:pt x="11585" y="3526"/>
                  <a:pt x="12204" y="3698"/>
                </a:cubicBezTo>
                <a:cubicBezTo>
                  <a:pt x="12597" y="3793"/>
                  <a:pt x="12752" y="3995"/>
                  <a:pt x="12775" y="4424"/>
                </a:cubicBezTo>
                <a:cubicBezTo>
                  <a:pt x="12811" y="5793"/>
                  <a:pt x="13192" y="7079"/>
                  <a:pt x="14061" y="8186"/>
                </a:cubicBezTo>
                <a:cubicBezTo>
                  <a:pt x="14505" y="8741"/>
                  <a:pt x="15034" y="9020"/>
                  <a:pt x="15535" y="9020"/>
                </a:cubicBezTo>
                <a:cubicBezTo>
                  <a:pt x="15733" y="9020"/>
                  <a:pt x="15927" y="8977"/>
                  <a:pt x="16109" y="8889"/>
                </a:cubicBezTo>
                <a:cubicBezTo>
                  <a:pt x="16752" y="8555"/>
                  <a:pt x="17002" y="7782"/>
                  <a:pt x="16764" y="6829"/>
                </a:cubicBezTo>
                <a:cubicBezTo>
                  <a:pt x="16716" y="6662"/>
                  <a:pt x="16669" y="6519"/>
                  <a:pt x="16609" y="6353"/>
                </a:cubicBezTo>
                <a:cubicBezTo>
                  <a:pt x="16193" y="5174"/>
                  <a:pt x="15490" y="4210"/>
                  <a:pt x="14478" y="3519"/>
                </a:cubicBezTo>
                <a:cubicBezTo>
                  <a:pt x="14109" y="3257"/>
                  <a:pt x="14085" y="3007"/>
                  <a:pt x="14323" y="2709"/>
                </a:cubicBezTo>
                <a:cubicBezTo>
                  <a:pt x="14561" y="2412"/>
                  <a:pt x="14811" y="2114"/>
                  <a:pt x="15121" y="1888"/>
                </a:cubicBezTo>
                <a:cubicBezTo>
                  <a:pt x="15728" y="1477"/>
                  <a:pt x="16408" y="1291"/>
                  <a:pt x="17107" y="1291"/>
                </a:cubicBezTo>
                <a:cubicBezTo>
                  <a:pt x="17258" y="1291"/>
                  <a:pt x="17410" y="1300"/>
                  <a:pt x="17562" y="1316"/>
                </a:cubicBezTo>
                <a:cubicBezTo>
                  <a:pt x="18205" y="1376"/>
                  <a:pt x="18836" y="1519"/>
                  <a:pt x="19467" y="1638"/>
                </a:cubicBezTo>
                <a:cubicBezTo>
                  <a:pt x="19467" y="1233"/>
                  <a:pt x="19467" y="816"/>
                  <a:pt x="19455" y="412"/>
                </a:cubicBezTo>
                <a:cubicBezTo>
                  <a:pt x="18699" y="150"/>
                  <a:pt x="17939" y="0"/>
                  <a:pt x="17172" y="0"/>
                </a:cubicBezTo>
                <a:close/>
              </a:path>
            </a:pathLst>
          </a:custGeom>
          <a:solidFill>
            <a:schemeClr val="accen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78" name="Google Shape;778;p4"/>
          <p:cNvSpPr/>
          <p:nvPr/>
        </p:nvSpPr>
        <p:spPr>
          <a:xfrm rot="4600447" flipH="1">
            <a:off x="11440936" y="4957872"/>
            <a:ext cx="894376" cy="940091"/>
          </a:xfrm>
          <a:custGeom>
            <a:avLst/>
            <a:gdLst/>
            <a:ahLst/>
            <a:cxnLst/>
            <a:rect l="l" t="t" r="r" b="b"/>
            <a:pathLst>
              <a:path w="20718" h="21777" extrusionOk="0">
                <a:moveTo>
                  <a:pt x="20718" y="0"/>
                </a:moveTo>
                <a:cubicBezTo>
                  <a:pt x="19396" y="0"/>
                  <a:pt x="18051" y="0"/>
                  <a:pt x="16717" y="12"/>
                </a:cubicBezTo>
                <a:cubicBezTo>
                  <a:pt x="16622" y="215"/>
                  <a:pt x="16550" y="405"/>
                  <a:pt x="16443" y="572"/>
                </a:cubicBezTo>
                <a:cubicBezTo>
                  <a:pt x="13836" y="4584"/>
                  <a:pt x="10942" y="8382"/>
                  <a:pt x="7704" y="11907"/>
                </a:cubicBezTo>
                <a:cubicBezTo>
                  <a:pt x="5561" y="14240"/>
                  <a:pt x="3358" y="16538"/>
                  <a:pt x="1203" y="18872"/>
                </a:cubicBezTo>
                <a:cubicBezTo>
                  <a:pt x="775" y="19336"/>
                  <a:pt x="382" y="19872"/>
                  <a:pt x="132" y="20455"/>
                </a:cubicBezTo>
                <a:cubicBezTo>
                  <a:pt x="1" y="20741"/>
                  <a:pt x="108" y="21301"/>
                  <a:pt x="322" y="21503"/>
                </a:cubicBezTo>
                <a:cubicBezTo>
                  <a:pt x="508" y="21680"/>
                  <a:pt x="868" y="21776"/>
                  <a:pt x="1181" y="21776"/>
                </a:cubicBezTo>
                <a:cubicBezTo>
                  <a:pt x="1269" y="21776"/>
                  <a:pt x="1354" y="21769"/>
                  <a:pt x="1429" y="21753"/>
                </a:cubicBezTo>
                <a:cubicBezTo>
                  <a:pt x="1834" y="21658"/>
                  <a:pt x="2203" y="21360"/>
                  <a:pt x="2549" y="21098"/>
                </a:cubicBezTo>
                <a:cubicBezTo>
                  <a:pt x="2856" y="20847"/>
                  <a:pt x="3119" y="20625"/>
                  <a:pt x="3503" y="20625"/>
                </a:cubicBezTo>
                <a:cubicBezTo>
                  <a:pt x="3611" y="20625"/>
                  <a:pt x="3728" y="20643"/>
                  <a:pt x="3858" y="20682"/>
                </a:cubicBezTo>
                <a:cubicBezTo>
                  <a:pt x="3910" y="20695"/>
                  <a:pt x="3966" y="20702"/>
                  <a:pt x="4025" y="20702"/>
                </a:cubicBezTo>
                <a:cubicBezTo>
                  <a:pt x="4321" y="20702"/>
                  <a:pt x="4695" y="20543"/>
                  <a:pt x="4954" y="20384"/>
                </a:cubicBezTo>
                <a:cubicBezTo>
                  <a:pt x="5620" y="19967"/>
                  <a:pt x="6251" y="19491"/>
                  <a:pt x="6859" y="18979"/>
                </a:cubicBezTo>
                <a:cubicBezTo>
                  <a:pt x="9311" y="16943"/>
                  <a:pt x="11395" y="14562"/>
                  <a:pt x="13169" y="11942"/>
                </a:cubicBezTo>
                <a:cubicBezTo>
                  <a:pt x="15610" y="8359"/>
                  <a:pt x="17860" y="4632"/>
                  <a:pt x="20182" y="977"/>
                </a:cubicBezTo>
                <a:cubicBezTo>
                  <a:pt x="20372" y="655"/>
                  <a:pt x="20539" y="334"/>
                  <a:pt x="2071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779" name="Google Shape;779;p4"/>
          <p:cNvGrpSpPr/>
          <p:nvPr/>
        </p:nvGrpSpPr>
        <p:grpSpPr>
          <a:xfrm flipH="1">
            <a:off x="10361567" y="-107287"/>
            <a:ext cx="1955223" cy="1694660"/>
            <a:chOff x="-62661" y="-21977"/>
            <a:chExt cx="1429396" cy="1238908"/>
          </a:xfrm>
        </p:grpSpPr>
        <p:sp>
          <p:nvSpPr>
            <p:cNvPr id="780" name="Google Shape;780;p4"/>
            <p:cNvSpPr/>
            <p:nvPr/>
          </p:nvSpPr>
          <p:spPr>
            <a:xfrm>
              <a:off x="-61935" y="-21977"/>
              <a:ext cx="952607" cy="885321"/>
            </a:xfrm>
            <a:custGeom>
              <a:avLst/>
              <a:gdLst/>
              <a:ahLst/>
              <a:cxnLst/>
              <a:rect l="l" t="t" r="r" b="b"/>
              <a:pathLst>
                <a:path w="30184" h="28052" extrusionOk="0">
                  <a:moveTo>
                    <a:pt x="24587" y="1"/>
                  </a:moveTo>
                  <a:cubicBezTo>
                    <a:pt x="22587" y="3239"/>
                    <a:pt x="19884" y="5859"/>
                    <a:pt x="17098" y="8395"/>
                  </a:cubicBezTo>
                  <a:cubicBezTo>
                    <a:pt x="12705" y="12383"/>
                    <a:pt x="8097" y="16086"/>
                    <a:pt x="3180" y="19384"/>
                  </a:cubicBezTo>
                  <a:cubicBezTo>
                    <a:pt x="2108" y="20122"/>
                    <a:pt x="1049" y="20849"/>
                    <a:pt x="1" y="21575"/>
                  </a:cubicBezTo>
                  <a:lnTo>
                    <a:pt x="1" y="28052"/>
                  </a:lnTo>
                  <a:cubicBezTo>
                    <a:pt x="1132" y="27397"/>
                    <a:pt x="2323" y="26802"/>
                    <a:pt x="3406" y="26075"/>
                  </a:cubicBezTo>
                  <a:cubicBezTo>
                    <a:pt x="12729" y="19801"/>
                    <a:pt x="20884" y="12264"/>
                    <a:pt x="27862" y="3430"/>
                  </a:cubicBezTo>
                  <a:cubicBezTo>
                    <a:pt x="28707" y="2358"/>
                    <a:pt x="29409" y="1156"/>
                    <a:pt x="30183" y="13"/>
                  </a:cubicBezTo>
                  <a:cubicBezTo>
                    <a:pt x="28302" y="13"/>
                    <a:pt x="26445" y="13"/>
                    <a:pt x="24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1" name="Google Shape;781;p4"/>
            <p:cNvSpPr/>
            <p:nvPr/>
          </p:nvSpPr>
          <p:spPr>
            <a:xfrm>
              <a:off x="-62661" y="383905"/>
              <a:ext cx="851489" cy="833026"/>
            </a:xfrm>
            <a:custGeom>
              <a:avLst/>
              <a:gdLst/>
              <a:ahLst/>
              <a:cxnLst/>
              <a:rect l="l" t="t" r="r" b="b"/>
              <a:pathLst>
                <a:path w="26980" h="26395" extrusionOk="0">
                  <a:moveTo>
                    <a:pt x="25026" y="1"/>
                  </a:moveTo>
                  <a:cubicBezTo>
                    <a:pt x="24558" y="1"/>
                    <a:pt x="24223" y="334"/>
                    <a:pt x="23896" y="689"/>
                  </a:cubicBezTo>
                  <a:cubicBezTo>
                    <a:pt x="23801" y="796"/>
                    <a:pt x="23717" y="915"/>
                    <a:pt x="23610" y="1022"/>
                  </a:cubicBezTo>
                  <a:cubicBezTo>
                    <a:pt x="21229" y="3475"/>
                    <a:pt x="18979" y="6094"/>
                    <a:pt x="16443" y="8369"/>
                  </a:cubicBezTo>
                  <a:cubicBezTo>
                    <a:pt x="11918" y="12440"/>
                    <a:pt x="7049" y="16108"/>
                    <a:pt x="1881" y="19346"/>
                  </a:cubicBezTo>
                  <a:lnTo>
                    <a:pt x="0" y="20501"/>
                  </a:lnTo>
                  <a:lnTo>
                    <a:pt x="0" y="26395"/>
                  </a:lnTo>
                  <a:cubicBezTo>
                    <a:pt x="691" y="26145"/>
                    <a:pt x="1453" y="26002"/>
                    <a:pt x="2048" y="25609"/>
                  </a:cubicBezTo>
                  <a:cubicBezTo>
                    <a:pt x="3453" y="24656"/>
                    <a:pt x="4846" y="23668"/>
                    <a:pt x="6132" y="22573"/>
                  </a:cubicBezTo>
                  <a:cubicBezTo>
                    <a:pt x="8954" y="20179"/>
                    <a:pt x="11609" y="17620"/>
                    <a:pt x="14478" y="15298"/>
                  </a:cubicBezTo>
                  <a:cubicBezTo>
                    <a:pt x="19026" y="11607"/>
                    <a:pt x="23003" y="7404"/>
                    <a:pt x="26456" y="2689"/>
                  </a:cubicBezTo>
                  <a:cubicBezTo>
                    <a:pt x="26980" y="1975"/>
                    <a:pt x="26896" y="1737"/>
                    <a:pt x="26051" y="1606"/>
                  </a:cubicBezTo>
                  <a:cubicBezTo>
                    <a:pt x="26111" y="677"/>
                    <a:pt x="25968" y="296"/>
                    <a:pt x="25444" y="82"/>
                  </a:cubicBezTo>
                  <a:cubicBezTo>
                    <a:pt x="25293" y="26"/>
                    <a:pt x="25155" y="1"/>
                    <a:pt x="250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2" name="Google Shape;782;p4"/>
            <p:cNvSpPr/>
            <p:nvPr/>
          </p:nvSpPr>
          <p:spPr>
            <a:xfrm>
              <a:off x="614060" y="-21598"/>
              <a:ext cx="752674" cy="790957"/>
            </a:xfrm>
            <a:custGeom>
              <a:avLst/>
              <a:gdLst/>
              <a:ahLst/>
              <a:cxnLst/>
              <a:rect l="l" t="t" r="r" b="b"/>
              <a:pathLst>
                <a:path w="23849" h="25062" extrusionOk="0">
                  <a:moveTo>
                    <a:pt x="19253" y="1"/>
                  </a:moveTo>
                  <a:cubicBezTo>
                    <a:pt x="19146" y="203"/>
                    <a:pt x="19062" y="429"/>
                    <a:pt x="18943" y="620"/>
                  </a:cubicBezTo>
                  <a:cubicBezTo>
                    <a:pt x="15955" y="5251"/>
                    <a:pt x="12597" y="9609"/>
                    <a:pt x="8882" y="13693"/>
                  </a:cubicBezTo>
                  <a:cubicBezTo>
                    <a:pt x="6406" y="16395"/>
                    <a:pt x="3870" y="19039"/>
                    <a:pt x="1381" y="21729"/>
                  </a:cubicBezTo>
                  <a:cubicBezTo>
                    <a:pt x="893" y="22265"/>
                    <a:pt x="441" y="22884"/>
                    <a:pt x="143" y="23539"/>
                  </a:cubicBezTo>
                  <a:cubicBezTo>
                    <a:pt x="0" y="23861"/>
                    <a:pt x="119" y="24516"/>
                    <a:pt x="369" y="24754"/>
                  </a:cubicBezTo>
                  <a:cubicBezTo>
                    <a:pt x="586" y="24952"/>
                    <a:pt x="980" y="25062"/>
                    <a:pt x="1329" y="25062"/>
                  </a:cubicBezTo>
                  <a:cubicBezTo>
                    <a:pt x="1441" y="25062"/>
                    <a:pt x="1548" y="25051"/>
                    <a:pt x="1643" y="25028"/>
                  </a:cubicBezTo>
                  <a:cubicBezTo>
                    <a:pt x="2108" y="24944"/>
                    <a:pt x="2536" y="24599"/>
                    <a:pt x="2929" y="24289"/>
                  </a:cubicBezTo>
                  <a:cubicBezTo>
                    <a:pt x="3273" y="24010"/>
                    <a:pt x="3581" y="23746"/>
                    <a:pt x="4023" y="23746"/>
                  </a:cubicBezTo>
                  <a:cubicBezTo>
                    <a:pt x="4147" y="23746"/>
                    <a:pt x="4281" y="23766"/>
                    <a:pt x="4429" y="23813"/>
                  </a:cubicBezTo>
                  <a:cubicBezTo>
                    <a:pt x="4492" y="23832"/>
                    <a:pt x="4561" y="23840"/>
                    <a:pt x="4634" y="23840"/>
                  </a:cubicBezTo>
                  <a:cubicBezTo>
                    <a:pt x="4974" y="23840"/>
                    <a:pt x="5397" y="23654"/>
                    <a:pt x="5691" y="23468"/>
                  </a:cubicBezTo>
                  <a:cubicBezTo>
                    <a:pt x="6453" y="22992"/>
                    <a:pt x="7180" y="22444"/>
                    <a:pt x="7882" y="21860"/>
                  </a:cubicBezTo>
                  <a:cubicBezTo>
                    <a:pt x="10692" y="19515"/>
                    <a:pt x="13109" y="16753"/>
                    <a:pt x="15145" y="13752"/>
                  </a:cubicBezTo>
                  <a:cubicBezTo>
                    <a:pt x="17955" y="9609"/>
                    <a:pt x="20550" y="5335"/>
                    <a:pt x="23229" y="1120"/>
                  </a:cubicBezTo>
                  <a:cubicBezTo>
                    <a:pt x="23467" y="763"/>
                    <a:pt x="23646" y="370"/>
                    <a:pt x="238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3" name="Google Shape;783;p4"/>
            <p:cNvSpPr/>
            <p:nvPr/>
          </p:nvSpPr>
          <p:spPr>
            <a:xfrm>
              <a:off x="-62661" y="-21598"/>
              <a:ext cx="540370" cy="485519"/>
            </a:xfrm>
            <a:custGeom>
              <a:avLst/>
              <a:gdLst/>
              <a:ahLst/>
              <a:cxnLst/>
              <a:rect l="l" t="t" r="r" b="b"/>
              <a:pathLst>
                <a:path w="17122" h="15384" extrusionOk="0">
                  <a:moveTo>
                    <a:pt x="17121" y="1"/>
                  </a:moveTo>
                  <a:cubicBezTo>
                    <a:pt x="15204" y="1"/>
                    <a:pt x="13287" y="1"/>
                    <a:pt x="11382" y="13"/>
                  </a:cubicBezTo>
                  <a:cubicBezTo>
                    <a:pt x="11204" y="203"/>
                    <a:pt x="11061" y="429"/>
                    <a:pt x="10871" y="596"/>
                  </a:cubicBezTo>
                  <a:cubicBezTo>
                    <a:pt x="8132" y="2918"/>
                    <a:pt x="5382" y="5251"/>
                    <a:pt x="2608" y="7561"/>
                  </a:cubicBezTo>
                  <a:cubicBezTo>
                    <a:pt x="1762" y="8275"/>
                    <a:pt x="881" y="8954"/>
                    <a:pt x="0" y="9645"/>
                  </a:cubicBezTo>
                  <a:lnTo>
                    <a:pt x="0" y="15383"/>
                  </a:lnTo>
                  <a:cubicBezTo>
                    <a:pt x="3274" y="13681"/>
                    <a:pt x="5977" y="11252"/>
                    <a:pt x="8465" y="8573"/>
                  </a:cubicBezTo>
                  <a:cubicBezTo>
                    <a:pt x="9394" y="7585"/>
                    <a:pt x="10454" y="6728"/>
                    <a:pt x="11418" y="5763"/>
                  </a:cubicBezTo>
                  <a:cubicBezTo>
                    <a:pt x="13347" y="3858"/>
                    <a:pt x="15216" y="1918"/>
                    <a:pt x="171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784" name="Google Shape;784;p4"/>
          <p:cNvGrpSpPr/>
          <p:nvPr/>
        </p:nvGrpSpPr>
        <p:grpSpPr>
          <a:xfrm flipH="1">
            <a:off x="-435829" y="-496675"/>
            <a:ext cx="1893033" cy="1844124"/>
            <a:chOff x="7653723" y="217809"/>
            <a:chExt cx="1383931" cy="1348175"/>
          </a:xfrm>
        </p:grpSpPr>
        <p:sp>
          <p:nvSpPr>
            <p:cNvPr id="785" name="Google Shape;785;p4"/>
            <p:cNvSpPr/>
            <p:nvPr/>
          </p:nvSpPr>
          <p:spPr>
            <a:xfrm>
              <a:off x="7970103" y="949791"/>
              <a:ext cx="109387" cy="120307"/>
            </a:xfrm>
            <a:custGeom>
              <a:avLst/>
              <a:gdLst/>
              <a:ahLst/>
              <a:cxnLst/>
              <a:rect l="l" t="t" r="r" b="b"/>
              <a:pathLst>
                <a:path w="3466" h="3812" extrusionOk="0">
                  <a:moveTo>
                    <a:pt x="450" y="0"/>
                  </a:moveTo>
                  <a:cubicBezTo>
                    <a:pt x="387" y="0"/>
                    <a:pt x="329" y="11"/>
                    <a:pt x="287" y="34"/>
                  </a:cubicBezTo>
                  <a:cubicBezTo>
                    <a:pt x="156" y="117"/>
                    <a:pt x="1" y="379"/>
                    <a:pt x="37" y="534"/>
                  </a:cubicBezTo>
                  <a:cubicBezTo>
                    <a:pt x="72" y="820"/>
                    <a:pt x="191" y="1117"/>
                    <a:pt x="358" y="1332"/>
                  </a:cubicBezTo>
                  <a:cubicBezTo>
                    <a:pt x="834" y="1987"/>
                    <a:pt x="1346" y="2629"/>
                    <a:pt x="1858" y="3261"/>
                  </a:cubicBezTo>
                  <a:cubicBezTo>
                    <a:pt x="2025" y="3451"/>
                    <a:pt x="2239" y="3630"/>
                    <a:pt x="2454" y="3737"/>
                  </a:cubicBezTo>
                  <a:cubicBezTo>
                    <a:pt x="2560" y="3787"/>
                    <a:pt x="2666" y="3812"/>
                    <a:pt x="2768" y="3812"/>
                  </a:cubicBezTo>
                  <a:cubicBezTo>
                    <a:pt x="3144" y="3812"/>
                    <a:pt x="3456" y="3478"/>
                    <a:pt x="3466" y="2915"/>
                  </a:cubicBezTo>
                  <a:cubicBezTo>
                    <a:pt x="3394" y="2760"/>
                    <a:pt x="3287" y="2451"/>
                    <a:pt x="3073" y="2260"/>
                  </a:cubicBezTo>
                  <a:cubicBezTo>
                    <a:pt x="2335" y="1522"/>
                    <a:pt x="1596" y="808"/>
                    <a:pt x="822" y="129"/>
                  </a:cubicBezTo>
                  <a:cubicBezTo>
                    <a:pt x="742" y="48"/>
                    <a:pt x="584" y="0"/>
                    <a:pt x="45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6" name="Google Shape;786;p4"/>
            <p:cNvSpPr/>
            <p:nvPr/>
          </p:nvSpPr>
          <p:spPr>
            <a:xfrm>
              <a:off x="7992667" y="341742"/>
              <a:ext cx="99982" cy="101087"/>
            </a:xfrm>
            <a:custGeom>
              <a:avLst/>
              <a:gdLst/>
              <a:ahLst/>
              <a:cxnLst/>
              <a:rect l="l" t="t" r="r" b="b"/>
              <a:pathLst>
                <a:path w="3168" h="3203" extrusionOk="0">
                  <a:moveTo>
                    <a:pt x="597" y="1"/>
                  </a:moveTo>
                  <a:cubicBezTo>
                    <a:pt x="416" y="1"/>
                    <a:pt x="215" y="48"/>
                    <a:pt x="131" y="132"/>
                  </a:cubicBezTo>
                  <a:cubicBezTo>
                    <a:pt x="0" y="287"/>
                    <a:pt x="0" y="715"/>
                    <a:pt x="131" y="918"/>
                  </a:cubicBezTo>
                  <a:cubicBezTo>
                    <a:pt x="584" y="1573"/>
                    <a:pt x="1084" y="2180"/>
                    <a:pt x="1608" y="2775"/>
                  </a:cubicBezTo>
                  <a:cubicBezTo>
                    <a:pt x="1774" y="2966"/>
                    <a:pt x="2060" y="3120"/>
                    <a:pt x="2310" y="3180"/>
                  </a:cubicBezTo>
                  <a:cubicBezTo>
                    <a:pt x="2370" y="3195"/>
                    <a:pt x="2429" y="3203"/>
                    <a:pt x="2486" y="3203"/>
                  </a:cubicBezTo>
                  <a:cubicBezTo>
                    <a:pt x="2867" y="3203"/>
                    <a:pt x="3157" y="2869"/>
                    <a:pt x="3167" y="2382"/>
                  </a:cubicBezTo>
                  <a:cubicBezTo>
                    <a:pt x="3144" y="2299"/>
                    <a:pt x="3108" y="2085"/>
                    <a:pt x="2989" y="1965"/>
                  </a:cubicBezTo>
                  <a:cubicBezTo>
                    <a:pt x="2322" y="1311"/>
                    <a:pt x="1643" y="656"/>
                    <a:pt x="905" y="72"/>
                  </a:cubicBezTo>
                  <a:cubicBezTo>
                    <a:pt x="842" y="24"/>
                    <a:pt x="724" y="1"/>
                    <a:pt x="5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7" name="Google Shape;787;p4"/>
            <p:cNvSpPr/>
            <p:nvPr/>
          </p:nvSpPr>
          <p:spPr>
            <a:xfrm>
              <a:off x="8188428" y="804998"/>
              <a:ext cx="99225" cy="126240"/>
            </a:xfrm>
            <a:custGeom>
              <a:avLst/>
              <a:gdLst/>
              <a:ahLst/>
              <a:cxnLst/>
              <a:rect l="l" t="t" r="r" b="b"/>
              <a:pathLst>
                <a:path w="3144" h="4000" extrusionOk="0">
                  <a:moveTo>
                    <a:pt x="665" y="0"/>
                  </a:moveTo>
                  <a:cubicBezTo>
                    <a:pt x="565" y="0"/>
                    <a:pt x="458" y="36"/>
                    <a:pt x="346" y="121"/>
                  </a:cubicBezTo>
                  <a:cubicBezTo>
                    <a:pt x="0" y="371"/>
                    <a:pt x="167" y="717"/>
                    <a:pt x="334" y="1014"/>
                  </a:cubicBezTo>
                  <a:cubicBezTo>
                    <a:pt x="822" y="1860"/>
                    <a:pt x="1334" y="2705"/>
                    <a:pt x="1834" y="3538"/>
                  </a:cubicBezTo>
                  <a:cubicBezTo>
                    <a:pt x="1905" y="3646"/>
                    <a:pt x="1989" y="3777"/>
                    <a:pt x="2084" y="3824"/>
                  </a:cubicBezTo>
                  <a:cubicBezTo>
                    <a:pt x="2255" y="3900"/>
                    <a:pt x="2457" y="3999"/>
                    <a:pt x="2617" y="3999"/>
                  </a:cubicBezTo>
                  <a:cubicBezTo>
                    <a:pt x="2656" y="3999"/>
                    <a:pt x="2694" y="3993"/>
                    <a:pt x="2727" y="3979"/>
                  </a:cubicBezTo>
                  <a:cubicBezTo>
                    <a:pt x="2917" y="3896"/>
                    <a:pt x="3025" y="3622"/>
                    <a:pt x="3144" y="3467"/>
                  </a:cubicBezTo>
                  <a:cubicBezTo>
                    <a:pt x="3084" y="3217"/>
                    <a:pt x="3084" y="3050"/>
                    <a:pt x="3001" y="2967"/>
                  </a:cubicBezTo>
                  <a:cubicBezTo>
                    <a:pt x="2417" y="2086"/>
                    <a:pt x="1834" y="1205"/>
                    <a:pt x="1215" y="360"/>
                  </a:cubicBezTo>
                  <a:cubicBezTo>
                    <a:pt x="1076" y="171"/>
                    <a:pt x="886" y="0"/>
                    <a:pt x="6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8" name="Google Shape;788;p4"/>
            <p:cNvSpPr/>
            <p:nvPr/>
          </p:nvSpPr>
          <p:spPr>
            <a:xfrm>
              <a:off x="8118904" y="330980"/>
              <a:ext cx="81583" cy="111754"/>
            </a:xfrm>
            <a:custGeom>
              <a:avLst/>
              <a:gdLst/>
              <a:ahLst/>
              <a:cxnLst/>
              <a:rect l="l" t="t" r="r" b="b"/>
              <a:pathLst>
                <a:path w="2585" h="3541" extrusionOk="0">
                  <a:moveTo>
                    <a:pt x="494" y="1"/>
                  </a:moveTo>
                  <a:cubicBezTo>
                    <a:pt x="430" y="1"/>
                    <a:pt x="370" y="10"/>
                    <a:pt x="322" y="32"/>
                  </a:cubicBezTo>
                  <a:cubicBezTo>
                    <a:pt x="156" y="104"/>
                    <a:pt x="84" y="366"/>
                    <a:pt x="1" y="473"/>
                  </a:cubicBezTo>
                  <a:cubicBezTo>
                    <a:pt x="144" y="1759"/>
                    <a:pt x="799" y="2652"/>
                    <a:pt x="1608" y="3426"/>
                  </a:cubicBezTo>
                  <a:cubicBezTo>
                    <a:pt x="1677" y="3501"/>
                    <a:pt x="1831" y="3541"/>
                    <a:pt x="1978" y="3541"/>
                  </a:cubicBezTo>
                  <a:cubicBezTo>
                    <a:pt x="2086" y="3541"/>
                    <a:pt x="2190" y="3519"/>
                    <a:pt x="2251" y="3473"/>
                  </a:cubicBezTo>
                  <a:cubicBezTo>
                    <a:pt x="2418" y="3354"/>
                    <a:pt x="2584" y="3009"/>
                    <a:pt x="2537" y="2830"/>
                  </a:cubicBezTo>
                  <a:cubicBezTo>
                    <a:pt x="2239" y="1795"/>
                    <a:pt x="1834" y="794"/>
                    <a:pt x="918" y="116"/>
                  </a:cubicBezTo>
                  <a:cubicBezTo>
                    <a:pt x="810" y="50"/>
                    <a:pt x="640" y="1"/>
                    <a:pt x="49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89" name="Google Shape;789;p4"/>
            <p:cNvSpPr/>
            <p:nvPr/>
          </p:nvSpPr>
          <p:spPr>
            <a:xfrm>
              <a:off x="8764066" y="518347"/>
              <a:ext cx="101876" cy="128165"/>
            </a:xfrm>
            <a:custGeom>
              <a:avLst/>
              <a:gdLst/>
              <a:ahLst/>
              <a:cxnLst/>
              <a:rect l="l" t="t" r="r" b="b"/>
              <a:pathLst>
                <a:path w="3228" h="4061" extrusionOk="0">
                  <a:moveTo>
                    <a:pt x="144" y="1"/>
                  </a:moveTo>
                  <a:cubicBezTo>
                    <a:pt x="132" y="275"/>
                    <a:pt x="1" y="584"/>
                    <a:pt x="96" y="799"/>
                  </a:cubicBezTo>
                  <a:cubicBezTo>
                    <a:pt x="382" y="1370"/>
                    <a:pt x="751" y="1906"/>
                    <a:pt x="1108" y="2442"/>
                  </a:cubicBezTo>
                  <a:cubicBezTo>
                    <a:pt x="1430" y="2918"/>
                    <a:pt x="1727" y="3406"/>
                    <a:pt x="2096" y="3847"/>
                  </a:cubicBezTo>
                  <a:cubicBezTo>
                    <a:pt x="2206" y="3966"/>
                    <a:pt x="2457" y="4060"/>
                    <a:pt x="2654" y="4060"/>
                  </a:cubicBezTo>
                  <a:cubicBezTo>
                    <a:pt x="2693" y="4060"/>
                    <a:pt x="2730" y="4057"/>
                    <a:pt x="2763" y="4049"/>
                  </a:cubicBezTo>
                  <a:cubicBezTo>
                    <a:pt x="2942" y="4025"/>
                    <a:pt x="3073" y="3775"/>
                    <a:pt x="3227" y="3608"/>
                  </a:cubicBezTo>
                  <a:cubicBezTo>
                    <a:pt x="3132" y="3370"/>
                    <a:pt x="3120" y="3192"/>
                    <a:pt x="3001" y="3061"/>
                  </a:cubicBezTo>
                  <a:cubicBezTo>
                    <a:pt x="2299" y="2120"/>
                    <a:pt x="1584" y="1168"/>
                    <a:pt x="846" y="263"/>
                  </a:cubicBezTo>
                  <a:cubicBezTo>
                    <a:pt x="715" y="96"/>
                    <a:pt x="382" y="84"/>
                    <a:pt x="1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0" name="Google Shape;790;p4"/>
            <p:cNvSpPr/>
            <p:nvPr/>
          </p:nvSpPr>
          <p:spPr>
            <a:xfrm>
              <a:off x="7923521" y="1036610"/>
              <a:ext cx="85717" cy="109892"/>
            </a:xfrm>
            <a:custGeom>
              <a:avLst/>
              <a:gdLst/>
              <a:ahLst/>
              <a:cxnLst/>
              <a:rect l="l" t="t" r="r" b="b"/>
              <a:pathLst>
                <a:path w="2716" h="3482" extrusionOk="0">
                  <a:moveTo>
                    <a:pt x="626" y="0"/>
                  </a:moveTo>
                  <a:cubicBezTo>
                    <a:pt x="603" y="0"/>
                    <a:pt x="580" y="3"/>
                    <a:pt x="560" y="9"/>
                  </a:cubicBezTo>
                  <a:cubicBezTo>
                    <a:pt x="322" y="93"/>
                    <a:pt x="179" y="462"/>
                    <a:pt x="1" y="688"/>
                  </a:cubicBezTo>
                  <a:cubicBezTo>
                    <a:pt x="393" y="1843"/>
                    <a:pt x="917" y="2772"/>
                    <a:pt x="1775" y="3427"/>
                  </a:cubicBezTo>
                  <a:cubicBezTo>
                    <a:pt x="1835" y="3464"/>
                    <a:pt x="1930" y="3481"/>
                    <a:pt x="2034" y="3481"/>
                  </a:cubicBezTo>
                  <a:cubicBezTo>
                    <a:pt x="2195" y="3481"/>
                    <a:pt x="2376" y="3439"/>
                    <a:pt x="2477" y="3367"/>
                  </a:cubicBezTo>
                  <a:cubicBezTo>
                    <a:pt x="2644" y="3236"/>
                    <a:pt x="2715" y="2915"/>
                    <a:pt x="2703" y="2688"/>
                  </a:cubicBezTo>
                  <a:cubicBezTo>
                    <a:pt x="2679" y="2474"/>
                    <a:pt x="2537" y="2248"/>
                    <a:pt x="2406" y="2045"/>
                  </a:cubicBezTo>
                  <a:cubicBezTo>
                    <a:pt x="2048" y="1486"/>
                    <a:pt x="1703" y="926"/>
                    <a:pt x="1286" y="402"/>
                  </a:cubicBezTo>
                  <a:cubicBezTo>
                    <a:pt x="1137" y="211"/>
                    <a:pt x="827" y="0"/>
                    <a:pt x="62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1" name="Google Shape;791;p4"/>
            <p:cNvSpPr/>
            <p:nvPr/>
          </p:nvSpPr>
          <p:spPr>
            <a:xfrm>
              <a:off x="8133200" y="1090134"/>
              <a:ext cx="88715" cy="109482"/>
            </a:xfrm>
            <a:custGeom>
              <a:avLst/>
              <a:gdLst/>
              <a:ahLst/>
              <a:cxnLst/>
              <a:rect l="l" t="t" r="r" b="b"/>
              <a:pathLst>
                <a:path w="2811" h="3469" extrusionOk="0">
                  <a:moveTo>
                    <a:pt x="503" y="0"/>
                  </a:moveTo>
                  <a:cubicBezTo>
                    <a:pt x="269" y="0"/>
                    <a:pt x="57" y="202"/>
                    <a:pt x="24" y="504"/>
                  </a:cubicBezTo>
                  <a:cubicBezTo>
                    <a:pt x="0" y="683"/>
                    <a:pt x="12" y="897"/>
                    <a:pt x="107" y="1040"/>
                  </a:cubicBezTo>
                  <a:cubicBezTo>
                    <a:pt x="524" y="1731"/>
                    <a:pt x="941" y="2397"/>
                    <a:pt x="1393" y="3040"/>
                  </a:cubicBezTo>
                  <a:cubicBezTo>
                    <a:pt x="1536" y="3219"/>
                    <a:pt x="1786" y="3302"/>
                    <a:pt x="2036" y="3469"/>
                  </a:cubicBezTo>
                  <a:cubicBezTo>
                    <a:pt x="2262" y="3314"/>
                    <a:pt x="2572" y="3231"/>
                    <a:pt x="2643" y="3040"/>
                  </a:cubicBezTo>
                  <a:cubicBezTo>
                    <a:pt x="2751" y="2778"/>
                    <a:pt x="2810" y="2350"/>
                    <a:pt x="2667" y="2171"/>
                  </a:cubicBezTo>
                  <a:cubicBezTo>
                    <a:pt x="2096" y="1457"/>
                    <a:pt x="1477" y="778"/>
                    <a:pt x="822" y="135"/>
                  </a:cubicBezTo>
                  <a:cubicBezTo>
                    <a:pt x="721" y="42"/>
                    <a:pt x="610" y="0"/>
                    <a:pt x="5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2" name="Google Shape;792;p4"/>
            <p:cNvSpPr/>
            <p:nvPr/>
          </p:nvSpPr>
          <p:spPr>
            <a:xfrm>
              <a:off x="8383053" y="374847"/>
              <a:ext cx="104116" cy="132741"/>
            </a:xfrm>
            <a:custGeom>
              <a:avLst/>
              <a:gdLst/>
              <a:ahLst/>
              <a:cxnLst/>
              <a:rect l="l" t="t" r="r" b="b"/>
              <a:pathLst>
                <a:path w="3299" h="4206" extrusionOk="0">
                  <a:moveTo>
                    <a:pt x="453" y="0"/>
                  </a:moveTo>
                  <a:cubicBezTo>
                    <a:pt x="207" y="0"/>
                    <a:pt x="10" y="214"/>
                    <a:pt x="1" y="583"/>
                  </a:cubicBezTo>
                  <a:cubicBezTo>
                    <a:pt x="25" y="666"/>
                    <a:pt x="60" y="833"/>
                    <a:pt x="132" y="976"/>
                  </a:cubicBezTo>
                  <a:cubicBezTo>
                    <a:pt x="727" y="1869"/>
                    <a:pt x="1322" y="2786"/>
                    <a:pt x="1977" y="3655"/>
                  </a:cubicBezTo>
                  <a:cubicBezTo>
                    <a:pt x="2168" y="3893"/>
                    <a:pt x="2501" y="4060"/>
                    <a:pt x="2799" y="4191"/>
                  </a:cubicBezTo>
                  <a:cubicBezTo>
                    <a:pt x="2825" y="4201"/>
                    <a:pt x="2856" y="4206"/>
                    <a:pt x="2890" y="4206"/>
                  </a:cubicBezTo>
                  <a:cubicBezTo>
                    <a:pt x="3013" y="4206"/>
                    <a:pt x="3172" y="4144"/>
                    <a:pt x="3227" y="4060"/>
                  </a:cubicBezTo>
                  <a:cubicBezTo>
                    <a:pt x="3299" y="3976"/>
                    <a:pt x="3287" y="3738"/>
                    <a:pt x="3216" y="3631"/>
                  </a:cubicBezTo>
                  <a:cubicBezTo>
                    <a:pt x="2561" y="2595"/>
                    <a:pt x="1870" y="1571"/>
                    <a:pt x="1192" y="547"/>
                  </a:cubicBezTo>
                  <a:cubicBezTo>
                    <a:pt x="1072" y="369"/>
                    <a:pt x="906" y="190"/>
                    <a:pt x="727" y="83"/>
                  </a:cubicBezTo>
                  <a:cubicBezTo>
                    <a:pt x="634" y="27"/>
                    <a:pt x="540" y="0"/>
                    <a:pt x="4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3" name="Google Shape;793;p4"/>
            <p:cNvSpPr/>
            <p:nvPr/>
          </p:nvSpPr>
          <p:spPr>
            <a:xfrm>
              <a:off x="8539365" y="520934"/>
              <a:ext cx="99256" cy="128007"/>
            </a:xfrm>
            <a:custGeom>
              <a:avLst/>
              <a:gdLst/>
              <a:ahLst/>
              <a:cxnLst/>
              <a:rect l="l" t="t" r="r" b="b"/>
              <a:pathLst>
                <a:path w="3145" h="4056" extrusionOk="0">
                  <a:moveTo>
                    <a:pt x="833" y="0"/>
                  </a:moveTo>
                  <a:cubicBezTo>
                    <a:pt x="235" y="0"/>
                    <a:pt x="0" y="508"/>
                    <a:pt x="334" y="1026"/>
                  </a:cubicBezTo>
                  <a:cubicBezTo>
                    <a:pt x="882" y="1919"/>
                    <a:pt x="1477" y="2788"/>
                    <a:pt x="2084" y="3657"/>
                  </a:cubicBezTo>
                  <a:cubicBezTo>
                    <a:pt x="2204" y="3824"/>
                    <a:pt x="2418" y="3967"/>
                    <a:pt x="2608" y="4038"/>
                  </a:cubicBezTo>
                  <a:cubicBezTo>
                    <a:pt x="2638" y="4050"/>
                    <a:pt x="2672" y="4055"/>
                    <a:pt x="2709" y="4055"/>
                  </a:cubicBezTo>
                  <a:cubicBezTo>
                    <a:pt x="2821" y="4055"/>
                    <a:pt x="2956" y="4006"/>
                    <a:pt x="3037" y="3943"/>
                  </a:cubicBezTo>
                  <a:cubicBezTo>
                    <a:pt x="3108" y="3860"/>
                    <a:pt x="3144" y="3646"/>
                    <a:pt x="3085" y="3538"/>
                  </a:cubicBezTo>
                  <a:cubicBezTo>
                    <a:pt x="2537" y="2479"/>
                    <a:pt x="1977" y="1443"/>
                    <a:pt x="1382" y="419"/>
                  </a:cubicBezTo>
                  <a:cubicBezTo>
                    <a:pt x="1263" y="205"/>
                    <a:pt x="1013" y="86"/>
                    <a:pt x="894" y="2"/>
                  </a:cubicBezTo>
                  <a:cubicBezTo>
                    <a:pt x="873" y="1"/>
                    <a:pt x="853" y="0"/>
                    <a:pt x="8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4" name="Google Shape;794;p4"/>
            <p:cNvSpPr/>
            <p:nvPr/>
          </p:nvSpPr>
          <p:spPr>
            <a:xfrm>
              <a:off x="8003177" y="1236284"/>
              <a:ext cx="108251" cy="110018"/>
            </a:xfrm>
            <a:custGeom>
              <a:avLst/>
              <a:gdLst/>
              <a:ahLst/>
              <a:cxnLst/>
              <a:rect l="l" t="t" r="r" b="b"/>
              <a:pathLst>
                <a:path w="3430" h="3486" extrusionOk="0">
                  <a:moveTo>
                    <a:pt x="587" y="0"/>
                  </a:moveTo>
                  <a:cubicBezTo>
                    <a:pt x="511" y="0"/>
                    <a:pt x="427" y="26"/>
                    <a:pt x="334" y="88"/>
                  </a:cubicBezTo>
                  <a:cubicBezTo>
                    <a:pt x="1" y="326"/>
                    <a:pt x="36" y="743"/>
                    <a:pt x="263" y="981"/>
                  </a:cubicBezTo>
                  <a:cubicBezTo>
                    <a:pt x="989" y="1814"/>
                    <a:pt x="1751" y="2612"/>
                    <a:pt x="2561" y="3362"/>
                  </a:cubicBezTo>
                  <a:cubicBezTo>
                    <a:pt x="2658" y="3447"/>
                    <a:pt x="2765" y="3486"/>
                    <a:pt x="2869" y="3486"/>
                  </a:cubicBezTo>
                  <a:cubicBezTo>
                    <a:pt x="3149" y="3486"/>
                    <a:pt x="3412" y="3206"/>
                    <a:pt x="3430" y="2755"/>
                  </a:cubicBezTo>
                  <a:cubicBezTo>
                    <a:pt x="3334" y="2600"/>
                    <a:pt x="3192" y="2338"/>
                    <a:pt x="2977" y="2124"/>
                  </a:cubicBezTo>
                  <a:cubicBezTo>
                    <a:pt x="2382" y="1517"/>
                    <a:pt x="1739" y="969"/>
                    <a:pt x="1120" y="374"/>
                  </a:cubicBezTo>
                  <a:cubicBezTo>
                    <a:pt x="961" y="207"/>
                    <a:pt x="803" y="0"/>
                    <a:pt x="5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5" name="Google Shape;795;p4"/>
            <p:cNvSpPr/>
            <p:nvPr/>
          </p:nvSpPr>
          <p:spPr>
            <a:xfrm>
              <a:off x="8251168" y="1049928"/>
              <a:ext cx="88715" cy="99919"/>
            </a:xfrm>
            <a:custGeom>
              <a:avLst/>
              <a:gdLst/>
              <a:ahLst/>
              <a:cxnLst/>
              <a:rect l="l" t="t" r="r" b="b"/>
              <a:pathLst>
                <a:path w="2811" h="3166" extrusionOk="0">
                  <a:moveTo>
                    <a:pt x="590" y="0"/>
                  </a:moveTo>
                  <a:cubicBezTo>
                    <a:pt x="374" y="0"/>
                    <a:pt x="170" y="149"/>
                    <a:pt x="96" y="409"/>
                  </a:cubicBezTo>
                  <a:cubicBezTo>
                    <a:pt x="25" y="647"/>
                    <a:pt x="1" y="980"/>
                    <a:pt x="120" y="1159"/>
                  </a:cubicBezTo>
                  <a:cubicBezTo>
                    <a:pt x="560" y="1802"/>
                    <a:pt x="1049" y="2445"/>
                    <a:pt x="1584" y="3040"/>
                  </a:cubicBezTo>
                  <a:cubicBezTo>
                    <a:pt x="1664" y="3127"/>
                    <a:pt x="1823" y="3165"/>
                    <a:pt x="1987" y="3165"/>
                  </a:cubicBezTo>
                  <a:cubicBezTo>
                    <a:pt x="2115" y="3165"/>
                    <a:pt x="2247" y="3142"/>
                    <a:pt x="2346" y="3100"/>
                  </a:cubicBezTo>
                  <a:cubicBezTo>
                    <a:pt x="2537" y="3028"/>
                    <a:pt x="2656" y="2743"/>
                    <a:pt x="2811" y="2552"/>
                  </a:cubicBezTo>
                  <a:cubicBezTo>
                    <a:pt x="2704" y="2314"/>
                    <a:pt x="2656" y="2088"/>
                    <a:pt x="2537" y="1945"/>
                  </a:cubicBezTo>
                  <a:cubicBezTo>
                    <a:pt x="2037" y="1338"/>
                    <a:pt x="1513" y="742"/>
                    <a:pt x="965" y="171"/>
                  </a:cubicBezTo>
                  <a:cubicBezTo>
                    <a:pt x="853" y="54"/>
                    <a:pt x="719" y="0"/>
                    <a:pt x="5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6" name="Google Shape;796;p4"/>
            <p:cNvSpPr/>
            <p:nvPr/>
          </p:nvSpPr>
          <p:spPr>
            <a:xfrm>
              <a:off x="8724617" y="1144984"/>
              <a:ext cx="90609" cy="106357"/>
            </a:xfrm>
            <a:custGeom>
              <a:avLst/>
              <a:gdLst/>
              <a:ahLst/>
              <a:cxnLst/>
              <a:rect l="l" t="t" r="r" b="b"/>
              <a:pathLst>
                <a:path w="2871" h="3370" extrusionOk="0">
                  <a:moveTo>
                    <a:pt x="537" y="1"/>
                  </a:moveTo>
                  <a:cubicBezTo>
                    <a:pt x="447" y="1"/>
                    <a:pt x="365" y="17"/>
                    <a:pt x="310" y="52"/>
                  </a:cubicBezTo>
                  <a:cubicBezTo>
                    <a:pt x="144" y="147"/>
                    <a:pt x="1" y="600"/>
                    <a:pt x="84" y="731"/>
                  </a:cubicBezTo>
                  <a:cubicBezTo>
                    <a:pt x="667" y="1600"/>
                    <a:pt x="1275" y="2457"/>
                    <a:pt x="1977" y="3231"/>
                  </a:cubicBezTo>
                  <a:cubicBezTo>
                    <a:pt x="2063" y="3327"/>
                    <a:pt x="2170" y="3370"/>
                    <a:pt x="2280" y="3370"/>
                  </a:cubicBezTo>
                  <a:cubicBezTo>
                    <a:pt x="2566" y="3370"/>
                    <a:pt x="2870" y="3082"/>
                    <a:pt x="2870" y="2695"/>
                  </a:cubicBezTo>
                  <a:cubicBezTo>
                    <a:pt x="2858" y="2636"/>
                    <a:pt x="2834" y="2481"/>
                    <a:pt x="2763" y="2398"/>
                  </a:cubicBezTo>
                  <a:cubicBezTo>
                    <a:pt x="2203" y="1636"/>
                    <a:pt x="1632" y="886"/>
                    <a:pt x="1025" y="171"/>
                  </a:cubicBezTo>
                  <a:cubicBezTo>
                    <a:pt x="937" y="67"/>
                    <a:pt x="720" y="1"/>
                    <a:pt x="53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7" name="Google Shape;797;p4"/>
            <p:cNvSpPr/>
            <p:nvPr/>
          </p:nvSpPr>
          <p:spPr>
            <a:xfrm>
              <a:off x="8707701" y="750148"/>
              <a:ext cx="102254" cy="104905"/>
            </a:xfrm>
            <a:custGeom>
              <a:avLst/>
              <a:gdLst/>
              <a:ahLst/>
              <a:cxnLst/>
              <a:rect l="l" t="t" r="r" b="b"/>
              <a:pathLst>
                <a:path w="3240" h="3324" extrusionOk="0">
                  <a:moveTo>
                    <a:pt x="502" y="0"/>
                  </a:moveTo>
                  <a:cubicBezTo>
                    <a:pt x="448" y="0"/>
                    <a:pt x="399" y="8"/>
                    <a:pt x="358" y="26"/>
                  </a:cubicBezTo>
                  <a:cubicBezTo>
                    <a:pt x="1" y="204"/>
                    <a:pt x="96" y="597"/>
                    <a:pt x="299" y="847"/>
                  </a:cubicBezTo>
                  <a:cubicBezTo>
                    <a:pt x="811" y="1550"/>
                    <a:pt x="1370" y="2240"/>
                    <a:pt x="1930" y="2931"/>
                  </a:cubicBezTo>
                  <a:cubicBezTo>
                    <a:pt x="2061" y="3074"/>
                    <a:pt x="2239" y="3217"/>
                    <a:pt x="2418" y="3288"/>
                  </a:cubicBezTo>
                  <a:cubicBezTo>
                    <a:pt x="2486" y="3312"/>
                    <a:pt x="2554" y="3324"/>
                    <a:pt x="2620" y="3324"/>
                  </a:cubicBezTo>
                  <a:cubicBezTo>
                    <a:pt x="2948" y="3324"/>
                    <a:pt x="3229" y="3039"/>
                    <a:pt x="3239" y="2574"/>
                  </a:cubicBezTo>
                  <a:cubicBezTo>
                    <a:pt x="3156" y="2419"/>
                    <a:pt x="3037" y="2157"/>
                    <a:pt x="2835" y="1967"/>
                  </a:cubicBezTo>
                  <a:cubicBezTo>
                    <a:pt x="2275" y="1371"/>
                    <a:pt x="1727" y="776"/>
                    <a:pt x="1108" y="240"/>
                  </a:cubicBezTo>
                  <a:cubicBezTo>
                    <a:pt x="968" y="109"/>
                    <a:pt x="702" y="0"/>
                    <a:pt x="50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8" name="Google Shape;798;p4"/>
            <p:cNvSpPr/>
            <p:nvPr/>
          </p:nvSpPr>
          <p:spPr>
            <a:xfrm>
              <a:off x="8251547" y="346034"/>
              <a:ext cx="93607" cy="110365"/>
            </a:xfrm>
            <a:custGeom>
              <a:avLst/>
              <a:gdLst/>
              <a:ahLst/>
              <a:cxnLst/>
              <a:rect l="l" t="t" r="r" b="b"/>
              <a:pathLst>
                <a:path w="2966" h="3497" extrusionOk="0">
                  <a:moveTo>
                    <a:pt x="713" y="1"/>
                  </a:moveTo>
                  <a:cubicBezTo>
                    <a:pt x="601" y="1"/>
                    <a:pt x="482" y="39"/>
                    <a:pt x="358" y="127"/>
                  </a:cubicBezTo>
                  <a:cubicBezTo>
                    <a:pt x="1" y="377"/>
                    <a:pt x="25" y="734"/>
                    <a:pt x="239" y="1056"/>
                  </a:cubicBezTo>
                  <a:cubicBezTo>
                    <a:pt x="667" y="1758"/>
                    <a:pt x="1096" y="2449"/>
                    <a:pt x="1560" y="3115"/>
                  </a:cubicBezTo>
                  <a:cubicBezTo>
                    <a:pt x="1691" y="3306"/>
                    <a:pt x="1953" y="3413"/>
                    <a:pt x="2072" y="3496"/>
                  </a:cubicBezTo>
                  <a:cubicBezTo>
                    <a:pt x="2668" y="3496"/>
                    <a:pt x="2965" y="3068"/>
                    <a:pt x="2703" y="2651"/>
                  </a:cubicBezTo>
                  <a:cubicBezTo>
                    <a:pt x="2263" y="1877"/>
                    <a:pt x="1775" y="1103"/>
                    <a:pt x="1263" y="365"/>
                  </a:cubicBezTo>
                  <a:cubicBezTo>
                    <a:pt x="1128" y="151"/>
                    <a:pt x="936" y="1"/>
                    <a:pt x="71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99" name="Google Shape;799;p4"/>
            <p:cNvSpPr/>
            <p:nvPr/>
          </p:nvSpPr>
          <p:spPr>
            <a:xfrm>
              <a:off x="8623912" y="1331845"/>
              <a:ext cx="84581" cy="100108"/>
            </a:xfrm>
            <a:custGeom>
              <a:avLst/>
              <a:gdLst/>
              <a:ahLst/>
              <a:cxnLst/>
              <a:rect l="l" t="t" r="r" b="b"/>
              <a:pathLst>
                <a:path w="2680" h="3172" extrusionOk="0">
                  <a:moveTo>
                    <a:pt x="510" y="1"/>
                  </a:moveTo>
                  <a:cubicBezTo>
                    <a:pt x="388" y="1"/>
                    <a:pt x="269" y="25"/>
                    <a:pt x="227" y="72"/>
                  </a:cubicBezTo>
                  <a:cubicBezTo>
                    <a:pt x="96" y="227"/>
                    <a:pt x="1" y="572"/>
                    <a:pt x="96" y="715"/>
                  </a:cubicBezTo>
                  <a:cubicBezTo>
                    <a:pt x="501" y="1489"/>
                    <a:pt x="953" y="2263"/>
                    <a:pt x="1465" y="2977"/>
                  </a:cubicBezTo>
                  <a:cubicBezTo>
                    <a:pt x="1553" y="3101"/>
                    <a:pt x="1810" y="3172"/>
                    <a:pt x="2029" y="3172"/>
                  </a:cubicBezTo>
                  <a:cubicBezTo>
                    <a:pt x="2107" y="3172"/>
                    <a:pt x="2180" y="3163"/>
                    <a:pt x="2239" y="3144"/>
                  </a:cubicBezTo>
                  <a:cubicBezTo>
                    <a:pt x="2430" y="3085"/>
                    <a:pt x="2549" y="2775"/>
                    <a:pt x="2680" y="2596"/>
                  </a:cubicBezTo>
                  <a:cubicBezTo>
                    <a:pt x="2573" y="2299"/>
                    <a:pt x="2561" y="2073"/>
                    <a:pt x="2453" y="1918"/>
                  </a:cubicBezTo>
                  <a:cubicBezTo>
                    <a:pt x="1918" y="1287"/>
                    <a:pt x="1382" y="656"/>
                    <a:pt x="810" y="72"/>
                  </a:cubicBezTo>
                  <a:cubicBezTo>
                    <a:pt x="757" y="25"/>
                    <a:pt x="632" y="1"/>
                    <a:pt x="5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0" name="Google Shape;800;p4"/>
            <p:cNvSpPr/>
            <p:nvPr/>
          </p:nvSpPr>
          <p:spPr>
            <a:xfrm>
              <a:off x="7749536" y="1141323"/>
              <a:ext cx="95879" cy="86853"/>
            </a:xfrm>
            <a:custGeom>
              <a:avLst/>
              <a:gdLst/>
              <a:ahLst/>
              <a:cxnLst/>
              <a:rect l="l" t="t" r="r" b="b"/>
              <a:pathLst>
                <a:path w="3038" h="2752" extrusionOk="0">
                  <a:moveTo>
                    <a:pt x="730" y="1"/>
                  </a:moveTo>
                  <a:cubicBezTo>
                    <a:pt x="546" y="1"/>
                    <a:pt x="310" y="73"/>
                    <a:pt x="203" y="180"/>
                  </a:cubicBezTo>
                  <a:cubicBezTo>
                    <a:pt x="60" y="323"/>
                    <a:pt x="1" y="763"/>
                    <a:pt x="96" y="906"/>
                  </a:cubicBezTo>
                  <a:cubicBezTo>
                    <a:pt x="513" y="1490"/>
                    <a:pt x="1013" y="2025"/>
                    <a:pt x="1501" y="2549"/>
                  </a:cubicBezTo>
                  <a:cubicBezTo>
                    <a:pt x="1632" y="2680"/>
                    <a:pt x="1858" y="2704"/>
                    <a:pt x="1965" y="2752"/>
                  </a:cubicBezTo>
                  <a:cubicBezTo>
                    <a:pt x="2680" y="2752"/>
                    <a:pt x="3037" y="2073"/>
                    <a:pt x="2620" y="1549"/>
                  </a:cubicBezTo>
                  <a:cubicBezTo>
                    <a:pt x="2144" y="966"/>
                    <a:pt x="1525" y="490"/>
                    <a:pt x="930" y="49"/>
                  </a:cubicBezTo>
                  <a:cubicBezTo>
                    <a:pt x="885" y="16"/>
                    <a:pt x="813" y="1"/>
                    <a:pt x="7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1" name="Google Shape;801;p4"/>
            <p:cNvSpPr/>
            <p:nvPr/>
          </p:nvSpPr>
          <p:spPr>
            <a:xfrm>
              <a:off x="8365033" y="885095"/>
              <a:ext cx="85338" cy="96984"/>
            </a:xfrm>
            <a:custGeom>
              <a:avLst/>
              <a:gdLst/>
              <a:ahLst/>
              <a:cxnLst/>
              <a:rect l="l" t="t" r="r" b="b"/>
              <a:pathLst>
                <a:path w="2704" h="3073" extrusionOk="0">
                  <a:moveTo>
                    <a:pt x="631" y="1"/>
                  </a:moveTo>
                  <a:cubicBezTo>
                    <a:pt x="576" y="1"/>
                    <a:pt x="531" y="11"/>
                    <a:pt x="500" y="36"/>
                  </a:cubicBezTo>
                  <a:cubicBezTo>
                    <a:pt x="274" y="203"/>
                    <a:pt x="0" y="691"/>
                    <a:pt x="96" y="822"/>
                  </a:cubicBezTo>
                  <a:cubicBezTo>
                    <a:pt x="596" y="1584"/>
                    <a:pt x="1131" y="2334"/>
                    <a:pt x="1786" y="2953"/>
                  </a:cubicBezTo>
                  <a:cubicBezTo>
                    <a:pt x="1874" y="3035"/>
                    <a:pt x="1975" y="3073"/>
                    <a:pt x="2076" y="3073"/>
                  </a:cubicBezTo>
                  <a:cubicBezTo>
                    <a:pt x="2385" y="3073"/>
                    <a:pt x="2703" y="2723"/>
                    <a:pt x="2703" y="2239"/>
                  </a:cubicBezTo>
                  <a:cubicBezTo>
                    <a:pt x="2620" y="2108"/>
                    <a:pt x="2536" y="1834"/>
                    <a:pt x="2370" y="1620"/>
                  </a:cubicBezTo>
                  <a:cubicBezTo>
                    <a:pt x="2013" y="1143"/>
                    <a:pt x="1655" y="667"/>
                    <a:pt x="1239" y="250"/>
                  </a:cubicBezTo>
                  <a:cubicBezTo>
                    <a:pt x="1101" y="122"/>
                    <a:pt x="815" y="1"/>
                    <a:pt x="63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2" name="Google Shape;802;p4"/>
            <p:cNvSpPr/>
            <p:nvPr/>
          </p:nvSpPr>
          <p:spPr>
            <a:xfrm>
              <a:off x="7946055" y="450431"/>
              <a:ext cx="84202" cy="100992"/>
            </a:xfrm>
            <a:custGeom>
              <a:avLst/>
              <a:gdLst/>
              <a:ahLst/>
              <a:cxnLst/>
              <a:rect l="l" t="t" r="r" b="b"/>
              <a:pathLst>
                <a:path w="2668" h="3200" extrusionOk="0">
                  <a:moveTo>
                    <a:pt x="660" y="1"/>
                  </a:moveTo>
                  <a:cubicBezTo>
                    <a:pt x="461" y="1"/>
                    <a:pt x="207" y="70"/>
                    <a:pt x="108" y="188"/>
                  </a:cubicBezTo>
                  <a:cubicBezTo>
                    <a:pt x="1" y="343"/>
                    <a:pt x="1" y="700"/>
                    <a:pt x="108" y="879"/>
                  </a:cubicBezTo>
                  <a:cubicBezTo>
                    <a:pt x="418" y="1438"/>
                    <a:pt x="775" y="1974"/>
                    <a:pt x="1156" y="2498"/>
                  </a:cubicBezTo>
                  <a:cubicBezTo>
                    <a:pt x="1334" y="2748"/>
                    <a:pt x="1573" y="2986"/>
                    <a:pt x="1834" y="3129"/>
                  </a:cubicBezTo>
                  <a:cubicBezTo>
                    <a:pt x="1931" y="3178"/>
                    <a:pt x="2027" y="3200"/>
                    <a:pt x="2117" y="3200"/>
                  </a:cubicBezTo>
                  <a:cubicBezTo>
                    <a:pt x="2425" y="3200"/>
                    <a:pt x="2668" y="2938"/>
                    <a:pt x="2668" y="2570"/>
                  </a:cubicBezTo>
                  <a:cubicBezTo>
                    <a:pt x="2668" y="2058"/>
                    <a:pt x="1299" y="117"/>
                    <a:pt x="775" y="10"/>
                  </a:cubicBezTo>
                  <a:cubicBezTo>
                    <a:pt x="740" y="4"/>
                    <a:pt x="701" y="1"/>
                    <a:pt x="6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3" name="Google Shape;803;p4"/>
            <p:cNvSpPr/>
            <p:nvPr/>
          </p:nvSpPr>
          <p:spPr>
            <a:xfrm>
              <a:off x="8311667" y="1483076"/>
              <a:ext cx="88336" cy="82908"/>
            </a:xfrm>
            <a:custGeom>
              <a:avLst/>
              <a:gdLst/>
              <a:ahLst/>
              <a:cxnLst/>
              <a:rect l="l" t="t" r="r" b="b"/>
              <a:pathLst>
                <a:path w="2799" h="2627" extrusionOk="0">
                  <a:moveTo>
                    <a:pt x="698" y="0"/>
                  </a:moveTo>
                  <a:cubicBezTo>
                    <a:pt x="519" y="0"/>
                    <a:pt x="340" y="42"/>
                    <a:pt x="263" y="126"/>
                  </a:cubicBezTo>
                  <a:cubicBezTo>
                    <a:pt x="108" y="317"/>
                    <a:pt x="1" y="840"/>
                    <a:pt x="132" y="1007"/>
                  </a:cubicBezTo>
                  <a:cubicBezTo>
                    <a:pt x="596" y="1567"/>
                    <a:pt x="1120" y="2103"/>
                    <a:pt x="1715" y="2519"/>
                  </a:cubicBezTo>
                  <a:cubicBezTo>
                    <a:pt x="1823" y="2593"/>
                    <a:pt x="1939" y="2627"/>
                    <a:pt x="2053" y="2627"/>
                  </a:cubicBezTo>
                  <a:cubicBezTo>
                    <a:pt x="2419" y="2627"/>
                    <a:pt x="2771" y="2280"/>
                    <a:pt x="2799" y="1781"/>
                  </a:cubicBezTo>
                  <a:cubicBezTo>
                    <a:pt x="2751" y="1674"/>
                    <a:pt x="2692" y="1436"/>
                    <a:pt x="2549" y="1281"/>
                  </a:cubicBezTo>
                  <a:cubicBezTo>
                    <a:pt x="2084" y="864"/>
                    <a:pt x="1620" y="436"/>
                    <a:pt x="1096" y="90"/>
                  </a:cubicBezTo>
                  <a:cubicBezTo>
                    <a:pt x="1003" y="30"/>
                    <a:pt x="851" y="0"/>
                    <a:pt x="6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4" name="Google Shape;804;p4"/>
            <p:cNvSpPr/>
            <p:nvPr/>
          </p:nvSpPr>
          <p:spPr>
            <a:xfrm>
              <a:off x="8248548" y="1318717"/>
              <a:ext cx="89473" cy="91745"/>
            </a:xfrm>
            <a:custGeom>
              <a:avLst/>
              <a:gdLst/>
              <a:ahLst/>
              <a:cxnLst/>
              <a:rect l="l" t="t" r="r" b="b"/>
              <a:pathLst>
                <a:path w="2835" h="2907" extrusionOk="0">
                  <a:moveTo>
                    <a:pt x="215" y="0"/>
                  </a:moveTo>
                  <a:cubicBezTo>
                    <a:pt x="179" y="274"/>
                    <a:pt x="0" y="631"/>
                    <a:pt x="120" y="798"/>
                  </a:cubicBezTo>
                  <a:cubicBezTo>
                    <a:pt x="584" y="1488"/>
                    <a:pt x="1108" y="2167"/>
                    <a:pt x="1667" y="2786"/>
                  </a:cubicBezTo>
                  <a:cubicBezTo>
                    <a:pt x="1740" y="2866"/>
                    <a:pt x="1911" y="2906"/>
                    <a:pt x="2079" y="2906"/>
                  </a:cubicBezTo>
                  <a:cubicBezTo>
                    <a:pt x="2185" y="2906"/>
                    <a:pt x="2291" y="2890"/>
                    <a:pt x="2370" y="2858"/>
                  </a:cubicBezTo>
                  <a:cubicBezTo>
                    <a:pt x="2548" y="2786"/>
                    <a:pt x="2667" y="2536"/>
                    <a:pt x="2834" y="2322"/>
                  </a:cubicBezTo>
                  <a:cubicBezTo>
                    <a:pt x="2667" y="2036"/>
                    <a:pt x="2584" y="1774"/>
                    <a:pt x="2406" y="1584"/>
                  </a:cubicBezTo>
                  <a:cubicBezTo>
                    <a:pt x="1953" y="1096"/>
                    <a:pt x="1489" y="619"/>
                    <a:pt x="989" y="179"/>
                  </a:cubicBezTo>
                  <a:cubicBezTo>
                    <a:pt x="810" y="36"/>
                    <a:pt x="477" y="60"/>
                    <a:pt x="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5" name="Google Shape;805;p4"/>
            <p:cNvSpPr/>
            <p:nvPr/>
          </p:nvSpPr>
          <p:spPr>
            <a:xfrm>
              <a:off x="8582601" y="1071830"/>
              <a:ext cx="91713" cy="94743"/>
            </a:xfrm>
            <a:custGeom>
              <a:avLst/>
              <a:gdLst/>
              <a:ahLst/>
              <a:cxnLst/>
              <a:rect l="l" t="t" r="r" b="b"/>
              <a:pathLst>
                <a:path w="2906" h="3002" extrusionOk="0">
                  <a:moveTo>
                    <a:pt x="167" y="1"/>
                  </a:moveTo>
                  <a:cubicBezTo>
                    <a:pt x="131" y="239"/>
                    <a:pt x="0" y="548"/>
                    <a:pt x="107" y="679"/>
                  </a:cubicBezTo>
                  <a:cubicBezTo>
                    <a:pt x="631" y="1394"/>
                    <a:pt x="1191" y="2072"/>
                    <a:pt x="1762" y="2739"/>
                  </a:cubicBezTo>
                  <a:cubicBezTo>
                    <a:pt x="1857" y="2858"/>
                    <a:pt x="2072" y="2882"/>
                    <a:pt x="2322" y="3001"/>
                  </a:cubicBezTo>
                  <a:cubicBezTo>
                    <a:pt x="2500" y="2858"/>
                    <a:pt x="2786" y="2739"/>
                    <a:pt x="2846" y="2549"/>
                  </a:cubicBezTo>
                  <a:cubicBezTo>
                    <a:pt x="2905" y="2322"/>
                    <a:pt x="2834" y="1965"/>
                    <a:pt x="2679" y="1799"/>
                  </a:cubicBezTo>
                  <a:cubicBezTo>
                    <a:pt x="2119" y="1203"/>
                    <a:pt x="1500" y="632"/>
                    <a:pt x="869" y="108"/>
                  </a:cubicBezTo>
                  <a:cubicBezTo>
                    <a:pt x="758" y="13"/>
                    <a:pt x="589" y="7"/>
                    <a:pt x="418" y="7"/>
                  </a:cubicBezTo>
                  <a:cubicBezTo>
                    <a:pt x="396" y="7"/>
                    <a:pt x="375" y="7"/>
                    <a:pt x="354" y="7"/>
                  </a:cubicBezTo>
                  <a:cubicBezTo>
                    <a:pt x="290" y="7"/>
                    <a:pt x="226" y="7"/>
                    <a:pt x="1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6" name="Google Shape;806;p4"/>
            <p:cNvSpPr/>
            <p:nvPr/>
          </p:nvSpPr>
          <p:spPr>
            <a:xfrm>
              <a:off x="7831464" y="777668"/>
              <a:ext cx="89189" cy="95627"/>
            </a:xfrm>
            <a:custGeom>
              <a:avLst/>
              <a:gdLst/>
              <a:ahLst/>
              <a:cxnLst/>
              <a:rect l="l" t="t" r="r" b="b"/>
              <a:pathLst>
                <a:path w="2826" h="3030" extrusionOk="0">
                  <a:moveTo>
                    <a:pt x="460" y="1"/>
                  </a:moveTo>
                  <a:cubicBezTo>
                    <a:pt x="389" y="1"/>
                    <a:pt x="320" y="9"/>
                    <a:pt x="262" y="23"/>
                  </a:cubicBezTo>
                  <a:cubicBezTo>
                    <a:pt x="155" y="47"/>
                    <a:pt x="1" y="392"/>
                    <a:pt x="48" y="511"/>
                  </a:cubicBezTo>
                  <a:cubicBezTo>
                    <a:pt x="405" y="1464"/>
                    <a:pt x="977" y="2321"/>
                    <a:pt x="1810" y="2916"/>
                  </a:cubicBezTo>
                  <a:cubicBezTo>
                    <a:pt x="1914" y="2994"/>
                    <a:pt x="2028" y="3029"/>
                    <a:pt x="2140" y="3029"/>
                  </a:cubicBezTo>
                  <a:cubicBezTo>
                    <a:pt x="2491" y="3029"/>
                    <a:pt x="2826" y="2686"/>
                    <a:pt x="2798" y="2226"/>
                  </a:cubicBezTo>
                  <a:cubicBezTo>
                    <a:pt x="2739" y="2118"/>
                    <a:pt x="2679" y="1904"/>
                    <a:pt x="2548" y="1773"/>
                  </a:cubicBezTo>
                  <a:cubicBezTo>
                    <a:pt x="2013" y="1214"/>
                    <a:pt x="1477" y="654"/>
                    <a:pt x="893" y="142"/>
                  </a:cubicBezTo>
                  <a:cubicBezTo>
                    <a:pt x="802" y="42"/>
                    <a:pt x="624" y="1"/>
                    <a:pt x="4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7" name="Google Shape;807;p4"/>
            <p:cNvSpPr/>
            <p:nvPr/>
          </p:nvSpPr>
          <p:spPr>
            <a:xfrm>
              <a:off x="8045655" y="594246"/>
              <a:ext cx="90956" cy="110239"/>
            </a:xfrm>
            <a:custGeom>
              <a:avLst/>
              <a:gdLst/>
              <a:ahLst/>
              <a:cxnLst/>
              <a:rect l="l" t="t" r="r" b="b"/>
              <a:pathLst>
                <a:path w="2882" h="3493" extrusionOk="0">
                  <a:moveTo>
                    <a:pt x="36" y="1"/>
                  </a:moveTo>
                  <a:lnTo>
                    <a:pt x="36" y="1"/>
                  </a:lnTo>
                  <a:cubicBezTo>
                    <a:pt x="48" y="239"/>
                    <a:pt x="0" y="513"/>
                    <a:pt x="107" y="691"/>
                  </a:cubicBezTo>
                  <a:cubicBezTo>
                    <a:pt x="572" y="1465"/>
                    <a:pt x="1072" y="2215"/>
                    <a:pt x="1596" y="2954"/>
                  </a:cubicBezTo>
                  <a:cubicBezTo>
                    <a:pt x="1726" y="3156"/>
                    <a:pt x="1905" y="3335"/>
                    <a:pt x="2119" y="3430"/>
                  </a:cubicBezTo>
                  <a:cubicBezTo>
                    <a:pt x="2202" y="3472"/>
                    <a:pt x="2285" y="3492"/>
                    <a:pt x="2365" y="3492"/>
                  </a:cubicBezTo>
                  <a:cubicBezTo>
                    <a:pt x="2644" y="3492"/>
                    <a:pt x="2881" y="3250"/>
                    <a:pt x="2881" y="2870"/>
                  </a:cubicBezTo>
                  <a:cubicBezTo>
                    <a:pt x="2834" y="2763"/>
                    <a:pt x="2798" y="2561"/>
                    <a:pt x="2703" y="2442"/>
                  </a:cubicBezTo>
                  <a:cubicBezTo>
                    <a:pt x="2048" y="1668"/>
                    <a:pt x="1405" y="894"/>
                    <a:pt x="703" y="144"/>
                  </a:cubicBezTo>
                  <a:cubicBezTo>
                    <a:pt x="572" y="1"/>
                    <a:pt x="262" y="37"/>
                    <a:pt x="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8" name="Google Shape;808;p4"/>
            <p:cNvSpPr/>
            <p:nvPr/>
          </p:nvSpPr>
          <p:spPr>
            <a:xfrm>
              <a:off x="8332338" y="586546"/>
              <a:ext cx="64666" cy="110807"/>
            </a:xfrm>
            <a:custGeom>
              <a:avLst/>
              <a:gdLst/>
              <a:ahLst/>
              <a:cxnLst/>
              <a:rect l="l" t="t" r="r" b="b"/>
              <a:pathLst>
                <a:path w="2049" h="3511" extrusionOk="0">
                  <a:moveTo>
                    <a:pt x="470" y="0"/>
                  </a:moveTo>
                  <a:cubicBezTo>
                    <a:pt x="451" y="0"/>
                    <a:pt x="434" y="2"/>
                    <a:pt x="417" y="7"/>
                  </a:cubicBezTo>
                  <a:cubicBezTo>
                    <a:pt x="239" y="43"/>
                    <a:pt x="120" y="376"/>
                    <a:pt x="1" y="554"/>
                  </a:cubicBezTo>
                  <a:cubicBezTo>
                    <a:pt x="203" y="1388"/>
                    <a:pt x="358" y="2102"/>
                    <a:pt x="548" y="2817"/>
                  </a:cubicBezTo>
                  <a:cubicBezTo>
                    <a:pt x="644" y="3187"/>
                    <a:pt x="833" y="3511"/>
                    <a:pt x="1234" y="3511"/>
                  </a:cubicBezTo>
                  <a:cubicBezTo>
                    <a:pt x="1284" y="3511"/>
                    <a:pt x="1337" y="3506"/>
                    <a:pt x="1394" y="3495"/>
                  </a:cubicBezTo>
                  <a:cubicBezTo>
                    <a:pt x="1810" y="3436"/>
                    <a:pt x="2048" y="2948"/>
                    <a:pt x="1870" y="2424"/>
                  </a:cubicBezTo>
                  <a:cubicBezTo>
                    <a:pt x="1632" y="1733"/>
                    <a:pt x="1370" y="1031"/>
                    <a:pt x="1036" y="376"/>
                  </a:cubicBezTo>
                  <a:cubicBezTo>
                    <a:pt x="950" y="203"/>
                    <a:pt x="657" y="0"/>
                    <a:pt x="47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09" name="Google Shape;809;p4"/>
            <p:cNvSpPr/>
            <p:nvPr/>
          </p:nvSpPr>
          <p:spPr>
            <a:xfrm>
              <a:off x="8393973" y="546592"/>
              <a:ext cx="74040" cy="97552"/>
            </a:xfrm>
            <a:custGeom>
              <a:avLst/>
              <a:gdLst/>
              <a:ahLst/>
              <a:cxnLst/>
              <a:rect l="l" t="t" r="r" b="b"/>
              <a:pathLst>
                <a:path w="2346" h="3091" extrusionOk="0">
                  <a:moveTo>
                    <a:pt x="509" y="1"/>
                  </a:moveTo>
                  <a:cubicBezTo>
                    <a:pt x="243" y="1"/>
                    <a:pt x="8" y="234"/>
                    <a:pt x="0" y="582"/>
                  </a:cubicBezTo>
                  <a:cubicBezTo>
                    <a:pt x="0" y="630"/>
                    <a:pt x="0" y="701"/>
                    <a:pt x="24" y="749"/>
                  </a:cubicBezTo>
                  <a:cubicBezTo>
                    <a:pt x="417" y="1475"/>
                    <a:pt x="774" y="2213"/>
                    <a:pt x="1227" y="2904"/>
                  </a:cubicBezTo>
                  <a:cubicBezTo>
                    <a:pt x="1307" y="3016"/>
                    <a:pt x="1577" y="3091"/>
                    <a:pt x="1792" y="3091"/>
                  </a:cubicBezTo>
                  <a:cubicBezTo>
                    <a:pt x="1895" y="3091"/>
                    <a:pt x="1986" y="3074"/>
                    <a:pt x="2036" y="3035"/>
                  </a:cubicBezTo>
                  <a:cubicBezTo>
                    <a:pt x="2227" y="2880"/>
                    <a:pt x="2346" y="2440"/>
                    <a:pt x="2286" y="2190"/>
                  </a:cubicBezTo>
                  <a:cubicBezTo>
                    <a:pt x="2203" y="1820"/>
                    <a:pt x="1929" y="1463"/>
                    <a:pt x="1703" y="1130"/>
                  </a:cubicBezTo>
                  <a:cubicBezTo>
                    <a:pt x="1453" y="773"/>
                    <a:pt x="1191" y="416"/>
                    <a:pt x="857" y="142"/>
                  </a:cubicBezTo>
                  <a:cubicBezTo>
                    <a:pt x="746" y="44"/>
                    <a:pt x="624" y="1"/>
                    <a:pt x="5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0" name="Google Shape;810;p4"/>
            <p:cNvSpPr/>
            <p:nvPr/>
          </p:nvSpPr>
          <p:spPr>
            <a:xfrm>
              <a:off x="8430423" y="217809"/>
              <a:ext cx="80794" cy="100392"/>
            </a:xfrm>
            <a:custGeom>
              <a:avLst/>
              <a:gdLst/>
              <a:ahLst/>
              <a:cxnLst/>
              <a:rect l="l" t="t" r="r" b="b"/>
              <a:pathLst>
                <a:path w="2560" h="3181" extrusionOk="0">
                  <a:moveTo>
                    <a:pt x="512" y="1"/>
                  </a:moveTo>
                  <a:cubicBezTo>
                    <a:pt x="366" y="1"/>
                    <a:pt x="227" y="26"/>
                    <a:pt x="131" y="94"/>
                  </a:cubicBezTo>
                  <a:cubicBezTo>
                    <a:pt x="12" y="189"/>
                    <a:pt x="0" y="547"/>
                    <a:pt x="72" y="737"/>
                  </a:cubicBezTo>
                  <a:cubicBezTo>
                    <a:pt x="250" y="1130"/>
                    <a:pt x="512" y="1511"/>
                    <a:pt x="750" y="1880"/>
                  </a:cubicBezTo>
                  <a:cubicBezTo>
                    <a:pt x="988" y="2249"/>
                    <a:pt x="1179" y="2654"/>
                    <a:pt x="1476" y="2975"/>
                  </a:cubicBezTo>
                  <a:cubicBezTo>
                    <a:pt x="1590" y="3108"/>
                    <a:pt x="1825" y="3180"/>
                    <a:pt x="2017" y="3180"/>
                  </a:cubicBezTo>
                  <a:cubicBezTo>
                    <a:pt x="2067" y="3180"/>
                    <a:pt x="2114" y="3176"/>
                    <a:pt x="2155" y="3166"/>
                  </a:cubicBezTo>
                  <a:cubicBezTo>
                    <a:pt x="2322" y="3130"/>
                    <a:pt x="2441" y="2856"/>
                    <a:pt x="2560" y="2725"/>
                  </a:cubicBezTo>
                  <a:cubicBezTo>
                    <a:pt x="2488" y="2523"/>
                    <a:pt x="2488" y="2404"/>
                    <a:pt x="2441" y="2309"/>
                  </a:cubicBezTo>
                  <a:cubicBezTo>
                    <a:pt x="2060" y="1654"/>
                    <a:pt x="1667" y="1011"/>
                    <a:pt x="1250" y="380"/>
                  </a:cubicBezTo>
                  <a:cubicBezTo>
                    <a:pt x="1167" y="225"/>
                    <a:pt x="1000" y="58"/>
                    <a:pt x="834" y="35"/>
                  </a:cubicBezTo>
                  <a:cubicBezTo>
                    <a:pt x="732" y="14"/>
                    <a:pt x="620" y="1"/>
                    <a:pt x="5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1" name="Google Shape;811;p4"/>
            <p:cNvSpPr/>
            <p:nvPr/>
          </p:nvSpPr>
          <p:spPr>
            <a:xfrm>
              <a:off x="8707102" y="1295395"/>
              <a:ext cx="79941" cy="87863"/>
            </a:xfrm>
            <a:custGeom>
              <a:avLst/>
              <a:gdLst/>
              <a:ahLst/>
              <a:cxnLst/>
              <a:rect l="l" t="t" r="r" b="b"/>
              <a:pathLst>
                <a:path w="2533" h="2784" extrusionOk="0">
                  <a:moveTo>
                    <a:pt x="704" y="0"/>
                  </a:moveTo>
                  <a:cubicBezTo>
                    <a:pt x="294" y="0"/>
                    <a:pt x="1" y="372"/>
                    <a:pt x="198" y="799"/>
                  </a:cubicBezTo>
                  <a:cubicBezTo>
                    <a:pt x="508" y="1442"/>
                    <a:pt x="913" y="2049"/>
                    <a:pt x="1341" y="2620"/>
                  </a:cubicBezTo>
                  <a:cubicBezTo>
                    <a:pt x="1424" y="2728"/>
                    <a:pt x="1651" y="2784"/>
                    <a:pt x="1849" y="2784"/>
                  </a:cubicBezTo>
                  <a:cubicBezTo>
                    <a:pt x="1936" y="2784"/>
                    <a:pt x="2018" y="2773"/>
                    <a:pt x="2080" y="2751"/>
                  </a:cubicBezTo>
                  <a:cubicBezTo>
                    <a:pt x="2294" y="2680"/>
                    <a:pt x="2425" y="2382"/>
                    <a:pt x="2520" y="2275"/>
                  </a:cubicBezTo>
                  <a:cubicBezTo>
                    <a:pt x="2532" y="1584"/>
                    <a:pt x="1413" y="168"/>
                    <a:pt x="889" y="25"/>
                  </a:cubicBezTo>
                  <a:cubicBezTo>
                    <a:pt x="826" y="8"/>
                    <a:pt x="764" y="0"/>
                    <a:pt x="7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2" name="Google Shape;812;p4"/>
            <p:cNvSpPr/>
            <p:nvPr/>
          </p:nvSpPr>
          <p:spPr>
            <a:xfrm>
              <a:off x="8513077" y="1168495"/>
              <a:ext cx="72935" cy="92439"/>
            </a:xfrm>
            <a:custGeom>
              <a:avLst/>
              <a:gdLst/>
              <a:ahLst/>
              <a:cxnLst/>
              <a:rect l="l" t="t" r="r" b="b"/>
              <a:pathLst>
                <a:path w="2311" h="2929" extrusionOk="0">
                  <a:moveTo>
                    <a:pt x="488" y="0"/>
                  </a:moveTo>
                  <a:cubicBezTo>
                    <a:pt x="435" y="0"/>
                    <a:pt x="386" y="7"/>
                    <a:pt x="346" y="21"/>
                  </a:cubicBezTo>
                  <a:cubicBezTo>
                    <a:pt x="179" y="81"/>
                    <a:pt x="0" y="331"/>
                    <a:pt x="0" y="510"/>
                  </a:cubicBezTo>
                  <a:cubicBezTo>
                    <a:pt x="12" y="1474"/>
                    <a:pt x="512" y="2236"/>
                    <a:pt x="1191" y="2843"/>
                  </a:cubicBezTo>
                  <a:cubicBezTo>
                    <a:pt x="1255" y="2901"/>
                    <a:pt x="1381" y="2928"/>
                    <a:pt x="1515" y="2928"/>
                  </a:cubicBezTo>
                  <a:cubicBezTo>
                    <a:pt x="1657" y="2928"/>
                    <a:pt x="1808" y="2898"/>
                    <a:pt x="1905" y="2843"/>
                  </a:cubicBezTo>
                  <a:cubicBezTo>
                    <a:pt x="2096" y="2760"/>
                    <a:pt x="2203" y="2474"/>
                    <a:pt x="2310" y="2319"/>
                  </a:cubicBezTo>
                  <a:cubicBezTo>
                    <a:pt x="2263" y="2117"/>
                    <a:pt x="2263" y="1986"/>
                    <a:pt x="2191" y="1903"/>
                  </a:cubicBezTo>
                  <a:cubicBezTo>
                    <a:pt x="1786" y="1307"/>
                    <a:pt x="1370" y="712"/>
                    <a:pt x="929" y="164"/>
                  </a:cubicBezTo>
                  <a:cubicBezTo>
                    <a:pt x="848" y="65"/>
                    <a:pt x="651" y="0"/>
                    <a:pt x="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3" name="Google Shape;813;p4"/>
            <p:cNvSpPr/>
            <p:nvPr/>
          </p:nvSpPr>
          <p:spPr>
            <a:xfrm>
              <a:off x="7653723" y="958722"/>
              <a:ext cx="87232" cy="91019"/>
            </a:xfrm>
            <a:custGeom>
              <a:avLst/>
              <a:gdLst/>
              <a:ahLst/>
              <a:cxnLst/>
              <a:rect l="l" t="t" r="r" b="b"/>
              <a:pathLst>
                <a:path w="2764" h="2884" extrusionOk="0">
                  <a:moveTo>
                    <a:pt x="639" y="1"/>
                  </a:moveTo>
                  <a:cubicBezTo>
                    <a:pt x="487" y="1"/>
                    <a:pt x="278" y="61"/>
                    <a:pt x="203" y="144"/>
                  </a:cubicBezTo>
                  <a:cubicBezTo>
                    <a:pt x="72" y="287"/>
                    <a:pt x="1" y="668"/>
                    <a:pt x="84" y="787"/>
                  </a:cubicBezTo>
                  <a:cubicBezTo>
                    <a:pt x="668" y="1489"/>
                    <a:pt x="1263" y="2168"/>
                    <a:pt x="1930" y="2763"/>
                  </a:cubicBezTo>
                  <a:cubicBezTo>
                    <a:pt x="2023" y="2846"/>
                    <a:pt x="2128" y="2883"/>
                    <a:pt x="2232" y="2883"/>
                  </a:cubicBezTo>
                  <a:cubicBezTo>
                    <a:pt x="2499" y="2883"/>
                    <a:pt x="2755" y="2640"/>
                    <a:pt x="2763" y="2323"/>
                  </a:cubicBezTo>
                  <a:cubicBezTo>
                    <a:pt x="2763" y="2275"/>
                    <a:pt x="2763" y="2204"/>
                    <a:pt x="2751" y="2168"/>
                  </a:cubicBezTo>
                  <a:cubicBezTo>
                    <a:pt x="2096" y="1454"/>
                    <a:pt x="1465" y="727"/>
                    <a:pt x="787" y="37"/>
                  </a:cubicBezTo>
                  <a:cubicBezTo>
                    <a:pt x="758" y="12"/>
                    <a:pt x="704" y="1"/>
                    <a:pt x="6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4" name="Google Shape;814;p4"/>
            <p:cNvSpPr/>
            <p:nvPr/>
          </p:nvSpPr>
          <p:spPr>
            <a:xfrm>
              <a:off x="8792248" y="1007576"/>
              <a:ext cx="83097" cy="99193"/>
            </a:xfrm>
            <a:custGeom>
              <a:avLst/>
              <a:gdLst/>
              <a:ahLst/>
              <a:cxnLst/>
              <a:rect l="l" t="t" r="r" b="b"/>
              <a:pathLst>
                <a:path w="2633" h="3143" extrusionOk="0">
                  <a:moveTo>
                    <a:pt x="310" y="1"/>
                  </a:moveTo>
                  <a:cubicBezTo>
                    <a:pt x="215" y="239"/>
                    <a:pt x="1" y="548"/>
                    <a:pt x="84" y="691"/>
                  </a:cubicBezTo>
                  <a:cubicBezTo>
                    <a:pt x="513" y="1501"/>
                    <a:pt x="1013" y="2275"/>
                    <a:pt x="1525" y="3013"/>
                  </a:cubicBezTo>
                  <a:cubicBezTo>
                    <a:pt x="1593" y="3104"/>
                    <a:pt x="1773" y="3142"/>
                    <a:pt x="1950" y="3142"/>
                  </a:cubicBezTo>
                  <a:cubicBezTo>
                    <a:pt x="2050" y="3142"/>
                    <a:pt x="2150" y="3130"/>
                    <a:pt x="2227" y="3108"/>
                  </a:cubicBezTo>
                  <a:cubicBezTo>
                    <a:pt x="2394" y="3061"/>
                    <a:pt x="2477" y="2811"/>
                    <a:pt x="2632" y="2620"/>
                  </a:cubicBezTo>
                  <a:cubicBezTo>
                    <a:pt x="2477" y="2346"/>
                    <a:pt x="2382" y="2108"/>
                    <a:pt x="2227" y="1906"/>
                  </a:cubicBezTo>
                  <a:cubicBezTo>
                    <a:pt x="1811" y="1370"/>
                    <a:pt x="1394" y="834"/>
                    <a:pt x="929" y="322"/>
                  </a:cubicBezTo>
                  <a:cubicBezTo>
                    <a:pt x="787" y="156"/>
                    <a:pt x="513" y="96"/>
                    <a:pt x="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5" name="Google Shape;815;p4"/>
            <p:cNvSpPr/>
            <p:nvPr/>
          </p:nvSpPr>
          <p:spPr>
            <a:xfrm>
              <a:off x="8849749" y="916338"/>
              <a:ext cx="78932" cy="83792"/>
            </a:xfrm>
            <a:custGeom>
              <a:avLst/>
              <a:gdLst/>
              <a:ahLst/>
              <a:cxnLst/>
              <a:rect l="l" t="t" r="r" b="b"/>
              <a:pathLst>
                <a:path w="2501" h="2655" extrusionOk="0">
                  <a:moveTo>
                    <a:pt x="550" y="1"/>
                  </a:moveTo>
                  <a:cubicBezTo>
                    <a:pt x="480" y="1"/>
                    <a:pt x="414" y="11"/>
                    <a:pt x="358" y="34"/>
                  </a:cubicBezTo>
                  <a:cubicBezTo>
                    <a:pt x="167" y="106"/>
                    <a:pt x="84" y="403"/>
                    <a:pt x="0" y="487"/>
                  </a:cubicBezTo>
                  <a:cubicBezTo>
                    <a:pt x="24" y="1249"/>
                    <a:pt x="1274" y="2630"/>
                    <a:pt x="1846" y="2654"/>
                  </a:cubicBezTo>
                  <a:cubicBezTo>
                    <a:pt x="1855" y="2654"/>
                    <a:pt x="1865" y="2654"/>
                    <a:pt x="1875" y="2654"/>
                  </a:cubicBezTo>
                  <a:cubicBezTo>
                    <a:pt x="2075" y="2654"/>
                    <a:pt x="2349" y="2539"/>
                    <a:pt x="2406" y="2392"/>
                  </a:cubicBezTo>
                  <a:cubicBezTo>
                    <a:pt x="2489" y="2201"/>
                    <a:pt x="2501" y="1856"/>
                    <a:pt x="2382" y="1701"/>
                  </a:cubicBezTo>
                  <a:cubicBezTo>
                    <a:pt x="1989" y="1165"/>
                    <a:pt x="1536" y="641"/>
                    <a:pt x="1048" y="165"/>
                  </a:cubicBezTo>
                  <a:cubicBezTo>
                    <a:pt x="936" y="71"/>
                    <a:pt x="731" y="1"/>
                    <a:pt x="5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6" name="Google Shape;816;p4"/>
            <p:cNvSpPr/>
            <p:nvPr/>
          </p:nvSpPr>
          <p:spPr>
            <a:xfrm>
              <a:off x="8467600" y="816391"/>
              <a:ext cx="69937" cy="99603"/>
            </a:xfrm>
            <a:custGeom>
              <a:avLst/>
              <a:gdLst/>
              <a:ahLst/>
              <a:cxnLst/>
              <a:rect l="l" t="t" r="r" b="b"/>
              <a:pathLst>
                <a:path w="2216" h="3156" extrusionOk="0">
                  <a:moveTo>
                    <a:pt x="504" y="0"/>
                  </a:moveTo>
                  <a:cubicBezTo>
                    <a:pt x="477" y="0"/>
                    <a:pt x="452" y="4"/>
                    <a:pt x="429" y="10"/>
                  </a:cubicBezTo>
                  <a:cubicBezTo>
                    <a:pt x="263" y="58"/>
                    <a:pt x="144" y="320"/>
                    <a:pt x="1" y="499"/>
                  </a:cubicBezTo>
                  <a:cubicBezTo>
                    <a:pt x="310" y="1356"/>
                    <a:pt x="548" y="2142"/>
                    <a:pt x="894" y="2880"/>
                  </a:cubicBezTo>
                  <a:cubicBezTo>
                    <a:pt x="954" y="3030"/>
                    <a:pt x="1302" y="3155"/>
                    <a:pt x="1552" y="3155"/>
                  </a:cubicBezTo>
                  <a:cubicBezTo>
                    <a:pt x="1599" y="3155"/>
                    <a:pt x="1642" y="3151"/>
                    <a:pt x="1680" y="3142"/>
                  </a:cubicBezTo>
                  <a:cubicBezTo>
                    <a:pt x="2072" y="3047"/>
                    <a:pt x="2215" y="2642"/>
                    <a:pt x="2049" y="2285"/>
                  </a:cubicBezTo>
                  <a:cubicBezTo>
                    <a:pt x="1727" y="1582"/>
                    <a:pt x="1370" y="903"/>
                    <a:pt x="977" y="237"/>
                  </a:cubicBezTo>
                  <a:cubicBezTo>
                    <a:pt x="906" y="114"/>
                    <a:pt x="668" y="0"/>
                    <a:pt x="5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7" name="Google Shape;817;p4"/>
            <p:cNvSpPr/>
            <p:nvPr/>
          </p:nvSpPr>
          <p:spPr>
            <a:xfrm>
              <a:off x="8858775" y="462550"/>
              <a:ext cx="71799" cy="93923"/>
            </a:xfrm>
            <a:custGeom>
              <a:avLst/>
              <a:gdLst/>
              <a:ahLst/>
              <a:cxnLst/>
              <a:rect l="l" t="t" r="r" b="b"/>
              <a:pathLst>
                <a:path w="2275" h="2976" extrusionOk="0">
                  <a:moveTo>
                    <a:pt x="474" y="1"/>
                  </a:moveTo>
                  <a:cubicBezTo>
                    <a:pt x="346" y="1"/>
                    <a:pt x="216" y="27"/>
                    <a:pt x="131" y="78"/>
                  </a:cubicBezTo>
                  <a:cubicBezTo>
                    <a:pt x="12" y="138"/>
                    <a:pt x="0" y="495"/>
                    <a:pt x="48" y="697"/>
                  </a:cubicBezTo>
                  <a:cubicBezTo>
                    <a:pt x="95" y="959"/>
                    <a:pt x="226" y="1174"/>
                    <a:pt x="345" y="1412"/>
                  </a:cubicBezTo>
                  <a:cubicBezTo>
                    <a:pt x="548" y="1864"/>
                    <a:pt x="750" y="2340"/>
                    <a:pt x="1024" y="2745"/>
                  </a:cubicBezTo>
                  <a:cubicBezTo>
                    <a:pt x="1122" y="2872"/>
                    <a:pt x="1404" y="2975"/>
                    <a:pt x="1614" y="2975"/>
                  </a:cubicBezTo>
                  <a:cubicBezTo>
                    <a:pt x="1660" y="2975"/>
                    <a:pt x="1702" y="2970"/>
                    <a:pt x="1739" y="2959"/>
                  </a:cubicBezTo>
                  <a:cubicBezTo>
                    <a:pt x="1941" y="2900"/>
                    <a:pt x="2084" y="2602"/>
                    <a:pt x="2274" y="2388"/>
                  </a:cubicBezTo>
                  <a:cubicBezTo>
                    <a:pt x="2012" y="1912"/>
                    <a:pt x="1822" y="1495"/>
                    <a:pt x="1596" y="1102"/>
                  </a:cubicBezTo>
                  <a:cubicBezTo>
                    <a:pt x="1369" y="745"/>
                    <a:pt x="1131" y="388"/>
                    <a:pt x="822" y="102"/>
                  </a:cubicBezTo>
                  <a:cubicBezTo>
                    <a:pt x="753" y="33"/>
                    <a:pt x="615" y="1"/>
                    <a:pt x="47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8" name="Google Shape;818;p4"/>
            <p:cNvSpPr/>
            <p:nvPr/>
          </p:nvSpPr>
          <p:spPr>
            <a:xfrm>
              <a:off x="8575437" y="948686"/>
              <a:ext cx="90230" cy="84612"/>
            </a:xfrm>
            <a:custGeom>
              <a:avLst/>
              <a:gdLst/>
              <a:ahLst/>
              <a:cxnLst/>
              <a:rect l="l" t="t" r="r" b="b"/>
              <a:pathLst>
                <a:path w="2859" h="2681" extrusionOk="0">
                  <a:moveTo>
                    <a:pt x="479" y="1"/>
                  </a:moveTo>
                  <a:cubicBezTo>
                    <a:pt x="221" y="1"/>
                    <a:pt x="1" y="231"/>
                    <a:pt x="1" y="569"/>
                  </a:cubicBezTo>
                  <a:cubicBezTo>
                    <a:pt x="25" y="617"/>
                    <a:pt x="1" y="688"/>
                    <a:pt x="49" y="759"/>
                  </a:cubicBezTo>
                  <a:cubicBezTo>
                    <a:pt x="501" y="1688"/>
                    <a:pt x="1299" y="2236"/>
                    <a:pt x="2180" y="2664"/>
                  </a:cubicBezTo>
                  <a:cubicBezTo>
                    <a:pt x="2200" y="2676"/>
                    <a:pt x="2226" y="2681"/>
                    <a:pt x="2256" y="2681"/>
                  </a:cubicBezTo>
                  <a:cubicBezTo>
                    <a:pt x="2416" y="2681"/>
                    <a:pt x="2683" y="2533"/>
                    <a:pt x="2763" y="2403"/>
                  </a:cubicBezTo>
                  <a:cubicBezTo>
                    <a:pt x="2858" y="2248"/>
                    <a:pt x="2835" y="1879"/>
                    <a:pt x="2716" y="1760"/>
                  </a:cubicBezTo>
                  <a:cubicBezTo>
                    <a:pt x="2108" y="1176"/>
                    <a:pt x="1453" y="617"/>
                    <a:pt x="775" y="105"/>
                  </a:cubicBezTo>
                  <a:cubicBezTo>
                    <a:pt x="677" y="33"/>
                    <a:pt x="575" y="1"/>
                    <a:pt x="4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19" name="Google Shape;819;p4"/>
            <p:cNvSpPr/>
            <p:nvPr/>
          </p:nvSpPr>
          <p:spPr>
            <a:xfrm>
              <a:off x="7862928" y="1295963"/>
              <a:ext cx="86569" cy="73125"/>
            </a:xfrm>
            <a:custGeom>
              <a:avLst/>
              <a:gdLst/>
              <a:ahLst/>
              <a:cxnLst/>
              <a:rect l="l" t="t" r="r" b="b"/>
              <a:pathLst>
                <a:path w="2743" h="2317" extrusionOk="0">
                  <a:moveTo>
                    <a:pt x="599" y="1"/>
                  </a:moveTo>
                  <a:cubicBezTo>
                    <a:pt x="252" y="1"/>
                    <a:pt x="0" y="387"/>
                    <a:pt x="99" y="781"/>
                  </a:cubicBezTo>
                  <a:cubicBezTo>
                    <a:pt x="217" y="1266"/>
                    <a:pt x="1584" y="2317"/>
                    <a:pt x="2208" y="2317"/>
                  </a:cubicBezTo>
                  <a:cubicBezTo>
                    <a:pt x="2211" y="2317"/>
                    <a:pt x="2215" y="2317"/>
                    <a:pt x="2218" y="2317"/>
                  </a:cubicBezTo>
                  <a:cubicBezTo>
                    <a:pt x="2325" y="2245"/>
                    <a:pt x="2611" y="2138"/>
                    <a:pt x="2671" y="1959"/>
                  </a:cubicBezTo>
                  <a:cubicBezTo>
                    <a:pt x="2742" y="1721"/>
                    <a:pt x="2742" y="1305"/>
                    <a:pt x="2611" y="1197"/>
                  </a:cubicBezTo>
                  <a:cubicBezTo>
                    <a:pt x="2063" y="769"/>
                    <a:pt x="1468" y="352"/>
                    <a:pt x="825" y="54"/>
                  </a:cubicBezTo>
                  <a:cubicBezTo>
                    <a:pt x="747" y="17"/>
                    <a:pt x="671" y="1"/>
                    <a:pt x="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0" name="Google Shape;820;p4"/>
            <p:cNvSpPr/>
            <p:nvPr/>
          </p:nvSpPr>
          <p:spPr>
            <a:xfrm>
              <a:off x="8183158" y="530528"/>
              <a:ext cx="78584" cy="102696"/>
            </a:xfrm>
            <a:custGeom>
              <a:avLst/>
              <a:gdLst/>
              <a:ahLst/>
              <a:cxnLst/>
              <a:rect l="l" t="t" r="r" b="b"/>
              <a:pathLst>
                <a:path w="2490" h="3254" extrusionOk="0">
                  <a:moveTo>
                    <a:pt x="416" y="1"/>
                  </a:moveTo>
                  <a:cubicBezTo>
                    <a:pt x="286" y="1"/>
                    <a:pt x="143" y="45"/>
                    <a:pt x="108" y="115"/>
                  </a:cubicBezTo>
                  <a:cubicBezTo>
                    <a:pt x="36" y="258"/>
                    <a:pt x="1" y="508"/>
                    <a:pt x="84" y="663"/>
                  </a:cubicBezTo>
                  <a:cubicBezTo>
                    <a:pt x="322" y="1139"/>
                    <a:pt x="632" y="1579"/>
                    <a:pt x="894" y="2044"/>
                  </a:cubicBezTo>
                  <a:cubicBezTo>
                    <a:pt x="1096" y="2377"/>
                    <a:pt x="1227" y="2758"/>
                    <a:pt x="1477" y="3044"/>
                  </a:cubicBezTo>
                  <a:cubicBezTo>
                    <a:pt x="1600" y="3166"/>
                    <a:pt x="1853" y="3254"/>
                    <a:pt x="2058" y="3254"/>
                  </a:cubicBezTo>
                  <a:cubicBezTo>
                    <a:pt x="2092" y="3254"/>
                    <a:pt x="2125" y="3251"/>
                    <a:pt x="2156" y="3246"/>
                  </a:cubicBezTo>
                  <a:cubicBezTo>
                    <a:pt x="2299" y="3234"/>
                    <a:pt x="2418" y="2972"/>
                    <a:pt x="2477" y="2889"/>
                  </a:cubicBezTo>
                  <a:cubicBezTo>
                    <a:pt x="2489" y="2199"/>
                    <a:pt x="1084" y="151"/>
                    <a:pt x="548" y="20"/>
                  </a:cubicBezTo>
                  <a:cubicBezTo>
                    <a:pt x="510" y="7"/>
                    <a:pt x="464" y="1"/>
                    <a:pt x="41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1" name="Google Shape;821;p4"/>
            <p:cNvSpPr/>
            <p:nvPr/>
          </p:nvSpPr>
          <p:spPr>
            <a:xfrm>
              <a:off x="8909490" y="780792"/>
              <a:ext cx="76312" cy="103959"/>
            </a:xfrm>
            <a:custGeom>
              <a:avLst/>
              <a:gdLst/>
              <a:ahLst/>
              <a:cxnLst/>
              <a:rect l="l" t="t" r="r" b="b"/>
              <a:pathLst>
                <a:path w="2418" h="3294" extrusionOk="0">
                  <a:moveTo>
                    <a:pt x="422" y="0"/>
                  </a:moveTo>
                  <a:cubicBezTo>
                    <a:pt x="302" y="0"/>
                    <a:pt x="161" y="42"/>
                    <a:pt x="108" y="103"/>
                  </a:cubicBezTo>
                  <a:cubicBezTo>
                    <a:pt x="12" y="186"/>
                    <a:pt x="1" y="460"/>
                    <a:pt x="60" y="591"/>
                  </a:cubicBezTo>
                  <a:cubicBezTo>
                    <a:pt x="274" y="1067"/>
                    <a:pt x="536" y="1543"/>
                    <a:pt x="774" y="2019"/>
                  </a:cubicBezTo>
                  <a:cubicBezTo>
                    <a:pt x="953" y="2389"/>
                    <a:pt x="1084" y="2781"/>
                    <a:pt x="1346" y="3091"/>
                  </a:cubicBezTo>
                  <a:cubicBezTo>
                    <a:pt x="1444" y="3209"/>
                    <a:pt x="1687" y="3294"/>
                    <a:pt x="1883" y="3294"/>
                  </a:cubicBezTo>
                  <a:cubicBezTo>
                    <a:pt x="1925" y="3294"/>
                    <a:pt x="1965" y="3290"/>
                    <a:pt x="2001" y="3282"/>
                  </a:cubicBezTo>
                  <a:cubicBezTo>
                    <a:pt x="2179" y="3234"/>
                    <a:pt x="2275" y="2960"/>
                    <a:pt x="2418" y="2781"/>
                  </a:cubicBezTo>
                  <a:cubicBezTo>
                    <a:pt x="1941" y="1710"/>
                    <a:pt x="1477" y="722"/>
                    <a:pt x="584" y="43"/>
                  </a:cubicBezTo>
                  <a:cubicBezTo>
                    <a:pt x="550" y="13"/>
                    <a:pt x="489" y="0"/>
                    <a:pt x="4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2" name="Google Shape;822;p4"/>
            <p:cNvSpPr/>
            <p:nvPr/>
          </p:nvSpPr>
          <p:spPr>
            <a:xfrm>
              <a:off x="8345119" y="994258"/>
              <a:ext cx="75933" cy="89914"/>
            </a:xfrm>
            <a:custGeom>
              <a:avLst/>
              <a:gdLst/>
              <a:ahLst/>
              <a:cxnLst/>
              <a:rect l="l" t="t" r="r" b="b"/>
              <a:pathLst>
                <a:path w="2406" h="2849" extrusionOk="0">
                  <a:moveTo>
                    <a:pt x="646" y="0"/>
                  </a:moveTo>
                  <a:cubicBezTo>
                    <a:pt x="468" y="0"/>
                    <a:pt x="274" y="50"/>
                    <a:pt x="155" y="149"/>
                  </a:cubicBezTo>
                  <a:cubicBezTo>
                    <a:pt x="36" y="256"/>
                    <a:pt x="0" y="554"/>
                    <a:pt x="72" y="697"/>
                  </a:cubicBezTo>
                  <a:cubicBezTo>
                    <a:pt x="358" y="1340"/>
                    <a:pt x="667" y="1971"/>
                    <a:pt x="1036" y="2566"/>
                  </a:cubicBezTo>
                  <a:cubicBezTo>
                    <a:pt x="1140" y="2721"/>
                    <a:pt x="1422" y="2849"/>
                    <a:pt x="1635" y="2849"/>
                  </a:cubicBezTo>
                  <a:cubicBezTo>
                    <a:pt x="1668" y="2849"/>
                    <a:pt x="1698" y="2846"/>
                    <a:pt x="1727" y="2840"/>
                  </a:cubicBezTo>
                  <a:cubicBezTo>
                    <a:pt x="1941" y="2780"/>
                    <a:pt x="2120" y="2483"/>
                    <a:pt x="2405" y="2221"/>
                  </a:cubicBezTo>
                  <a:cubicBezTo>
                    <a:pt x="1965" y="1494"/>
                    <a:pt x="1572" y="851"/>
                    <a:pt x="1167" y="256"/>
                  </a:cubicBezTo>
                  <a:cubicBezTo>
                    <a:pt x="1084" y="125"/>
                    <a:pt x="905" y="18"/>
                    <a:pt x="750" y="6"/>
                  </a:cubicBezTo>
                  <a:cubicBezTo>
                    <a:pt x="717" y="2"/>
                    <a:pt x="682" y="0"/>
                    <a:pt x="6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3" name="Google Shape;823;p4"/>
            <p:cNvSpPr/>
            <p:nvPr/>
          </p:nvSpPr>
          <p:spPr>
            <a:xfrm>
              <a:off x="8645719" y="898002"/>
              <a:ext cx="84960" cy="91019"/>
            </a:xfrm>
            <a:custGeom>
              <a:avLst/>
              <a:gdLst/>
              <a:ahLst/>
              <a:cxnLst/>
              <a:rect l="l" t="t" r="r" b="b"/>
              <a:pathLst>
                <a:path w="2692" h="2884" extrusionOk="0">
                  <a:moveTo>
                    <a:pt x="314" y="0"/>
                  </a:moveTo>
                  <a:cubicBezTo>
                    <a:pt x="279" y="0"/>
                    <a:pt x="252" y="6"/>
                    <a:pt x="238" y="20"/>
                  </a:cubicBezTo>
                  <a:cubicBezTo>
                    <a:pt x="96" y="151"/>
                    <a:pt x="0" y="413"/>
                    <a:pt x="36" y="580"/>
                  </a:cubicBezTo>
                  <a:cubicBezTo>
                    <a:pt x="262" y="1520"/>
                    <a:pt x="893" y="2199"/>
                    <a:pt x="1608" y="2794"/>
                  </a:cubicBezTo>
                  <a:cubicBezTo>
                    <a:pt x="1684" y="2857"/>
                    <a:pt x="1813" y="2884"/>
                    <a:pt x="1947" y="2884"/>
                  </a:cubicBezTo>
                  <a:cubicBezTo>
                    <a:pt x="2065" y="2884"/>
                    <a:pt x="2185" y="2863"/>
                    <a:pt x="2274" y="2830"/>
                  </a:cubicBezTo>
                  <a:cubicBezTo>
                    <a:pt x="2441" y="2770"/>
                    <a:pt x="2524" y="2520"/>
                    <a:pt x="2691" y="2306"/>
                  </a:cubicBezTo>
                  <a:cubicBezTo>
                    <a:pt x="2501" y="2044"/>
                    <a:pt x="2358" y="1782"/>
                    <a:pt x="2179" y="1603"/>
                  </a:cubicBezTo>
                  <a:cubicBezTo>
                    <a:pt x="1727" y="1115"/>
                    <a:pt x="1251" y="627"/>
                    <a:pt x="739" y="163"/>
                  </a:cubicBezTo>
                  <a:cubicBezTo>
                    <a:pt x="647" y="71"/>
                    <a:pt x="434" y="0"/>
                    <a:pt x="3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4" name="Google Shape;824;p4"/>
            <p:cNvSpPr/>
            <p:nvPr/>
          </p:nvSpPr>
          <p:spPr>
            <a:xfrm>
              <a:off x="8122817" y="893269"/>
              <a:ext cx="75050" cy="91114"/>
            </a:xfrm>
            <a:custGeom>
              <a:avLst/>
              <a:gdLst/>
              <a:ahLst/>
              <a:cxnLst/>
              <a:rect l="l" t="t" r="r" b="b"/>
              <a:pathLst>
                <a:path w="2378" h="2887" extrusionOk="0">
                  <a:moveTo>
                    <a:pt x="520" y="0"/>
                  </a:moveTo>
                  <a:cubicBezTo>
                    <a:pt x="242" y="0"/>
                    <a:pt x="0" y="243"/>
                    <a:pt x="115" y="503"/>
                  </a:cubicBezTo>
                  <a:cubicBezTo>
                    <a:pt x="460" y="1277"/>
                    <a:pt x="877" y="2027"/>
                    <a:pt x="1329" y="2742"/>
                  </a:cubicBezTo>
                  <a:cubicBezTo>
                    <a:pt x="1389" y="2835"/>
                    <a:pt x="1600" y="2886"/>
                    <a:pt x="1793" y="2886"/>
                  </a:cubicBezTo>
                  <a:cubicBezTo>
                    <a:pt x="1871" y="2886"/>
                    <a:pt x="1947" y="2878"/>
                    <a:pt x="2008" y="2861"/>
                  </a:cubicBezTo>
                  <a:cubicBezTo>
                    <a:pt x="2187" y="2801"/>
                    <a:pt x="2306" y="2527"/>
                    <a:pt x="2365" y="2444"/>
                  </a:cubicBezTo>
                  <a:cubicBezTo>
                    <a:pt x="2377" y="1753"/>
                    <a:pt x="1151" y="134"/>
                    <a:pt x="639" y="15"/>
                  </a:cubicBezTo>
                  <a:cubicBezTo>
                    <a:pt x="599" y="5"/>
                    <a:pt x="559" y="0"/>
                    <a:pt x="5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5" name="Google Shape;825;p4"/>
            <p:cNvSpPr/>
            <p:nvPr/>
          </p:nvSpPr>
          <p:spPr>
            <a:xfrm>
              <a:off x="8107258" y="1206303"/>
              <a:ext cx="68801" cy="91934"/>
            </a:xfrm>
            <a:custGeom>
              <a:avLst/>
              <a:gdLst/>
              <a:ahLst/>
              <a:cxnLst/>
              <a:rect l="l" t="t" r="r" b="b"/>
              <a:pathLst>
                <a:path w="2180" h="2913" extrusionOk="0">
                  <a:moveTo>
                    <a:pt x="536" y="0"/>
                  </a:moveTo>
                  <a:cubicBezTo>
                    <a:pt x="429" y="0"/>
                    <a:pt x="324" y="18"/>
                    <a:pt x="239" y="50"/>
                  </a:cubicBezTo>
                  <a:cubicBezTo>
                    <a:pt x="132" y="86"/>
                    <a:pt x="1" y="383"/>
                    <a:pt x="48" y="502"/>
                  </a:cubicBezTo>
                  <a:cubicBezTo>
                    <a:pt x="358" y="1240"/>
                    <a:pt x="703" y="1991"/>
                    <a:pt x="1084" y="2693"/>
                  </a:cubicBezTo>
                  <a:cubicBezTo>
                    <a:pt x="1152" y="2818"/>
                    <a:pt x="1421" y="2912"/>
                    <a:pt x="1616" y="2912"/>
                  </a:cubicBezTo>
                  <a:cubicBezTo>
                    <a:pt x="1663" y="2912"/>
                    <a:pt x="1705" y="2907"/>
                    <a:pt x="1739" y="2895"/>
                  </a:cubicBezTo>
                  <a:cubicBezTo>
                    <a:pt x="1953" y="2836"/>
                    <a:pt x="2084" y="2550"/>
                    <a:pt x="2180" y="2455"/>
                  </a:cubicBezTo>
                  <a:cubicBezTo>
                    <a:pt x="2180" y="1836"/>
                    <a:pt x="1298" y="276"/>
                    <a:pt x="906" y="86"/>
                  </a:cubicBezTo>
                  <a:cubicBezTo>
                    <a:pt x="801" y="27"/>
                    <a:pt x="667" y="0"/>
                    <a:pt x="5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6" name="Google Shape;826;p4"/>
            <p:cNvSpPr/>
            <p:nvPr/>
          </p:nvSpPr>
          <p:spPr>
            <a:xfrm>
              <a:off x="8928647" y="405144"/>
              <a:ext cx="82340" cy="92187"/>
            </a:xfrm>
            <a:custGeom>
              <a:avLst/>
              <a:gdLst/>
              <a:ahLst/>
              <a:cxnLst/>
              <a:rect l="l" t="t" r="r" b="b"/>
              <a:pathLst>
                <a:path w="2609" h="2921" extrusionOk="0">
                  <a:moveTo>
                    <a:pt x="641" y="1"/>
                  </a:moveTo>
                  <a:cubicBezTo>
                    <a:pt x="626" y="1"/>
                    <a:pt x="611" y="2"/>
                    <a:pt x="596" y="4"/>
                  </a:cubicBezTo>
                  <a:cubicBezTo>
                    <a:pt x="215" y="52"/>
                    <a:pt x="1" y="302"/>
                    <a:pt x="203" y="611"/>
                  </a:cubicBezTo>
                  <a:cubicBezTo>
                    <a:pt x="632" y="1361"/>
                    <a:pt x="1132" y="2076"/>
                    <a:pt x="1656" y="2778"/>
                  </a:cubicBezTo>
                  <a:cubicBezTo>
                    <a:pt x="1734" y="2865"/>
                    <a:pt x="1927" y="2921"/>
                    <a:pt x="2091" y="2921"/>
                  </a:cubicBezTo>
                  <a:cubicBezTo>
                    <a:pt x="2151" y="2921"/>
                    <a:pt x="2206" y="2913"/>
                    <a:pt x="2251" y="2897"/>
                  </a:cubicBezTo>
                  <a:cubicBezTo>
                    <a:pt x="2418" y="2850"/>
                    <a:pt x="2525" y="2600"/>
                    <a:pt x="2596" y="2516"/>
                  </a:cubicBezTo>
                  <a:cubicBezTo>
                    <a:pt x="2608" y="1778"/>
                    <a:pt x="1406" y="183"/>
                    <a:pt x="822" y="40"/>
                  </a:cubicBezTo>
                  <a:cubicBezTo>
                    <a:pt x="764" y="20"/>
                    <a:pt x="706" y="1"/>
                    <a:pt x="6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7" name="Google Shape;827;p4"/>
            <p:cNvSpPr/>
            <p:nvPr/>
          </p:nvSpPr>
          <p:spPr>
            <a:xfrm>
              <a:off x="7997906" y="758133"/>
              <a:ext cx="86096" cy="92786"/>
            </a:xfrm>
            <a:custGeom>
              <a:avLst/>
              <a:gdLst/>
              <a:ahLst/>
              <a:cxnLst/>
              <a:rect l="l" t="t" r="r" b="b"/>
              <a:pathLst>
                <a:path w="2728" h="2940" extrusionOk="0">
                  <a:moveTo>
                    <a:pt x="414" y="1"/>
                  </a:moveTo>
                  <a:cubicBezTo>
                    <a:pt x="314" y="1"/>
                    <a:pt x="217" y="47"/>
                    <a:pt x="132" y="166"/>
                  </a:cubicBezTo>
                  <a:cubicBezTo>
                    <a:pt x="1" y="344"/>
                    <a:pt x="61" y="773"/>
                    <a:pt x="203" y="975"/>
                  </a:cubicBezTo>
                  <a:cubicBezTo>
                    <a:pt x="596" y="1511"/>
                    <a:pt x="1037" y="2011"/>
                    <a:pt x="1501" y="2499"/>
                  </a:cubicBezTo>
                  <a:cubicBezTo>
                    <a:pt x="1668" y="2678"/>
                    <a:pt x="1918" y="2785"/>
                    <a:pt x="2192" y="2940"/>
                  </a:cubicBezTo>
                  <a:cubicBezTo>
                    <a:pt x="2382" y="2797"/>
                    <a:pt x="2632" y="2678"/>
                    <a:pt x="2680" y="2523"/>
                  </a:cubicBezTo>
                  <a:cubicBezTo>
                    <a:pt x="2728" y="2309"/>
                    <a:pt x="2680" y="1975"/>
                    <a:pt x="2525" y="1833"/>
                  </a:cubicBezTo>
                  <a:cubicBezTo>
                    <a:pt x="2037" y="1297"/>
                    <a:pt x="1489" y="797"/>
                    <a:pt x="942" y="297"/>
                  </a:cubicBezTo>
                  <a:cubicBezTo>
                    <a:pt x="788" y="151"/>
                    <a:pt x="596" y="1"/>
                    <a:pt x="4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8" name="Google Shape;828;p4"/>
            <p:cNvSpPr/>
            <p:nvPr/>
          </p:nvSpPr>
          <p:spPr>
            <a:xfrm>
              <a:off x="8358374" y="1234138"/>
              <a:ext cx="84107" cy="89914"/>
            </a:xfrm>
            <a:custGeom>
              <a:avLst/>
              <a:gdLst/>
              <a:ahLst/>
              <a:cxnLst/>
              <a:rect l="l" t="t" r="r" b="b"/>
              <a:pathLst>
                <a:path w="2665" h="2849" extrusionOk="0">
                  <a:moveTo>
                    <a:pt x="435" y="1"/>
                  </a:moveTo>
                  <a:cubicBezTo>
                    <a:pt x="210" y="1"/>
                    <a:pt x="0" y="225"/>
                    <a:pt x="9" y="513"/>
                  </a:cubicBezTo>
                  <a:cubicBezTo>
                    <a:pt x="21" y="978"/>
                    <a:pt x="1497" y="2763"/>
                    <a:pt x="1962" y="2847"/>
                  </a:cubicBezTo>
                  <a:cubicBezTo>
                    <a:pt x="1977" y="2848"/>
                    <a:pt x="1992" y="2848"/>
                    <a:pt x="2008" y="2848"/>
                  </a:cubicBezTo>
                  <a:cubicBezTo>
                    <a:pt x="2183" y="2848"/>
                    <a:pt x="2410" y="2789"/>
                    <a:pt x="2497" y="2680"/>
                  </a:cubicBezTo>
                  <a:cubicBezTo>
                    <a:pt x="2593" y="2537"/>
                    <a:pt x="2664" y="2192"/>
                    <a:pt x="2581" y="2085"/>
                  </a:cubicBezTo>
                  <a:cubicBezTo>
                    <a:pt x="1985" y="1394"/>
                    <a:pt x="1366" y="704"/>
                    <a:pt x="676" y="96"/>
                  </a:cubicBezTo>
                  <a:cubicBezTo>
                    <a:pt x="600" y="30"/>
                    <a:pt x="516" y="1"/>
                    <a:pt x="4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29" name="Google Shape;829;p4"/>
            <p:cNvSpPr/>
            <p:nvPr/>
          </p:nvSpPr>
          <p:spPr>
            <a:xfrm>
              <a:off x="8554419" y="331233"/>
              <a:ext cx="84581" cy="97047"/>
            </a:xfrm>
            <a:custGeom>
              <a:avLst/>
              <a:gdLst/>
              <a:ahLst/>
              <a:cxnLst/>
              <a:rect l="l" t="t" r="r" b="b"/>
              <a:pathLst>
                <a:path w="2680" h="3075" extrusionOk="0">
                  <a:moveTo>
                    <a:pt x="449" y="0"/>
                  </a:moveTo>
                  <a:cubicBezTo>
                    <a:pt x="320" y="0"/>
                    <a:pt x="146" y="44"/>
                    <a:pt x="0" y="60"/>
                  </a:cubicBezTo>
                  <a:cubicBezTo>
                    <a:pt x="48" y="227"/>
                    <a:pt x="36" y="441"/>
                    <a:pt x="119" y="584"/>
                  </a:cubicBezTo>
                  <a:cubicBezTo>
                    <a:pt x="488" y="1215"/>
                    <a:pt x="905" y="1822"/>
                    <a:pt x="1310" y="2441"/>
                  </a:cubicBezTo>
                  <a:cubicBezTo>
                    <a:pt x="1429" y="2632"/>
                    <a:pt x="1560" y="2858"/>
                    <a:pt x="1738" y="2989"/>
                  </a:cubicBezTo>
                  <a:cubicBezTo>
                    <a:pt x="1828" y="3041"/>
                    <a:pt x="1965" y="3075"/>
                    <a:pt x="2093" y="3075"/>
                  </a:cubicBezTo>
                  <a:cubicBezTo>
                    <a:pt x="2168" y="3075"/>
                    <a:pt x="2241" y="3063"/>
                    <a:pt x="2298" y="3037"/>
                  </a:cubicBezTo>
                  <a:cubicBezTo>
                    <a:pt x="2477" y="2953"/>
                    <a:pt x="2560" y="2739"/>
                    <a:pt x="2679" y="2584"/>
                  </a:cubicBezTo>
                  <a:cubicBezTo>
                    <a:pt x="2596" y="2382"/>
                    <a:pt x="2560" y="2215"/>
                    <a:pt x="2477" y="2108"/>
                  </a:cubicBezTo>
                  <a:cubicBezTo>
                    <a:pt x="1858" y="1406"/>
                    <a:pt x="1250" y="715"/>
                    <a:pt x="595" y="36"/>
                  </a:cubicBezTo>
                  <a:cubicBezTo>
                    <a:pt x="561" y="10"/>
                    <a:pt x="510" y="0"/>
                    <a:pt x="4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0" name="Google Shape;830;p4"/>
            <p:cNvSpPr/>
            <p:nvPr/>
          </p:nvSpPr>
          <p:spPr>
            <a:xfrm>
              <a:off x="8717863" y="345655"/>
              <a:ext cx="71799" cy="91556"/>
            </a:xfrm>
            <a:custGeom>
              <a:avLst/>
              <a:gdLst/>
              <a:ahLst/>
              <a:cxnLst/>
              <a:rect l="l" t="t" r="r" b="b"/>
              <a:pathLst>
                <a:path w="2275" h="2901" extrusionOk="0">
                  <a:moveTo>
                    <a:pt x="397" y="1"/>
                  </a:moveTo>
                  <a:cubicBezTo>
                    <a:pt x="285" y="1"/>
                    <a:pt x="186" y="18"/>
                    <a:pt x="119" y="79"/>
                  </a:cubicBezTo>
                  <a:cubicBezTo>
                    <a:pt x="0" y="175"/>
                    <a:pt x="0" y="579"/>
                    <a:pt x="96" y="794"/>
                  </a:cubicBezTo>
                  <a:cubicBezTo>
                    <a:pt x="310" y="1330"/>
                    <a:pt x="619" y="1830"/>
                    <a:pt x="905" y="2353"/>
                  </a:cubicBezTo>
                  <a:cubicBezTo>
                    <a:pt x="989" y="2496"/>
                    <a:pt x="1072" y="2663"/>
                    <a:pt x="1203" y="2734"/>
                  </a:cubicBezTo>
                  <a:cubicBezTo>
                    <a:pt x="1341" y="2817"/>
                    <a:pt x="1537" y="2900"/>
                    <a:pt x="1684" y="2900"/>
                  </a:cubicBezTo>
                  <a:cubicBezTo>
                    <a:pt x="1727" y="2900"/>
                    <a:pt x="1766" y="2893"/>
                    <a:pt x="1798" y="2877"/>
                  </a:cubicBezTo>
                  <a:cubicBezTo>
                    <a:pt x="1977" y="2794"/>
                    <a:pt x="2084" y="2532"/>
                    <a:pt x="2274" y="2258"/>
                  </a:cubicBezTo>
                  <a:cubicBezTo>
                    <a:pt x="1846" y="1532"/>
                    <a:pt x="1429" y="818"/>
                    <a:pt x="1000" y="115"/>
                  </a:cubicBezTo>
                  <a:cubicBezTo>
                    <a:pt x="965" y="79"/>
                    <a:pt x="905" y="32"/>
                    <a:pt x="870" y="32"/>
                  </a:cubicBezTo>
                  <a:cubicBezTo>
                    <a:pt x="720" y="32"/>
                    <a:pt x="547" y="1"/>
                    <a:pt x="3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1" name="Google Shape;831;p4"/>
            <p:cNvSpPr/>
            <p:nvPr/>
          </p:nvSpPr>
          <p:spPr>
            <a:xfrm>
              <a:off x="8706597" y="613024"/>
              <a:ext cx="74797" cy="101876"/>
            </a:xfrm>
            <a:custGeom>
              <a:avLst/>
              <a:gdLst/>
              <a:ahLst/>
              <a:cxnLst/>
              <a:rect l="l" t="t" r="r" b="b"/>
              <a:pathLst>
                <a:path w="2370" h="3228" extrusionOk="0">
                  <a:moveTo>
                    <a:pt x="373" y="0"/>
                  </a:moveTo>
                  <a:cubicBezTo>
                    <a:pt x="316" y="0"/>
                    <a:pt x="261" y="8"/>
                    <a:pt x="214" y="25"/>
                  </a:cubicBezTo>
                  <a:cubicBezTo>
                    <a:pt x="119" y="73"/>
                    <a:pt x="0" y="311"/>
                    <a:pt x="36" y="382"/>
                  </a:cubicBezTo>
                  <a:cubicBezTo>
                    <a:pt x="465" y="1311"/>
                    <a:pt x="929" y="2228"/>
                    <a:pt x="1417" y="3121"/>
                  </a:cubicBezTo>
                  <a:cubicBezTo>
                    <a:pt x="1454" y="3194"/>
                    <a:pt x="1605" y="3227"/>
                    <a:pt x="1757" y="3227"/>
                  </a:cubicBezTo>
                  <a:cubicBezTo>
                    <a:pt x="1851" y="3227"/>
                    <a:pt x="1944" y="3215"/>
                    <a:pt x="2012" y="3192"/>
                  </a:cubicBezTo>
                  <a:cubicBezTo>
                    <a:pt x="2155" y="3156"/>
                    <a:pt x="2250" y="2918"/>
                    <a:pt x="2370" y="2763"/>
                  </a:cubicBezTo>
                  <a:cubicBezTo>
                    <a:pt x="2274" y="2537"/>
                    <a:pt x="2239" y="2359"/>
                    <a:pt x="2131" y="2192"/>
                  </a:cubicBezTo>
                  <a:cubicBezTo>
                    <a:pt x="1798" y="1668"/>
                    <a:pt x="1477" y="1132"/>
                    <a:pt x="1131" y="608"/>
                  </a:cubicBezTo>
                  <a:cubicBezTo>
                    <a:pt x="1000" y="394"/>
                    <a:pt x="846" y="204"/>
                    <a:pt x="655" y="73"/>
                  </a:cubicBezTo>
                  <a:cubicBezTo>
                    <a:pt x="586" y="27"/>
                    <a:pt x="477" y="0"/>
                    <a:pt x="3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2" name="Google Shape;832;p4"/>
            <p:cNvSpPr/>
            <p:nvPr/>
          </p:nvSpPr>
          <p:spPr>
            <a:xfrm>
              <a:off x="7807794" y="537724"/>
              <a:ext cx="87200" cy="82877"/>
            </a:xfrm>
            <a:custGeom>
              <a:avLst/>
              <a:gdLst/>
              <a:ahLst/>
              <a:cxnLst/>
              <a:rect l="l" t="t" r="r" b="b"/>
              <a:pathLst>
                <a:path w="2763" h="2626" extrusionOk="0">
                  <a:moveTo>
                    <a:pt x="447" y="1"/>
                  </a:moveTo>
                  <a:cubicBezTo>
                    <a:pt x="328" y="1"/>
                    <a:pt x="197" y="19"/>
                    <a:pt x="75" y="19"/>
                  </a:cubicBezTo>
                  <a:cubicBezTo>
                    <a:pt x="58" y="19"/>
                    <a:pt x="41" y="19"/>
                    <a:pt x="24" y="18"/>
                  </a:cubicBezTo>
                  <a:lnTo>
                    <a:pt x="24" y="18"/>
                  </a:lnTo>
                  <a:cubicBezTo>
                    <a:pt x="60" y="244"/>
                    <a:pt x="0" y="554"/>
                    <a:pt x="119" y="697"/>
                  </a:cubicBezTo>
                  <a:cubicBezTo>
                    <a:pt x="608" y="1280"/>
                    <a:pt x="1167" y="1828"/>
                    <a:pt x="1727" y="2363"/>
                  </a:cubicBezTo>
                  <a:cubicBezTo>
                    <a:pt x="1846" y="2482"/>
                    <a:pt x="2048" y="2518"/>
                    <a:pt x="2275" y="2625"/>
                  </a:cubicBezTo>
                  <a:cubicBezTo>
                    <a:pt x="2441" y="2482"/>
                    <a:pt x="2703" y="2363"/>
                    <a:pt x="2739" y="2221"/>
                  </a:cubicBezTo>
                  <a:cubicBezTo>
                    <a:pt x="2763" y="1982"/>
                    <a:pt x="2703" y="1637"/>
                    <a:pt x="2536" y="1494"/>
                  </a:cubicBezTo>
                  <a:cubicBezTo>
                    <a:pt x="1965" y="970"/>
                    <a:pt x="1346" y="506"/>
                    <a:pt x="715" y="66"/>
                  </a:cubicBezTo>
                  <a:cubicBezTo>
                    <a:pt x="643" y="14"/>
                    <a:pt x="549" y="1"/>
                    <a:pt x="4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3" name="Google Shape;833;p4"/>
            <p:cNvSpPr/>
            <p:nvPr/>
          </p:nvSpPr>
          <p:spPr>
            <a:xfrm>
              <a:off x="7707594" y="681980"/>
              <a:ext cx="76943" cy="82750"/>
            </a:xfrm>
            <a:custGeom>
              <a:avLst/>
              <a:gdLst/>
              <a:ahLst/>
              <a:cxnLst/>
              <a:rect l="l" t="t" r="r" b="b"/>
              <a:pathLst>
                <a:path w="2438" h="2622" extrusionOk="0">
                  <a:moveTo>
                    <a:pt x="659" y="1"/>
                  </a:moveTo>
                  <a:cubicBezTo>
                    <a:pt x="274" y="1"/>
                    <a:pt x="0" y="359"/>
                    <a:pt x="211" y="769"/>
                  </a:cubicBezTo>
                  <a:cubicBezTo>
                    <a:pt x="508" y="1364"/>
                    <a:pt x="889" y="1936"/>
                    <a:pt x="1306" y="2472"/>
                  </a:cubicBezTo>
                  <a:cubicBezTo>
                    <a:pt x="1390" y="2564"/>
                    <a:pt x="1606" y="2621"/>
                    <a:pt x="1796" y="2621"/>
                  </a:cubicBezTo>
                  <a:cubicBezTo>
                    <a:pt x="1875" y="2621"/>
                    <a:pt x="1949" y="2612"/>
                    <a:pt x="2009" y="2591"/>
                  </a:cubicBezTo>
                  <a:cubicBezTo>
                    <a:pt x="2223" y="2531"/>
                    <a:pt x="2342" y="2245"/>
                    <a:pt x="2425" y="2162"/>
                  </a:cubicBezTo>
                  <a:cubicBezTo>
                    <a:pt x="2437" y="1519"/>
                    <a:pt x="1235" y="78"/>
                    <a:pt x="747" y="7"/>
                  </a:cubicBezTo>
                  <a:cubicBezTo>
                    <a:pt x="717" y="3"/>
                    <a:pt x="687" y="1"/>
                    <a:pt x="6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4" name="Google Shape;834;p4"/>
            <p:cNvSpPr/>
            <p:nvPr/>
          </p:nvSpPr>
          <p:spPr>
            <a:xfrm>
              <a:off x="8555524" y="687061"/>
              <a:ext cx="74040" cy="98373"/>
            </a:xfrm>
            <a:custGeom>
              <a:avLst/>
              <a:gdLst/>
              <a:ahLst/>
              <a:cxnLst/>
              <a:rect l="l" t="t" r="r" b="b"/>
              <a:pathLst>
                <a:path w="2346" h="3117" extrusionOk="0">
                  <a:moveTo>
                    <a:pt x="775" y="1"/>
                  </a:moveTo>
                  <a:cubicBezTo>
                    <a:pt x="275" y="13"/>
                    <a:pt x="1" y="429"/>
                    <a:pt x="191" y="846"/>
                  </a:cubicBezTo>
                  <a:cubicBezTo>
                    <a:pt x="513" y="1537"/>
                    <a:pt x="918" y="2203"/>
                    <a:pt x="1322" y="2858"/>
                  </a:cubicBezTo>
                  <a:cubicBezTo>
                    <a:pt x="1394" y="2989"/>
                    <a:pt x="1620" y="3084"/>
                    <a:pt x="1787" y="3108"/>
                  </a:cubicBezTo>
                  <a:cubicBezTo>
                    <a:pt x="1821" y="3114"/>
                    <a:pt x="1854" y="3117"/>
                    <a:pt x="1886" y="3117"/>
                  </a:cubicBezTo>
                  <a:cubicBezTo>
                    <a:pt x="2182" y="3117"/>
                    <a:pt x="2346" y="2874"/>
                    <a:pt x="2227" y="2573"/>
                  </a:cubicBezTo>
                  <a:cubicBezTo>
                    <a:pt x="1930" y="1858"/>
                    <a:pt x="1632" y="1144"/>
                    <a:pt x="1275" y="465"/>
                  </a:cubicBezTo>
                  <a:cubicBezTo>
                    <a:pt x="1156" y="251"/>
                    <a:pt x="894" y="108"/>
                    <a:pt x="7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5" name="Google Shape;835;p4"/>
            <p:cNvSpPr/>
            <p:nvPr/>
          </p:nvSpPr>
          <p:spPr>
            <a:xfrm>
              <a:off x="7701093" y="818947"/>
              <a:ext cx="77417" cy="82813"/>
            </a:xfrm>
            <a:custGeom>
              <a:avLst/>
              <a:gdLst/>
              <a:ahLst/>
              <a:cxnLst/>
              <a:rect l="l" t="t" r="r" b="b"/>
              <a:pathLst>
                <a:path w="2453" h="2624" extrusionOk="0">
                  <a:moveTo>
                    <a:pt x="726" y="1"/>
                  </a:moveTo>
                  <a:cubicBezTo>
                    <a:pt x="262" y="1"/>
                    <a:pt x="0" y="358"/>
                    <a:pt x="202" y="751"/>
                  </a:cubicBezTo>
                  <a:cubicBezTo>
                    <a:pt x="583" y="1370"/>
                    <a:pt x="1024" y="1965"/>
                    <a:pt x="1500" y="2525"/>
                  </a:cubicBezTo>
                  <a:cubicBezTo>
                    <a:pt x="1560" y="2590"/>
                    <a:pt x="1712" y="2623"/>
                    <a:pt x="1868" y="2623"/>
                  </a:cubicBezTo>
                  <a:cubicBezTo>
                    <a:pt x="2024" y="2623"/>
                    <a:pt x="2185" y="2590"/>
                    <a:pt x="2262" y="2525"/>
                  </a:cubicBezTo>
                  <a:cubicBezTo>
                    <a:pt x="2405" y="2382"/>
                    <a:pt x="2453" y="1930"/>
                    <a:pt x="2334" y="1751"/>
                  </a:cubicBezTo>
                  <a:cubicBezTo>
                    <a:pt x="1988" y="1215"/>
                    <a:pt x="1548" y="739"/>
                    <a:pt x="1131" y="239"/>
                  </a:cubicBezTo>
                  <a:cubicBezTo>
                    <a:pt x="1012" y="108"/>
                    <a:pt x="822" y="48"/>
                    <a:pt x="7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6" name="Google Shape;836;p4"/>
            <p:cNvSpPr/>
            <p:nvPr/>
          </p:nvSpPr>
          <p:spPr>
            <a:xfrm>
              <a:off x="8154692" y="249305"/>
              <a:ext cx="77732" cy="81078"/>
            </a:xfrm>
            <a:custGeom>
              <a:avLst/>
              <a:gdLst/>
              <a:ahLst/>
              <a:cxnLst/>
              <a:rect l="l" t="t" r="r" b="b"/>
              <a:pathLst>
                <a:path w="2463" h="2569" extrusionOk="0">
                  <a:moveTo>
                    <a:pt x="695" y="1"/>
                  </a:moveTo>
                  <a:cubicBezTo>
                    <a:pt x="344" y="1"/>
                    <a:pt x="1" y="351"/>
                    <a:pt x="176" y="656"/>
                  </a:cubicBezTo>
                  <a:cubicBezTo>
                    <a:pt x="522" y="1275"/>
                    <a:pt x="915" y="1906"/>
                    <a:pt x="1415" y="2394"/>
                  </a:cubicBezTo>
                  <a:cubicBezTo>
                    <a:pt x="1536" y="2516"/>
                    <a:pt x="1677" y="2569"/>
                    <a:pt x="1815" y="2569"/>
                  </a:cubicBezTo>
                  <a:cubicBezTo>
                    <a:pt x="2138" y="2569"/>
                    <a:pt x="2446" y="2281"/>
                    <a:pt x="2462" y="1906"/>
                  </a:cubicBezTo>
                  <a:cubicBezTo>
                    <a:pt x="2462" y="1430"/>
                    <a:pt x="1177" y="49"/>
                    <a:pt x="712" y="1"/>
                  </a:cubicBezTo>
                  <a:cubicBezTo>
                    <a:pt x="706" y="1"/>
                    <a:pt x="70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7" name="Google Shape;837;p4"/>
            <p:cNvSpPr/>
            <p:nvPr/>
          </p:nvSpPr>
          <p:spPr>
            <a:xfrm>
              <a:off x="8423259" y="1086032"/>
              <a:ext cx="76691" cy="71199"/>
            </a:xfrm>
            <a:custGeom>
              <a:avLst/>
              <a:gdLst/>
              <a:ahLst/>
              <a:cxnLst/>
              <a:rect l="l" t="t" r="r" b="b"/>
              <a:pathLst>
                <a:path w="2430" h="2256" extrusionOk="0">
                  <a:moveTo>
                    <a:pt x="546" y="0"/>
                  </a:moveTo>
                  <a:cubicBezTo>
                    <a:pt x="280" y="0"/>
                    <a:pt x="37" y="244"/>
                    <a:pt x="1" y="575"/>
                  </a:cubicBezTo>
                  <a:cubicBezTo>
                    <a:pt x="25" y="646"/>
                    <a:pt x="37" y="765"/>
                    <a:pt x="60" y="860"/>
                  </a:cubicBezTo>
                  <a:cubicBezTo>
                    <a:pt x="346" y="1622"/>
                    <a:pt x="977" y="2015"/>
                    <a:pt x="1692" y="2242"/>
                  </a:cubicBezTo>
                  <a:cubicBezTo>
                    <a:pt x="1720" y="2251"/>
                    <a:pt x="1753" y="2255"/>
                    <a:pt x="1789" y="2255"/>
                  </a:cubicBezTo>
                  <a:cubicBezTo>
                    <a:pt x="1980" y="2255"/>
                    <a:pt x="2252" y="2132"/>
                    <a:pt x="2323" y="1992"/>
                  </a:cubicBezTo>
                  <a:cubicBezTo>
                    <a:pt x="2430" y="1801"/>
                    <a:pt x="2418" y="1384"/>
                    <a:pt x="2287" y="1241"/>
                  </a:cubicBezTo>
                  <a:cubicBezTo>
                    <a:pt x="1834" y="813"/>
                    <a:pt x="1334" y="432"/>
                    <a:pt x="810" y="87"/>
                  </a:cubicBezTo>
                  <a:cubicBezTo>
                    <a:pt x="724" y="27"/>
                    <a:pt x="634" y="0"/>
                    <a:pt x="5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8" name="Google Shape;838;p4"/>
            <p:cNvSpPr/>
            <p:nvPr/>
          </p:nvSpPr>
          <p:spPr>
            <a:xfrm>
              <a:off x="7829665" y="255112"/>
              <a:ext cx="77732" cy="83255"/>
            </a:xfrm>
            <a:custGeom>
              <a:avLst/>
              <a:gdLst/>
              <a:ahLst/>
              <a:cxnLst/>
              <a:rect l="l" t="t" r="r" b="b"/>
              <a:pathLst>
                <a:path w="2463" h="2638" extrusionOk="0">
                  <a:moveTo>
                    <a:pt x="619" y="1"/>
                  </a:moveTo>
                  <a:cubicBezTo>
                    <a:pt x="292" y="1"/>
                    <a:pt x="1" y="319"/>
                    <a:pt x="177" y="627"/>
                  </a:cubicBezTo>
                  <a:cubicBezTo>
                    <a:pt x="569" y="1293"/>
                    <a:pt x="1046" y="1936"/>
                    <a:pt x="1534" y="2544"/>
                  </a:cubicBezTo>
                  <a:cubicBezTo>
                    <a:pt x="1586" y="2608"/>
                    <a:pt x="1708" y="2638"/>
                    <a:pt x="1836" y="2638"/>
                  </a:cubicBezTo>
                  <a:cubicBezTo>
                    <a:pt x="1943" y="2638"/>
                    <a:pt x="2053" y="2617"/>
                    <a:pt x="2129" y="2579"/>
                  </a:cubicBezTo>
                  <a:cubicBezTo>
                    <a:pt x="2308" y="2508"/>
                    <a:pt x="2403" y="2270"/>
                    <a:pt x="2463" y="2198"/>
                  </a:cubicBezTo>
                  <a:cubicBezTo>
                    <a:pt x="2439" y="1603"/>
                    <a:pt x="1129" y="91"/>
                    <a:pt x="700" y="8"/>
                  </a:cubicBezTo>
                  <a:cubicBezTo>
                    <a:pt x="673" y="3"/>
                    <a:pt x="646" y="1"/>
                    <a:pt x="6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9" name="Google Shape;839;p4"/>
            <p:cNvSpPr/>
            <p:nvPr/>
          </p:nvSpPr>
          <p:spPr>
            <a:xfrm>
              <a:off x="7695444" y="544162"/>
              <a:ext cx="70284" cy="79247"/>
            </a:xfrm>
            <a:custGeom>
              <a:avLst/>
              <a:gdLst/>
              <a:ahLst/>
              <a:cxnLst/>
              <a:rect l="l" t="t" r="r" b="b"/>
              <a:pathLst>
                <a:path w="2227" h="2511" extrusionOk="0">
                  <a:moveTo>
                    <a:pt x="820" y="0"/>
                  </a:moveTo>
                  <a:cubicBezTo>
                    <a:pt x="745" y="0"/>
                    <a:pt x="662" y="16"/>
                    <a:pt x="572" y="52"/>
                  </a:cubicBezTo>
                  <a:cubicBezTo>
                    <a:pt x="203" y="195"/>
                    <a:pt x="0" y="576"/>
                    <a:pt x="155" y="897"/>
                  </a:cubicBezTo>
                  <a:cubicBezTo>
                    <a:pt x="429" y="1421"/>
                    <a:pt x="774" y="1957"/>
                    <a:pt x="1203" y="2362"/>
                  </a:cubicBezTo>
                  <a:cubicBezTo>
                    <a:pt x="1315" y="2464"/>
                    <a:pt x="1444" y="2511"/>
                    <a:pt x="1572" y="2511"/>
                  </a:cubicBezTo>
                  <a:cubicBezTo>
                    <a:pt x="1904" y="2511"/>
                    <a:pt x="2227" y="2195"/>
                    <a:pt x="2227" y="1731"/>
                  </a:cubicBezTo>
                  <a:cubicBezTo>
                    <a:pt x="2167" y="1624"/>
                    <a:pt x="2096" y="1421"/>
                    <a:pt x="1965" y="1231"/>
                  </a:cubicBezTo>
                  <a:cubicBezTo>
                    <a:pt x="1786" y="945"/>
                    <a:pt x="1572" y="695"/>
                    <a:pt x="1393" y="409"/>
                  </a:cubicBezTo>
                  <a:cubicBezTo>
                    <a:pt x="1247" y="180"/>
                    <a:pt x="1072" y="0"/>
                    <a:pt x="8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0" name="Google Shape;840;p4"/>
            <p:cNvSpPr/>
            <p:nvPr/>
          </p:nvSpPr>
          <p:spPr>
            <a:xfrm>
              <a:off x="7784882" y="967369"/>
              <a:ext cx="89346" cy="80699"/>
            </a:xfrm>
            <a:custGeom>
              <a:avLst/>
              <a:gdLst/>
              <a:ahLst/>
              <a:cxnLst/>
              <a:rect l="l" t="t" r="r" b="b"/>
              <a:pathLst>
                <a:path w="2831" h="2557" extrusionOk="0">
                  <a:moveTo>
                    <a:pt x="284" y="1"/>
                  </a:moveTo>
                  <a:cubicBezTo>
                    <a:pt x="244" y="1"/>
                    <a:pt x="211" y="8"/>
                    <a:pt x="191" y="25"/>
                  </a:cubicBezTo>
                  <a:cubicBezTo>
                    <a:pt x="72" y="108"/>
                    <a:pt x="0" y="322"/>
                    <a:pt x="0" y="477"/>
                  </a:cubicBezTo>
                  <a:cubicBezTo>
                    <a:pt x="0" y="620"/>
                    <a:pt x="83" y="799"/>
                    <a:pt x="191" y="882"/>
                  </a:cubicBezTo>
                  <a:cubicBezTo>
                    <a:pt x="798" y="1418"/>
                    <a:pt x="1393" y="1989"/>
                    <a:pt x="2036" y="2465"/>
                  </a:cubicBezTo>
                  <a:cubicBezTo>
                    <a:pt x="2122" y="2528"/>
                    <a:pt x="2215" y="2557"/>
                    <a:pt x="2306" y="2557"/>
                  </a:cubicBezTo>
                  <a:cubicBezTo>
                    <a:pt x="2579" y="2557"/>
                    <a:pt x="2831" y="2296"/>
                    <a:pt x="2822" y="1894"/>
                  </a:cubicBezTo>
                  <a:cubicBezTo>
                    <a:pt x="2715" y="1775"/>
                    <a:pt x="2548" y="1549"/>
                    <a:pt x="2346" y="1394"/>
                  </a:cubicBezTo>
                  <a:cubicBezTo>
                    <a:pt x="1774" y="953"/>
                    <a:pt x="1203" y="525"/>
                    <a:pt x="619" y="108"/>
                  </a:cubicBezTo>
                  <a:cubicBezTo>
                    <a:pt x="534" y="48"/>
                    <a:pt x="387" y="1"/>
                    <a:pt x="2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1" name="Google Shape;841;p4"/>
            <p:cNvSpPr/>
            <p:nvPr/>
          </p:nvSpPr>
          <p:spPr>
            <a:xfrm>
              <a:off x="7785261" y="358153"/>
              <a:ext cx="73282" cy="69306"/>
            </a:xfrm>
            <a:custGeom>
              <a:avLst/>
              <a:gdLst/>
              <a:ahLst/>
              <a:cxnLst/>
              <a:rect l="l" t="t" r="r" b="b"/>
              <a:pathLst>
                <a:path w="2322" h="2196" extrusionOk="0">
                  <a:moveTo>
                    <a:pt x="514" y="1"/>
                  </a:moveTo>
                  <a:cubicBezTo>
                    <a:pt x="390" y="1"/>
                    <a:pt x="242" y="48"/>
                    <a:pt x="179" y="112"/>
                  </a:cubicBezTo>
                  <a:cubicBezTo>
                    <a:pt x="60" y="219"/>
                    <a:pt x="0" y="469"/>
                    <a:pt x="36" y="600"/>
                  </a:cubicBezTo>
                  <a:cubicBezTo>
                    <a:pt x="274" y="1326"/>
                    <a:pt x="810" y="1803"/>
                    <a:pt x="1465" y="2136"/>
                  </a:cubicBezTo>
                  <a:cubicBezTo>
                    <a:pt x="1549" y="2177"/>
                    <a:pt x="1634" y="2196"/>
                    <a:pt x="1716" y="2196"/>
                  </a:cubicBezTo>
                  <a:cubicBezTo>
                    <a:pt x="2041" y="2196"/>
                    <a:pt x="2322" y="1899"/>
                    <a:pt x="2322" y="1481"/>
                  </a:cubicBezTo>
                  <a:cubicBezTo>
                    <a:pt x="2286" y="1422"/>
                    <a:pt x="2262" y="1243"/>
                    <a:pt x="2167" y="1148"/>
                  </a:cubicBezTo>
                  <a:cubicBezTo>
                    <a:pt x="1679" y="767"/>
                    <a:pt x="1191" y="374"/>
                    <a:pt x="667" y="41"/>
                  </a:cubicBezTo>
                  <a:cubicBezTo>
                    <a:pt x="631" y="13"/>
                    <a:pt x="576" y="1"/>
                    <a:pt x="5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2" name="Google Shape;842;p4"/>
            <p:cNvSpPr/>
            <p:nvPr/>
          </p:nvSpPr>
          <p:spPr>
            <a:xfrm>
              <a:off x="8884306" y="1185411"/>
              <a:ext cx="71799" cy="79594"/>
            </a:xfrm>
            <a:custGeom>
              <a:avLst/>
              <a:gdLst/>
              <a:ahLst/>
              <a:cxnLst/>
              <a:rect l="l" t="t" r="r" b="b"/>
              <a:pathLst>
                <a:path w="2275" h="2522" extrusionOk="0">
                  <a:moveTo>
                    <a:pt x="484" y="0"/>
                  </a:moveTo>
                  <a:cubicBezTo>
                    <a:pt x="451" y="0"/>
                    <a:pt x="421" y="3"/>
                    <a:pt x="394" y="9"/>
                  </a:cubicBezTo>
                  <a:cubicBezTo>
                    <a:pt x="263" y="81"/>
                    <a:pt x="179" y="295"/>
                    <a:pt x="1" y="557"/>
                  </a:cubicBezTo>
                  <a:cubicBezTo>
                    <a:pt x="334" y="1093"/>
                    <a:pt x="668" y="1629"/>
                    <a:pt x="989" y="2129"/>
                  </a:cubicBezTo>
                  <a:cubicBezTo>
                    <a:pt x="1139" y="2345"/>
                    <a:pt x="1336" y="2521"/>
                    <a:pt x="1567" y="2521"/>
                  </a:cubicBezTo>
                  <a:cubicBezTo>
                    <a:pt x="1666" y="2521"/>
                    <a:pt x="1771" y="2489"/>
                    <a:pt x="1882" y="2414"/>
                  </a:cubicBezTo>
                  <a:cubicBezTo>
                    <a:pt x="2275" y="2164"/>
                    <a:pt x="2215" y="1771"/>
                    <a:pt x="1977" y="1450"/>
                  </a:cubicBezTo>
                  <a:cubicBezTo>
                    <a:pt x="1644" y="998"/>
                    <a:pt x="1311" y="569"/>
                    <a:pt x="918" y="164"/>
                  </a:cubicBezTo>
                  <a:cubicBezTo>
                    <a:pt x="829" y="66"/>
                    <a:pt x="636" y="0"/>
                    <a:pt x="4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3" name="Google Shape;843;p4"/>
            <p:cNvSpPr/>
            <p:nvPr/>
          </p:nvSpPr>
          <p:spPr>
            <a:xfrm>
              <a:off x="8478519" y="1424787"/>
              <a:ext cx="79689" cy="75113"/>
            </a:xfrm>
            <a:custGeom>
              <a:avLst/>
              <a:gdLst/>
              <a:ahLst/>
              <a:cxnLst/>
              <a:rect l="l" t="t" r="r" b="b"/>
              <a:pathLst>
                <a:path w="2525" h="2380" extrusionOk="0">
                  <a:moveTo>
                    <a:pt x="509" y="1"/>
                  </a:moveTo>
                  <a:cubicBezTo>
                    <a:pt x="489" y="1"/>
                    <a:pt x="470" y="3"/>
                    <a:pt x="453" y="9"/>
                  </a:cubicBezTo>
                  <a:cubicBezTo>
                    <a:pt x="262" y="68"/>
                    <a:pt x="143" y="342"/>
                    <a:pt x="0" y="544"/>
                  </a:cubicBezTo>
                  <a:cubicBezTo>
                    <a:pt x="131" y="854"/>
                    <a:pt x="179" y="1140"/>
                    <a:pt x="345" y="1294"/>
                  </a:cubicBezTo>
                  <a:cubicBezTo>
                    <a:pt x="643" y="1628"/>
                    <a:pt x="1000" y="1890"/>
                    <a:pt x="1357" y="2152"/>
                  </a:cubicBezTo>
                  <a:cubicBezTo>
                    <a:pt x="1517" y="2270"/>
                    <a:pt x="1693" y="2380"/>
                    <a:pt x="1869" y="2380"/>
                  </a:cubicBezTo>
                  <a:cubicBezTo>
                    <a:pt x="1995" y="2380"/>
                    <a:pt x="2120" y="2324"/>
                    <a:pt x="2238" y="2176"/>
                  </a:cubicBezTo>
                  <a:cubicBezTo>
                    <a:pt x="2524" y="1818"/>
                    <a:pt x="2250" y="1556"/>
                    <a:pt x="2024" y="1318"/>
                  </a:cubicBezTo>
                  <a:cubicBezTo>
                    <a:pt x="1691" y="973"/>
                    <a:pt x="1357" y="616"/>
                    <a:pt x="1024" y="282"/>
                  </a:cubicBezTo>
                  <a:cubicBezTo>
                    <a:pt x="887" y="156"/>
                    <a:pt x="665" y="1"/>
                    <a:pt x="5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4" name="Google Shape;844;p4"/>
            <p:cNvSpPr/>
            <p:nvPr/>
          </p:nvSpPr>
          <p:spPr>
            <a:xfrm>
              <a:off x="8956829" y="1086095"/>
              <a:ext cx="80825" cy="74576"/>
            </a:xfrm>
            <a:custGeom>
              <a:avLst/>
              <a:gdLst/>
              <a:ahLst/>
              <a:cxnLst/>
              <a:rect l="l" t="t" r="r" b="b"/>
              <a:pathLst>
                <a:path w="2561" h="2363" extrusionOk="0">
                  <a:moveTo>
                    <a:pt x="472" y="1"/>
                  </a:moveTo>
                  <a:cubicBezTo>
                    <a:pt x="424" y="1"/>
                    <a:pt x="380" y="8"/>
                    <a:pt x="346" y="25"/>
                  </a:cubicBezTo>
                  <a:cubicBezTo>
                    <a:pt x="203" y="108"/>
                    <a:pt x="120" y="323"/>
                    <a:pt x="1" y="501"/>
                  </a:cubicBezTo>
                  <a:cubicBezTo>
                    <a:pt x="144" y="751"/>
                    <a:pt x="215" y="989"/>
                    <a:pt x="382" y="1156"/>
                  </a:cubicBezTo>
                  <a:cubicBezTo>
                    <a:pt x="656" y="1478"/>
                    <a:pt x="977" y="1811"/>
                    <a:pt x="1310" y="2097"/>
                  </a:cubicBezTo>
                  <a:cubicBezTo>
                    <a:pt x="1476" y="2241"/>
                    <a:pt x="1669" y="2362"/>
                    <a:pt x="1865" y="2362"/>
                  </a:cubicBezTo>
                  <a:cubicBezTo>
                    <a:pt x="2007" y="2362"/>
                    <a:pt x="2151" y="2298"/>
                    <a:pt x="2287" y="2132"/>
                  </a:cubicBezTo>
                  <a:cubicBezTo>
                    <a:pt x="2561" y="1775"/>
                    <a:pt x="2299" y="1478"/>
                    <a:pt x="2049" y="1228"/>
                  </a:cubicBezTo>
                  <a:cubicBezTo>
                    <a:pt x="1644" y="847"/>
                    <a:pt x="1239" y="466"/>
                    <a:pt x="822" y="108"/>
                  </a:cubicBezTo>
                  <a:cubicBezTo>
                    <a:pt x="745" y="48"/>
                    <a:pt x="595" y="1"/>
                    <a:pt x="4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5" name="Google Shape;845;p4"/>
            <p:cNvSpPr/>
            <p:nvPr/>
          </p:nvSpPr>
          <p:spPr>
            <a:xfrm>
              <a:off x="8295508" y="715907"/>
              <a:ext cx="64666" cy="82403"/>
            </a:xfrm>
            <a:custGeom>
              <a:avLst/>
              <a:gdLst/>
              <a:ahLst/>
              <a:cxnLst/>
              <a:rect l="l" t="t" r="r" b="b"/>
              <a:pathLst>
                <a:path w="2049" h="2611" extrusionOk="0">
                  <a:moveTo>
                    <a:pt x="488" y="0"/>
                  </a:moveTo>
                  <a:cubicBezTo>
                    <a:pt x="387" y="0"/>
                    <a:pt x="282" y="27"/>
                    <a:pt x="215" y="87"/>
                  </a:cubicBezTo>
                  <a:cubicBezTo>
                    <a:pt x="96" y="158"/>
                    <a:pt x="1" y="396"/>
                    <a:pt x="48" y="504"/>
                  </a:cubicBezTo>
                  <a:cubicBezTo>
                    <a:pt x="394" y="1170"/>
                    <a:pt x="739" y="1825"/>
                    <a:pt x="1132" y="2468"/>
                  </a:cubicBezTo>
                  <a:cubicBezTo>
                    <a:pt x="1193" y="2555"/>
                    <a:pt x="1388" y="2611"/>
                    <a:pt x="1553" y="2611"/>
                  </a:cubicBezTo>
                  <a:cubicBezTo>
                    <a:pt x="1614" y="2611"/>
                    <a:pt x="1671" y="2603"/>
                    <a:pt x="1715" y="2587"/>
                  </a:cubicBezTo>
                  <a:cubicBezTo>
                    <a:pt x="1882" y="2528"/>
                    <a:pt x="1965" y="2290"/>
                    <a:pt x="2025" y="2218"/>
                  </a:cubicBezTo>
                  <a:cubicBezTo>
                    <a:pt x="2049" y="1694"/>
                    <a:pt x="1013" y="123"/>
                    <a:pt x="656" y="27"/>
                  </a:cubicBezTo>
                  <a:cubicBezTo>
                    <a:pt x="607" y="10"/>
                    <a:pt x="548" y="0"/>
                    <a:pt x="4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6" name="Google Shape;846;p4"/>
            <p:cNvSpPr/>
            <p:nvPr/>
          </p:nvSpPr>
          <p:spPr>
            <a:xfrm>
              <a:off x="7894961" y="649443"/>
              <a:ext cx="65045" cy="71799"/>
            </a:xfrm>
            <a:custGeom>
              <a:avLst/>
              <a:gdLst/>
              <a:ahLst/>
              <a:cxnLst/>
              <a:rect l="l" t="t" r="r" b="b"/>
              <a:pathLst>
                <a:path w="2061" h="2275" extrusionOk="0">
                  <a:moveTo>
                    <a:pt x="622" y="1"/>
                  </a:moveTo>
                  <a:cubicBezTo>
                    <a:pt x="469" y="1"/>
                    <a:pt x="305" y="43"/>
                    <a:pt x="215" y="133"/>
                  </a:cubicBezTo>
                  <a:cubicBezTo>
                    <a:pt x="96" y="252"/>
                    <a:pt x="1" y="550"/>
                    <a:pt x="72" y="669"/>
                  </a:cubicBezTo>
                  <a:cubicBezTo>
                    <a:pt x="394" y="1193"/>
                    <a:pt x="751" y="1705"/>
                    <a:pt x="1132" y="2157"/>
                  </a:cubicBezTo>
                  <a:cubicBezTo>
                    <a:pt x="1192" y="2232"/>
                    <a:pt x="1346" y="2274"/>
                    <a:pt x="1494" y="2274"/>
                  </a:cubicBezTo>
                  <a:cubicBezTo>
                    <a:pt x="1581" y="2274"/>
                    <a:pt x="1665" y="2259"/>
                    <a:pt x="1727" y="2229"/>
                  </a:cubicBezTo>
                  <a:cubicBezTo>
                    <a:pt x="1906" y="2157"/>
                    <a:pt x="2001" y="1919"/>
                    <a:pt x="2060" y="1848"/>
                  </a:cubicBezTo>
                  <a:cubicBezTo>
                    <a:pt x="2037" y="1240"/>
                    <a:pt x="1203" y="97"/>
                    <a:pt x="763" y="14"/>
                  </a:cubicBezTo>
                  <a:cubicBezTo>
                    <a:pt x="719" y="5"/>
                    <a:pt x="671" y="1"/>
                    <a:pt x="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7" name="Google Shape;847;p4"/>
            <p:cNvSpPr/>
            <p:nvPr/>
          </p:nvSpPr>
          <p:spPr>
            <a:xfrm>
              <a:off x="8275595" y="238039"/>
              <a:ext cx="72178" cy="79721"/>
            </a:xfrm>
            <a:custGeom>
              <a:avLst/>
              <a:gdLst/>
              <a:ahLst/>
              <a:cxnLst/>
              <a:rect l="l" t="t" r="r" b="b"/>
              <a:pathLst>
                <a:path w="2287" h="2526" extrusionOk="0">
                  <a:moveTo>
                    <a:pt x="489" y="1"/>
                  </a:moveTo>
                  <a:cubicBezTo>
                    <a:pt x="179" y="60"/>
                    <a:pt x="1" y="310"/>
                    <a:pt x="155" y="608"/>
                  </a:cubicBezTo>
                  <a:cubicBezTo>
                    <a:pt x="501" y="1203"/>
                    <a:pt x="858" y="1822"/>
                    <a:pt x="1310" y="2358"/>
                  </a:cubicBezTo>
                  <a:cubicBezTo>
                    <a:pt x="1405" y="2474"/>
                    <a:pt x="1531" y="2525"/>
                    <a:pt x="1658" y="2525"/>
                  </a:cubicBezTo>
                  <a:cubicBezTo>
                    <a:pt x="1896" y="2525"/>
                    <a:pt x="2141" y="2345"/>
                    <a:pt x="2203" y="2073"/>
                  </a:cubicBezTo>
                  <a:cubicBezTo>
                    <a:pt x="2287" y="1620"/>
                    <a:pt x="965" y="1"/>
                    <a:pt x="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8" name="Google Shape;848;p4"/>
            <p:cNvSpPr/>
            <p:nvPr/>
          </p:nvSpPr>
          <p:spPr>
            <a:xfrm>
              <a:off x="8956071" y="539018"/>
              <a:ext cx="73314" cy="72178"/>
            </a:xfrm>
            <a:custGeom>
              <a:avLst/>
              <a:gdLst/>
              <a:ahLst/>
              <a:cxnLst/>
              <a:rect l="l" t="t" r="r" b="b"/>
              <a:pathLst>
                <a:path w="2323" h="2287" extrusionOk="0">
                  <a:moveTo>
                    <a:pt x="656" y="1"/>
                  </a:moveTo>
                  <a:cubicBezTo>
                    <a:pt x="191" y="1"/>
                    <a:pt x="1" y="358"/>
                    <a:pt x="239" y="715"/>
                  </a:cubicBezTo>
                  <a:cubicBezTo>
                    <a:pt x="584" y="1215"/>
                    <a:pt x="953" y="1703"/>
                    <a:pt x="1382" y="2132"/>
                  </a:cubicBezTo>
                  <a:cubicBezTo>
                    <a:pt x="1549" y="2287"/>
                    <a:pt x="1894" y="2239"/>
                    <a:pt x="2156" y="2287"/>
                  </a:cubicBezTo>
                  <a:cubicBezTo>
                    <a:pt x="2168" y="2013"/>
                    <a:pt x="2323" y="1656"/>
                    <a:pt x="2204" y="1489"/>
                  </a:cubicBezTo>
                  <a:cubicBezTo>
                    <a:pt x="1858" y="1013"/>
                    <a:pt x="1430" y="620"/>
                    <a:pt x="1013" y="203"/>
                  </a:cubicBezTo>
                  <a:cubicBezTo>
                    <a:pt x="906" y="96"/>
                    <a:pt x="727" y="48"/>
                    <a:pt x="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9" name="Google Shape;849;p4"/>
            <p:cNvSpPr/>
            <p:nvPr/>
          </p:nvSpPr>
          <p:spPr>
            <a:xfrm>
              <a:off x="8880929" y="647234"/>
              <a:ext cx="56398" cy="82435"/>
            </a:xfrm>
            <a:custGeom>
              <a:avLst/>
              <a:gdLst/>
              <a:ahLst/>
              <a:cxnLst/>
              <a:rect l="l" t="t" r="r" b="b"/>
              <a:pathLst>
                <a:path w="1787" h="2612" extrusionOk="0">
                  <a:moveTo>
                    <a:pt x="489" y="1"/>
                  </a:moveTo>
                  <a:cubicBezTo>
                    <a:pt x="286" y="322"/>
                    <a:pt x="24" y="536"/>
                    <a:pt x="48" y="751"/>
                  </a:cubicBezTo>
                  <a:cubicBezTo>
                    <a:pt x="1" y="1513"/>
                    <a:pt x="370" y="2108"/>
                    <a:pt x="965" y="2537"/>
                  </a:cubicBezTo>
                  <a:cubicBezTo>
                    <a:pt x="1038" y="2587"/>
                    <a:pt x="1156" y="2611"/>
                    <a:pt x="1275" y="2611"/>
                  </a:cubicBezTo>
                  <a:cubicBezTo>
                    <a:pt x="1407" y="2611"/>
                    <a:pt x="1539" y="2581"/>
                    <a:pt x="1608" y="2525"/>
                  </a:cubicBezTo>
                  <a:cubicBezTo>
                    <a:pt x="1739" y="2418"/>
                    <a:pt x="1787" y="2084"/>
                    <a:pt x="1727" y="1906"/>
                  </a:cubicBezTo>
                  <a:cubicBezTo>
                    <a:pt x="1560" y="1453"/>
                    <a:pt x="1334" y="1025"/>
                    <a:pt x="1096" y="608"/>
                  </a:cubicBezTo>
                  <a:cubicBezTo>
                    <a:pt x="977" y="417"/>
                    <a:pt x="775" y="286"/>
                    <a:pt x="48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0" name="Google Shape;850;p4"/>
            <p:cNvSpPr/>
            <p:nvPr/>
          </p:nvSpPr>
          <p:spPr>
            <a:xfrm>
              <a:off x="8673081" y="488555"/>
              <a:ext cx="52326" cy="64698"/>
            </a:xfrm>
            <a:custGeom>
              <a:avLst/>
              <a:gdLst/>
              <a:ahLst/>
              <a:cxnLst/>
              <a:rect l="l" t="t" r="r" b="b"/>
              <a:pathLst>
                <a:path w="1658" h="2050" extrusionOk="0">
                  <a:moveTo>
                    <a:pt x="384" y="1"/>
                  </a:moveTo>
                  <a:cubicBezTo>
                    <a:pt x="189" y="1"/>
                    <a:pt x="1" y="161"/>
                    <a:pt x="50" y="350"/>
                  </a:cubicBezTo>
                  <a:cubicBezTo>
                    <a:pt x="205" y="873"/>
                    <a:pt x="407" y="1397"/>
                    <a:pt x="645" y="1885"/>
                  </a:cubicBezTo>
                  <a:cubicBezTo>
                    <a:pt x="695" y="1984"/>
                    <a:pt x="914" y="2049"/>
                    <a:pt x="1076" y="2049"/>
                  </a:cubicBezTo>
                  <a:cubicBezTo>
                    <a:pt x="1110" y="2049"/>
                    <a:pt x="1142" y="2047"/>
                    <a:pt x="1169" y="2040"/>
                  </a:cubicBezTo>
                  <a:cubicBezTo>
                    <a:pt x="1336" y="1969"/>
                    <a:pt x="1455" y="1754"/>
                    <a:pt x="1657" y="1516"/>
                  </a:cubicBezTo>
                  <a:cubicBezTo>
                    <a:pt x="1288" y="992"/>
                    <a:pt x="1015" y="504"/>
                    <a:pt x="634" y="111"/>
                  </a:cubicBezTo>
                  <a:cubicBezTo>
                    <a:pt x="563" y="34"/>
                    <a:pt x="473" y="1"/>
                    <a:pt x="3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1" name="Google Shape;851;p4"/>
            <p:cNvSpPr/>
            <p:nvPr/>
          </p:nvSpPr>
          <p:spPr>
            <a:xfrm>
              <a:off x="7943814" y="241857"/>
              <a:ext cx="52263" cy="67728"/>
            </a:xfrm>
            <a:custGeom>
              <a:avLst/>
              <a:gdLst/>
              <a:ahLst/>
              <a:cxnLst/>
              <a:rect l="l" t="t" r="r" b="b"/>
              <a:pathLst>
                <a:path w="1656" h="2146" extrusionOk="0">
                  <a:moveTo>
                    <a:pt x="379" y="1"/>
                  </a:moveTo>
                  <a:cubicBezTo>
                    <a:pt x="270" y="1"/>
                    <a:pt x="130" y="35"/>
                    <a:pt x="24" y="35"/>
                  </a:cubicBezTo>
                  <a:cubicBezTo>
                    <a:pt x="48" y="213"/>
                    <a:pt x="0" y="392"/>
                    <a:pt x="60" y="535"/>
                  </a:cubicBezTo>
                  <a:cubicBezTo>
                    <a:pt x="227" y="963"/>
                    <a:pt x="405" y="1404"/>
                    <a:pt x="620" y="1785"/>
                  </a:cubicBezTo>
                  <a:cubicBezTo>
                    <a:pt x="719" y="1940"/>
                    <a:pt x="952" y="2146"/>
                    <a:pt x="1099" y="2146"/>
                  </a:cubicBezTo>
                  <a:cubicBezTo>
                    <a:pt x="1111" y="2146"/>
                    <a:pt x="1121" y="2145"/>
                    <a:pt x="1132" y="2142"/>
                  </a:cubicBezTo>
                  <a:cubicBezTo>
                    <a:pt x="1298" y="2118"/>
                    <a:pt x="1417" y="1844"/>
                    <a:pt x="1655" y="1559"/>
                  </a:cubicBezTo>
                  <a:cubicBezTo>
                    <a:pt x="1251" y="1011"/>
                    <a:pt x="905" y="511"/>
                    <a:pt x="524" y="47"/>
                  </a:cubicBezTo>
                  <a:cubicBezTo>
                    <a:pt x="494" y="12"/>
                    <a:pt x="442" y="1"/>
                    <a:pt x="3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2" name="Google Shape;852;p4"/>
            <p:cNvSpPr/>
            <p:nvPr/>
          </p:nvSpPr>
          <p:spPr>
            <a:xfrm>
              <a:off x="7714600" y="424427"/>
              <a:ext cx="52642" cy="62015"/>
            </a:xfrm>
            <a:custGeom>
              <a:avLst/>
              <a:gdLst/>
              <a:ahLst/>
              <a:cxnLst/>
              <a:rect l="l" t="t" r="r" b="b"/>
              <a:pathLst>
                <a:path w="1668" h="1965" extrusionOk="0">
                  <a:moveTo>
                    <a:pt x="286" y="0"/>
                  </a:moveTo>
                  <a:cubicBezTo>
                    <a:pt x="191" y="286"/>
                    <a:pt x="1" y="572"/>
                    <a:pt x="72" y="715"/>
                  </a:cubicBezTo>
                  <a:cubicBezTo>
                    <a:pt x="275" y="1120"/>
                    <a:pt x="548" y="1489"/>
                    <a:pt x="870" y="1822"/>
                  </a:cubicBezTo>
                  <a:cubicBezTo>
                    <a:pt x="989" y="1941"/>
                    <a:pt x="1263" y="1929"/>
                    <a:pt x="1477" y="1965"/>
                  </a:cubicBezTo>
                  <a:cubicBezTo>
                    <a:pt x="1525" y="1762"/>
                    <a:pt x="1668" y="1489"/>
                    <a:pt x="1596" y="1346"/>
                  </a:cubicBezTo>
                  <a:cubicBezTo>
                    <a:pt x="1382" y="977"/>
                    <a:pt x="1084" y="631"/>
                    <a:pt x="810" y="298"/>
                  </a:cubicBezTo>
                  <a:cubicBezTo>
                    <a:pt x="727" y="203"/>
                    <a:pt x="572" y="155"/>
                    <a:pt x="2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853" name="Google Shape;853;p4"/>
          <p:cNvGrpSpPr/>
          <p:nvPr/>
        </p:nvGrpSpPr>
        <p:grpSpPr>
          <a:xfrm rot="-415198" flipH="1">
            <a:off x="-691505" y="1587234"/>
            <a:ext cx="1286004" cy="1361633"/>
            <a:chOff x="7782610" y="-185800"/>
            <a:chExt cx="940178" cy="995470"/>
          </a:xfrm>
        </p:grpSpPr>
        <p:sp>
          <p:nvSpPr>
            <p:cNvPr id="854" name="Google Shape;854;p4"/>
            <p:cNvSpPr/>
            <p:nvPr/>
          </p:nvSpPr>
          <p:spPr>
            <a:xfrm>
              <a:off x="7782610" y="-185800"/>
              <a:ext cx="936795" cy="983915"/>
            </a:xfrm>
            <a:custGeom>
              <a:avLst/>
              <a:gdLst/>
              <a:ahLst/>
              <a:cxnLst/>
              <a:rect l="l" t="t" r="r" b="b"/>
              <a:pathLst>
                <a:path w="29683" h="31176" extrusionOk="0">
                  <a:moveTo>
                    <a:pt x="4668" y="1"/>
                  </a:moveTo>
                  <a:cubicBezTo>
                    <a:pt x="4442" y="84"/>
                    <a:pt x="4204" y="96"/>
                    <a:pt x="4073" y="251"/>
                  </a:cubicBezTo>
                  <a:cubicBezTo>
                    <a:pt x="3946" y="291"/>
                    <a:pt x="3804" y="409"/>
                    <a:pt x="3691" y="409"/>
                  </a:cubicBezTo>
                  <a:cubicBezTo>
                    <a:pt x="3603" y="409"/>
                    <a:pt x="3533" y="336"/>
                    <a:pt x="3501" y="96"/>
                  </a:cubicBezTo>
                  <a:cubicBezTo>
                    <a:pt x="3432" y="50"/>
                    <a:pt x="3362" y="30"/>
                    <a:pt x="3294" y="30"/>
                  </a:cubicBezTo>
                  <a:cubicBezTo>
                    <a:pt x="3185" y="30"/>
                    <a:pt x="3079" y="78"/>
                    <a:pt x="2977" y="143"/>
                  </a:cubicBezTo>
                  <a:cubicBezTo>
                    <a:pt x="2792" y="286"/>
                    <a:pt x="2602" y="408"/>
                    <a:pt x="2403" y="408"/>
                  </a:cubicBezTo>
                  <a:cubicBezTo>
                    <a:pt x="2270" y="408"/>
                    <a:pt x="2132" y="353"/>
                    <a:pt x="1989" y="215"/>
                  </a:cubicBezTo>
                  <a:cubicBezTo>
                    <a:pt x="1910" y="176"/>
                    <a:pt x="1832" y="161"/>
                    <a:pt x="1755" y="161"/>
                  </a:cubicBezTo>
                  <a:cubicBezTo>
                    <a:pt x="1535" y="161"/>
                    <a:pt x="1318" y="277"/>
                    <a:pt x="1098" y="277"/>
                  </a:cubicBezTo>
                  <a:cubicBezTo>
                    <a:pt x="1042" y="277"/>
                    <a:pt x="986" y="269"/>
                    <a:pt x="929" y="251"/>
                  </a:cubicBezTo>
                  <a:cubicBezTo>
                    <a:pt x="834" y="382"/>
                    <a:pt x="703" y="465"/>
                    <a:pt x="691" y="644"/>
                  </a:cubicBezTo>
                  <a:cubicBezTo>
                    <a:pt x="691" y="691"/>
                    <a:pt x="739" y="703"/>
                    <a:pt x="703" y="751"/>
                  </a:cubicBezTo>
                  <a:cubicBezTo>
                    <a:pt x="578" y="612"/>
                    <a:pt x="485" y="558"/>
                    <a:pt x="414" y="558"/>
                  </a:cubicBezTo>
                  <a:cubicBezTo>
                    <a:pt x="240" y="558"/>
                    <a:pt x="189" y="875"/>
                    <a:pt x="96" y="1060"/>
                  </a:cubicBezTo>
                  <a:cubicBezTo>
                    <a:pt x="1" y="1322"/>
                    <a:pt x="36" y="1501"/>
                    <a:pt x="322" y="1513"/>
                  </a:cubicBezTo>
                  <a:cubicBezTo>
                    <a:pt x="465" y="1513"/>
                    <a:pt x="596" y="1537"/>
                    <a:pt x="703" y="1679"/>
                  </a:cubicBezTo>
                  <a:cubicBezTo>
                    <a:pt x="870" y="1751"/>
                    <a:pt x="1060" y="1798"/>
                    <a:pt x="1072" y="2048"/>
                  </a:cubicBezTo>
                  <a:cubicBezTo>
                    <a:pt x="1096" y="2072"/>
                    <a:pt x="1096" y="2096"/>
                    <a:pt x="1108" y="2120"/>
                  </a:cubicBezTo>
                  <a:cubicBezTo>
                    <a:pt x="1132" y="2168"/>
                    <a:pt x="1168" y="2215"/>
                    <a:pt x="1215" y="2239"/>
                  </a:cubicBezTo>
                  <a:cubicBezTo>
                    <a:pt x="1403" y="2504"/>
                    <a:pt x="1375" y="2646"/>
                    <a:pt x="1104" y="2646"/>
                  </a:cubicBezTo>
                  <a:cubicBezTo>
                    <a:pt x="1083" y="2646"/>
                    <a:pt x="1060" y="2645"/>
                    <a:pt x="1037" y="2644"/>
                  </a:cubicBezTo>
                  <a:cubicBezTo>
                    <a:pt x="1006" y="2639"/>
                    <a:pt x="977" y="2637"/>
                    <a:pt x="949" y="2637"/>
                  </a:cubicBezTo>
                  <a:cubicBezTo>
                    <a:pt x="901" y="2637"/>
                    <a:pt x="856" y="2645"/>
                    <a:pt x="810" y="2668"/>
                  </a:cubicBezTo>
                  <a:cubicBezTo>
                    <a:pt x="679" y="3132"/>
                    <a:pt x="775" y="3465"/>
                    <a:pt x="1120" y="3561"/>
                  </a:cubicBezTo>
                  <a:cubicBezTo>
                    <a:pt x="1251" y="3596"/>
                    <a:pt x="1406" y="3620"/>
                    <a:pt x="1489" y="3775"/>
                  </a:cubicBezTo>
                  <a:cubicBezTo>
                    <a:pt x="1539" y="3824"/>
                    <a:pt x="1605" y="3849"/>
                    <a:pt x="1667" y="3849"/>
                  </a:cubicBezTo>
                  <a:cubicBezTo>
                    <a:pt x="1679" y="3849"/>
                    <a:pt x="1691" y="3848"/>
                    <a:pt x="1703" y="3846"/>
                  </a:cubicBezTo>
                  <a:cubicBezTo>
                    <a:pt x="1754" y="3817"/>
                    <a:pt x="1798" y="3804"/>
                    <a:pt x="1837" y="3804"/>
                  </a:cubicBezTo>
                  <a:cubicBezTo>
                    <a:pt x="1969" y="3804"/>
                    <a:pt x="2040" y="3953"/>
                    <a:pt x="2132" y="4073"/>
                  </a:cubicBezTo>
                  <a:cubicBezTo>
                    <a:pt x="2430" y="4132"/>
                    <a:pt x="2703" y="4215"/>
                    <a:pt x="2918" y="4454"/>
                  </a:cubicBezTo>
                  <a:cubicBezTo>
                    <a:pt x="2965" y="4477"/>
                    <a:pt x="3025" y="4489"/>
                    <a:pt x="3073" y="4501"/>
                  </a:cubicBezTo>
                  <a:cubicBezTo>
                    <a:pt x="3170" y="4483"/>
                    <a:pt x="3281" y="4412"/>
                    <a:pt x="3386" y="4412"/>
                  </a:cubicBezTo>
                  <a:cubicBezTo>
                    <a:pt x="3421" y="4412"/>
                    <a:pt x="3456" y="4421"/>
                    <a:pt x="3489" y="4442"/>
                  </a:cubicBezTo>
                  <a:cubicBezTo>
                    <a:pt x="4096" y="4846"/>
                    <a:pt x="4858" y="4680"/>
                    <a:pt x="5442" y="5156"/>
                  </a:cubicBezTo>
                  <a:cubicBezTo>
                    <a:pt x="5692" y="5263"/>
                    <a:pt x="5918" y="5466"/>
                    <a:pt x="6192" y="5489"/>
                  </a:cubicBezTo>
                  <a:cubicBezTo>
                    <a:pt x="6280" y="5441"/>
                    <a:pt x="6362" y="5421"/>
                    <a:pt x="6440" y="5421"/>
                  </a:cubicBezTo>
                  <a:cubicBezTo>
                    <a:pt x="6593" y="5421"/>
                    <a:pt x="6733" y="5498"/>
                    <a:pt x="6883" y="5585"/>
                  </a:cubicBezTo>
                  <a:cubicBezTo>
                    <a:pt x="7156" y="6005"/>
                    <a:pt x="7513" y="6240"/>
                    <a:pt x="7961" y="6240"/>
                  </a:cubicBezTo>
                  <a:cubicBezTo>
                    <a:pt x="8021" y="6240"/>
                    <a:pt x="8082" y="6236"/>
                    <a:pt x="8145" y="6228"/>
                  </a:cubicBezTo>
                  <a:cubicBezTo>
                    <a:pt x="8323" y="6287"/>
                    <a:pt x="8311" y="6561"/>
                    <a:pt x="8478" y="6644"/>
                  </a:cubicBezTo>
                  <a:cubicBezTo>
                    <a:pt x="8740" y="6692"/>
                    <a:pt x="9026" y="6692"/>
                    <a:pt x="9252" y="6918"/>
                  </a:cubicBezTo>
                  <a:cubicBezTo>
                    <a:pt x="9621" y="7311"/>
                    <a:pt x="10157" y="7454"/>
                    <a:pt x="10478" y="7906"/>
                  </a:cubicBezTo>
                  <a:cubicBezTo>
                    <a:pt x="10509" y="7921"/>
                    <a:pt x="10539" y="7927"/>
                    <a:pt x="10569" y="7927"/>
                  </a:cubicBezTo>
                  <a:cubicBezTo>
                    <a:pt x="10689" y="7927"/>
                    <a:pt x="10795" y="7828"/>
                    <a:pt x="10905" y="7828"/>
                  </a:cubicBezTo>
                  <a:cubicBezTo>
                    <a:pt x="10921" y="7828"/>
                    <a:pt x="10938" y="7830"/>
                    <a:pt x="10954" y="7835"/>
                  </a:cubicBezTo>
                  <a:lnTo>
                    <a:pt x="11097" y="7835"/>
                  </a:lnTo>
                  <a:cubicBezTo>
                    <a:pt x="11359" y="8144"/>
                    <a:pt x="11574" y="8502"/>
                    <a:pt x="11812" y="8847"/>
                  </a:cubicBezTo>
                  <a:cubicBezTo>
                    <a:pt x="11895" y="9145"/>
                    <a:pt x="12228" y="8978"/>
                    <a:pt x="12347" y="9216"/>
                  </a:cubicBezTo>
                  <a:cubicBezTo>
                    <a:pt x="12443" y="9430"/>
                    <a:pt x="12598" y="9561"/>
                    <a:pt x="12800" y="9621"/>
                  </a:cubicBezTo>
                  <a:cubicBezTo>
                    <a:pt x="13038" y="9680"/>
                    <a:pt x="13205" y="9811"/>
                    <a:pt x="13217" y="10109"/>
                  </a:cubicBezTo>
                  <a:cubicBezTo>
                    <a:pt x="13252" y="10169"/>
                    <a:pt x="13264" y="10216"/>
                    <a:pt x="13312" y="10264"/>
                  </a:cubicBezTo>
                  <a:cubicBezTo>
                    <a:pt x="13340" y="10278"/>
                    <a:pt x="13372" y="10283"/>
                    <a:pt x="13401" y="10283"/>
                  </a:cubicBezTo>
                  <a:cubicBezTo>
                    <a:pt x="13421" y="10283"/>
                    <a:pt x="13440" y="10281"/>
                    <a:pt x="13455" y="10276"/>
                  </a:cubicBezTo>
                  <a:cubicBezTo>
                    <a:pt x="13537" y="10215"/>
                    <a:pt x="13607" y="10189"/>
                    <a:pt x="13669" y="10189"/>
                  </a:cubicBezTo>
                  <a:cubicBezTo>
                    <a:pt x="13846" y="10189"/>
                    <a:pt x="13950" y="10399"/>
                    <a:pt x="14074" y="10550"/>
                  </a:cubicBezTo>
                  <a:cubicBezTo>
                    <a:pt x="14217" y="10728"/>
                    <a:pt x="14276" y="10990"/>
                    <a:pt x="14514" y="11061"/>
                  </a:cubicBezTo>
                  <a:cubicBezTo>
                    <a:pt x="14562" y="11061"/>
                    <a:pt x="14622" y="11085"/>
                    <a:pt x="14669" y="11085"/>
                  </a:cubicBezTo>
                  <a:cubicBezTo>
                    <a:pt x="14701" y="11082"/>
                    <a:pt x="14732" y="11080"/>
                    <a:pt x="14761" y="11080"/>
                  </a:cubicBezTo>
                  <a:cubicBezTo>
                    <a:pt x="15133" y="11080"/>
                    <a:pt x="15280" y="11356"/>
                    <a:pt x="15324" y="11764"/>
                  </a:cubicBezTo>
                  <a:cubicBezTo>
                    <a:pt x="15348" y="11812"/>
                    <a:pt x="15384" y="11835"/>
                    <a:pt x="15419" y="11871"/>
                  </a:cubicBezTo>
                  <a:cubicBezTo>
                    <a:pt x="15426" y="11878"/>
                    <a:pt x="15434" y="11881"/>
                    <a:pt x="15443" y="11881"/>
                  </a:cubicBezTo>
                  <a:cubicBezTo>
                    <a:pt x="15482" y="11881"/>
                    <a:pt x="15533" y="11819"/>
                    <a:pt x="15575" y="11819"/>
                  </a:cubicBezTo>
                  <a:cubicBezTo>
                    <a:pt x="15600" y="11819"/>
                    <a:pt x="15622" y="11843"/>
                    <a:pt x="15634" y="11919"/>
                  </a:cubicBezTo>
                  <a:cubicBezTo>
                    <a:pt x="15634" y="12050"/>
                    <a:pt x="15657" y="12169"/>
                    <a:pt x="15753" y="12276"/>
                  </a:cubicBezTo>
                  <a:cubicBezTo>
                    <a:pt x="15931" y="12395"/>
                    <a:pt x="16157" y="12407"/>
                    <a:pt x="16277" y="12633"/>
                  </a:cubicBezTo>
                  <a:cubicBezTo>
                    <a:pt x="16360" y="12788"/>
                    <a:pt x="16217" y="12836"/>
                    <a:pt x="16134" y="12931"/>
                  </a:cubicBezTo>
                  <a:cubicBezTo>
                    <a:pt x="16038" y="13288"/>
                    <a:pt x="16253" y="13324"/>
                    <a:pt x="16467" y="13324"/>
                  </a:cubicBezTo>
                  <a:cubicBezTo>
                    <a:pt x="16484" y="13326"/>
                    <a:pt x="16501" y="13327"/>
                    <a:pt x="16518" y="13327"/>
                  </a:cubicBezTo>
                  <a:cubicBezTo>
                    <a:pt x="16627" y="13327"/>
                    <a:pt x="16736" y="13286"/>
                    <a:pt x="16845" y="13286"/>
                  </a:cubicBezTo>
                  <a:cubicBezTo>
                    <a:pt x="16898" y="13286"/>
                    <a:pt x="16950" y="13296"/>
                    <a:pt x="17003" y="13324"/>
                  </a:cubicBezTo>
                  <a:cubicBezTo>
                    <a:pt x="17193" y="13407"/>
                    <a:pt x="17372" y="13467"/>
                    <a:pt x="17431" y="13740"/>
                  </a:cubicBezTo>
                  <a:cubicBezTo>
                    <a:pt x="17539" y="14193"/>
                    <a:pt x="17836" y="14490"/>
                    <a:pt x="18182" y="14621"/>
                  </a:cubicBezTo>
                  <a:cubicBezTo>
                    <a:pt x="18574" y="14788"/>
                    <a:pt x="18443" y="15026"/>
                    <a:pt x="18372" y="15288"/>
                  </a:cubicBezTo>
                  <a:cubicBezTo>
                    <a:pt x="18308" y="15596"/>
                    <a:pt x="18349" y="15810"/>
                    <a:pt x="18621" y="15810"/>
                  </a:cubicBezTo>
                  <a:cubicBezTo>
                    <a:pt x="18653" y="15810"/>
                    <a:pt x="18690" y="15807"/>
                    <a:pt x="18729" y="15800"/>
                  </a:cubicBezTo>
                  <a:cubicBezTo>
                    <a:pt x="18734" y="15800"/>
                    <a:pt x="18739" y="15799"/>
                    <a:pt x="18743" y="15799"/>
                  </a:cubicBezTo>
                  <a:cubicBezTo>
                    <a:pt x="18832" y="15799"/>
                    <a:pt x="18789" y="15910"/>
                    <a:pt x="18801" y="15967"/>
                  </a:cubicBezTo>
                  <a:cubicBezTo>
                    <a:pt x="18813" y="16026"/>
                    <a:pt x="18848" y="16062"/>
                    <a:pt x="18872" y="16110"/>
                  </a:cubicBezTo>
                  <a:cubicBezTo>
                    <a:pt x="19086" y="16145"/>
                    <a:pt x="19229" y="16217"/>
                    <a:pt x="19170" y="16503"/>
                  </a:cubicBezTo>
                  <a:cubicBezTo>
                    <a:pt x="19194" y="16741"/>
                    <a:pt x="19253" y="16943"/>
                    <a:pt x="19503" y="16955"/>
                  </a:cubicBezTo>
                  <a:cubicBezTo>
                    <a:pt x="19682" y="16979"/>
                    <a:pt x="19694" y="17122"/>
                    <a:pt x="19694" y="17277"/>
                  </a:cubicBezTo>
                  <a:cubicBezTo>
                    <a:pt x="19789" y="17431"/>
                    <a:pt x="20027" y="17467"/>
                    <a:pt x="20027" y="17717"/>
                  </a:cubicBezTo>
                  <a:cubicBezTo>
                    <a:pt x="20051" y="17765"/>
                    <a:pt x="20087" y="17812"/>
                    <a:pt x="20122" y="17836"/>
                  </a:cubicBezTo>
                  <a:cubicBezTo>
                    <a:pt x="20337" y="17991"/>
                    <a:pt x="20563" y="18122"/>
                    <a:pt x="20718" y="18324"/>
                  </a:cubicBezTo>
                  <a:cubicBezTo>
                    <a:pt x="20813" y="18431"/>
                    <a:pt x="20920" y="18539"/>
                    <a:pt x="20920" y="18717"/>
                  </a:cubicBezTo>
                  <a:cubicBezTo>
                    <a:pt x="20932" y="18848"/>
                    <a:pt x="20884" y="18979"/>
                    <a:pt x="20980" y="19098"/>
                  </a:cubicBezTo>
                  <a:cubicBezTo>
                    <a:pt x="21036" y="19161"/>
                    <a:pt x="21100" y="19183"/>
                    <a:pt x="21168" y="19183"/>
                  </a:cubicBezTo>
                  <a:cubicBezTo>
                    <a:pt x="21215" y="19183"/>
                    <a:pt x="21264" y="19172"/>
                    <a:pt x="21313" y="19158"/>
                  </a:cubicBezTo>
                  <a:cubicBezTo>
                    <a:pt x="21357" y="19151"/>
                    <a:pt x="21398" y="19147"/>
                    <a:pt x="21437" y="19147"/>
                  </a:cubicBezTo>
                  <a:cubicBezTo>
                    <a:pt x="21598" y="19147"/>
                    <a:pt x="21708" y="19220"/>
                    <a:pt x="21718" y="19479"/>
                  </a:cubicBezTo>
                  <a:cubicBezTo>
                    <a:pt x="21706" y="19622"/>
                    <a:pt x="21670" y="19753"/>
                    <a:pt x="21658" y="19896"/>
                  </a:cubicBezTo>
                  <a:cubicBezTo>
                    <a:pt x="21648" y="20090"/>
                    <a:pt x="21726" y="20213"/>
                    <a:pt x="21858" y="20213"/>
                  </a:cubicBezTo>
                  <a:cubicBezTo>
                    <a:pt x="21888" y="20213"/>
                    <a:pt x="21921" y="20207"/>
                    <a:pt x="21956" y="20194"/>
                  </a:cubicBezTo>
                  <a:cubicBezTo>
                    <a:pt x="22030" y="20167"/>
                    <a:pt x="22080" y="20155"/>
                    <a:pt x="22112" y="20155"/>
                  </a:cubicBezTo>
                  <a:cubicBezTo>
                    <a:pt x="22252" y="20155"/>
                    <a:pt x="22067" y="20366"/>
                    <a:pt x="22087" y="20444"/>
                  </a:cubicBezTo>
                  <a:cubicBezTo>
                    <a:pt x="22063" y="20515"/>
                    <a:pt x="22027" y="20586"/>
                    <a:pt x="22015" y="20682"/>
                  </a:cubicBezTo>
                  <a:cubicBezTo>
                    <a:pt x="22134" y="20920"/>
                    <a:pt x="22361" y="21051"/>
                    <a:pt x="22444" y="21325"/>
                  </a:cubicBezTo>
                  <a:cubicBezTo>
                    <a:pt x="22480" y="21360"/>
                    <a:pt x="22504" y="21408"/>
                    <a:pt x="22551" y="21444"/>
                  </a:cubicBezTo>
                  <a:cubicBezTo>
                    <a:pt x="22825" y="21741"/>
                    <a:pt x="23039" y="22039"/>
                    <a:pt x="23075" y="22491"/>
                  </a:cubicBezTo>
                  <a:cubicBezTo>
                    <a:pt x="23087" y="22789"/>
                    <a:pt x="23206" y="23015"/>
                    <a:pt x="23492" y="23087"/>
                  </a:cubicBezTo>
                  <a:cubicBezTo>
                    <a:pt x="23539" y="23087"/>
                    <a:pt x="23623" y="23027"/>
                    <a:pt x="23623" y="23027"/>
                  </a:cubicBezTo>
                  <a:lnTo>
                    <a:pt x="23623" y="23027"/>
                  </a:lnTo>
                  <a:cubicBezTo>
                    <a:pt x="23575" y="23420"/>
                    <a:pt x="23932" y="23658"/>
                    <a:pt x="23920" y="24063"/>
                  </a:cubicBezTo>
                  <a:cubicBezTo>
                    <a:pt x="23920" y="24274"/>
                    <a:pt x="24006" y="24371"/>
                    <a:pt x="24133" y="24371"/>
                  </a:cubicBezTo>
                  <a:cubicBezTo>
                    <a:pt x="24206" y="24371"/>
                    <a:pt x="24293" y="24338"/>
                    <a:pt x="24385" y="24277"/>
                  </a:cubicBezTo>
                  <a:cubicBezTo>
                    <a:pt x="24801" y="24385"/>
                    <a:pt x="24968" y="24873"/>
                    <a:pt x="25301" y="25087"/>
                  </a:cubicBezTo>
                  <a:cubicBezTo>
                    <a:pt x="25290" y="25099"/>
                    <a:pt x="25290" y="25111"/>
                    <a:pt x="25278" y="25135"/>
                  </a:cubicBezTo>
                  <a:cubicBezTo>
                    <a:pt x="25171" y="25337"/>
                    <a:pt x="25123" y="25563"/>
                    <a:pt x="25218" y="25801"/>
                  </a:cubicBezTo>
                  <a:cubicBezTo>
                    <a:pt x="25325" y="25980"/>
                    <a:pt x="25468" y="26147"/>
                    <a:pt x="25456" y="26385"/>
                  </a:cubicBezTo>
                  <a:cubicBezTo>
                    <a:pt x="25480" y="26540"/>
                    <a:pt x="25516" y="26718"/>
                    <a:pt x="25694" y="26778"/>
                  </a:cubicBezTo>
                  <a:lnTo>
                    <a:pt x="25921" y="26825"/>
                  </a:lnTo>
                  <a:cubicBezTo>
                    <a:pt x="25972" y="26836"/>
                    <a:pt x="26032" y="26863"/>
                    <a:pt x="26093" y="26863"/>
                  </a:cubicBezTo>
                  <a:cubicBezTo>
                    <a:pt x="26103" y="26863"/>
                    <a:pt x="26113" y="26863"/>
                    <a:pt x="26123" y="26861"/>
                  </a:cubicBezTo>
                  <a:cubicBezTo>
                    <a:pt x="26226" y="26840"/>
                    <a:pt x="26321" y="26828"/>
                    <a:pt x="26407" y="26828"/>
                  </a:cubicBezTo>
                  <a:cubicBezTo>
                    <a:pt x="26757" y="26828"/>
                    <a:pt x="26956" y="27026"/>
                    <a:pt x="26956" y="27599"/>
                  </a:cubicBezTo>
                  <a:cubicBezTo>
                    <a:pt x="26956" y="27799"/>
                    <a:pt x="27058" y="27905"/>
                    <a:pt x="27211" y="27905"/>
                  </a:cubicBezTo>
                  <a:cubicBezTo>
                    <a:pt x="27341" y="27905"/>
                    <a:pt x="27508" y="27829"/>
                    <a:pt x="27683" y="27671"/>
                  </a:cubicBezTo>
                  <a:lnTo>
                    <a:pt x="27683" y="27671"/>
                  </a:lnTo>
                  <a:cubicBezTo>
                    <a:pt x="27445" y="28075"/>
                    <a:pt x="27504" y="28540"/>
                    <a:pt x="27195" y="28826"/>
                  </a:cubicBezTo>
                  <a:cubicBezTo>
                    <a:pt x="27171" y="28873"/>
                    <a:pt x="27171" y="28933"/>
                    <a:pt x="27171" y="28992"/>
                  </a:cubicBezTo>
                  <a:cubicBezTo>
                    <a:pt x="27183" y="29159"/>
                    <a:pt x="27254" y="29266"/>
                    <a:pt x="27385" y="29326"/>
                  </a:cubicBezTo>
                  <a:cubicBezTo>
                    <a:pt x="27552" y="29385"/>
                    <a:pt x="27528" y="29492"/>
                    <a:pt x="27445" y="29611"/>
                  </a:cubicBezTo>
                  <a:cubicBezTo>
                    <a:pt x="27421" y="29659"/>
                    <a:pt x="27409" y="29695"/>
                    <a:pt x="27385" y="29754"/>
                  </a:cubicBezTo>
                  <a:cubicBezTo>
                    <a:pt x="27445" y="29969"/>
                    <a:pt x="27564" y="30111"/>
                    <a:pt x="27349" y="30350"/>
                  </a:cubicBezTo>
                  <a:cubicBezTo>
                    <a:pt x="27150" y="30561"/>
                    <a:pt x="27055" y="30945"/>
                    <a:pt x="27541" y="30945"/>
                  </a:cubicBezTo>
                  <a:cubicBezTo>
                    <a:pt x="27549" y="30945"/>
                    <a:pt x="27556" y="30945"/>
                    <a:pt x="27564" y="30945"/>
                  </a:cubicBezTo>
                  <a:cubicBezTo>
                    <a:pt x="27643" y="30897"/>
                    <a:pt x="27722" y="30880"/>
                    <a:pt x="27801" y="30880"/>
                  </a:cubicBezTo>
                  <a:cubicBezTo>
                    <a:pt x="28023" y="30880"/>
                    <a:pt x="28242" y="31020"/>
                    <a:pt x="28464" y="31020"/>
                  </a:cubicBezTo>
                  <a:cubicBezTo>
                    <a:pt x="28517" y="31020"/>
                    <a:pt x="28570" y="31012"/>
                    <a:pt x="28623" y="30993"/>
                  </a:cubicBezTo>
                  <a:cubicBezTo>
                    <a:pt x="28730" y="30993"/>
                    <a:pt x="28838" y="31004"/>
                    <a:pt x="28933" y="31052"/>
                  </a:cubicBezTo>
                  <a:cubicBezTo>
                    <a:pt x="29039" y="31095"/>
                    <a:pt x="29159" y="31175"/>
                    <a:pt x="29266" y="31175"/>
                  </a:cubicBezTo>
                  <a:cubicBezTo>
                    <a:pt x="29338" y="31175"/>
                    <a:pt x="29404" y="31139"/>
                    <a:pt x="29457" y="31028"/>
                  </a:cubicBezTo>
                  <a:cubicBezTo>
                    <a:pt x="29623" y="30695"/>
                    <a:pt x="29385" y="30552"/>
                    <a:pt x="29135" y="30409"/>
                  </a:cubicBezTo>
                  <a:lnTo>
                    <a:pt x="29135" y="30409"/>
                  </a:lnTo>
                  <a:cubicBezTo>
                    <a:pt x="29285" y="30447"/>
                    <a:pt x="29384" y="30588"/>
                    <a:pt x="29506" y="30588"/>
                  </a:cubicBezTo>
                  <a:cubicBezTo>
                    <a:pt x="29539" y="30588"/>
                    <a:pt x="29574" y="30577"/>
                    <a:pt x="29612" y="30552"/>
                  </a:cubicBezTo>
                  <a:cubicBezTo>
                    <a:pt x="29612" y="30397"/>
                    <a:pt x="29588" y="30254"/>
                    <a:pt x="29588" y="30100"/>
                  </a:cubicBezTo>
                  <a:cubicBezTo>
                    <a:pt x="29683" y="29838"/>
                    <a:pt x="29433" y="29695"/>
                    <a:pt x="29409" y="29480"/>
                  </a:cubicBezTo>
                  <a:cubicBezTo>
                    <a:pt x="29350" y="29254"/>
                    <a:pt x="29100" y="29099"/>
                    <a:pt x="29159" y="28826"/>
                  </a:cubicBezTo>
                  <a:cubicBezTo>
                    <a:pt x="28850" y="28195"/>
                    <a:pt x="28480" y="27587"/>
                    <a:pt x="28600" y="26813"/>
                  </a:cubicBezTo>
                  <a:cubicBezTo>
                    <a:pt x="28611" y="26635"/>
                    <a:pt x="28552" y="26480"/>
                    <a:pt x="28516" y="26325"/>
                  </a:cubicBezTo>
                  <a:cubicBezTo>
                    <a:pt x="28504" y="26266"/>
                    <a:pt x="28480" y="26182"/>
                    <a:pt x="28445" y="26123"/>
                  </a:cubicBezTo>
                  <a:cubicBezTo>
                    <a:pt x="28433" y="25885"/>
                    <a:pt x="28219" y="25754"/>
                    <a:pt x="28207" y="25516"/>
                  </a:cubicBezTo>
                  <a:cubicBezTo>
                    <a:pt x="28159" y="25444"/>
                    <a:pt x="28135" y="25385"/>
                    <a:pt x="28099" y="25325"/>
                  </a:cubicBezTo>
                  <a:cubicBezTo>
                    <a:pt x="28141" y="25262"/>
                    <a:pt x="28174" y="25239"/>
                    <a:pt x="28203" y="25239"/>
                  </a:cubicBezTo>
                  <a:cubicBezTo>
                    <a:pt x="28281" y="25239"/>
                    <a:pt x="28329" y="25398"/>
                    <a:pt x="28409" y="25398"/>
                  </a:cubicBezTo>
                  <a:cubicBezTo>
                    <a:pt x="28413" y="25398"/>
                    <a:pt x="28417" y="25397"/>
                    <a:pt x="28421" y="25397"/>
                  </a:cubicBezTo>
                  <a:lnTo>
                    <a:pt x="28730" y="25706"/>
                  </a:lnTo>
                  <a:cubicBezTo>
                    <a:pt x="28804" y="25741"/>
                    <a:pt x="28861" y="25756"/>
                    <a:pt x="28906" y="25756"/>
                  </a:cubicBezTo>
                  <a:cubicBezTo>
                    <a:pt x="29107" y="25756"/>
                    <a:pt x="29060" y="25455"/>
                    <a:pt x="29147" y="25289"/>
                  </a:cubicBezTo>
                  <a:cubicBezTo>
                    <a:pt x="28802" y="23825"/>
                    <a:pt x="28219" y="22432"/>
                    <a:pt x="27564" y="21110"/>
                  </a:cubicBezTo>
                  <a:cubicBezTo>
                    <a:pt x="27028" y="20039"/>
                    <a:pt x="26468" y="18991"/>
                    <a:pt x="25861" y="17979"/>
                  </a:cubicBezTo>
                  <a:cubicBezTo>
                    <a:pt x="25087" y="16693"/>
                    <a:pt x="24254" y="15443"/>
                    <a:pt x="23337" y="14264"/>
                  </a:cubicBezTo>
                  <a:cubicBezTo>
                    <a:pt x="22670" y="13407"/>
                    <a:pt x="21932" y="12633"/>
                    <a:pt x="21194" y="11823"/>
                  </a:cubicBezTo>
                  <a:cubicBezTo>
                    <a:pt x="19872" y="10347"/>
                    <a:pt x="18574" y="8847"/>
                    <a:pt x="17134" y="7513"/>
                  </a:cubicBezTo>
                  <a:cubicBezTo>
                    <a:pt x="17034" y="7467"/>
                    <a:pt x="16935" y="7398"/>
                    <a:pt x="16841" y="7398"/>
                  </a:cubicBezTo>
                  <a:cubicBezTo>
                    <a:pt x="16767" y="7398"/>
                    <a:pt x="16697" y="7441"/>
                    <a:pt x="16634" y="7573"/>
                  </a:cubicBezTo>
                  <a:cubicBezTo>
                    <a:pt x="16717" y="7359"/>
                    <a:pt x="16705" y="7121"/>
                    <a:pt x="16527" y="7037"/>
                  </a:cubicBezTo>
                  <a:cubicBezTo>
                    <a:pt x="16241" y="6870"/>
                    <a:pt x="16062" y="6597"/>
                    <a:pt x="15836" y="6359"/>
                  </a:cubicBezTo>
                  <a:cubicBezTo>
                    <a:pt x="15732" y="6266"/>
                    <a:pt x="15660" y="6227"/>
                    <a:pt x="15612" y="6227"/>
                  </a:cubicBezTo>
                  <a:cubicBezTo>
                    <a:pt x="15512" y="6227"/>
                    <a:pt x="15514" y="6396"/>
                    <a:pt x="15538" y="6597"/>
                  </a:cubicBezTo>
                  <a:cubicBezTo>
                    <a:pt x="15467" y="6394"/>
                    <a:pt x="15586" y="6108"/>
                    <a:pt x="15348" y="5942"/>
                  </a:cubicBezTo>
                  <a:cubicBezTo>
                    <a:pt x="14884" y="5513"/>
                    <a:pt x="14372" y="5204"/>
                    <a:pt x="13871" y="4799"/>
                  </a:cubicBezTo>
                  <a:cubicBezTo>
                    <a:pt x="12609" y="3775"/>
                    <a:pt x="11240" y="2894"/>
                    <a:pt x="9811" y="2168"/>
                  </a:cubicBezTo>
                  <a:cubicBezTo>
                    <a:pt x="8788" y="1644"/>
                    <a:pt x="7787" y="1048"/>
                    <a:pt x="6704" y="679"/>
                  </a:cubicBezTo>
                  <a:cubicBezTo>
                    <a:pt x="6013" y="453"/>
                    <a:pt x="5299" y="358"/>
                    <a:pt x="46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5" name="Google Shape;855;p4"/>
            <p:cNvSpPr/>
            <p:nvPr/>
          </p:nvSpPr>
          <p:spPr>
            <a:xfrm>
              <a:off x="8610784" y="694762"/>
              <a:ext cx="53747" cy="102822"/>
            </a:xfrm>
            <a:custGeom>
              <a:avLst/>
              <a:gdLst/>
              <a:ahLst/>
              <a:cxnLst/>
              <a:rect l="l" t="t" r="r" b="b"/>
              <a:pathLst>
                <a:path w="1703" h="3258" extrusionOk="0">
                  <a:moveTo>
                    <a:pt x="468" y="0"/>
                  </a:moveTo>
                  <a:cubicBezTo>
                    <a:pt x="422" y="0"/>
                    <a:pt x="373" y="16"/>
                    <a:pt x="322" y="54"/>
                  </a:cubicBezTo>
                  <a:cubicBezTo>
                    <a:pt x="0" y="257"/>
                    <a:pt x="476" y="412"/>
                    <a:pt x="345" y="638"/>
                  </a:cubicBezTo>
                  <a:cubicBezTo>
                    <a:pt x="191" y="876"/>
                    <a:pt x="405" y="1150"/>
                    <a:pt x="298" y="1424"/>
                  </a:cubicBezTo>
                  <a:cubicBezTo>
                    <a:pt x="310" y="1555"/>
                    <a:pt x="345" y="1709"/>
                    <a:pt x="417" y="1828"/>
                  </a:cubicBezTo>
                  <a:cubicBezTo>
                    <a:pt x="464" y="2186"/>
                    <a:pt x="583" y="2495"/>
                    <a:pt x="786" y="2757"/>
                  </a:cubicBezTo>
                  <a:cubicBezTo>
                    <a:pt x="845" y="2960"/>
                    <a:pt x="893" y="3198"/>
                    <a:pt x="1119" y="3257"/>
                  </a:cubicBezTo>
                  <a:lnTo>
                    <a:pt x="1203" y="3210"/>
                  </a:lnTo>
                  <a:cubicBezTo>
                    <a:pt x="1322" y="3186"/>
                    <a:pt x="1417" y="3138"/>
                    <a:pt x="1334" y="2960"/>
                  </a:cubicBezTo>
                  <a:cubicBezTo>
                    <a:pt x="822" y="2948"/>
                    <a:pt x="1131" y="2650"/>
                    <a:pt x="1215" y="2448"/>
                  </a:cubicBezTo>
                  <a:cubicBezTo>
                    <a:pt x="1322" y="2245"/>
                    <a:pt x="1607" y="2329"/>
                    <a:pt x="1703" y="2126"/>
                  </a:cubicBezTo>
                  <a:cubicBezTo>
                    <a:pt x="1688" y="1999"/>
                    <a:pt x="1636" y="1964"/>
                    <a:pt x="1572" y="1964"/>
                  </a:cubicBezTo>
                  <a:cubicBezTo>
                    <a:pt x="1497" y="1964"/>
                    <a:pt x="1406" y="2010"/>
                    <a:pt x="1334" y="2010"/>
                  </a:cubicBezTo>
                  <a:cubicBezTo>
                    <a:pt x="1270" y="2010"/>
                    <a:pt x="1222" y="1974"/>
                    <a:pt x="1215" y="1840"/>
                  </a:cubicBezTo>
                  <a:cubicBezTo>
                    <a:pt x="1191" y="1781"/>
                    <a:pt x="1179" y="1697"/>
                    <a:pt x="1203" y="1674"/>
                  </a:cubicBezTo>
                  <a:cubicBezTo>
                    <a:pt x="1212" y="1666"/>
                    <a:pt x="1219" y="1663"/>
                    <a:pt x="1225" y="1663"/>
                  </a:cubicBezTo>
                  <a:cubicBezTo>
                    <a:pt x="1260" y="1663"/>
                    <a:pt x="1258" y="1757"/>
                    <a:pt x="1298" y="1757"/>
                  </a:cubicBezTo>
                  <a:cubicBezTo>
                    <a:pt x="1536" y="1590"/>
                    <a:pt x="1643" y="1400"/>
                    <a:pt x="1286" y="1281"/>
                  </a:cubicBezTo>
                  <a:cubicBezTo>
                    <a:pt x="1167" y="1233"/>
                    <a:pt x="1060" y="1197"/>
                    <a:pt x="1012" y="1055"/>
                  </a:cubicBezTo>
                  <a:cubicBezTo>
                    <a:pt x="869" y="1043"/>
                    <a:pt x="834" y="924"/>
                    <a:pt x="881" y="816"/>
                  </a:cubicBezTo>
                  <a:cubicBezTo>
                    <a:pt x="893" y="650"/>
                    <a:pt x="905" y="471"/>
                    <a:pt x="845" y="304"/>
                  </a:cubicBezTo>
                  <a:cubicBezTo>
                    <a:pt x="822" y="221"/>
                    <a:pt x="762" y="162"/>
                    <a:pt x="703" y="102"/>
                  </a:cubicBezTo>
                  <a:cubicBezTo>
                    <a:pt x="626" y="49"/>
                    <a:pt x="550"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6" name="Google Shape;856;p4"/>
            <p:cNvSpPr/>
            <p:nvPr/>
          </p:nvSpPr>
          <p:spPr>
            <a:xfrm>
              <a:off x="8505187" y="530844"/>
              <a:ext cx="72935" cy="93354"/>
            </a:xfrm>
            <a:custGeom>
              <a:avLst/>
              <a:gdLst/>
              <a:ahLst/>
              <a:cxnLst/>
              <a:rect l="l" t="t" r="r" b="b"/>
              <a:pathLst>
                <a:path w="2311" h="2958" extrusionOk="0">
                  <a:moveTo>
                    <a:pt x="741" y="0"/>
                  </a:moveTo>
                  <a:cubicBezTo>
                    <a:pt x="607" y="0"/>
                    <a:pt x="649" y="200"/>
                    <a:pt x="596" y="295"/>
                  </a:cubicBezTo>
                  <a:cubicBezTo>
                    <a:pt x="584" y="297"/>
                    <a:pt x="572" y="298"/>
                    <a:pt x="560" y="298"/>
                  </a:cubicBezTo>
                  <a:cubicBezTo>
                    <a:pt x="424" y="298"/>
                    <a:pt x="298" y="208"/>
                    <a:pt x="156" y="208"/>
                  </a:cubicBezTo>
                  <a:cubicBezTo>
                    <a:pt x="114" y="208"/>
                    <a:pt x="70" y="216"/>
                    <a:pt x="24" y="236"/>
                  </a:cubicBezTo>
                  <a:cubicBezTo>
                    <a:pt x="0" y="295"/>
                    <a:pt x="0" y="331"/>
                    <a:pt x="0" y="391"/>
                  </a:cubicBezTo>
                  <a:cubicBezTo>
                    <a:pt x="60" y="629"/>
                    <a:pt x="167" y="807"/>
                    <a:pt x="322" y="974"/>
                  </a:cubicBezTo>
                  <a:cubicBezTo>
                    <a:pt x="381" y="1034"/>
                    <a:pt x="441" y="1081"/>
                    <a:pt x="500" y="1141"/>
                  </a:cubicBezTo>
                  <a:cubicBezTo>
                    <a:pt x="953" y="1629"/>
                    <a:pt x="1191" y="2284"/>
                    <a:pt x="1560" y="2831"/>
                  </a:cubicBezTo>
                  <a:cubicBezTo>
                    <a:pt x="1708" y="2898"/>
                    <a:pt x="1851" y="2957"/>
                    <a:pt x="1973" y="2957"/>
                  </a:cubicBezTo>
                  <a:cubicBezTo>
                    <a:pt x="2137" y="2957"/>
                    <a:pt x="2263" y="2851"/>
                    <a:pt x="2310" y="2510"/>
                  </a:cubicBezTo>
                  <a:cubicBezTo>
                    <a:pt x="1917" y="2212"/>
                    <a:pt x="1655" y="1808"/>
                    <a:pt x="1441" y="1343"/>
                  </a:cubicBezTo>
                  <a:cubicBezTo>
                    <a:pt x="1370" y="1415"/>
                    <a:pt x="1298" y="1522"/>
                    <a:pt x="1239" y="1522"/>
                  </a:cubicBezTo>
                  <a:cubicBezTo>
                    <a:pt x="1096" y="1510"/>
                    <a:pt x="1096" y="1367"/>
                    <a:pt x="1096" y="1224"/>
                  </a:cubicBezTo>
                  <a:cubicBezTo>
                    <a:pt x="1096" y="1046"/>
                    <a:pt x="1274" y="772"/>
                    <a:pt x="1096" y="736"/>
                  </a:cubicBezTo>
                  <a:cubicBezTo>
                    <a:pt x="786" y="676"/>
                    <a:pt x="881" y="426"/>
                    <a:pt x="822" y="248"/>
                  </a:cubicBezTo>
                  <a:cubicBezTo>
                    <a:pt x="798" y="176"/>
                    <a:pt x="965" y="57"/>
                    <a:pt x="798" y="10"/>
                  </a:cubicBezTo>
                  <a:cubicBezTo>
                    <a:pt x="776" y="3"/>
                    <a:pt x="757" y="0"/>
                    <a:pt x="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7" name="Google Shape;857;p4"/>
            <p:cNvSpPr/>
            <p:nvPr/>
          </p:nvSpPr>
          <p:spPr>
            <a:xfrm>
              <a:off x="8432664" y="412182"/>
              <a:ext cx="59396" cy="86443"/>
            </a:xfrm>
            <a:custGeom>
              <a:avLst/>
              <a:gdLst/>
              <a:ahLst/>
              <a:cxnLst/>
              <a:rect l="l" t="t" r="r" b="b"/>
              <a:pathLst>
                <a:path w="1882" h="2739" extrusionOk="0">
                  <a:moveTo>
                    <a:pt x="180" y="1"/>
                  </a:moveTo>
                  <a:cubicBezTo>
                    <a:pt x="104" y="1"/>
                    <a:pt x="44" y="56"/>
                    <a:pt x="1" y="186"/>
                  </a:cubicBezTo>
                  <a:cubicBezTo>
                    <a:pt x="167" y="722"/>
                    <a:pt x="512" y="1115"/>
                    <a:pt x="810" y="1555"/>
                  </a:cubicBezTo>
                  <a:cubicBezTo>
                    <a:pt x="774" y="1758"/>
                    <a:pt x="893" y="1865"/>
                    <a:pt x="1024" y="1960"/>
                  </a:cubicBezTo>
                  <a:cubicBezTo>
                    <a:pt x="1191" y="2091"/>
                    <a:pt x="1310" y="2258"/>
                    <a:pt x="1322" y="2496"/>
                  </a:cubicBezTo>
                  <a:cubicBezTo>
                    <a:pt x="1298" y="2603"/>
                    <a:pt x="1417" y="2603"/>
                    <a:pt x="1441" y="2674"/>
                  </a:cubicBezTo>
                  <a:cubicBezTo>
                    <a:pt x="1498" y="2717"/>
                    <a:pt x="1551" y="2739"/>
                    <a:pt x="1607" y="2739"/>
                  </a:cubicBezTo>
                  <a:cubicBezTo>
                    <a:pt x="1645" y="2739"/>
                    <a:pt x="1684" y="2729"/>
                    <a:pt x="1727" y="2710"/>
                  </a:cubicBezTo>
                  <a:cubicBezTo>
                    <a:pt x="1882" y="2603"/>
                    <a:pt x="1822" y="2412"/>
                    <a:pt x="1870" y="2269"/>
                  </a:cubicBezTo>
                  <a:cubicBezTo>
                    <a:pt x="1834" y="1936"/>
                    <a:pt x="1691" y="1746"/>
                    <a:pt x="1405" y="1698"/>
                  </a:cubicBezTo>
                  <a:cubicBezTo>
                    <a:pt x="1417" y="1567"/>
                    <a:pt x="1477" y="1543"/>
                    <a:pt x="1584" y="1531"/>
                  </a:cubicBezTo>
                  <a:cubicBezTo>
                    <a:pt x="1636" y="1178"/>
                    <a:pt x="1650" y="1081"/>
                    <a:pt x="1501" y="1081"/>
                  </a:cubicBezTo>
                  <a:cubicBezTo>
                    <a:pt x="1444" y="1081"/>
                    <a:pt x="1363" y="1095"/>
                    <a:pt x="1251" y="1115"/>
                  </a:cubicBezTo>
                  <a:cubicBezTo>
                    <a:pt x="1235" y="1118"/>
                    <a:pt x="1222" y="1120"/>
                    <a:pt x="1210" y="1120"/>
                  </a:cubicBezTo>
                  <a:cubicBezTo>
                    <a:pt x="1108" y="1120"/>
                    <a:pt x="1105" y="995"/>
                    <a:pt x="1084" y="888"/>
                  </a:cubicBezTo>
                  <a:cubicBezTo>
                    <a:pt x="1013" y="793"/>
                    <a:pt x="846" y="888"/>
                    <a:pt x="822" y="710"/>
                  </a:cubicBezTo>
                  <a:cubicBezTo>
                    <a:pt x="786" y="507"/>
                    <a:pt x="715" y="329"/>
                    <a:pt x="655" y="138"/>
                  </a:cubicBezTo>
                  <a:cubicBezTo>
                    <a:pt x="548" y="114"/>
                    <a:pt x="453" y="91"/>
                    <a:pt x="346" y="67"/>
                  </a:cubicBezTo>
                  <a:cubicBezTo>
                    <a:pt x="285" y="24"/>
                    <a:pt x="229" y="1"/>
                    <a:pt x="1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8" name="Google Shape;858;p4"/>
            <p:cNvSpPr/>
            <p:nvPr/>
          </p:nvSpPr>
          <p:spPr>
            <a:xfrm>
              <a:off x="8260194" y="197738"/>
              <a:ext cx="69558" cy="66276"/>
            </a:xfrm>
            <a:custGeom>
              <a:avLst/>
              <a:gdLst/>
              <a:ahLst/>
              <a:cxnLst/>
              <a:rect l="l" t="t" r="r" b="b"/>
              <a:pathLst>
                <a:path w="2204" h="2100" extrusionOk="0">
                  <a:moveTo>
                    <a:pt x="416" y="1"/>
                  </a:moveTo>
                  <a:cubicBezTo>
                    <a:pt x="379" y="1"/>
                    <a:pt x="340" y="10"/>
                    <a:pt x="298" y="28"/>
                  </a:cubicBezTo>
                  <a:cubicBezTo>
                    <a:pt x="155" y="87"/>
                    <a:pt x="1" y="135"/>
                    <a:pt x="24" y="373"/>
                  </a:cubicBezTo>
                  <a:cubicBezTo>
                    <a:pt x="60" y="528"/>
                    <a:pt x="203" y="575"/>
                    <a:pt x="274" y="694"/>
                  </a:cubicBezTo>
                  <a:cubicBezTo>
                    <a:pt x="405" y="849"/>
                    <a:pt x="536" y="1016"/>
                    <a:pt x="679" y="1159"/>
                  </a:cubicBezTo>
                  <a:cubicBezTo>
                    <a:pt x="870" y="1314"/>
                    <a:pt x="1072" y="1456"/>
                    <a:pt x="1227" y="1671"/>
                  </a:cubicBezTo>
                  <a:cubicBezTo>
                    <a:pt x="1334" y="1921"/>
                    <a:pt x="1548" y="1980"/>
                    <a:pt x="1751" y="2099"/>
                  </a:cubicBezTo>
                  <a:cubicBezTo>
                    <a:pt x="1763" y="2040"/>
                    <a:pt x="1763" y="1992"/>
                    <a:pt x="1751" y="1933"/>
                  </a:cubicBezTo>
                  <a:cubicBezTo>
                    <a:pt x="1715" y="1861"/>
                    <a:pt x="1632" y="1814"/>
                    <a:pt x="1810" y="1742"/>
                  </a:cubicBezTo>
                  <a:cubicBezTo>
                    <a:pt x="2203" y="1575"/>
                    <a:pt x="2191" y="1385"/>
                    <a:pt x="1834" y="1075"/>
                  </a:cubicBezTo>
                  <a:cubicBezTo>
                    <a:pt x="1763" y="962"/>
                    <a:pt x="1692" y="895"/>
                    <a:pt x="1603" y="895"/>
                  </a:cubicBezTo>
                  <a:cubicBezTo>
                    <a:pt x="1543" y="895"/>
                    <a:pt x="1475" y="925"/>
                    <a:pt x="1394" y="992"/>
                  </a:cubicBezTo>
                  <a:cubicBezTo>
                    <a:pt x="1329" y="1037"/>
                    <a:pt x="1249" y="1074"/>
                    <a:pt x="1178" y="1074"/>
                  </a:cubicBezTo>
                  <a:cubicBezTo>
                    <a:pt x="1081" y="1074"/>
                    <a:pt x="1001" y="1004"/>
                    <a:pt x="1001" y="790"/>
                  </a:cubicBezTo>
                  <a:cubicBezTo>
                    <a:pt x="941" y="552"/>
                    <a:pt x="1263" y="659"/>
                    <a:pt x="1179" y="444"/>
                  </a:cubicBezTo>
                  <a:cubicBezTo>
                    <a:pt x="1077" y="168"/>
                    <a:pt x="896" y="15"/>
                    <a:pt x="650" y="15"/>
                  </a:cubicBezTo>
                  <a:cubicBezTo>
                    <a:pt x="610" y="15"/>
                    <a:pt x="568" y="19"/>
                    <a:pt x="524" y="28"/>
                  </a:cubicBezTo>
                  <a:cubicBezTo>
                    <a:pt x="489" y="10"/>
                    <a:pt x="453" y="1"/>
                    <a:pt x="41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9" name="Google Shape;859;p4"/>
            <p:cNvSpPr/>
            <p:nvPr/>
          </p:nvSpPr>
          <p:spPr>
            <a:xfrm>
              <a:off x="8067810" y="31011"/>
              <a:ext cx="66907" cy="60153"/>
            </a:xfrm>
            <a:custGeom>
              <a:avLst/>
              <a:gdLst/>
              <a:ahLst/>
              <a:cxnLst/>
              <a:rect l="l" t="t" r="r" b="b"/>
              <a:pathLst>
                <a:path w="2120" h="1906" extrusionOk="0">
                  <a:moveTo>
                    <a:pt x="215" y="0"/>
                  </a:moveTo>
                  <a:cubicBezTo>
                    <a:pt x="48" y="191"/>
                    <a:pt x="1" y="417"/>
                    <a:pt x="96" y="655"/>
                  </a:cubicBezTo>
                  <a:cubicBezTo>
                    <a:pt x="132" y="679"/>
                    <a:pt x="191" y="715"/>
                    <a:pt x="239" y="739"/>
                  </a:cubicBezTo>
                  <a:cubicBezTo>
                    <a:pt x="691" y="1108"/>
                    <a:pt x="1179" y="1394"/>
                    <a:pt x="1596" y="1810"/>
                  </a:cubicBezTo>
                  <a:cubicBezTo>
                    <a:pt x="1620" y="1846"/>
                    <a:pt x="1667" y="1870"/>
                    <a:pt x="1703" y="1905"/>
                  </a:cubicBezTo>
                  <a:cubicBezTo>
                    <a:pt x="1786" y="1894"/>
                    <a:pt x="1822" y="1810"/>
                    <a:pt x="1834" y="1727"/>
                  </a:cubicBezTo>
                  <a:cubicBezTo>
                    <a:pt x="1775" y="1429"/>
                    <a:pt x="2120" y="1167"/>
                    <a:pt x="1894" y="870"/>
                  </a:cubicBezTo>
                  <a:cubicBezTo>
                    <a:pt x="1877" y="865"/>
                    <a:pt x="1862" y="863"/>
                    <a:pt x="1847" y="863"/>
                  </a:cubicBezTo>
                  <a:cubicBezTo>
                    <a:pt x="1705" y="863"/>
                    <a:pt x="1615" y="1038"/>
                    <a:pt x="1487" y="1038"/>
                  </a:cubicBezTo>
                  <a:cubicBezTo>
                    <a:pt x="1480" y="1038"/>
                    <a:pt x="1472" y="1037"/>
                    <a:pt x="1465" y="1036"/>
                  </a:cubicBezTo>
                  <a:cubicBezTo>
                    <a:pt x="1286" y="322"/>
                    <a:pt x="632" y="358"/>
                    <a:pt x="2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0" name="Google Shape;860;p4"/>
            <p:cNvSpPr/>
            <p:nvPr/>
          </p:nvSpPr>
          <p:spPr>
            <a:xfrm>
              <a:off x="8364276" y="314980"/>
              <a:ext cx="66181" cy="88431"/>
            </a:xfrm>
            <a:custGeom>
              <a:avLst/>
              <a:gdLst/>
              <a:ahLst/>
              <a:cxnLst/>
              <a:rect l="l" t="t" r="r" b="b"/>
              <a:pathLst>
                <a:path w="2097" h="2802" extrusionOk="0">
                  <a:moveTo>
                    <a:pt x="198" y="1"/>
                  </a:moveTo>
                  <a:cubicBezTo>
                    <a:pt x="113" y="1"/>
                    <a:pt x="45" y="61"/>
                    <a:pt x="1" y="194"/>
                  </a:cubicBezTo>
                  <a:cubicBezTo>
                    <a:pt x="12" y="468"/>
                    <a:pt x="179" y="611"/>
                    <a:pt x="322" y="789"/>
                  </a:cubicBezTo>
                  <a:cubicBezTo>
                    <a:pt x="465" y="968"/>
                    <a:pt x="703" y="1051"/>
                    <a:pt x="715" y="1349"/>
                  </a:cubicBezTo>
                  <a:cubicBezTo>
                    <a:pt x="727" y="1361"/>
                    <a:pt x="739" y="1385"/>
                    <a:pt x="739" y="1420"/>
                  </a:cubicBezTo>
                  <a:cubicBezTo>
                    <a:pt x="1013" y="1623"/>
                    <a:pt x="1191" y="1909"/>
                    <a:pt x="1334" y="2218"/>
                  </a:cubicBezTo>
                  <a:cubicBezTo>
                    <a:pt x="1334" y="2313"/>
                    <a:pt x="1358" y="2385"/>
                    <a:pt x="1358" y="2480"/>
                  </a:cubicBezTo>
                  <a:cubicBezTo>
                    <a:pt x="1548" y="2504"/>
                    <a:pt x="1632" y="2730"/>
                    <a:pt x="1810" y="2802"/>
                  </a:cubicBezTo>
                  <a:cubicBezTo>
                    <a:pt x="2013" y="2683"/>
                    <a:pt x="2096" y="2278"/>
                    <a:pt x="2025" y="2278"/>
                  </a:cubicBezTo>
                  <a:lnTo>
                    <a:pt x="2025" y="2278"/>
                  </a:lnTo>
                  <a:cubicBezTo>
                    <a:pt x="2016" y="2278"/>
                    <a:pt x="2008" y="2279"/>
                    <a:pt x="2000" y="2279"/>
                  </a:cubicBezTo>
                  <a:cubicBezTo>
                    <a:pt x="1700" y="2279"/>
                    <a:pt x="1852" y="1849"/>
                    <a:pt x="1632" y="1837"/>
                  </a:cubicBezTo>
                  <a:cubicBezTo>
                    <a:pt x="1441" y="1766"/>
                    <a:pt x="1370" y="1563"/>
                    <a:pt x="1275" y="1385"/>
                  </a:cubicBezTo>
                  <a:cubicBezTo>
                    <a:pt x="1421" y="1176"/>
                    <a:pt x="1494" y="866"/>
                    <a:pt x="1268" y="866"/>
                  </a:cubicBezTo>
                  <a:cubicBezTo>
                    <a:pt x="1236" y="866"/>
                    <a:pt x="1199" y="872"/>
                    <a:pt x="1155" y="885"/>
                  </a:cubicBezTo>
                  <a:cubicBezTo>
                    <a:pt x="1094" y="902"/>
                    <a:pt x="1045" y="910"/>
                    <a:pt x="1005" y="910"/>
                  </a:cubicBezTo>
                  <a:cubicBezTo>
                    <a:pt x="775" y="910"/>
                    <a:pt x="866" y="649"/>
                    <a:pt x="774" y="527"/>
                  </a:cubicBezTo>
                  <a:cubicBezTo>
                    <a:pt x="620" y="432"/>
                    <a:pt x="477" y="361"/>
                    <a:pt x="429" y="170"/>
                  </a:cubicBezTo>
                  <a:cubicBezTo>
                    <a:pt x="417" y="135"/>
                    <a:pt x="382" y="87"/>
                    <a:pt x="370" y="63"/>
                  </a:cubicBezTo>
                  <a:cubicBezTo>
                    <a:pt x="307" y="23"/>
                    <a:pt x="249" y="1"/>
                    <a:pt x="1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1" name="Google Shape;861;p4"/>
            <p:cNvSpPr/>
            <p:nvPr/>
          </p:nvSpPr>
          <p:spPr>
            <a:xfrm>
              <a:off x="7877319" y="-53252"/>
              <a:ext cx="75933" cy="33959"/>
            </a:xfrm>
            <a:custGeom>
              <a:avLst/>
              <a:gdLst/>
              <a:ahLst/>
              <a:cxnLst/>
              <a:rect l="l" t="t" r="r" b="b"/>
              <a:pathLst>
                <a:path w="2406" h="1076" extrusionOk="0">
                  <a:moveTo>
                    <a:pt x="251" y="1"/>
                  </a:moveTo>
                  <a:cubicBezTo>
                    <a:pt x="137" y="1"/>
                    <a:pt x="47" y="66"/>
                    <a:pt x="0" y="289"/>
                  </a:cubicBezTo>
                  <a:cubicBezTo>
                    <a:pt x="595" y="670"/>
                    <a:pt x="1274" y="730"/>
                    <a:pt x="1869" y="1063"/>
                  </a:cubicBezTo>
                  <a:cubicBezTo>
                    <a:pt x="1977" y="1075"/>
                    <a:pt x="2084" y="1075"/>
                    <a:pt x="2179" y="1075"/>
                  </a:cubicBezTo>
                  <a:cubicBezTo>
                    <a:pt x="2298" y="1039"/>
                    <a:pt x="2381" y="968"/>
                    <a:pt x="2405" y="837"/>
                  </a:cubicBezTo>
                  <a:cubicBezTo>
                    <a:pt x="2128" y="804"/>
                    <a:pt x="1995" y="317"/>
                    <a:pt x="1873" y="317"/>
                  </a:cubicBezTo>
                  <a:cubicBezTo>
                    <a:pt x="1864" y="317"/>
                    <a:pt x="1855" y="319"/>
                    <a:pt x="1846" y="325"/>
                  </a:cubicBezTo>
                  <a:cubicBezTo>
                    <a:pt x="1698" y="423"/>
                    <a:pt x="1565" y="461"/>
                    <a:pt x="1440" y="461"/>
                  </a:cubicBezTo>
                  <a:cubicBezTo>
                    <a:pt x="1110" y="461"/>
                    <a:pt x="841" y="196"/>
                    <a:pt x="548" y="75"/>
                  </a:cubicBezTo>
                  <a:cubicBezTo>
                    <a:pt x="440" y="39"/>
                    <a:pt x="338" y="1"/>
                    <a:pt x="25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2" name="Google Shape;862;p4"/>
            <p:cNvSpPr/>
            <p:nvPr/>
          </p:nvSpPr>
          <p:spPr>
            <a:xfrm>
              <a:off x="8191426" y="135535"/>
              <a:ext cx="55262" cy="57092"/>
            </a:xfrm>
            <a:custGeom>
              <a:avLst/>
              <a:gdLst/>
              <a:ahLst/>
              <a:cxnLst/>
              <a:rect l="l" t="t" r="r" b="b"/>
              <a:pathLst>
                <a:path w="1751" h="1809" extrusionOk="0">
                  <a:moveTo>
                    <a:pt x="472" y="1"/>
                  </a:moveTo>
                  <a:cubicBezTo>
                    <a:pt x="429" y="1"/>
                    <a:pt x="379" y="12"/>
                    <a:pt x="322" y="34"/>
                  </a:cubicBezTo>
                  <a:cubicBezTo>
                    <a:pt x="305" y="31"/>
                    <a:pt x="290" y="30"/>
                    <a:pt x="275" y="30"/>
                  </a:cubicBezTo>
                  <a:cubicBezTo>
                    <a:pt x="99" y="30"/>
                    <a:pt x="45" y="216"/>
                    <a:pt x="1" y="391"/>
                  </a:cubicBezTo>
                  <a:cubicBezTo>
                    <a:pt x="108" y="677"/>
                    <a:pt x="346" y="796"/>
                    <a:pt x="560" y="915"/>
                  </a:cubicBezTo>
                  <a:cubicBezTo>
                    <a:pt x="917" y="1201"/>
                    <a:pt x="1132" y="1713"/>
                    <a:pt x="1608" y="1808"/>
                  </a:cubicBezTo>
                  <a:cubicBezTo>
                    <a:pt x="1679" y="1701"/>
                    <a:pt x="1715" y="1582"/>
                    <a:pt x="1715" y="1451"/>
                  </a:cubicBezTo>
                  <a:cubicBezTo>
                    <a:pt x="1691" y="1344"/>
                    <a:pt x="1656" y="1237"/>
                    <a:pt x="1679" y="1141"/>
                  </a:cubicBezTo>
                  <a:cubicBezTo>
                    <a:pt x="1715" y="1034"/>
                    <a:pt x="1751" y="927"/>
                    <a:pt x="1739" y="820"/>
                  </a:cubicBezTo>
                  <a:cubicBezTo>
                    <a:pt x="1727" y="760"/>
                    <a:pt x="1679" y="737"/>
                    <a:pt x="1632" y="737"/>
                  </a:cubicBezTo>
                  <a:cubicBezTo>
                    <a:pt x="1608" y="749"/>
                    <a:pt x="1560" y="760"/>
                    <a:pt x="1537" y="760"/>
                  </a:cubicBezTo>
                  <a:cubicBezTo>
                    <a:pt x="1490" y="768"/>
                    <a:pt x="1446" y="771"/>
                    <a:pt x="1403" y="771"/>
                  </a:cubicBezTo>
                  <a:cubicBezTo>
                    <a:pt x="1094" y="771"/>
                    <a:pt x="875" y="585"/>
                    <a:pt x="739" y="260"/>
                  </a:cubicBezTo>
                  <a:cubicBezTo>
                    <a:pt x="669" y="86"/>
                    <a:pt x="593" y="1"/>
                    <a:pt x="4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3" name="Google Shape;863;p4"/>
            <p:cNvSpPr/>
            <p:nvPr/>
          </p:nvSpPr>
          <p:spPr>
            <a:xfrm>
              <a:off x="7987018" y="-13424"/>
              <a:ext cx="53021" cy="40334"/>
            </a:xfrm>
            <a:custGeom>
              <a:avLst/>
              <a:gdLst/>
              <a:ahLst/>
              <a:cxnLst/>
              <a:rect l="l" t="t" r="r" b="b"/>
              <a:pathLst>
                <a:path w="1680" h="1278" extrusionOk="0">
                  <a:moveTo>
                    <a:pt x="407" y="1"/>
                  </a:moveTo>
                  <a:cubicBezTo>
                    <a:pt x="396" y="1"/>
                    <a:pt x="383" y="2"/>
                    <a:pt x="370" y="4"/>
                  </a:cubicBezTo>
                  <a:cubicBezTo>
                    <a:pt x="179" y="27"/>
                    <a:pt x="1" y="87"/>
                    <a:pt x="1" y="361"/>
                  </a:cubicBezTo>
                  <a:cubicBezTo>
                    <a:pt x="72" y="575"/>
                    <a:pt x="263" y="623"/>
                    <a:pt x="382" y="766"/>
                  </a:cubicBezTo>
                  <a:cubicBezTo>
                    <a:pt x="505" y="813"/>
                    <a:pt x="620" y="905"/>
                    <a:pt x="752" y="905"/>
                  </a:cubicBezTo>
                  <a:cubicBezTo>
                    <a:pt x="786" y="905"/>
                    <a:pt x="821" y="899"/>
                    <a:pt x="858" y="885"/>
                  </a:cubicBezTo>
                  <a:cubicBezTo>
                    <a:pt x="861" y="884"/>
                    <a:pt x="865" y="884"/>
                    <a:pt x="868" y="884"/>
                  </a:cubicBezTo>
                  <a:cubicBezTo>
                    <a:pt x="1047" y="884"/>
                    <a:pt x="1021" y="1187"/>
                    <a:pt x="1190" y="1187"/>
                  </a:cubicBezTo>
                  <a:cubicBezTo>
                    <a:pt x="1201" y="1187"/>
                    <a:pt x="1214" y="1185"/>
                    <a:pt x="1227" y="1182"/>
                  </a:cubicBezTo>
                  <a:cubicBezTo>
                    <a:pt x="1322" y="1206"/>
                    <a:pt x="1418" y="1242"/>
                    <a:pt x="1501" y="1278"/>
                  </a:cubicBezTo>
                  <a:cubicBezTo>
                    <a:pt x="1644" y="1111"/>
                    <a:pt x="1608" y="885"/>
                    <a:pt x="1679" y="706"/>
                  </a:cubicBezTo>
                  <a:cubicBezTo>
                    <a:pt x="1563" y="696"/>
                    <a:pt x="1502" y="475"/>
                    <a:pt x="1388" y="475"/>
                  </a:cubicBezTo>
                  <a:cubicBezTo>
                    <a:pt x="1361" y="475"/>
                    <a:pt x="1332" y="486"/>
                    <a:pt x="1298" y="516"/>
                  </a:cubicBezTo>
                  <a:cubicBezTo>
                    <a:pt x="1200" y="593"/>
                    <a:pt x="1117" y="625"/>
                    <a:pt x="1045" y="625"/>
                  </a:cubicBezTo>
                  <a:cubicBezTo>
                    <a:pt x="875" y="625"/>
                    <a:pt x="768" y="445"/>
                    <a:pt x="667" y="277"/>
                  </a:cubicBezTo>
                  <a:cubicBezTo>
                    <a:pt x="601" y="134"/>
                    <a:pt x="556" y="1"/>
                    <a:pt x="40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4" name="Google Shape;864;p4"/>
            <p:cNvSpPr/>
            <p:nvPr/>
          </p:nvSpPr>
          <p:spPr>
            <a:xfrm>
              <a:off x="8333853" y="275562"/>
              <a:ext cx="49234" cy="47151"/>
            </a:xfrm>
            <a:custGeom>
              <a:avLst/>
              <a:gdLst/>
              <a:ahLst/>
              <a:cxnLst/>
              <a:rect l="l" t="t" r="r" b="b"/>
              <a:pathLst>
                <a:path w="1560" h="1494" extrusionOk="0">
                  <a:moveTo>
                    <a:pt x="498" y="0"/>
                  </a:moveTo>
                  <a:cubicBezTo>
                    <a:pt x="368" y="0"/>
                    <a:pt x="205" y="59"/>
                    <a:pt x="0" y="169"/>
                  </a:cubicBezTo>
                  <a:cubicBezTo>
                    <a:pt x="0" y="443"/>
                    <a:pt x="191" y="586"/>
                    <a:pt x="310" y="788"/>
                  </a:cubicBezTo>
                  <a:cubicBezTo>
                    <a:pt x="334" y="824"/>
                    <a:pt x="381" y="860"/>
                    <a:pt x="429" y="895"/>
                  </a:cubicBezTo>
                  <a:cubicBezTo>
                    <a:pt x="595" y="967"/>
                    <a:pt x="619" y="1205"/>
                    <a:pt x="774" y="1276"/>
                  </a:cubicBezTo>
                  <a:cubicBezTo>
                    <a:pt x="786" y="1324"/>
                    <a:pt x="810" y="1360"/>
                    <a:pt x="834" y="1384"/>
                  </a:cubicBezTo>
                  <a:cubicBezTo>
                    <a:pt x="840" y="1465"/>
                    <a:pt x="859" y="1494"/>
                    <a:pt x="887" y="1494"/>
                  </a:cubicBezTo>
                  <a:cubicBezTo>
                    <a:pt x="912" y="1494"/>
                    <a:pt x="943" y="1471"/>
                    <a:pt x="976" y="1443"/>
                  </a:cubicBezTo>
                  <a:cubicBezTo>
                    <a:pt x="1096" y="1407"/>
                    <a:pt x="1203" y="1372"/>
                    <a:pt x="1322" y="1324"/>
                  </a:cubicBezTo>
                  <a:cubicBezTo>
                    <a:pt x="1453" y="1229"/>
                    <a:pt x="1560" y="1074"/>
                    <a:pt x="1441" y="895"/>
                  </a:cubicBezTo>
                  <a:cubicBezTo>
                    <a:pt x="1404" y="847"/>
                    <a:pt x="1372" y="828"/>
                    <a:pt x="1343" y="828"/>
                  </a:cubicBezTo>
                  <a:cubicBezTo>
                    <a:pt x="1280" y="828"/>
                    <a:pt x="1229" y="921"/>
                    <a:pt x="1155" y="1003"/>
                  </a:cubicBezTo>
                  <a:cubicBezTo>
                    <a:pt x="1118" y="1047"/>
                    <a:pt x="1087" y="1070"/>
                    <a:pt x="1061" y="1070"/>
                  </a:cubicBezTo>
                  <a:cubicBezTo>
                    <a:pt x="1004" y="1070"/>
                    <a:pt x="973" y="952"/>
                    <a:pt x="965" y="681"/>
                  </a:cubicBezTo>
                  <a:cubicBezTo>
                    <a:pt x="879" y="213"/>
                    <a:pt x="747" y="0"/>
                    <a:pt x="49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5" name="Google Shape;865;p4"/>
            <p:cNvSpPr/>
            <p:nvPr/>
          </p:nvSpPr>
          <p:spPr>
            <a:xfrm>
              <a:off x="8597245" y="687282"/>
              <a:ext cx="28972" cy="52421"/>
            </a:xfrm>
            <a:custGeom>
              <a:avLst/>
              <a:gdLst/>
              <a:ahLst/>
              <a:cxnLst/>
              <a:rect l="l" t="t" r="r" b="b"/>
              <a:pathLst>
                <a:path w="918" h="1661" extrusionOk="0">
                  <a:moveTo>
                    <a:pt x="197" y="0"/>
                  </a:moveTo>
                  <a:cubicBezTo>
                    <a:pt x="128" y="0"/>
                    <a:pt x="57" y="21"/>
                    <a:pt x="12" y="101"/>
                  </a:cubicBezTo>
                  <a:cubicBezTo>
                    <a:pt x="0" y="351"/>
                    <a:pt x="84" y="541"/>
                    <a:pt x="203" y="720"/>
                  </a:cubicBezTo>
                  <a:cubicBezTo>
                    <a:pt x="274" y="958"/>
                    <a:pt x="381" y="1184"/>
                    <a:pt x="560" y="1351"/>
                  </a:cubicBezTo>
                  <a:cubicBezTo>
                    <a:pt x="596" y="1375"/>
                    <a:pt x="608" y="1423"/>
                    <a:pt x="643" y="1458"/>
                  </a:cubicBezTo>
                  <a:cubicBezTo>
                    <a:pt x="620" y="1553"/>
                    <a:pt x="667" y="1637"/>
                    <a:pt x="751" y="1661"/>
                  </a:cubicBezTo>
                  <a:cubicBezTo>
                    <a:pt x="905" y="1530"/>
                    <a:pt x="917" y="1375"/>
                    <a:pt x="893" y="1172"/>
                  </a:cubicBezTo>
                  <a:cubicBezTo>
                    <a:pt x="846" y="887"/>
                    <a:pt x="882" y="577"/>
                    <a:pt x="774" y="291"/>
                  </a:cubicBezTo>
                  <a:cubicBezTo>
                    <a:pt x="715" y="232"/>
                    <a:pt x="655" y="184"/>
                    <a:pt x="596" y="160"/>
                  </a:cubicBezTo>
                  <a:cubicBezTo>
                    <a:pt x="489" y="113"/>
                    <a:pt x="381" y="53"/>
                    <a:pt x="262" y="6"/>
                  </a:cubicBezTo>
                  <a:cubicBezTo>
                    <a:pt x="242" y="3"/>
                    <a:pt x="219" y="0"/>
                    <a:pt x="1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6" name="Google Shape;866;p4"/>
            <p:cNvSpPr/>
            <p:nvPr/>
          </p:nvSpPr>
          <p:spPr>
            <a:xfrm>
              <a:off x="8581086" y="656260"/>
              <a:ext cx="36862" cy="34811"/>
            </a:xfrm>
            <a:custGeom>
              <a:avLst/>
              <a:gdLst/>
              <a:ahLst/>
              <a:cxnLst/>
              <a:rect l="l" t="t" r="r" b="b"/>
              <a:pathLst>
                <a:path w="1168" h="1103" extrusionOk="0">
                  <a:moveTo>
                    <a:pt x="405" y="0"/>
                  </a:moveTo>
                  <a:cubicBezTo>
                    <a:pt x="227" y="96"/>
                    <a:pt x="0" y="155"/>
                    <a:pt x="120" y="489"/>
                  </a:cubicBezTo>
                  <a:cubicBezTo>
                    <a:pt x="167" y="620"/>
                    <a:pt x="262" y="727"/>
                    <a:pt x="274" y="870"/>
                  </a:cubicBezTo>
                  <a:cubicBezTo>
                    <a:pt x="274" y="1047"/>
                    <a:pt x="348" y="1102"/>
                    <a:pt x="455" y="1102"/>
                  </a:cubicBezTo>
                  <a:cubicBezTo>
                    <a:pt x="477" y="1102"/>
                    <a:pt x="500" y="1100"/>
                    <a:pt x="524" y="1096"/>
                  </a:cubicBezTo>
                  <a:cubicBezTo>
                    <a:pt x="596" y="1084"/>
                    <a:pt x="691" y="1084"/>
                    <a:pt x="762" y="1072"/>
                  </a:cubicBezTo>
                  <a:cubicBezTo>
                    <a:pt x="777" y="1074"/>
                    <a:pt x="792" y="1074"/>
                    <a:pt x="807" y="1074"/>
                  </a:cubicBezTo>
                  <a:cubicBezTo>
                    <a:pt x="908" y="1074"/>
                    <a:pt x="999" y="1038"/>
                    <a:pt x="1072" y="965"/>
                  </a:cubicBezTo>
                  <a:cubicBezTo>
                    <a:pt x="1132" y="893"/>
                    <a:pt x="1167" y="798"/>
                    <a:pt x="1155" y="691"/>
                  </a:cubicBezTo>
                  <a:cubicBezTo>
                    <a:pt x="1132" y="608"/>
                    <a:pt x="1096" y="524"/>
                    <a:pt x="1036" y="465"/>
                  </a:cubicBezTo>
                  <a:cubicBezTo>
                    <a:pt x="1030" y="432"/>
                    <a:pt x="999" y="424"/>
                    <a:pt x="962" y="424"/>
                  </a:cubicBezTo>
                  <a:cubicBezTo>
                    <a:pt x="933" y="424"/>
                    <a:pt x="900" y="429"/>
                    <a:pt x="871" y="429"/>
                  </a:cubicBezTo>
                  <a:cubicBezTo>
                    <a:pt x="807" y="429"/>
                    <a:pt x="768" y="405"/>
                    <a:pt x="858" y="250"/>
                  </a:cubicBezTo>
                  <a:cubicBezTo>
                    <a:pt x="810" y="96"/>
                    <a:pt x="655" y="84"/>
                    <a:pt x="572" y="12"/>
                  </a:cubicBezTo>
                  <a:cubicBezTo>
                    <a:pt x="512" y="0"/>
                    <a:pt x="465" y="0"/>
                    <a:pt x="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7" name="Google Shape;867;p4"/>
            <p:cNvSpPr/>
            <p:nvPr/>
          </p:nvSpPr>
          <p:spPr>
            <a:xfrm>
              <a:off x="8036251" y="19808"/>
              <a:ext cx="38724" cy="34148"/>
            </a:xfrm>
            <a:custGeom>
              <a:avLst/>
              <a:gdLst/>
              <a:ahLst/>
              <a:cxnLst/>
              <a:rect l="l" t="t" r="r" b="b"/>
              <a:pathLst>
                <a:path w="1227" h="1082" extrusionOk="0">
                  <a:moveTo>
                    <a:pt x="744" y="0"/>
                  </a:moveTo>
                  <a:cubicBezTo>
                    <a:pt x="632" y="0"/>
                    <a:pt x="513" y="30"/>
                    <a:pt x="393" y="70"/>
                  </a:cubicBezTo>
                  <a:cubicBezTo>
                    <a:pt x="0" y="225"/>
                    <a:pt x="215" y="379"/>
                    <a:pt x="370" y="546"/>
                  </a:cubicBezTo>
                  <a:cubicBezTo>
                    <a:pt x="417" y="594"/>
                    <a:pt x="465" y="653"/>
                    <a:pt x="512" y="713"/>
                  </a:cubicBezTo>
                  <a:cubicBezTo>
                    <a:pt x="560" y="760"/>
                    <a:pt x="584" y="784"/>
                    <a:pt x="631" y="820"/>
                  </a:cubicBezTo>
                  <a:cubicBezTo>
                    <a:pt x="798" y="856"/>
                    <a:pt x="941" y="939"/>
                    <a:pt x="1060" y="1082"/>
                  </a:cubicBezTo>
                  <a:lnTo>
                    <a:pt x="1096" y="1034"/>
                  </a:lnTo>
                  <a:cubicBezTo>
                    <a:pt x="1179" y="820"/>
                    <a:pt x="1227" y="594"/>
                    <a:pt x="1215" y="355"/>
                  </a:cubicBezTo>
                  <a:cubicBezTo>
                    <a:pt x="1103" y="86"/>
                    <a:pt x="934" y="0"/>
                    <a:pt x="74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8" name="Google Shape;868;p4"/>
            <p:cNvSpPr/>
            <p:nvPr/>
          </p:nvSpPr>
          <p:spPr>
            <a:xfrm>
              <a:off x="8240280" y="162139"/>
              <a:ext cx="33106" cy="48539"/>
            </a:xfrm>
            <a:custGeom>
              <a:avLst/>
              <a:gdLst/>
              <a:ahLst/>
              <a:cxnLst/>
              <a:rect l="l" t="t" r="r" b="b"/>
              <a:pathLst>
                <a:path w="1049" h="1538" extrusionOk="0">
                  <a:moveTo>
                    <a:pt x="143" y="1"/>
                  </a:moveTo>
                  <a:cubicBezTo>
                    <a:pt x="108" y="72"/>
                    <a:pt x="72" y="156"/>
                    <a:pt x="24" y="239"/>
                  </a:cubicBezTo>
                  <a:cubicBezTo>
                    <a:pt x="24" y="370"/>
                    <a:pt x="179" y="453"/>
                    <a:pt x="143" y="620"/>
                  </a:cubicBezTo>
                  <a:cubicBezTo>
                    <a:pt x="12" y="715"/>
                    <a:pt x="1" y="810"/>
                    <a:pt x="72" y="965"/>
                  </a:cubicBezTo>
                  <a:cubicBezTo>
                    <a:pt x="120" y="1037"/>
                    <a:pt x="143" y="1096"/>
                    <a:pt x="191" y="1156"/>
                  </a:cubicBezTo>
                  <a:cubicBezTo>
                    <a:pt x="361" y="1262"/>
                    <a:pt x="455" y="1538"/>
                    <a:pt x="684" y="1538"/>
                  </a:cubicBezTo>
                  <a:cubicBezTo>
                    <a:pt x="712" y="1538"/>
                    <a:pt x="742" y="1534"/>
                    <a:pt x="774" y="1525"/>
                  </a:cubicBezTo>
                  <a:cubicBezTo>
                    <a:pt x="751" y="1310"/>
                    <a:pt x="917" y="1334"/>
                    <a:pt x="1036" y="1287"/>
                  </a:cubicBezTo>
                  <a:cubicBezTo>
                    <a:pt x="1048" y="1203"/>
                    <a:pt x="1024" y="1144"/>
                    <a:pt x="977" y="1084"/>
                  </a:cubicBezTo>
                  <a:cubicBezTo>
                    <a:pt x="893" y="1025"/>
                    <a:pt x="893" y="918"/>
                    <a:pt x="893" y="810"/>
                  </a:cubicBezTo>
                  <a:cubicBezTo>
                    <a:pt x="858" y="787"/>
                    <a:pt x="846" y="751"/>
                    <a:pt x="834" y="727"/>
                  </a:cubicBezTo>
                  <a:cubicBezTo>
                    <a:pt x="774" y="668"/>
                    <a:pt x="608" y="739"/>
                    <a:pt x="643" y="596"/>
                  </a:cubicBezTo>
                  <a:cubicBezTo>
                    <a:pt x="739" y="84"/>
                    <a:pt x="429" y="72"/>
                    <a:pt x="1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9" name="Google Shape;869;p4"/>
            <p:cNvSpPr/>
            <p:nvPr/>
          </p:nvSpPr>
          <p:spPr>
            <a:xfrm>
              <a:off x="8685168" y="769178"/>
              <a:ext cx="37620" cy="40491"/>
            </a:xfrm>
            <a:custGeom>
              <a:avLst/>
              <a:gdLst/>
              <a:ahLst/>
              <a:cxnLst/>
              <a:rect l="l" t="t" r="r" b="b"/>
              <a:pathLst>
                <a:path w="1192" h="1283" extrusionOk="0">
                  <a:moveTo>
                    <a:pt x="512" y="0"/>
                  </a:moveTo>
                  <a:cubicBezTo>
                    <a:pt x="439" y="0"/>
                    <a:pt x="361" y="54"/>
                    <a:pt x="274" y="209"/>
                  </a:cubicBezTo>
                  <a:cubicBezTo>
                    <a:pt x="370" y="244"/>
                    <a:pt x="453" y="268"/>
                    <a:pt x="548" y="292"/>
                  </a:cubicBezTo>
                  <a:cubicBezTo>
                    <a:pt x="751" y="316"/>
                    <a:pt x="858" y="471"/>
                    <a:pt x="786" y="673"/>
                  </a:cubicBezTo>
                  <a:cubicBezTo>
                    <a:pt x="751" y="775"/>
                    <a:pt x="716" y="810"/>
                    <a:pt x="681" y="810"/>
                  </a:cubicBezTo>
                  <a:cubicBezTo>
                    <a:pt x="610" y="810"/>
                    <a:pt x="541" y="665"/>
                    <a:pt x="477" y="649"/>
                  </a:cubicBezTo>
                  <a:cubicBezTo>
                    <a:pt x="362" y="625"/>
                    <a:pt x="253" y="578"/>
                    <a:pt x="146" y="578"/>
                  </a:cubicBezTo>
                  <a:cubicBezTo>
                    <a:pt x="97" y="578"/>
                    <a:pt x="49" y="587"/>
                    <a:pt x="1" y="613"/>
                  </a:cubicBezTo>
                  <a:cubicBezTo>
                    <a:pt x="24" y="780"/>
                    <a:pt x="120" y="911"/>
                    <a:pt x="262" y="983"/>
                  </a:cubicBezTo>
                  <a:lnTo>
                    <a:pt x="251" y="983"/>
                  </a:lnTo>
                  <a:cubicBezTo>
                    <a:pt x="405" y="1070"/>
                    <a:pt x="513" y="1283"/>
                    <a:pt x="682" y="1283"/>
                  </a:cubicBezTo>
                  <a:cubicBezTo>
                    <a:pt x="721" y="1283"/>
                    <a:pt x="763" y="1271"/>
                    <a:pt x="810" y="1244"/>
                  </a:cubicBezTo>
                  <a:cubicBezTo>
                    <a:pt x="1084" y="1078"/>
                    <a:pt x="1191" y="792"/>
                    <a:pt x="1108" y="447"/>
                  </a:cubicBezTo>
                  <a:cubicBezTo>
                    <a:pt x="1084" y="387"/>
                    <a:pt x="1036" y="328"/>
                    <a:pt x="1013" y="268"/>
                  </a:cubicBezTo>
                  <a:cubicBezTo>
                    <a:pt x="1007" y="269"/>
                    <a:pt x="1002" y="269"/>
                    <a:pt x="997" y="269"/>
                  </a:cubicBezTo>
                  <a:cubicBezTo>
                    <a:pt x="821" y="269"/>
                    <a:pt x="677" y="0"/>
                    <a:pt x="5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0" name="Google Shape;870;p4"/>
            <p:cNvSpPr/>
            <p:nvPr/>
          </p:nvSpPr>
          <p:spPr>
            <a:xfrm>
              <a:off x="7944950" y="-26868"/>
              <a:ext cx="42480" cy="26163"/>
            </a:xfrm>
            <a:custGeom>
              <a:avLst/>
              <a:gdLst/>
              <a:ahLst/>
              <a:cxnLst/>
              <a:rect l="l" t="t" r="r" b="b"/>
              <a:pathLst>
                <a:path w="1346" h="829" extrusionOk="0">
                  <a:moveTo>
                    <a:pt x="274" y="1"/>
                  </a:moveTo>
                  <a:cubicBezTo>
                    <a:pt x="179" y="60"/>
                    <a:pt x="84" y="132"/>
                    <a:pt x="0" y="191"/>
                  </a:cubicBezTo>
                  <a:cubicBezTo>
                    <a:pt x="0" y="299"/>
                    <a:pt x="52" y="307"/>
                    <a:pt x="108" y="307"/>
                  </a:cubicBezTo>
                  <a:cubicBezTo>
                    <a:pt x="119" y="307"/>
                    <a:pt x="130" y="307"/>
                    <a:pt x="141" y="307"/>
                  </a:cubicBezTo>
                  <a:cubicBezTo>
                    <a:pt x="168" y="307"/>
                    <a:pt x="194" y="309"/>
                    <a:pt x="215" y="322"/>
                  </a:cubicBezTo>
                  <a:cubicBezTo>
                    <a:pt x="476" y="656"/>
                    <a:pt x="857" y="596"/>
                    <a:pt x="1155" y="799"/>
                  </a:cubicBezTo>
                  <a:cubicBezTo>
                    <a:pt x="1176" y="820"/>
                    <a:pt x="1197" y="829"/>
                    <a:pt x="1217" y="829"/>
                  </a:cubicBezTo>
                  <a:cubicBezTo>
                    <a:pt x="1242" y="829"/>
                    <a:pt x="1266" y="813"/>
                    <a:pt x="1286" y="787"/>
                  </a:cubicBezTo>
                  <a:cubicBezTo>
                    <a:pt x="1346" y="537"/>
                    <a:pt x="1262" y="394"/>
                    <a:pt x="1024" y="370"/>
                  </a:cubicBezTo>
                  <a:cubicBezTo>
                    <a:pt x="774" y="251"/>
                    <a:pt x="536" y="120"/>
                    <a:pt x="2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1" name="Google Shape;871;p4"/>
            <p:cNvSpPr/>
            <p:nvPr/>
          </p:nvSpPr>
          <p:spPr>
            <a:xfrm>
              <a:off x="8141468" y="91131"/>
              <a:ext cx="33043" cy="28436"/>
            </a:xfrm>
            <a:custGeom>
              <a:avLst/>
              <a:gdLst/>
              <a:ahLst/>
              <a:cxnLst/>
              <a:rect l="l" t="t" r="r" b="b"/>
              <a:pathLst>
                <a:path w="1047" h="901" extrusionOk="0">
                  <a:moveTo>
                    <a:pt x="405" y="0"/>
                  </a:moveTo>
                  <a:cubicBezTo>
                    <a:pt x="262" y="12"/>
                    <a:pt x="179" y="131"/>
                    <a:pt x="107" y="262"/>
                  </a:cubicBezTo>
                  <a:cubicBezTo>
                    <a:pt x="48" y="370"/>
                    <a:pt x="0" y="477"/>
                    <a:pt x="36" y="596"/>
                  </a:cubicBezTo>
                  <a:cubicBezTo>
                    <a:pt x="60" y="679"/>
                    <a:pt x="95" y="762"/>
                    <a:pt x="179" y="774"/>
                  </a:cubicBezTo>
                  <a:cubicBezTo>
                    <a:pt x="262" y="798"/>
                    <a:pt x="334" y="846"/>
                    <a:pt x="405" y="893"/>
                  </a:cubicBezTo>
                  <a:cubicBezTo>
                    <a:pt x="420" y="898"/>
                    <a:pt x="434" y="900"/>
                    <a:pt x="448" y="900"/>
                  </a:cubicBezTo>
                  <a:cubicBezTo>
                    <a:pt x="590" y="900"/>
                    <a:pt x="629" y="651"/>
                    <a:pt x="775" y="651"/>
                  </a:cubicBezTo>
                  <a:cubicBezTo>
                    <a:pt x="786" y="651"/>
                    <a:pt x="797" y="652"/>
                    <a:pt x="810" y="655"/>
                  </a:cubicBezTo>
                  <a:cubicBezTo>
                    <a:pt x="976" y="620"/>
                    <a:pt x="988" y="477"/>
                    <a:pt x="1000" y="322"/>
                  </a:cubicBezTo>
                  <a:cubicBezTo>
                    <a:pt x="1046" y="139"/>
                    <a:pt x="979" y="118"/>
                    <a:pt x="886" y="118"/>
                  </a:cubicBezTo>
                  <a:cubicBezTo>
                    <a:pt x="858" y="118"/>
                    <a:pt x="828" y="120"/>
                    <a:pt x="798" y="120"/>
                  </a:cubicBezTo>
                  <a:cubicBezTo>
                    <a:pt x="746" y="120"/>
                    <a:pt x="694" y="126"/>
                    <a:pt x="644" y="126"/>
                  </a:cubicBezTo>
                  <a:cubicBezTo>
                    <a:pt x="556" y="126"/>
                    <a:pt x="473" y="107"/>
                    <a:pt x="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2" name="Google Shape;872;p4"/>
            <p:cNvSpPr/>
            <p:nvPr/>
          </p:nvSpPr>
          <p:spPr>
            <a:xfrm>
              <a:off x="8561551" y="625711"/>
              <a:ext cx="32349" cy="44847"/>
            </a:xfrm>
            <a:custGeom>
              <a:avLst/>
              <a:gdLst/>
              <a:ahLst/>
              <a:cxnLst/>
              <a:rect l="l" t="t" r="r" b="b"/>
              <a:pathLst>
                <a:path w="1025" h="1421" extrusionOk="0">
                  <a:moveTo>
                    <a:pt x="234" y="1"/>
                  </a:moveTo>
                  <a:cubicBezTo>
                    <a:pt x="169" y="1"/>
                    <a:pt x="112" y="28"/>
                    <a:pt x="60" y="87"/>
                  </a:cubicBezTo>
                  <a:cubicBezTo>
                    <a:pt x="0" y="159"/>
                    <a:pt x="12" y="254"/>
                    <a:pt x="24" y="337"/>
                  </a:cubicBezTo>
                  <a:cubicBezTo>
                    <a:pt x="119" y="409"/>
                    <a:pt x="203" y="504"/>
                    <a:pt x="298" y="576"/>
                  </a:cubicBezTo>
                  <a:cubicBezTo>
                    <a:pt x="358" y="933"/>
                    <a:pt x="441" y="1266"/>
                    <a:pt x="774" y="1421"/>
                  </a:cubicBezTo>
                  <a:cubicBezTo>
                    <a:pt x="739" y="1195"/>
                    <a:pt x="977" y="1159"/>
                    <a:pt x="1024" y="968"/>
                  </a:cubicBezTo>
                  <a:cubicBezTo>
                    <a:pt x="846" y="933"/>
                    <a:pt x="953" y="695"/>
                    <a:pt x="846" y="635"/>
                  </a:cubicBezTo>
                  <a:cubicBezTo>
                    <a:pt x="548" y="564"/>
                    <a:pt x="655" y="99"/>
                    <a:pt x="358" y="28"/>
                  </a:cubicBezTo>
                  <a:cubicBezTo>
                    <a:pt x="313" y="10"/>
                    <a:pt x="272" y="1"/>
                    <a:pt x="2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3" name="Google Shape;873;p4"/>
            <p:cNvSpPr/>
            <p:nvPr/>
          </p:nvSpPr>
          <p:spPr>
            <a:xfrm>
              <a:off x="8282380" y="15989"/>
              <a:ext cx="41344" cy="38409"/>
            </a:xfrm>
            <a:custGeom>
              <a:avLst/>
              <a:gdLst/>
              <a:ahLst/>
              <a:cxnLst/>
              <a:rect l="l" t="t" r="r" b="b"/>
              <a:pathLst>
                <a:path w="1310" h="1217" extrusionOk="0">
                  <a:moveTo>
                    <a:pt x="0" y="0"/>
                  </a:moveTo>
                  <a:cubicBezTo>
                    <a:pt x="179" y="250"/>
                    <a:pt x="226" y="667"/>
                    <a:pt x="619" y="703"/>
                  </a:cubicBezTo>
                  <a:cubicBezTo>
                    <a:pt x="714" y="703"/>
                    <a:pt x="822" y="881"/>
                    <a:pt x="774" y="977"/>
                  </a:cubicBezTo>
                  <a:cubicBezTo>
                    <a:pt x="693" y="1163"/>
                    <a:pt x="693" y="1216"/>
                    <a:pt x="738" y="1216"/>
                  </a:cubicBezTo>
                  <a:cubicBezTo>
                    <a:pt x="778" y="1216"/>
                    <a:pt x="855" y="1172"/>
                    <a:pt x="941" y="1143"/>
                  </a:cubicBezTo>
                  <a:cubicBezTo>
                    <a:pt x="983" y="1124"/>
                    <a:pt x="1030" y="1118"/>
                    <a:pt x="1079" y="1118"/>
                  </a:cubicBezTo>
                  <a:cubicBezTo>
                    <a:pt x="1153" y="1118"/>
                    <a:pt x="1231" y="1131"/>
                    <a:pt x="1310" y="1131"/>
                  </a:cubicBezTo>
                  <a:cubicBezTo>
                    <a:pt x="881" y="738"/>
                    <a:pt x="452" y="357"/>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4" name="Google Shape;874;p4"/>
            <p:cNvSpPr/>
            <p:nvPr/>
          </p:nvSpPr>
          <p:spPr>
            <a:xfrm>
              <a:off x="8121555" y="77687"/>
              <a:ext cx="33075" cy="22944"/>
            </a:xfrm>
            <a:custGeom>
              <a:avLst/>
              <a:gdLst/>
              <a:ahLst/>
              <a:cxnLst/>
              <a:rect l="l" t="t" r="r" b="b"/>
              <a:pathLst>
                <a:path w="1048" h="727" extrusionOk="0">
                  <a:moveTo>
                    <a:pt x="415" y="0"/>
                  </a:moveTo>
                  <a:cubicBezTo>
                    <a:pt x="259" y="0"/>
                    <a:pt x="115" y="78"/>
                    <a:pt x="36" y="296"/>
                  </a:cubicBezTo>
                  <a:lnTo>
                    <a:pt x="0" y="426"/>
                  </a:lnTo>
                  <a:cubicBezTo>
                    <a:pt x="83" y="534"/>
                    <a:pt x="179" y="617"/>
                    <a:pt x="262" y="688"/>
                  </a:cubicBezTo>
                  <a:cubicBezTo>
                    <a:pt x="310" y="712"/>
                    <a:pt x="369" y="724"/>
                    <a:pt x="417" y="724"/>
                  </a:cubicBezTo>
                  <a:cubicBezTo>
                    <a:pt x="430" y="723"/>
                    <a:pt x="442" y="723"/>
                    <a:pt x="455" y="723"/>
                  </a:cubicBezTo>
                  <a:cubicBezTo>
                    <a:pt x="496" y="723"/>
                    <a:pt x="537" y="726"/>
                    <a:pt x="577" y="726"/>
                  </a:cubicBezTo>
                  <a:cubicBezTo>
                    <a:pt x="670" y="726"/>
                    <a:pt x="757" y="706"/>
                    <a:pt x="810" y="569"/>
                  </a:cubicBezTo>
                  <a:cubicBezTo>
                    <a:pt x="1048" y="153"/>
                    <a:pt x="798" y="57"/>
                    <a:pt x="512" y="10"/>
                  </a:cubicBezTo>
                  <a:cubicBezTo>
                    <a:pt x="480" y="4"/>
                    <a:pt x="447" y="0"/>
                    <a:pt x="4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5" name="Google Shape;875;p4"/>
            <p:cNvSpPr/>
            <p:nvPr/>
          </p:nvSpPr>
          <p:spPr>
            <a:xfrm>
              <a:off x="8028739" y="8289"/>
              <a:ext cx="22029" cy="28404"/>
            </a:xfrm>
            <a:custGeom>
              <a:avLst/>
              <a:gdLst/>
              <a:ahLst/>
              <a:cxnLst/>
              <a:rect l="l" t="t" r="r" b="b"/>
              <a:pathLst>
                <a:path w="698" h="900" extrusionOk="0">
                  <a:moveTo>
                    <a:pt x="469" y="0"/>
                  </a:moveTo>
                  <a:cubicBezTo>
                    <a:pt x="439" y="0"/>
                    <a:pt x="403" y="6"/>
                    <a:pt x="357" y="18"/>
                  </a:cubicBezTo>
                  <a:cubicBezTo>
                    <a:pt x="0" y="78"/>
                    <a:pt x="143" y="351"/>
                    <a:pt x="179" y="590"/>
                  </a:cubicBezTo>
                  <a:cubicBezTo>
                    <a:pt x="298" y="744"/>
                    <a:pt x="441" y="863"/>
                    <a:pt x="619" y="899"/>
                  </a:cubicBezTo>
                  <a:cubicBezTo>
                    <a:pt x="524" y="732"/>
                    <a:pt x="441" y="566"/>
                    <a:pt x="631" y="423"/>
                  </a:cubicBezTo>
                  <a:cubicBezTo>
                    <a:pt x="515" y="328"/>
                    <a:pt x="698" y="0"/>
                    <a:pt x="4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6" name="Google Shape;876;p4"/>
            <p:cNvSpPr/>
            <p:nvPr/>
          </p:nvSpPr>
          <p:spPr>
            <a:xfrm>
              <a:off x="8154218" y="104386"/>
              <a:ext cx="13192" cy="26321"/>
            </a:xfrm>
            <a:custGeom>
              <a:avLst/>
              <a:gdLst/>
              <a:ahLst/>
              <a:cxnLst/>
              <a:rect l="l" t="t" r="r" b="b"/>
              <a:pathLst>
                <a:path w="418" h="834" extrusionOk="0">
                  <a:moveTo>
                    <a:pt x="179" y="1"/>
                  </a:moveTo>
                  <a:cubicBezTo>
                    <a:pt x="165" y="1"/>
                    <a:pt x="149" y="3"/>
                    <a:pt x="132" y="9"/>
                  </a:cubicBezTo>
                  <a:cubicBezTo>
                    <a:pt x="13" y="57"/>
                    <a:pt x="120" y="188"/>
                    <a:pt x="108" y="283"/>
                  </a:cubicBezTo>
                  <a:cubicBezTo>
                    <a:pt x="96" y="342"/>
                    <a:pt x="37" y="414"/>
                    <a:pt x="1" y="473"/>
                  </a:cubicBezTo>
                  <a:cubicBezTo>
                    <a:pt x="61" y="581"/>
                    <a:pt x="120" y="700"/>
                    <a:pt x="168" y="831"/>
                  </a:cubicBezTo>
                  <a:cubicBezTo>
                    <a:pt x="180" y="833"/>
                    <a:pt x="191" y="834"/>
                    <a:pt x="203" y="834"/>
                  </a:cubicBezTo>
                  <a:cubicBezTo>
                    <a:pt x="262" y="834"/>
                    <a:pt x="318" y="809"/>
                    <a:pt x="358" y="759"/>
                  </a:cubicBezTo>
                  <a:cubicBezTo>
                    <a:pt x="394" y="712"/>
                    <a:pt x="406" y="664"/>
                    <a:pt x="406" y="604"/>
                  </a:cubicBezTo>
                  <a:cubicBezTo>
                    <a:pt x="418" y="497"/>
                    <a:pt x="406" y="390"/>
                    <a:pt x="394" y="295"/>
                  </a:cubicBezTo>
                  <a:cubicBezTo>
                    <a:pt x="370" y="259"/>
                    <a:pt x="370" y="247"/>
                    <a:pt x="358" y="223"/>
                  </a:cubicBezTo>
                  <a:cubicBezTo>
                    <a:pt x="306" y="140"/>
                    <a:pt x="281" y="1"/>
                    <a:pt x="1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7" name="Google Shape;877;p4"/>
            <p:cNvSpPr/>
            <p:nvPr/>
          </p:nvSpPr>
          <p:spPr>
            <a:xfrm>
              <a:off x="8267326" y="2450"/>
              <a:ext cx="15812" cy="22218"/>
            </a:xfrm>
            <a:custGeom>
              <a:avLst/>
              <a:gdLst/>
              <a:ahLst/>
              <a:cxnLst/>
              <a:rect l="l" t="t" r="r" b="b"/>
              <a:pathLst>
                <a:path w="501" h="704" extrusionOk="0">
                  <a:moveTo>
                    <a:pt x="1" y="1"/>
                  </a:moveTo>
                  <a:lnTo>
                    <a:pt x="1" y="1"/>
                  </a:lnTo>
                  <a:cubicBezTo>
                    <a:pt x="60" y="215"/>
                    <a:pt x="108" y="453"/>
                    <a:pt x="167" y="703"/>
                  </a:cubicBezTo>
                  <a:cubicBezTo>
                    <a:pt x="256" y="605"/>
                    <a:pt x="247" y="370"/>
                    <a:pt x="388" y="370"/>
                  </a:cubicBezTo>
                  <a:cubicBezTo>
                    <a:pt x="418" y="370"/>
                    <a:pt x="455" y="380"/>
                    <a:pt x="501" y="405"/>
                  </a:cubicBezTo>
                  <a:cubicBezTo>
                    <a:pt x="358" y="215"/>
                    <a:pt x="203" y="72"/>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8" name="Google Shape;878;p4"/>
            <p:cNvSpPr/>
            <p:nvPr/>
          </p:nvSpPr>
          <p:spPr>
            <a:xfrm>
              <a:off x="8598760" y="654966"/>
              <a:ext cx="65014" cy="69369"/>
            </a:xfrm>
            <a:custGeom>
              <a:avLst/>
              <a:gdLst/>
              <a:ahLst/>
              <a:cxnLst/>
              <a:rect l="l" t="t" r="r" b="b"/>
              <a:pathLst>
                <a:path w="2060" h="2198" extrusionOk="0">
                  <a:moveTo>
                    <a:pt x="742" y="1"/>
                  </a:moveTo>
                  <a:cubicBezTo>
                    <a:pt x="704" y="1"/>
                    <a:pt x="666" y="7"/>
                    <a:pt x="631" y="18"/>
                  </a:cubicBezTo>
                  <a:cubicBezTo>
                    <a:pt x="552" y="49"/>
                    <a:pt x="478" y="59"/>
                    <a:pt x="407" y="59"/>
                  </a:cubicBezTo>
                  <a:cubicBezTo>
                    <a:pt x="307" y="59"/>
                    <a:pt x="214" y="41"/>
                    <a:pt x="121" y="41"/>
                  </a:cubicBezTo>
                  <a:cubicBezTo>
                    <a:pt x="81" y="41"/>
                    <a:pt x="41" y="44"/>
                    <a:pt x="0" y="53"/>
                  </a:cubicBezTo>
                  <a:cubicBezTo>
                    <a:pt x="36" y="184"/>
                    <a:pt x="155" y="244"/>
                    <a:pt x="262" y="303"/>
                  </a:cubicBezTo>
                  <a:lnTo>
                    <a:pt x="393" y="530"/>
                  </a:lnTo>
                  <a:cubicBezTo>
                    <a:pt x="429" y="589"/>
                    <a:pt x="476" y="649"/>
                    <a:pt x="500" y="708"/>
                  </a:cubicBezTo>
                  <a:cubicBezTo>
                    <a:pt x="691" y="839"/>
                    <a:pt x="619" y="1018"/>
                    <a:pt x="548" y="1208"/>
                  </a:cubicBezTo>
                  <a:lnTo>
                    <a:pt x="548" y="1304"/>
                  </a:lnTo>
                  <a:cubicBezTo>
                    <a:pt x="595" y="1304"/>
                    <a:pt x="655" y="1315"/>
                    <a:pt x="691" y="1327"/>
                  </a:cubicBezTo>
                  <a:cubicBezTo>
                    <a:pt x="798" y="1363"/>
                    <a:pt x="905" y="1375"/>
                    <a:pt x="1012" y="1411"/>
                  </a:cubicBezTo>
                  <a:cubicBezTo>
                    <a:pt x="1025" y="1408"/>
                    <a:pt x="1036" y="1407"/>
                    <a:pt x="1046" y="1407"/>
                  </a:cubicBezTo>
                  <a:cubicBezTo>
                    <a:pt x="1145" y="1407"/>
                    <a:pt x="1153" y="1505"/>
                    <a:pt x="1131" y="1613"/>
                  </a:cubicBezTo>
                  <a:lnTo>
                    <a:pt x="1131" y="2042"/>
                  </a:lnTo>
                  <a:cubicBezTo>
                    <a:pt x="1186" y="2130"/>
                    <a:pt x="1242" y="2198"/>
                    <a:pt x="1344" y="2198"/>
                  </a:cubicBezTo>
                  <a:cubicBezTo>
                    <a:pt x="1352" y="2198"/>
                    <a:pt x="1361" y="2197"/>
                    <a:pt x="1369" y="2196"/>
                  </a:cubicBezTo>
                  <a:cubicBezTo>
                    <a:pt x="2060" y="2018"/>
                    <a:pt x="1500" y="1077"/>
                    <a:pt x="2060" y="815"/>
                  </a:cubicBezTo>
                  <a:cubicBezTo>
                    <a:pt x="2010" y="800"/>
                    <a:pt x="1968" y="794"/>
                    <a:pt x="1933" y="794"/>
                  </a:cubicBezTo>
                  <a:cubicBezTo>
                    <a:pt x="1883" y="794"/>
                    <a:pt x="1844" y="807"/>
                    <a:pt x="1810" y="827"/>
                  </a:cubicBezTo>
                  <a:cubicBezTo>
                    <a:pt x="1689" y="898"/>
                    <a:pt x="1704" y="1165"/>
                    <a:pt x="1509" y="1165"/>
                  </a:cubicBezTo>
                  <a:cubicBezTo>
                    <a:pt x="1474" y="1165"/>
                    <a:pt x="1432" y="1157"/>
                    <a:pt x="1381" y="1137"/>
                  </a:cubicBezTo>
                  <a:cubicBezTo>
                    <a:pt x="1036" y="994"/>
                    <a:pt x="1215" y="720"/>
                    <a:pt x="1203" y="542"/>
                  </a:cubicBezTo>
                  <a:cubicBezTo>
                    <a:pt x="1193" y="169"/>
                    <a:pt x="953" y="1"/>
                    <a:pt x="7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9" name="Google Shape;879;p4"/>
            <p:cNvSpPr/>
            <p:nvPr/>
          </p:nvSpPr>
          <p:spPr>
            <a:xfrm>
              <a:off x="8306049" y="231664"/>
              <a:ext cx="75555" cy="66150"/>
            </a:xfrm>
            <a:custGeom>
              <a:avLst/>
              <a:gdLst/>
              <a:ahLst/>
              <a:cxnLst/>
              <a:rect l="l" t="t" r="r" b="b"/>
              <a:pathLst>
                <a:path w="2394" h="2096" extrusionOk="0">
                  <a:moveTo>
                    <a:pt x="405" y="0"/>
                  </a:moveTo>
                  <a:cubicBezTo>
                    <a:pt x="191" y="250"/>
                    <a:pt x="762" y="143"/>
                    <a:pt x="548" y="429"/>
                  </a:cubicBezTo>
                  <a:cubicBezTo>
                    <a:pt x="486" y="513"/>
                    <a:pt x="426" y="541"/>
                    <a:pt x="363" y="541"/>
                  </a:cubicBezTo>
                  <a:cubicBezTo>
                    <a:pt x="257" y="541"/>
                    <a:pt x="143" y="459"/>
                    <a:pt x="0" y="429"/>
                  </a:cubicBezTo>
                  <a:lnTo>
                    <a:pt x="0" y="429"/>
                  </a:lnTo>
                  <a:cubicBezTo>
                    <a:pt x="119" y="655"/>
                    <a:pt x="179" y="786"/>
                    <a:pt x="250" y="929"/>
                  </a:cubicBezTo>
                  <a:cubicBezTo>
                    <a:pt x="536" y="1072"/>
                    <a:pt x="655" y="1370"/>
                    <a:pt x="798" y="1643"/>
                  </a:cubicBezTo>
                  <a:cubicBezTo>
                    <a:pt x="824" y="1626"/>
                    <a:pt x="837" y="1615"/>
                    <a:pt x="852" y="1615"/>
                  </a:cubicBezTo>
                  <a:cubicBezTo>
                    <a:pt x="857" y="1615"/>
                    <a:pt x="863" y="1616"/>
                    <a:pt x="869" y="1620"/>
                  </a:cubicBezTo>
                  <a:cubicBezTo>
                    <a:pt x="1013" y="1570"/>
                    <a:pt x="1149" y="1539"/>
                    <a:pt x="1272" y="1539"/>
                  </a:cubicBezTo>
                  <a:cubicBezTo>
                    <a:pt x="1535" y="1539"/>
                    <a:pt x="1740" y="1682"/>
                    <a:pt x="1846" y="2096"/>
                  </a:cubicBezTo>
                  <a:cubicBezTo>
                    <a:pt x="1881" y="1989"/>
                    <a:pt x="1905" y="1834"/>
                    <a:pt x="1941" y="1822"/>
                  </a:cubicBezTo>
                  <a:cubicBezTo>
                    <a:pt x="2393" y="1679"/>
                    <a:pt x="1607" y="1453"/>
                    <a:pt x="1977" y="1286"/>
                  </a:cubicBezTo>
                  <a:cubicBezTo>
                    <a:pt x="2010" y="1275"/>
                    <a:pt x="1921" y="1214"/>
                    <a:pt x="1851" y="1214"/>
                  </a:cubicBezTo>
                  <a:cubicBezTo>
                    <a:pt x="1845" y="1214"/>
                    <a:pt x="1839" y="1214"/>
                    <a:pt x="1834" y="1215"/>
                  </a:cubicBezTo>
                  <a:cubicBezTo>
                    <a:pt x="1765" y="1234"/>
                    <a:pt x="1701" y="1242"/>
                    <a:pt x="1644" y="1242"/>
                  </a:cubicBezTo>
                  <a:cubicBezTo>
                    <a:pt x="1222" y="1242"/>
                    <a:pt x="1080" y="786"/>
                    <a:pt x="965" y="441"/>
                  </a:cubicBezTo>
                  <a:cubicBezTo>
                    <a:pt x="834" y="84"/>
                    <a:pt x="679" y="0"/>
                    <a:pt x="40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0" name="Google Shape;880;p4"/>
            <p:cNvSpPr/>
            <p:nvPr/>
          </p:nvSpPr>
          <p:spPr>
            <a:xfrm>
              <a:off x="8486409" y="487545"/>
              <a:ext cx="37588" cy="56492"/>
            </a:xfrm>
            <a:custGeom>
              <a:avLst/>
              <a:gdLst/>
              <a:ahLst/>
              <a:cxnLst/>
              <a:rect l="l" t="t" r="r" b="b"/>
              <a:pathLst>
                <a:path w="1191" h="1790" extrusionOk="0">
                  <a:moveTo>
                    <a:pt x="214" y="1"/>
                  </a:moveTo>
                  <a:cubicBezTo>
                    <a:pt x="0" y="60"/>
                    <a:pt x="203" y="322"/>
                    <a:pt x="60" y="417"/>
                  </a:cubicBezTo>
                  <a:cubicBezTo>
                    <a:pt x="24" y="703"/>
                    <a:pt x="381" y="798"/>
                    <a:pt x="345" y="1096"/>
                  </a:cubicBezTo>
                  <a:cubicBezTo>
                    <a:pt x="595" y="1179"/>
                    <a:pt x="548" y="1489"/>
                    <a:pt x="714" y="1632"/>
                  </a:cubicBezTo>
                  <a:cubicBezTo>
                    <a:pt x="804" y="1706"/>
                    <a:pt x="898" y="1790"/>
                    <a:pt x="999" y="1790"/>
                  </a:cubicBezTo>
                  <a:cubicBezTo>
                    <a:pt x="1060" y="1790"/>
                    <a:pt x="1124" y="1760"/>
                    <a:pt x="1191" y="1679"/>
                  </a:cubicBezTo>
                  <a:cubicBezTo>
                    <a:pt x="965" y="1501"/>
                    <a:pt x="834" y="1263"/>
                    <a:pt x="845" y="953"/>
                  </a:cubicBezTo>
                  <a:cubicBezTo>
                    <a:pt x="857" y="429"/>
                    <a:pt x="560" y="203"/>
                    <a:pt x="2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1" name="Google Shape;881;p4"/>
            <p:cNvSpPr/>
            <p:nvPr/>
          </p:nvSpPr>
          <p:spPr>
            <a:xfrm>
              <a:off x="8117042" y="55406"/>
              <a:ext cx="40965" cy="44910"/>
            </a:xfrm>
            <a:custGeom>
              <a:avLst/>
              <a:gdLst/>
              <a:ahLst/>
              <a:cxnLst/>
              <a:rect l="l" t="t" r="r" b="b"/>
              <a:pathLst>
                <a:path w="1298" h="1423" extrusionOk="0">
                  <a:moveTo>
                    <a:pt x="528" y="1"/>
                  </a:moveTo>
                  <a:cubicBezTo>
                    <a:pt x="526" y="1"/>
                    <a:pt x="525" y="1"/>
                    <a:pt x="524" y="1"/>
                  </a:cubicBezTo>
                  <a:cubicBezTo>
                    <a:pt x="453" y="13"/>
                    <a:pt x="393" y="73"/>
                    <a:pt x="334" y="120"/>
                  </a:cubicBezTo>
                  <a:cubicBezTo>
                    <a:pt x="381" y="430"/>
                    <a:pt x="0" y="668"/>
                    <a:pt x="179" y="1013"/>
                  </a:cubicBezTo>
                  <a:cubicBezTo>
                    <a:pt x="450" y="901"/>
                    <a:pt x="626" y="838"/>
                    <a:pt x="736" y="838"/>
                  </a:cubicBezTo>
                  <a:cubicBezTo>
                    <a:pt x="907" y="838"/>
                    <a:pt x="922" y="988"/>
                    <a:pt x="893" y="1335"/>
                  </a:cubicBezTo>
                  <a:cubicBezTo>
                    <a:pt x="881" y="1335"/>
                    <a:pt x="881" y="1359"/>
                    <a:pt x="917" y="1383"/>
                  </a:cubicBezTo>
                  <a:cubicBezTo>
                    <a:pt x="917" y="1409"/>
                    <a:pt x="930" y="1423"/>
                    <a:pt x="957" y="1423"/>
                  </a:cubicBezTo>
                  <a:cubicBezTo>
                    <a:pt x="966" y="1423"/>
                    <a:pt x="977" y="1421"/>
                    <a:pt x="988" y="1418"/>
                  </a:cubicBezTo>
                  <a:cubicBezTo>
                    <a:pt x="1048" y="1323"/>
                    <a:pt x="1119" y="1216"/>
                    <a:pt x="1179" y="1132"/>
                  </a:cubicBezTo>
                  <a:cubicBezTo>
                    <a:pt x="1227" y="1132"/>
                    <a:pt x="1286" y="1121"/>
                    <a:pt x="1286" y="1097"/>
                  </a:cubicBezTo>
                  <a:cubicBezTo>
                    <a:pt x="1298" y="1003"/>
                    <a:pt x="635" y="1"/>
                    <a:pt x="52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2" name="Google Shape;882;p4"/>
            <p:cNvSpPr/>
            <p:nvPr/>
          </p:nvSpPr>
          <p:spPr>
            <a:xfrm>
              <a:off x="8550663" y="571587"/>
              <a:ext cx="40491" cy="36231"/>
            </a:xfrm>
            <a:custGeom>
              <a:avLst/>
              <a:gdLst/>
              <a:ahLst/>
              <a:cxnLst/>
              <a:rect l="l" t="t" r="r" b="b"/>
              <a:pathLst>
                <a:path w="1283" h="1148" extrusionOk="0">
                  <a:moveTo>
                    <a:pt x="143" y="0"/>
                  </a:moveTo>
                  <a:cubicBezTo>
                    <a:pt x="100" y="0"/>
                    <a:pt x="52" y="12"/>
                    <a:pt x="0" y="40"/>
                  </a:cubicBezTo>
                  <a:cubicBezTo>
                    <a:pt x="48" y="600"/>
                    <a:pt x="179" y="1076"/>
                    <a:pt x="762" y="1148"/>
                  </a:cubicBezTo>
                  <a:cubicBezTo>
                    <a:pt x="834" y="1100"/>
                    <a:pt x="929" y="1100"/>
                    <a:pt x="1000" y="1100"/>
                  </a:cubicBezTo>
                  <a:cubicBezTo>
                    <a:pt x="1107" y="1052"/>
                    <a:pt x="1250" y="1124"/>
                    <a:pt x="1262" y="957"/>
                  </a:cubicBezTo>
                  <a:cubicBezTo>
                    <a:pt x="1283" y="823"/>
                    <a:pt x="1196" y="724"/>
                    <a:pt x="1102" y="724"/>
                  </a:cubicBezTo>
                  <a:cubicBezTo>
                    <a:pt x="1088" y="724"/>
                    <a:pt x="1074" y="726"/>
                    <a:pt x="1060" y="731"/>
                  </a:cubicBezTo>
                  <a:cubicBezTo>
                    <a:pt x="1006" y="744"/>
                    <a:pt x="959" y="751"/>
                    <a:pt x="916" y="751"/>
                  </a:cubicBezTo>
                  <a:cubicBezTo>
                    <a:pt x="695" y="751"/>
                    <a:pt x="608" y="578"/>
                    <a:pt x="488" y="338"/>
                  </a:cubicBezTo>
                  <a:cubicBezTo>
                    <a:pt x="440" y="241"/>
                    <a:pt x="335" y="0"/>
                    <a:pt x="1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3" name="Google Shape;883;p4"/>
            <p:cNvSpPr/>
            <p:nvPr/>
          </p:nvSpPr>
          <p:spPr>
            <a:xfrm>
              <a:off x="8201589" y="129318"/>
              <a:ext cx="38345" cy="33422"/>
            </a:xfrm>
            <a:custGeom>
              <a:avLst/>
              <a:gdLst/>
              <a:ahLst/>
              <a:cxnLst/>
              <a:rect l="l" t="t" r="r" b="b"/>
              <a:pathLst>
                <a:path w="1215" h="1059" extrusionOk="0">
                  <a:moveTo>
                    <a:pt x="357" y="0"/>
                  </a:moveTo>
                  <a:cubicBezTo>
                    <a:pt x="250" y="0"/>
                    <a:pt x="134" y="69"/>
                    <a:pt x="0" y="243"/>
                  </a:cubicBezTo>
                  <a:cubicBezTo>
                    <a:pt x="167" y="279"/>
                    <a:pt x="238" y="386"/>
                    <a:pt x="322" y="576"/>
                  </a:cubicBezTo>
                  <a:cubicBezTo>
                    <a:pt x="421" y="884"/>
                    <a:pt x="678" y="1058"/>
                    <a:pt x="921" y="1058"/>
                  </a:cubicBezTo>
                  <a:cubicBezTo>
                    <a:pt x="1026" y="1058"/>
                    <a:pt x="1128" y="1026"/>
                    <a:pt x="1215" y="957"/>
                  </a:cubicBezTo>
                  <a:cubicBezTo>
                    <a:pt x="953" y="898"/>
                    <a:pt x="988" y="588"/>
                    <a:pt x="857" y="398"/>
                  </a:cubicBezTo>
                  <a:cubicBezTo>
                    <a:pt x="686" y="190"/>
                    <a:pt x="534" y="0"/>
                    <a:pt x="3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4" name="Google Shape;884;p4"/>
            <p:cNvSpPr/>
            <p:nvPr/>
          </p:nvSpPr>
          <p:spPr>
            <a:xfrm>
              <a:off x="8415748" y="373333"/>
              <a:ext cx="29730" cy="44342"/>
            </a:xfrm>
            <a:custGeom>
              <a:avLst/>
              <a:gdLst/>
              <a:ahLst/>
              <a:cxnLst/>
              <a:rect l="l" t="t" r="r" b="b"/>
              <a:pathLst>
                <a:path w="942" h="1405" extrusionOk="0">
                  <a:moveTo>
                    <a:pt x="1" y="0"/>
                  </a:moveTo>
                  <a:lnTo>
                    <a:pt x="1" y="0"/>
                  </a:lnTo>
                  <a:cubicBezTo>
                    <a:pt x="60" y="310"/>
                    <a:pt x="501" y="536"/>
                    <a:pt x="167" y="941"/>
                  </a:cubicBezTo>
                  <a:cubicBezTo>
                    <a:pt x="167" y="988"/>
                    <a:pt x="203" y="1012"/>
                    <a:pt x="227" y="1024"/>
                  </a:cubicBezTo>
                  <a:cubicBezTo>
                    <a:pt x="394" y="1084"/>
                    <a:pt x="382" y="1345"/>
                    <a:pt x="537" y="1405"/>
                  </a:cubicBezTo>
                  <a:lnTo>
                    <a:pt x="548" y="1381"/>
                  </a:lnTo>
                  <a:cubicBezTo>
                    <a:pt x="656" y="1369"/>
                    <a:pt x="775" y="1345"/>
                    <a:pt x="882" y="1310"/>
                  </a:cubicBezTo>
                  <a:cubicBezTo>
                    <a:pt x="894" y="1191"/>
                    <a:pt x="929" y="1072"/>
                    <a:pt x="941" y="953"/>
                  </a:cubicBezTo>
                  <a:cubicBezTo>
                    <a:pt x="798" y="869"/>
                    <a:pt x="691" y="750"/>
                    <a:pt x="703" y="536"/>
                  </a:cubicBezTo>
                  <a:cubicBezTo>
                    <a:pt x="560" y="238"/>
                    <a:pt x="298" y="72"/>
                    <a:pt x="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5" name="Google Shape;885;p4"/>
            <p:cNvSpPr/>
            <p:nvPr/>
          </p:nvSpPr>
          <p:spPr>
            <a:xfrm>
              <a:off x="8165516" y="100914"/>
              <a:ext cx="39860" cy="33832"/>
            </a:xfrm>
            <a:custGeom>
              <a:avLst/>
              <a:gdLst/>
              <a:ahLst/>
              <a:cxnLst/>
              <a:rect l="l" t="t" r="r" b="b"/>
              <a:pathLst>
                <a:path w="1263" h="1072" extrusionOk="0">
                  <a:moveTo>
                    <a:pt x="238" y="0"/>
                  </a:moveTo>
                  <a:cubicBezTo>
                    <a:pt x="167" y="107"/>
                    <a:pt x="72" y="214"/>
                    <a:pt x="0" y="310"/>
                  </a:cubicBezTo>
                  <a:cubicBezTo>
                    <a:pt x="48" y="488"/>
                    <a:pt x="238" y="548"/>
                    <a:pt x="226" y="774"/>
                  </a:cubicBezTo>
                  <a:cubicBezTo>
                    <a:pt x="286" y="929"/>
                    <a:pt x="417" y="905"/>
                    <a:pt x="536" y="941"/>
                  </a:cubicBezTo>
                  <a:cubicBezTo>
                    <a:pt x="703" y="964"/>
                    <a:pt x="846" y="1072"/>
                    <a:pt x="1024" y="1072"/>
                  </a:cubicBezTo>
                  <a:cubicBezTo>
                    <a:pt x="1060" y="1060"/>
                    <a:pt x="1072" y="1060"/>
                    <a:pt x="1107" y="1048"/>
                  </a:cubicBezTo>
                  <a:cubicBezTo>
                    <a:pt x="1262" y="572"/>
                    <a:pt x="965" y="429"/>
                    <a:pt x="691" y="369"/>
                  </a:cubicBezTo>
                  <a:cubicBezTo>
                    <a:pt x="465" y="333"/>
                    <a:pt x="334" y="202"/>
                    <a:pt x="2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6" name="Google Shape;886;p4"/>
            <p:cNvSpPr/>
            <p:nvPr/>
          </p:nvSpPr>
          <p:spPr>
            <a:xfrm>
              <a:off x="8443931" y="411677"/>
              <a:ext cx="29730" cy="26132"/>
            </a:xfrm>
            <a:custGeom>
              <a:avLst/>
              <a:gdLst/>
              <a:ahLst/>
              <a:cxnLst/>
              <a:rect l="l" t="t" r="r" b="b"/>
              <a:pathLst>
                <a:path w="942" h="828" extrusionOk="0">
                  <a:moveTo>
                    <a:pt x="444" y="1"/>
                  </a:moveTo>
                  <a:cubicBezTo>
                    <a:pt x="407" y="1"/>
                    <a:pt x="369" y="49"/>
                    <a:pt x="286" y="154"/>
                  </a:cubicBezTo>
                  <a:cubicBezTo>
                    <a:pt x="1" y="452"/>
                    <a:pt x="465" y="583"/>
                    <a:pt x="406" y="821"/>
                  </a:cubicBezTo>
                  <a:cubicBezTo>
                    <a:pt x="433" y="826"/>
                    <a:pt x="459" y="828"/>
                    <a:pt x="483" y="828"/>
                  </a:cubicBezTo>
                  <a:cubicBezTo>
                    <a:pt x="649" y="828"/>
                    <a:pt x="746" y="724"/>
                    <a:pt x="798" y="547"/>
                  </a:cubicBezTo>
                  <a:cubicBezTo>
                    <a:pt x="834" y="369"/>
                    <a:pt x="894" y="190"/>
                    <a:pt x="941" y="35"/>
                  </a:cubicBezTo>
                  <a:cubicBezTo>
                    <a:pt x="911" y="16"/>
                    <a:pt x="886" y="8"/>
                    <a:pt x="864" y="8"/>
                  </a:cubicBezTo>
                  <a:cubicBezTo>
                    <a:pt x="758" y="8"/>
                    <a:pt x="748" y="204"/>
                    <a:pt x="678" y="204"/>
                  </a:cubicBezTo>
                  <a:cubicBezTo>
                    <a:pt x="657" y="204"/>
                    <a:pt x="631" y="187"/>
                    <a:pt x="596" y="142"/>
                  </a:cubicBezTo>
                  <a:cubicBezTo>
                    <a:pt x="517" y="52"/>
                    <a:pt x="482" y="1"/>
                    <a:pt x="4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7" name="Google Shape;887;p4"/>
            <p:cNvSpPr/>
            <p:nvPr/>
          </p:nvSpPr>
          <p:spPr>
            <a:xfrm>
              <a:off x="8242899" y="158541"/>
              <a:ext cx="25721" cy="31749"/>
            </a:xfrm>
            <a:custGeom>
              <a:avLst/>
              <a:gdLst/>
              <a:ahLst/>
              <a:cxnLst/>
              <a:rect l="l" t="t" r="r" b="b"/>
              <a:pathLst>
                <a:path w="815" h="1006" extrusionOk="0">
                  <a:moveTo>
                    <a:pt x="139" y="1"/>
                  </a:moveTo>
                  <a:cubicBezTo>
                    <a:pt x="95" y="1"/>
                    <a:pt x="49" y="3"/>
                    <a:pt x="1" y="8"/>
                  </a:cubicBezTo>
                  <a:cubicBezTo>
                    <a:pt x="37" y="31"/>
                    <a:pt x="48" y="79"/>
                    <a:pt x="60" y="115"/>
                  </a:cubicBezTo>
                  <a:cubicBezTo>
                    <a:pt x="108" y="365"/>
                    <a:pt x="608" y="186"/>
                    <a:pt x="453" y="627"/>
                  </a:cubicBezTo>
                  <a:cubicBezTo>
                    <a:pt x="406" y="734"/>
                    <a:pt x="156" y="734"/>
                    <a:pt x="299" y="924"/>
                  </a:cubicBezTo>
                  <a:cubicBezTo>
                    <a:pt x="345" y="984"/>
                    <a:pt x="387" y="1006"/>
                    <a:pt x="428" y="1006"/>
                  </a:cubicBezTo>
                  <a:cubicBezTo>
                    <a:pt x="534" y="1006"/>
                    <a:pt x="627" y="858"/>
                    <a:pt x="739" y="841"/>
                  </a:cubicBezTo>
                  <a:cubicBezTo>
                    <a:pt x="815" y="224"/>
                    <a:pt x="576" y="1"/>
                    <a:pt x="1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8" name="Google Shape;888;p4"/>
            <p:cNvSpPr/>
            <p:nvPr/>
          </p:nvSpPr>
          <p:spPr>
            <a:xfrm>
              <a:off x="8483001" y="323722"/>
              <a:ext cx="28152" cy="26731"/>
            </a:xfrm>
            <a:custGeom>
              <a:avLst/>
              <a:gdLst/>
              <a:ahLst/>
              <a:cxnLst/>
              <a:rect l="l" t="t" r="r" b="b"/>
              <a:pathLst>
                <a:path w="892" h="847" extrusionOk="0">
                  <a:moveTo>
                    <a:pt x="453" y="0"/>
                  </a:moveTo>
                  <a:lnTo>
                    <a:pt x="453" y="0"/>
                  </a:lnTo>
                  <a:cubicBezTo>
                    <a:pt x="251" y="60"/>
                    <a:pt x="1" y="36"/>
                    <a:pt x="120" y="370"/>
                  </a:cubicBezTo>
                  <a:cubicBezTo>
                    <a:pt x="227" y="691"/>
                    <a:pt x="584" y="679"/>
                    <a:pt x="799" y="846"/>
                  </a:cubicBezTo>
                  <a:cubicBezTo>
                    <a:pt x="799" y="846"/>
                    <a:pt x="800" y="846"/>
                    <a:pt x="801" y="846"/>
                  </a:cubicBezTo>
                  <a:cubicBezTo>
                    <a:pt x="827" y="846"/>
                    <a:pt x="892" y="689"/>
                    <a:pt x="834" y="631"/>
                  </a:cubicBezTo>
                  <a:cubicBezTo>
                    <a:pt x="751" y="548"/>
                    <a:pt x="644" y="393"/>
                    <a:pt x="537" y="393"/>
                  </a:cubicBezTo>
                  <a:cubicBezTo>
                    <a:pt x="526" y="394"/>
                    <a:pt x="516" y="394"/>
                    <a:pt x="506" y="394"/>
                  </a:cubicBezTo>
                  <a:cubicBezTo>
                    <a:pt x="67" y="394"/>
                    <a:pt x="477" y="140"/>
                    <a:pt x="4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89" name="Google Shape;889;p4"/>
            <p:cNvSpPr/>
            <p:nvPr/>
          </p:nvSpPr>
          <p:spPr>
            <a:xfrm>
              <a:off x="8556660" y="602262"/>
              <a:ext cx="25595" cy="27394"/>
            </a:xfrm>
            <a:custGeom>
              <a:avLst/>
              <a:gdLst/>
              <a:ahLst/>
              <a:cxnLst/>
              <a:rect l="l" t="t" r="r" b="b"/>
              <a:pathLst>
                <a:path w="811" h="868" extrusionOk="0">
                  <a:moveTo>
                    <a:pt x="661" y="1"/>
                  </a:moveTo>
                  <a:cubicBezTo>
                    <a:pt x="624" y="1"/>
                    <a:pt x="594" y="48"/>
                    <a:pt x="572" y="176"/>
                  </a:cubicBezTo>
                  <a:cubicBezTo>
                    <a:pt x="620" y="711"/>
                    <a:pt x="179" y="426"/>
                    <a:pt x="1" y="580"/>
                  </a:cubicBezTo>
                  <a:cubicBezTo>
                    <a:pt x="72" y="676"/>
                    <a:pt x="143" y="771"/>
                    <a:pt x="215" y="854"/>
                  </a:cubicBezTo>
                  <a:lnTo>
                    <a:pt x="441" y="854"/>
                  </a:lnTo>
                  <a:cubicBezTo>
                    <a:pt x="486" y="854"/>
                    <a:pt x="543" y="868"/>
                    <a:pt x="598" y="868"/>
                  </a:cubicBezTo>
                  <a:cubicBezTo>
                    <a:pt x="659" y="868"/>
                    <a:pt x="719" y="851"/>
                    <a:pt x="763" y="783"/>
                  </a:cubicBezTo>
                  <a:cubicBezTo>
                    <a:pt x="691" y="557"/>
                    <a:pt x="798" y="354"/>
                    <a:pt x="810" y="140"/>
                  </a:cubicBezTo>
                  <a:cubicBezTo>
                    <a:pt x="753" y="63"/>
                    <a:pt x="702" y="1"/>
                    <a:pt x="66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0" name="Google Shape;890;p4"/>
            <p:cNvSpPr/>
            <p:nvPr/>
          </p:nvSpPr>
          <p:spPr>
            <a:xfrm>
              <a:off x="8570577" y="626941"/>
              <a:ext cx="20672" cy="22344"/>
            </a:xfrm>
            <a:custGeom>
              <a:avLst/>
              <a:gdLst/>
              <a:ahLst/>
              <a:cxnLst/>
              <a:rect l="l" t="t" r="r" b="b"/>
              <a:pathLst>
                <a:path w="655" h="708" extrusionOk="0">
                  <a:moveTo>
                    <a:pt x="322" y="1"/>
                  </a:moveTo>
                  <a:cubicBezTo>
                    <a:pt x="214" y="13"/>
                    <a:pt x="95" y="48"/>
                    <a:pt x="0" y="72"/>
                  </a:cubicBezTo>
                  <a:cubicBezTo>
                    <a:pt x="83" y="167"/>
                    <a:pt x="214" y="215"/>
                    <a:pt x="191" y="406"/>
                  </a:cubicBezTo>
                  <a:cubicBezTo>
                    <a:pt x="158" y="633"/>
                    <a:pt x="200" y="708"/>
                    <a:pt x="280" y="708"/>
                  </a:cubicBezTo>
                  <a:cubicBezTo>
                    <a:pt x="346" y="708"/>
                    <a:pt x="438" y="656"/>
                    <a:pt x="536" y="596"/>
                  </a:cubicBezTo>
                  <a:cubicBezTo>
                    <a:pt x="655" y="310"/>
                    <a:pt x="429" y="179"/>
                    <a:pt x="3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1" name="Google Shape;891;p4"/>
            <p:cNvSpPr/>
            <p:nvPr/>
          </p:nvSpPr>
          <p:spPr>
            <a:xfrm>
              <a:off x="7976888" y="-21409"/>
              <a:ext cx="22565" cy="18620"/>
            </a:xfrm>
            <a:custGeom>
              <a:avLst/>
              <a:gdLst/>
              <a:ahLst/>
              <a:cxnLst/>
              <a:rect l="l" t="t" r="r" b="b"/>
              <a:pathLst>
                <a:path w="715" h="590" extrusionOk="0">
                  <a:moveTo>
                    <a:pt x="247" y="1"/>
                  </a:moveTo>
                  <a:cubicBezTo>
                    <a:pt x="168" y="1"/>
                    <a:pt x="87" y="51"/>
                    <a:pt x="0" y="197"/>
                  </a:cubicBezTo>
                  <a:cubicBezTo>
                    <a:pt x="84" y="316"/>
                    <a:pt x="238" y="399"/>
                    <a:pt x="238" y="590"/>
                  </a:cubicBezTo>
                  <a:lnTo>
                    <a:pt x="381" y="590"/>
                  </a:lnTo>
                  <a:cubicBezTo>
                    <a:pt x="417" y="399"/>
                    <a:pt x="596" y="364"/>
                    <a:pt x="715" y="257"/>
                  </a:cubicBezTo>
                  <a:cubicBezTo>
                    <a:pt x="555" y="209"/>
                    <a:pt x="406" y="1"/>
                    <a:pt x="2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2" name="Google Shape;892;p4"/>
            <p:cNvSpPr/>
            <p:nvPr/>
          </p:nvSpPr>
          <p:spPr>
            <a:xfrm>
              <a:off x="8375100" y="315895"/>
              <a:ext cx="18904" cy="16632"/>
            </a:xfrm>
            <a:custGeom>
              <a:avLst/>
              <a:gdLst/>
              <a:ahLst/>
              <a:cxnLst/>
              <a:rect l="l" t="t" r="r" b="b"/>
              <a:pathLst>
                <a:path w="599" h="527" extrusionOk="0">
                  <a:moveTo>
                    <a:pt x="421" y="0"/>
                  </a:moveTo>
                  <a:cubicBezTo>
                    <a:pt x="341" y="0"/>
                    <a:pt x="188" y="103"/>
                    <a:pt x="86" y="153"/>
                  </a:cubicBezTo>
                  <a:cubicBezTo>
                    <a:pt x="0" y="446"/>
                    <a:pt x="88" y="527"/>
                    <a:pt x="238" y="527"/>
                  </a:cubicBezTo>
                  <a:cubicBezTo>
                    <a:pt x="296" y="527"/>
                    <a:pt x="362" y="515"/>
                    <a:pt x="431" y="498"/>
                  </a:cubicBezTo>
                  <a:cubicBezTo>
                    <a:pt x="479" y="332"/>
                    <a:pt x="598" y="141"/>
                    <a:pt x="455" y="10"/>
                  </a:cubicBezTo>
                  <a:cubicBezTo>
                    <a:pt x="446" y="3"/>
                    <a:pt x="435" y="0"/>
                    <a:pt x="42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3" name="Google Shape;893;p4"/>
            <p:cNvSpPr/>
            <p:nvPr/>
          </p:nvSpPr>
          <p:spPr>
            <a:xfrm>
              <a:off x="8404482" y="358437"/>
              <a:ext cx="13729" cy="15559"/>
            </a:xfrm>
            <a:custGeom>
              <a:avLst/>
              <a:gdLst/>
              <a:ahLst/>
              <a:cxnLst/>
              <a:rect l="l" t="t" r="r" b="b"/>
              <a:pathLst>
                <a:path w="435" h="493" extrusionOk="0">
                  <a:moveTo>
                    <a:pt x="179" y="1"/>
                  </a:moveTo>
                  <a:cubicBezTo>
                    <a:pt x="129" y="1"/>
                    <a:pt x="70" y="11"/>
                    <a:pt x="1" y="32"/>
                  </a:cubicBezTo>
                  <a:cubicBezTo>
                    <a:pt x="42" y="217"/>
                    <a:pt x="12" y="493"/>
                    <a:pt x="236" y="493"/>
                  </a:cubicBezTo>
                  <a:cubicBezTo>
                    <a:pt x="270" y="493"/>
                    <a:pt x="310" y="486"/>
                    <a:pt x="358" y="472"/>
                  </a:cubicBezTo>
                  <a:cubicBezTo>
                    <a:pt x="435" y="174"/>
                    <a:pt x="387" y="1"/>
                    <a:pt x="17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4" name="Google Shape;894;p4"/>
            <p:cNvSpPr/>
            <p:nvPr/>
          </p:nvSpPr>
          <p:spPr>
            <a:xfrm>
              <a:off x="8272218" y="130959"/>
              <a:ext cx="13950" cy="20325"/>
            </a:xfrm>
            <a:custGeom>
              <a:avLst/>
              <a:gdLst/>
              <a:ahLst/>
              <a:cxnLst/>
              <a:rect l="l" t="t" r="r" b="b"/>
              <a:pathLst>
                <a:path w="442" h="644" extrusionOk="0">
                  <a:moveTo>
                    <a:pt x="382" y="1"/>
                  </a:moveTo>
                  <a:lnTo>
                    <a:pt x="382" y="1"/>
                  </a:lnTo>
                  <a:cubicBezTo>
                    <a:pt x="1" y="72"/>
                    <a:pt x="72" y="370"/>
                    <a:pt x="132" y="643"/>
                  </a:cubicBezTo>
                  <a:cubicBezTo>
                    <a:pt x="179" y="405"/>
                    <a:pt x="441" y="286"/>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5" name="Google Shape;895;p4"/>
            <p:cNvSpPr/>
            <p:nvPr/>
          </p:nvSpPr>
          <p:spPr>
            <a:xfrm>
              <a:off x="8430423" y="390217"/>
              <a:ext cx="15433" cy="14959"/>
            </a:xfrm>
            <a:custGeom>
              <a:avLst/>
              <a:gdLst/>
              <a:ahLst/>
              <a:cxnLst/>
              <a:rect l="l" t="t" r="r" b="b"/>
              <a:pathLst>
                <a:path w="489" h="474" extrusionOk="0">
                  <a:moveTo>
                    <a:pt x="226" y="1"/>
                  </a:moveTo>
                  <a:cubicBezTo>
                    <a:pt x="119" y="37"/>
                    <a:pt x="0" y="48"/>
                    <a:pt x="107" y="227"/>
                  </a:cubicBezTo>
                  <a:cubicBezTo>
                    <a:pt x="169" y="334"/>
                    <a:pt x="232" y="473"/>
                    <a:pt x="343" y="473"/>
                  </a:cubicBezTo>
                  <a:cubicBezTo>
                    <a:pt x="381" y="473"/>
                    <a:pt x="425" y="457"/>
                    <a:pt x="476" y="418"/>
                  </a:cubicBezTo>
                  <a:cubicBezTo>
                    <a:pt x="488" y="215"/>
                    <a:pt x="405" y="72"/>
                    <a:pt x="2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6" name="Google Shape;896;p4"/>
            <p:cNvSpPr/>
            <p:nvPr/>
          </p:nvSpPr>
          <p:spPr>
            <a:xfrm>
              <a:off x="8262434" y="179812"/>
              <a:ext cx="17705" cy="18557"/>
            </a:xfrm>
            <a:custGeom>
              <a:avLst/>
              <a:gdLst/>
              <a:ahLst/>
              <a:cxnLst/>
              <a:rect l="l" t="t" r="r" b="b"/>
              <a:pathLst>
                <a:path w="561" h="588" extrusionOk="0">
                  <a:moveTo>
                    <a:pt x="384" y="0"/>
                  </a:moveTo>
                  <a:cubicBezTo>
                    <a:pt x="281" y="0"/>
                    <a:pt x="245" y="176"/>
                    <a:pt x="180" y="250"/>
                  </a:cubicBezTo>
                  <a:cubicBezTo>
                    <a:pt x="84" y="334"/>
                    <a:pt x="1" y="417"/>
                    <a:pt x="37" y="536"/>
                  </a:cubicBezTo>
                  <a:cubicBezTo>
                    <a:pt x="51" y="574"/>
                    <a:pt x="71" y="588"/>
                    <a:pt x="94" y="588"/>
                  </a:cubicBezTo>
                  <a:cubicBezTo>
                    <a:pt x="128" y="588"/>
                    <a:pt x="168" y="558"/>
                    <a:pt x="203" y="536"/>
                  </a:cubicBezTo>
                  <a:cubicBezTo>
                    <a:pt x="382" y="524"/>
                    <a:pt x="382" y="358"/>
                    <a:pt x="418" y="227"/>
                  </a:cubicBezTo>
                  <a:cubicBezTo>
                    <a:pt x="453" y="179"/>
                    <a:pt x="561" y="108"/>
                    <a:pt x="489" y="48"/>
                  </a:cubicBezTo>
                  <a:cubicBezTo>
                    <a:pt x="447" y="14"/>
                    <a:pt x="413" y="0"/>
                    <a:pt x="3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7" name="Google Shape;897;p4"/>
            <p:cNvSpPr/>
            <p:nvPr/>
          </p:nvSpPr>
          <p:spPr>
            <a:xfrm>
              <a:off x="8282727" y="209478"/>
              <a:ext cx="21461" cy="13760"/>
            </a:xfrm>
            <a:custGeom>
              <a:avLst/>
              <a:gdLst/>
              <a:ahLst/>
              <a:cxnLst/>
              <a:rect l="l" t="t" r="r" b="b"/>
              <a:pathLst>
                <a:path w="680" h="436" extrusionOk="0">
                  <a:moveTo>
                    <a:pt x="513" y="72"/>
                  </a:moveTo>
                  <a:lnTo>
                    <a:pt x="513" y="72"/>
                  </a:lnTo>
                  <a:cubicBezTo>
                    <a:pt x="549" y="287"/>
                    <a:pt x="1" y="1"/>
                    <a:pt x="287" y="418"/>
                  </a:cubicBezTo>
                  <a:cubicBezTo>
                    <a:pt x="323" y="430"/>
                    <a:pt x="357" y="436"/>
                    <a:pt x="389" y="436"/>
                  </a:cubicBezTo>
                  <a:cubicBezTo>
                    <a:pt x="512" y="436"/>
                    <a:pt x="597" y="350"/>
                    <a:pt x="644" y="227"/>
                  </a:cubicBezTo>
                  <a:cubicBezTo>
                    <a:pt x="680" y="144"/>
                    <a:pt x="584" y="84"/>
                    <a:pt x="513" y="7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8" name="Google Shape;898;p4"/>
            <p:cNvSpPr/>
            <p:nvPr/>
          </p:nvSpPr>
          <p:spPr>
            <a:xfrm>
              <a:off x="8456712" y="429318"/>
              <a:ext cx="14297" cy="14013"/>
            </a:xfrm>
            <a:custGeom>
              <a:avLst/>
              <a:gdLst/>
              <a:ahLst/>
              <a:cxnLst/>
              <a:rect l="l" t="t" r="r" b="b"/>
              <a:pathLst>
                <a:path w="453" h="444" extrusionOk="0">
                  <a:moveTo>
                    <a:pt x="370" y="0"/>
                  </a:moveTo>
                  <a:lnTo>
                    <a:pt x="370" y="0"/>
                  </a:lnTo>
                  <a:cubicBezTo>
                    <a:pt x="251" y="83"/>
                    <a:pt x="120" y="179"/>
                    <a:pt x="1" y="262"/>
                  </a:cubicBezTo>
                  <a:cubicBezTo>
                    <a:pt x="25" y="402"/>
                    <a:pt x="67" y="443"/>
                    <a:pt x="114" y="443"/>
                  </a:cubicBezTo>
                  <a:cubicBezTo>
                    <a:pt x="179" y="443"/>
                    <a:pt x="255" y="364"/>
                    <a:pt x="310" y="357"/>
                  </a:cubicBezTo>
                  <a:cubicBezTo>
                    <a:pt x="429" y="250"/>
                    <a:pt x="453" y="131"/>
                    <a:pt x="37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99" name="Google Shape;899;p4"/>
            <p:cNvSpPr/>
            <p:nvPr/>
          </p:nvSpPr>
          <p:spPr>
            <a:xfrm>
              <a:off x="8631076" y="719378"/>
              <a:ext cx="11677" cy="12403"/>
            </a:xfrm>
            <a:custGeom>
              <a:avLst/>
              <a:gdLst/>
              <a:ahLst/>
              <a:cxnLst/>
              <a:rect l="l" t="t" r="r" b="b"/>
              <a:pathLst>
                <a:path w="370" h="393" extrusionOk="0">
                  <a:moveTo>
                    <a:pt x="119" y="1"/>
                  </a:moveTo>
                  <a:cubicBezTo>
                    <a:pt x="71" y="108"/>
                    <a:pt x="0" y="239"/>
                    <a:pt x="83" y="346"/>
                  </a:cubicBezTo>
                  <a:cubicBezTo>
                    <a:pt x="113" y="379"/>
                    <a:pt x="142" y="392"/>
                    <a:pt x="169" y="392"/>
                  </a:cubicBezTo>
                  <a:cubicBezTo>
                    <a:pt x="238" y="392"/>
                    <a:pt x="301" y="309"/>
                    <a:pt x="369" y="275"/>
                  </a:cubicBezTo>
                  <a:cubicBezTo>
                    <a:pt x="369" y="227"/>
                    <a:pt x="357" y="203"/>
                    <a:pt x="357" y="155"/>
                  </a:cubicBezTo>
                  <a:cubicBezTo>
                    <a:pt x="262" y="108"/>
                    <a:pt x="191" y="48"/>
                    <a:pt x="1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0" name="Google Shape;900;p4"/>
            <p:cNvSpPr/>
            <p:nvPr/>
          </p:nvSpPr>
          <p:spPr>
            <a:xfrm>
              <a:off x="8204965" y="-31823"/>
              <a:ext cx="10541" cy="11172"/>
            </a:xfrm>
            <a:custGeom>
              <a:avLst/>
              <a:gdLst/>
              <a:ahLst/>
              <a:cxnLst/>
              <a:rect l="l" t="t" r="r" b="b"/>
              <a:pathLst>
                <a:path w="334" h="354" extrusionOk="0">
                  <a:moveTo>
                    <a:pt x="180" y="1"/>
                  </a:moveTo>
                  <a:cubicBezTo>
                    <a:pt x="146" y="1"/>
                    <a:pt x="106" y="13"/>
                    <a:pt x="60" y="39"/>
                  </a:cubicBezTo>
                  <a:cubicBezTo>
                    <a:pt x="48" y="110"/>
                    <a:pt x="0" y="229"/>
                    <a:pt x="48" y="301"/>
                  </a:cubicBezTo>
                  <a:cubicBezTo>
                    <a:pt x="61" y="339"/>
                    <a:pt x="80" y="353"/>
                    <a:pt x="101" y="353"/>
                  </a:cubicBezTo>
                  <a:cubicBezTo>
                    <a:pt x="140" y="353"/>
                    <a:pt x="188" y="308"/>
                    <a:pt x="227" y="277"/>
                  </a:cubicBezTo>
                  <a:cubicBezTo>
                    <a:pt x="286" y="229"/>
                    <a:pt x="334" y="158"/>
                    <a:pt x="286" y="63"/>
                  </a:cubicBezTo>
                  <a:cubicBezTo>
                    <a:pt x="259" y="22"/>
                    <a:pt x="224" y="1"/>
                    <a:pt x="1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1" name="Google Shape;901;p4"/>
            <p:cNvSpPr/>
            <p:nvPr/>
          </p:nvSpPr>
          <p:spPr>
            <a:xfrm>
              <a:off x="8519830" y="365601"/>
              <a:ext cx="9436" cy="10383"/>
            </a:xfrm>
            <a:custGeom>
              <a:avLst/>
              <a:gdLst/>
              <a:ahLst/>
              <a:cxnLst/>
              <a:rect l="l" t="t" r="r" b="b"/>
              <a:pathLst>
                <a:path w="299" h="329" extrusionOk="0">
                  <a:moveTo>
                    <a:pt x="145" y="1"/>
                  </a:moveTo>
                  <a:cubicBezTo>
                    <a:pt x="124" y="1"/>
                    <a:pt x="103" y="7"/>
                    <a:pt x="84" y="19"/>
                  </a:cubicBezTo>
                  <a:cubicBezTo>
                    <a:pt x="13" y="78"/>
                    <a:pt x="1" y="174"/>
                    <a:pt x="36" y="245"/>
                  </a:cubicBezTo>
                  <a:cubicBezTo>
                    <a:pt x="68" y="292"/>
                    <a:pt x="109" y="328"/>
                    <a:pt x="150" y="328"/>
                  </a:cubicBezTo>
                  <a:cubicBezTo>
                    <a:pt x="172" y="328"/>
                    <a:pt x="194" y="318"/>
                    <a:pt x="215" y="293"/>
                  </a:cubicBezTo>
                  <a:cubicBezTo>
                    <a:pt x="263" y="245"/>
                    <a:pt x="275" y="162"/>
                    <a:pt x="298" y="102"/>
                  </a:cubicBezTo>
                  <a:cubicBezTo>
                    <a:pt x="242" y="30"/>
                    <a:pt x="191" y="1"/>
                    <a:pt x="14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2" name="Google Shape;902;p4"/>
            <p:cNvSpPr/>
            <p:nvPr/>
          </p:nvSpPr>
          <p:spPr>
            <a:xfrm>
              <a:off x="8678036" y="723891"/>
              <a:ext cx="8300" cy="17326"/>
            </a:xfrm>
            <a:custGeom>
              <a:avLst/>
              <a:gdLst/>
              <a:ahLst/>
              <a:cxnLst/>
              <a:rect l="l" t="t" r="r" b="b"/>
              <a:pathLst>
                <a:path w="263" h="549" extrusionOk="0">
                  <a:moveTo>
                    <a:pt x="262" y="1"/>
                  </a:moveTo>
                  <a:lnTo>
                    <a:pt x="262" y="1"/>
                  </a:lnTo>
                  <a:cubicBezTo>
                    <a:pt x="84" y="155"/>
                    <a:pt x="0" y="298"/>
                    <a:pt x="119" y="548"/>
                  </a:cubicBezTo>
                  <a:cubicBezTo>
                    <a:pt x="167" y="334"/>
                    <a:pt x="203" y="191"/>
                    <a:pt x="2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3" name="Google Shape;903;p4"/>
            <p:cNvSpPr/>
            <p:nvPr/>
          </p:nvSpPr>
          <p:spPr>
            <a:xfrm>
              <a:off x="8268841" y="186945"/>
              <a:ext cx="9058" cy="15812"/>
            </a:xfrm>
            <a:custGeom>
              <a:avLst/>
              <a:gdLst/>
              <a:ahLst/>
              <a:cxnLst/>
              <a:rect l="l" t="t" r="r" b="b"/>
              <a:pathLst>
                <a:path w="287" h="501" extrusionOk="0">
                  <a:moveTo>
                    <a:pt x="215" y="1"/>
                  </a:moveTo>
                  <a:cubicBezTo>
                    <a:pt x="131" y="108"/>
                    <a:pt x="72" y="203"/>
                    <a:pt x="0" y="310"/>
                  </a:cubicBezTo>
                  <a:cubicBezTo>
                    <a:pt x="48" y="370"/>
                    <a:pt x="72" y="429"/>
                    <a:pt x="108" y="501"/>
                  </a:cubicBezTo>
                  <a:lnTo>
                    <a:pt x="286" y="370"/>
                  </a:lnTo>
                  <a:cubicBezTo>
                    <a:pt x="274" y="251"/>
                    <a:pt x="239" y="120"/>
                    <a:pt x="2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4" name="Google Shape;904;p4"/>
            <p:cNvSpPr/>
            <p:nvPr/>
          </p:nvSpPr>
          <p:spPr>
            <a:xfrm>
              <a:off x="8113665" y="55974"/>
              <a:ext cx="13918" cy="10383"/>
            </a:xfrm>
            <a:custGeom>
              <a:avLst/>
              <a:gdLst/>
              <a:ahLst/>
              <a:cxnLst/>
              <a:rect l="l" t="t" r="r" b="b"/>
              <a:pathLst>
                <a:path w="441" h="329" extrusionOk="0">
                  <a:moveTo>
                    <a:pt x="255" y="0"/>
                  </a:moveTo>
                  <a:cubicBezTo>
                    <a:pt x="144" y="0"/>
                    <a:pt x="64" y="101"/>
                    <a:pt x="0" y="245"/>
                  </a:cubicBezTo>
                  <a:cubicBezTo>
                    <a:pt x="60" y="305"/>
                    <a:pt x="109" y="328"/>
                    <a:pt x="151" y="328"/>
                  </a:cubicBezTo>
                  <a:cubicBezTo>
                    <a:pt x="269" y="328"/>
                    <a:pt x="336" y="149"/>
                    <a:pt x="441" y="79"/>
                  </a:cubicBezTo>
                  <a:cubicBezTo>
                    <a:pt x="370" y="24"/>
                    <a:pt x="309" y="0"/>
                    <a:pt x="2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5" name="Google Shape;905;p4"/>
            <p:cNvSpPr/>
            <p:nvPr/>
          </p:nvSpPr>
          <p:spPr>
            <a:xfrm>
              <a:off x="8642343" y="740807"/>
              <a:ext cx="9784" cy="11677"/>
            </a:xfrm>
            <a:custGeom>
              <a:avLst/>
              <a:gdLst/>
              <a:ahLst/>
              <a:cxnLst/>
              <a:rect l="l" t="t" r="r" b="b"/>
              <a:pathLst>
                <a:path w="310" h="370" extrusionOk="0">
                  <a:moveTo>
                    <a:pt x="310" y="0"/>
                  </a:moveTo>
                  <a:lnTo>
                    <a:pt x="310" y="0"/>
                  </a:lnTo>
                  <a:cubicBezTo>
                    <a:pt x="262" y="12"/>
                    <a:pt x="179" y="12"/>
                    <a:pt x="179" y="24"/>
                  </a:cubicBezTo>
                  <a:cubicBezTo>
                    <a:pt x="143" y="143"/>
                    <a:pt x="0" y="298"/>
                    <a:pt x="226" y="369"/>
                  </a:cubicBezTo>
                  <a:cubicBezTo>
                    <a:pt x="250" y="358"/>
                    <a:pt x="286" y="322"/>
                    <a:pt x="298" y="274"/>
                  </a:cubicBezTo>
                  <a:cubicBezTo>
                    <a:pt x="298" y="191"/>
                    <a:pt x="310" y="84"/>
                    <a:pt x="3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6" name="Google Shape;906;p4"/>
            <p:cNvSpPr/>
            <p:nvPr/>
          </p:nvSpPr>
          <p:spPr>
            <a:xfrm>
              <a:off x="8486409" y="483789"/>
              <a:ext cx="12056" cy="16569"/>
            </a:xfrm>
            <a:custGeom>
              <a:avLst/>
              <a:gdLst/>
              <a:ahLst/>
              <a:cxnLst/>
              <a:rect l="l" t="t" r="r" b="b"/>
              <a:pathLst>
                <a:path w="382" h="525" extrusionOk="0">
                  <a:moveTo>
                    <a:pt x="167" y="0"/>
                  </a:moveTo>
                  <a:cubicBezTo>
                    <a:pt x="0" y="84"/>
                    <a:pt x="60" y="274"/>
                    <a:pt x="0" y="417"/>
                  </a:cubicBezTo>
                  <a:cubicBezTo>
                    <a:pt x="12" y="453"/>
                    <a:pt x="24" y="489"/>
                    <a:pt x="60" y="524"/>
                  </a:cubicBezTo>
                  <a:cubicBezTo>
                    <a:pt x="381" y="524"/>
                    <a:pt x="119" y="227"/>
                    <a:pt x="226" y="108"/>
                  </a:cubicBezTo>
                  <a:cubicBezTo>
                    <a:pt x="203" y="72"/>
                    <a:pt x="179" y="24"/>
                    <a:pt x="1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7" name="Google Shape;907;p4"/>
            <p:cNvSpPr/>
            <p:nvPr/>
          </p:nvSpPr>
          <p:spPr>
            <a:xfrm>
              <a:off x="8424017" y="354902"/>
              <a:ext cx="7922" cy="11298"/>
            </a:xfrm>
            <a:custGeom>
              <a:avLst/>
              <a:gdLst/>
              <a:ahLst/>
              <a:cxnLst/>
              <a:rect l="l" t="t" r="r" b="b"/>
              <a:pathLst>
                <a:path w="251" h="358" extrusionOk="0">
                  <a:moveTo>
                    <a:pt x="215" y="1"/>
                  </a:moveTo>
                  <a:cubicBezTo>
                    <a:pt x="144" y="96"/>
                    <a:pt x="1" y="155"/>
                    <a:pt x="72" y="358"/>
                  </a:cubicBezTo>
                  <a:cubicBezTo>
                    <a:pt x="203" y="298"/>
                    <a:pt x="251" y="179"/>
                    <a:pt x="21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8" name="Google Shape;908;p4"/>
            <p:cNvSpPr/>
            <p:nvPr/>
          </p:nvSpPr>
          <p:spPr>
            <a:xfrm>
              <a:off x="8188428" y="133199"/>
              <a:ext cx="13192" cy="15843"/>
            </a:xfrm>
            <a:custGeom>
              <a:avLst/>
              <a:gdLst/>
              <a:ahLst/>
              <a:cxnLst/>
              <a:rect l="l" t="t" r="r" b="b"/>
              <a:pathLst>
                <a:path w="418" h="502" extrusionOk="0">
                  <a:moveTo>
                    <a:pt x="334" y="1"/>
                  </a:moveTo>
                  <a:cubicBezTo>
                    <a:pt x="120" y="25"/>
                    <a:pt x="0" y="132"/>
                    <a:pt x="36" y="394"/>
                  </a:cubicBezTo>
                  <a:cubicBezTo>
                    <a:pt x="60" y="442"/>
                    <a:pt x="84" y="465"/>
                    <a:pt x="108" y="501"/>
                  </a:cubicBezTo>
                  <a:cubicBezTo>
                    <a:pt x="215" y="370"/>
                    <a:pt x="322" y="263"/>
                    <a:pt x="417" y="120"/>
                  </a:cubicBezTo>
                  <a:cubicBezTo>
                    <a:pt x="405" y="72"/>
                    <a:pt x="393" y="49"/>
                    <a:pt x="38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09" name="Google Shape;909;p4"/>
            <p:cNvSpPr/>
            <p:nvPr/>
          </p:nvSpPr>
          <p:spPr>
            <a:xfrm>
              <a:off x="8472113" y="457564"/>
              <a:ext cx="10573" cy="8206"/>
            </a:xfrm>
            <a:custGeom>
              <a:avLst/>
              <a:gdLst/>
              <a:ahLst/>
              <a:cxnLst/>
              <a:rect l="l" t="t" r="r" b="b"/>
              <a:pathLst>
                <a:path w="335" h="260" extrusionOk="0">
                  <a:moveTo>
                    <a:pt x="187" y="1"/>
                  </a:moveTo>
                  <a:cubicBezTo>
                    <a:pt x="163" y="1"/>
                    <a:pt x="136" y="14"/>
                    <a:pt x="108" y="46"/>
                  </a:cubicBezTo>
                  <a:cubicBezTo>
                    <a:pt x="48" y="117"/>
                    <a:pt x="1" y="224"/>
                    <a:pt x="155" y="260"/>
                  </a:cubicBezTo>
                  <a:lnTo>
                    <a:pt x="334" y="129"/>
                  </a:lnTo>
                  <a:cubicBezTo>
                    <a:pt x="292" y="71"/>
                    <a:pt x="245" y="1"/>
                    <a:pt x="1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0" name="Google Shape;910;p4"/>
            <p:cNvSpPr/>
            <p:nvPr/>
          </p:nvSpPr>
          <p:spPr>
            <a:xfrm>
              <a:off x="8631076" y="693973"/>
              <a:ext cx="13161" cy="11551"/>
            </a:xfrm>
            <a:custGeom>
              <a:avLst/>
              <a:gdLst/>
              <a:ahLst/>
              <a:cxnLst/>
              <a:rect l="l" t="t" r="r" b="b"/>
              <a:pathLst>
                <a:path w="417" h="366" extrusionOk="0">
                  <a:moveTo>
                    <a:pt x="167" y="0"/>
                  </a:moveTo>
                  <a:cubicBezTo>
                    <a:pt x="101" y="0"/>
                    <a:pt x="34" y="43"/>
                    <a:pt x="0" y="151"/>
                  </a:cubicBezTo>
                  <a:cubicBezTo>
                    <a:pt x="48" y="222"/>
                    <a:pt x="83" y="306"/>
                    <a:pt x="131" y="365"/>
                  </a:cubicBezTo>
                  <a:cubicBezTo>
                    <a:pt x="191" y="258"/>
                    <a:pt x="417" y="246"/>
                    <a:pt x="298" y="68"/>
                  </a:cubicBezTo>
                  <a:cubicBezTo>
                    <a:pt x="267" y="26"/>
                    <a:pt x="217" y="0"/>
                    <a:pt x="1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1" name="Google Shape;911;p4"/>
            <p:cNvSpPr/>
            <p:nvPr/>
          </p:nvSpPr>
          <p:spPr>
            <a:xfrm>
              <a:off x="8233526" y="169650"/>
              <a:ext cx="18052" cy="12056"/>
            </a:xfrm>
            <a:custGeom>
              <a:avLst/>
              <a:gdLst/>
              <a:ahLst/>
              <a:cxnLst/>
              <a:rect l="l" t="t" r="r" b="b"/>
              <a:pathLst>
                <a:path w="572" h="382" extrusionOk="0">
                  <a:moveTo>
                    <a:pt x="238" y="1"/>
                  </a:moveTo>
                  <a:lnTo>
                    <a:pt x="238" y="1"/>
                  </a:lnTo>
                  <a:cubicBezTo>
                    <a:pt x="0" y="203"/>
                    <a:pt x="298" y="251"/>
                    <a:pt x="334" y="382"/>
                  </a:cubicBezTo>
                  <a:cubicBezTo>
                    <a:pt x="572" y="179"/>
                    <a:pt x="381" y="96"/>
                    <a:pt x="2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2" name="Google Shape;912;p4"/>
            <p:cNvSpPr/>
            <p:nvPr/>
          </p:nvSpPr>
          <p:spPr>
            <a:xfrm>
              <a:off x="8605134" y="683306"/>
              <a:ext cx="13571" cy="12719"/>
            </a:xfrm>
            <a:custGeom>
              <a:avLst/>
              <a:gdLst/>
              <a:ahLst/>
              <a:cxnLst/>
              <a:rect l="l" t="t" r="r" b="b"/>
              <a:pathLst>
                <a:path w="430" h="403" extrusionOk="0">
                  <a:moveTo>
                    <a:pt x="286" y="1"/>
                  </a:moveTo>
                  <a:cubicBezTo>
                    <a:pt x="191" y="72"/>
                    <a:pt x="96" y="132"/>
                    <a:pt x="0" y="215"/>
                  </a:cubicBezTo>
                  <a:cubicBezTo>
                    <a:pt x="79" y="333"/>
                    <a:pt x="175" y="403"/>
                    <a:pt x="293" y="403"/>
                  </a:cubicBezTo>
                  <a:cubicBezTo>
                    <a:pt x="318" y="403"/>
                    <a:pt x="343" y="400"/>
                    <a:pt x="370" y="394"/>
                  </a:cubicBezTo>
                  <a:cubicBezTo>
                    <a:pt x="393" y="251"/>
                    <a:pt x="429" y="96"/>
                    <a:pt x="2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3" name="Google Shape;913;p4"/>
            <p:cNvSpPr/>
            <p:nvPr/>
          </p:nvSpPr>
          <p:spPr>
            <a:xfrm>
              <a:off x="8613782" y="677310"/>
              <a:ext cx="17674" cy="18431"/>
            </a:xfrm>
            <a:custGeom>
              <a:avLst/>
              <a:gdLst/>
              <a:ahLst/>
              <a:cxnLst/>
              <a:rect l="l" t="t" r="r" b="b"/>
              <a:pathLst>
                <a:path w="560" h="584" extrusionOk="0">
                  <a:moveTo>
                    <a:pt x="24" y="0"/>
                  </a:moveTo>
                  <a:cubicBezTo>
                    <a:pt x="12" y="60"/>
                    <a:pt x="12" y="131"/>
                    <a:pt x="0" y="191"/>
                  </a:cubicBezTo>
                  <a:cubicBezTo>
                    <a:pt x="24" y="310"/>
                    <a:pt x="60" y="441"/>
                    <a:pt x="84" y="584"/>
                  </a:cubicBezTo>
                  <a:cubicBezTo>
                    <a:pt x="310" y="357"/>
                    <a:pt x="560" y="119"/>
                    <a:pt x="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4" name="Google Shape;914;p4"/>
            <p:cNvSpPr/>
            <p:nvPr/>
          </p:nvSpPr>
          <p:spPr>
            <a:xfrm>
              <a:off x="8604377" y="664150"/>
              <a:ext cx="8679" cy="7322"/>
            </a:xfrm>
            <a:custGeom>
              <a:avLst/>
              <a:gdLst/>
              <a:ahLst/>
              <a:cxnLst/>
              <a:rect l="l" t="t" r="r" b="b"/>
              <a:pathLst>
                <a:path w="275" h="232" extrusionOk="0">
                  <a:moveTo>
                    <a:pt x="84" y="0"/>
                  </a:moveTo>
                  <a:cubicBezTo>
                    <a:pt x="60" y="48"/>
                    <a:pt x="1" y="108"/>
                    <a:pt x="1" y="131"/>
                  </a:cubicBezTo>
                  <a:cubicBezTo>
                    <a:pt x="24" y="216"/>
                    <a:pt x="72" y="231"/>
                    <a:pt x="125" y="231"/>
                  </a:cubicBezTo>
                  <a:cubicBezTo>
                    <a:pt x="155" y="231"/>
                    <a:pt x="186" y="227"/>
                    <a:pt x="215" y="227"/>
                  </a:cubicBezTo>
                  <a:cubicBezTo>
                    <a:pt x="275" y="60"/>
                    <a:pt x="239" y="0"/>
                    <a:pt x="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5" name="Google Shape;915;p4"/>
            <p:cNvSpPr/>
            <p:nvPr/>
          </p:nvSpPr>
          <p:spPr>
            <a:xfrm>
              <a:off x="8132064" y="95865"/>
              <a:ext cx="15812" cy="12592"/>
            </a:xfrm>
            <a:custGeom>
              <a:avLst/>
              <a:gdLst/>
              <a:ahLst/>
              <a:cxnLst/>
              <a:rect l="l" t="t" r="r" b="b"/>
              <a:pathLst>
                <a:path w="501" h="399" extrusionOk="0">
                  <a:moveTo>
                    <a:pt x="173" y="1"/>
                  </a:moveTo>
                  <a:cubicBezTo>
                    <a:pt x="116" y="1"/>
                    <a:pt x="58" y="21"/>
                    <a:pt x="1" y="89"/>
                  </a:cubicBezTo>
                  <a:cubicBezTo>
                    <a:pt x="120" y="196"/>
                    <a:pt x="262" y="291"/>
                    <a:pt x="382" y="398"/>
                  </a:cubicBezTo>
                  <a:cubicBezTo>
                    <a:pt x="417" y="315"/>
                    <a:pt x="453" y="231"/>
                    <a:pt x="501" y="148"/>
                  </a:cubicBezTo>
                  <a:cubicBezTo>
                    <a:pt x="465" y="112"/>
                    <a:pt x="453" y="89"/>
                    <a:pt x="417" y="53"/>
                  </a:cubicBezTo>
                  <a:cubicBezTo>
                    <a:pt x="339" y="46"/>
                    <a:pt x="257" y="1"/>
                    <a:pt x="1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6" name="Google Shape;916;p4"/>
            <p:cNvSpPr/>
            <p:nvPr/>
          </p:nvSpPr>
          <p:spPr>
            <a:xfrm>
              <a:off x="8422881" y="405586"/>
              <a:ext cx="9815" cy="12087"/>
            </a:xfrm>
            <a:custGeom>
              <a:avLst/>
              <a:gdLst/>
              <a:ahLst/>
              <a:cxnLst/>
              <a:rect l="l" t="t" r="r" b="b"/>
              <a:pathLst>
                <a:path w="311" h="383" extrusionOk="0">
                  <a:moveTo>
                    <a:pt x="34" y="0"/>
                  </a:moveTo>
                  <a:cubicBezTo>
                    <a:pt x="24" y="0"/>
                    <a:pt x="13" y="1"/>
                    <a:pt x="1" y="2"/>
                  </a:cubicBezTo>
                  <a:cubicBezTo>
                    <a:pt x="72" y="169"/>
                    <a:pt x="120" y="359"/>
                    <a:pt x="311" y="383"/>
                  </a:cubicBezTo>
                  <a:cubicBezTo>
                    <a:pt x="242" y="224"/>
                    <a:pt x="250" y="0"/>
                    <a:pt x="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7" name="Google Shape;917;p4"/>
            <p:cNvSpPr/>
            <p:nvPr/>
          </p:nvSpPr>
          <p:spPr>
            <a:xfrm>
              <a:off x="8164002" y="109530"/>
              <a:ext cx="19946" cy="15622"/>
            </a:xfrm>
            <a:custGeom>
              <a:avLst/>
              <a:gdLst/>
              <a:ahLst/>
              <a:cxnLst/>
              <a:rect l="l" t="t" r="r" b="b"/>
              <a:pathLst>
                <a:path w="632" h="495" extrusionOk="0">
                  <a:moveTo>
                    <a:pt x="36" y="60"/>
                  </a:moveTo>
                  <a:cubicBezTo>
                    <a:pt x="36" y="179"/>
                    <a:pt x="24" y="275"/>
                    <a:pt x="1" y="394"/>
                  </a:cubicBezTo>
                  <a:cubicBezTo>
                    <a:pt x="76" y="422"/>
                    <a:pt x="144" y="495"/>
                    <a:pt x="227" y="495"/>
                  </a:cubicBezTo>
                  <a:cubicBezTo>
                    <a:pt x="250" y="495"/>
                    <a:pt x="273" y="490"/>
                    <a:pt x="298" y="477"/>
                  </a:cubicBezTo>
                  <a:cubicBezTo>
                    <a:pt x="632" y="1"/>
                    <a:pt x="167" y="156"/>
                    <a:pt x="36" y="6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8" name="Google Shape;918;p4"/>
            <p:cNvSpPr/>
            <p:nvPr/>
          </p:nvSpPr>
          <p:spPr>
            <a:xfrm>
              <a:off x="8164002" y="121680"/>
              <a:ext cx="19946" cy="13066"/>
            </a:xfrm>
            <a:custGeom>
              <a:avLst/>
              <a:gdLst/>
              <a:ahLst/>
              <a:cxnLst/>
              <a:rect l="l" t="t" r="r" b="b"/>
              <a:pathLst>
                <a:path w="632" h="414" extrusionOk="0">
                  <a:moveTo>
                    <a:pt x="83" y="0"/>
                  </a:moveTo>
                  <a:cubicBezTo>
                    <a:pt x="57" y="0"/>
                    <a:pt x="29" y="3"/>
                    <a:pt x="1" y="9"/>
                  </a:cubicBezTo>
                  <a:cubicBezTo>
                    <a:pt x="24" y="56"/>
                    <a:pt x="36" y="104"/>
                    <a:pt x="36" y="140"/>
                  </a:cubicBezTo>
                  <a:cubicBezTo>
                    <a:pt x="155" y="259"/>
                    <a:pt x="286" y="378"/>
                    <a:pt x="465" y="414"/>
                  </a:cubicBezTo>
                  <a:cubicBezTo>
                    <a:pt x="620" y="390"/>
                    <a:pt x="632" y="283"/>
                    <a:pt x="596" y="140"/>
                  </a:cubicBezTo>
                  <a:cubicBezTo>
                    <a:pt x="501" y="116"/>
                    <a:pt x="405" y="104"/>
                    <a:pt x="298" y="92"/>
                  </a:cubicBezTo>
                  <a:cubicBezTo>
                    <a:pt x="235" y="29"/>
                    <a:pt x="165" y="0"/>
                    <a:pt x="8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19" name="Google Shape;919;p4"/>
            <p:cNvSpPr/>
            <p:nvPr/>
          </p:nvSpPr>
          <p:spPr>
            <a:xfrm>
              <a:off x="8179024" y="126446"/>
              <a:ext cx="19946" cy="21461"/>
            </a:xfrm>
            <a:custGeom>
              <a:avLst/>
              <a:gdLst/>
              <a:ahLst/>
              <a:cxnLst/>
              <a:rect l="l" t="t" r="r" b="b"/>
              <a:pathLst>
                <a:path w="632" h="680" extrusionOk="0">
                  <a:moveTo>
                    <a:pt x="144" y="1"/>
                  </a:moveTo>
                  <a:lnTo>
                    <a:pt x="1" y="263"/>
                  </a:lnTo>
                  <a:cubicBezTo>
                    <a:pt x="84" y="394"/>
                    <a:pt x="167" y="536"/>
                    <a:pt x="239" y="679"/>
                  </a:cubicBezTo>
                  <a:cubicBezTo>
                    <a:pt x="275" y="667"/>
                    <a:pt x="298" y="632"/>
                    <a:pt x="334" y="620"/>
                  </a:cubicBezTo>
                  <a:cubicBezTo>
                    <a:pt x="441" y="501"/>
                    <a:pt x="525" y="370"/>
                    <a:pt x="632" y="239"/>
                  </a:cubicBezTo>
                  <a:cubicBezTo>
                    <a:pt x="501" y="84"/>
                    <a:pt x="334" y="1"/>
                    <a:pt x="14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20" name="Google Shape;920;p4"/>
          <p:cNvGrpSpPr/>
          <p:nvPr/>
        </p:nvGrpSpPr>
        <p:grpSpPr>
          <a:xfrm>
            <a:off x="2153316" y="-101587"/>
            <a:ext cx="411753" cy="403800"/>
            <a:chOff x="11724" y="2903078"/>
            <a:chExt cx="301019" cy="295205"/>
          </a:xfrm>
        </p:grpSpPr>
        <p:sp>
          <p:nvSpPr>
            <p:cNvPr id="921" name="Google Shape;921;p4"/>
            <p:cNvSpPr/>
            <p:nvPr/>
          </p:nvSpPr>
          <p:spPr>
            <a:xfrm>
              <a:off x="35393" y="2916838"/>
              <a:ext cx="277349" cy="270974"/>
            </a:xfrm>
            <a:custGeom>
              <a:avLst/>
              <a:gdLst/>
              <a:ahLst/>
              <a:cxnLst/>
              <a:rect l="l" t="t" r="r" b="b"/>
              <a:pathLst>
                <a:path w="8788" h="8586" extrusionOk="0">
                  <a:moveTo>
                    <a:pt x="5180" y="3689"/>
                  </a:moveTo>
                  <a:lnTo>
                    <a:pt x="5180" y="3689"/>
                  </a:lnTo>
                  <a:cubicBezTo>
                    <a:pt x="5017" y="3736"/>
                    <a:pt x="5002" y="3942"/>
                    <a:pt x="4868" y="4029"/>
                  </a:cubicBezTo>
                  <a:lnTo>
                    <a:pt x="4868" y="4029"/>
                  </a:lnTo>
                  <a:cubicBezTo>
                    <a:pt x="4978" y="3925"/>
                    <a:pt x="4989" y="3712"/>
                    <a:pt x="5180" y="3689"/>
                  </a:cubicBezTo>
                  <a:close/>
                  <a:moveTo>
                    <a:pt x="7069" y="0"/>
                  </a:moveTo>
                  <a:cubicBezTo>
                    <a:pt x="6739" y="0"/>
                    <a:pt x="6427" y="150"/>
                    <a:pt x="6144" y="558"/>
                  </a:cubicBezTo>
                  <a:cubicBezTo>
                    <a:pt x="5799" y="891"/>
                    <a:pt x="6144" y="1213"/>
                    <a:pt x="6132" y="1534"/>
                  </a:cubicBezTo>
                  <a:cubicBezTo>
                    <a:pt x="6144" y="1558"/>
                    <a:pt x="6168" y="1594"/>
                    <a:pt x="6192" y="1618"/>
                  </a:cubicBezTo>
                  <a:cubicBezTo>
                    <a:pt x="6246" y="1720"/>
                    <a:pt x="6348" y="1725"/>
                    <a:pt x="6447" y="1725"/>
                  </a:cubicBezTo>
                  <a:cubicBezTo>
                    <a:pt x="6457" y="1725"/>
                    <a:pt x="6467" y="1725"/>
                    <a:pt x="6478" y="1725"/>
                  </a:cubicBezTo>
                  <a:cubicBezTo>
                    <a:pt x="6585" y="1725"/>
                    <a:pt x="6680" y="1731"/>
                    <a:pt x="6692" y="1868"/>
                  </a:cubicBezTo>
                  <a:cubicBezTo>
                    <a:pt x="6728" y="2201"/>
                    <a:pt x="6287" y="1891"/>
                    <a:pt x="6228" y="2189"/>
                  </a:cubicBezTo>
                  <a:cubicBezTo>
                    <a:pt x="6192" y="2368"/>
                    <a:pt x="6287" y="2487"/>
                    <a:pt x="6394" y="2606"/>
                  </a:cubicBezTo>
                  <a:cubicBezTo>
                    <a:pt x="6454" y="2665"/>
                    <a:pt x="6573" y="2725"/>
                    <a:pt x="6430" y="2808"/>
                  </a:cubicBezTo>
                  <a:cubicBezTo>
                    <a:pt x="6382" y="2829"/>
                    <a:pt x="6330" y="2865"/>
                    <a:pt x="6286" y="2865"/>
                  </a:cubicBezTo>
                  <a:cubicBezTo>
                    <a:pt x="6253" y="2865"/>
                    <a:pt x="6224" y="2845"/>
                    <a:pt x="6204" y="2784"/>
                  </a:cubicBezTo>
                  <a:cubicBezTo>
                    <a:pt x="6168" y="2677"/>
                    <a:pt x="6109" y="2606"/>
                    <a:pt x="6025" y="2570"/>
                  </a:cubicBezTo>
                  <a:cubicBezTo>
                    <a:pt x="5978" y="2570"/>
                    <a:pt x="5918" y="2570"/>
                    <a:pt x="5870" y="2582"/>
                  </a:cubicBezTo>
                  <a:cubicBezTo>
                    <a:pt x="5835" y="2606"/>
                    <a:pt x="5787" y="2630"/>
                    <a:pt x="5739" y="2665"/>
                  </a:cubicBezTo>
                  <a:cubicBezTo>
                    <a:pt x="5489" y="2856"/>
                    <a:pt x="5156" y="2737"/>
                    <a:pt x="4942" y="2999"/>
                  </a:cubicBezTo>
                  <a:cubicBezTo>
                    <a:pt x="4787" y="3320"/>
                    <a:pt x="4406" y="3213"/>
                    <a:pt x="4251" y="3511"/>
                  </a:cubicBezTo>
                  <a:cubicBezTo>
                    <a:pt x="4180" y="3654"/>
                    <a:pt x="4204" y="3796"/>
                    <a:pt x="4299" y="3927"/>
                  </a:cubicBezTo>
                  <a:cubicBezTo>
                    <a:pt x="4323" y="3975"/>
                    <a:pt x="4370" y="4011"/>
                    <a:pt x="4418" y="4046"/>
                  </a:cubicBezTo>
                  <a:cubicBezTo>
                    <a:pt x="4504" y="4082"/>
                    <a:pt x="4590" y="4136"/>
                    <a:pt x="4676" y="4136"/>
                  </a:cubicBezTo>
                  <a:cubicBezTo>
                    <a:pt x="4725" y="4136"/>
                    <a:pt x="4774" y="4119"/>
                    <a:pt x="4823" y="4072"/>
                  </a:cubicBezTo>
                  <a:lnTo>
                    <a:pt x="4823" y="4072"/>
                  </a:lnTo>
                  <a:cubicBezTo>
                    <a:pt x="4775" y="4154"/>
                    <a:pt x="4871" y="4264"/>
                    <a:pt x="4799" y="4356"/>
                  </a:cubicBezTo>
                  <a:cubicBezTo>
                    <a:pt x="4787" y="4404"/>
                    <a:pt x="4763" y="4427"/>
                    <a:pt x="4727" y="4475"/>
                  </a:cubicBezTo>
                  <a:cubicBezTo>
                    <a:pt x="4668" y="4582"/>
                    <a:pt x="4561" y="4654"/>
                    <a:pt x="4465" y="4713"/>
                  </a:cubicBezTo>
                  <a:cubicBezTo>
                    <a:pt x="4418" y="4749"/>
                    <a:pt x="4382" y="4785"/>
                    <a:pt x="4358" y="4832"/>
                  </a:cubicBezTo>
                  <a:cubicBezTo>
                    <a:pt x="4346" y="4939"/>
                    <a:pt x="4370" y="5047"/>
                    <a:pt x="4406" y="5142"/>
                  </a:cubicBezTo>
                  <a:cubicBezTo>
                    <a:pt x="4383" y="5187"/>
                    <a:pt x="4489" y="5286"/>
                    <a:pt x="4389" y="5286"/>
                  </a:cubicBezTo>
                  <a:cubicBezTo>
                    <a:pt x="4383" y="5286"/>
                    <a:pt x="4377" y="5285"/>
                    <a:pt x="4370" y="5285"/>
                  </a:cubicBezTo>
                  <a:cubicBezTo>
                    <a:pt x="4263" y="5261"/>
                    <a:pt x="4144" y="5189"/>
                    <a:pt x="4049" y="5130"/>
                  </a:cubicBezTo>
                  <a:cubicBezTo>
                    <a:pt x="4000" y="5116"/>
                    <a:pt x="3955" y="5110"/>
                    <a:pt x="3912" y="5110"/>
                  </a:cubicBezTo>
                  <a:cubicBezTo>
                    <a:pt x="3882" y="5110"/>
                    <a:pt x="3852" y="5113"/>
                    <a:pt x="3823" y="5118"/>
                  </a:cubicBezTo>
                  <a:cubicBezTo>
                    <a:pt x="3632" y="5201"/>
                    <a:pt x="3430" y="5261"/>
                    <a:pt x="3275" y="5428"/>
                  </a:cubicBezTo>
                  <a:cubicBezTo>
                    <a:pt x="3156" y="5654"/>
                    <a:pt x="3334" y="5999"/>
                    <a:pt x="3049" y="6142"/>
                  </a:cubicBezTo>
                  <a:cubicBezTo>
                    <a:pt x="3096" y="5892"/>
                    <a:pt x="3239" y="5654"/>
                    <a:pt x="3108" y="5380"/>
                  </a:cubicBezTo>
                  <a:cubicBezTo>
                    <a:pt x="3046" y="5298"/>
                    <a:pt x="2985" y="5259"/>
                    <a:pt x="2919" y="5259"/>
                  </a:cubicBezTo>
                  <a:cubicBezTo>
                    <a:pt x="2870" y="5259"/>
                    <a:pt x="2818" y="5280"/>
                    <a:pt x="2763" y="5320"/>
                  </a:cubicBezTo>
                  <a:cubicBezTo>
                    <a:pt x="2584" y="5535"/>
                    <a:pt x="2382" y="5642"/>
                    <a:pt x="2108" y="5666"/>
                  </a:cubicBezTo>
                  <a:cubicBezTo>
                    <a:pt x="2275" y="5499"/>
                    <a:pt x="2418" y="5404"/>
                    <a:pt x="2596" y="5356"/>
                  </a:cubicBezTo>
                  <a:cubicBezTo>
                    <a:pt x="2822" y="5178"/>
                    <a:pt x="3108" y="5249"/>
                    <a:pt x="3358" y="5178"/>
                  </a:cubicBezTo>
                  <a:cubicBezTo>
                    <a:pt x="3763" y="4761"/>
                    <a:pt x="3406" y="4713"/>
                    <a:pt x="3180" y="4630"/>
                  </a:cubicBezTo>
                  <a:cubicBezTo>
                    <a:pt x="3210" y="4627"/>
                    <a:pt x="3241" y="4626"/>
                    <a:pt x="3272" y="4626"/>
                  </a:cubicBezTo>
                  <a:cubicBezTo>
                    <a:pt x="3408" y="4626"/>
                    <a:pt x="3549" y="4648"/>
                    <a:pt x="3685" y="4648"/>
                  </a:cubicBezTo>
                  <a:cubicBezTo>
                    <a:pt x="3919" y="4648"/>
                    <a:pt x="4139" y="4584"/>
                    <a:pt x="4299" y="4237"/>
                  </a:cubicBezTo>
                  <a:cubicBezTo>
                    <a:pt x="4287" y="4046"/>
                    <a:pt x="4108" y="3927"/>
                    <a:pt x="4120" y="3737"/>
                  </a:cubicBezTo>
                  <a:cubicBezTo>
                    <a:pt x="4073" y="3526"/>
                    <a:pt x="4141" y="3213"/>
                    <a:pt x="3828" y="3213"/>
                  </a:cubicBezTo>
                  <a:cubicBezTo>
                    <a:pt x="3823" y="3213"/>
                    <a:pt x="3817" y="3213"/>
                    <a:pt x="3811" y="3213"/>
                  </a:cubicBezTo>
                  <a:cubicBezTo>
                    <a:pt x="3692" y="3237"/>
                    <a:pt x="3573" y="3273"/>
                    <a:pt x="3453" y="3332"/>
                  </a:cubicBezTo>
                  <a:cubicBezTo>
                    <a:pt x="3394" y="3392"/>
                    <a:pt x="3346" y="3439"/>
                    <a:pt x="3370" y="3534"/>
                  </a:cubicBezTo>
                  <a:cubicBezTo>
                    <a:pt x="3382" y="3618"/>
                    <a:pt x="3477" y="3570"/>
                    <a:pt x="3489" y="3654"/>
                  </a:cubicBezTo>
                  <a:cubicBezTo>
                    <a:pt x="3453" y="3642"/>
                    <a:pt x="3406" y="3594"/>
                    <a:pt x="3370" y="3558"/>
                  </a:cubicBezTo>
                  <a:cubicBezTo>
                    <a:pt x="3322" y="3534"/>
                    <a:pt x="3271" y="3527"/>
                    <a:pt x="3220" y="3527"/>
                  </a:cubicBezTo>
                  <a:cubicBezTo>
                    <a:pt x="3140" y="3527"/>
                    <a:pt x="3057" y="3544"/>
                    <a:pt x="2976" y="3544"/>
                  </a:cubicBezTo>
                  <a:cubicBezTo>
                    <a:pt x="2903" y="3544"/>
                    <a:pt x="2831" y="3530"/>
                    <a:pt x="2763" y="3475"/>
                  </a:cubicBezTo>
                  <a:cubicBezTo>
                    <a:pt x="2748" y="3474"/>
                    <a:pt x="2733" y="3473"/>
                    <a:pt x="2718" y="3473"/>
                  </a:cubicBezTo>
                  <a:cubicBezTo>
                    <a:pt x="2613" y="3473"/>
                    <a:pt x="2496" y="3501"/>
                    <a:pt x="2391" y="3501"/>
                  </a:cubicBezTo>
                  <a:cubicBezTo>
                    <a:pt x="2376" y="3501"/>
                    <a:pt x="2361" y="3500"/>
                    <a:pt x="2346" y="3499"/>
                  </a:cubicBezTo>
                  <a:cubicBezTo>
                    <a:pt x="2263" y="3499"/>
                    <a:pt x="2168" y="3534"/>
                    <a:pt x="2084" y="3582"/>
                  </a:cubicBezTo>
                  <a:cubicBezTo>
                    <a:pt x="1941" y="3677"/>
                    <a:pt x="1846" y="3761"/>
                    <a:pt x="1787" y="3927"/>
                  </a:cubicBezTo>
                  <a:cubicBezTo>
                    <a:pt x="1787" y="3987"/>
                    <a:pt x="1787" y="4035"/>
                    <a:pt x="1810" y="4070"/>
                  </a:cubicBezTo>
                  <a:cubicBezTo>
                    <a:pt x="1918" y="4130"/>
                    <a:pt x="1977" y="4213"/>
                    <a:pt x="1858" y="4308"/>
                  </a:cubicBezTo>
                  <a:cubicBezTo>
                    <a:pt x="1726" y="4561"/>
                    <a:pt x="1179" y="4702"/>
                    <a:pt x="1571" y="5096"/>
                  </a:cubicBezTo>
                  <a:lnTo>
                    <a:pt x="1571" y="5096"/>
                  </a:lnTo>
                  <a:cubicBezTo>
                    <a:pt x="1511" y="5043"/>
                    <a:pt x="1454" y="4999"/>
                    <a:pt x="1392" y="4999"/>
                  </a:cubicBezTo>
                  <a:cubicBezTo>
                    <a:pt x="1338" y="4999"/>
                    <a:pt x="1281" y="5032"/>
                    <a:pt x="1215" y="5118"/>
                  </a:cubicBezTo>
                  <a:cubicBezTo>
                    <a:pt x="1025" y="5606"/>
                    <a:pt x="691" y="5892"/>
                    <a:pt x="263" y="6070"/>
                  </a:cubicBezTo>
                  <a:cubicBezTo>
                    <a:pt x="203" y="6082"/>
                    <a:pt x="155" y="6118"/>
                    <a:pt x="120" y="6142"/>
                  </a:cubicBezTo>
                  <a:cubicBezTo>
                    <a:pt x="48" y="6201"/>
                    <a:pt x="13" y="6273"/>
                    <a:pt x="1" y="6368"/>
                  </a:cubicBezTo>
                  <a:cubicBezTo>
                    <a:pt x="24" y="6499"/>
                    <a:pt x="120" y="6547"/>
                    <a:pt x="215" y="6594"/>
                  </a:cubicBezTo>
                  <a:cubicBezTo>
                    <a:pt x="596" y="6713"/>
                    <a:pt x="394" y="6952"/>
                    <a:pt x="310" y="7166"/>
                  </a:cubicBezTo>
                  <a:cubicBezTo>
                    <a:pt x="298" y="7309"/>
                    <a:pt x="382" y="7380"/>
                    <a:pt x="453" y="7452"/>
                  </a:cubicBezTo>
                  <a:cubicBezTo>
                    <a:pt x="477" y="7487"/>
                    <a:pt x="489" y="7523"/>
                    <a:pt x="501" y="7571"/>
                  </a:cubicBezTo>
                  <a:cubicBezTo>
                    <a:pt x="567" y="7629"/>
                    <a:pt x="621" y="7652"/>
                    <a:pt x="670" y="7652"/>
                  </a:cubicBezTo>
                  <a:cubicBezTo>
                    <a:pt x="778" y="7652"/>
                    <a:pt x="854" y="7538"/>
                    <a:pt x="953" y="7464"/>
                  </a:cubicBezTo>
                  <a:cubicBezTo>
                    <a:pt x="1167" y="7749"/>
                    <a:pt x="1215" y="8106"/>
                    <a:pt x="1322" y="8440"/>
                  </a:cubicBezTo>
                  <a:cubicBezTo>
                    <a:pt x="1346" y="8499"/>
                    <a:pt x="1394" y="8535"/>
                    <a:pt x="1441" y="8571"/>
                  </a:cubicBezTo>
                  <a:cubicBezTo>
                    <a:pt x="1519" y="8581"/>
                    <a:pt x="1597" y="8586"/>
                    <a:pt x="1673" y="8586"/>
                  </a:cubicBezTo>
                  <a:cubicBezTo>
                    <a:pt x="2214" y="8586"/>
                    <a:pt x="2713" y="8343"/>
                    <a:pt x="3203" y="8083"/>
                  </a:cubicBezTo>
                  <a:cubicBezTo>
                    <a:pt x="3614" y="7683"/>
                    <a:pt x="3978" y="7161"/>
                    <a:pt x="4559" y="7161"/>
                  </a:cubicBezTo>
                  <a:cubicBezTo>
                    <a:pt x="4635" y="7161"/>
                    <a:pt x="4715" y="7170"/>
                    <a:pt x="4799" y="7190"/>
                  </a:cubicBezTo>
                  <a:cubicBezTo>
                    <a:pt x="4846" y="7166"/>
                    <a:pt x="4894" y="7142"/>
                    <a:pt x="4930" y="7106"/>
                  </a:cubicBezTo>
                  <a:cubicBezTo>
                    <a:pt x="5151" y="6996"/>
                    <a:pt x="5126" y="6503"/>
                    <a:pt x="5421" y="6503"/>
                  </a:cubicBezTo>
                  <a:cubicBezTo>
                    <a:pt x="5476" y="6503"/>
                    <a:pt x="5541" y="6520"/>
                    <a:pt x="5620" y="6559"/>
                  </a:cubicBezTo>
                  <a:cubicBezTo>
                    <a:pt x="6263" y="6332"/>
                    <a:pt x="6716" y="5820"/>
                    <a:pt x="7168" y="5285"/>
                  </a:cubicBezTo>
                  <a:cubicBezTo>
                    <a:pt x="7371" y="5070"/>
                    <a:pt x="7430" y="4725"/>
                    <a:pt x="7704" y="4582"/>
                  </a:cubicBezTo>
                  <a:cubicBezTo>
                    <a:pt x="7775" y="4344"/>
                    <a:pt x="7990" y="4189"/>
                    <a:pt x="8061" y="3939"/>
                  </a:cubicBezTo>
                  <a:cubicBezTo>
                    <a:pt x="8049" y="3892"/>
                    <a:pt x="8061" y="3868"/>
                    <a:pt x="8061" y="3820"/>
                  </a:cubicBezTo>
                  <a:cubicBezTo>
                    <a:pt x="8208" y="3757"/>
                    <a:pt x="7875" y="3381"/>
                    <a:pt x="8134" y="3381"/>
                  </a:cubicBezTo>
                  <a:cubicBezTo>
                    <a:pt x="8169" y="3381"/>
                    <a:pt x="8216" y="3388"/>
                    <a:pt x="8275" y="3403"/>
                  </a:cubicBezTo>
                  <a:cubicBezTo>
                    <a:pt x="8335" y="3392"/>
                    <a:pt x="8371" y="3356"/>
                    <a:pt x="8406" y="3320"/>
                  </a:cubicBezTo>
                  <a:cubicBezTo>
                    <a:pt x="8478" y="3142"/>
                    <a:pt x="8537" y="2963"/>
                    <a:pt x="8609" y="2784"/>
                  </a:cubicBezTo>
                  <a:lnTo>
                    <a:pt x="8609" y="2784"/>
                  </a:lnTo>
                  <a:lnTo>
                    <a:pt x="8597" y="2796"/>
                  </a:lnTo>
                  <a:cubicBezTo>
                    <a:pt x="8787" y="2606"/>
                    <a:pt x="8609" y="2332"/>
                    <a:pt x="8728" y="2130"/>
                  </a:cubicBezTo>
                  <a:cubicBezTo>
                    <a:pt x="8692" y="1951"/>
                    <a:pt x="8656" y="1749"/>
                    <a:pt x="8609" y="1570"/>
                  </a:cubicBezTo>
                  <a:cubicBezTo>
                    <a:pt x="8537" y="1368"/>
                    <a:pt x="8609" y="1070"/>
                    <a:pt x="8395" y="915"/>
                  </a:cubicBezTo>
                  <a:cubicBezTo>
                    <a:pt x="8335" y="653"/>
                    <a:pt x="8252" y="379"/>
                    <a:pt x="7990" y="284"/>
                  </a:cubicBezTo>
                  <a:cubicBezTo>
                    <a:pt x="7674" y="121"/>
                    <a:pt x="7364" y="0"/>
                    <a:pt x="70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2" name="Google Shape;922;p4"/>
            <p:cNvSpPr/>
            <p:nvPr/>
          </p:nvSpPr>
          <p:spPr>
            <a:xfrm>
              <a:off x="98132" y="2933690"/>
              <a:ext cx="103012" cy="99319"/>
            </a:xfrm>
            <a:custGeom>
              <a:avLst/>
              <a:gdLst/>
              <a:ahLst/>
              <a:cxnLst/>
              <a:rect l="l" t="t" r="r" b="b"/>
              <a:pathLst>
                <a:path w="3264" h="3147" extrusionOk="0">
                  <a:moveTo>
                    <a:pt x="1727" y="0"/>
                  </a:moveTo>
                  <a:cubicBezTo>
                    <a:pt x="1680" y="24"/>
                    <a:pt x="1656" y="72"/>
                    <a:pt x="1608" y="95"/>
                  </a:cubicBezTo>
                  <a:cubicBezTo>
                    <a:pt x="1418" y="298"/>
                    <a:pt x="1049" y="441"/>
                    <a:pt x="1120" y="750"/>
                  </a:cubicBezTo>
                  <a:cubicBezTo>
                    <a:pt x="1171" y="953"/>
                    <a:pt x="1157" y="1011"/>
                    <a:pt x="1119" y="1011"/>
                  </a:cubicBezTo>
                  <a:cubicBezTo>
                    <a:pt x="1067" y="1011"/>
                    <a:pt x="970" y="906"/>
                    <a:pt x="925" y="906"/>
                  </a:cubicBezTo>
                  <a:cubicBezTo>
                    <a:pt x="917" y="906"/>
                    <a:pt x="910" y="909"/>
                    <a:pt x="906" y="917"/>
                  </a:cubicBezTo>
                  <a:cubicBezTo>
                    <a:pt x="870" y="929"/>
                    <a:pt x="834" y="964"/>
                    <a:pt x="811" y="1012"/>
                  </a:cubicBezTo>
                  <a:cubicBezTo>
                    <a:pt x="811" y="1048"/>
                    <a:pt x="846" y="1107"/>
                    <a:pt x="811" y="1143"/>
                  </a:cubicBezTo>
                  <a:cubicBezTo>
                    <a:pt x="803" y="1149"/>
                    <a:pt x="797" y="1151"/>
                    <a:pt x="791" y="1151"/>
                  </a:cubicBezTo>
                  <a:cubicBezTo>
                    <a:pt x="762" y="1151"/>
                    <a:pt x="756" y="1082"/>
                    <a:pt x="715" y="1072"/>
                  </a:cubicBezTo>
                  <a:cubicBezTo>
                    <a:pt x="699" y="1068"/>
                    <a:pt x="684" y="1066"/>
                    <a:pt x="669" y="1066"/>
                  </a:cubicBezTo>
                  <a:cubicBezTo>
                    <a:pt x="587" y="1066"/>
                    <a:pt x="526" y="1120"/>
                    <a:pt x="465" y="1191"/>
                  </a:cubicBezTo>
                  <a:cubicBezTo>
                    <a:pt x="406" y="1262"/>
                    <a:pt x="358" y="1369"/>
                    <a:pt x="358" y="1488"/>
                  </a:cubicBezTo>
                  <a:cubicBezTo>
                    <a:pt x="415" y="1682"/>
                    <a:pt x="385" y="1811"/>
                    <a:pt x="194" y="1811"/>
                  </a:cubicBezTo>
                  <a:cubicBezTo>
                    <a:pt x="185" y="1811"/>
                    <a:pt x="177" y="1810"/>
                    <a:pt x="168" y="1810"/>
                  </a:cubicBezTo>
                  <a:cubicBezTo>
                    <a:pt x="72" y="1822"/>
                    <a:pt x="25" y="1869"/>
                    <a:pt x="1" y="1965"/>
                  </a:cubicBezTo>
                  <a:cubicBezTo>
                    <a:pt x="1" y="2024"/>
                    <a:pt x="1" y="2072"/>
                    <a:pt x="13" y="2119"/>
                  </a:cubicBezTo>
                  <a:cubicBezTo>
                    <a:pt x="84" y="2310"/>
                    <a:pt x="227" y="2417"/>
                    <a:pt x="346" y="2572"/>
                  </a:cubicBezTo>
                  <a:cubicBezTo>
                    <a:pt x="418" y="2762"/>
                    <a:pt x="727" y="2691"/>
                    <a:pt x="715" y="2989"/>
                  </a:cubicBezTo>
                  <a:cubicBezTo>
                    <a:pt x="817" y="3101"/>
                    <a:pt x="920" y="3146"/>
                    <a:pt x="1021" y="3146"/>
                  </a:cubicBezTo>
                  <a:cubicBezTo>
                    <a:pt x="1143" y="3146"/>
                    <a:pt x="1265" y="3080"/>
                    <a:pt x="1382" y="2989"/>
                  </a:cubicBezTo>
                  <a:cubicBezTo>
                    <a:pt x="1418" y="2965"/>
                    <a:pt x="1465" y="2917"/>
                    <a:pt x="1489" y="2869"/>
                  </a:cubicBezTo>
                  <a:cubicBezTo>
                    <a:pt x="1549" y="2762"/>
                    <a:pt x="1668" y="2750"/>
                    <a:pt x="1799" y="2715"/>
                  </a:cubicBezTo>
                  <a:cubicBezTo>
                    <a:pt x="1846" y="2703"/>
                    <a:pt x="1882" y="2691"/>
                    <a:pt x="1918" y="2655"/>
                  </a:cubicBezTo>
                  <a:cubicBezTo>
                    <a:pt x="2025" y="2596"/>
                    <a:pt x="2108" y="2524"/>
                    <a:pt x="2216" y="2477"/>
                  </a:cubicBezTo>
                  <a:cubicBezTo>
                    <a:pt x="2288" y="2505"/>
                    <a:pt x="2357" y="2516"/>
                    <a:pt x="2425" y="2516"/>
                  </a:cubicBezTo>
                  <a:cubicBezTo>
                    <a:pt x="2615" y="2516"/>
                    <a:pt x="2790" y="2425"/>
                    <a:pt x="2966" y="2346"/>
                  </a:cubicBezTo>
                  <a:cubicBezTo>
                    <a:pt x="3168" y="2238"/>
                    <a:pt x="3097" y="2000"/>
                    <a:pt x="3156" y="1846"/>
                  </a:cubicBezTo>
                  <a:cubicBezTo>
                    <a:pt x="3263" y="1524"/>
                    <a:pt x="3049" y="1310"/>
                    <a:pt x="2989" y="1048"/>
                  </a:cubicBezTo>
                  <a:lnTo>
                    <a:pt x="2858" y="607"/>
                  </a:lnTo>
                  <a:cubicBezTo>
                    <a:pt x="2823" y="572"/>
                    <a:pt x="2787" y="548"/>
                    <a:pt x="2739" y="512"/>
                  </a:cubicBezTo>
                  <a:cubicBezTo>
                    <a:pt x="2684" y="472"/>
                    <a:pt x="2627" y="459"/>
                    <a:pt x="2569" y="459"/>
                  </a:cubicBezTo>
                  <a:cubicBezTo>
                    <a:pt x="2465" y="459"/>
                    <a:pt x="2359" y="501"/>
                    <a:pt x="2258" y="501"/>
                  </a:cubicBezTo>
                  <a:cubicBezTo>
                    <a:pt x="2198" y="501"/>
                    <a:pt x="2140" y="486"/>
                    <a:pt x="2085" y="441"/>
                  </a:cubicBezTo>
                  <a:cubicBezTo>
                    <a:pt x="1966" y="369"/>
                    <a:pt x="1858" y="262"/>
                    <a:pt x="1823" y="119"/>
                  </a:cubicBezTo>
                  <a:cubicBezTo>
                    <a:pt x="1799" y="72"/>
                    <a:pt x="1775" y="24"/>
                    <a:pt x="17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3" name="Google Shape;923;p4"/>
            <p:cNvSpPr/>
            <p:nvPr/>
          </p:nvSpPr>
          <p:spPr>
            <a:xfrm>
              <a:off x="182679" y="2907749"/>
              <a:ext cx="53400" cy="86632"/>
            </a:xfrm>
            <a:custGeom>
              <a:avLst/>
              <a:gdLst/>
              <a:ahLst/>
              <a:cxnLst/>
              <a:rect l="l" t="t" r="r" b="b"/>
              <a:pathLst>
                <a:path w="1692" h="2745" extrusionOk="0">
                  <a:moveTo>
                    <a:pt x="1322" y="1"/>
                  </a:moveTo>
                  <a:cubicBezTo>
                    <a:pt x="1072" y="48"/>
                    <a:pt x="834" y="120"/>
                    <a:pt x="584" y="167"/>
                  </a:cubicBezTo>
                  <a:cubicBezTo>
                    <a:pt x="525" y="215"/>
                    <a:pt x="441" y="239"/>
                    <a:pt x="370" y="262"/>
                  </a:cubicBezTo>
                  <a:cubicBezTo>
                    <a:pt x="251" y="358"/>
                    <a:pt x="120" y="429"/>
                    <a:pt x="108" y="620"/>
                  </a:cubicBezTo>
                  <a:cubicBezTo>
                    <a:pt x="120" y="667"/>
                    <a:pt x="132" y="715"/>
                    <a:pt x="179" y="739"/>
                  </a:cubicBezTo>
                  <a:cubicBezTo>
                    <a:pt x="334" y="786"/>
                    <a:pt x="239" y="882"/>
                    <a:pt x="191" y="953"/>
                  </a:cubicBezTo>
                  <a:cubicBezTo>
                    <a:pt x="120" y="1096"/>
                    <a:pt x="1" y="1239"/>
                    <a:pt x="132" y="1429"/>
                  </a:cubicBezTo>
                  <a:cubicBezTo>
                    <a:pt x="184" y="1489"/>
                    <a:pt x="235" y="1510"/>
                    <a:pt x="284" y="1510"/>
                  </a:cubicBezTo>
                  <a:cubicBezTo>
                    <a:pt x="393" y="1510"/>
                    <a:pt x="494" y="1406"/>
                    <a:pt x="584" y="1382"/>
                  </a:cubicBezTo>
                  <a:lnTo>
                    <a:pt x="584" y="1382"/>
                  </a:lnTo>
                  <a:cubicBezTo>
                    <a:pt x="525" y="1572"/>
                    <a:pt x="168" y="1441"/>
                    <a:pt x="239" y="1798"/>
                  </a:cubicBezTo>
                  <a:cubicBezTo>
                    <a:pt x="251" y="1941"/>
                    <a:pt x="1" y="2096"/>
                    <a:pt x="156" y="2132"/>
                  </a:cubicBezTo>
                  <a:cubicBezTo>
                    <a:pt x="572" y="2191"/>
                    <a:pt x="275" y="2513"/>
                    <a:pt x="358" y="2679"/>
                  </a:cubicBezTo>
                  <a:cubicBezTo>
                    <a:pt x="406" y="2727"/>
                    <a:pt x="449" y="2744"/>
                    <a:pt x="490" y="2744"/>
                  </a:cubicBezTo>
                  <a:cubicBezTo>
                    <a:pt x="542" y="2744"/>
                    <a:pt x="591" y="2718"/>
                    <a:pt x="644" y="2691"/>
                  </a:cubicBezTo>
                  <a:cubicBezTo>
                    <a:pt x="799" y="2406"/>
                    <a:pt x="1072" y="2263"/>
                    <a:pt x="1322" y="2108"/>
                  </a:cubicBezTo>
                  <a:cubicBezTo>
                    <a:pt x="1394" y="2025"/>
                    <a:pt x="1430" y="1906"/>
                    <a:pt x="1418" y="1786"/>
                  </a:cubicBezTo>
                  <a:cubicBezTo>
                    <a:pt x="1477" y="1453"/>
                    <a:pt x="1227" y="1251"/>
                    <a:pt x="1192" y="953"/>
                  </a:cubicBezTo>
                  <a:cubicBezTo>
                    <a:pt x="1144" y="834"/>
                    <a:pt x="977" y="822"/>
                    <a:pt x="1013" y="655"/>
                  </a:cubicBezTo>
                  <a:cubicBezTo>
                    <a:pt x="1045" y="634"/>
                    <a:pt x="1076" y="626"/>
                    <a:pt x="1108" y="626"/>
                  </a:cubicBezTo>
                  <a:cubicBezTo>
                    <a:pt x="1223" y="626"/>
                    <a:pt x="1335" y="739"/>
                    <a:pt x="1450" y="739"/>
                  </a:cubicBezTo>
                  <a:cubicBezTo>
                    <a:pt x="1479" y="739"/>
                    <a:pt x="1508" y="732"/>
                    <a:pt x="1537" y="715"/>
                  </a:cubicBezTo>
                  <a:cubicBezTo>
                    <a:pt x="1692" y="382"/>
                    <a:pt x="1584" y="167"/>
                    <a:pt x="13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4" name="Google Shape;924;p4"/>
            <p:cNvSpPr/>
            <p:nvPr/>
          </p:nvSpPr>
          <p:spPr>
            <a:xfrm>
              <a:off x="29397" y="3021614"/>
              <a:ext cx="52989" cy="77038"/>
            </a:xfrm>
            <a:custGeom>
              <a:avLst/>
              <a:gdLst/>
              <a:ahLst/>
              <a:cxnLst/>
              <a:rect l="l" t="t" r="r" b="b"/>
              <a:pathLst>
                <a:path w="1679" h="2441" extrusionOk="0">
                  <a:moveTo>
                    <a:pt x="679" y="214"/>
                  </a:moveTo>
                  <a:lnTo>
                    <a:pt x="679" y="214"/>
                  </a:lnTo>
                  <a:cubicBezTo>
                    <a:pt x="703" y="250"/>
                    <a:pt x="726" y="262"/>
                    <a:pt x="738" y="262"/>
                  </a:cubicBezTo>
                  <a:cubicBezTo>
                    <a:pt x="726" y="262"/>
                    <a:pt x="691" y="250"/>
                    <a:pt x="679" y="214"/>
                  </a:cubicBezTo>
                  <a:close/>
                  <a:moveTo>
                    <a:pt x="890" y="0"/>
                  </a:moveTo>
                  <a:cubicBezTo>
                    <a:pt x="856" y="0"/>
                    <a:pt x="821" y="4"/>
                    <a:pt x="786" y="12"/>
                  </a:cubicBezTo>
                  <a:cubicBezTo>
                    <a:pt x="667" y="24"/>
                    <a:pt x="691" y="131"/>
                    <a:pt x="679" y="214"/>
                  </a:cubicBezTo>
                  <a:cubicBezTo>
                    <a:pt x="322" y="441"/>
                    <a:pt x="262" y="917"/>
                    <a:pt x="0" y="1226"/>
                  </a:cubicBezTo>
                  <a:cubicBezTo>
                    <a:pt x="39" y="1343"/>
                    <a:pt x="109" y="1388"/>
                    <a:pt x="198" y="1388"/>
                  </a:cubicBezTo>
                  <a:cubicBezTo>
                    <a:pt x="219" y="1388"/>
                    <a:pt x="240" y="1386"/>
                    <a:pt x="262" y="1381"/>
                  </a:cubicBezTo>
                  <a:cubicBezTo>
                    <a:pt x="333" y="1365"/>
                    <a:pt x="393" y="1358"/>
                    <a:pt x="443" y="1358"/>
                  </a:cubicBezTo>
                  <a:cubicBezTo>
                    <a:pt x="726" y="1358"/>
                    <a:pt x="683" y="1601"/>
                    <a:pt x="572" y="1905"/>
                  </a:cubicBezTo>
                  <a:cubicBezTo>
                    <a:pt x="548" y="2036"/>
                    <a:pt x="548" y="2155"/>
                    <a:pt x="584" y="2274"/>
                  </a:cubicBezTo>
                  <a:cubicBezTo>
                    <a:pt x="631" y="2358"/>
                    <a:pt x="691" y="2417"/>
                    <a:pt x="786" y="2441"/>
                  </a:cubicBezTo>
                  <a:cubicBezTo>
                    <a:pt x="976" y="2405"/>
                    <a:pt x="1060" y="2262"/>
                    <a:pt x="1119" y="2060"/>
                  </a:cubicBezTo>
                  <a:cubicBezTo>
                    <a:pt x="1262" y="1691"/>
                    <a:pt x="1155" y="1226"/>
                    <a:pt x="1417" y="917"/>
                  </a:cubicBezTo>
                  <a:cubicBezTo>
                    <a:pt x="1679" y="607"/>
                    <a:pt x="1596" y="369"/>
                    <a:pt x="1381" y="131"/>
                  </a:cubicBezTo>
                  <a:cubicBezTo>
                    <a:pt x="1214" y="82"/>
                    <a:pt x="1055" y="0"/>
                    <a:pt x="8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5" name="Google Shape;925;p4"/>
            <p:cNvSpPr/>
            <p:nvPr/>
          </p:nvSpPr>
          <p:spPr>
            <a:xfrm>
              <a:off x="11724" y="3080756"/>
              <a:ext cx="44373" cy="59617"/>
            </a:xfrm>
            <a:custGeom>
              <a:avLst/>
              <a:gdLst/>
              <a:ahLst/>
              <a:cxnLst/>
              <a:rect l="l" t="t" r="r" b="b"/>
              <a:pathLst>
                <a:path w="1406" h="1889" extrusionOk="0">
                  <a:moveTo>
                    <a:pt x="848" y="1"/>
                  </a:moveTo>
                  <a:cubicBezTo>
                    <a:pt x="734" y="1"/>
                    <a:pt x="658" y="238"/>
                    <a:pt x="547" y="238"/>
                  </a:cubicBezTo>
                  <a:cubicBezTo>
                    <a:pt x="506" y="238"/>
                    <a:pt x="460" y="205"/>
                    <a:pt x="405" y="114"/>
                  </a:cubicBezTo>
                  <a:cubicBezTo>
                    <a:pt x="370" y="103"/>
                    <a:pt x="358" y="67"/>
                    <a:pt x="346" y="55"/>
                  </a:cubicBezTo>
                  <a:cubicBezTo>
                    <a:pt x="191" y="210"/>
                    <a:pt x="251" y="412"/>
                    <a:pt x="215" y="591"/>
                  </a:cubicBezTo>
                  <a:cubicBezTo>
                    <a:pt x="179" y="805"/>
                    <a:pt x="96" y="996"/>
                    <a:pt x="108" y="1222"/>
                  </a:cubicBezTo>
                  <a:cubicBezTo>
                    <a:pt x="1" y="1662"/>
                    <a:pt x="334" y="1734"/>
                    <a:pt x="572" y="1889"/>
                  </a:cubicBezTo>
                  <a:cubicBezTo>
                    <a:pt x="596" y="1889"/>
                    <a:pt x="608" y="1877"/>
                    <a:pt x="643" y="1877"/>
                  </a:cubicBezTo>
                  <a:cubicBezTo>
                    <a:pt x="822" y="1722"/>
                    <a:pt x="1132" y="1638"/>
                    <a:pt x="965" y="1246"/>
                  </a:cubicBezTo>
                  <a:cubicBezTo>
                    <a:pt x="882" y="1246"/>
                    <a:pt x="798" y="1234"/>
                    <a:pt x="774" y="1115"/>
                  </a:cubicBezTo>
                  <a:cubicBezTo>
                    <a:pt x="751" y="1055"/>
                    <a:pt x="643" y="1019"/>
                    <a:pt x="727" y="936"/>
                  </a:cubicBezTo>
                  <a:cubicBezTo>
                    <a:pt x="756" y="906"/>
                    <a:pt x="779" y="895"/>
                    <a:pt x="798" y="895"/>
                  </a:cubicBezTo>
                  <a:cubicBezTo>
                    <a:pt x="839" y="895"/>
                    <a:pt x="861" y="951"/>
                    <a:pt x="894" y="984"/>
                  </a:cubicBezTo>
                  <a:lnTo>
                    <a:pt x="989" y="984"/>
                  </a:lnTo>
                  <a:cubicBezTo>
                    <a:pt x="1132" y="865"/>
                    <a:pt x="1405" y="829"/>
                    <a:pt x="1298" y="484"/>
                  </a:cubicBezTo>
                  <a:cubicBezTo>
                    <a:pt x="1263" y="448"/>
                    <a:pt x="1239" y="388"/>
                    <a:pt x="1203" y="341"/>
                  </a:cubicBezTo>
                  <a:cubicBezTo>
                    <a:pt x="1132" y="186"/>
                    <a:pt x="1060" y="31"/>
                    <a:pt x="882" y="7"/>
                  </a:cubicBezTo>
                  <a:cubicBezTo>
                    <a:pt x="870" y="3"/>
                    <a:pt x="859" y="1"/>
                    <a:pt x="8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6" name="Google Shape;926;p4"/>
            <p:cNvSpPr/>
            <p:nvPr/>
          </p:nvSpPr>
          <p:spPr>
            <a:xfrm>
              <a:off x="225536" y="2903078"/>
              <a:ext cx="66150" cy="33643"/>
            </a:xfrm>
            <a:custGeom>
              <a:avLst/>
              <a:gdLst/>
              <a:ahLst/>
              <a:cxnLst/>
              <a:rect l="l" t="t" r="r" b="b"/>
              <a:pathLst>
                <a:path w="2096" h="1066" extrusionOk="0">
                  <a:moveTo>
                    <a:pt x="571" y="1"/>
                  </a:moveTo>
                  <a:cubicBezTo>
                    <a:pt x="383" y="1"/>
                    <a:pt x="194" y="54"/>
                    <a:pt x="0" y="196"/>
                  </a:cubicBezTo>
                  <a:cubicBezTo>
                    <a:pt x="72" y="399"/>
                    <a:pt x="226" y="577"/>
                    <a:pt x="119" y="815"/>
                  </a:cubicBezTo>
                  <a:cubicBezTo>
                    <a:pt x="48" y="899"/>
                    <a:pt x="48" y="982"/>
                    <a:pt x="119" y="1065"/>
                  </a:cubicBezTo>
                  <a:cubicBezTo>
                    <a:pt x="298" y="1065"/>
                    <a:pt x="429" y="1042"/>
                    <a:pt x="465" y="791"/>
                  </a:cubicBezTo>
                  <a:cubicBezTo>
                    <a:pt x="482" y="649"/>
                    <a:pt x="533" y="534"/>
                    <a:pt x="652" y="534"/>
                  </a:cubicBezTo>
                  <a:cubicBezTo>
                    <a:pt x="692" y="534"/>
                    <a:pt x="741" y="547"/>
                    <a:pt x="798" y="577"/>
                  </a:cubicBezTo>
                  <a:cubicBezTo>
                    <a:pt x="1143" y="756"/>
                    <a:pt x="1560" y="577"/>
                    <a:pt x="1905" y="803"/>
                  </a:cubicBezTo>
                  <a:cubicBezTo>
                    <a:pt x="2096" y="458"/>
                    <a:pt x="1846" y="399"/>
                    <a:pt x="1655" y="315"/>
                  </a:cubicBezTo>
                  <a:cubicBezTo>
                    <a:pt x="1640" y="320"/>
                    <a:pt x="1628" y="323"/>
                    <a:pt x="1615" y="323"/>
                  </a:cubicBezTo>
                  <a:cubicBezTo>
                    <a:pt x="1598" y="323"/>
                    <a:pt x="1581" y="317"/>
                    <a:pt x="1560" y="303"/>
                  </a:cubicBezTo>
                  <a:cubicBezTo>
                    <a:pt x="1226" y="167"/>
                    <a:pt x="901"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7" name="Google Shape;927;p4"/>
            <p:cNvSpPr/>
            <p:nvPr/>
          </p:nvSpPr>
          <p:spPr>
            <a:xfrm>
              <a:off x="69224" y="2973139"/>
              <a:ext cx="40618" cy="40776"/>
            </a:xfrm>
            <a:custGeom>
              <a:avLst/>
              <a:gdLst/>
              <a:ahLst/>
              <a:cxnLst/>
              <a:rect l="l" t="t" r="r" b="b"/>
              <a:pathLst>
                <a:path w="1287" h="1292" extrusionOk="0">
                  <a:moveTo>
                    <a:pt x="977" y="0"/>
                  </a:moveTo>
                  <a:cubicBezTo>
                    <a:pt x="572" y="191"/>
                    <a:pt x="274" y="536"/>
                    <a:pt x="0" y="869"/>
                  </a:cubicBezTo>
                  <a:cubicBezTo>
                    <a:pt x="0" y="1167"/>
                    <a:pt x="179" y="1250"/>
                    <a:pt x="381" y="1274"/>
                  </a:cubicBezTo>
                  <a:cubicBezTo>
                    <a:pt x="452" y="1283"/>
                    <a:pt x="522" y="1291"/>
                    <a:pt x="589" y="1291"/>
                  </a:cubicBezTo>
                  <a:cubicBezTo>
                    <a:pt x="791" y="1291"/>
                    <a:pt x="956" y="1216"/>
                    <a:pt x="965" y="857"/>
                  </a:cubicBezTo>
                  <a:cubicBezTo>
                    <a:pt x="953" y="822"/>
                    <a:pt x="953" y="786"/>
                    <a:pt x="953" y="738"/>
                  </a:cubicBezTo>
                  <a:cubicBezTo>
                    <a:pt x="857" y="536"/>
                    <a:pt x="1036" y="465"/>
                    <a:pt x="1131" y="357"/>
                  </a:cubicBezTo>
                  <a:cubicBezTo>
                    <a:pt x="1286" y="119"/>
                    <a:pt x="1155" y="36"/>
                    <a:pt x="97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8" name="Google Shape;928;p4"/>
            <p:cNvSpPr/>
            <p:nvPr/>
          </p:nvSpPr>
          <p:spPr>
            <a:xfrm>
              <a:off x="67709" y="3165586"/>
              <a:ext cx="75933" cy="32696"/>
            </a:xfrm>
            <a:custGeom>
              <a:avLst/>
              <a:gdLst/>
              <a:ahLst/>
              <a:cxnLst/>
              <a:rect l="l" t="t" r="r" b="b"/>
              <a:pathLst>
                <a:path w="2406" h="1036" extrusionOk="0">
                  <a:moveTo>
                    <a:pt x="2219" y="1"/>
                  </a:moveTo>
                  <a:cubicBezTo>
                    <a:pt x="2177" y="1"/>
                    <a:pt x="2141" y="18"/>
                    <a:pt x="2108" y="58"/>
                  </a:cubicBezTo>
                  <a:cubicBezTo>
                    <a:pt x="1548" y="379"/>
                    <a:pt x="953" y="522"/>
                    <a:pt x="346" y="558"/>
                  </a:cubicBezTo>
                  <a:cubicBezTo>
                    <a:pt x="191" y="570"/>
                    <a:pt x="24" y="558"/>
                    <a:pt x="12" y="796"/>
                  </a:cubicBezTo>
                  <a:lnTo>
                    <a:pt x="1" y="844"/>
                  </a:lnTo>
                  <a:cubicBezTo>
                    <a:pt x="183" y="973"/>
                    <a:pt x="365" y="1036"/>
                    <a:pt x="548" y="1036"/>
                  </a:cubicBezTo>
                  <a:cubicBezTo>
                    <a:pt x="734" y="1036"/>
                    <a:pt x="921" y="970"/>
                    <a:pt x="1108" y="844"/>
                  </a:cubicBezTo>
                  <a:cubicBezTo>
                    <a:pt x="1144" y="832"/>
                    <a:pt x="1191" y="832"/>
                    <a:pt x="1215" y="832"/>
                  </a:cubicBezTo>
                  <a:cubicBezTo>
                    <a:pt x="1293" y="714"/>
                    <a:pt x="1364" y="629"/>
                    <a:pt x="1486" y="629"/>
                  </a:cubicBezTo>
                  <a:cubicBezTo>
                    <a:pt x="1512" y="629"/>
                    <a:pt x="1541" y="633"/>
                    <a:pt x="1572" y="641"/>
                  </a:cubicBezTo>
                  <a:cubicBezTo>
                    <a:pt x="1619" y="651"/>
                    <a:pt x="1664" y="657"/>
                    <a:pt x="1708" y="657"/>
                  </a:cubicBezTo>
                  <a:cubicBezTo>
                    <a:pt x="1866" y="657"/>
                    <a:pt x="2005" y="588"/>
                    <a:pt x="2108" y="439"/>
                  </a:cubicBezTo>
                  <a:cubicBezTo>
                    <a:pt x="2144" y="391"/>
                    <a:pt x="2179" y="355"/>
                    <a:pt x="2215" y="320"/>
                  </a:cubicBezTo>
                  <a:cubicBezTo>
                    <a:pt x="2298" y="236"/>
                    <a:pt x="2406" y="177"/>
                    <a:pt x="2334" y="34"/>
                  </a:cubicBezTo>
                  <a:cubicBezTo>
                    <a:pt x="2291" y="13"/>
                    <a:pt x="2253" y="1"/>
                    <a:pt x="2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29" name="Google Shape;929;p4"/>
            <p:cNvSpPr/>
            <p:nvPr/>
          </p:nvSpPr>
          <p:spPr>
            <a:xfrm>
              <a:off x="116563" y="2936310"/>
              <a:ext cx="31970" cy="43332"/>
            </a:xfrm>
            <a:custGeom>
              <a:avLst/>
              <a:gdLst/>
              <a:ahLst/>
              <a:cxnLst/>
              <a:rect l="l" t="t" r="r" b="b"/>
              <a:pathLst>
                <a:path w="1013" h="1373" extrusionOk="0">
                  <a:moveTo>
                    <a:pt x="1012" y="0"/>
                  </a:moveTo>
                  <a:lnTo>
                    <a:pt x="1012" y="0"/>
                  </a:lnTo>
                  <a:cubicBezTo>
                    <a:pt x="655" y="48"/>
                    <a:pt x="441" y="405"/>
                    <a:pt x="119" y="560"/>
                  </a:cubicBezTo>
                  <a:cubicBezTo>
                    <a:pt x="0" y="739"/>
                    <a:pt x="84" y="822"/>
                    <a:pt x="239" y="893"/>
                  </a:cubicBezTo>
                  <a:cubicBezTo>
                    <a:pt x="358" y="917"/>
                    <a:pt x="489" y="929"/>
                    <a:pt x="500" y="1072"/>
                  </a:cubicBezTo>
                  <a:cubicBezTo>
                    <a:pt x="528" y="1229"/>
                    <a:pt x="542" y="1372"/>
                    <a:pt x="641" y="1372"/>
                  </a:cubicBezTo>
                  <a:cubicBezTo>
                    <a:pt x="670" y="1372"/>
                    <a:pt x="705" y="1360"/>
                    <a:pt x="750" y="1334"/>
                  </a:cubicBezTo>
                  <a:cubicBezTo>
                    <a:pt x="929" y="1227"/>
                    <a:pt x="893" y="1060"/>
                    <a:pt x="739" y="941"/>
                  </a:cubicBezTo>
                  <a:cubicBezTo>
                    <a:pt x="489" y="739"/>
                    <a:pt x="548" y="572"/>
                    <a:pt x="750" y="405"/>
                  </a:cubicBezTo>
                  <a:cubicBezTo>
                    <a:pt x="893" y="298"/>
                    <a:pt x="953" y="155"/>
                    <a:pt x="10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0" name="Google Shape;930;p4"/>
            <p:cNvSpPr/>
            <p:nvPr/>
          </p:nvSpPr>
          <p:spPr>
            <a:xfrm>
              <a:off x="27882" y="3056550"/>
              <a:ext cx="28593" cy="26226"/>
            </a:xfrm>
            <a:custGeom>
              <a:avLst/>
              <a:gdLst/>
              <a:ahLst/>
              <a:cxnLst/>
              <a:rect l="l" t="t" r="r" b="b"/>
              <a:pathLst>
                <a:path w="906" h="831" extrusionOk="0">
                  <a:moveTo>
                    <a:pt x="544" y="0"/>
                  </a:moveTo>
                  <a:cubicBezTo>
                    <a:pt x="469" y="0"/>
                    <a:pt x="391" y="45"/>
                    <a:pt x="310" y="119"/>
                  </a:cubicBezTo>
                  <a:cubicBezTo>
                    <a:pt x="271" y="159"/>
                    <a:pt x="234" y="174"/>
                    <a:pt x="199" y="174"/>
                  </a:cubicBezTo>
                  <a:cubicBezTo>
                    <a:pt x="148" y="174"/>
                    <a:pt x="102" y="143"/>
                    <a:pt x="60" y="108"/>
                  </a:cubicBezTo>
                  <a:cubicBezTo>
                    <a:pt x="36" y="155"/>
                    <a:pt x="24" y="203"/>
                    <a:pt x="12" y="250"/>
                  </a:cubicBezTo>
                  <a:cubicBezTo>
                    <a:pt x="1" y="310"/>
                    <a:pt x="1" y="358"/>
                    <a:pt x="24" y="417"/>
                  </a:cubicBezTo>
                  <a:cubicBezTo>
                    <a:pt x="120" y="620"/>
                    <a:pt x="191" y="786"/>
                    <a:pt x="417" y="810"/>
                  </a:cubicBezTo>
                  <a:cubicBezTo>
                    <a:pt x="458" y="820"/>
                    <a:pt x="501" y="830"/>
                    <a:pt x="542" y="830"/>
                  </a:cubicBezTo>
                  <a:cubicBezTo>
                    <a:pt x="597" y="830"/>
                    <a:pt x="650" y="812"/>
                    <a:pt x="691" y="751"/>
                  </a:cubicBezTo>
                  <a:cubicBezTo>
                    <a:pt x="905" y="584"/>
                    <a:pt x="905" y="393"/>
                    <a:pt x="774" y="167"/>
                  </a:cubicBezTo>
                  <a:cubicBezTo>
                    <a:pt x="701" y="50"/>
                    <a:pt x="624" y="0"/>
                    <a:pt x="54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1" name="Google Shape;931;p4"/>
            <p:cNvSpPr/>
            <p:nvPr/>
          </p:nvSpPr>
          <p:spPr>
            <a:xfrm>
              <a:off x="152256" y="2923023"/>
              <a:ext cx="38345" cy="25721"/>
            </a:xfrm>
            <a:custGeom>
              <a:avLst/>
              <a:gdLst/>
              <a:ahLst/>
              <a:cxnLst/>
              <a:rect l="l" t="t" r="r" b="b"/>
              <a:pathLst>
                <a:path w="1215" h="815" extrusionOk="0">
                  <a:moveTo>
                    <a:pt x="634" y="1"/>
                  </a:moveTo>
                  <a:cubicBezTo>
                    <a:pt x="570" y="1"/>
                    <a:pt x="505" y="9"/>
                    <a:pt x="441" y="52"/>
                  </a:cubicBezTo>
                  <a:lnTo>
                    <a:pt x="0" y="326"/>
                  </a:lnTo>
                  <a:lnTo>
                    <a:pt x="0" y="445"/>
                  </a:lnTo>
                  <a:cubicBezTo>
                    <a:pt x="143" y="588"/>
                    <a:pt x="310" y="695"/>
                    <a:pt x="524" y="802"/>
                  </a:cubicBezTo>
                  <a:cubicBezTo>
                    <a:pt x="786" y="683"/>
                    <a:pt x="1215" y="814"/>
                    <a:pt x="1120" y="207"/>
                  </a:cubicBezTo>
                  <a:cubicBezTo>
                    <a:pt x="1024" y="64"/>
                    <a:pt x="905" y="5"/>
                    <a:pt x="762" y="5"/>
                  </a:cubicBezTo>
                  <a:cubicBezTo>
                    <a:pt x="720" y="5"/>
                    <a:pt x="677" y="1"/>
                    <a:pt x="6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2" name="Google Shape;932;p4"/>
            <p:cNvSpPr/>
            <p:nvPr/>
          </p:nvSpPr>
          <p:spPr>
            <a:xfrm>
              <a:off x="54549" y="3158454"/>
              <a:ext cx="24080" cy="32254"/>
            </a:xfrm>
            <a:custGeom>
              <a:avLst/>
              <a:gdLst/>
              <a:ahLst/>
              <a:cxnLst/>
              <a:rect l="l" t="t" r="r" b="b"/>
              <a:pathLst>
                <a:path w="763" h="1022" extrusionOk="0">
                  <a:moveTo>
                    <a:pt x="169" y="0"/>
                  </a:moveTo>
                  <a:cubicBezTo>
                    <a:pt x="103" y="0"/>
                    <a:pt x="48" y="52"/>
                    <a:pt x="1" y="153"/>
                  </a:cubicBezTo>
                  <a:cubicBezTo>
                    <a:pt x="144" y="439"/>
                    <a:pt x="25" y="903"/>
                    <a:pt x="429" y="1022"/>
                  </a:cubicBezTo>
                  <a:cubicBezTo>
                    <a:pt x="501" y="903"/>
                    <a:pt x="715" y="974"/>
                    <a:pt x="763" y="784"/>
                  </a:cubicBezTo>
                  <a:cubicBezTo>
                    <a:pt x="763" y="736"/>
                    <a:pt x="763" y="700"/>
                    <a:pt x="739" y="677"/>
                  </a:cubicBezTo>
                  <a:cubicBezTo>
                    <a:pt x="608" y="486"/>
                    <a:pt x="525" y="260"/>
                    <a:pt x="346" y="93"/>
                  </a:cubicBezTo>
                  <a:cubicBezTo>
                    <a:pt x="279" y="31"/>
                    <a:pt x="220" y="0"/>
                    <a:pt x="1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3" name="Google Shape;933;p4"/>
            <p:cNvSpPr/>
            <p:nvPr/>
          </p:nvSpPr>
          <p:spPr>
            <a:xfrm>
              <a:off x="51172" y="3133207"/>
              <a:ext cx="27457" cy="46614"/>
            </a:xfrm>
            <a:custGeom>
              <a:avLst/>
              <a:gdLst/>
              <a:ahLst/>
              <a:cxnLst/>
              <a:rect l="l" t="t" r="r" b="b"/>
              <a:pathLst>
                <a:path w="870" h="1477" extrusionOk="0">
                  <a:moveTo>
                    <a:pt x="239" y="0"/>
                  </a:moveTo>
                  <a:lnTo>
                    <a:pt x="239" y="0"/>
                  </a:lnTo>
                  <a:cubicBezTo>
                    <a:pt x="250" y="386"/>
                    <a:pt x="413" y="717"/>
                    <a:pt x="58" y="717"/>
                  </a:cubicBezTo>
                  <a:cubicBezTo>
                    <a:pt x="40" y="717"/>
                    <a:pt x="21" y="716"/>
                    <a:pt x="1" y="715"/>
                  </a:cubicBezTo>
                  <a:lnTo>
                    <a:pt x="1" y="715"/>
                  </a:lnTo>
                  <a:cubicBezTo>
                    <a:pt x="25" y="786"/>
                    <a:pt x="72" y="881"/>
                    <a:pt x="108" y="953"/>
                  </a:cubicBezTo>
                  <a:cubicBezTo>
                    <a:pt x="156" y="937"/>
                    <a:pt x="199" y="930"/>
                    <a:pt x="238" y="930"/>
                  </a:cubicBezTo>
                  <a:cubicBezTo>
                    <a:pt x="550" y="930"/>
                    <a:pt x="616" y="1382"/>
                    <a:pt x="870" y="1477"/>
                  </a:cubicBezTo>
                  <a:cubicBezTo>
                    <a:pt x="822" y="953"/>
                    <a:pt x="548" y="548"/>
                    <a:pt x="2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4" name="Google Shape;934;p4"/>
            <p:cNvSpPr/>
            <p:nvPr/>
          </p:nvSpPr>
          <p:spPr>
            <a:xfrm>
              <a:off x="92515" y="2966007"/>
              <a:ext cx="21082" cy="30455"/>
            </a:xfrm>
            <a:custGeom>
              <a:avLst/>
              <a:gdLst/>
              <a:ahLst/>
              <a:cxnLst/>
              <a:rect l="l" t="t" r="r" b="b"/>
              <a:pathLst>
                <a:path w="668" h="965" extrusionOk="0">
                  <a:moveTo>
                    <a:pt x="465" y="0"/>
                  </a:moveTo>
                  <a:cubicBezTo>
                    <a:pt x="405" y="12"/>
                    <a:pt x="358" y="36"/>
                    <a:pt x="334" y="71"/>
                  </a:cubicBezTo>
                  <a:cubicBezTo>
                    <a:pt x="298" y="119"/>
                    <a:pt x="250" y="179"/>
                    <a:pt x="227" y="226"/>
                  </a:cubicBezTo>
                  <a:cubicBezTo>
                    <a:pt x="227" y="333"/>
                    <a:pt x="536" y="393"/>
                    <a:pt x="274" y="524"/>
                  </a:cubicBezTo>
                  <a:cubicBezTo>
                    <a:pt x="0" y="655"/>
                    <a:pt x="60" y="786"/>
                    <a:pt x="215" y="964"/>
                  </a:cubicBezTo>
                  <a:cubicBezTo>
                    <a:pt x="250" y="929"/>
                    <a:pt x="286" y="881"/>
                    <a:pt x="334" y="822"/>
                  </a:cubicBezTo>
                  <a:cubicBezTo>
                    <a:pt x="345" y="822"/>
                    <a:pt x="356" y="822"/>
                    <a:pt x="367" y="822"/>
                  </a:cubicBezTo>
                  <a:cubicBezTo>
                    <a:pt x="590" y="822"/>
                    <a:pt x="650" y="703"/>
                    <a:pt x="548" y="452"/>
                  </a:cubicBezTo>
                  <a:cubicBezTo>
                    <a:pt x="596" y="369"/>
                    <a:pt x="631" y="286"/>
                    <a:pt x="667" y="202"/>
                  </a:cubicBezTo>
                  <a:cubicBezTo>
                    <a:pt x="655" y="71"/>
                    <a:pt x="572" y="12"/>
                    <a:pt x="4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5" name="Google Shape;935;p4"/>
            <p:cNvSpPr/>
            <p:nvPr/>
          </p:nvSpPr>
          <p:spPr>
            <a:xfrm>
              <a:off x="277262" y="3017101"/>
              <a:ext cx="21555" cy="18810"/>
            </a:xfrm>
            <a:custGeom>
              <a:avLst/>
              <a:gdLst/>
              <a:ahLst/>
              <a:cxnLst/>
              <a:rect l="l" t="t" r="r" b="b"/>
              <a:pathLst>
                <a:path w="683" h="596" extrusionOk="0">
                  <a:moveTo>
                    <a:pt x="308" y="0"/>
                  </a:moveTo>
                  <a:cubicBezTo>
                    <a:pt x="195" y="0"/>
                    <a:pt x="98" y="68"/>
                    <a:pt x="40" y="262"/>
                  </a:cubicBezTo>
                  <a:cubicBezTo>
                    <a:pt x="1" y="403"/>
                    <a:pt x="23" y="442"/>
                    <a:pt x="70" y="442"/>
                  </a:cubicBezTo>
                  <a:cubicBezTo>
                    <a:pt x="130" y="442"/>
                    <a:pt x="230" y="378"/>
                    <a:pt x="293" y="378"/>
                  </a:cubicBezTo>
                  <a:cubicBezTo>
                    <a:pt x="331" y="378"/>
                    <a:pt x="356" y="401"/>
                    <a:pt x="350" y="477"/>
                  </a:cubicBezTo>
                  <a:cubicBezTo>
                    <a:pt x="338" y="524"/>
                    <a:pt x="350" y="560"/>
                    <a:pt x="373" y="596"/>
                  </a:cubicBezTo>
                  <a:lnTo>
                    <a:pt x="445" y="596"/>
                  </a:lnTo>
                  <a:cubicBezTo>
                    <a:pt x="611" y="477"/>
                    <a:pt x="683" y="334"/>
                    <a:pt x="611" y="107"/>
                  </a:cubicBezTo>
                  <a:cubicBezTo>
                    <a:pt x="508" y="48"/>
                    <a:pt x="403" y="0"/>
                    <a:pt x="3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6" name="Google Shape;936;p4"/>
            <p:cNvSpPr/>
            <p:nvPr/>
          </p:nvSpPr>
          <p:spPr>
            <a:xfrm>
              <a:off x="54549" y="3006560"/>
              <a:ext cx="18463" cy="21966"/>
            </a:xfrm>
            <a:custGeom>
              <a:avLst/>
              <a:gdLst/>
              <a:ahLst/>
              <a:cxnLst/>
              <a:rect l="l" t="t" r="r" b="b"/>
              <a:pathLst>
                <a:path w="585" h="696" extrusionOk="0">
                  <a:moveTo>
                    <a:pt x="322" y="1"/>
                  </a:moveTo>
                  <a:cubicBezTo>
                    <a:pt x="144" y="96"/>
                    <a:pt x="72" y="299"/>
                    <a:pt x="1" y="489"/>
                  </a:cubicBezTo>
                  <a:cubicBezTo>
                    <a:pt x="127" y="616"/>
                    <a:pt x="282" y="695"/>
                    <a:pt x="465" y="695"/>
                  </a:cubicBezTo>
                  <a:cubicBezTo>
                    <a:pt x="488" y="695"/>
                    <a:pt x="512" y="694"/>
                    <a:pt x="537" y="691"/>
                  </a:cubicBezTo>
                  <a:cubicBezTo>
                    <a:pt x="560" y="632"/>
                    <a:pt x="584" y="572"/>
                    <a:pt x="572" y="537"/>
                  </a:cubicBezTo>
                  <a:cubicBezTo>
                    <a:pt x="537" y="322"/>
                    <a:pt x="501" y="120"/>
                    <a:pt x="3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7" name="Google Shape;937;p4"/>
            <p:cNvSpPr/>
            <p:nvPr/>
          </p:nvSpPr>
          <p:spPr>
            <a:xfrm>
              <a:off x="64711" y="3000564"/>
              <a:ext cx="19567" cy="23702"/>
            </a:xfrm>
            <a:custGeom>
              <a:avLst/>
              <a:gdLst/>
              <a:ahLst/>
              <a:cxnLst/>
              <a:rect l="l" t="t" r="r" b="b"/>
              <a:pathLst>
                <a:path w="620" h="751" extrusionOk="0">
                  <a:moveTo>
                    <a:pt x="143" y="0"/>
                  </a:moveTo>
                  <a:cubicBezTo>
                    <a:pt x="96" y="48"/>
                    <a:pt x="48" y="108"/>
                    <a:pt x="0" y="167"/>
                  </a:cubicBezTo>
                  <a:cubicBezTo>
                    <a:pt x="48" y="381"/>
                    <a:pt x="60" y="584"/>
                    <a:pt x="215" y="750"/>
                  </a:cubicBezTo>
                  <a:cubicBezTo>
                    <a:pt x="238" y="750"/>
                    <a:pt x="262" y="739"/>
                    <a:pt x="286" y="739"/>
                  </a:cubicBezTo>
                  <a:cubicBezTo>
                    <a:pt x="393" y="667"/>
                    <a:pt x="512" y="620"/>
                    <a:pt x="584" y="500"/>
                  </a:cubicBezTo>
                  <a:cubicBezTo>
                    <a:pt x="619" y="405"/>
                    <a:pt x="619" y="334"/>
                    <a:pt x="560" y="262"/>
                  </a:cubicBezTo>
                  <a:cubicBezTo>
                    <a:pt x="543" y="264"/>
                    <a:pt x="526" y="265"/>
                    <a:pt x="510" y="265"/>
                  </a:cubicBezTo>
                  <a:cubicBezTo>
                    <a:pt x="337" y="265"/>
                    <a:pt x="230" y="153"/>
                    <a:pt x="1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8" name="Google Shape;938;p4"/>
            <p:cNvSpPr/>
            <p:nvPr/>
          </p:nvSpPr>
          <p:spPr>
            <a:xfrm>
              <a:off x="105675" y="2953415"/>
              <a:ext cx="18810" cy="19757"/>
            </a:xfrm>
            <a:custGeom>
              <a:avLst/>
              <a:gdLst/>
              <a:ahLst/>
              <a:cxnLst/>
              <a:rect l="l" t="t" r="r" b="b"/>
              <a:pathLst>
                <a:path w="596" h="626" extrusionOk="0">
                  <a:moveTo>
                    <a:pt x="446" y="1"/>
                  </a:moveTo>
                  <a:cubicBezTo>
                    <a:pt x="394" y="1"/>
                    <a:pt x="364" y="51"/>
                    <a:pt x="333" y="101"/>
                  </a:cubicBezTo>
                  <a:cubicBezTo>
                    <a:pt x="250" y="268"/>
                    <a:pt x="12" y="232"/>
                    <a:pt x="0" y="459"/>
                  </a:cubicBezTo>
                  <a:cubicBezTo>
                    <a:pt x="72" y="518"/>
                    <a:pt x="167" y="566"/>
                    <a:pt x="250" y="625"/>
                  </a:cubicBezTo>
                  <a:cubicBezTo>
                    <a:pt x="333" y="578"/>
                    <a:pt x="381" y="530"/>
                    <a:pt x="476" y="482"/>
                  </a:cubicBezTo>
                  <a:cubicBezTo>
                    <a:pt x="498" y="499"/>
                    <a:pt x="515" y="508"/>
                    <a:pt x="532" y="508"/>
                  </a:cubicBezTo>
                  <a:cubicBezTo>
                    <a:pt x="551" y="508"/>
                    <a:pt x="570" y="496"/>
                    <a:pt x="595" y="470"/>
                  </a:cubicBezTo>
                  <a:lnTo>
                    <a:pt x="595" y="351"/>
                  </a:lnTo>
                  <a:cubicBezTo>
                    <a:pt x="548" y="256"/>
                    <a:pt x="524" y="125"/>
                    <a:pt x="476" y="6"/>
                  </a:cubicBezTo>
                  <a:cubicBezTo>
                    <a:pt x="465" y="2"/>
                    <a:pt x="455" y="1"/>
                    <a:pt x="4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39" name="Google Shape;939;p4"/>
            <p:cNvSpPr/>
            <p:nvPr/>
          </p:nvSpPr>
          <p:spPr>
            <a:xfrm>
              <a:off x="176683" y="2915638"/>
              <a:ext cx="17674" cy="13287"/>
            </a:xfrm>
            <a:custGeom>
              <a:avLst/>
              <a:gdLst/>
              <a:ahLst/>
              <a:cxnLst/>
              <a:rect l="l" t="t" r="r" b="b"/>
              <a:pathLst>
                <a:path w="560" h="421" extrusionOk="0">
                  <a:moveTo>
                    <a:pt x="560" y="1"/>
                  </a:moveTo>
                  <a:cubicBezTo>
                    <a:pt x="465" y="1"/>
                    <a:pt x="334" y="12"/>
                    <a:pt x="227" y="36"/>
                  </a:cubicBezTo>
                  <a:cubicBezTo>
                    <a:pt x="131" y="120"/>
                    <a:pt x="36" y="167"/>
                    <a:pt x="0" y="286"/>
                  </a:cubicBezTo>
                  <a:cubicBezTo>
                    <a:pt x="50" y="403"/>
                    <a:pt x="130" y="421"/>
                    <a:pt x="213" y="421"/>
                  </a:cubicBezTo>
                  <a:cubicBezTo>
                    <a:pt x="249" y="421"/>
                    <a:pt x="286" y="417"/>
                    <a:pt x="322" y="417"/>
                  </a:cubicBezTo>
                  <a:cubicBezTo>
                    <a:pt x="405" y="274"/>
                    <a:pt x="489" y="143"/>
                    <a:pt x="5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0" name="Google Shape;940;p4"/>
            <p:cNvSpPr/>
            <p:nvPr/>
          </p:nvSpPr>
          <p:spPr>
            <a:xfrm>
              <a:off x="60956" y="3000185"/>
              <a:ext cx="54504" cy="86506"/>
            </a:xfrm>
            <a:custGeom>
              <a:avLst/>
              <a:gdLst/>
              <a:ahLst/>
              <a:cxnLst/>
              <a:rect l="l" t="t" r="r" b="b"/>
              <a:pathLst>
                <a:path w="1727" h="2741" extrusionOk="0">
                  <a:moveTo>
                    <a:pt x="1239" y="0"/>
                  </a:moveTo>
                  <a:cubicBezTo>
                    <a:pt x="1151" y="218"/>
                    <a:pt x="1026" y="309"/>
                    <a:pt x="867" y="309"/>
                  </a:cubicBezTo>
                  <a:cubicBezTo>
                    <a:pt x="809" y="309"/>
                    <a:pt x="746" y="297"/>
                    <a:pt x="679" y="274"/>
                  </a:cubicBezTo>
                  <a:cubicBezTo>
                    <a:pt x="655" y="358"/>
                    <a:pt x="655" y="441"/>
                    <a:pt x="655" y="524"/>
                  </a:cubicBezTo>
                  <a:cubicBezTo>
                    <a:pt x="560" y="608"/>
                    <a:pt x="405" y="643"/>
                    <a:pt x="334" y="774"/>
                  </a:cubicBezTo>
                  <a:lnTo>
                    <a:pt x="334" y="893"/>
                  </a:lnTo>
                  <a:cubicBezTo>
                    <a:pt x="500" y="1167"/>
                    <a:pt x="655" y="1441"/>
                    <a:pt x="203" y="1548"/>
                  </a:cubicBezTo>
                  <a:cubicBezTo>
                    <a:pt x="119" y="1584"/>
                    <a:pt x="48" y="1644"/>
                    <a:pt x="96" y="1727"/>
                  </a:cubicBezTo>
                  <a:cubicBezTo>
                    <a:pt x="274" y="2072"/>
                    <a:pt x="0" y="2370"/>
                    <a:pt x="24" y="2679"/>
                  </a:cubicBezTo>
                  <a:cubicBezTo>
                    <a:pt x="82" y="2722"/>
                    <a:pt x="135" y="2741"/>
                    <a:pt x="185" y="2741"/>
                  </a:cubicBezTo>
                  <a:cubicBezTo>
                    <a:pt x="287" y="2741"/>
                    <a:pt x="372" y="2661"/>
                    <a:pt x="453" y="2548"/>
                  </a:cubicBezTo>
                  <a:cubicBezTo>
                    <a:pt x="496" y="2495"/>
                    <a:pt x="539" y="2474"/>
                    <a:pt x="583" y="2474"/>
                  </a:cubicBezTo>
                  <a:cubicBezTo>
                    <a:pt x="719" y="2474"/>
                    <a:pt x="859" y="2672"/>
                    <a:pt x="999" y="2672"/>
                  </a:cubicBezTo>
                  <a:cubicBezTo>
                    <a:pt x="1063" y="2672"/>
                    <a:pt x="1127" y="2632"/>
                    <a:pt x="1191" y="2513"/>
                  </a:cubicBezTo>
                  <a:cubicBezTo>
                    <a:pt x="1036" y="2429"/>
                    <a:pt x="810" y="2513"/>
                    <a:pt x="738" y="2275"/>
                  </a:cubicBezTo>
                  <a:cubicBezTo>
                    <a:pt x="643" y="1977"/>
                    <a:pt x="1000" y="2156"/>
                    <a:pt x="1012" y="1953"/>
                  </a:cubicBezTo>
                  <a:cubicBezTo>
                    <a:pt x="1036" y="1846"/>
                    <a:pt x="1096" y="1763"/>
                    <a:pt x="1119" y="1667"/>
                  </a:cubicBezTo>
                  <a:cubicBezTo>
                    <a:pt x="1119" y="1548"/>
                    <a:pt x="1060" y="1477"/>
                    <a:pt x="1000" y="1405"/>
                  </a:cubicBezTo>
                  <a:lnTo>
                    <a:pt x="1000" y="1286"/>
                  </a:lnTo>
                  <a:cubicBezTo>
                    <a:pt x="1053" y="1128"/>
                    <a:pt x="1116" y="1007"/>
                    <a:pt x="1271" y="1007"/>
                  </a:cubicBezTo>
                  <a:cubicBezTo>
                    <a:pt x="1290" y="1007"/>
                    <a:pt x="1311" y="1009"/>
                    <a:pt x="1334" y="1013"/>
                  </a:cubicBezTo>
                  <a:cubicBezTo>
                    <a:pt x="1405" y="977"/>
                    <a:pt x="1477" y="941"/>
                    <a:pt x="1548" y="893"/>
                  </a:cubicBezTo>
                  <a:cubicBezTo>
                    <a:pt x="1727" y="739"/>
                    <a:pt x="1596" y="560"/>
                    <a:pt x="1572" y="381"/>
                  </a:cubicBezTo>
                  <a:cubicBezTo>
                    <a:pt x="1465" y="262"/>
                    <a:pt x="1346" y="120"/>
                    <a:pt x="12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1" name="Google Shape;941;p4"/>
            <p:cNvSpPr/>
            <p:nvPr/>
          </p:nvSpPr>
          <p:spPr>
            <a:xfrm>
              <a:off x="122938" y="3040770"/>
              <a:ext cx="65424" cy="47372"/>
            </a:xfrm>
            <a:custGeom>
              <a:avLst/>
              <a:gdLst/>
              <a:ahLst/>
              <a:cxnLst/>
              <a:rect l="l" t="t" r="r" b="b"/>
              <a:pathLst>
                <a:path w="2073" h="1501" extrusionOk="0">
                  <a:moveTo>
                    <a:pt x="1596" y="0"/>
                  </a:moveTo>
                  <a:cubicBezTo>
                    <a:pt x="1406" y="0"/>
                    <a:pt x="1406" y="108"/>
                    <a:pt x="1477" y="250"/>
                  </a:cubicBezTo>
                  <a:cubicBezTo>
                    <a:pt x="1370" y="477"/>
                    <a:pt x="1191" y="500"/>
                    <a:pt x="989" y="560"/>
                  </a:cubicBezTo>
                  <a:cubicBezTo>
                    <a:pt x="938" y="575"/>
                    <a:pt x="885" y="581"/>
                    <a:pt x="831" y="581"/>
                  </a:cubicBezTo>
                  <a:cubicBezTo>
                    <a:pt x="691" y="581"/>
                    <a:pt x="545" y="543"/>
                    <a:pt x="404" y="543"/>
                  </a:cubicBezTo>
                  <a:cubicBezTo>
                    <a:pt x="260" y="543"/>
                    <a:pt x="122" y="582"/>
                    <a:pt x="1" y="739"/>
                  </a:cubicBezTo>
                  <a:cubicBezTo>
                    <a:pt x="81" y="831"/>
                    <a:pt x="161" y="853"/>
                    <a:pt x="243" y="853"/>
                  </a:cubicBezTo>
                  <a:cubicBezTo>
                    <a:pt x="319" y="853"/>
                    <a:pt x="397" y="834"/>
                    <a:pt x="477" y="834"/>
                  </a:cubicBezTo>
                  <a:cubicBezTo>
                    <a:pt x="486" y="833"/>
                    <a:pt x="494" y="833"/>
                    <a:pt x="503" y="833"/>
                  </a:cubicBezTo>
                  <a:cubicBezTo>
                    <a:pt x="675" y="833"/>
                    <a:pt x="743" y="950"/>
                    <a:pt x="584" y="1131"/>
                  </a:cubicBezTo>
                  <a:cubicBezTo>
                    <a:pt x="513" y="1215"/>
                    <a:pt x="453" y="1298"/>
                    <a:pt x="453" y="1429"/>
                  </a:cubicBezTo>
                  <a:cubicBezTo>
                    <a:pt x="453" y="1453"/>
                    <a:pt x="465" y="1477"/>
                    <a:pt x="477" y="1501"/>
                  </a:cubicBezTo>
                  <a:cubicBezTo>
                    <a:pt x="691" y="1501"/>
                    <a:pt x="882" y="1441"/>
                    <a:pt x="1037" y="1251"/>
                  </a:cubicBezTo>
                  <a:cubicBezTo>
                    <a:pt x="1180" y="1060"/>
                    <a:pt x="1465" y="1120"/>
                    <a:pt x="1584" y="858"/>
                  </a:cubicBezTo>
                  <a:lnTo>
                    <a:pt x="1703" y="858"/>
                  </a:lnTo>
                  <a:cubicBezTo>
                    <a:pt x="1811" y="727"/>
                    <a:pt x="1930" y="608"/>
                    <a:pt x="2037" y="500"/>
                  </a:cubicBezTo>
                  <a:cubicBezTo>
                    <a:pt x="2072" y="131"/>
                    <a:pt x="1715" y="191"/>
                    <a:pt x="15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2" name="Google Shape;942;p4"/>
            <p:cNvSpPr/>
            <p:nvPr/>
          </p:nvSpPr>
          <p:spPr>
            <a:xfrm>
              <a:off x="201110" y="2972760"/>
              <a:ext cx="47372" cy="41880"/>
            </a:xfrm>
            <a:custGeom>
              <a:avLst/>
              <a:gdLst/>
              <a:ahLst/>
              <a:cxnLst/>
              <a:rect l="l" t="t" r="r" b="b"/>
              <a:pathLst>
                <a:path w="1501" h="1327" extrusionOk="0">
                  <a:moveTo>
                    <a:pt x="655" y="0"/>
                  </a:moveTo>
                  <a:cubicBezTo>
                    <a:pt x="369" y="60"/>
                    <a:pt x="119" y="179"/>
                    <a:pt x="0" y="500"/>
                  </a:cubicBezTo>
                  <a:cubicBezTo>
                    <a:pt x="64" y="737"/>
                    <a:pt x="134" y="966"/>
                    <a:pt x="328" y="966"/>
                  </a:cubicBezTo>
                  <a:cubicBezTo>
                    <a:pt x="389" y="966"/>
                    <a:pt x="461" y="944"/>
                    <a:pt x="548" y="893"/>
                  </a:cubicBezTo>
                  <a:cubicBezTo>
                    <a:pt x="574" y="860"/>
                    <a:pt x="594" y="835"/>
                    <a:pt x="613" y="835"/>
                  </a:cubicBezTo>
                  <a:cubicBezTo>
                    <a:pt x="629" y="835"/>
                    <a:pt x="646" y="851"/>
                    <a:pt x="667" y="893"/>
                  </a:cubicBezTo>
                  <a:cubicBezTo>
                    <a:pt x="760" y="1184"/>
                    <a:pt x="822" y="1327"/>
                    <a:pt x="928" y="1327"/>
                  </a:cubicBezTo>
                  <a:cubicBezTo>
                    <a:pt x="1040" y="1327"/>
                    <a:pt x="1202" y="1169"/>
                    <a:pt x="1500" y="858"/>
                  </a:cubicBezTo>
                  <a:cubicBezTo>
                    <a:pt x="1274" y="774"/>
                    <a:pt x="1036" y="715"/>
                    <a:pt x="1000" y="381"/>
                  </a:cubicBezTo>
                  <a:cubicBezTo>
                    <a:pt x="1024" y="84"/>
                    <a:pt x="834" y="60"/>
                    <a:pt x="6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3" name="Google Shape;943;p4"/>
            <p:cNvSpPr/>
            <p:nvPr/>
          </p:nvSpPr>
          <p:spPr>
            <a:xfrm>
              <a:off x="134204" y="3138162"/>
              <a:ext cx="53021" cy="30014"/>
            </a:xfrm>
            <a:custGeom>
              <a:avLst/>
              <a:gdLst/>
              <a:ahLst/>
              <a:cxnLst/>
              <a:rect l="l" t="t" r="r" b="b"/>
              <a:pathLst>
                <a:path w="1680" h="951" extrusionOk="0">
                  <a:moveTo>
                    <a:pt x="1355" y="1"/>
                  </a:moveTo>
                  <a:cubicBezTo>
                    <a:pt x="841" y="1"/>
                    <a:pt x="265" y="380"/>
                    <a:pt x="1" y="927"/>
                  </a:cubicBezTo>
                  <a:cubicBezTo>
                    <a:pt x="72" y="927"/>
                    <a:pt x="156" y="951"/>
                    <a:pt x="227" y="951"/>
                  </a:cubicBezTo>
                  <a:cubicBezTo>
                    <a:pt x="547" y="873"/>
                    <a:pt x="795" y="551"/>
                    <a:pt x="1142" y="551"/>
                  </a:cubicBezTo>
                  <a:cubicBezTo>
                    <a:pt x="1170" y="551"/>
                    <a:pt x="1198" y="553"/>
                    <a:pt x="1227" y="558"/>
                  </a:cubicBezTo>
                  <a:cubicBezTo>
                    <a:pt x="1239" y="236"/>
                    <a:pt x="1596" y="296"/>
                    <a:pt x="1680" y="58"/>
                  </a:cubicBezTo>
                  <a:cubicBezTo>
                    <a:pt x="1577" y="19"/>
                    <a:pt x="1468" y="1"/>
                    <a:pt x="1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4" name="Google Shape;944;p4"/>
            <p:cNvSpPr/>
            <p:nvPr/>
          </p:nvSpPr>
          <p:spPr>
            <a:xfrm>
              <a:off x="154497" y="3004446"/>
              <a:ext cx="37998" cy="32507"/>
            </a:xfrm>
            <a:custGeom>
              <a:avLst/>
              <a:gdLst/>
              <a:ahLst/>
              <a:cxnLst/>
              <a:rect l="l" t="t" r="r" b="b"/>
              <a:pathLst>
                <a:path w="1204" h="1030" extrusionOk="0">
                  <a:moveTo>
                    <a:pt x="1026" y="1"/>
                  </a:moveTo>
                  <a:cubicBezTo>
                    <a:pt x="801" y="1"/>
                    <a:pt x="571" y="79"/>
                    <a:pt x="358" y="139"/>
                  </a:cubicBezTo>
                  <a:cubicBezTo>
                    <a:pt x="275" y="258"/>
                    <a:pt x="132" y="282"/>
                    <a:pt x="49" y="377"/>
                  </a:cubicBezTo>
                  <a:cubicBezTo>
                    <a:pt x="37" y="377"/>
                    <a:pt x="37" y="389"/>
                    <a:pt x="13" y="425"/>
                  </a:cubicBezTo>
                  <a:cubicBezTo>
                    <a:pt x="1" y="449"/>
                    <a:pt x="13" y="485"/>
                    <a:pt x="49" y="508"/>
                  </a:cubicBezTo>
                  <a:cubicBezTo>
                    <a:pt x="310" y="568"/>
                    <a:pt x="180" y="854"/>
                    <a:pt x="251" y="1020"/>
                  </a:cubicBezTo>
                  <a:cubicBezTo>
                    <a:pt x="274" y="1027"/>
                    <a:pt x="294" y="1030"/>
                    <a:pt x="311" y="1030"/>
                  </a:cubicBezTo>
                  <a:cubicBezTo>
                    <a:pt x="452" y="1030"/>
                    <a:pt x="403" y="833"/>
                    <a:pt x="477" y="758"/>
                  </a:cubicBezTo>
                  <a:cubicBezTo>
                    <a:pt x="691" y="568"/>
                    <a:pt x="1108" y="723"/>
                    <a:pt x="1144" y="258"/>
                  </a:cubicBezTo>
                  <a:cubicBezTo>
                    <a:pt x="1203" y="163"/>
                    <a:pt x="1203" y="92"/>
                    <a:pt x="1144" y="8"/>
                  </a:cubicBezTo>
                  <a:cubicBezTo>
                    <a:pt x="1105" y="3"/>
                    <a:pt x="1065" y="1"/>
                    <a:pt x="10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5" name="Google Shape;945;p4"/>
            <p:cNvSpPr/>
            <p:nvPr/>
          </p:nvSpPr>
          <p:spPr>
            <a:xfrm>
              <a:off x="221781" y="2962693"/>
              <a:ext cx="37904" cy="27394"/>
            </a:xfrm>
            <a:custGeom>
              <a:avLst/>
              <a:gdLst/>
              <a:ahLst/>
              <a:cxnLst/>
              <a:rect l="l" t="t" r="r" b="b"/>
              <a:pathLst>
                <a:path w="1201" h="868" extrusionOk="0">
                  <a:moveTo>
                    <a:pt x="170" y="1"/>
                  </a:moveTo>
                  <a:cubicBezTo>
                    <a:pt x="149" y="1"/>
                    <a:pt x="131" y="16"/>
                    <a:pt x="119" y="45"/>
                  </a:cubicBezTo>
                  <a:cubicBezTo>
                    <a:pt x="72" y="129"/>
                    <a:pt x="48" y="212"/>
                    <a:pt x="0" y="296"/>
                  </a:cubicBezTo>
                  <a:cubicBezTo>
                    <a:pt x="119" y="426"/>
                    <a:pt x="226" y="557"/>
                    <a:pt x="345" y="688"/>
                  </a:cubicBezTo>
                  <a:cubicBezTo>
                    <a:pt x="395" y="638"/>
                    <a:pt x="437" y="619"/>
                    <a:pt x="473" y="619"/>
                  </a:cubicBezTo>
                  <a:cubicBezTo>
                    <a:pt x="592" y="619"/>
                    <a:pt x="653" y="830"/>
                    <a:pt x="762" y="867"/>
                  </a:cubicBezTo>
                  <a:cubicBezTo>
                    <a:pt x="1201" y="155"/>
                    <a:pt x="842" y="68"/>
                    <a:pt x="401" y="68"/>
                  </a:cubicBezTo>
                  <a:cubicBezTo>
                    <a:pt x="363" y="68"/>
                    <a:pt x="325" y="68"/>
                    <a:pt x="286" y="69"/>
                  </a:cubicBezTo>
                  <a:cubicBezTo>
                    <a:pt x="262" y="69"/>
                    <a:pt x="250" y="57"/>
                    <a:pt x="238" y="45"/>
                  </a:cubicBezTo>
                  <a:cubicBezTo>
                    <a:pt x="214" y="16"/>
                    <a:pt x="191" y="1"/>
                    <a:pt x="1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6" name="Google Shape;946;p4"/>
            <p:cNvSpPr/>
            <p:nvPr/>
          </p:nvSpPr>
          <p:spPr>
            <a:xfrm>
              <a:off x="127451" y="3086405"/>
              <a:ext cx="24838" cy="36673"/>
            </a:xfrm>
            <a:custGeom>
              <a:avLst/>
              <a:gdLst/>
              <a:ahLst/>
              <a:cxnLst/>
              <a:rect l="l" t="t" r="r" b="b"/>
              <a:pathLst>
                <a:path w="787" h="1162" extrusionOk="0">
                  <a:moveTo>
                    <a:pt x="227" y="1"/>
                  </a:moveTo>
                  <a:cubicBezTo>
                    <a:pt x="191" y="1"/>
                    <a:pt x="155" y="19"/>
                    <a:pt x="120" y="55"/>
                  </a:cubicBezTo>
                  <a:cubicBezTo>
                    <a:pt x="84" y="340"/>
                    <a:pt x="36" y="638"/>
                    <a:pt x="13" y="924"/>
                  </a:cubicBezTo>
                  <a:cubicBezTo>
                    <a:pt x="1" y="1019"/>
                    <a:pt x="36" y="1126"/>
                    <a:pt x="144" y="1162"/>
                  </a:cubicBezTo>
                  <a:cubicBezTo>
                    <a:pt x="191" y="1162"/>
                    <a:pt x="251" y="1114"/>
                    <a:pt x="298" y="1102"/>
                  </a:cubicBezTo>
                  <a:cubicBezTo>
                    <a:pt x="155" y="745"/>
                    <a:pt x="786" y="424"/>
                    <a:pt x="334" y="55"/>
                  </a:cubicBezTo>
                  <a:cubicBezTo>
                    <a:pt x="298" y="19"/>
                    <a:pt x="263" y="1"/>
                    <a:pt x="2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7" name="Google Shape;947;p4"/>
            <p:cNvSpPr/>
            <p:nvPr/>
          </p:nvSpPr>
          <p:spPr>
            <a:xfrm>
              <a:off x="42525" y="3080219"/>
              <a:ext cx="32349" cy="31592"/>
            </a:xfrm>
            <a:custGeom>
              <a:avLst/>
              <a:gdLst/>
              <a:ahLst/>
              <a:cxnLst/>
              <a:rect l="l" t="t" r="r" b="b"/>
              <a:pathLst>
                <a:path w="1025" h="1001" extrusionOk="0">
                  <a:moveTo>
                    <a:pt x="1025" y="1"/>
                  </a:moveTo>
                  <a:lnTo>
                    <a:pt x="1025" y="1"/>
                  </a:lnTo>
                  <a:cubicBezTo>
                    <a:pt x="882" y="48"/>
                    <a:pt x="739" y="84"/>
                    <a:pt x="584" y="131"/>
                  </a:cubicBezTo>
                  <a:cubicBezTo>
                    <a:pt x="572" y="310"/>
                    <a:pt x="489" y="441"/>
                    <a:pt x="322" y="501"/>
                  </a:cubicBezTo>
                  <a:lnTo>
                    <a:pt x="1" y="1001"/>
                  </a:lnTo>
                  <a:cubicBezTo>
                    <a:pt x="525" y="905"/>
                    <a:pt x="870" y="596"/>
                    <a:pt x="10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8" name="Google Shape;948;p4"/>
            <p:cNvSpPr/>
            <p:nvPr/>
          </p:nvSpPr>
          <p:spPr>
            <a:xfrm>
              <a:off x="187949" y="2988540"/>
              <a:ext cx="30455" cy="26700"/>
            </a:xfrm>
            <a:custGeom>
              <a:avLst/>
              <a:gdLst/>
              <a:ahLst/>
              <a:cxnLst/>
              <a:rect l="l" t="t" r="r" b="b"/>
              <a:pathLst>
                <a:path w="965" h="846" extrusionOk="0">
                  <a:moveTo>
                    <a:pt x="417" y="0"/>
                  </a:moveTo>
                  <a:cubicBezTo>
                    <a:pt x="370" y="108"/>
                    <a:pt x="286" y="119"/>
                    <a:pt x="191" y="119"/>
                  </a:cubicBezTo>
                  <a:cubicBezTo>
                    <a:pt x="1" y="191"/>
                    <a:pt x="227" y="417"/>
                    <a:pt x="84" y="500"/>
                  </a:cubicBezTo>
                  <a:lnTo>
                    <a:pt x="84" y="762"/>
                  </a:lnTo>
                  <a:cubicBezTo>
                    <a:pt x="346" y="512"/>
                    <a:pt x="786" y="846"/>
                    <a:pt x="965" y="369"/>
                  </a:cubicBezTo>
                  <a:lnTo>
                    <a:pt x="965" y="369"/>
                  </a:lnTo>
                  <a:cubicBezTo>
                    <a:pt x="932" y="378"/>
                    <a:pt x="902" y="382"/>
                    <a:pt x="873" y="382"/>
                  </a:cubicBezTo>
                  <a:cubicBezTo>
                    <a:pt x="656" y="382"/>
                    <a:pt x="565" y="158"/>
                    <a:pt x="4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9" name="Google Shape;949;p4"/>
            <p:cNvSpPr/>
            <p:nvPr/>
          </p:nvSpPr>
          <p:spPr>
            <a:xfrm>
              <a:off x="29775" y="3120425"/>
              <a:ext cx="33832" cy="23702"/>
            </a:xfrm>
            <a:custGeom>
              <a:avLst/>
              <a:gdLst/>
              <a:ahLst/>
              <a:cxnLst/>
              <a:rect l="l" t="t" r="r" b="b"/>
              <a:pathLst>
                <a:path w="1072" h="751" extrusionOk="0">
                  <a:moveTo>
                    <a:pt x="393" y="0"/>
                  </a:moveTo>
                  <a:cubicBezTo>
                    <a:pt x="381" y="298"/>
                    <a:pt x="155" y="417"/>
                    <a:pt x="0" y="584"/>
                  </a:cubicBezTo>
                  <a:cubicBezTo>
                    <a:pt x="179" y="632"/>
                    <a:pt x="357" y="691"/>
                    <a:pt x="536" y="751"/>
                  </a:cubicBezTo>
                  <a:cubicBezTo>
                    <a:pt x="738" y="441"/>
                    <a:pt x="1072" y="108"/>
                    <a:pt x="3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0" name="Google Shape;950;p4"/>
            <p:cNvSpPr/>
            <p:nvPr/>
          </p:nvSpPr>
          <p:spPr>
            <a:xfrm>
              <a:off x="94030" y="3080219"/>
              <a:ext cx="30077" cy="22187"/>
            </a:xfrm>
            <a:custGeom>
              <a:avLst/>
              <a:gdLst/>
              <a:ahLst/>
              <a:cxnLst/>
              <a:rect l="l" t="t" r="r" b="b"/>
              <a:pathLst>
                <a:path w="953" h="703" extrusionOk="0">
                  <a:moveTo>
                    <a:pt x="607" y="1"/>
                  </a:moveTo>
                  <a:cubicBezTo>
                    <a:pt x="357" y="108"/>
                    <a:pt x="167" y="298"/>
                    <a:pt x="0" y="703"/>
                  </a:cubicBezTo>
                  <a:cubicBezTo>
                    <a:pt x="369" y="501"/>
                    <a:pt x="762" y="679"/>
                    <a:pt x="953" y="239"/>
                  </a:cubicBezTo>
                  <a:cubicBezTo>
                    <a:pt x="857" y="120"/>
                    <a:pt x="714" y="108"/>
                    <a:pt x="6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1" name="Google Shape;951;p4"/>
            <p:cNvSpPr/>
            <p:nvPr/>
          </p:nvSpPr>
          <p:spPr>
            <a:xfrm>
              <a:off x="211240" y="2920183"/>
              <a:ext cx="25216" cy="43963"/>
            </a:xfrm>
            <a:custGeom>
              <a:avLst/>
              <a:gdLst/>
              <a:ahLst/>
              <a:cxnLst/>
              <a:rect l="l" t="t" r="r" b="b"/>
              <a:pathLst>
                <a:path w="799" h="1393" extrusionOk="0">
                  <a:moveTo>
                    <a:pt x="226" y="0"/>
                  </a:moveTo>
                  <a:cubicBezTo>
                    <a:pt x="160" y="0"/>
                    <a:pt x="87" y="36"/>
                    <a:pt x="1" y="130"/>
                  </a:cubicBezTo>
                  <a:cubicBezTo>
                    <a:pt x="156" y="202"/>
                    <a:pt x="215" y="333"/>
                    <a:pt x="227" y="511"/>
                  </a:cubicBezTo>
                  <a:cubicBezTo>
                    <a:pt x="167" y="857"/>
                    <a:pt x="525" y="1047"/>
                    <a:pt x="453" y="1392"/>
                  </a:cubicBezTo>
                  <a:lnTo>
                    <a:pt x="572" y="1392"/>
                  </a:lnTo>
                  <a:cubicBezTo>
                    <a:pt x="798" y="1107"/>
                    <a:pt x="287" y="809"/>
                    <a:pt x="572" y="511"/>
                  </a:cubicBezTo>
                  <a:lnTo>
                    <a:pt x="572" y="261"/>
                  </a:lnTo>
                  <a:cubicBezTo>
                    <a:pt x="460" y="150"/>
                    <a:pt x="359" y="0"/>
                    <a:pt x="22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2" name="Google Shape;952;p4"/>
            <p:cNvSpPr/>
            <p:nvPr/>
          </p:nvSpPr>
          <p:spPr>
            <a:xfrm>
              <a:off x="186813" y="3112914"/>
              <a:ext cx="24459" cy="27457"/>
            </a:xfrm>
            <a:custGeom>
              <a:avLst/>
              <a:gdLst/>
              <a:ahLst/>
              <a:cxnLst/>
              <a:rect l="l" t="t" r="r" b="b"/>
              <a:pathLst>
                <a:path w="775" h="870" extrusionOk="0">
                  <a:moveTo>
                    <a:pt x="60" y="0"/>
                  </a:moveTo>
                  <a:lnTo>
                    <a:pt x="60" y="0"/>
                  </a:lnTo>
                  <a:cubicBezTo>
                    <a:pt x="477" y="358"/>
                    <a:pt x="60" y="596"/>
                    <a:pt x="1" y="870"/>
                  </a:cubicBezTo>
                  <a:cubicBezTo>
                    <a:pt x="299" y="715"/>
                    <a:pt x="632" y="619"/>
                    <a:pt x="775" y="227"/>
                  </a:cubicBezTo>
                  <a:lnTo>
                    <a:pt x="6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3" name="Google Shape;953;p4"/>
            <p:cNvSpPr/>
            <p:nvPr/>
          </p:nvSpPr>
          <p:spPr>
            <a:xfrm>
              <a:off x="256338" y="2958843"/>
              <a:ext cx="18431" cy="33485"/>
            </a:xfrm>
            <a:custGeom>
              <a:avLst/>
              <a:gdLst/>
              <a:ahLst/>
              <a:cxnLst/>
              <a:rect l="l" t="t" r="r" b="b"/>
              <a:pathLst>
                <a:path w="584" h="1061" extrusionOk="0">
                  <a:moveTo>
                    <a:pt x="489" y="1"/>
                  </a:moveTo>
                  <a:lnTo>
                    <a:pt x="489" y="1"/>
                  </a:lnTo>
                  <a:cubicBezTo>
                    <a:pt x="84" y="298"/>
                    <a:pt x="167" y="679"/>
                    <a:pt x="1" y="1060"/>
                  </a:cubicBezTo>
                  <a:cubicBezTo>
                    <a:pt x="584" y="858"/>
                    <a:pt x="286" y="406"/>
                    <a:pt x="4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4" name="Google Shape;954;p4"/>
            <p:cNvSpPr/>
            <p:nvPr/>
          </p:nvSpPr>
          <p:spPr>
            <a:xfrm>
              <a:off x="113565" y="3075422"/>
              <a:ext cx="27836" cy="12340"/>
            </a:xfrm>
            <a:custGeom>
              <a:avLst/>
              <a:gdLst/>
              <a:ahLst/>
              <a:cxnLst/>
              <a:rect l="l" t="t" r="r" b="b"/>
              <a:pathLst>
                <a:path w="882" h="391" extrusionOk="0">
                  <a:moveTo>
                    <a:pt x="722" y="0"/>
                  </a:moveTo>
                  <a:cubicBezTo>
                    <a:pt x="481" y="0"/>
                    <a:pt x="244" y="129"/>
                    <a:pt x="0" y="129"/>
                  </a:cubicBezTo>
                  <a:cubicBezTo>
                    <a:pt x="60" y="295"/>
                    <a:pt x="167" y="391"/>
                    <a:pt x="334" y="391"/>
                  </a:cubicBezTo>
                  <a:cubicBezTo>
                    <a:pt x="369" y="331"/>
                    <a:pt x="405" y="301"/>
                    <a:pt x="441" y="301"/>
                  </a:cubicBezTo>
                  <a:cubicBezTo>
                    <a:pt x="476" y="301"/>
                    <a:pt x="512" y="331"/>
                    <a:pt x="548" y="391"/>
                  </a:cubicBezTo>
                  <a:lnTo>
                    <a:pt x="774" y="391"/>
                  </a:lnTo>
                  <a:cubicBezTo>
                    <a:pt x="810" y="272"/>
                    <a:pt x="845" y="129"/>
                    <a:pt x="881" y="22"/>
                  </a:cubicBezTo>
                  <a:cubicBezTo>
                    <a:pt x="828" y="7"/>
                    <a:pt x="775" y="0"/>
                    <a:pt x="7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5" name="Google Shape;955;p4"/>
            <p:cNvSpPr/>
            <p:nvPr/>
          </p:nvSpPr>
          <p:spPr>
            <a:xfrm>
              <a:off x="186813" y="3024139"/>
              <a:ext cx="20325" cy="20041"/>
            </a:xfrm>
            <a:custGeom>
              <a:avLst/>
              <a:gdLst/>
              <a:ahLst/>
              <a:cxnLst/>
              <a:rect l="l" t="t" r="r" b="b"/>
              <a:pathLst>
                <a:path w="644" h="635" extrusionOk="0">
                  <a:moveTo>
                    <a:pt x="489" y="1"/>
                  </a:moveTo>
                  <a:cubicBezTo>
                    <a:pt x="477" y="1"/>
                    <a:pt x="465" y="2"/>
                    <a:pt x="453" y="3"/>
                  </a:cubicBezTo>
                  <a:cubicBezTo>
                    <a:pt x="203" y="51"/>
                    <a:pt x="84" y="242"/>
                    <a:pt x="48" y="515"/>
                  </a:cubicBezTo>
                  <a:cubicBezTo>
                    <a:pt x="37" y="551"/>
                    <a:pt x="25" y="587"/>
                    <a:pt x="1" y="635"/>
                  </a:cubicBezTo>
                  <a:cubicBezTo>
                    <a:pt x="84" y="599"/>
                    <a:pt x="168" y="599"/>
                    <a:pt x="215" y="539"/>
                  </a:cubicBezTo>
                  <a:cubicBezTo>
                    <a:pt x="310" y="349"/>
                    <a:pt x="644" y="492"/>
                    <a:pt x="644" y="170"/>
                  </a:cubicBezTo>
                  <a:cubicBezTo>
                    <a:pt x="644" y="37"/>
                    <a:pt x="565" y="1"/>
                    <a:pt x="4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6" name="Google Shape;956;p4"/>
            <p:cNvSpPr/>
            <p:nvPr/>
          </p:nvSpPr>
          <p:spPr>
            <a:xfrm>
              <a:off x="162387" y="3073749"/>
              <a:ext cx="19599" cy="20419"/>
            </a:xfrm>
            <a:custGeom>
              <a:avLst/>
              <a:gdLst/>
              <a:ahLst/>
              <a:cxnLst/>
              <a:rect l="l" t="t" r="r" b="b"/>
              <a:pathLst>
                <a:path w="621" h="647" extrusionOk="0">
                  <a:moveTo>
                    <a:pt x="168" y="1"/>
                  </a:moveTo>
                  <a:cubicBezTo>
                    <a:pt x="81" y="1"/>
                    <a:pt x="58" y="62"/>
                    <a:pt x="1" y="206"/>
                  </a:cubicBezTo>
                  <a:cubicBezTo>
                    <a:pt x="108" y="456"/>
                    <a:pt x="394" y="396"/>
                    <a:pt x="513" y="646"/>
                  </a:cubicBezTo>
                  <a:cubicBezTo>
                    <a:pt x="620" y="384"/>
                    <a:pt x="513" y="229"/>
                    <a:pt x="453" y="75"/>
                  </a:cubicBezTo>
                  <a:cubicBezTo>
                    <a:pt x="312" y="27"/>
                    <a:pt x="226" y="1"/>
                    <a:pt x="1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7" name="Google Shape;957;p4"/>
            <p:cNvSpPr/>
            <p:nvPr/>
          </p:nvSpPr>
          <p:spPr>
            <a:xfrm>
              <a:off x="106780" y="3012209"/>
              <a:ext cx="18841" cy="19094"/>
            </a:xfrm>
            <a:custGeom>
              <a:avLst/>
              <a:gdLst/>
              <a:ahLst/>
              <a:cxnLst/>
              <a:rect l="l" t="t" r="r" b="b"/>
              <a:pathLst>
                <a:path w="597" h="605" extrusionOk="0">
                  <a:moveTo>
                    <a:pt x="120" y="0"/>
                  </a:moveTo>
                  <a:lnTo>
                    <a:pt x="120" y="0"/>
                  </a:lnTo>
                  <a:cubicBezTo>
                    <a:pt x="1" y="179"/>
                    <a:pt x="156" y="334"/>
                    <a:pt x="96" y="512"/>
                  </a:cubicBezTo>
                  <a:cubicBezTo>
                    <a:pt x="132" y="581"/>
                    <a:pt x="170" y="605"/>
                    <a:pt x="209" y="605"/>
                  </a:cubicBezTo>
                  <a:cubicBezTo>
                    <a:pt x="284" y="605"/>
                    <a:pt x="363" y="516"/>
                    <a:pt x="441" y="501"/>
                  </a:cubicBezTo>
                  <a:cubicBezTo>
                    <a:pt x="596" y="131"/>
                    <a:pt x="203" y="179"/>
                    <a:pt x="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8" name="Google Shape;958;p4"/>
            <p:cNvSpPr/>
            <p:nvPr/>
          </p:nvSpPr>
          <p:spPr>
            <a:xfrm>
              <a:off x="24505" y="3104204"/>
              <a:ext cx="16190" cy="13381"/>
            </a:xfrm>
            <a:custGeom>
              <a:avLst/>
              <a:gdLst/>
              <a:ahLst/>
              <a:cxnLst/>
              <a:rect l="l" t="t" r="r" b="b"/>
              <a:pathLst>
                <a:path w="513" h="424" extrusionOk="0">
                  <a:moveTo>
                    <a:pt x="432" y="0"/>
                  </a:moveTo>
                  <a:cubicBezTo>
                    <a:pt x="419" y="0"/>
                    <a:pt x="403" y="5"/>
                    <a:pt x="381" y="14"/>
                  </a:cubicBezTo>
                  <a:cubicBezTo>
                    <a:pt x="274" y="74"/>
                    <a:pt x="0" y="74"/>
                    <a:pt x="60" y="324"/>
                  </a:cubicBezTo>
                  <a:cubicBezTo>
                    <a:pt x="72" y="400"/>
                    <a:pt x="99" y="424"/>
                    <a:pt x="133" y="424"/>
                  </a:cubicBezTo>
                  <a:cubicBezTo>
                    <a:pt x="189" y="424"/>
                    <a:pt x="265" y="362"/>
                    <a:pt x="329" y="362"/>
                  </a:cubicBezTo>
                  <a:cubicBezTo>
                    <a:pt x="343" y="362"/>
                    <a:pt x="357" y="365"/>
                    <a:pt x="369" y="372"/>
                  </a:cubicBezTo>
                  <a:cubicBezTo>
                    <a:pt x="417" y="324"/>
                    <a:pt x="441" y="276"/>
                    <a:pt x="489" y="253"/>
                  </a:cubicBezTo>
                  <a:cubicBezTo>
                    <a:pt x="447" y="170"/>
                    <a:pt x="512" y="0"/>
                    <a:pt x="4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9" name="Google Shape;959;p4"/>
            <p:cNvSpPr/>
            <p:nvPr/>
          </p:nvSpPr>
          <p:spPr>
            <a:xfrm>
              <a:off x="155633" y="3067816"/>
              <a:ext cx="21082" cy="12435"/>
            </a:xfrm>
            <a:custGeom>
              <a:avLst/>
              <a:gdLst/>
              <a:ahLst/>
              <a:cxnLst/>
              <a:rect l="l" t="t" r="r" b="b"/>
              <a:pathLst>
                <a:path w="668" h="394" extrusionOk="0">
                  <a:moveTo>
                    <a:pt x="548" y="1"/>
                  </a:moveTo>
                  <a:cubicBezTo>
                    <a:pt x="334" y="96"/>
                    <a:pt x="60" y="36"/>
                    <a:pt x="1" y="394"/>
                  </a:cubicBezTo>
                  <a:cubicBezTo>
                    <a:pt x="72" y="370"/>
                    <a:pt x="144" y="370"/>
                    <a:pt x="215" y="370"/>
                  </a:cubicBezTo>
                  <a:cubicBezTo>
                    <a:pt x="251" y="309"/>
                    <a:pt x="295" y="291"/>
                    <a:pt x="343" y="291"/>
                  </a:cubicBezTo>
                  <a:cubicBezTo>
                    <a:pt x="410" y="291"/>
                    <a:pt x="485" y="327"/>
                    <a:pt x="552" y="327"/>
                  </a:cubicBezTo>
                  <a:cubicBezTo>
                    <a:pt x="595" y="327"/>
                    <a:pt x="635" y="312"/>
                    <a:pt x="667" y="263"/>
                  </a:cubicBezTo>
                  <a:cubicBezTo>
                    <a:pt x="620" y="179"/>
                    <a:pt x="596" y="96"/>
                    <a:pt x="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0" name="Google Shape;960;p4"/>
            <p:cNvSpPr/>
            <p:nvPr/>
          </p:nvSpPr>
          <p:spPr>
            <a:xfrm>
              <a:off x="172927" y="3040392"/>
              <a:ext cx="22187" cy="15812"/>
            </a:xfrm>
            <a:custGeom>
              <a:avLst/>
              <a:gdLst/>
              <a:ahLst/>
              <a:cxnLst/>
              <a:rect l="l" t="t" r="r" b="b"/>
              <a:pathLst>
                <a:path w="703" h="501" extrusionOk="0">
                  <a:moveTo>
                    <a:pt x="0" y="0"/>
                  </a:moveTo>
                  <a:lnTo>
                    <a:pt x="0" y="0"/>
                  </a:lnTo>
                  <a:cubicBezTo>
                    <a:pt x="143" y="155"/>
                    <a:pt x="298" y="334"/>
                    <a:pt x="441" y="501"/>
                  </a:cubicBezTo>
                  <a:cubicBezTo>
                    <a:pt x="548" y="489"/>
                    <a:pt x="703" y="489"/>
                    <a:pt x="679" y="370"/>
                  </a:cubicBezTo>
                  <a:cubicBezTo>
                    <a:pt x="679" y="274"/>
                    <a:pt x="536" y="203"/>
                    <a:pt x="441" y="131"/>
                  </a:cubicBezTo>
                  <a:lnTo>
                    <a:pt x="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1" name="Google Shape;961;p4"/>
            <p:cNvSpPr/>
            <p:nvPr/>
          </p:nvSpPr>
          <p:spPr>
            <a:xfrm>
              <a:off x="156390" y="3027989"/>
              <a:ext cx="16948" cy="19567"/>
            </a:xfrm>
            <a:custGeom>
              <a:avLst/>
              <a:gdLst/>
              <a:ahLst/>
              <a:cxnLst/>
              <a:rect l="l" t="t" r="r" b="b"/>
              <a:pathLst>
                <a:path w="537" h="620" extrusionOk="0">
                  <a:moveTo>
                    <a:pt x="417" y="1"/>
                  </a:moveTo>
                  <a:cubicBezTo>
                    <a:pt x="346" y="84"/>
                    <a:pt x="274" y="167"/>
                    <a:pt x="191" y="251"/>
                  </a:cubicBezTo>
                  <a:cubicBezTo>
                    <a:pt x="0" y="584"/>
                    <a:pt x="334" y="524"/>
                    <a:pt x="417" y="620"/>
                  </a:cubicBezTo>
                  <a:cubicBezTo>
                    <a:pt x="429" y="524"/>
                    <a:pt x="441" y="429"/>
                    <a:pt x="536" y="370"/>
                  </a:cubicBezTo>
                  <a:cubicBezTo>
                    <a:pt x="489" y="251"/>
                    <a:pt x="465" y="120"/>
                    <a:pt x="4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2" name="Google Shape;962;p4"/>
            <p:cNvSpPr/>
            <p:nvPr/>
          </p:nvSpPr>
          <p:spPr>
            <a:xfrm>
              <a:off x="116184" y="3042632"/>
              <a:ext cx="15812" cy="13571"/>
            </a:xfrm>
            <a:custGeom>
              <a:avLst/>
              <a:gdLst/>
              <a:ahLst/>
              <a:cxnLst/>
              <a:rect l="l" t="t" r="r" b="b"/>
              <a:pathLst>
                <a:path w="501" h="430" extrusionOk="0">
                  <a:moveTo>
                    <a:pt x="501" y="1"/>
                  </a:moveTo>
                  <a:lnTo>
                    <a:pt x="501" y="1"/>
                  </a:lnTo>
                  <a:cubicBezTo>
                    <a:pt x="322" y="49"/>
                    <a:pt x="143" y="120"/>
                    <a:pt x="0" y="430"/>
                  </a:cubicBezTo>
                  <a:lnTo>
                    <a:pt x="0" y="430"/>
                  </a:lnTo>
                  <a:cubicBezTo>
                    <a:pt x="298" y="346"/>
                    <a:pt x="441" y="227"/>
                    <a:pt x="5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3" name="Google Shape;963;p4"/>
            <p:cNvSpPr/>
            <p:nvPr/>
          </p:nvSpPr>
          <p:spPr>
            <a:xfrm>
              <a:off x="139696" y="3027926"/>
              <a:ext cx="12592" cy="9689"/>
            </a:xfrm>
            <a:custGeom>
              <a:avLst/>
              <a:gdLst/>
              <a:ahLst/>
              <a:cxnLst/>
              <a:rect l="l" t="t" r="r" b="b"/>
              <a:pathLst>
                <a:path w="399" h="307" extrusionOk="0">
                  <a:moveTo>
                    <a:pt x="254" y="0"/>
                  </a:moveTo>
                  <a:cubicBezTo>
                    <a:pt x="208" y="0"/>
                    <a:pt x="159" y="14"/>
                    <a:pt x="113" y="14"/>
                  </a:cubicBezTo>
                  <a:cubicBezTo>
                    <a:pt x="92" y="14"/>
                    <a:pt x="72" y="11"/>
                    <a:pt x="53" y="3"/>
                  </a:cubicBezTo>
                  <a:lnTo>
                    <a:pt x="53" y="3"/>
                  </a:lnTo>
                  <a:cubicBezTo>
                    <a:pt x="86" y="111"/>
                    <a:pt x="0" y="307"/>
                    <a:pt x="153" y="307"/>
                  </a:cubicBezTo>
                  <a:cubicBezTo>
                    <a:pt x="169" y="307"/>
                    <a:pt x="187" y="305"/>
                    <a:pt x="208" y="300"/>
                  </a:cubicBezTo>
                  <a:cubicBezTo>
                    <a:pt x="279" y="288"/>
                    <a:pt x="398" y="134"/>
                    <a:pt x="387" y="98"/>
                  </a:cubicBezTo>
                  <a:cubicBezTo>
                    <a:pt x="355" y="19"/>
                    <a:pt x="307" y="0"/>
                    <a:pt x="2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4" name="Google Shape;964;p4"/>
            <p:cNvSpPr/>
            <p:nvPr/>
          </p:nvSpPr>
          <p:spPr>
            <a:xfrm>
              <a:off x="211240" y="3018584"/>
              <a:ext cx="9436" cy="12435"/>
            </a:xfrm>
            <a:custGeom>
              <a:avLst/>
              <a:gdLst/>
              <a:ahLst/>
              <a:cxnLst/>
              <a:rect l="l" t="t" r="r" b="b"/>
              <a:pathLst>
                <a:path w="299" h="394" extrusionOk="0">
                  <a:moveTo>
                    <a:pt x="48" y="1"/>
                  </a:moveTo>
                  <a:cubicBezTo>
                    <a:pt x="1" y="227"/>
                    <a:pt x="60" y="346"/>
                    <a:pt x="203" y="394"/>
                  </a:cubicBezTo>
                  <a:cubicBezTo>
                    <a:pt x="227" y="394"/>
                    <a:pt x="298" y="334"/>
                    <a:pt x="298" y="299"/>
                  </a:cubicBezTo>
                  <a:cubicBezTo>
                    <a:pt x="298" y="132"/>
                    <a:pt x="203" y="49"/>
                    <a:pt x="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5" name="Google Shape;965;p4"/>
            <p:cNvSpPr/>
            <p:nvPr/>
          </p:nvSpPr>
          <p:spPr>
            <a:xfrm>
              <a:off x="176683" y="3056171"/>
              <a:ext cx="10162" cy="11677"/>
            </a:xfrm>
            <a:custGeom>
              <a:avLst/>
              <a:gdLst/>
              <a:ahLst/>
              <a:cxnLst/>
              <a:rect l="l" t="t" r="r" b="b"/>
              <a:pathLst>
                <a:path w="322" h="370" extrusionOk="0">
                  <a:moveTo>
                    <a:pt x="322" y="1"/>
                  </a:moveTo>
                  <a:lnTo>
                    <a:pt x="322" y="1"/>
                  </a:lnTo>
                  <a:cubicBezTo>
                    <a:pt x="119" y="12"/>
                    <a:pt x="0" y="120"/>
                    <a:pt x="0" y="370"/>
                  </a:cubicBezTo>
                  <a:cubicBezTo>
                    <a:pt x="227" y="370"/>
                    <a:pt x="310" y="227"/>
                    <a:pt x="3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6" name="Google Shape;966;p4"/>
            <p:cNvSpPr/>
            <p:nvPr/>
          </p:nvSpPr>
          <p:spPr>
            <a:xfrm>
              <a:off x="238318" y="2946503"/>
              <a:ext cx="10068" cy="9815"/>
            </a:xfrm>
            <a:custGeom>
              <a:avLst/>
              <a:gdLst/>
              <a:ahLst/>
              <a:cxnLst/>
              <a:rect l="l" t="t" r="r" b="b"/>
              <a:pathLst>
                <a:path w="319" h="311" extrusionOk="0">
                  <a:moveTo>
                    <a:pt x="79" y="0"/>
                  </a:moveTo>
                  <a:cubicBezTo>
                    <a:pt x="56" y="0"/>
                    <a:pt x="29" y="3"/>
                    <a:pt x="0" y="11"/>
                  </a:cubicBezTo>
                  <a:cubicBezTo>
                    <a:pt x="36" y="142"/>
                    <a:pt x="36" y="273"/>
                    <a:pt x="202" y="308"/>
                  </a:cubicBezTo>
                  <a:cubicBezTo>
                    <a:pt x="210" y="310"/>
                    <a:pt x="218" y="311"/>
                    <a:pt x="225" y="311"/>
                  </a:cubicBezTo>
                  <a:cubicBezTo>
                    <a:pt x="276" y="311"/>
                    <a:pt x="318" y="276"/>
                    <a:pt x="298" y="213"/>
                  </a:cubicBezTo>
                  <a:cubicBezTo>
                    <a:pt x="257" y="102"/>
                    <a:pt x="209" y="0"/>
                    <a:pt x="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7" name="Google Shape;967;p4"/>
            <p:cNvSpPr/>
            <p:nvPr/>
          </p:nvSpPr>
          <p:spPr>
            <a:xfrm>
              <a:off x="124453" y="3134154"/>
              <a:ext cx="9058" cy="8837"/>
            </a:xfrm>
            <a:custGeom>
              <a:avLst/>
              <a:gdLst/>
              <a:ahLst/>
              <a:cxnLst/>
              <a:rect l="l" t="t" r="r" b="b"/>
              <a:pathLst>
                <a:path w="287" h="280" extrusionOk="0">
                  <a:moveTo>
                    <a:pt x="166" y="1"/>
                  </a:moveTo>
                  <a:cubicBezTo>
                    <a:pt x="155" y="1"/>
                    <a:pt x="144" y="2"/>
                    <a:pt x="131" y="6"/>
                  </a:cubicBezTo>
                  <a:cubicBezTo>
                    <a:pt x="48" y="30"/>
                    <a:pt x="0" y="101"/>
                    <a:pt x="36" y="197"/>
                  </a:cubicBezTo>
                  <a:cubicBezTo>
                    <a:pt x="48" y="244"/>
                    <a:pt x="108" y="280"/>
                    <a:pt x="155" y="280"/>
                  </a:cubicBezTo>
                  <a:cubicBezTo>
                    <a:pt x="227" y="280"/>
                    <a:pt x="286" y="244"/>
                    <a:pt x="286" y="137"/>
                  </a:cubicBezTo>
                  <a:cubicBezTo>
                    <a:pt x="256" y="56"/>
                    <a:pt x="225" y="1"/>
                    <a:pt x="1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8" name="Google Shape;968;p4"/>
            <p:cNvSpPr/>
            <p:nvPr/>
          </p:nvSpPr>
          <p:spPr>
            <a:xfrm>
              <a:off x="92515" y="3042569"/>
              <a:ext cx="10920" cy="9878"/>
            </a:xfrm>
            <a:custGeom>
              <a:avLst/>
              <a:gdLst/>
              <a:ahLst/>
              <a:cxnLst/>
              <a:rect l="l" t="t" r="r" b="b"/>
              <a:pathLst>
                <a:path w="346" h="313" extrusionOk="0">
                  <a:moveTo>
                    <a:pt x="230" y="0"/>
                  </a:moveTo>
                  <a:cubicBezTo>
                    <a:pt x="174" y="0"/>
                    <a:pt x="105" y="61"/>
                    <a:pt x="41" y="61"/>
                  </a:cubicBezTo>
                  <a:cubicBezTo>
                    <a:pt x="27" y="61"/>
                    <a:pt x="14" y="58"/>
                    <a:pt x="0" y="51"/>
                  </a:cubicBezTo>
                  <a:lnTo>
                    <a:pt x="0" y="51"/>
                  </a:lnTo>
                  <a:cubicBezTo>
                    <a:pt x="0" y="146"/>
                    <a:pt x="36" y="253"/>
                    <a:pt x="119" y="312"/>
                  </a:cubicBezTo>
                  <a:cubicBezTo>
                    <a:pt x="227" y="301"/>
                    <a:pt x="346" y="241"/>
                    <a:pt x="310" y="86"/>
                  </a:cubicBezTo>
                  <a:cubicBezTo>
                    <a:pt x="291" y="21"/>
                    <a:pt x="263" y="0"/>
                    <a:pt x="2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9" name="Google Shape;969;p4"/>
            <p:cNvSpPr/>
            <p:nvPr/>
          </p:nvSpPr>
          <p:spPr>
            <a:xfrm>
              <a:off x="91126" y="3030671"/>
              <a:ext cx="11930" cy="9752"/>
            </a:xfrm>
            <a:custGeom>
              <a:avLst/>
              <a:gdLst/>
              <a:ahLst/>
              <a:cxnLst/>
              <a:rect l="l" t="t" r="r" b="b"/>
              <a:pathLst>
                <a:path w="378" h="309" extrusionOk="0">
                  <a:moveTo>
                    <a:pt x="181" y="0"/>
                  </a:moveTo>
                  <a:cubicBezTo>
                    <a:pt x="40" y="0"/>
                    <a:pt x="1" y="90"/>
                    <a:pt x="44" y="308"/>
                  </a:cubicBezTo>
                  <a:cubicBezTo>
                    <a:pt x="152" y="213"/>
                    <a:pt x="259" y="130"/>
                    <a:pt x="378" y="35"/>
                  </a:cubicBezTo>
                  <a:cubicBezTo>
                    <a:pt x="298" y="12"/>
                    <a:pt x="233" y="0"/>
                    <a:pt x="1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0" name="Google Shape;970;p4"/>
            <p:cNvSpPr/>
            <p:nvPr/>
          </p:nvSpPr>
          <p:spPr>
            <a:xfrm>
              <a:off x="144745" y="3016343"/>
              <a:ext cx="10920" cy="8048"/>
            </a:xfrm>
            <a:custGeom>
              <a:avLst/>
              <a:gdLst/>
              <a:ahLst/>
              <a:cxnLst/>
              <a:rect l="l" t="t" r="r" b="b"/>
              <a:pathLst>
                <a:path w="346" h="255" extrusionOk="0">
                  <a:moveTo>
                    <a:pt x="346" y="0"/>
                  </a:moveTo>
                  <a:cubicBezTo>
                    <a:pt x="179" y="0"/>
                    <a:pt x="12" y="0"/>
                    <a:pt x="0" y="250"/>
                  </a:cubicBezTo>
                  <a:cubicBezTo>
                    <a:pt x="42" y="250"/>
                    <a:pt x="82" y="254"/>
                    <a:pt x="120" y="254"/>
                  </a:cubicBezTo>
                  <a:cubicBezTo>
                    <a:pt x="204" y="254"/>
                    <a:pt x="280" y="237"/>
                    <a:pt x="346" y="131"/>
                  </a:cubicBezTo>
                  <a:lnTo>
                    <a:pt x="34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1" name="Google Shape;971;p4"/>
            <p:cNvSpPr/>
            <p:nvPr/>
          </p:nvSpPr>
          <p:spPr>
            <a:xfrm>
              <a:off x="226452" y="3070057"/>
              <a:ext cx="6154" cy="6880"/>
            </a:xfrm>
            <a:custGeom>
              <a:avLst/>
              <a:gdLst/>
              <a:ahLst/>
              <a:cxnLst/>
              <a:rect l="l" t="t" r="r" b="b"/>
              <a:pathLst>
                <a:path w="195" h="218" extrusionOk="0">
                  <a:moveTo>
                    <a:pt x="63" y="1"/>
                  </a:moveTo>
                  <a:cubicBezTo>
                    <a:pt x="24" y="1"/>
                    <a:pt x="1" y="42"/>
                    <a:pt x="19" y="96"/>
                  </a:cubicBezTo>
                  <a:cubicBezTo>
                    <a:pt x="31" y="144"/>
                    <a:pt x="78" y="192"/>
                    <a:pt x="90" y="215"/>
                  </a:cubicBezTo>
                  <a:cubicBezTo>
                    <a:pt x="99" y="217"/>
                    <a:pt x="108" y="218"/>
                    <a:pt x="116" y="218"/>
                  </a:cubicBezTo>
                  <a:cubicBezTo>
                    <a:pt x="170" y="218"/>
                    <a:pt x="194" y="184"/>
                    <a:pt x="174" y="132"/>
                  </a:cubicBezTo>
                  <a:cubicBezTo>
                    <a:pt x="174" y="84"/>
                    <a:pt x="138" y="25"/>
                    <a:pt x="102" y="13"/>
                  </a:cubicBezTo>
                  <a:cubicBezTo>
                    <a:pt x="88" y="5"/>
                    <a:pt x="75" y="1"/>
                    <a:pt x="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2" name="Google Shape;972;p4"/>
            <p:cNvSpPr/>
            <p:nvPr/>
          </p:nvSpPr>
          <p:spPr>
            <a:xfrm>
              <a:off x="217015" y="2990213"/>
              <a:ext cx="10036" cy="10005"/>
            </a:xfrm>
            <a:custGeom>
              <a:avLst/>
              <a:gdLst/>
              <a:ahLst/>
              <a:cxnLst/>
              <a:rect l="l" t="t" r="r" b="b"/>
              <a:pathLst>
                <a:path w="318" h="317" extrusionOk="0">
                  <a:moveTo>
                    <a:pt x="131" y="1"/>
                  </a:moveTo>
                  <a:cubicBezTo>
                    <a:pt x="0" y="1"/>
                    <a:pt x="77" y="208"/>
                    <a:pt x="44" y="316"/>
                  </a:cubicBezTo>
                  <a:lnTo>
                    <a:pt x="163" y="316"/>
                  </a:lnTo>
                  <a:cubicBezTo>
                    <a:pt x="175" y="197"/>
                    <a:pt x="318" y="43"/>
                    <a:pt x="175" y="7"/>
                  </a:cubicBezTo>
                  <a:cubicBezTo>
                    <a:pt x="158" y="3"/>
                    <a:pt x="143" y="1"/>
                    <a:pt x="1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3" name="Google Shape;973;p4"/>
            <p:cNvSpPr/>
            <p:nvPr/>
          </p:nvSpPr>
          <p:spPr>
            <a:xfrm>
              <a:off x="162039" y="2927284"/>
              <a:ext cx="37588" cy="29130"/>
            </a:xfrm>
            <a:custGeom>
              <a:avLst/>
              <a:gdLst/>
              <a:ahLst/>
              <a:cxnLst/>
              <a:rect l="l" t="t" r="r" b="b"/>
              <a:pathLst>
                <a:path w="1191" h="923" extrusionOk="0">
                  <a:moveTo>
                    <a:pt x="1191" y="1"/>
                  </a:moveTo>
                  <a:lnTo>
                    <a:pt x="1191" y="1"/>
                  </a:lnTo>
                  <a:cubicBezTo>
                    <a:pt x="1048" y="24"/>
                    <a:pt x="905" y="24"/>
                    <a:pt x="786" y="36"/>
                  </a:cubicBezTo>
                  <a:cubicBezTo>
                    <a:pt x="750" y="513"/>
                    <a:pt x="393" y="429"/>
                    <a:pt x="131" y="536"/>
                  </a:cubicBezTo>
                  <a:cubicBezTo>
                    <a:pt x="60" y="560"/>
                    <a:pt x="12" y="608"/>
                    <a:pt x="0" y="691"/>
                  </a:cubicBezTo>
                  <a:cubicBezTo>
                    <a:pt x="27" y="800"/>
                    <a:pt x="82" y="922"/>
                    <a:pt x="159" y="922"/>
                  </a:cubicBezTo>
                  <a:cubicBezTo>
                    <a:pt x="183" y="922"/>
                    <a:pt x="210" y="910"/>
                    <a:pt x="238" y="882"/>
                  </a:cubicBezTo>
                  <a:cubicBezTo>
                    <a:pt x="322" y="798"/>
                    <a:pt x="403" y="776"/>
                    <a:pt x="483" y="776"/>
                  </a:cubicBezTo>
                  <a:cubicBezTo>
                    <a:pt x="569" y="776"/>
                    <a:pt x="654" y="801"/>
                    <a:pt x="738" y="801"/>
                  </a:cubicBezTo>
                  <a:cubicBezTo>
                    <a:pt x="754" y="801"/>
                    <a:pt x="770" y="801"/>
                    <a:pt x="786" y="798"/>
                  </a:cubicBezTo>
                  <a:cubicBezTo>
                    <a:pt x="810" y="453"/>
                    <a:pt x="1107" y="298"/>
                    <a:pt x="11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4" name="Google Shape;974;p4"/>
            <p:cNvSpPr/>
            <p:nvPr/>
          </p:nvSpPr>
          <p:spPr>
            <a:xfrm>
              <a:off x="181196" y="2945809"/>
              <a:ext cx="29698" cy="18715"/>
            </a:xfrm>
            <a:custGeom>
              <a:avLst/>
              <a:gdLst/>
              <a:ahLst/>
              <a:cxnLst/>
              <a:rect l="l" t="t" r="r" b="b"/>
              <a:pathLst>
                <a:path w="941" h="593" extrusionOk="0">
                  <a:moveTo>
                    <a:pt x="741" y="0"/>
                  </a:moveTo>
                  <a:cubicBezTo>
                    <a:pt x="561" y="0"/>
                    <a:pt x="417" y="219"/>
                    <a:pt x="236" y="219"/>
                  </a:cubicBezTo>
                  <a:cubicBezTo>
                    <a:pt x="217" y="219"/>
                    <a:pt x="198" y="216"/>
                    <a:pt x="179" y="211"/>
                  </a:cubicBezTo>
                  <a:lnTo>
                    <a:pt x="179" y="211"/>
                  </a:lnTo>
                  <a:cubicBezTo>
                    <a:pt x="119" y="378"/>
                    <a:pt x="0" y="569"/>
                    <a:pt x="286" y="592"/>
                  </a:cubicBezTo>
                  <a:cubicBezTo>
                    <a:pt x="393" y="259"/>
                    <a:pt x="834" y="438"/>
                    <a:pt x="941" y="92"/>
                  </a:cubicBezTo>
                  <a:cubicBezTo>
                    <a:pt x="868" y="25"/>
                    <a:pt x="803" y="0"/>
                    <a:pt x="74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5" name="Google Shape;975;p4"/>
            <p:cNvSpPr/>
            <p:nvPr/>
          </p:nvSpPr>
          <p:spPr>
            <a:xfrm>
              <a:off x="151183" y="2936625"/>
              <a:ext cx="14991" cy="12529"/>
            </a:xfrm>
            <a:custGeom>
              <a:avLst/>
              <a:gdLst/>
              <a:ahLst/>
              <a:cxnLst/>
              <a:rect l="l" t="t" r="r" b="b"/>
              <a:pathLst>
                <a:path w="475" h="397" extrusionOk="0">
                  <a:moveTo>
                    <a:pt x="84" y="1"/>
                  </a:moveTo>
                  <a:cubicBezTo>
                    <a:pt x="68" y="1"/>
                    <a:pt x="51" y="1"/>
                    <a:pt x="34" y="2"/>
                  </a:cubicBezTo>
                  <a:cubicBezTo>
                    <a:pt x="0" y="275"/>
                    <a:pt x="107" y="396"/>
                    <a:pt x="324" y="396"/>
                  </a:cubicBezTo>
                  <a:cubicBezTo>
                    <a:pt x="335" y="396"/>
                    <a:pt x="345" y="396"/>
                    <a:pt x="356" y="395"/>
                  </a:cubicBezTo>
                  <a:cubicBezTo>
                    <a:pt x="392" y="348"/>
                    <a:pt x="439" y="288"/>
                    <a:pt x="475" y="240"/>
                  </a:cubicBezTo>
                  <a:cubicBezTo>
                    <a:pt x="389" y="57"/>
                    <a:pt x="243" y="1"/>
                    <a:pt x="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6" name="Google Shape;976;p4"/>
            <p:cNvSpPr/>
            <p:nvPr/>
          </p:nvSpPr>
          <p:spPr>
            <a:xfrm>
              <a:off x="116942" y="3005834"/>
              <a:ext cx="15433" cy="9941"/>
            </a:xfrm>
            <a:custGeom>
              <a:avLst/>
              <a:gdLst/>
              <a:ahLst/>
              <a:cxnLst/>
              <a:rect l="l" t="t" r="r" b="b"/>
              <a:pathLst>
                <a:path w="489" h="315" extrusionOk="0">
                  <a:moveTo>
                    <a:pt x="0" y="0"/>
                  </a:moveTo>
                  <a:cubicBezTo>
                    <a:pt x="73" y="241"/>
                    <a:pt x="177" y="314"/>
                    <a:pt x="300" y="314"/>
                  </a:cubicBezTo>
                  <a:cubicBezTo>
                    <a:pt x="359" y="314"/>
                    <a:pt x="423" y="297"/>
                    <a:pt x="488" y="274"/>
                  </a:cubicBezTo>
                  <a:cubicBezTo>
                    <a:pt x="393" y="48"/>
                    <a:pt x="238" y="0"/>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7" name="Google Shape;977;p4"/>
            <p:cNvSpPr/>
            <p:nvPr/>
          </p:nvSpPr>
          <p:spPr>
            <a:xfrm>
              <a:off x="103024" y="2980650"/>
              <a:ext cx="15812" cy="15622"/>
            </a:xfrm>
            <a:custGeom>
              <a:avLst/>
              <a:gdLst/>
              <a:ahLst/>
              <a:cxnLst/>
              <a:rect l="l" t="t" r="r" b="b"/>
              <a:pathLst>
                <a:path w="501" h="495" extrusionOk="0">
                  <a:moveTo>
                    <a:pt x="215" y="0"/>
                  </a:moveTo>
                  <a:lnTo>
                    <a:pt x="215" y="0"/>
                  </a:lnTo>
                  <a:cubicBezTo>
                    <a:pt x="239" y="179"/>
                    <a:pt x="144" y="298"/>
                    <a:pt x="1" y="369"/>
                  </a:cubicBezTo>
                  <a:cubicBezTo>
                    <a:pt x="58" y="456"/>
                    <a:pt x="121" y="495"/>
                    <a:pt x="183" y="495"/>
                  </a:cubicBezTo>
                  <a:cubicBezTo>
                    <a:pt x="249" y="495"/>
                    <a:pt x="314" y="450"/>
                    <a:pt x="370" y="369"/>
                  </a:cubicBezTo>
                  <a:cubicBezTo>
                    <a:pt x="501" y="179"/>
                    <a:pt x="358" y="84"/>
                    <a:pt x="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8" name="Google Shape;978;p4"/>
            <p:cNvSpPr/>
            <p:nvPr/>
          </p:nvSpPr>
          <p:spPr>
            <a:xfrm>
              <a:off x="136098" y="2993242"/>
              <a:ext cx="10920" cy="9689"/>
            </a:xfrm>
            <a:custGeom>
              <a:avLst/>
              <a:gdLst/>
              <a:ahLst/>
              <a:cxnLst/>
              <a:rect l="l" t="t" r="r" b="b"/>
              <a:pathLst>
                <a:path w="346" h="307" extrusionOk="0">
                  <a:moveTo>
                    <a:pt x="143" y="1"/>
                  </a:moveTo>
                  <a:cubicBezTo>
                    <a:pt x="103" y="1"/>
                    <a:pt x="56" y="11"/>
                    <a:pt x="1" y="30"/>
                  </a:cubicBezTo>
                  <a:cubicBezTo>
                    <a:pt x="77" y="183"/>
                    <a:pt x="134" y="307"/>
                    <a:pt x="263" y="307"/>
                  </a:cubicBezTo>
                  <a:cubicBezTo>
                    <a:pt x="274" y="307"/>
                    <a:pt x="286" y="306"/>
                    <a:pt x="298" y="304"/>
                  </a:cubicBezTo>
                  <a:cubicBezTo>
                    <a:pt x="322" y="304"/>
                    <a:pt x="346" y="244"/>
                    <a:pt x="346" y="209"/>
                  </a:cubicBezTo>
                  <a:cubicBezTo>
                    <a:pt x="311" y="70"/>
                    <a:pt x="251" y="1"/>
                    <a:pt x="1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9" name="Google Shape;979;p4"/>
            <p:cNvSpPr/>
            <p:nvPr/>
          </p:nvSpPr>
          <p:spPr>
            <a:xfrm>
              <a:off x="157905" y="2977273"/>
              <a:ext cx="9405" cy="9089"/>
            </a:xfrm>
            <a:custGeom>
              <a:avLst/>
              <a:gdLst/>
              <a:ahLst/>
              <a:cxnLst/>
              <a:rect l="l" t="t" r="r" b="b"/>
              <a:pathLst>
                <a:path w="298" h="288" extrusionOk="0">
                  <a:moveTo>
                    <a:pt x="119" y="0"/>
                  </a:moveTo>
                  <a:cubicBezTo>
                    <a:pt x="83" y="0"/>
                    <a:pt x="36" y="48"/>
                    <a:pt x="0" y="72"/>
                  </a:cubicBezTo>
                  <a:cubicBezTo>
                    <a:pt x="60" y="155"/>
                    <a:pt x="107" y="226"/>
                    <a:pt x="179" y="286"/>
                  </a:cubicBezTo>
                  <a:cubicBezTo>
                    <a:pt x="180" y="287"/>
                    <a:pt x="181" y="288"/>
                    <a:pt x="183" y="288"/>
                  </a:cubicBezTo>
                  <a:cubicBezTo>
                    <a:pt x="203" y="288"/>
                    <a:pt x="265" y="236"/>
                    <a:pt x="298" y="215"/>
                  </a:cubicBezTo>
                  <a:cubicBezTo>
                    <a:pt x="298" y="60"/>
                    <a:pt x="226" y="0"/>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0" name="Google Shape;980;p4"/>
            <p:cNvSpPr/>
            <p:nvPr/>
          </p:nvSpPr>
          <p:spPr>
            <a:xfrm>
              <a:off x="155633" y="3008612"/>
              <a:ext cx="10194" cy="7764"/>
            </a:xfrm>
            <a:custGeom>
              <a:avLst/>
              <a:gdLst/>
              <a:ahLst/>
              <a:cxnLst/>
              <a:rect l="l" t="t" r="r" b="b"/>
              <a:pathLst>
                <a:path w="323" h="246" extrusionOk="0">
                  <a:moveTo>
                    <a:pt x="261" y="0"/>
                  </a:moveTo>
                  <a:cubicBezTo>
                    <a:pt x="131" y="0"/>
                    <a:pt x="52" y="100"/>
                    <a:pt x="1" y="245"/>
                  </a:cubicBezTo>
                  <a:cubicBezTo>
                    <a:pt x="13" y="245"/>
                    <a:pt x="26" y="246"/>
                    <a:pt x="38" y="246"/>
                  </a:cubicBezTo>
                  <a:cubicBezTo>
                    <a:pt x="171" y="246"/>
                    <a:pt x="311" y="236"/>
                    <a:pt x="322" y="7"/>
                  </a:cubicBezTo>
                  <a:cubicBezTo>
                    <a:pt x="300" y="3"/>
                    <a:pt x="280" y="0"/>
                    <a:pt x="2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1" name="Google Shape;981;p4"/>
            <p:cNvSpPr/>
            <p:nvPr/>
          </p:nvSpPr>
          <p:spPr>
            <a:xfrm>
              <a:off x="119971" y="2968247"/>
              <a:ext cx="6754" cy="10194"/>
            </a:xfrm>
            <a:custGeom>
              <a:avLst/>
              <a:gdLst/>
              <a:ahLst/>
              <a:cxnLst/>
              <a:rect l="l" t="t" r="r" b="b"/>
              <a:pathLst>
                <a:path w="214" h="323" extrusionOk="0">
                  <a:moveTo>
                    <a:pt x="131" y="0"/>
                  </a:moveTo>
                  <a:cubicBezTo>
                    <a:pt x="95" y="0"/>
                    <a:pt x="47" y="24"/>
                    <a:pt x="11" y="24"/>
                  </a:cubicBezTo>
                  <a:cubicBezTo>
                    <a:pt x="23" y="128"/>
                    <a:pt x="1" y="322"/>
                    <a:pt x="87" y="322"/>
                  </a:cubicBezTo>
                  <a:cubicBezTo>
                    <a:pt x="89" y="322"/>
                    <a:pt x="92" y="322"/>
                    <a:pt x="95" y="322"/>
                  </a:cubicBezTo>
                  <a:cubicBezTo>
                    <a:pt x="202" y="298"/>
                    <a:pt x="214" y="120"/>
                    <a:pt x="13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2" name="Google Shape;982;p4"/>
            <p:cNvSpPr/>
            <p:nvPr/>
          </p:nvSpPr>
          <p:spPr>
            <a:xfrm>
              <a:off x="206348" y="2924380"/>
              <a:ext cx="14991" cy="12719"/>
            </a:xfrm>
            <a:custGeom>
              <a:avLst/>
              <a:gdLst/>
              <a:ahLst/>
              <a:cxnLst/>
              <a:rect l="l" t="t" r="r" b="b"/>
              <a:pathLst>
                <a:path w="475" h="403" extrusionOk="0">
                  <a:moveTo>
                    <a:pt x="249" y="0"/>
                  </a:moveTo>
                  <a:cubicBezTo>
                    <a:pt x="222" y="0"/>
                    <a:pt x="191" y="3"/>
                    <a:pt x="156" y="9"/>
                  </a:cubicBezTo>
                  <a:cubicBezTo>
                    <a:pt x="120" y="33"/>
                    <a:pt x="1" y="81"/>
                    <a:pt x="1" y="105"/>
                  </a:cubicBezTo>
                  <a:cubicBezTo>
                    <a:pt x="25" y="355"/>
                    <a:pt x="215" y="355"/>
                    <a:pt x="382" y="402"/>
                  </a:cubicBezTo>
                  <a:cubicBezTo>
                    <a:pt x="414" y="211"/>
                    <a:pt x="474" y="0"/>
                    <a:pt x="24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3" name="Google Shape;983;p4"/>
            <p:cNvSpPr/>
            <p:nvPr/>
          </p:nvSpPr>
          <p:spPr>
            <a:xfrm>
              <a:off x="50794" y="3028367"/>
              <a:ext cx="11298" cy="10194"/>
            </a:xfrm>
            <a:custGeom>
              <a:avLst/>
              <a:gdLst/>
              <a:ahLst/>
              <a:cxnLst/>
              <a:rect l="l" t="t" r="r" b="b"/>
              <a:pathLst>
                <a:path w="358" h="323" extrusionOk="0">
                  <a:moveTo>
                    <a:pt x="1" y="0"/>
                  </a:moveTo>
                  <a:cubicBezTo>
                    <a:pt x="70" y="161"/>
                    <a:pt x="139" y="323"/>
                    <a:pt x="337" y="323"/>
                  </a:cubicBezTo>
                  <a:cubicBezTo>
                    <a:pt x="344" y="323"/>
                    <a:pt x="351" y="322"/>
                    <a:pt x="358" y="322"/>
                  </a:cubicBezTo>
                  <a:cubicBezTo>
                    <a:pt x="191" y="108"/>
                    <a:pt x="191" y="108"/>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4" name="Google Shape;984;p4"/>
            <p:cNvSpPr/>
            <p:nvPr/>
          </p:nvSpPr>
          <p:spPr>
            <a:xfrm>
              <a:off x="38391" y="3080219"/>
              <a:ext cx="11330" cy="11298"/>
            </a:xfrm>
            <a:custGeom>
              <a:avLst/>
              <a:gdLst/>
              <a:ahLst/>
              <a:cxnLst/>
              <a:rect l="l" t="t" r="r" b="b"/>
              <a:pathLst>
                <a:path w="359" h="358" extrusionOk="0">
                  <a:moveTo>
                    <a:pt x="49" y="1"/>
                  </a:moveTo>
                  <a:cubicBezTo>
                    <a:pt x="37" y="1"/>
                    <a:pt x="37" y="12"/>
                    <a:pt x="25" y="24"/>
                  </a:cubicBezTo>
                  <a:cubicBezTo>
                    <a:pt x="1" y="60"/>
                    <a:pt x="1" y="84"/>
                    <a:pt x="37" y="120"/>
                  </a:cubicBezTo>
                  <a:cubicBezTo>
                    <a:pt x="144" y="203"/>
                    <a:pt x="263" y="286"/>
                    <a:pt x="358" y="358"/>
                  </a:cubicBezTo>
                  <a:lnTo>
                    <a:pt x="35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5" name="Google Shape;985;p4"/>
            <p:cNvSpPr/>
            <p:nvPr/>
          </p:nvSpPr>
          <p:spPr>
            <a:xfrm>
              <a:off x="21507" y="3067816"/>
              <a:ext cx="18431" cy="29540"/>
            </a:xfrm>
            <a:custGeom>
              <a:avLst/>
              <a:gdLst/>
              <a:ahLst/>
              <a:cxnLst/>
              <a:rect l="l" t="t" r="r" b="b"/>
              <a:pathLst>
                <a:path w="584" h="936" extrusionOk="0">
                  <a:moveTo>
                    <a:pt x="226" y="1"/>
                  </a:moveTo>
                  <a:lnTo>
                    <a:pt x="226" y="1"/>
                  </a:lnTo>
                  <a:cubicBezTo>
                    <a:pt x="238" y="227"/>
                    <a:pt x="179" y="441"/>
                    <a:pt x="0" y="572"/>
                  </a:cubicBezTo>
                  <a:cubicBezTo>
                    <a:pt x="36" y="691"/>
                    <a:pt x="12" y="870"/>
                    <a:pt x="72" y="917"/>
                  </a:cubicBezTo>
                  <a:cubicBezTo>
                    <a:pt x="92" y="930"/>
                    <a:pt x="113" y="936"/>
                    <a:pt x="134" y="936"/>
                  </a:cubicBezTo>
                  <a:cubicBezTo>
                    <a:pt x="211" y="936"/>
                    <a:pt x="289" y="859"/>
                    <a:pt x="345" y="775"/>
                  </a:cubicBezTo>
                  <a:cubicBezTo>
                    <a:pt x="417" y="691"/>
                    <a:pt x="488" y="620"/>
                    <a:pt x="572" y="524"/>
                  </a:cubicBezTo>
                  <a:cubicBezTo>
                    <a:pt x="572" y="477"/>
                    <a:pt x="584" y="441"/>
                    <a:pt x="584" y="394"/>
                  </a:cubicBezTo>
                  <a:cubicBezTo>
                    <a:pt x="476" y="263"/>
                    <a:pt x="357" y="143"/>
                    <a:pt x="2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6" name="Google Shape;986;p4"/>
            <p:cNvSpPr/>
            <p:nvPr/>
          </p:nvSpPr>
          <p:spPr>
            <a:xfrm>
              <a:off x="84625" y="2992674"/>
              <a:ext cx="7543" cy="6407"/>
            </a:xfrm>
            <a:custGeom>
              <a:avLst/>
              <a:gdLst/>
              <a:ahLst/>
              <a:cxnLst/>
              <a:rect l="l" t="t" r="r" b="b"/>
              <a:pathLst>
                <a:path w="239" h="203" extrusionOk="0">
                  <a:moveTo>
                    <a:pt x="108" y="0"/>
                  </a:moveTo>
                  <a:cubicBezTo>
                    <a:pt x="72" y="0"/>
                    <a:pt x="24" y="60"/>
                    <a:pt x="0" y="96"/>
                  </a:cubicBezTo>
                  <a:cubicBezTo>
                    <a:pt x="24" y="119"/>
                    <a:pt x="60" y="179"/>
                    <a:pt x="108" y="203"/>
                  </a:cubicBezTo>
                  <a:cubicBezTo>
                    <a:pt x="131" y="203"/>
                    <a:pt x="179" y="155"/>
                    <a:pt x="238" y="108"/>
                  </a:cubicBezTo>
                  <a:cubicBezTo>
                    <a:pt x="179" y="60"/>
                    <a:pt x="131" y="24"/>
                    <a:pt x="1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7" name="Google Shape;987;p4"/>
            <p:cNvSpPr/>
            <p:nvPr/>
          </p:nvSpPr>
          <p:spPr>
            <a:xfrm>
              <a:off x="71465" y="3016596"/>
              <a:ext cx="10194" cy="8048"/>
            </a:xfrm>
            <a:custGeom>
              <a:avLst/>
              <a:gdLst/>
              <a:ahLst/>
              <a:cxnLst/>
              <a:rect l="l" t="t" r="r" b="b"/>
              <a:pathLst>
                <a:path w="323" h="255" extrusionOk="0">
                  <a:moveTo>
                    <a:pt x="240" y="1"/>
                  </a:moveTo>
                  <a:cubicBezTo>
                    <a:pt x="114" y="1"/>
                    <a:pt x="1" y="38"/>
                    <a:pt x="1" y="254"/>
                  </a:cubicBezTo>
                  <a:cubicBezTo>
                    <a:pt x="167" y="254"/>
                    <a:pt x="263" y="171"/>
                    <a:pt x="322" y="4"/>
                  </a:cubicBezTo>
                  <a:cubicBezTo>
                    <a:pt x="295" y="2"/>
                    <a:pt x="267" y="1"/>
                    <a:pt x="2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988" name="Google Shape;988;p4"/>
          <p:cNvGrpSpPr/>
          <p:nvPr/>
        </p:nvGrpSpPr>
        <p:grpSpPr>
          <a:xfrm>
            <a:off x="1585505" y="58409"/>
            <a:ext cx="439504" cy="450855"/>
            <a:chOff x="173306" y="1957441"/>
            <a:chExt cx="321306" cy="329604"/>
          </a:xfrm>
        </p:grpSpPr>
        <p:sp>
          <p:nvSpPr>
            <p:cNvPr id="989" name="Google Shape;989;p4"/>
            <p:cNvSpPr/>
            <p:nvPr/>
          </p:nvSpPr>
          <p:spPr>
            <a:xfrm>
              <a:off x="251825" y="1977292"/>
              <a:ext cx="87200" cy="79784"/>
            </a:xfrm>
            <a:custGeom>
              <a:avLst/>
              <a:gdLst/>
              <a:ahLst/>
              <a:cxnLst/>
              <a:rect l="l" t="t" r="r" b="b"/>
              <a:pathLst>
                <a:path w="2763" h="2528" extrusionOk="0">
                  <a:moveTo>
                    <a:pt x="2589" y="0"/>
                  </a:moveTo>
                  <a:cubicBezTo>
                    <a:pt x="2514" y="0"/>
                    <a:pt x="2445" y="34"/>
                    <a:pt x="2394" y="111"/>
                  </a:cubicBezTo>
                  <a:lnTo>
                    <a:pt x="1596" y="599"/>
                  </a:lnTo>
                  <a:cubicBezTo>
                    <a:pt x="1453" y="706"/>
                    <a:pt x="1298" y="730"/>
                    <a:pt x="1203" y="837"/>
                  </a:cubicBezTo>
                  <a:lnTo>
                    <a:pt x="953" y="1087"/>
                  </a:lnTo>
                  <a:cubicBezTo>
                    <a:pt x="739" y="1159"/>
                    <a:pt x="560" y="1302"/>
                    <a:pt x="417" y="1480"/>
                  </a:cubicBezTo>
                  <a:lnTo>
                    <a:pt x="298" y="1599"/>
                  </a:lnTo>
                  <a:cubicBezTo>
                    <a:pt x="179" y="1718"/>
                    <a:pt x="1" y="1790"/>
                    <a:pt x="24" y="2028"/>
                  </a:cubicBezTo>
                  <a:cubicBezTo>
                    <a:pt x="108" y="2230"/>
                    <a:pt x="263" y="2230"/>
                    <a:pt x="429" y="2266"/>
                  </a:cubicBezTo>
                  <a:cubicBezTo>
                    <a:pt x="620" y="2266"/>
                    <a:pt x="786" y="2409"/>
                    <a:pt x="965" y="2504"/>
                  </a:cubicBezTo>
                  <a:cubicBezTo>
                    <a:pt x="1025" y="2516"/>
                    <a:pt x="1072" y="2528"/>
                    <a:pt x="1120" y="2528"/>
                  </a:cubicBezTo>
                  <a:cubicBezTo>
                    <a:pt x="1156" y="2516"/>
                    <a:pt x="1203" y="2504"/>
                    <a:pt x="1227" y="2456"/>
                  </a:cubicBezTo>
                  <a:cubicBezTo>
                    <a:pt x="1275" y="2397"/>
                    <a:pt x="1310" y="2337"/>
                    <a:pt x="1334" y="2266"/>
                  </a:cubicBezTo>
                  <a:cubicBezTo>
                    <a:pt x="1382" y="2171"/>
                    <a:pt x="1453" y="2135"/>
                    <a:pt x="1525" y="2075"/>
                  </a:cubicBezTo>
                  <a:cubicBezTo>
                    <a:pt x="1560" y="2040"/>
                    <a:pt x="1608" y="2016"/>
                    <a:pt x="1632" y="1980"/>
                  </a:cubicBezTo>
                  <a:cubicBezTo>
                    <a:pt x="1734" y="1853"/>
                    <a:pt x="1860" y="1834"/>
                    <a:pt x="1989" y="1834"/>
                  </a:cubicBezTo>
                  <a:cubicBezTo>
                    <a:pt x="2041" y="1834"/>
                    <a:pt x="2093" y="1837"/>
                    <a:pt x="2144" y="1837"/>
                  </a:cubicBezTo>
                  <a:cubicBezTo>
                    <a:pt x="2310" y="1802"/>
                    <a:pt x="2394" y="1659"/>
                    <a:pt x="2465" y="1492"/>
                  </a:cubicBezTo>
                  <a:cubicBezTo>
                    <a:pt x="2501" y="1397"/>
                    <a:pt x="2513" y="1313"/>
                    <a:pt x="2513" y="1218"/>
                  </a:cubicBezTo>
                  <a:cubicBezTo>
                    <a:pt x="2608" y="1040"/>
                    <a:pt x="2215" y="778"/>
                    <a:pt x="2584" y="659"/>
                  </a:cubicBezTo>
                  <a:cubicBezTo>
                    <a:pt x="2680" y="492"/>
                    <a:pt x="2739" y="313"/>
                    <a:pt x="2763" y="135"/>
                  </a:cubicBezTo>
                  <a:cubicBezTo>
                    <a:pt x="2751" y="87"/>
                    <a:pt x="2727" y="39"/>
                    <a:pt x="2680" y="16"/>
                  </a:cubicBezTo>
                  <a:cubicBezTo>
                    <a:pt x="2649" y="6"/>
                    <a:pt x="2619" y="0"/>
                    <a:pt x="25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0" name="Google Shape;990;p4"/>
            <p:cNvSpPr/>
            <p:nvPr/>
          </p:nvSpPr>
          <p:spPr>
            <a:xfrm>
              <a:off x="351394" y="2154654"/>
              <a:ext cx="79310" cy="74955"/>
            </a:xfrm>
            <a:custGeom>
              <a:avLst/>
              <a:gdLst/>
              <a:ahLst/>
              <a:cxnLst/>
              <a:rect l="l" t="t" r="r" b="b"/>
              <a:pathLst>
                <a:path w="2513" h="2375" extrusionOk="0">
                  <a:moveTo>
                    <a:pt x="687" y="1"/>
                  </a:moveTo>
                  <a:cubicBezTo>
                    <a:pt x="631" y="1"/>
                    <a:pt x="570" y="35"/>
                    <a:pt x="501" y="123"/>
                  </a:cubicBezTo>
                  <a:cubicBezTo>
                    <a:pt x="298" y="396"/>
                    <a:pt x="418" y="635"/>
                    <a:pt x="632" y="813"/>
                  </a:cubicBezTo>
                  <a:cubicBezTo>
                    <a:pt x="763" y="920"/>
                    <a:pt x="918" y="873"/>
                    <a:pt x="989" y="956"/>
                  </a:cubicBezTo>
                  <a:cubicBezTo>
                    <a:pt x="944" y="940"/>
                    <a:pt x="902" y="933"/>
                    <a:pt x="865" y="933"/>
                  </a:cubicBezTo>
                  <a:cubicBezTo>
                    <a:pt x="674" y="933"/>
                    <a:pt x="582" y="1120"/>
                    <a:pt x="632" y="1349"/>
                  </a:cubicBezTo>
                  <a:cubicBezTo>
                    <a:pt x="681" y="1532"/>
                    <a:pt x="642" y="1565"/>
                    <a:pt x="583" y="1565"/>
                  </a:cubicBezTo>
                  <a:cubicBezTo>
                    <a:pt x="550" y="1565"/>
                    <a:pt x="509" y="1554"/>
                    <a:pt x="475" y="1554"/>
                  </a:cubicBezTo>
                  <a:cubicBezTo>
                    <a:pt x="452" y="1554"/>
                    <a:pt x="432" y="1559"/>
                    <a:pt x="418" y="1575"/>
                  </a:cubicBezTo>
                  <a:cubicBezTo>
                    <a:pt x="298" y="1599"/>
                    <a:pt x="203" y="1658"/>
                    <a:pt x="144" y="1778"/>
                  </a:cubicBezTo>
                  <a:cubicBezTo>
                    <a:pt x="84" y="1956"/>
                    <a:pt x="1" y="2135"/>
                    <a:pt x="132" y="2325"/>
                  </a:cubicBezTo>
                  <a:cubicBezTo>
                    <a:pt x="180" y="2361"/>
                    <a:pt x="226" y="2375"/>
                    <a:pt x="270" y="2375"/>
                  </a:cubicBezTo>
                  <a:cubicBezTo>
                    <a:pt x="344" y="2375"/>
                    <a:pt x="414" y="2334"/>
                    <a:pt x="489" y="2289"/>
                  </a:cubicBezTo>
                  <a:cubicBezTo>
                    <a:pt x="1025" y="1885"/>
                    <a:pt x="1620" y="1611"/>
                    <a:pt x="2108" y="1123"/>
                  </a:cubicBezTo>
                  <a:cubicBezTo>
                    <a:pt x="2168" y="1051"/>
                    <a:pt x="2251" y="980"/>
                    <a:pt x="2311" y="896"/>
                  </a:cubicBezTo>
                  <a:cubicBezTo>
                    <a:pt x="2453" y="837"/>
                    <a:pt x="2513" y="718"/>
                    <a:pt x="2477" y="575"/>
                  </a:cubicBezTo>
                  <a:cubicBezTo>
                    <a:pt x="2215" y="301"/>
                    <a:pt x="1822" y="361"/>
                    <a:pt x="1561" y="111"/>
                  </a:cubicBezTo>
                  <a:cubicBezTo>
                    <a:pt x="1382" y="146"/>
                    <a:pt x="1275" y="277"/>
                    <a:pt x="1215" y="468"/>
                  </a:cubicBezTo>
                  <a:cubicBezTo>
                    <a:pt x="1251" y="515"/>
                    <a:pt x="1251" y="563"/>
                    <a:pt x="1215" y="587"/>
                  </a:cubicBezTo>
                  <a:cubicBezTo>
                    <a:pt x="1227" y="539"/>
                    <a:pt x="1215" y="504"/>
                    <a:pt x="1191" y="480"/>
                  </a:cubicBezTo>
                  <a:cubicBezTo>
                    <a:pt x="1132" y="408"/>
                    <a:pt x="1049" y="337"/>
                    <a:pt x="989" y="265"/>
                  </a:cubicBezTo>
                  <a:cubicBezTo>
                    <a:pt x="900" y="152"/>
                    <a:pt x="806" y="1"/>
                    <a:pt x="6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1" name="Google Shape;991;p4"/>
            <p:cNvSpPr/>
            <p:nvPr/>
          </p:nvSpPr>
          <p:spPr>
            <a:xfrm>
              <a:off x="173306" y="2114164"/>
              <a:ext cx="68043" cy="74071"/>
            </a:xfrm>
            <a:custGeom>
              <a:avLst/>
              <a:gdLst/>
              <a:ahLst/>
              <a:cxnLst/>
              <a:rect l="l" t="t" r="r" b="b"/>
              <a:pathLst>
                <a:path w="2156" h="2347" extrusionOk="0">
                  <a:moveTo>
                    <a:pt x="1727" y="1"/>
                  </a:moveTo>
                  <a:cubicBezTo>
                    <a:pt x="1441" y="108"/>
                    <a:pt x="1167" y="239"/>
                    <a:pt x="905" y="429"/>
                  </a:cubicBezTo>
                  <a:cubicBezTo>
                    <a:pt x="643" y="798"/>
                    <a:pt x="298" y="1132"/>
                    <a:pt x="107" y="1560"/>
                  </a:cubicBezTo>
                  <a:cubicBezTo>
                    <a:pt x="0" y="1679"/>
                    <a:pt x="72" y="1787"/>
                    <a:pt x="107" y="1882"/>
                  </a:cubicBezTo>
                  <a:cubicBezTo>
                    <a:pt x="198" y="1981"/>
                    <a:pt x="278" y="2126"/>
                    <a:pt x="397" y="2126"/>
                  </a:cubicBezTo>
                  <a:cubicBezTo>
                    <a:pt x="450" y="2126"/>
                    <a:pt x="511" y="2098"/>
                    <a:pt x="584" y="2025"/>
                  </a:cubicBezTo>
                  <a:cubicBezTo>
                    <a:pt x="587" y="2021"/>
                    <a:pt x="590" y="2020"/>
                    <a:pt x="594" y="2020"/>
                  </a:cubicBezTo>
                  <a:cubicBezTo>
                    <a:pt x="643" y="2020"/>
                    <a:pt x="726" y="2302"/>
                    <a:pt x="881" y="2346"/>
                  </a:cubicBezTo>
                  <a:cubicBezTo>
                    <a:pt x="1381" y="2179"/>
                    <a:pt x="1179" y="1560"/>
                    <a:pt x="1441" y="1227"/>
                  </a:cubicBezTo>
                  <a:cubicBezTo>
                    <a:pt x="1417" y="1048"/>
                    <a:pt x="1191" y="810"/>
                    <a:pt x="1548" y="739"/>
                  </a:cubicBezTo>
                  <a:cubicBezTo>
                    <a:pt x="1762" y="667"/>
                    <a:pt x="2084" y="798"/>
                    <a:pt x="2131" y="417"/>
                  </a:cubicBezTo>
                  <a:cubicBezTo>
                    <a:pt x="2155" y="143"/>
                    <a:pt x="1953" y="36"/>
                    <a:pt x="17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2" name="Google Shape;992;p4"/>
            <p:cNvSpPr/>
            <p:nvPr/>
          </p:nvSpPr>
          <p:spPr>
            <a:xfrm>
              <a:off x="419782" y="2062849"/>
              <a:ext cx="71420" cy="83666"/>
            </a:xfrm>
            <a:custGeom>
              <a:avLst/>
              <a:gdLst/>
              <a:ahLst/>
              <a:cxnLst/>
              <a:rect l="l" t="t" r="r" b="b"/>
              <a:pathLst>
                <a:path w="2263" h="2651" extrusionOk="0">
                  <a:moveTo>
                    <a:pt x="1462" y="1"/>
                  </a:moveTo>
                  <a:cubicBezTo>
                    <a:pt x="1268" y="1"/>
                    <a:pt x="1150" y="184"/>
                    <a:pt x="1048" y="376"/>
                  </a:cubicBezTo>
                  <a:cubicBezTo>
                    <a:pt x="953" y="531"/>
                    <a:pt x="953" y="698"/>
                    <a:pt x="1191" y="698"/>
                  </a:cubicBezTo>
                  <a:cubicBezTo>
                    <a:pt x="1234" y="690"/>
                    <a:pt x="1269" y="687"/>
                    <a:pt x="1298" y="687"/>
                  </a:cubicBezTo>
                  <a:cubicBezTo>
                    <a:pt x="1498" y="687"/>
                    <a:pt x="1410" y="852"/>
                    <a:pt x="1358" y="1007"/>
                  </a:cubicBezTo>
                  <a:cubicBezTo>
                    <a:pt x="1310" y="1150"/>
                    <a:pt x="1346" y="1281"/>
                    <a:pt x="1334" y="1400"/>
                  </a:cubicBezTo>
                  <a:cubicBezTo>
                    <a:pt x="1239" y="1579"/>
                    <a:pt x="1001" y="1508"/>
                    <a:pt x="941" y="1722"/>
                  </a:cubicBezTo>
                  <a:cubicBezTo>
                    <a:pt x="901" y="1802"/>
                    <a:pt x="870" y="1873"/>
                    <a:pt x="791" y="1873"/>
                  </a:cubicBezTo>
                  <a:cubicBezTo>
                    <a:pt x="775" y="1873"/>
                    <a:pt x="758" y="1871"/>
                    <a:pt x="739" y="1865"/>
                  </a:cubicBezTo>
                  <a:cubicBezTo>
                    <a:pt x="623" y="1784"/>
                    <a:pt x="500" y="1764"/>
                    <a:pt x="371" y="1764"/>
                  </a:cubicBezTo>
                  <a:cubicBezTo>
                    <a:pt x="327" y="1764"/>
                    <a:pt x="283" y="1767"/>
                    <a:pt x="239" y="1769"/>
                  </a:cubicBezTo>
                  <a:cubicBezTo>
                    <a:pt x="120" y="1817"/>
                    <a:pt x="25" y="1900"/>
                    <a:pt x="1" y="2067"/>
                  </a:cubicBezTo>
                  <a:cubicBezTo>
                    <a:pt x="263" y="2496"/>
                    <a:pt x="751" y="2365"/>
                    <a:pt x="1060" y="2651"/>
                  </a:cubicBezTo>
                  <a:cubicBezTo>
                    <a:pt x="1108" y="2651"/>
                    <a:pt x="1156" y="2615"/>
                    <a:pt x="1191" y="2591"/>
                  </a:cubicBezTo>
                  <a:cubicBezTo>
                    <a:pt x="1245" y="2484"/>
                    <a:pt x="1241" y="2298"/>
                    <a:pt x="1379" y="2298"/>
                  </a:cubicBezTo>
                  <a:cubicBezTo>
                    <a:pt x="1394" y="2298"/>
                    <a:pt x="1411" y="2301"/>
                    <a:pt x="1429" y="2305"/>
                  </a:cubicBezTo>
                  <a:cubicBezTo>
                    <a:pt x="1513" y="2293"/>
                    <a:pt x="1572" y="2246"/>
                    <a:pt x="1632" y="2186"/>
                  </a:cubicBezTo>
                  <a:cubicBezTo>
                    <a:pt x="1727" y="2020"/>
                    <a:pt x="1715" y="1769"/>
                    <a:pt x="1906" y="1662"/>
                  </a:cubicBezTo>
                  <a:cubicBezTo>
                    <a:pt x="2072" y="1531"/>
                    <a:pt x="2013" y="1246"/>
                    <a:pt x="2180" y="1115"/>
                  </a:cubicBezTo>
                  <a:cubicBezTo>
                    <a:pt x="2168" y="1091"/>
                    <a:pt x="2168" y="1055"/>
                    <a:pt x="2191" y="1043"/>
                  </a:cubicBezTo>
                  <a:cubicBezTo>
                    <a:pt x="2263" y="817"/>
                    <a:pt x="2251" y="567"/>
                    <a:pt x="2203" y="341"/>
                  </a:cubicBezTo>
                  <a:cubicBezTo>
                    <a:pt x="2049" y="115"/>
                    <a:pt x="1787" y="79"/>
                    <a:pt x="1572" y="19"/>
                  </a:cubicBezTo>
                  <a:cubicBezTo>
                    <a:pt x="1533" y="7"/>
                    <a:pt x="1496" y="1"/>
                    <a:pt x="146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3" name="Google Shape;993;p4"/>
            <p:cNvSpPr/>
            <p:nvPr/>
          </p:nvSpPr>
          <p:spPr>
            <a:xfrm>
              <a:off x="201867" y="2038548"/>
              <a:ext cx="73282" cy="89567"/>
            </a:xfrm>
            <a:custGeom>
              <a:avLst/>
              <a:gdLst/>
              <a:ahLst/>
              <a:cxnLst/>
              <a:rect l="l" t="t" r="r" b="b"/>
              <a:pathLst>
                <a:path w="2322" h="2838" extrusionOk="0">
                  <a:moveTo>
                    <a:pt x="1523" y="0"/>
                  </a:moveTo>
                  <a:cubicBezTo>
                    <a:pt x="1488" y="0"/>
                    <a:pt x="1453" y="15"/>
                    <a:pt x="1417" y="39"/>
                  </a:cubicBezTo>
                  <a:cubicBezTo>
                    <a:pt x="1369" y="87"/>
                    <a:pt x="1322" y="146"/>
                    <a:pt x="1286" y="194"/>
                  </a:cubicBezTo>
                  <a:cubicBezTo>
                    <a:pt x="1274" y="230"/>
                    <a:pt x="1250" y="289"/>
                    <a:pt x="1274" y="349"/>
                  </a:cubicBezTo>
                  <a:cubicBezTo>
                    <a:pt x="1512" y="825"/>
                    <a:pt x="1036" y="694"/>
                    <a:pt x="929" y="873"/>
                  </a:cubicBezTo>
                  <a:cubicBezTo>
                    <a:pt x="822" y="968"/>
                    <a:pt x="726" y="1063"/>
                    <a:pt x="691" y="1218"/>
                  </a:cubicBezTo>
                  <a:cubicBezTo>
                    <a:pt x="619" y="1456"/>
                    <a:pt x="798" y="1706"/>
                    <a:pt x="643" y="1944"/>
                  </a:cubicBezTo>
                  <a:cubicBezTo>
                    <a:pt x="512" y="2099"/>
                    <a:pt x="405" y="2278"/>
                    <a:pt x="298" y="2456"/>
                  </a:cubicBezTo>
                  <a:cubicBezTo>
                    <a:pt x="214" y="2587"/>
                    <a:pt x="107" y="2706"/>
                    <a:pt x="0" y="2837"/>
                  </a:cubicBezTo>
                  <a:cubicBezTo>
                    <a:pt x="322" y="2778"/>
                    <a:pt x="631" y="2730"/>
                    <a:pt x="869" y="2456"/>
                  </a:cubicBezTo>
                  <a:cubicBezTo>
                    <a:pt x="892" y="2463"/>
                    <a:pt x="912" y="2466"/>
                    <a:pt x="930" y="2466"/>
                  </a:cubicBezTo>
                  <a:cubicBezTo>
                    <a:pt x="1062" y="2466"/>
                    <a:pt x="1072" y="2290"/>
                    <a:pt x="1072" y="2206"/>
                  </a:cubicBezTo>
                  <a:cubicBezTo>
                    <a:pt x="1167" y="1682"/>
                    <a:pt x="1524" y="1349"/>
                    <a:pt x="1834" y="992"/>
                  </a:cubicBezTo>
                  <a:cubicBezTo>
                    <a:pt x="1869" y="646"/>
                    <a:pt x="2262" y="849"/>
                    <a:pt x="2322" y="563"/>
                  </a:cubicBezTo>
                  <a:cubicBezTo>
                    <a:pt x="2322" y="349"/>
                    <a:pt x="2143" y="325"/>
                    <a:pt x="2060" y="194"/>
                  </a:cubicBezTo>
                  <a:cubicBezTo>
                    <a:pt x="2036" y="190"/>
                    <a:pt x="2011" y="189"/>
                    <a:pt x="1986" y="189"/>
                  </a:cubicBezTo>
                  <a:cubicBezTo>
                    <a:pt x="1949" y="189"/>
                    <a:pt x="1911" y="192"/>
                    <a:pt x="1874" y="192"/>
                  </a:cubicBezTo>
                  <a:cubicBezTo>
                    <a:pt x="1777" y="192"/>
                    <a:pt x="1685" y="175"/>
                    <a:pt x="1619" y="51"/>
                  </a:cubicBezTo>
                  <a:cubicBezTo>
                    <a:pt x="1590" y="15"/>
                    <a:pt x="1557" y="0"/>
                    <a:pt x="15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4" name="Google Shape;994;p4"/>
            <p:cNvSpPr/>
            <p:nvPr/>
          </p:nvSpPr>
          <p:spPr>
            <a:xfrm>
              <a:off x="220645" y="2235540"/>
              <a:ext cx="66907" cy="37335"/>
            </a:xfrm>
            <a:custGeom>
              <a:avLst/>
              <a:gdLst/>
              <a:ahLst/>
              <a:cxnLst/>
              <a:rect l="l" t="t" r="r" b="b"/>
              <a:pathLst>
                <a:path w="2120" h="1183" extrusionOk="0">
                  <a:moveTo>
                    <a:pt x="274" y="0"/>
                  </a:moveTo>
                  <a:cubicBezTo>
                    <a:pt x="167" y="84"/>
                    <a:pt x="48" y="143"/>
                    <a:pt x="48" y="322"/>
                  </a:cubicBezTo>
                  <a:cubicBezTo>
                    <a:pt x="0" y="560"/>
                    <a:pt x="84" y="774"/>
                    <a:pt x="179" y="977"/>
                  </a:cubicBezTo>
                  <a:cubicBezTo>
                    <a:pt x="397" y="1114"/>
                    <a:pt x="619" y="1182"/>
                    <a:pt x="840" y="1182"/>
                  </a:cubicBezTo>
                  <a:cubicBezTo>
                    <a:pt x="1041" y="1182"/>
                    <a:pt x="1243" y="1126"/>
                    <a:pt x="1441" y="1012"/>
                  </a:cubicBezTo>
                  <a:cubicBezTo>
                    <a:pt x="2120" y="810"/>
                    <a:pt x="2120" y="810"/>
                    <a:pt x="1953" y="286"/>
                  </a:cubicBezTo>
                  <a:cubicBezTo>
                    <a:pt x="1905" y="274"/>
                    <a:pt x="1870" y="238"/>
                    <a:pt x="1810" y="238"/>
                  </a:cubicBezTo>
                  <a:cubicBezTo>
                    <a:pt x="1792" y="237"/>
                    <a:pt x="1774" y="236"/>
                    <a:pt x="1756" y="236"/>
                  </a:cubicBezTo>
                  <a:cubicBezTo>
                    <a:pt x="1506" y="236"/>
                    <a:pt x="1303" y="377"/>
                    <a:pt x="1193" y="504"/>
                  </a:cubicBezTo>
                  <a:lnTo>
                    <a:pt x="1193" y="504"/>
                  </a:lnTo>
                  <a:cubicBezTo>
                    <a:pt x="1246" y="422"/>
                    <a:pt x="1257" y="279"/>
                    <a:pt x="1060" y="155"/>
                  </a:cubicBezTo>
                  <a:cubicBezTo>
                    <a:pt x="1029" y="158"/>
                    <a:pt x="998" y="159"/>
                    <a:pt x="968" y="159"/>
                  </a:cubicBezTo>
                  <a:cubicBezTo>
                    <a:pt x="734" y="159"/>
                    <a:pt x="495" y="84"/>
                    <a:pt x="27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5" name="Google Shape;995;p4"/>
            <p:cNvSpPr/>
            <p:nvPr/>
          </p:nvSpPr>
          <p:spPr>
            <a:xfrm>
              <a:off x="184951" y="2204328"/>
              <a:ext cx="44752" cy="41754"/>
            </a:xfrm>
            <a:custGeom>
              <a:avLst/>
              <a:gdLst/>
              <a:ahLst/>
              <a:cxnLst/>
              <a:rect l="l" t="t" r="r" b="b"/>
              <a:pathLst>
                <a:path w="1418" h="1323" extrusionOk="0">
                  <a:moveTo>
                    <a:pt x="632" y="1"/>
                  </a:moveTo>
                  <a:cubicBezTo>
                    <a:pt x="596" y="1"/>
                    <a:pt x="560" y="7"/>
                    <a:pt x="524" y="25"/>
                  </a:cubicBezTo>
                  <a:cubicBezTo>
                    <a:pt x="346" y="323"/>
                    <a:pt x="0" y="608"/>
                    <a:pt x="405" y="1001"/>
                  </a:cubicBezTo>
                  <a:cubicBezTo>
                    <a:pt x="631" y="1049"/>
                    <a:pt x="834" y="1168"/>
                    <a:pt x="1060" y="1251"/>
                  </a:cubicBezTo>
                  <a:cubicBezTo>
                    <a:pt x="1108" y="1263"/>
                    <a:pt x="1131" y="1287"/>
                    <a:pt x="1179" y="1323"/>
                  </a:cubicBezTo>
                  <a:cubicBezTo>
                    <a:pt x="1250" y="1251"/>
                    <a:pt x="1334" y="1192"/>
                    <a:pt x="1405" y="1108"/>
                  </a:cubicBezTo>
                  <a:cubicBezTo>
                    <a:pt x="1417" y="596"/>
                    <a:pt x="1405" y="96"/>
                    <a:pt x="810" y="25"/>
                  </a:cubicBezTo>
                  <a:cubicBezTo>
                    <a:pt x="751" y="17"/>
                    <a:pt x="691" y="1"/>
                    <a:pt x="6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6" name="Google Shape;996;p4"/>
            <p:cNvSpPr/>
            <p:nvPr/>
          </p:nvSpPr>
          <p:spPr>
            <a:xfrm>
              <a:off x="226294" y="2261545"/>
              <a:ext cx="52611" cy="25500"/>
            </a:xfrm>
            <a:custGeom>
              <a:avLst/>
              <a:gdLst/>
              <a:ahLst/>
              <a:cxnLst/>
              <a:rect l="l" t="t" r="r" b="b"/>
              <a:pathLst>
                <a:path w="1667" h="808" extrusionOk="0">
                  <a:moveTo>
                    <a:pt x="1322" y="0"/>
                  </a:moveTo>
                  <a:cubicBezTo>
                    <a:pt x="1286" y="0"/>
                    <a:pt x="1244" y="14"/>
                    <a:pt x="1191" y="45"/>
                  </a:cubicBezTo>
                  <a:cubicBezTo>
                    <a:pt x="1022" y="182"/>
                    <a:pt x="843" y="221"/>
                    <a:pt x="660" y="221"/>
                  </a:cubicBezTo>
                  <a:cubicBezTo>
                    <a:pt x="443" y="221"/>
                    <a:pt x="220" y="166"/>
                    <a:pt x="0" y="153"/>
                  </a:cubicBezTo>
                  <a:lnTo>
                    <a:pt x="0" y="153"/>
                  </a:lnTo>
                  <a:cubicBezTo>
                    <a:pt x="34" y="796"/>
                    <a:pt x="424" y="807"/>
                    <a:pt x="815" y="807"/>
                  </a:cubicBezTo>
                  <a:cubicBezTo>
                    <a:pt x="829" y="807"/>
                    <a:pt x="843" y="807"/>
                    <a:pt x="857" y="807"/>
                  </a:cubicBezTo>
                  <a:cubicBezTo>
                    <a:pt x="906" y="745"/>
                    <a:pt x="964" y="731"/>
                    <a:pt x="1023" y="731"/>
                  </a:cubicBezTo>
                  <a:cubicBezTo>
                    <a:pt x="1072" y="731"/>
                    <a:pt x="1122" y="741"/>
                    <a:pt x="1170" y="741"/>
                  </a:cubicBezTo>
                  <a:cubicBezTo>
                    <a:pt x="1220" y="741"/>
                    <a:pt x="1268" y="730"/>
                    <a:pt x="1310" y="688"/>
                  </a:cubicBezTo>
                  <a:cubicBezTo>
                    <a:pt x="1405" y="546"/>
                    <a:pt x="1607" y="700"/>
                    <a:pt x="1667" y="486"/>
                  </a:cubicBezTo>
                  <a:cubicBezTo>
                    <a:pt x="1667" y="426"/>
                    <a:pt x="1643" y="391"/>
                    <a:pt x="1607" y="343"/>
                  </a:cubicBezTo>
                  <a:cubicBezTo>
                    <a:pt x="1490" y="284"/>
                    <a:pt x="1485" y="0"/>
                    <a:pt x="13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7" name="Google Shape;997;p4"/>
            <p:cNvSpPr/>
            <p:nvPr/>
          </p:nvSpPr>
          <p:spPr>
            <a:xfrm>
              <a:off x="173685" y="2172043"/>
              <a:ext cx="37209" cy="35410"/>
            </a:xfrm>
            <a:custGeom>
              <a:avLst/>
              <a:gdLst/>
              <a:ahLst/>
              <a:cxnLst/>
              <a:rect l="l" t="t" r="r" b="b"/>
              <a:pathLst>
                <a:path w="1179" h="1122" extrusionOk="0">
                  <a:moveTo>
                    <a:pt x="179" y="0"/>
                  </a:moveTo>
                  <a:cubicBezTo>
                    <a:pt x="48" y="191"/>
                    <a:pt x="0" y="381"/>
                    <a:pt x="83" y="619"/>
                  </a:cubicBezTo>
                  <a:cubicBezTo>
                    <a:pt x="119" y="738"/>
                    <a:pt x="226" y="750"/>
                    <a:pt x="322" y="762"/>
                  </a:cubicBezTo>
                  <a:cubicBezTo>
                    <a:pt x="386" y="814"/>
                    <a:pt x="454" y="825"/>
                    <a:pt x="522" y="825"/>
                  </a:cubicBezTo>
                  <a:cubicBezTo>
                    <a:pt x="574" y="825"/>
                    <a:pt x="626" y="818"/>
                    <a:pt x="677" y="818"/>
                  </a:cubicBezTo>
                  <a:cubicBezTo>
                    <a:pt x="744" y="818"/>
                    <a:pt x="809" y="830"/>
                    <a:pt x="869" y="881"/>
                  </a:cubicBezTo>
                  <a:cubicBezTo>
                    <a:pt x="869" y="929"/>
                    <a:pt x="881" y="988"/>
                    <a:pt x="881" y="1048"/>
                  </a:cubicBezTo>
                  <a:cubicBezTo>
                    <a:pt x="913" y="1111"/>
                    <a:pt x="961" y="1122"/>
                    <a:pt x="1013" y="1122"/>
                  </a:cubicBezTo>
                  <a:cubicBezTo>
                    <a:pt x="1040" y="1122"/>
                    <a:pt x="1068" y="1119"/>
                    <a:pt x="1096" y="1119"/>
                  </a:cubicBezTo>
                  <a:cubicBezTo>
                    <a:pt x="1131" y="1084"/>
                    <a:pt x="1155" y="1036"/>
                    <a:pt x="1167" y="988"/>
                  </a:cubicBezTo>
                  <a:cubicBezTo>
                    <a:pt x="1179" y="917"/>
                    <a:pt x="1167" y="822"/>
                    <a:pt x="1131" y="750"/>
                  </a:cubicBezTo>
                  <a:cubicBezTo>
                    <a:pt x="1072" y="619"/>
                    <a:pt x="953" y="560"/>
                    <a:pt x="857" y="500"/>
                  </a:cubicBezTo>
                  <a:cubicBezTo>
                    <a:pt x="740" y="410"/>
                    <a:pt x="773" y="46"/>
                    <a:pt x="610" y="46"/>
                  </a:cubicBezTo>
                  <a:cubicBezTo>
                    <a:pt x="557" y="46"/>
                    <a:pt x="485" y="84"/>
                    <a:pt x="381" y="179"/>
                  </a:cubicBezTo>
                  <a:cubicBezTo>
                    <a:pt x="381" y="181"/>
                    <a:pt x="380" y="181"/>
                    <a:pt x="379" y="181"/>
                  </a:cubicBezTo>
                  <a:cubicBezTo>
                    <a:pt x="363" y="181"/>
                    <a:pt x="256" y="55"/>
                    <a:pt x="1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8" name="Google Shape;998;p4"/>
            <p:cNvSpPr/>
            <p:nvPr/>
          </p:nvSpPr>
          <p:spPr>
            <a:xfrm>
              <a:off x="362313" y="1957441"/>
              <a:ext cx="69905" cy="24270"/>
            </a:xfrm>
            <a:custGeom>
              <a:avLst/>
              <a:gdLst/>
              <a:ahLst/>
              <a:cxnLst/>
              <a:rect l="l" t="t" r="r" b="b"/>
              <a:pathLst>
                <a:path w="2215" h="769" extrusionOk="0">
                  <a:moveTo>
                    <a:pt x="1870" y="0"/>
                  </a:moveTo>
                  <a:cubicBezTo>
                    <a:pt x="1802" y="0"/>
                    <a:pt x="1735" y="24"/>
                    <a:pt x="1667" y="85"/>
                  </a:cubicBezTo>
                  <a:lnTo>
                    <a:pt x="1548" y="85"/>
                  </a:lnTo>
                  <a:cubicBezTo>
                    <a:pt x="1389" y="60"/>
                    <a:pt x="1233" y="34"/>
                    <a:pt x="1077" y="34"/>
                  </a:cubicBezTo>
                  <a:cubicBezTo>
                    <a:pt x="941" y="34"/>
                    <a:pt x="805" y="53"/>
                    <a:pt x="667" y="109"/>
                  </a:cubicBezTo>
                  <a:cubicBezTo>
                    <a:pt x="476" y="323"/>
                    <a:pt x="191" y="156"/>
                    <a:pt x="0" y="347"/>
                  </a:cubicBezTo>
                  <a:cubicBezTo>
                    <a:pt x="95" y="502"/>
                    <a:pt x="214" y="621"/>
                    <a:pt x="310" y="752"/>
                  </a:cubicBezTo>
                  <a:cubicBezTo>
                    <a:pt x="345" y="763"/>
                    <a:pt x="378" y="768"/>
                    <a:pt x="409" y="768"/>
                  </a:cubicBezTo>
                  <a:cubicBezTo>
                    <a:pt x="577" y="768"/>
                    <a:pt x="687" y="620"/>
                    <a:pt x="798" y="490"/>
                  </a:cubicBezTo>
                  <a:cubicBezTo>
                    <a:pt x="857" y="418"/>
                    <a:pt x="953" y="395"/>
                    <a:pt x="1036" y="395"/>
                  </a:cubicBezTo>
                  <a:cubicBezTo>
                    <a:pt x="1112" y="401"/>
                    <a:pt x="1186" y="403"/>
                    <a:pt x="1261" y="403"/>
                  </a:cubicBezTo>
                  <a:cubicBezTo>
                    <a:pt x="1381" y="403"/>
                    <a:pt x="1500" y="398"/>
                    <a:pt x="1621" y="398"/>
                  </a:cubicBezTo>
                  <a:cubicBezTo>
                    <a:pt x="1695" y="398"/>
                    <a:pt x="1770" y="400"/>
                    <a:pt x="1846" y="407"/>
                  </a:cubicBezTo>
                  <a:cubicBezTo>
                    <a:pt x="1977" y="335"/>
                    <a:pt x="2215" y="347"/>
                    <a:pt x="2060" y="49"/>
                  </a:cubicBezTo>
                  <a:cubicBezTo>
                    <a:pt x="1997" y="21"/>
                    <a:pt x="1933" y="0"/>
                    <a:pt x="1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99" name="Google Shape;999;p4"/>
            <p:cNvSpPr/>
            <p:nvPr/>
          </p:nvSpPr>
          <p:spPr>
            <a:xfrm>
              <a:off x="423475" y="1959303"/>
              <a:ext cx="44436" cy="33769"/>
            </a:xfrm>
            <a:custGeom>
              <a:avLst/>
              <a:gdLst/>
              <a:ahLst/>
              <a:cxnLst/>
              <a:rect l="l" t="t" r="r" b="b"/>
              <a:pathLst>
                <a:path w="1408" h="1070" extrusionOk="0">
                  <a:moveTo>
                    <a:pt x="338" y="1"/>
                  </a:moveTo>
                  <a:cubicBezTo>
                    <a:pt x="318" y="1"/>
                    <a:pt x="299" y="9"/>
                    <a:pt x="277" y="26"/>
                  </a:cubicBezTo>
                  <a:cubicBezTo>
                    <a:pt x="234" y="261"/>
                    <a:pt x="0" y="600"/>
                    <a:pt x="371" y="600"/>
                  </a:cubicBezTo>
                  <a:cubicBezTo>
                    <a:pt x="414" y="600"/>
                    <a:pt x="466" y="596"/>
                    <a:pt x="527" y="586"/>
                  </a:cubicBezTo>
                  <a:cubicBezTo>
                    <a:pt x="540" y="583"/>
                    <a:pt x="553" y="582"/>
                    <a:pt x="566" y="582"/>
                  </a:cubicBezTo>
                  <a:cubicBezTo>
                    <a:pt x="722" y="582"/>
                    <a:pt x="822" y="772"/>
                    <a:pt x="943" y="871"/>
                  </a:cubicBezTo>
                  <a:cubicBezTo>
                    <a:pt x="1029" y="931"/>
                    <a:pt x="1102" y="1070"/>
                    <a:pt x="1206" y="1070"/>
                  </a:cubicBezTo>
                  <a:cubicBezTo>
                    <a:pt x="1248" y="1070"/>
                    <a:pt x="1294" y="1048"/>
                    <a:pt x="1348" y="990"/>
                  </a:cubicBezTo>
                  <a:cubicBezTo>
                    <a:pt x="1408" y="621"/>
                    <a:pt x="1277" y="395"/>
                    <a:pt x="955" y="288"/>
                  </a:cubicBezTo>
                  <a:cubicBezTo>
                    <a:pt x="777" y="205"/>
                    <a:pt x="586" y="121"/>
                    <a:pt x="408" y="38"/>
                  </a:cubicBezTo>
                  <a:cubicBezTo>
                    <a:pt x="382" y="12"/>
                    <a:pt x="360" y="1"/>
                    <a:pt x="33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0" name="Google Shape;1000;p4"/>
            <p:cNvSpPr/>
            <p:nvPr/>
          </p:nvSpPr>
          <p:spPr>
            <a:xfrm>
              <a:off x="223990" y="2047669"/>
              <a:ext cx="28246" cy="21682"/>
            </a:xfrm>
            <a:custGeom>
              <a:avLst/>
              <a:gdLst/>
              <a:ahLst/>
              <a:cxnLst/>
              <a:rect l="l" t="t" r="r" b="b"/>
              <a:pathLst>
                <a:path w="895" h="687" extrusionOk="0">
                  <a:moveTo>
                    <a:pt x="585" y="0"/>
                  </a:moveTo>
                  <a:cubicBezTo>
                    <a:pt x="427" y="45"/>
                    <a:pt x="355" y="240"/>
                    <a:pt x="206" y="240"/>
                  </a:cubicBezTo>
                  <a:cubicBezTo>
                    <a:pt x="197" y="240"/>
                    <a:pt x="189" y="240"/>
                    <a:pt x="180" y="238"/>
                  </a:cubicBezTo>
                  <a:cubicBezTo>
                    <a:pt x="133" y="298"/>
                    <a:pt x="109" y="345"/>
                    <a:pt x="61" y="393"/>
                  </a:cubicBezTo>
                  <a:cubicBezTo>
                    <a:pt x="0" y="584"/>
                    <a:pt x="22" y="686"/>
                    <a:pt x="130" y="686"/>
                  </a:cubicBezTo>
                  <a:cubicBezTo>
                    <a:pt x="170" y="686"/>
                    <a:pt x="223" y="672"/>
                    <a:pt x="287" y="643"/>
                  </a:cubicBezTo>
                  <a:cubicBezTo>
                    <a:pt x="341" y="577"/>
                    <a:pt x="414" y="565"/>
                    <a:pt x="491" y="565"/>
                  </a:cubicBezTo>
                  <a:cubicBezTo>
                    <a:pt x="534" y="565"/>
                    <a:pt x="577" y="569"/>
                    <a:pt x="619" y="569"/>
                  </a:cubicBezTo>
                  <a:cubicBezTo>
                    <a:pt x="719" y="569"/>
                    <a:pt x="808" y="548"/>
                    <a:pt x="847" y="405"/>
                  </a:cubicBezTo>
                  <a:cubicBezTo>
                    <a:pt x="895" y="215"/>
                    <a:pt x="704" y="119"/>
                    <a:pt x="5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1" name="Google Shape;1001;p4"/>
            <p:cNvSpPr/>
            <p:nvPr/>
          </p:nvSpPr>
          <p:spPr>
            <a:xfrm>
              <a:off x="341642" y="1971958"/>
              <a:ext cx="25185" cy="22723"/>
            </a:xfrm>
            <a:custGeom>
              <a:avLst/>
              <a:gdLst/>
              <a:ahLst/>
              <a:cxnLst/>
              <a:rect l="l" t="t" r="r" b="b"/>
              <a:pathLst>
                <a:path w="798" h="720" extrusionOk="0">
                  <a:moveTo>
                    <a:pt x="479" y="0"/>
                  </a:moveTo>
                  <a:cubicBezTo>
                    <a:pt x="460" y="0"/>
                    <a:pt x="439" y="2"/>
                    <a:pt x="417" y="6"/>
                  </a:cubicBezTo>
                  <a:cubicBezTo>
                    <a:pt x="322" y="18"/>
                    <a:pt x="238" y="18"/>
                    <a:pt x="143" y="42"/>
                  </a:cubicBezTo>
                  <a:cubicBezTo>
                    <a:pt x="84" y="54"/>
                    <a:pt x="36" y="77"/>
                    <a:pt x="24" y="161"/>
                  </a:cubicBezTo>
                  <a:cubicBezTo>
                    <a:pt x="0" y="256"/>
                    <a:pt x="0" y="351"/>
                    <a:pt x="24" y="458"/>
                  </a:cubicBezTo>
                  <a:cubicBezTo>
                    <a:pt x="150" y="639"/>
                    <a:pt x="271" y="719"/>
                    <a:pt x="389" y="719"/>
                  </a:cubicBezTo>
                  <a:cubicBezTo>
                    <a:pt x="528" y="719"/>
                    <a:pt x="663" y="609"/>
                    <a:pt x="798" y="423"/>
                  </a:cubicBezTo>
                  <a:cubicBezTo>
                    <a:pt x="732" y="237"/>
                    <a:pt x="697" y="0"/>
                    <a:pt x="4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2" name="Google Shape;1002;p4"/>
            <p:cNvSpPr/>
            <p:nvPr/>
          </p:nvSpPr>
          <p:spPr>
            <a:xfrm>
              <a:off x="213134" y="2061902"/>
              <a:ext cx="21808" cy="41407"/>
            </a:xfrm>
            <a:custGeom>
              <a:avLst/>
              <a:gdLst/>
              <a:ahLst/>
              <a:cxnLst/>
              <a:rect l="l" t="t" r="r" b="b"/>
              <a:pathLst>
                <a:path w="691" h="1312" extrusionOk="0">
                  <a:moveTo>
                    <a:pt x="292" y="0"/>
                  </a:moveTo>
                  <a:cubicBezTo>
                    <a:pt x="169" y="0"/>
                    <a:pt x="106" y="71"/>
                    <a:pt x="84" y="192"/>
                  </a:cubicBezTo>
                  <a:cubicBezTo>
                    <a:pt x="0" y="383"/>
                    <a:pt x="0" y="597"/>
                    <a:pt x="60" y="799"/>
                  </a:cubicBezTo>
                  <a:cubicBezTo>
                    <a:pt x="84" y="847"/>
                    <a:pt x="96" y="895"/>
                    <a:pt x="119" y="942"/>
                  </a:cubicBezTo>
                  <a:cubicBezTo>
                    <a:pt x="179" y="1014"/>
                    <a:pt x="227" y="1085"/>
                    <a:pt x="238" y="1180"/>
                  </a:cubicBezTo>
                  <a:cubicBezTo>
                    <a:pt x="274" y="1252"/>
                    <a:pt x="322" y="1276"/>
                    <a:pt x="369" y="1311"/>
                  </a:cubicBezTo>
                  <a:cubicBezTo>
                    <a:pt x="691" y="1026"/>
                    <a:pt x="405" y="728"/>
                    <a:pt x="405" y="442"/>
                  </a:cubicBezTo>
                  <a:cubicBezTo>
                    <a:pt x="393" y="299"/>
                    <a:pt x="357" y="145"/>
                    <a:pt x="322" y="2"/>
                  </a:cubicBezTo>
                  <a:cubicBezTo>
                    <a:pt x="311" y="1"/>
                    <a:pt x="301" y="0"/>
                    <a:pt x="2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3" name="Google Shape;1003;p4"/>
            <p:cNvSpPr/>
            <p:nvPr/>
          </p:nvSpPr>
          <p:spPr>
            <a:xfrm>
              <a:off x="276725" y="2256653"/>
              <a:ext cx="29635" cy="19315"/>
            </a:xfrm>
            <a:custGeom>
              <a:avLst/>
              <a:gdLst/>
              <a:ahLst/>
              <a:cxnLst/>
              <a:rect l="l" t="t" r="r" b="b"/>
              <a:pathLst>
                <a:path w="939" h="612" extrusionOk="0">
                  <a:moveTo>
                    <a:pt x="619" y="0"/>
                  </a:moveTo>
                  <a:cubicBezTo>
                    <a:pt x="295" y="0"/>
                    <a:pt x="0" y="235"/>
                    <a:pt x="9" y="558"/>
                  </a:cubicBezTo>
                  <a:cubicBezTo>
                    <a:pt x="45" y="570"/>
                    <a:pt x="57" y="581"/>
                    <a:pt x="69" y="605"/>
                  </a:cubicBezTo>
                  <a:cubicBezTo>
                    <a:pt x="94" y="610"/>
                    <a:pt x="119" y="612"/>
                    <a:pt x="143" y="612"/>
                  </a:cubicBezTo>
                  <a:cubicBezTo>
                    <a:pt x="311" y="612"/>
                    <a:pt x="449" y="513"/>
                    <a:pt x="605" y="451"/>
                  </a:cubicBezTo>
                  <a:lnTo>
                    <a:pt x="926" y="320"/>
                  </a:lnTo>
                  <a:cubicBezTo>
                    <a:pt x="926" y="248"/>
                    <a:pt x="938" y="153"/>
                    <a:pt x="938" y="81"/>
                  </a:cubicBezTo>
                  <a:cubicBezTo>
                    <a:pt x="835" y="25"/>
                    <a:pt x="725" y="0"/>
                    <a:pt x="6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4" name="Google Shape;1004;p4"/>
            <p:cNvSpPr/>
            <p:nvPr/>
          </p:nvSpPr>
          <p:spPr>
            <a:xfrm>
              <a:off x="189464" y="2084845"/>
              <a:ext cx="30455" cy="18873"/>
            </a:xfrm>
            <a:custGeom>
              <a:avLst/>
              <a:gdLst/>
              <a:ahLst/>
              <a:cxnLst/>
              <a:rect l="l" t="t" r="r" b="b"/>
              <a:pathLst>
                <a:path w="965" h="598" extrusionOk="0">
                  <a:moveTo>
                    <a:pt x="726" y="1"/>
                  </a:moveTo>
                  <a:cubicBezTo>
                    <a:pt x="560" y="1"/>
                    <a:pt x="476" y="132"/>
                    <a:pt x="357" y="203"/>
                  </a:cubicBezTo>
                  <a:cubicBezTo>
                    <a:pt x="0" y="346"/>
                    <a:pt x="203" y="465"/>
                    <a:pt x="357" y="596"/>
                  </a:cubicBezTo>
                  <a:cubicBezTo>
                    <a:pt x="369" y="597"/>
                    <a:pt x="380" y="597"/>
                    <a:pt x="392" y="597"/>
                  </a:cubicBezTo>
                  <a:cubicBezTo>
                    <a:pt x="556" y="597"/>
                    <a:pt x="701" y="519"/>
                    <a:pt x="846" y="430"/>
                  </a:cubicBezTo>
                  <a:cubicBezTo>
                    <a:pt x="905" y="394"/>
                    <a:pt x="965" y="322"/>
                    <a:pt x="917" y="227"/>
                  </a:cubicBezTo>
                  <a:lnTo>
                    <a:pt x="917" y="96"/>
                  </a:lnTo>
                  <a:cubicBezTo>
                    <a:pt x="869" y="49"/>
                    <a:pt x="798" y="13"/>
                    <a:pt x="72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5" name="Google Shape;1005;p4"/>
            <p:cNvSpPr/>
            <p:nvPr/>
          </p:nvSpPr>
          <p:spPr>
            <a:xfrm>
              <a:off x="355149" y="1968329"/>
              <a:ext cx="19125" cy="16222"/>
            </a:xfrm>
            <a:custGeom>
              <a:avLst/>
              <a:gdLst/>
              <a:ahLst/>
              <a:cxnLst/>
              <a:rect l="l" t="t" r="r" b="b"/>
              <a:pathLst>
                <a:path w="606" h="514" extrusionOk="0">
                  <a:moveTo>
                    <a:pt x="281" y="1"/>
                  </a:moveTo>
                  <a:cubicBezTo>
                    <a:pt x="267" y="1"/>
                    <a:pt x="253" y="1"/>
                    <a:pt x="239" y="2"/>
                  </a:cubicBezTo>
                  <a:cubicBezTo>
                    <a:pt x="132" y="2"/>
                    <a:pt x="48" y="2"/>
                    <a:pt x="1" y="121"/>
                  </a:cubicBezTo>
                  <a:cubicBezTo>
                    <a:pt x="120" y="252"/>
                    <a:pt x="227" y="371"/>
                    <a:pt x="346" y="514"/>
                  </a:cubicBezTo>
                  <a:cubicBezTo>
                    <a:pt x="441" y="514"/>
                    <a:pt x="525" y="478"/>
                    <a:pt x="572" y="371"/>
                  </a:cubicBezTo>
                  <a:cubicBezTo>
                    <a:pt x="606" y="91"/>
                    <a:pt x="492" y="1"/>
                    <a:pt x="2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6" name="Google Shape;1006;p4"/>
            <p:cNvSpPr/>
            <p:nvPr/>
          </p:nvSpPr>
          <p:spPr>
            <a:xfrm>
              <a:off x="201488" y="2098384"/>
              <a:ext cx="23702" cy="17705"/>
            </a:xfrm>
            <a:custGeom>
              <a:avLst/>
              <a:gdLst/>
              <a:ahLst/>
              <a:cxnLst/>
              <a:rect l="l" t="t" r="r" b="b"/>
              <a:pathLst>
                <a:path w="751" h="561" extrusionOk="0">
                  <a:moveTo>
                    <a:pt x="568" y="0"/>
                  </a:moveTo>
                  <a:cubicBezTo>
                    <a:pt x="551" y="0"/>
                    <a:pt x="533" y="4"/>
                    <a:pt x="512" y="12"/>
                  </a:cubicBezTo>
                  <a:cubicBezTo>
                    <a:pt x="334" y="60"/>
                    <a:pt x="155" y="120"/>
                    <a:pt x="0" y="286"/>
                  </a:cubicBezTo>
                  <a:cubicBezTo>
                    <a:pt x="119" y="382"/>
                    <a:pt x="226" y="465"/>
                    <a:pt x="334" y="560"/>
                  </a:cubicBezTo>
                  <a:cubicBezTo>
                    <a:pt x="548" y="536"/>
                    <a:pt x="584" y="239"/>
                    <a:pt x="750" y="155"/>
                  </a:cubicBezTo>
                  <a:cubicBezTo>
                    <a:pt x="703" y="120"/>
                    <a:pt x="667" y="84"/>
                    <a:pt x="643" y="36"/>
                  </a:cubicBezTo>
                  <a:cubicBezTo>
                    <a:pt x="620" y="13"/>
                    <a:pt x="597" y="0"/>
                    <a:pt x="5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7" name="Google Shape;1007;p4"/>
            <p:cNvSpPr/>
            <p:nvPr/>
          </p:nvSpPr>
          <p:spPr>
            <a:xfrm>
              <a:off x="203729" y="2067961"/>
              <a:ext cx="16569" cy="19946"/>
            </a:xfrm>
            <a:custGeom>
              <a:avLst/>
              <a:gdLst/>
              <a:ahLst/>
              <a:cxnLst/>
              <a:rect l="l" t="t" r="r" b="b"/>
              <a:pathLst>
                <a:path w="525" h="632" extrusionOk="0">
                  <a:moveTo>
                    <a:pt x="358" y="0"/>
                  </a:moveTo>
                  <a:lnTo>
                    <a:pt x="358" y="0"/>
                  </a:lnTo>
                  <a:cubicBezTo>
                    <a:pt x="263" y="48"/>
                    <a:pt x="167" y="119"/>
                    <a:pt x="144" y="250"/>
                  </a:cubicBezTo>
                  <a:cubicBezTo>
                    <a:pt x="1" y="453"/>
                    <a:pt x="96" y="536"/>
                    <a:pt x="239" y="595"/>
                  </a:cubicBezTo>
                  <a:cubicBezTo>
                    <a:pt x="322" y="607"/>
                    <a:pt x="394" y="607"/>
                    <a:pt x="465" y="631"/>
                  </a:cubicBezTo>
                  <a:cubicBezTo>
                    <a:pt x="346" y="453"/>
                    <a:pt x="525" y="191"/>
                    <a:pt x="35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8" name="Google Shape;1008;p4"/>
            <p:cNvSpPr/>
            <p:nvPr/>
          </p:nvSpPr>
          <p:spPr>
            <a:xfrm>
              <a:off x="196975" y="2076577"/>
              <a:ext cx="14297" cy="17074"/>
            </a:xfrm>
            <a:custGeom>
              <a:avLst/>
              <a:gdLst/>
              <a:ahLst/>
              <a:cxnLst/>
              <a:rect l="l" t="t" r="r" b="b"/>
              <a:pathLst>
                <a:path w="453" h="541" extrusionOk="0">
                  <a:moveTo>
                    <a:pt x="358" y="1"/>
                  </a:moveTo>
                  <a:cubicBezTo>
                    <a:pt x="203" y="96"/>
                    <a:pt x="0" y="191"/>
                    <a:pt x="119" y="489"/>
                  </a:cubicBezTo>
                  <a:cubicBezTo>
                    <a:pt x="159" y="526"/>
                    <a:pt x="192" y="541"/>
                    <a:pt x="220" y="541"/>
                  </a:cubicBezTo>
                  <a:cubicBezTo>
                    <a:pt x="318" y="541"/>
                    <a:pt x="360" y="362"/>
                    <a:pt x="453" y="334"/>
                  </a:cubicBezTo>
                  <a:cubicBezTo>
                    <a:pt x="429" y="215"/>
                    <a:pt x="381" y="120"/>
                    <a:pt x="3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09" name="Google Shape;1009;p4"/>
            <p:cNvSpPr/>
            <p:nvPr/>
          </p:nvSpPr>
          <p:spPr>
            <a:xfrm>
              <a:off x="201110" y="2096143"/>
              <a:ext cx="17674" cy="11298"/>
            </a:xfrm>
            <a:custGeom>
              <a:avLst/>
              <a:gdLst/>
              <a:ahLst/>
              <a:cxnLst/>
              <a:rect l="l" t="t" r="r" b="b"/>
              <a:pathLst>
                <a:path w="560" h="358" extrusionOk="0">
                  <a:moveTo>
                    <a:pt x="453" y="0"/>
                  </a:moveTo>
                  <a:cubicBezTo>
                    <a:pt x="262" y="0"/>
                    <a:pt x="119" y="72"/>
                    <a:pt x="0" y="250"/>
                  </a:cubicBezTo>
                  <a:cubicBezTo>
                    <a:pt x="0" y="286"/>
                    <a:pt x="0" y="333"/>
                    <a:pt x="12" y="357"/>
                  </a:cubicBezTo>
                  <a:cubicBezTo>
                    <a:pt x="203" y="333"/>
                    <a:pt x="405" y="274"/>
                    <a:pt x="560" y="131"/>
                  </a:cubicBezTo>
                  <a:cubicBezTo>
                    <a:pt x="560" y="48"/>
                    <a:pt x="488" y="48"/>
                    <a:pt x="45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0" name="Google Shape;1010;p4"/>
            <p:cNvSpPr/>
            <p:nvPr/>
          </p:nvSpPr>
          <p:spPr>
            <a:xfrm>
              <a:off x="220645" y="2060071"/>
              <a:ext cx="12056" cy="15812"/>
            </a:xfrm>
            <a:custGeom>
              <a:avLst/>
              <a:gdLst/>
              <a:ahLst/>
              <a:cxnLst/>
              <a:rect l="l" t="t" r="r" b="b"/>
              <a:pathLst>
                <a:path w="382" h="501" extrusionOk="0">
                  <a:moveTo>
                    <a:pt x="155" y="0"/>
                  </a:moveTo>
                  <a:cubicBezTo>
                    <a:pt x="119" y="12"/>
                    <a:pt x="96" y="24"/>
                    <a:pt x="60" y="60"/>
                  </a:cubicBezTo>
                  <a:cubicBezTo>
                    <a:pt x="60" y="226"/>
                    <a:pt x="0" y="405"/>
                    <a:pt x="167" y="500"/>
                  </a:cubicBezTo>
                  <a:cubicBezTo>
                    <a:pt x="274" y="464"/>
                    <a:pt x="346" y="369"/>
                    <a:pt x="381" y="250"/>
                  </a:cubicBezTo>
                  <a:cubicBezTo>
                    <a:pt x="227" y="250"/>
                    <a:pt x="155" y="167"/>
                    <a:pt x="1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1" name="Google Shape;1011;p4"/>
            <p:cNvSpPr/>
            <p:nvPr/>
          </p:nvSpPr>
          <p:spPr>
            <a:xfrm>
              <a:off x="201488" y="2017214"/>
              <a:ext cx="188287" cy="233386"/>
            </a:xfrm>
            <a:custGeom>
              <a:avLst/>
              <a:gdLst/>
              <a:ahLst/>
              <a:cxnLst/>
              <a:rect l="l" t="t" r="r" b="b"/>
              <a:pathLst>
                <a:path w="5966" h="7395" extrusionOk="0">
                  <a:moveTo>
                    <a:pt x="4929" y="1"/>
                  </a:moveTo>
                  <a:cubicBezTo>
                    <a:pt x="4834" y="48"/>
                    <a:pt x="4775" y="132"/>
                    <a:pt x="4703" y="179"/>
                  </a:cubicBezTo>
                  <a:cubicBezTo>
                    <a:pt x="4675" y="191"/>
                    <a:pt x="4648" y="196"/>
                    <a:pt x="4621" y="196"/>
                  </a:cubicBezTo>
                  <a:cubicBezTo>
                    <a:pt x="4513" y="196"/>
                    <a:pt x="4413" y="115"/>
                    <a:pt x="4298" y="96"/>
                  </a:cubicBezTo>
                  <a:cubicBezTo>
                    <a:pt x="4275" y="90"/>
                    <a:pt x="4251" y="87"/>
                    <a:pt x="4228" y="87"/>
                  </a:cubicBezTo>
                  <a:cubicBezTo>
                    <a:pt x="4153" y="87"/>
                    <a:pt x="4079" y="116"/>
                    <a:pt x="4025" y="179"/>
                  </a:cubicBezTo>
                  <a:cubicBezTo>
                    <a:pt x="3912" y="247"/>
                    <a:pt x="3863" y="431"/>
                    <a:pt x="3708" y="431"/>
                  </a:cubicBezTo>
                  <a:cubicBezTo>
                    <a:pt x="3698" y="431"/>
                    <a:pt x="3689" y="431"/>
                    <a:pt x="3679" y="429"/>
                  </a:cubicBezTo>
                  <a:cubicBezTo>
                    <a:pt x="3501" y="525"/>
                    <a:pt x="3274" y="513"/>
                    <a:pt x="3132" y="691"/>
                  </a:cubicBezTo>
                  <a:cubicBezTo>
                    <a:pt x="3055" y="833"/>
                    <a:pt x="2979" y="944"/>
                    <a:pt x="2830" y="944"/>
                  </a:cubicBezTo>
                  <a:cubicBezTo>
                    <a:pt x="2816" y="944"/>
                    <a:pt x="2802" y="943"/>
                    <a:pt x="2786" y="941"/>
                  </a:cubicBezTo>
                  <a:lnTo>
                    <a:pt x="2786" y="1191"/>
                  </a:lnTo>
                  <a:lnTo>
                    <a:pt x="2667" y="1191"/>
                  </a:lnTo>
                  <a:cubicBezTo>
                    <a:pt x="2631" y="1191"/>
                    <a:pt x="2620" y="1203"/>
                    <a:pt x="2596" y="1227"/>
                  </a:cubicBezTo>
                  <a:cubicBezTo>
                    <a:pt x="2489" y="1322"/>
                    <a:pt x="2453" y="1465"/>
                    <a:pt x="2453" y="1608"/>
                  </a:cubicBezTo>
                  <a:cubicBezTo>
                    <a:pt x="2477" y="1680"/>
                    <a:pt x="2501" y="1763"/>
                    <a:pt x="2536" y="1834"/>
                  </a:cubicBezTo>
                  <a:cubicBezTo>
                    <a:pt x="2560" y="1858"/>
                    <a:pt x="2596" y="1858"/>
                    <a:pt x="2620" y="1858"/>
                  </a:cubicBezTo>
                  <a:cubicBezTo>
                    <a:pt x="2620" y="1858"/>
                    <a:pt x="2620" y="1894"/>
                    <a:pt x="2608" y="1894"/>
                  </a:cubicBezTo>
                  <a:cubicBezTo>
                    <a:pt x="2595" y="1897"/>
                    <a:pt x="2583" y="1899"/>
                    <a:pt x="2573" y="1899"/>
                  </a:cubicBezTo>
                  <a:cubicBezTo>
                    <a:pt x="2506" y="1899"/>
                    <a:pt x="2484" y="1838"/>
                    <a:pt x="2453" y="1787"/>
                  </a:cubicBezTo>
                  <a:cubicBezTo>
                    <a:pt x="2393" y="1715"/>
                    <a:pt x="2310" y="1656"/>
                    <a:pt x="2215" y="1644"/>
                  </a:cubicBezTo>
                  <a:cubicBezTo>
                    <a:pt x="2183" y="1696"/>
                    <a:pt x="2157" y="1716"/>
                    <a:pt x="2133" y="1716"/>
                  </a:cubicBezTo>
                  <a:cubicBezTo>
                    <a:pt x="2060" y="1716"/>
                    <a:pt x="2013" y="1540"/>
                    <a:pt x="1938" y="1540"/>
                  </a:cubicBezTo>
                  <a:cubicBezTo>
                    <a:pt x="1924" y="1540"/>
                    <a:pt x="1909" y="1546"/>
                    <a:pt x="1893" y="1561"/>
                  </a:cubicBezTo>
                  <a:cubicBezTo>
                    <a:pt x="1798" y="1596"/>
                    <a:pt x="1715" y="1561"/>
                    <a:pt x="1608" y="1680"/>
                  </a:cubicBezTo>
                  <a:cubicBezTo>
                    <a:pt x="1262" y="2084"/>
                    <a:pt x="965" y="2501"/>
                    <a:pt x="893" y="3085"/>
                  </a:cubicBezTo>
                  <a:cubicBezTo>
                    <a:pt x="953" y="3251"/>
                    <a:pt x="1238" y="3263"/>
                    <a:pt x="1167" y="3501"/>
                  </a:cubicBezTo>
                  <a:cubicBezTo>
                    <a:pt x="1129" y="3600"/>
                    <a:pt x="1077" y="3628"/>
                    <a:pt x="1019" y="3628"/>
                  </a:cubicBezTo>
                  <a:cubicBezTo>
                    <a:pt x="943" y="3628"/>
                    <a:pt x="858" y="3580"/>
                    <a:pt x="785" y="3580"/>
                  </a:cubicBezTo>
                  <a:cubicBezTo>
                    <a:pt x="773" y="3580"/>
                    <a:pt x="761" y="3582"/>
                    <a:pt x="750" y="3585"/>
                  </a:cubicBezTo>
                  <a:cubicBezTo>
                    <a:pt x="715" y="3608"/>
                    <a:pt x="691" y="3692"/>
                    <a:pt x="655" y="3739"/>
                  </a:cubicBezTo>
                  <a:cubicBezTo>
                    <a:pt x="596" y="3811"/>
                    <a:pt x="596" y="3906"/>
                    <a:pt x="631" y="3989"/>
                  </a:cubicBezTo>
                  <a:cubicBezTo>
                    <a:pt x="762" y="4180"/>
                    <a:pt x="988" y="4168"/>
                    <a:pt x="1191" y="4287"/>
                  </a:cubicBezTo>
                  <a:cubicBezTo>
                    <a:pt x="1147" y="4308"/>
                    <a:pt x="1106" y="4317"/>
                    <a:pt x="1069" y="4317"/>
                  </a:cubicBezTo>
                  <a:cubicBezTo>
                    <a:pt x="924" y="4317"/>
                    <a:pt x="824" y="4188"/>
                    <a:pt x="703" y="4188"/>
                  </a:cubicBezTo>
                  <a:cubicBezTo>
                    <a:pt x="680" y="4188"/>
                    <a:pt x="656" y="4193"/>
                    <a:pt x="631" y="4204"/>
                  </a:cubicBezTo>
                  <a:cubicBezTo>
                    <a:pt x="607" y="4228"/>
                    <a:pt x="584" y="4239"/>
                    <a:pt x="572" y="4263"/>
                  </a:cubicBezTo>
                  <a:cubicBezTo>
                    <a:pt x="179" y="4513"/>
                    <a:pt x="345" y="5120"/>
                    <a:pt x="0" y="5394"/>
                  </a:cubicBezTo>
                  <a:cubicBezTo>
                    <a:pt x="36" y="5525"/>
                    <a:pt x="119" y="5597"/>
                    <a:pt x="226" y="5644"/>
                  </a:cubicBezTo>
                  <a:cubicBezTo>
                    <a:pt x="339" y="5723"/>
                    <a:pt x="334" y="5812"/>
                    <a:pt x="284" y="5812"/>
                  </a:cubicBezTo>
                  <a:cubicBezTo>
                    <a:pt x="281" y="5812"/>
                    <a:pt x="277" y="5812"/>
                    <a:pt x="274" y="5811"/>
                  </a:cubicBezTo>
                  <a:cubicBezTo>
                    <a:pt x="250" y="5847"/>
                    <a:pt x="250" y="5882"/>
                    <a:pt x="250" y="5930"/>
                  </a:cubicBezTo>
                  <a:cubicBezTo>
                    <a:pt x="476" y="6144"/>
                    <a:pt x="1084" y="6085"/>
                    <a:pt x="703" y="6740"/>
                  </a:cubicBezTo>
                  <a:cubicBezTo>
                    <a:pt x="703" y="6764"/>
                    <a:pt x="846" y="6883"/>
                    <a:pt x="929" y="6954"/>
                  </a:cubicBezTo>
                  <a:cubicBezTo>
                    <a:pt x="979" y="6942"/>
                    <a:pt x="1018" y="6937"/>
                    <a:pt x="1049" y="6937"/>
                  </a:cubicBezTo>
                  <a:cubicBezTo>
                    <a:pt x="1326" y="6937"/>
                    <a:pt x="900" y="7373"/>
                    <a:pt x="1179" y="7395"/>
                  </a:cubicBezTo>
                  <a:cubicBezTo>
                    <a:pt x="1239" y="7183"/>
                    <a:pt x="1385" y="7074"/>
                    <a:pt x="1586" y="7074"/>
                  </a:cubicBezTo>
                  <a:cubicBezTo>
                    <a:pt x="1623" y="7074"/>
                    <a:pt x="1662" y="7078"/>
                    <a:pt x="1703" y="7085"/>
                  </a:cubicBezTo>
                  <a:cubicBezTo>
                    <a:pt x="1775" y="7061"/>
                    <a:pt x="1847" y="7052"/>
                    <a:pt x="1920" y="7052"/>
                  </a:cubicBezTo>
                  <a:cubicBezTo>
                    <a:pt x="2097" y="7052"/>
                    <a:pt x="2275" y="7107"/>
                    <a:pt x="2453" y="7133"/>
                  </a:cubicBezTo>
                  <a:cubicBezTo>
                    <a:pt x="2608" y="7073"/>
                    <a:pt x="2751" y="7002"/>
                    <a:pt x="2905" y="6942"/>
                  </a:cubicBezTo>
                  <a:cubicBezTo>
                    <a:pt x="2971" y="6912"/>
                    <a:pt x="3036" y="6903"/>
                    <a:pt x="3103" y="6903"/>
                  </a:cubicBezTo>
                  <a:cubicBezTo>
                    <a:pt x="3170" y="6903"/>
                    <a:pt x="3239" y="6912"/>
                    <a:pt x="3310" y="6918"/>
                  </a:cubicBezTo>
                  <a:cubicBezTo>
                    <a:pt x="3324" y="6921"/>
                    <a:pt x="3338" y="6922"/>
                    <a:pt x="3351" y="6922"/>
                  </a:cubicBezTo>
                  <a:cubicBezTo>
                    <a:pt x="3573" y="6922"/>
                    <a:pt x="3620" y="6561"/>
                    <a:pt x="3847" y="6561"/>
                  </a:cubicBezTo>
                  <a:cubicBezTo>
                    <a:pt x="3851" y="6561"/>
                    <a:pt x="3854" y="6561"/>
                    <a:pt x="3858" y="6561"/>
                  </a:cubicBezTo>
                  <a:cubicBezTo>
                    <a:pt x="3965" y="6537"/>
                    <a:pt x="4048" y="6490"/>
                    <a:pt x="4060" y="6359"/>
                  </a:cubicBezTo>
                  <a:cubicBezTo>
                    <a:pt x="3944" y="6173"/>
                    <a:pt x="4213" y="5715"/>
                    <a:pt x="3773" y="5715"/>
                  </a:cubicBezTo>
                  <a:cubicBezTo>
                    <a:pt x="3762" y="5715"/>
                    <a:pt x="3751" y="5715"/>
                    <a:pt x="3739" y="5716"/>
                  </a:cubicBezTo>
                  <a:cubicBezTo>
                    <a:pt x="3632" y="5728"/>
                    <a:pt x="3548" y="5763"/>
                    <a:pt x="3453" y="5775"/>
                  </a:cubicBezTo>
                  <a:cubicBezTo>
                    <a:pt x="3441" y="5776"/>
                    <a:pt x="3430" y="5777"/>
                    <a:pt x="3418" y="5777"/>
                  </a:cubicBezTo>
                  <a:cubicBezTo>
                    <a:pt x="3299" y="5777"/>
                    <a:pt x="3178" y="5726"/>
                    <a:pt x="3048" y="5704"/>
                  </a:cubicBezTo>
                  <a:cubicBezTo>
                    <a:pt x="2977" y="5656"/>
                    <a:pt x="2834" y="5704"/>
                    <a:pt x="2858" y="5513"/>
                  </a:cubicBezTo>
                  <a:cubicBezTo>
                    <a:pt x="2893" y="5406"/>
                    <a:pt x="3012" y="5299"/>
                    <a:pt x="2929" y="5156"/>
                  </a:cubicBezTo>
                  <a:cubicBezTo>
                    <a:pt x="2827" y="5074"/>
                    <a:pt x="2744" y="5041"/>
                    <a:pt x="2674" y="5041"/>
                  </a:cubicBezTo>
                  <a:cubicBezTo>
                    <a:pt x="2399" y="5041"/>
                    <a:pt x="2318" y="5544"/>
                    <a:pt x="2072" y="5573"/>
                  </a:cubicBezTo>
                  <a:cubicBezTo>
                    <a:pt x="2250" y="5427"/>
                    <a:pt x="2179" y="4922"/>
                    <a:pt x="2498" y="4922"/>
                  </a:cubicBezTo>
                  <a:cubicBezTo>
                    <a:pt x="2542" y="4922"/>
                    <a:pt x="2594" y="4932"/>
                    <a:pt x="2655" y="4954"/>
                  </a:cubicBezTo>
                  <a:cubicBezTo>
                    <a:pt x="2736" y="4985"/>
                    <a:pt x="2815" y="4997"/>
                    <a:pt x="2894" y="4997"/>
                  </a:cubicBezTo>
                  <a:cubicBezTo>
                    <a:pt x="3083" y="4997"/>
                    <a:pt x="3268" y="4928"/>
                    <a:pt x="3453" y="4894"/>
                  </a:cubicBezTo>
                  <a:cubicBezTo>
                    <a:pt x="3560" y="4882"/>
                    <a:pt x="3644" y="4835"/>
                    <a:pt x="3739" y="4763"/>
                  </a:cubicBezTo>
                  <a:cubicBezTo>
                    <a:pt x="3798" y="4716"/>
                    <a:pt x="3846" y="4656"/>
                    <a:pt x="3882" y="4585"/>
                  </a:cubicBezTo>
                  <a:cubicBezTo>
                    <a:pt x="3960" y="4517"/>
                    <a:pt x="3912" y="4345"/>
                    <a:pt x="4035" y="4345"/>
                  </a:cubicBezTo>
                  <a:cubicBezTo>
                    <a:pt x="4043" y="4345"/>
                    <a:pt x="4051" y="4345"/>
                    <a:pt x="4060" y="4347"/>
                  </a:cubicBezTo>
                  <a:cubicBezTo>
                    <a:pt x="4108" y="4347"/>
                    <a:pt x="4155" y="4335"/>
                    <a:pt x="4179" y="4299"/>
                  </a:cubicBezTo>
                  <a:cubicBezTo>
                    <a:pt x="4215" y="4275"/>
                    <a:pt x="4227" y="4228"/>
                    <a:pt x="4263" y="4180"/>
                  </a:cubicBezTo>
                  <a:cubicBezTo>
                    <a:pt x="4334" y="4037"/>
                    <a:pt x="4453" y="3966"/>
                    <a:pt x="4572" y="3870"/>
                  </a:cubicBezTo>
                  <a:cubicBezTo>
                    <a:pt x="4929" y="3704"/>
                    <a:pt x="5215" y="3501"/>
                    <a:pt x="5096" y="2965"/>
                  </a:cubicBezTo>
                  <a:cubicBezTo>
                    <a:pt x="5064" y="2852"/>
                    <a:pt x="5120" y="2810"/>
                    <a:pt x="5196" y="2810"/>
                  </a:cubicBezTo>
                  <a:cubicBezTo>
                    <a:pt x="5232" y="2810"/>
                    <a:pt x="5272" y="2819"/>
                    <a:pt x="5310" y="2834"/>
                  </a:cubicBezTo>
                  <a:cubicBezTo>
                    <a:pt x="5358" y="2846"/>
                    <a:pt x="5418" y="2846"/>
                    <a:pt x="5465" y="2846"/>
                  </a:cubicBezTo>
                  <a:cubicBezTo>
                    <a:pt x="5596" y="2811"/>
                    <a:pt x="5703" y="2739"/>
                    <a:pt x="5727" y="2573"/>
                  </a:cubicBezTo>
                  <a:cubicBezTo>
                    <a:pt x="5715" y="2537"/>
                    <a:pt x="5703" y="2477"/>
                    <a:pt x="5668" y="2430"/>
                  </a:cubicBezTo>
                  <a:cubicBezTo>
                    <a:pt x="5549" y="2251"/>
                    <a:pt x="5489" y="2013"/>
                    <a:pt x="5251" y="1965"/>
                  </a:cubicBezTo>
                  <a:cubicBezTo>
                    <a:pt x="5191" y="1965"/>
                    <a:pt x="5156" y="1965"/>
                    <a:pt x="5108" y="2001"/>
                  </a:cubicBezTo>
                  <a:cubicBezTo>
                    <a:pt x="4985" y="2105"/>
                    <a:pt x="4870" y="2216"/>
                    <a:pt x="4720" y="2216"/>
                  </a:cubicBezTo>
                  <a:cubicBezTo>
                    <a:pt x="4682" y="2216"/>
                    <a:pt x="4640" y="2209"/>
                    <a:pt x="4596" y="2192"/>
                  </a:cubicBezTo>
                  <a:cubicBezTo>
                    <a:pt x="4536" y="2192"/>
                    <a:pt x="4465" y="2192"/>
                    <a:pt x="4394" y="2203"/>
                  </a:cubicBezTo>
                  <a:cubicBezTo>
                    <a:pt x="4343" y="2222"/>
                    <a:pt x="4292" y="2226"/>
                    <a:pt x="4241" y="2226"/>
                  </a:cubicBezTo>
                  <a:cubicBezTo>
                    <a:pt x="4183" y="2226"/>
                    <a:pt x="4126" y="2220"/>
                    <a:pt x="4070" y="2220"/>
                  </a:cubicBezTo>
                  <a:cubicBezTo>
                    <a:pt x="4014" y="2220"/>
                    <a:pt x="3959" y="2226"/>
                    <a:pt x="3905" y="2251"/>
                  </a:cubicBezTo>
                  <a:cubicBezTo>
                    <a:pt x="3846" y="2299"/>
                    <a:pt x="3798" y="2358"/>
                    <a:pt x="3763" y="2430"/>
                  </a:cubicBezTo>
                  <a:cubicBezTo>
                    <a:pt x="3739" y="2596"/>
                    <a:pt x="4036" y="2608"/>
                    <a:pt x="3882" y="2811"/>
                  </a:cubicBezTo>
                  <a:cubicBezTo>
                    <a:pt x="3989" y="2965"/>
                    <a:pt x="4108" y="3096"/>
                    <a:pt x="4227" y="3215"/>
                  </a:cubicBezTo>
                  <a:cubicBezTo>
                    <a:pt x="4246" y="3229"/>
                    <a:pt x="4264" y="3234"/>
                    <a:pt x="4282" y="3234"/>
                  </a:cubicBezTo>
                  <a:cubicBezTo>
                    <a:pt x="4310" y="3234"/>
                    <a:pt x="4336" y="3223"/>
                    <a:pt x="4358" y="3215"/>
                  </a:cubicBezTo>
                  <a:cubicBezTo>
                    <a:pt x="4429" y="3205"/>
                    <a:pt x="4457" y="3125"/>
                    <a:pt x="4524" y="3125"/>
                  </a:cubicBezTo>
                  <a:cubicBezTo>
                    <a:pt x="4535" y="3125"/>
                    <a:pt x="4547" y="3127"/>
                    <a:pt x="4560" y="3132"/>
                  </a:cubicBezTo>
                  <a:cubicBezTo>
                    <a:pt x="4462" y="3197"/>
                    <a:pt x="4364" y="3253"/>
                    <a:pt x="4248" y="3253"/>
                  </a:cubicBezTo>
                  <a:cubicBezTo>
                    <a:pt x="4237" y="3253"/>
                    <a:pt x="4226" y="3252"/>
                    <a:pt x="4215" y="3251"/>
                  </a:cubicBezTo>
                  <a:cubicBezTo>
                    <a:pt x="3941" y="3501"/>
                    <a:pt x="3632" y="3704"/>
                    <a:pt x="3429" y="4025"/>
                  </a:cubicBezTo>
                  <a:cubicBezTo>
                    <a:pt x="3359" y="4122"/>
                    <a:pt x="3308" y="4270"/>
                    <a:pt x="3215" y="4270"/>
                  </a:cubicBezTo>
                  <a:cubicBezTo>
                    <a:pt x="3182" y="4270"/>
                    <a:pt x="3143" y="4251"/>
                    <a:pt x="3096" y="4204"/>
                  </a:cubicBezTo>
                  <a:cubicBezTo>
                    <a:pt x="2965" y="4049"/>
                    <a:pt x="3096" y="3906"/>
                    <a:pt x="3203" y="3787"/>
                  </a:cubicBezTo>
                  <a:cubicBezTo>
                    <a:pt x="3251" y="3727"/>
                    <a:pt x="3322" y="3680"/>
                    <a:pt x="3370" y="3620"/>
                  </a:cubicBezTo>
                  <a:cubicBezTo>
                    <a:pt x="3644" y="3275"/>
                    <a:pt x="3584" y="3085"/>
                    <a:pt x="3143" y="2906"/>
                  </a:cubicBezTo>
                  <a:cubicBezTo>
                    <a:pt x="2988" y="3017"/>
                    <a:pt x="2885" y="3231"/>
                    <a:pt x="2679" y="3231"/>
                  </a:cubicBezTo>
                  <a:cubicBezTo>
                    <a:pt x="2664" y="3231"/>
                    <a:pt x="2648" y="3230"/>
                    <a:pt x="2631" y="3227"/>
                  </a:cubicBezTo>
                  <a:cubicBezTo>
                    <a:pt x="2953" y="3073"/>
                    <a:pt x="2953" y="3073"/>
                    <a:pt x="2989" y="2323"/>
                  </a:cubicBezTo>
                  <a:cubicBezTo>
                    <a:pt x="3038" y="2277"/>
                    <a:pt x="3092" y="2265"/>
                    <a:pt x="3147" y="2265"/>
                  </a:cubicBezTo>
                  <a:cubicBezTo>
                    <a:pt x="3215" y="2265"/>
                    <a:pt x="3286" y="2284"/>
                    <a:pt x="3353" y="2284"/>
                  </a:cubicBezTo>
                  <a:cubicBezTo>
                    <a:pt x="3387" y="2284"/>
                    <a:pt x="3421" y="2279"/>
                    <a:pt x="3453" y="2263"/>
                  </a:cubicBezTo>
                  <a:cubicBezTo>
                    <a:pt x="3572" y="2203"/>
                    <a:pt x="3667" y="2120"/>
                    <a:pt x="3763" y="2037"/>
                  </a:cubicBezTo>
                  <a:cubicBezTo>
                    <a:pt x="4120" y="1965"/>
                    <a:pt x="4263" y="1584"/>
                    <a:pt x="4525" y="1370"/>
                  </a:cubicBezTo>
                  <a:cubicBezTo>
                    <a:pt x="4534" y="1371"/>
                    <a:pt x="4544" y="1372"/>
                    <a:pt x="4553" y="1372"/>
                  </a:cubicBezTo>
                  <a:cubicBezTo>
                    <a:pt x="4797" y="1372"/>
                    <a:pt x="4904" y="980"/>
                    <a:pt x="5149" y="980"/>
                  </a:cubicBezTo>
                  <a:cubicBezTo>
                    <a:pt x="5181" y="980"/>
                    <a:pt x="5214" y="987"/>
                    <a:pt x="5251" y="1001"/>
                  </a:cubicBezTo>
                  <a:cubicBezTo>
                    <a:pt x="5286" y="1013"/>
                    <a:pt x="5320" y="1018"/>
                    <a:pt x="5352" y="1018"/>
                  </a:cubicBezTo>
                  <a:cubicBezTo>
                    <a:pt x="5451" y="1018"/>
                    <a:pt x="5536" y="969"/>
                    <a:pt x="5608" y="906"/>
                  </a:cubicBezTo>
                  <a:cubicBezTo>
                    <a:pt x="5751" y="775"/>
                    <a:pt x="5965" y="703"/>
                    <a:pt x="5894" y="429"/>
                  </a:cubicBezTo>
                  <a:cubicBezTo>
                    <a:pt x="5834" y="215"/>
                    <a:pt x="5644" y="215"/>
                    <a:pt x="5477" y="215"/>
                  </a:cubicBezTo>
                  <a:cubicBezTo>
                    <a:pt x="5310" y="191"/>
                    <a:pt x="5179" y="156"/>
                    <a:pt x="5060" y="48"/>
                  </a:cubicBezTo>
                  <a:cubicBezTo>
                    <a:pt x="5013" y="13"/>
                    <a:pt x="4977" y="1"/>
                    <a:pt x="49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2" name="Google Shape;1012;p4"/>
            <p:cNvSpPr/>
            <p:nvPr/>
          </p:nvSpPr>
          <p:spPr>
            <a:xfrm>
              <a:off x="316458" y="1964889"/>
              <a:ext cx="102602" cy="53620"/>
            </a:xfrm>
            <a:custGeom>
              <a:avLst/>
              <a:gdLst/>
              <a:ahLst/>
              <a:cxnLst/>
              <a:rect l="l" t="t" r="r" b="b"/>
              <a:pathLst>
                <a:path w="3251" h="1699" extrusionOk="0">
                  <a:moveTo>
                    <a:pt x="2981" y="0"/>
                  </a:moveTo>
                  <a:cubicBezTo>
                    <a:pt x="2862" y="0"/>
                    <a:pt x="2744" y="38"/>
                    <a:pt x="2628" y="38"/>
                  </a:cubicBezTo>
                  <a:cubicBezTo>
                    <a:pt x="2573" y="38"/>
                    <a:pt x="2518" y="29"/>
                    <a:pt x="2465" y="4"/>
                  </a:cubicBezTo>
                  <a:cubicBezTo>
                    <a:pt x="2430" y="83"/>
                    <a:pt x="2382" y="129"/>
                    <a:pt x="2316" y="129"/>
                  </a:cubicBezTo>
                  <a:cubicBezTo>
                    <a:pt x="2293" y="129"/>
                    <a:pt x="2267" y="124"/>
                    <a:pt x="2239" y="111"/>
                  </a:cubicBezTo>
                  <a:cubicBezTo>
                    <a:pt x="2096" y="242"/>
                    <a:pt x="2001" y="444"/>
                    <a:pt x="1798" y="480"/>
                  </a:cubicBezTo>
                  <a:cubicBezTo>
                    <a:pt x="1715" y="528"/>
                    <a:pt x="1644" y="575"/>
                    <a:pt x="1572" y="623"/>
                  </a:cubicBezTo>
                  <a:cubicBezTo>
                    <a:pt x="1427" y="684"/>
                    <a:pt x="1282" y="814"/>
                    <a:pt x="1146" y="814"/>
                  </a:cubicBezTo>
                  <a:cubicBezTo>
                    <a:pt x="1070" y="814"/>
                    <a:pt x="997" y="774"/>
                    <a:pt x="929" y="659"/>
                  </a:cubicBezTo>
                  <a:cubicBezTo>
                    <a:pt x="902" y="635"/>
                    <a:pt x="880" y="626"/>
                    <a:pt x="861" y="626"/>
                  </a:cubicBezTo>
                  <a:cubicBezTo>
                    <a:pt x="821" y="626"/>
                    <a:pt x="795" y="666"/>
                    <a:pt x="763" y="706"/>
                  </a:cubicBezTo>
                  <a:cubicBezTo>
                    <a:pt x="691" y="802"/>
                    <a:pt x="667" y="933"/>
                    <a:pt x="596" y="1016"/>
                  </a:cubicBezTo>
                  <a:cubicBezTo>
                    <a:pt x="453" y="1063"/>
                    <a:pt x="286" y="1111"/>
                    <a:pt x="1" y="1218"/>
                  </a:cubicBezTo>
                  <a:cubicBezTo>
                    <a:pt x="334" y="1254"/>
                    <a:pt x="370" y="1433"/>
                    <a:pt x="358" y="1647"/>
                  </a:cubicBezTo>
                  <a:cubicBezTo>
                    <a:pt x="385" y="1683"/>
                    <a:pt x="412" y="1699"/>
                    <a:pt x="450" y="1699"/>
                  </a:cubicBezTo>
                  <a:cubicBezTo>
                    <a:pt x="462" y="1699"/>
                    <a:pt x="475" y="1697"/>
                    <a:pt x="489" y="1695"/>
                  </a:cubicBezTo>
                  <a:cubicBezTo>
                    <a:pt x="882" y="1421"/>
                    <a:pt x="1405" y="1456"/>
                    <a:pt x="1715" y="1004"/>
                  </a:cubicBezTo>
                  <a:cubicBezTo>
                    <a:pt x="2013" y="825"/>
                    <a:pt x="2370" y="944"/>
                    <a:pt x="2620" y="659"/>
                  </a:cubicBezTo>
                  <a:cubicBezTo>
                    <a:pt x="2679" y="623"/>
                    <a:pt x="2751" y="587"/>
                    <a:pt x="2810" y="540"/>
                  </a:cubicBezTo>
                  <a:cubicBezTo>
                    <a:pt x="2894" y="325"/>
                    <a:pt x="3239" y="409"/>
                    <a:pt x="3251" y="99"/>
                  </a:cubicBezTo>
                  <a:cubicBezTo>
                    <a:pt x="3162" y="22"/>
                    <a:pt x="3071" y="0"/>
                    <a:pt x="298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3" name="Google Shape;1013;p4"/>
            <p:cNvSpPr/>
            <p:nvPr/>
          </p:nvSpPr>
          <p:spPr>
            <a:xfrm>
              <a:off x="299542" y="2029585"/>
              <a:ext cx="17705" cy="10604"/>
            </a:xfrm>
            <a:custGeom>
              <a:avLst/>
              <a:gdLst/>
              <a:ahLst/>
              <a:cxnLst/>
              <a:rect l="l" t="t" r="r" b="b"/>
              <a:pathLst>
                <a:path w="561" h="336" extrusionOk="0">
                  <a:moveTo>
                    <a:pt x="333" y="0"/>
                  </a:moveTo>
                  <a:cubicBezTo>
                    <a:pt x="176" y="0"/>
                    <a:pt x="77" y="150"/>
                    <a:pt x="1" y="335"/>
                  </a:cubicBezTo>
                  <a:cubicBezTo>
                    <a:pt x="37" y="293"/>
                    <a:pt x="84" y="281"/>
                    <a:pt x="135" y="281"/>
                  </a:cubicBezTo>
                  <a:cubicBezTo>
                    <a:pt x="209" y="281"/>
                    <a:pt x="293" y="307"/>
                    <a:pt x="367" y="307"/>
                  </a:cubicBezTo>
                  <a:cubicBezTo>
                    <a:pt x="459" y="307"/>
                    <a:pt x="535" y="267"/>
                    <a:pt x="560" y="85"/>
                  </a:cubicBezTo>
                  <a:cubicBezTo>
                    <a:pt x="473" y="26"/>
                    <a:pt x="398" y="0"/>
                    <a:pt x="3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4" name="Google Shape;1014;p4"/>
            <p:cNvSpPr/>
            <p:nvPr/>
          </p:nvSpPr>
          <p:spPr>
            <a:xfrm>
              <a:off x="266847" y="2043882"/>
              <a:ext cx="18841" cy="14612"/>
            </a:xfrm>
            <a:custGeom>
              <a:avLst/>
              <a:gdLst/>
              <a:ahLst/>
              <a:cxnLst/>
              <a:rect l="l" t="t" r="r" b="b"/>
              <a:pathLst>
                <a:path w="597" h="463" extrusionOk="0">
                  <a:moveTo>
                    <a:pt x="43" y="1"/>
                  </a:moveTo>
                  <a:cubicBezTo>
                    <a:pt x="37" y="1"/>
                    <a:pt x="31" y="1"/>
                    <a:pt x="25" y="1"/>
                  </a:cubicBezTo>
                  <a:cubicBezTo>
                    <a:pt x="1" y="215"/>
                    <a:pt x="179" y="263"/>
                    <a:pt x="263" y="382"/>
                  </a:cubicBezTo>
                  <a:cubicBezTo>
                    <a:pt x="313" y="438"/>
                    <a:pt x="364" y="463"/>
                    <a:pt x="416" y="463"/>
                  </a:cubicBezTo>
                  <a:cubicBezTo>
                    <a:pt x="474" y="463"/>
                    <a:pt x="533" y="432"/>
                    <a:pt x="596" y="382"/>
                  </a:cubicBezTo>
                  <a:cubicBezTo>
                    <a:pt x="422" y="231"/>
                    <a:pt x="293" y="1"/>
                    <a:pt x="4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5" name="Google Shape;1015;p4"/>
            <p:cNvSpPr/>
            <p:nvPr/>
          </p:nvSpPr>
          <p:spPr>
            <a:xfrm>
              <a:off x="327346" y="2013932"/>
              <a:ext cx="15433" cy="10888"/>
            </a:xfrm>
            <a:custGeom>
              <a:avLst/>
              <a:gdLst/>
              <a:ahLst/>
              <a:cxnLst/>
              <a:rect l="l" t="t" r="r" b="b"/>
              <a:pathLst>
                <a:path w="489" h="345" extrusionOk="0">
                  <a:moveTo>
                    <a:pt x="300" y="0"/>
                  </a:moveTo>
                  <a:cubicBezTo>
                    <a:pt x="237" y="0"/>
                    <a:pt x="175" y="29"/>
                    <a:pt x="108" y="81"/>
                  </a:cubicBezTo>
                  <a:lnTo>
                    <a:pt x="1" y="81"/>
                  </a:lnTo>
                  <a:lnTo>
                    <a:pt x="1" y="307"/>
                  </a:lnTo>
                  <a:cubicBezTo>
                    <a:pt x="108" y="307"/>
                    <a:pt x="227" y="331"/>
                    <a:pt x="334" y="331"/>
                  </a:cubicBezTo>
                  <a:cubicBezTo>
                    <a:pt x="353" y="341"/>
                    <a:pt x="370" y="345"/>
                    <a:pt x="386" y="345"/>
                  </a:cubicBezTo>
                  <a:cubicBezTo>
                    <a:pt x="447" y="345"/>
                    <a:pt x="479" y="276"/>
                    <a:pt x="489" y="200"/>
                  </a:cubicBezTo>
                  <a:cubicBezTo>
                    <a:pt x="489" y="141"/>
                    <a:pt x="465" y="81"/>
                    <a:pt x="418" y="33"/>
                  </a:cubicBezTo>
                  <a:cubicBezTo>
                    <a:pt x="377" y="11"/>
                    <a:pt x="338" y="0"/>
                    <a:pt x="3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6" name="Google Shape;1016;p4"/>
            <p:cNvSpPr/>
            <p:nvPr/>
          </p:nvSpPr>
          <p:spPr>
            <a:xfrm>
              <a:off x="332238" y="1984519"/>
              <a:ext cx="9784" cy="12119"/>
            </a:xfrm>
            <a:custGeom>
              <a:avLst/>
              <a:gdLst/>
              <a:ahLst/>
              <a:cxnLst/>
              <a:rect l="l" t="t" r="r" b="b"/>
              <a:pathLst>
                <a:path w="310" h="384" extrusionOk="0">
                  <a:moveTo>
                    <a:pt x="191" y="1"/>
                  </a:moveTo>
                  <a:cubicBezTo>
                    <a:pt x="24" y="72"/>
                    <a:pt x="1" y="203"/>
                    <a:pt x="84" y="382"/>
                  </a:cubicBezTo>
                  <a:cubicBezTo>
                    <a:pt x="94" y="383"/>
                    <a:pt x="104" y="383"/>
                    <a:pt x="114" y="383"/>
                  </a:cubicBezTo>
                  <a:cubicBezTo>
                    <a:pt x="258" y="383"/>
                    <a:pt x="309" y="299"/>
                    <a:pt x="298" y="132"/>
                  </a:cubicBezTo>
                  <a:cubicBezTo>
                    <a:pt x="251" y="72"/>
                    <a:pt x="251" y="1"/>
                    <a:pt x="1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7" name="Google Shape;1017;p4"/>
            <p:cNvSpPr/>
            <p:nvPr/>
          </p:nvSpPr>
          <p:spPr>
            <a:xfrm>
              <a:off x="288276" y="2040126"/>
              <a:ext cx="11930" cy="9184"/>
            </a:xfrm>
            <a:custGeom>
              <a:avLst/>
              <a:gdLst/>
              <a:ahLst/>
              <a:cxnLst/>
              <a:rect l="l" t="t" r="r" b="b"/>
              <a:pathLst>
                <a:path w="378" h="291" extrusionOk="0">
                  <a:moveTo>
                    <a:pt x="321" y="0"/>
                  </a:moveTo>
                  <a:cubicBezTo>
                    <a:pt x="168" y="0"/>
                    <a:pt x="68" y="105"/>
                    <a:pt x="1" y="263"/>
                  </a:cubicBezTo>
                  <a:cubicBezTo>
                    <a:pt x="70" y="275"/>
                    <a:pt x="138" y="290"/>
                    <a:pt x="196" y="290"/>
                  </a:cubicBezTo>
                  <a:cubicBezTo>
                    <a:pt x="306" y="290"/>
                    <a:pt x="377" y="235"/>
                    <a:pt x="346" y="1"/>
                  </a:cubicBezTo>
                  <a:cubicBezTo>
                    <a:pt x="337" y="0"/>
                    <a:pt x="329" y="0"/>
                    <a:pt x="32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8" name="Google Shape;1018;p4"/>
            <p:cNvSpPr/>
            <p:nvPr/>
          </p:nvSpPr>
          <p:spPr>
            <a:xfrm>
              <a:off x="338265" y="1976282"/>
              <a:ext cx="7164" cy="12403"/>
            </a:xfrm>
            <a:custGeom>
              <a:avLst/>
              <a:gdLst/>
              <a:ahLst/>
              <a:cxnLst/>
              <a:rect l="l" t="t" r="r" b="b"/>
              <a:pathLst>
                <a:path w="227" h="393" extrusionOk="0">
                  <a:moveTo>
                    <a:pt x="226" y="0"/>
                  </a:moveTo>
                  <a:cubicBezTo>
                    <a:pt x="131" y="0"/>
                    <a:pt x="60" y="24"/>
                    <a:pt x="0" y="107"/>
                  </a:cubicBezTo>
                  <a:lnTo>
                    <a:pt x="0" y="262"/>
                  </a:lnTo>
                  <a:cubicBezTo>
                    <a:pt x="24" y="298"/>
                    <a:pt x="72" y="345"/>
                    <a:pt x="107" y="393"/>
                  </a:cubicBezTo>
                  <a:cubicBezTo>
                    <a:pt x="131" y="345"/>
                    <a:pt x="179" y="298"/>
                    <a:pt x="226" y="274"/>
                  </a:cubicBezTo>
                  <a:lnTo>
                    <a:pt x="22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19" name="Google Shape;1019;p4"/>
            <p:cNvSpPr/>
            <p:nvPr/>
          </p:nvSpPr>
          <p:spPr>
            <a:xfrm>
              <a:off x="307053" y="2107315"/>
              <a:ext cx="95848" cy="110965"/>
            </a:xfrm>
            <a:custGeom>
              <a:avLst/>
              <a:gdLst/>
              <a:ahLst/>
              <a:cxnLst/>
              <a:rect l="l" t="t" r="r" b="b"/>
              <a:pathLst>
                <a:path w="3037" h="3516" extrusionOk="0">
                  <a:moveTo>
                    <a:pt x="1604" y="2395"/>
                  </a:moveTo>
                  <a:cubicBezTo>
                    <a:pt x="1611" y="2395"/>
                    <a:pt x="1617" y="2395"/>
                    <a:pt x="1624" y="2396"/>
                  </a:cubicBezTo>
                  <a:lnTo>
                    <a:pt x="1624" y="2396"/>
                  </a:lnTo>
                  <a:cubicBezTo>
                    <a:pt x="1628" y="2416"/>
                    <a:pt x="1638" y="2445"/>
                    <a:pt x="1652" y="2445"/>
                  </a:cubicBezTo>
                  <a:cubicBezTo>
                    <a:pt x="1657" y="2445"/>
                    <a:pt x="1662" y="2442"/>
                    <a:pt x="1668" y="2432"/>
                  </a:cubicBezTo>
                  <a:cubicBezTo>
                    <a:pt x="1681" y="2416"/>
                    <a:pt x="1691" y="2409"/>
                    <a:pt x="1698" y="2409"/>
                  </a:cubicBezTo>
                  <a:cubicBezTo>
                    <a:pt x="1716" y="2409"/>
                    <a:pt x="1708" y="2454"/>
                    <a:pt x="1656" y="2480"/>
                  </a:cubicBezTo>
                  <a:cubicBezTo>
                    <a:pt x="1584" y="2504"/>
                    <a:pt x="1513" y="2504"/>
                    <a:pt x="1453" y="2551"/>
                  </a:cubicBezTo>
                  <a:cubicBezTo>
                    <a:pt x="1424" y="2590"/>
                    <a:pt x="1411" y="2621"/>
                    <a:pt x="1414" y="2663"/>
                  </a:cubicBezTo>
                  <a:lnTo>
                    <a:pt x="1414" y="2663"/>
                  </a:lnTo>
                  <a:cubicBezTo>
                    <a:pt x="1367" y="2622"/>
                    <a:pt x="1240" y="2610"/>
                    <a:pt x="1358" y="2492"/>
                  </a:cubicBezTo>
                  <a:cubicBezTo>
                    <a:pt x="1423" y="2448"/>
                    <a:pt x="1508" y="2395"/>
                    <a:pt x="1604" y="2395"/>
                  </a:cubicBezTo>
                  <a:close/>
                  <a:moveTo>
                    <a:pt x="1811" y="1"/>
                  </a:moveTo>
                  <a:cubicBezTo>
                    <a:pt x="1634" y="1"/>
                    <a:pt x="1643" y="222"/>
                    <a:pt x="1692" y="396"/>
                  </a:cubicBezTo>
                  <a:cubicBezTo>
                    <a:pt x="1859" y="911"/>
                    <a:pt x="1680" y="1089"/>
                    <a:pt x="1293" y="1089"/>
                  </a:cubicBezTo>
                  <a:cubicBezTo>
                    <a:pt x="1268" y="1089"/>
                    <a:pt x="1242" y="1088"/>
                    <a:pt x="1215" y="1087"/>
                  </a:cubicBezTo>
                  <a:cubicBezTo>
                    <a:pt x="1061" y="1194"/>
                    <a:pt x="894" y="1289"/>
                    <a:pt x="751" y="1408"/>
                  </a:cubicBezTo>
                  <a:lnTo>
                    <a:pt x="751" y="1527"/>
                  </a:lnTo>
                  <a:cubicBezTo>
                    <a:pt x="739" y="1777"/>
                    <a:pt x="882" y="2015"/>
                    <a:pt x="799" y="2254"/>
                  </a:cubicBezTo>
                  <a:cubicBezTo>
                    <a:pt x="713" y="2091"/>
                    <a:pt x="616" y="1960"/>
                    <a:pt x="471" y="1960"/>
                  </a:cubicBezTo>
                  <a:cubicBezTo>
                    <a:pt x="413" y="1960"/>
                    <a:pt x="349" y="1980"/>
                    <a:pt x="275" y="2027"/>
                  </a:cubicBezTo>
                  <a:cubicBezTo>
                    <a:pt x="215" y="2135"/>
                    <a:pt x="203" y="2242"/>
                    <a:pt x="215" y="2361"/>
                  </a:cubicBezTo>
                  <a:cubicBezTo>
                    <a:pt x="239" y="2456"/>
                    <a:pt x="322" y="2587"/>
                    <a:pt x="156" y="2635"/>
                  </a:cubicBezTo>
                  <a:cubicBezTo>
                    <a:pt x="60" y="2706"/>
                    <a:pt x="25" y="2813"/>
                    <a:pt x="1" y="2932"/>
                  </a:cubicBezTo>
                  <a:cubicBezTo>
                    <a:pt x="1" y="3027"/>
                    <a:pt x="37" y="3111"/>
                    <a:pt x="96" y="3170"/>
                  </a:cubicBezTo>
                  <a:lnTo>
                    <a:pt x="322" y="3039"/>
                  </a:lnTo>
                  <a:cubicBezTo>
                    <a:pt x="412" y="2976"/>
                    <a:pt x="494" y="2949"/>
                    <a:pt x="570" y="2949"/>
                  </a:cubicBezTo>
                  <a:cubicBezTo>
                    <a:pt x="766" y="2949"/>
                    <a:pt x="925" y="3128"/>
                    <a:pt x="1096" y="3325"/>
                  </a:cubicBezTo>
                  <a:cubicBezTo>
                    <a:pt x="1156" y="3432"/>
                    <a:pt x="1215" y="3516"/>
                    <a:pt x="1334" y="3516"/>
                  </a:cubicBezTo>
                  <a:cubicBezTo>
                    <a:pt x="1453" y="3504"/>
                    <a:pt x="1489" y="3408"/>
                    <a:pt x="1513" y="3278"/>
                  </a:cubicBezTo>
                  <a:cubicBezTo>
                    <a:pt x="1525" y="3158"/>
                    <a:pt x="1406" y="3039"/>
                    <a:pt x="1489" y="2920"/>
                  </a:cubicBezTo>
                  <a:cubicBezTo>
                    <a:pt x="1489" y="2873"/>
                    <a:pt x="1485" y="2825"/>
                    <a:pt x="1473" y="2782"/>
                  </a:cubicBezTo>
                  <a:lnTo>
                    <a:pt x="1473" y="2782"/>
                  </a:lnTo>
                  <a:cubicBezTo>
                    <a:pt x="1552" y="2902"/>
                    <a:pt x="1638" y="3012"/>
                    <a:pt x="1763" y="3099"/>
                  </a:cubicBezTo>
                  <a:cubicBezTo>
                    <a:pt x="1787" y="3135"/>
                    <a:pt x="1834" y="3158"/>
                    <a:pt x="1870" y="3206"/>
                  </a:cubicBezTo>
                  <a:cubicBezTo>
                    <a:pt x="1922" y="3206"/>
                    <a:pt x="1983" y="3212"/>
                    <a:pt x="2038" y="3212"/>
                  </a:cubicBezTo>
                  <a:cubicBezTo>
                    <a:pt x="2184" y="3212"/>
                    <a:pt x="2293" y="3168"/>
                    <a:pt x="2120" y="2849"/>
                  </a:cubicBezTo>
                  <a:cubicBezTo>
                    <a:pt x="2084" y="2789"/>
                    <a:pt x="2144" y="2635"/>
                    <a:pt x="2204" y="2563"/>
                  </a:cubicBezTo>
                  <a:cubicBezTo>
                    <a:pt x="2222" y="2537"/>
                    <a:pt x="2245" y="2526"/>
                    <a:pt x="2266" y="2526"/>
                  </a:cubicBezTo>
                  <a:cubicBezTo>
                    <a:pt x="2314" y="2526"/>
                    <a:pt x="2358" y="2577"/>
                    <a:pt x="2358" y="2635"/>
                  </a:cubicBezTo>
                  <a:cubicBezTo>
                    <a:pt x="2366" y="2756"/>
                    <a:pt x="2396" y="2833"/>
                    <a:pt x="2452" y="2833"/>
                  </a:cubicBezTo>
                  <a:cubicBezTo>
                    <a:pt x="2478" y="2833"/>
                    <a:pt x="2511" y="2816"/>
                    <a:pt x="2549" y="2777"/>
                  </a:cubicBezTo>
                  <a:cubicBezTo>
                    <a:pt x="2596" y="2718"/>
                    <a:pt x="2608" y="2516"/>
                    <a:pt x="2489" y="2444"/>
                  </a:cubicBezTo>
                  <a:cubicBezTo>
                    <a:pt x="2323" y="2337"/>
                    <a:pt x="2132" y="2277"/>
                    <a:pt x="1989" y="2099"/>
                  </a:cubicBezTo>
                  <a:cubicBezTo>
                    <a:pt x="1834" y="1908"/>
                    <a:pt x="1906" y="1777"/>
                    <a:pt x="2013" y="1670"/>
                  </a:cubicBezTo>
                  <a:cubicBezTo>
                    <a:pt x="2045" y="1639"/>
                    <a:pt x="2071" y="1626"/>
                    <a:pt x="2094" y="1626"/>
                  </a:cubicBezTo>
                  <a:cubicBezTo>
                    <a:pt x="2167" y="1626"/>
                    <a:pt x="2203" y="1753"/>
                    <a:pt x="2239" y="1825"/>
                  </a:cubicBezTo>
                  <a:cubicBezTo>
                    <a:pt x="2317" y="2002"/>
                    <a:pt x="2446" y="2076"/>
                    <a:pt x="2607" y="2076"/>
                  </a:cubicBezTo>
                  <a:cubicBezTo>
                    <a:pt x="2619" y="2076"/>
                    <a:pt x="2631" y="2076"/>
                    <a:pt x="2644" y="2075"/>
                  </a:cubicBezTo>
                  <a:cubicBezTo>
                    <a:pt x="2715" y="1896"/>
                    <a:pt x="2823" y="1777"/>
                    <a:pt x="2966" y="1682"/>
                  </a:cubicBezTo>
                  <a:cubicBezTo>
                    <a:pt x="3037" y="1408"/>
                    <a:pt x="2823" y="1349"/>
                    <a:pt x="2704" y="1206"/>
                  </a:cubicBezTo>
                  <a:cubicBezTo>
                    <a:pt x="2323" y="1027"/>
                    <a:pt x="2168" y="706"/>
                    <a:pt x="2192" y="253"/>
                  </a:cubicBezTo>
                  <a:cubicBezTo>
                    <a:pt x="2180" y="170"/>
                    <a:pt x="2144" y="99"/>
                    <a:pt x="2073" y="39"/>
                  </a:cubicBezTo>
                  <a:lnTo>
                    <a:pt x="1965" y="39"/>
                  </a:lnTo>
                  <a:cubicBezTo>
                    <a:pt x="1903" y="12"/>
                    <a:pt x="1852" y="1"/>
                    <a:pt x="181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0" name="Google Shape;1020;p4"/>
            <p:cNvSpPr/>
            <p:nvPr/>
          </p:nvSpPr>
          <p:spPr>
            <a:xfrm>
              <a:off x="389360" y="2127766"/>
              <a:ext cx="65392" cy="47308"/>
            </a:xfrm>
            <a:custGeom>
              <a:avLst/>
              <a:gdLst/>
              <a:ahLst/>
              <a:cxnLst/>
              <a:rect l="l" t="t" r="r" b="b"/>
              <a:pathLst>
                <a:path w="2072" h="1499" extrusionOk="0">
                  <a:moveTo>
                    <a:pt x="964" y="0"/>
                  </a:moveTo>
                  <a:cubicBezTo>
                    <a:pt x="792" y="0"/>
                    <a:pt x="756" y="272"/>
                    <a:pt x="584" y="272"/>
                  </a:cubicBezTo>
                  <a:cubicBezTo>
                    <a:pt x="548" y="296"/>
                    <a:pt x="500" y="308"/>
                    <a:pt x="465" y="332"/>
                  </a:cubicBezTo>
                  <a:cubicBezTo>
                    <a:pt x="386" y="411"/>
                    <a:pt x="307" y="457"/>
                    <a:pt x="214" y="457"/>
                  </a:cubicBezTo>
                  <a:cubicBezTo>
                    <a:pt x="195" y="457"/>
                    <a:pt x="176" y="455"/>
                    <a:pt x="155" y="451"/>
                  </a:cubicBezTo>
                  <a:cubicBezTo>
                    <a:pt x="107" y="451"/>
                    <a:pt x="60" y="474"/>
                    <a:pt x="12" y="498"/>
                  </a:cubicBezTo>
                  <a:cubicBezTo>
                    <a:pt x="12" y="498"/>
                    <a:pt x="0" y="522"/>
                    <a:pt x="0" y="546"/>
                  </a:cubicBezTo>
                  <a:cubicBezTo>
                    <a:pt x="0" y="582"/>
                    <a:pt x="12" y="605"/>
                    <a:pt x="48" y="641"/>
                  </a:cubicBezTo>
                  <a:cubicBezTo>
                    <a:pt x="155" y="760"/>
                    <a:pt x="274" y="891"/>
                    <a:pt x="369" y="1010"/>
                  </a:cubicBezTo>
                  <a:cubicBezTo>
                    <a:pt x="548" y="1498"/>
                    <a:pt x="965" y="1296"/>
                    <a:pt x="1274" y="1403"/>
                  </a:cubicBezTo>
                  <a:lnTo>
                    <a:pt x="1322" y="1272"/>
                  </a:lnTo>
                  <a:cubicBezTo>
                    <a:pt x="1322" y="1141"/>
                    <a:pt x="1358" y="1034"/>
                    <a:pt x="1441" y="951"/>
                  </a:cubicBezTo>
                  <a:cubicBezTo>
                    <a:pt x="1620" y="832"/>
                    <a:pt x="1905" y="915"/>
                    <a:pt x="2024" y="629"/>
                  </a:cubicBezTo>
                  <a:cubicBezTo>
                    <a:pt x="2036" y="605"/>
                    <a:pt x="2060" y="570"/>
                    <a:pt x="2072" y="534"/>
                  </a:cubicBezTo>
                  <a:cubicBezTo>
                    <a:pt x="1774" y="236"/>
                    <a:pt x="1417" y="70"/>
                    <a:pt x="1024" y="10"/>
                  </a:cubicBezTo>
                  <a:cubicBezTo>
                    <a:pt x="1002" y="3"/>
                    <a:pt x="982" y="0"/>
                    <a:pt x="9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1" name="Google Shape;1021;p4"/>
            <p:cNvSpPr/>
            <p:nvPr/>
          </p:nvSpPr>
          <p:spPr>
            <a:xfrm>
              <a:off x="344483" y="2206569"/>
              <a:ext cx="14454" cy="21997"/>
            </a:xfrm>
            <a:custGeom>
              <a:avLst/>
              <a:gdLst/>
              <a:ahLst/>
              <a:cxnLst/>
              <a:rect l="l" t="t" r="r" b="b"/>
              <a:pathLst>
                <a:path w="458" h="697" extrusionOk="0">
                  <a:moveTo>
                    <a:pt x="290" y="1"/>
                  </a:moveTo>
                  <a:cubicBezTo>
                    <a:pt x="273" y="1"/>
                    <a:pt x="253" y="5"/>
                    <a:pt x="232" y="13"/>
                  </a:cubicBezTo>
                  <a:cubicBezTo>
                    <a:pt x="232" y="133"/>
                    <a:pt x="220" y="228"/>
                    <a:pt x="113" y="287"/>
                  </a:cubicBezTo>
                  <a:cubicBezTo>
                    <a:pt x="25" y="512"/>
                    <a:pt x="1" y="696"/>
                    <a:pt x="192" y="696"/>
                  </a:cubicBezTo>
                  <a:cubicBezTo>
                    <a:pt x="234" y="696"/>
                    <a:pt x="287" y="688"/>
                    <a:pt x="351" y="668"/>
                  </a:cubicBezTo>
                  <a:lnTo>
                    <a:pt x="339" y="656"/>
                  </a:lnTo>
                  <a:cubicBezTo>
                    <a:pt x="386" y="490"/>
                    <a:pt x="410" y="323"/>
                    <a:pt x="458" y="168"/>
                  </a:cubicBezTo>
                  <a:cubicBezTo>
                    <a:pt x="409" y="81"/>
                    <a:pt x="368" y="1"/>
                    <a:pt x="2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2" name="Google Shape;1022;p4"/>
            <p:cNvSpPr/>
            <p:nvPr/>
          </p:nvSpPr>
          <p:spPr>
            <a:xfrm>
              <a:off x="347638" y="2197669"/>
              <a:ext cx="17705" cy="14234"/>
            </a:xfrm>
            <a:custGeom>
              <a:avLst/>
              <a:gdLst/>
              <a:ahLst/>
              <a:cxnLst/>
              <a:rect l="l" t="t" r="r" b="b"/>
              <a:pathLst>
                <a:path w="561" h="451" extrusionOk="0">
                  <a:moveTo>
                    <a:pt x="248" y="1"/>
                  </a:moveTo>
                  <a:cubicBezTo>
                    <a:pt x="209" y="1"/>
                    <a:pt x="166" y="13"/>
                    <a:pt x="120" y="45"/>
                  </a:cubicBezTo>
                  <a:cubicBezTo>
                    <a:pt x="1" y="129"/>
                    <a:pt x="120" y="212"/>
                    <a:pt x="132" y="295"/>
                  </a:cubicBezTo>
                  <a:cubicBezTo>
                    <a:pt x="203" y="355"/>
                    <a:pt x="286" y="403"/>
                    <a:pt x="358" y="450"/>
                  </a:cubicBezTo>
                  <a:cubicBezTo>
                    <a:pt x="406" y="343"/>
                    <a:pt x="489" y="307"/>
                    <a:pt x="560" y="295"/>
                  </a:cubicBezTo>
                  <a:lnTo>
                    <a:pt x="560" y="176"/>
                  </a:lnTo>
                  <a:cubicBezTo>
                    <a:pt x="461" y="122"/>
                    <a:pt x="369" y="1"/>
                    <a:pt x="2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3" name="Google Shape;1023;p4"/>
            <p:cNvSpPr/>
            <p:nvPr/>
          </p:nvSpPr>
          <p:spPr>
            <a:xfrm>
              <a:off x="390496" y="2171664"/>
              <a:ext cx="9405" cy="9531"/>
            </a:xfrm>
            <a:custGeom>
              <a:avLst/>
              <a:gdLst/>
              <a:ahLst/>
              <a:cxnLst/>
              <a:rect l="l" t="t" r="r" b="b"/>
              <a:pathLst>
                <a:path w="298" h="302" extrusionOk="0">
                  <a:moveTo>
                    <a:pt x="0" y="0"/>
                  </a:moveTo>
                  <a:lnTo>
                    <a:pt x="0" y="0"/>
                  </a:lnTo>
                  <a:cubicBezTo>
                    <a:pt x="66" y="110"/>
                    <a:pt x="71" y="302"/>
                    <a:pt x="231" y="302"/>
                  </a:cubicBezTo>
                  <a:cubicBezTo>
                    <a:pt x="245" y="302"/>
                    <a:pt x="259" y="301"/>
                    <a:pt x="274" y="298"/>
                  </a:cubicBezTo>
                  <a:cubicBezTo>
                    <a:pt x="298" y="48"/>
                    <a:pt x="143" y="24"/>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4" name="Google Shape;1024;p4"/>
            <p:cNvSpPr/>
            <p:nvPr/>
          </p:nvSpPr>
          <p:spPr>
            <a:xfrm>
              <a:off x="208999" y="2133857"/>
              <a:ext cx="15054" cy="18305"/>
            </a:xfrm>
            <a:custGeom>
              <a:avLst/>
              <a:gdLst/>
              <a:ahLst/>
              <a:cxnLst/>
              <a:rect l="l" t="t" r="r" b="b"/>
              <a:pathLst>
                <a:path w="477" h="580" extrusionOk="0">
                  <a:moveTo>
                    <a:pt x="223" y="0"/>
                  </a:moveTo>
                  <a:cubicBezTo>
                    <a:pt x="129" y="0"/>
                    <a:pt x="51" y="55"/>
                    <a:pt x="36" y="151"/>
                  </a:cubicBezTo>
                  <a:cubicBezTo>
                    <a:pt x="0" y="305"/>
                    <a:pt x="96" y="532"/>
                    <a:pt x="298" y="579"/>
                  </a:cubicBezTo>
                  <a:cubicBezTo>
                    <a:pt x="358" y="484"/>
                    <a:pt x="477" y="460"/>
                    <a:pt x="417" y="305"/>
                  </a:cubicBezTo>
                  <a:cubicBezTo>
                    <a:pt x="417" y="234"/>
                    <a:pt x="405" y="151"/>
                    <a:pt x="405" y="67"/>
                  </a:cubicBezTo>
                  <a:cubicBezTo>
                    <a:pt x="346" y="22"/>
                    <a:pt x="281" y="0"/>
                    <a:pt x="2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5" name="Google Shape;1025;p4"/>
            <p:cNvSpPr/>
            <p:nvPr/>
          </p:nvSpPr>
          <p:spPr>
            <a:xfrm>
              <a:off x="375063" y="1959587"/>
              <a:ext cx="119549" cy="180397"/>
            </a:xfrm>
            <a:custGeom>
              <a:avLst/>
              <a:gdLst/>
              <a:ahLst/>
              <a:cxnLst/>
              <a:rect l="l" t="t" r="r" b="b"/>
              <a:pathLst>
                <a:path w="3788" h="5716" extrusionOk="0">
                  <a:moveTo>
                    <a:pt x="953" y="4541"/>
                  </a:moveTo>
                  <a:cubicBezTo>
                    <a:pt x="945" y="4551"/>
                    <a:pt x="937" y="4560"/>
                    <a:pt x="929" y="4569"/>
                  </a:cubicBezTo>
                  <a:lnTo>
                    <a:pt x="929" y="4569"/>
                  </a:lnTo>
                  <a:cubicBezTo>
                    <a:pt x="936" y="4558"/>
                    <a:pt x="942" y="4547"/>
                    <a:pt x="953" y="4541"/>
                  </a:cubicBezTo>
                  <a:close/>
                  <a:moveTo>
                    <a:pt x="1718" y="1"/>
                  </a:moveTo>
                  <a:cubicBezTo>
                    <a:pt x="1709" y="1"/>
                    <a:pt x="1700" y="2"/>
                    <a:pt x="1692" y="5"/>
                  </a:cubicBezTo>
                  <a:cubicBezTo>
                    <a:pt x="1608" y="148"/>
                    <a:pt x="1477" y="184"/>
                    <a:pt x="1358" y="231"/>
                  </a:cubicBezTo>
                  <a:cubicBezTo>
                    <a:pt x="1192" y="339"/>
                    <a:pt x="894" y="231"/>
                    <a:pt x="918" y="624"/>
                  </a:cubicBezTo>
                  <a:cubicBezTo>
                    <a:pt x="1037" y="1005"/>
                    <a:pt x="1394" y="862"/>
                    <a:pt x="1596" y="1053"/>
                  </a:cubicBezTo>
                  <a:cubicBezTo>
                    <a:pt x="1668" y="1196"/>
                    <a:pt x="1823" y="1184"/>
                    <a:pt x="1954" y="1279"/>
                  </a:cubicBezTo>
                  <a:cubicBezTo>
                    <a:pt x="1727" y="1196"/>
                    <a:pt x="1595" y="1152"/>
                    <a:pt x="1518" y="1152"/>
                  </a:cubicBezTo>
                  <a:cubicBezTo>
                    <a:pt x="1429" y="1152"/>
                    <a:pt x="1412" y="1211"/>
                    <a:pt x="1406" y="1339"/>
                  </a:cubicBezTo>
                  <a:cubicBezTo>
                    <a:pt x="1370" y="1720"/>
                    <a:pt x="1430" y="2113"/>
                    <a:pt x="1525" y="2494"/>
                  </a:cubicBezTo>
                  <a:cubicBezTo>
                    <a:pt x="1644" y="3017"/>
                    <a:pt x="1942" y="3041"/>
                    <a:pt x="2406" y="3041"/>
                  </a:cubicBezTo>
                  <a:cubicBezTo>
                    <a:pt x="2120" y="3184"/>
                    <a:pt x="1906" y="3160"/>
                    <a:pt x="1763" y="3303"/>
                  </a:cubicBezTo>
                  <a:cubicBezTo>
                    <a:pt x="1727" y="3327"/>
                    <a:pt x="1703" y="3375"/>
                    <a:pt x="1668" y="3422"/>
                  </a:cubicBezTo>
                  <a:cubicBezTo>
                    <a:pt x="1641" y="3488"/>
                    <a:pt x="1606" y="3508"/>
                    <a:pt x="1569" y="3508"/>
                  </a:cubicBezTo>
                  <a:cubicBezTo>
                    <a:pt x="1505" y="3508"/>
                    <a:pt x="1432" y="3448"/>
                    <a:pt x="1372" y="3448"/>
                  </a:cubicBezTo>
                  <a:cubicBezTo>
                    <a:pt x="1359" y="3448"/>
                    <a:pt x="1346" y="3451"/>
                    <a:pt x="1334" y="3458"/>
                  </a:cubicBezTo>
                  <a:cubicBezTo>
                    <a:pt x="977" y="3637"/>
                    <a:pt x="572" y="3565"/>
                    <a:pt x="227" y="3791"/>
                  </a:cubicBezTo>
                  <a:cubicBezTo>
                    <a:pt x="144" y="3994"/>
                    <a:pt x="1" y="4196"/>
                    <a:pt x="37" y="4434"/>
                  </a:cubicBezTo>
                  <a:lnTo>
                    <a:pt x="156" y="4434"/>
                  </a:lnTo>
                  <a:cubicBezTo>
                    <a:pt x="344" y="4556"/>
                    <a:pt x="531" y="4597"/>
                    <a:pt x="731" y="4597"/>
                  </a:cubicBezTo>
                  <a:cubicBezTo>
                    <a:pt x="784" y="4597"/>
                    <a:pt x="839" y="4594"/>
                    <a:pt x="894" y="4589"/>
                  </a:cubicBezTo>
                  <a:cubicBezTo>
                    <a:pt x="900" y="4589"/>
                    <a:pt x="905" y="4588"/>
                    <a:pt x="909" y="4586"/>
                  </a:cubicBezTo>
                  <a:lnTo>
                    <a:pt x="909" y="4586"/>
                  </a:lnTo>
                  <a:cubicBezTo>
                    <a:pt x="857" y="4629"/>
                    <a:pt x="799" y="4644"/>
                    <a:pt x="737" y="4644"/>
                  </a:cubicBezTo>
                  <a:cubicBezTo>
                    <a:pt x="602" y="4644"/>
                    <a:pt x="452" y="4573"/>
                    <a:pt x="314" y="4573"/>
                  </a:cubicBezTo>
                  <a:cubicBezTo>
                    <a:pt x="210" y="4573"/>
                    <a:pt x="113" y="4614"/>
                    <a:pt x="37" y="4756"/>
                  </a:cubicBezTo>
                  <a:cubicBezTo>
                    <a:pt x="156" y="5030"/>
                    <a:pt x="501" y="4970"/>
                    <a:pt x="620" y="5256"/>
                  </a:cubicBezTo>
                  <a:cubicBezTo>
                    <a:pt x="751" y="5434"/>
                    <a:pt x="930" y="5530"/>
                    <a:pt x="1049" y="5696"/>
                  </a:cubicBezTo>
                  <a:cubicBezTo>
                    <a:pt x="1082" y="5710"/>
                    <a:pt x="1111" y="5716"/>
                    <a:pt x="1137" y="5716"/>
                  </a:cubicBezTo>
                  <a:cubicBezTo>
                    <a:pt x="1336" y="5716"/>
                    <a:pt x="1311" y="5348"/>
                    <a:pt x="1501" y="5327"/>
                  </a:cubicBezTo>
                  <a:cubicBezTo>
                    <a:pt x="1573" y="5256"/>
                    <a:pt x="1644" y="5161"/>
                    <a:pt x="1703" y="5041"/>
                  </a:cubicBezTo>
                  <a:cubicBezTo>
                    <a:pt x="1870" y="4934"/>
                    <a:pt x="2096" y="5089"/>
                    <a:pt x="2215" y="4863"/>
                  </a:cubicBezTo>
                  <a:cubicBezTo>
                    <a:pt x="2331" y="4842"/>
                    <a:pt x="2122" y="4561"/>
                    <a:pt x="2284" y="4561"/>
                  </a:cubicBezTo>
                  <a:cubicBezTo>
                    <a:pt x="2306" y="4561"/>
                    <a:pt x="2334" y="4566"/>
                    <a:pt x="2370" y="4577"/>
                  </a:cubicBezTo>
                  <a:cubicBezTo>
                    <a:pt x="2493" y="4643"/>
                    <a:pt x="2611" y="4759"/>
                    <a:pt x="2738" y="4759"/>
                  </a:cubicBezTo>
                  <a:cubicBezTo>
                    <a:pt x="2795" y="4759"/>
                    <a:pt x="2855" y="4735"/>
                    <a:pt x="2918" y="4672"/>
                  </a:cubicBezTo>
                  <a:cubicBezTo>
                    <a:pt x="2882" y="4553"/>
                    <a:pt x="2846" y="4422"/>
                    <a:pt x="2811" y="4303"/>
                  </a:cubicBezTo>
                  <a:cubicBezTo>
                    <a:pt x="2787" y="4125"/>
                    <a:pt x="2823" y="3922"/>
                    <a:pt x="2692" y="3791"/>
                  </a:cubicBezTo>
                  <a:cubicBezTo>
                    <a:pt x="2654" y="3799"/>
                    <a:pt x="2607" y="3844"/>
                    <a:pt x="2572" y="3844"/>
                  </a:cubicBezTo>
                  <a:cubicBezTo>
                    <a:pt x="2551" y="3844"/>
                    <a:pt x="2534" y="3828"/>
                    <a:pt x="2525" y="3779"/>
                  </a:cubicBezTo>
                  <a:cubicBezTo>
                    <a:pt x="2513" y="3720"/>
                    <a:pt x="2585" y="3648"/>
                    <a:pt x="2632" y="3589"/>
                  </a:cubicBezTo>
                  <a:cubicBezTo>
                    <a:pt x="2724" y="3453"/>
                    <a:pt x="2819" y="3409"/>
                    <a:pt x="2916" y="3409"/>
                  </a:cubicBezTo>
                  <a:cubicBezTo>
                    <a:pt x="3098" y="3409"/>
                    <a:pt x="3288" y="3563"/>
                    <a:pt x="3480" y="3563"/>
                  </a:cubicBezTo>
                  <a:cubicBezTo>
                    <a:pt x="3519" y="3563"/>
                    <a:pt x="3558" y="3557"/>
                    <a:pt x="3597" y="3541"/>
                  </a:cubicBezTo>
                  <a:cubicBezTo>
                    <a:pt x="3620" y="3541"/>
                    <a:pt x="3656" y="3517"/>
                    <a:pt x="3680" y="3517"/>
                  </a:cubicBezTo>
                  <a:cubicBezTo>
                    <a:pt x="3489" y="3184"/>
                    <a:pt x="3787" y="2601"/>
                    <a:pt x="3287" y="2386"/>
                  </a:cubicBezTo>
                  <a:cubicBezTo>
                    <a:pt x="3216" y="2005"/>
                    <a:pt x="2942" y="1696"/>
                    <a:pt x="3025" y="1255"/>
                  </a:cubicBezTo>
                  <a:cubicBezTo>
                    <a:pt x="2954" y="1184"/>
                    <a:pt x="2894" y="1101"/>
                    <a:pt x="2823" y="1005"/>
                  </a:cubicBezTo>
                  <a:cubicBezTo>
                    <a:pt x="2535" y="909"/>
                    <a:pt x="2417" y="358"/>
                    <a:pt x="2078" y="358"/>
                  </a:cubicBezTo>
                  <a:cubicBezTo>
                    <a:pt x="1996" y="358"/>
                    <a:pt x="1901" y="391"/>
                    <a:pt x="1787" y="469"/>
                  </a:cubicBezTo>
                  <a:cubicBezTo>
                    <a:pt x="1751" y="327"/>
                    <a:pt x="1930" y="184"/>
                    <a:pt x="1787" y="41"/>
                  </a:cubicBezTo>
                  <a:cubicBezTo>
                    <a:pt x="1769" y="14"/>
                    <a:pt x="1744" y="1"/>
                    <a:pt x="17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6" name="Google Shape;1026;p4"/>
            <p:cNvSpPr/>
            <p:nvPr/>
          </p:nvSpPr>
          <p:spPr>
            <a:xfrm>
              <a:off x="428808" y="2099899"/>
              <a:ext cx="38724" cy="24743"/>
            </a:xfrm>
            <a:custGeom>
              <a:avLst/>
              <a:gdLst/>
              <a:ahLst/>
              <a:cxnLst/>
              <a:rect l="l" t="t" r="r" b="b"/>
              <a:pathLst>
                <a:path w="1227" h="784" extrusionOk="0">
                  <a:moveTo>
                    <a:pt x="667" y="0"/>
                  </a:moveTo>
                  <a:cubicBezTo>
                    <a:pt x="512" y="60"/>
                    <a:pt x="536" y="250"/>
                    <a:pt x="453" y="393"/>
                  </a:cubicBezTo>
                  <a:cubicBezTo>
                    <a:pt x="358" y="595"/>
                    <a:pt x="96" y="429"/>
                    <a:pt x="0" y="643"/>
                  </a:cubicBezTo>
                  <a:cubicBezTo>
                    <a:pt x="155" y="667"/>
                    <a:pt x="298" y="715"/>
                    <a:pt x="453" y="762"/>
                  </a:cubicBezTo>
                  <a:cubicBezTo>
                    <a:pt x="476" y="777"/>
                    <a:pt x="498" y="783"/>
                    <a:pt x="517" y="783"/>
                  </a:cubicBezTo>
                  <a:cubicBezTo>
                    <a:pt x="607" y="783"/>
                    <a:pt x="665" y="655"/>
                    <a:pt x="762" y="655"/>
                  </a:cubicBezTo>
                  <a:cubicBezTo>
                    <a:pt x="772" y="542"/>
                    <a:pt x="804" y="458"/>
                    <a:pt x="888" y="458"/>
                  </a:cubicBezTo>
                  <a:cubicBezTo>
                    <a:pt x="910" y="458"/>
                    <a:pt x="935" y="464"/>
                    <a:pt x="965" y="476"/>
                  </a:cubicBezTo>
                  <a:cubicBezTo>
                    <a:pt x="996" y="488"/>
                    <a:pt x="1024" y="493"/>
                    <a:pt x="1049" y="493"/>
                  </a:cubicBezTo>
                  <a:cubicBezTo>
                    <a:pt x="1157" y="493"/>
                    <a:pt x="1207" y="395"/>
                    <a:pt x="1227" y="250"/>
                  </a:cubicBezTo>
                  <a:lnTo>
                    <a:pt x="1227" y="250"/>
                  </a:lnTo>
                  <a:cubicBezTo>
                    <a:pt x="1200" y="259"/>
                    <a:pt x="1176" y="264"/>
                    <a:pt x="1152" y="264"/>
                  </a:cubicBezTo>
                  <a:cubicBezTo>
                    <a:pt x="964" y="264"/>
                    <a:pt x="858"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7" name="Google Shape;1027;p4"/>
            <p:cNvSpPr/>
            <p:nvPr/>
          </p:nvSpPr>
          <p:spPr>
            <a:xfrm>
              <a:off x="456233" y="2076103"/>
              <a:ext cx="16948" cy="20072"/>
            </a:xfrm>
            <a:custGeom>
              <a:avLst/>
              <a:gdLst/>
              <a:ahLst/>
              <a:cxnLst/>
              <a:rect l="l" t="t" r="r" b="b"/>
              <a:pathLst>
                <a:path w="537" h="636" extrusionOk="0">
                  <a:moveTo>
                    <a:pt x="318" y="1"/>
                  </a:moveTo>
                  <a:cubicBezTo>
                    <a:pt x="260" y="1"/>
                    <a:pt x="192" y="55"/>
                    <a:pt x="132" y="135"/>
                  </a:cubicBezTo>
                  <a:cubicBezTo>
                    <a:pt x="144" y="314"/>
                    <a:pt x="1" y="528"/>
                    <a:pt x="251" y="635"/>
                  </a:cubicBezTo>
                  <a:cubicBezTo>
                    <a:pt x="536" y="564"/>
                    <a:pt x="513" y="314"/>
                    <a:pt x="429" y="111"/>
                  </a:cubicBezTo>
                  <a:cubicBezTo>
                    <a:pt x="403" y="33"/>
                    <a:pt x="364" y="1"/>
                    <a:pt x="3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8" name="Google Shape;1028;p4"/>
            <p:cNvSpPr/>
            <p:nvPr/>
          </p:nvSpPr>
          <p:spPr>
            <a:xfrm>
              <a:off x="443073" y="2118109"/>
              <a:ext cx="9815" cy="11330"/>
            </a:xfrm>
            <a:custGeom>
              <a:avLst/>
              <a:gdLst/>
              <a:ahLst/>
              <a:cxnLst/>
              <a:rect l="l" t="t" r="r" b="b"/>
              <a:pathLst>
                <a:path w="311" h="359" extrusionOk="0">
                  <a:moveTo>
                    <a:pt x="195" y="0"/>
                  </a:moveTo>
                  <a:cubicBezTo>
                    <a:pt x="114" y="0"/>
                    <a:pt x="70" y="142"/>
                    <a:pt x="1" y="185"/>
                  </a:cubicBezTo>
                  <a:cubicBezTo>
                    <a:pt x="69" y="313"/>
                    <a:pt x="115" y="359"/>
                    <a:pt x="150" y="359"/>
                  </a:cubicBezTo>
                  <a:cubicBezTo>
                    <a:pt x="225" y="359"/>
                    <a:pt x="245" y="143"/>
                    <a:pt x="310" y="78"/>
                  </a:cubicBezTo>
                  <a:cubicBezTo>
                    <a:pt x="264" y="22"/>
                    <a:pt x="227" y="0"/>
                    <a:pt x="19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29" name="Google Shape;1029;p4"/>
            <p:cNvSpPr/>
            <p:nvPr/>
          </p:nvSpPr>
          <p:spPr>
            <a:xfrm>
              <a:off x="454434" y="2130732"/>
              <a:ext cx="11614" cy="12403"/>
            </a:xfrm>
            <a:custGeom>
              <a:avLst/>
              <a:gdLst/>
              <a:ahLst/>
              <a:cxnLst/>
              <a:rect l="l" t="t" r="r" b="b"/>
              <a:pathLst>
                <a:path w="368" h="393" extrusionOk="0">
                  <a:moveTo>
                    <a:pt x="167" y="1"/>
                  </a:moveTo>
                  <a:cubicBezTo>
                    <a:pt x="8" y="1"/>
                    <a:pt x="0" y="148"/>
                    <a:pt x="81" y="392"/>
                  </a:cubicBezTo>
                  <a:cubicBezTo>
                    <a:pt x="248" y="345"/>
                    <a:pt x="308" y="202"/>
                    <a:pt x="367" y="47"/>
                  </a:cubicBezTo>
                  <a:cubicBezTo>
                    <a:pt x="284" y="16"/>
                    <a:pt x="218" y="1"/>
                    <a:pt x="1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0" name="Google Shape;1030;p4"/>
            <p:cNvSpPr/>
            <p:nvPr/>
          </p:nvSpPr>
          <p:spPr>
            <a:xfrm>
              <a:off x="264606" y="2217867"/>
              <a:ext cx="85717" cy="58323"/>
            </a:xfrm>
            <a:custGeom>
              <a:avLst/>
              <a:gdLst/>
              <a:ahLst/>
              <a:cxnLst/>
              <a:rect l="l" t="t" r="r" b="b"/>
              <a:pathLst>
                <a:path w="2716" h="1848" extrusionOk="0">
                  <a:moveTo>
                    <a:pt x="2120" y="1"/>
                  </a:moveTo>
                  <a:cubicBezTo>
                    <a:pt x="2084" y="1"/>
                    <a:pt x="2036" y="13"/>
                    <a:pt x="1989" y="60"/>
                  </a:cubicBezTo>
                  <a:cubicBezTo>
                    <a:pt x="1941" y="167"/>
                    <a:pt x="1858" y="179"/>
                    <a:pt x="1763" y="191"/>
                  </a:cubicBezTo>
                  <a:cubicBezTo>
                    <a:pt x="1593" y="496"/>
                    <a:pt x="1544" y="584"/>
                    <a:pt x="1419" y="584"/>
                  </a:cubicBezTo>
                  <a:cubicBezTo>
                    <a:pt x="1368" y="584"/>
                    <a:pt x="1305" y="569"/>
                    <a:pt x="1215" y="548"/>
                  </a:cubicBezTo>
                  <a:cubicBezTo>
                    <a:pt x="1155" y="471"/>
                    <a:pt x="1096" y="429"/>
                    <a:pt x="1038" y="429"/>
                  </a:cubicBezTo>
                  <a:cubicBezTo>
                    <a:pt x="980" y="429"/>
                    <a:pt x="923" y="471"/>
                    <a:pt x="870" y="560"/>
                  </a:cubicBezTo>
                  <a:cubicBezTo>
                    <a:pt x="786" y="703"/>
                    <a:pt x="501" y="620"/>
                    <a:pt x="548" y="953"/>
                  </a:cubicBezTo>
                  <a:cubicBezTo>
                    <a:pt x="524" y="1251"/>
                    <a:pt x="524" y="1251"/>
                    <a:pt x="0" y="1453"/>
                  </a:cubicBezTo>
                  <a:cubicBezTo>
                    <a:pt x="14" y="1449"/>
                    <a:pt x="26" y="1448"/>
                    <a:pt x="37" y="1448"/>
                  </a:cubicBezTo>
                  <a:cubicBezTo>
                    <a:pt x="199" y="1448"/>
                    <a:pt x="101" y="1847"/>
                    <a:pt x="267" y="1847"/>
                  </a:cubicBezTo>
                  <a:cubicBezTo>
                    <a:pt x="299" y="1847"/>
                    <a:pt x="339" y="1833"/>
                    <a:pt x="393" y="1799"/>
                  </a:cubicBezTo>
                  <a:cubicBezTo>
                    <a:pt x="584" y="1487"/>
                    <a:pt x="817" y="1303"/>
                    <a:pt x="1136" y="1303"/>
                  </a:cubicBezTo>
                  <a:cubicBezTo>
                    <a:pt x="1195" y="1303"/>
                    <a:pt x="1257" y="1309"/>
                    <a:pt x="1322" y="1322"/>
                  </a:cubicBezTo>
                  <a:cubicBezTo>
                    <a:pt x="1691" y="1072"/>
                    <a:pt x="2060" y="834"/>
                    <a:pt x="2441" y="584"/>
                  </a:cubicBezTo>
                  <a:cubicBezTo>
                    <a:pt x="2715" y="120"/>
                    <a:pt x="2417" y="60"/>
                    <a:pt x="21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1" name="Google Shape;1031;p4"/>
            <p:cNvSpPr/>
            <p:nvPr/>
          </p:nvSpPr>
          <p:spPr>
            <a:xfrm>
              <a:off x="327409" y="2205212"/>
              <a:ext cx="27773" cy="30582"/>
            </a:xfrm>
            <a:custGeom>
              <a:avLst/>
              <a:gdLst/>
              <a:ahLst/>
              <a:cxnLst/>
              <a:rect l="l" t="t" r="r" b="b"/>
              <a:pathLst>
                <a:path w="880" h="969" extrusionOk="0">
                  <a:moveTo>
                    <a:pt x="223" y="0"/>
                  </a:moveTo>
                  <a:cubicBezTo>
                    <a:pt x="85" y="0"/>
                    <a:pt x="1" y="91"/>
                    <a:pt x="94" y="449"/>
                  </a:cubicBezTo>
                  <a:cubicBezTo>
                    <a:pt x="285" y="545"/>
                    <a:pt x="630" y="533"/>
                    <a:pt x="451" y="961"/>
                  </a:cubicBezTo>
                  <a:cubicBezTo>
                    <a:pt x="478" y="966"/>
                    <a:pt x="503" y="969"/>
                    <a:pt x="527" y="969"/>
                  </a:cubicBezTo>
                  <a:cubicBezTo>
                    <a:pt x="680" y="969"/>
                    <a:pt x="798" y="874"/>
                    <a:pt x="880" y="699"/>
                  </a:cubicBezTo>
                  <a:cubicBezTo>
                    <a:pt x="654" y="687"/>
                    <a:pt x="654" y="485"/>
                    <a:pt x="642" y="306"/>
                  </a:cubicBezTo>
                  <a:cubicBezTo>
                    <a:pt x="546" y="271"/>
                    <a:pt x="535" y="176"/>
                    <a:pt x="535" y="68"/>
                  </a:cubicBezTo>
                  <a:cubicBezTo>
                    <a:pt x="430" y="40"/>
                    <a:pt x="315" y="0"/>
                    <a:pt x="22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2" name="Google Shape;1032;p4"/>
            <p:cNvSpPr/>
            <p:nvPr/>
          </p:nvSpPr>
          <p:spPr>
            <a:xfrm>
              <a:off x="257095" y="2055495"/>
              <a:ext cx="27836" cy="18463"/>
            </a:xfrm>
            <a:custGeom>
              <a:avLst/>
              <a:gdLst/>
              <a:ahLst/>
              <a:cxnLst/>
              <a:rect l="l" t="t" r="r" b="b"/>
              <a:pathLst>
                <a:path w="882" h="585" extrusionOk="0">
                  <a:moveTo>
                    <a:pt x="135" y="1"/>
                  </a:moveTo>
                  <a:cubicBezTo>
                    <a:pt x="0" y="1"/>
                    <a:pt x="63" y="210"/>
                    <a:pt x="131" y="407"/>
                  </a:cubicBezTo>
                  <a:cubicBezTo>
                    <a:pt x="192" y="468"/>
                    <a:pt x="246" y="585"/>
                    <a:pt x="335" y="585"/>
                  </a:cubicBezTo>
                  <a:cubicBezTo>
                    <a:pt x="369" y="585"/>
                    <a:pt x="407" y="568"/>
                    <a:pt x="453" y="526"/>
                  </a:cubicBezTo>
                  <a:cubicBezTo>
                    <a:pt x="572" y="526"/>
                    <a:pt x="691" y="514"/>
                    <a:pt x="786" y="395"/>
                  </a:cubicBezTo>
                  <a:cubicBezTo>
                    <a:pt x="810" y="264"/>
                    <a:pt x="858" y="145"/>
                    <a:pt x="881" y="14"/>
                  </a:cubicBezTo>
                  <a:lnTo>
                    <a:pt x="572" y="14"/>
                  </a:lnTo>
                  <a:cubicBezTo>
                    <a:pt x="500" y="38"/>
                    <a:pt x="417" y="109"/>
                    <a:pt x="393" y="109"/>
                  </a:cubicBezTo>
                  <a:cubicBezTo>
                    <a:pt x="270" y="33"/>
                    <a:pt x="187" y="1"/>
                    <a:pt x="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3" name="Google Shape;1033;p4"/>
            <p:cNvSpPr/>
            <p:nvPr/>
          </p:nvSpPr>
          <p:spPr>
            <a:xfrm>
              <a:off x="249584" y="2236708"/>
              <a:ext cx="30077" cy="22913"/>
            </a:xfrm>
            <a:custGeom>
              <a:avLst/>
              <a:gdLst/>
              <a:ahLst/>
              <a:cxnLst/>
              <a:rect l="l" t="t" r="r" b="b"/>
              <a:pathLst>
                <a:path w="953" h="726" extrusionOk="0">
                  <a:moveTo>
                    <a:pt x="434" y="1"/>
                  </a:moveTo>
                  <a:cubicBezTo>
                    <a:pt x="332" y="1"/>
                    <a:pt x="232" y="53"/>
                    <a:pt x="131" y="201"/>
                  </a:cubicBezTo>
                  <a:cubicBezTo>
                    <a:pt x="381" y="463"/>
                    <a:pt x="0" y="499"/>
                    <a:pt x="24" y="725"/>
                  </a:cubicBezTo>
                  <a:cubicBezTo>
                    <a:pt x="342" y="646"/>
                    <a:pt x="551" y="318"/>
                    <a:pt x="869" y="318"/>
                  </a:cubicBezTo>
                  <a:cubicBezTo>
                    <a:pt x="885" y="318"/>
                    <a:pt x="901" y="319"/>
                    <a:pt x="917" y="321"/>
                  </a:cubicBezTo>
                  <a:cubicBezTo>
                    <a:pt x="929" y="321"/>
                    <a:pt x="953" y="309"/>
                    <a:pt x="953" y="285"/>
                  </a:cubicBezTo>
                  <a:cubicBezTo>
                    <a:pt x="953" y="249"/>
                    <a:pt x="929" y="237"/>
                    <a:pt x="905" y="201"/>
                  </a:cubicBezTo>
                  <a:cubicBezTo>
                    <a:pt x="741" y="116"/>
                    <a:pt x="586" y="1"/>
                    <a:pt x="4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4" name="Google Shape;1034;p4"/>
            <p:cNvSpPr/>
            <p:nvPr/>
          </p:nvSpPr>
          <p:spPr>
            <a:xfrm>
              <a:off x="278145" y="2235382"/>
              <a:ext cx="13918" cy="12214"/>
            </a:xfrm>
            <a:custGeom>
              <a:avLst/>
              <a:gdLst/>
              <a:ahLst/>
              <a:cxnLst/>
              <a:rect l="l" t="t" r="r" b="b"/>
              <a:pathLst>
                <a:path w="441" h="387" extrusionOk="0">
                  <a:moveTo>
                    <a:pt x="364" y="0"/>
                  </a:moveTo>
                  <a:cubicBezTo>
                    <a:pt x="206" y="0"/>
                    <a:pt x="72" y="69"/>
                    <a:pt x="0" y="243"/>
                  </a:cubicBezTo>
                  <a:cubicBezTo>
                    <a:pt x="0" y="291"/>
                    <a:pt x="12" y="327"/>
                    <a:pt x="12" y="363"/>
                  </a:cubicBezTo>
                  <a:cubicBezTo>
                    <a:pt x="48" y="363"/>
                    <a:pt x="72" y="386"/>
                    <a:pt x="107" y="386"/>
                  </a:cubicBezTo>
                  <a:cubicBezTo>
                    <a:pt x="202" y="232"/>
                    <a:pt x="405" y="208"/>
                    <a:pt x="441" y="5"/>
                  </a:cubicBezTo>
                  <a:cubicBezTo>
                    <a:pt x="415" y="2"/>
                    <a:pt x="389" y="0"/>
                    <a:pt x="3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5" name="Google Shape;1035;p4"/>
            <p:cNvSpPr/>
            <p:nvPr/>
          </p:nvSpPr>
          <p:spPr>
            <a:xfrm>
              <a:off x="208621" y="2192841"/>
              <a:ext cx="13571" cy="10794"/>
            </a:xfrm>
            <a:custGeom>
              <a:avLst/>
              <a:gdLst/>
              <a:ahLst/>
              <a:cxnLst/>
              <a:rect l="l" t="t" r="r" b="b"/>
              <a:pathLst>
                <a:path w="430" h="342" extrusionOk="0">
                  <a:moveTo>
                    <a:pt x="310" y="0"/>
                  </a:moveTo>
                  <a:cubicBezTo>
                    <a:pt x="242" y="0"/>
                    <a:pt x="130" y="86"/>
                    <a:pt x="39" y="86"/>
                  </a:cubicBezTo>
                  <a:cubicBezTo>
                    <a:pt x="26" y="86"/>
                    <a:pt x="13" y="84"/>
                    <a:pt x="0" y="79"/>
                  </a:cubicBezTo>
                  <a:lnTo>
                    <a:pt x="0" y="341"/>
                  </a:lnTo>
                  <a:cubicBezTo>
                    <a:pt x="167" y="317"/>
                    <a:pt x="429" y="341"/>
                    <a:pt x="370" y="67"/>
                  </a:cubicBezTo>
                  <a:cubicBezTo>
                    <a:pt x="363" y="17"/>
                    <a:pt x="341" y="0"/>
                    <a:pt x="3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6" name="Google Shape;1036;p4"/>
            <p:cNvSpPr/>
            <p:nvPr/>
          </p:nvSpPr>
          <p:spPr>
            <a:xfrm>
              <a:off x="426189" y="2147995"/>
              <a:ext cx="27078" cy="24459"/>
            </a:xfrm>
            <a:custGeom>
              <a:avLst/>
              <a:gdLst/>
              <a:ahLst/>
              <a:cxnLst/>
              <a:rect l="l" t="t" r="r" b="b"/>
              <a:pathLst>
                <a:path w="858" h="775" extrusionOk="0">
                  <a:moveTo>
                    <a:pt x="857" y="0"/>
                  </a:moveTo>
                  <a:cubicBezTo>
                    <a:pt x="806" y="81"/>
                    <a:pt x="738" y="102"/>
                    <a:pt x="665" y="102"/>
                  </a:cubicBezTo>
                  <a:cubicBezTo>
                    <a:pt x="589" y="102"/>
                    <a:pt x="508" y="80"/>
                    <a:pt x="432" y="80"/>
                  </a:cubicBezTo>
                  <a:cubicBezTo>
                    <a:pt x="342" y="80"/>
                    <a:pt x="260" y="110"/>
                    <a:pt x="203" y="238"/>
                  </a:cubicBezTo>
                  <a:cubicBezTo>
                    <a:pt x="274" y="393"/>
                    <a:pt x="0" y="441"/>
                    <a:pt x="95" y="619"/>
                  </a:cubicBezTo>
                  <a:cubicBezTo>
                    <a:pt x="95" y="667"/>
                    <a:pt x="119" y="726"/>
                    <a:pt x="119" y="774"/>
                  </a:cubicBezTo>
                  <a:cubicBezTo>
                    <a:pt x="500" y="691"/>
                    <a:pt x="726" y="393"/>
                    <a:pt x="8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7" name="Google Shape;1037;p4"/>
            <p:cNvSpPr/>
            <p:nvPr/>
          </p:nvSpPr>
          <p:spPr>
            <a:xfrm>
              <a:off x="387087" y="1964794"/>
              <a:ext cx="11677" cy="11204"/>
            </a:xfrm>
            <a:custGeom>
              <a:avLst/>
              <a:gdLst/>
              <a:ahLst/>
              <a:cxnLst/>
              <a:rect l="l" t="t" r="r" b="b"/>
              <a:pathLst>
                <a:path w="370" h="355" extrusionOk="0">
                  <a:moveTo>
                    <a:pt x="179" y="1"/>
                  </a:moveTo>
                  <a:cubicBezTo>
                    <a:pt x="107" y="1"/>
                    <a:pt x="50" y="45"/>
                    <a:pt x="1" y="114"/>
                  </a:cubicBezTo>
                  <a:cubicBezTo>
                    <a:pt x="10" y="245"/>
                    <a:pt x="49" y="354"/>
                    <a:pt x="146" y="354"/>
                  </a:cubicBezTo>
                  <a:cubicBezTo>
                    <a:pt x="173" y="354"/>
                    <a:pt x="203" y="346"/>
                    <a:pt x="239" y="328"/>
                  </a:cubicBezTo>
                  <a:cubicBezTo>
                    <a:pt x="370" y="233"/>
                    <a:pt x="251" y="114"/>
                    <a:pt x="227" y="7"/>
                  </a:cubicBezTo>
                  <a:cubicBezTo>
                    <a:pt x="210" y="3"/>
                    <a:pt x="195" y="1"/>
                    <a:pt x="17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8" name="Google Shape;1038;p4"/>
            <p:cNvSpPr/>
            <p:nvPr/>
          </p:nvSpPr>
          <p:spPr>
            <a:xfrm>
              <a:off x="452478" y="2000330"/>
              <a:ext cx="30455" cy="35726"/>
            </a:xfrm>
            <a:custGeom>
              <a:avLst/>
              <a:gdLst/>
              <a:ahLst/>
              <a:cxnLst/>
              <a:rect l="l" t="t" r="r" b="b"/>
              <a:pathLst>
                <a:path w="965" h="1132" extrusionOk="0">
                  <a:moveTo>
                    <a:pt x="596" y="0"/>
                  </a:moveTo>
                  <a:cubicBezTo>
                    <a:pt x="632" y="167"/>
                    <a:pt x="1" y="71"/>
                    <a:pt x="477" y="464"/>
                  </a:cubicBezTo>
                  <a:cubicBezTo>
                    <a:pt x="596" y="548"/>
                    <a:pt x="786" y="869"/>
                    <a:pt x="846" y="1131"/>
                  </a:cubicBezTo>
                  <a:cubicBezTo>
                    <a:pt x="965" y="726"/>
                    <a:pt x="667" y="393"/>
                    <a:pt x="6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39" name="Google Shape;1039;p4"/>
            <p:cNvSpPr/>
            <p:nvPr/>
          </p:nvSpPr>
          <p:spPr>
            <a:xfrm>
              <a:off x="215374" y="2089863"/>
              <a:ext cx="10194" cy="10446"/>
            </a:xfrm>
            <a:custGeom>
              <a:avLst/>
              <a:gdLst/>
              <a:ahLst/>
              <a:cxnLst/>
              <a:rect l="l" t="t" r="r" b="b"/>
              <a:pathLst>
                <a:path w="323" h="331" extrusionOk="0">
                  <a:moveTo>
                    <a:pt x="253" y="1"/>
                  </a:moveTo>
                  <a:cubicBezTo>
                    <a:pt x="213" y="1"/>
                    <a:pt x="151" y="60"/>
                    <a:pt x="108" y="68"/>
                  </a:cubicBezTo>
                  <a:cubicBezTo>
                    <a:pt x="84" y="116"/>
                    <a:pt x="36" y="151"/>
                    <a:pt x="1" y="199"/>
                  </a:cubicBezTo>
                  <a:cubicBezTo>
                    <a:pt x="36" y="247"/>
                    <a:pt x="84" y="294"/>
                    <a:pt x="108" y="330"/>
                  </a:cubicBezTo>
                  <a:cubicBezTo>
                    <a:pt x="144" y="318"/>
                    <a:pt x="167" y="306"/>
                    <a:pt x="215" y="306"/>
                  </a:cubicBezTo>
                  <a:cubicBezTo>
                    <a:pt x="251" y="211"/>
                    <a:pt x="322" y="92"/>
                    <a:pt x="286" y="32"/>
                  </a:cubicBezTo>
                  <a:cubicBezTo>
                    <a:pt x="280" y="9"/>
                    <a:pt x="268" y="1"/>
                    <a:pt x="2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0" name="Google Shape;1040;p4"/>
            <p:cNvSpPr/>
            <p:nvPr/>
          </p:nvSpPr>
          <p:spPr>
            <a:xfrm>
              <a:off x="357800" y="1987170"/>
              <a:ext cx="99288" cy="89820"/>
            </a:xfrm>
            <a:custGeom>
              <a:avLst/>
              <a:gdLst/>
              <a:ahLst/>
              <a:cxnLst/>
              <a:rect l="l" t="t" r="r" b="b"/>
              <a:pathLst>
                <a:path w="3146" h="2846" extrusionOk="0">
                  <a:moveTo>
                    <a:pt x="2250" y="36"/>
                  </a:moveTo>
                  <a:cubicBezTo>
                    <a:pt x="1953" y="72"/>
                    <a:pt x="1631" y="0"/>
                    <a:pt x="1358" y="250"/>
                  </a:cubicBezTo>
                  <a:cubicBezTo>
                    <a:pt x="1188" y="370"/>
                    <a:pt x="1051" y="599"/>
                    <a:pt x="836" y="599"/>
                  </a:cubicBezTo>
                  <a:cubicBezTo>
                    <a:pt x="795" y="599"/>
                    <a:pt x="750" y="591"/>
                    <a:pt x="703" y="572"/>
                  </a:cubicBezTo>
                  <a:cubicBezTo>
                    <a:pt x="671" y="572"/>
                    <a:pt x="634" y="561"/>
                    <a:pt x="602" y="561"/>
                  </a:cubicBezTo>
                  <a:cubicBezTo>
                    <a:pt x="586" y="561"/>
                    <a:pt x="572" y="564"/>
                    <a:pt x="560" y="572"/>
                  </a:cubicBezTo>
                  <a:cubicBezTo>
                    <a:pt x="381" y="715"/>
                    <a:pt x="36" y="643"/>
                    <a:pt x="24" y="1024"/>
                  </a:cubicBezTo>
                  <a:cubicBezTo>
                    <a:pt x="0" y="1405"/>
                    <a:pt x="262" y="1298"/>
                    <a:pt x="441" y="1346"/>
                  </a:cubicBezTo>
                  <a:cubicBezTo>
                    <a:pt x="450" y="1347"/>
                    <a:pt x="459" y="1348"/>
                    <a:pt x="469" y="1348"/>
                  </a:cubicBezTo>
                  <a:cubicBezTo>
                    <a:pt x="539" y="1348"/>
                    <a:pt x="619" y="1309"/>
                    <a:pt x="688" y="1309"/>
                  </a:cubicBezTo>
                  <a:cubicBezTo>
                    <a:pt x="744" y="1309"/>
                    <a:pt x="792" y="1335"/>
                    <a:pt x="822" y="1429"/>
                  </a:cubicBezTo>
                  <a:cubicBezTo>
                    <a:pt x="893" y="1667"/>
                    <a:pt x="607" y="1643"/>
                    <a:pt x="572" y="1786"/>
                  </a:cubicBezTo>
                  <a:cubicBezTo>
                    <a:pt x="655" y="1965"/>
                    <a:pt x="893" y="1846"/>
                    <a:pt x="953" y="2036"/>
                  </a:cubicBezTo>
                  <a:cubicBezTo>
                    <a:pt x="1274" y="2251"/>
                    <a:pt x="1608" y="2417"/>
                    <a:pt x="1905" y="2679"/>
                  </a:cubicBezTo>
                  <a:cubicBezTo>
                    <a:pt x="2024" y="2739"/>
                    <a:pt x="2131" y="2846"/>
                    <a:pt x="2239" y="2846"/>
                  </a:cubicBezTo>
                  <a:cubicBezTo>
                    <a:pt x="2417" y="2834"/>
                    <a:pt x="2310" y="2739"/>
                    <a:pt x="2250" y="2679"/>
                  </a:cubicBezTo>
                  <a:cubicBezTo>
                    <a:pt x="2239" y="2655"/>
                    <a:pt x="2131" y="2596"/>
                    <a:pt x="2250" y="2560"/>
                  </a:cubicBezTo>
                  <a:cubicBezTo>
                    <a:pt x="2384" y="2516"/>
                    <a:pt x="2528" y="2440"/>
                    <a:pt x="2653" y="2440"/>
                  </a:cubicBezTo>
                  <a:cubicBezTo>
                    <a:pt x="2662" y="2440"/>
                    <a:pt x="2671" y="2440"/>
                    <a:pt x="2679" y="2441"/>
                  </a:cubicBezTo>
                  <a:cubicBezTo>
                    <a:pt x="2715" y="2445"/>
                    <a:pt x="2749" y="2446"/>
                    <a:pt x="2779" y="2446"/>
                  </a:cubicBezTo>
                  <a:cubicBezTo>
                    <a:pt x="3146" y="2446"/>
                    <a:pt x="3086" y="2188"/>
                    <a:pt x="2965" y="1858"/>
                  </a:cubicBezTo>
                  <a:lnTo>
                    <a:pt x="2965" y="1858"/>
                  </a:lnTo>
                  <a:cubicBezTo>
                    <a:pt x="2812" y="1888"/>
                    <a:pt x="2624" y="2072"/>
                    <a:pt x="2481" y="2072"/>
                  </a:cubicBezTo>
                  <a:cubicBezTo>
                    <a:pt x="2402" y="2072"/>
                    <a:pt x="2336" y="2016"/>
                    <a:pt x="2298" y="1846"/>
                  </a:cubicBezTo>
                  <a:cubicBezTo>
                    <a:pt x="2203" y="1370"/>
                    <a:pt x="1929" y="893"/>
                    <a:pt x="2108" y="357"/>
                  </a:cubicBezTo>
                  <a:lnTo>
                    <a:pt x="2108" y="357"/>
                  </a:lnTo>
                  <a:cubicBezTo>
                    <a:pt x="2227" y="393"/>
                    <a:pt x="2370" y="357"/>
                    <a:pt x="2441" y="512"/>
                  </a:cubicBezTo>
                  <a:cubicBezTo>
                    <a:pt x="2469" y="577"/>
                    <a:pt x="2417" y="736"/>
                    <a:pt x="2494" y="736"/>
                  </a:cubicBezTo>
                  <a:cubicBezTo>
                    <a:pt x="2516" y="736"/>
                    <a:pt x="2548" y="723"/>
                    <a:pt x="2596" y="691"/>
                  </a:cubicBezTo>
                  <a:cubicBezTo>
                    <a:pt x="2703" y="608"/>
                    <a:pt x="2703" y="477"/>
                    <a:pt x="2596" y="369"/>
                  </a:cubicBezTo>
                  <a:cubicBezTo>
                    <a:pt x="2477" y="250"/>
                    <a:pt x="2250" y="298"/>
                    <a:pt x="2250" y="3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1" name="Google Shape;1041;p4"/>
            <p:cNvSpPr/>
            <p:nvPr/>
          </p:nvSpPr>
          <p:spPr>
            <a:xfrm>
              <a:off x="289033" y="2084372"/>
              <a:ext cx="47372" cy="77669"/>
            </a:xfrm>
            <a:custGeom>
              <a:avLst/>
              <a:gdLst/>
              <a:ahLst/>
              <a:cxnLst/>
              <a:rect l="l" t="t" r="r" b="b"/>
              <a:pathLst>
                <a:path w="1501" h="2461" extrusionOk="0">
                  <a:moveTo>
                    <a:pt x="297" y="0"/>
                  </a:moveTo>
                  <a:cubicBezTo>
                    <a:pt x="239" y="0"/>
                    <a:pt x="180" y="28"/>
                    <a:pt x="119" y="111"/>
                  </a:cubicBezTo>
                  <a:cubicBezTo>
                    <a:pt x="131" y="147"/>
                    <a:pt x="155" y="183"/>
                    <a:pt x="191" y="206"/>
                  </a:cubicBezTo>
                  <a:cubicBezTo>
                    <a:pt x="250" y="266"/>
                    <a:pt x="322" y="302"/>
                    <a:pt x="381" y="361"/>
                  </a:cubicBezTo>
                  <a:cubicBezTo>
                    <a:pt x="429" y="421"/>
                    <a:pt x="405" y="480"/>
                    <a:pt x="393" y="540"/>
                  </a:cubicBezTo>
                  <a:cubicBezTo>
                    <a:pt x="369" y="599"/>
                    <a:pt x="322" y="659"/>
                    <a:pt x="310" y="730"/>
                  </a:cubicBezTo>
                  <a:cubicBezTo>
                    <a:pt x="298" y="790"/>
                    <a:pt x="310" y="837"/>
                    <a:pt x="334" y="885"/>
                  </a:cubicBezTo>
                  <a:cubicBezTo>
                    <a:pt x="643" y="1028"/>
                    <a:pt x="762" y="1207"/>
                    <a:pt x="429" y="1480"/>
                  </a:cubicBezTo>
                  <a:cubicBezTo>
                    <a:pt x="262" y="1611"/>
                    <a:pt x="119" y="1742"/>
                    <a:pt x="48" y="1992"/>
                  </a:cubicBezTo>
                  <a:cubicBezTo>
                    <a:pt x="0" y="2230"/>
                    <a:pt x="143" y="2278"/>
                    <a:pt x="262" y="2350"/>
                  </a:cubicBezTo>
                  <a:cubicBezTo>
                    <a:pt x="331" y="2388"/>
                    <a:pt x="439" y="2460"/>
                    <a:pt x="514" y="2460"/>
                  </a:cubicBezTo>
                  <a:cubicBezTo>
                    <a:pt x="556" y="2460"/>
                    <a:pt x="587" y="2437"/>
                    <a:pt x="596" y="2373"/>
                  </a:cubicBezTo>
                  <a:cubicBezTo>
                    <a:pt x="631" y="1742"/>
                    <a:pt x="1346" y="1838"/>
                    <a:pt x="1441" y="1266"/>
                  </a:cubicBezTo>
                  <a:cubicBezTo>
                    <a:pt x="1453" y="1266"/>
                    <a:pt x="1465" y="1254"/>
                    <a:pt x="1489" y="1218"/>
                  </a:cubicBezTo>
                  <a:cubicBezTo>
                    <a:pt x="1501" y="1195"/>
                    <a:pt x="1489" y="1159"/>
                    <a:pt x="1453" y="1135"/>
                  </a:cubicBezTo>
                  <a:cubicBezTo>
                    <a:pt x="1370" y="968"/>
                    <a:pt x="1227" y="885"/>
                    <a:pt x="1108" y="742"/>
                  </a:cubicBezTo>
                  <a:cubicBezTo>
                    <a:pt x="1227" y="552"/>
                    <a:pt x="1048" y="480"/>
                    <a:pt x="989" y="361"/>
                  </a:cubicBezTo>
                  <a:cubicBezTo>
                    <a:pt x="883" y="308"/>
                    <a:pt x="852" y="114"/>
                    <a:pt x="721" y="114"/>
                  </a:cubicBezTo>
                  <a:cubicBezTo>
                    <a:pt x="704" y="114"/>
                    <a:pt x="687" y="117"/>
                    <a:pt x="667" y="123"/>
                  </a:cubicBezTo>
                  <a:cubicBezTo>
                    <a:pt x="663" y="123"/>
                    <a:pt x="660" y="123"/>
                    <a:pt x="656" y="123"/>
                  </a:cubicBezTo>
                  <a:cubicBezTo>
                    <a:pt x="538" y="123"/>
                    <a:pt x="419" y="0"/>
                    <a:pt x="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2" name="Google Shape;1042;p4"/>
            <p:cNvSpPr/>
            <p:nvPr/>
          </p:nvSpPr>
          <p:spPr>
            <a:xfrm>
              <a:off x="255202" y="2169708"/>
              <a:ext cx="60532" cy="32791"/>
            </a:xfrm>
            <a:custGeom>
              <a:avLst/>
              <a:gdLst/>
              <a:ahLst/>
              <a:cxnLst/>
              <a:rect l="l" t="t" r="r" b="b"/>
              <a:pathLst>
                <a:path w="1918" h="1039" extrusionOk="0">
                  <a:moveTo>
                    <a:pt x="598" y="1"/>
                  </a:moveTo>
                  <a:cubicBezTo>
                    <a:pt x="519" y="1"/>
                    <a:pt x="338" y="51"/>
                    <a:pt x="370" y="169"/>
                  </a:cubicBezTo>
                  <a:cubicBezTo>
                    <a:pt x="477" y="586"/>
                    <a:pt x="96" y="717"/>
                    <a:pt x="1" y="1039"/>
                  </a:cubicBezTo>
                  <a:cubicBezTo>
                    <a:pt x="358" y="1003"/>
                    <a:pt x="608" y="860"/>
                    <a:pt x="775" y="562"/>
                  </a:cubicBezTo>
                  <a:cubicBezTo>
                    <a:pt x="846" y="427"/>
                    <a:pt x="917" y="369"/>
                    <a:pt x="996" y="369"/>
                  </a:cubicBezTo>
                  <a:cubicBezTo>
                    <a:pt x="1049" y="369"/>
                    <a:pt x="1105" y="395"/>
                    <a:pt x="1168" y="443"/>
                  </a:cubicBezTo>
                  <a:cubicBezTo>
                    <a:pt x="1293" y="652"/>
                    <a:pt x="1336" y="962"/>
                    <a:pt x="1602" y="962"/>
                  </a:cubicBezTo>
                  <a:cubicBezTo>
                    <a:pt x="1639" y="962"/>
                    <a:pt x="1681" y="956"/>
                    <a:pt x="1727" y="943"/>
                  </a:cubicBezTo>
                  <a:cubicBezTo>
                    <a:pt x="1763" y="860"/>
                    <a:pt x="1799" y="777"/>
                    <a:pt x="1846" y="693"/>
                  </a:cubicBezTo>
                  <a:cubicBezTo>
                    <a:pt x="1918" y="515"/>
                    <a:pt x="1703" y="384"/>
                    <a:pt x="1763" y="181"/>
                  </a:cubicBezTo>
                  <a:cubicBezTo>
                    <a:pt x="1787" y="122"/>
                    <a:pt x="1751" y="86"/>
                    <a:pt x="1727" y="50"/>
                  </a:cubicBezTo>
                  <a:cubicBezTo>
                    <a:pt x="1689" y="48"/>
                    <a:pt x="1650" y="47"/>
                    <a:pt x="1612" y="47"/>
                  </a:cubicBezTo>
                  <a:cubicBezTo>
                    <a:pt x="1432" y="47"/>
                    <a:pt x="1248" y="69"/>
                    <a:pt x="1063" y="69"/>
                  </a:cubicBezTo>
                  <a:cubicBezTo>
                    <a:pt x="915" y="69"/>
                    <a:pt x="767" y="55"/>
                    <a:pt x="620" y="3"/>
                  </a:cubicBezTo>
                  <a:cubicBezTo>
                    <a:pt x="614" y="2"/>
                    <a:pt x="607" y="1"/>
                    <a:pt x="5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3" name="Google Shape;1043;p4"/>
            <p:cNvSpPr/>
            <p:nvPr/>
          </p:nvSpPr>
          <p:spPr>
            <a:xfrm>
              <a:off x="341642" y="2099899"/>
              <a:ext cx="27457" cy="46267"/>
            </a:xfrm>
            <a:custGeom>
              <a:avLst/>
              <a:gdLst/>
              <a:ahLst/>
              <a:cxnLst/>
              <a:rect l="l" t="t" r="r" b="b"/>
              <a:pathLst>
                <a:path w="870" h="1466" extrusionOk="0">
                  <a:moveTo>
                    <a:pt x="679" y="0"/>
                  </a:moveTo>
                  <a:cubicBezTo>
                    <a:pt x="524" y="36"/>
                    <a:pt x="405" y="179"/>
                    <a:pt x="453" y="298"/>
                  </a:cubicBezTo>
                  <a:cubicBezTo>
                    <a:pt x="691" y="881"/>
                    <a:pt x="274" y="1024"/>
                    <a:pt x="0" y="1250"/>
                  </a:cubicBezTo>
                  <a:cubicBezTo>
                    <a:pt x="12" y="1322"/>
                    <a:pt x="36" y="1369"/>
                    <a:pt x="107" y="1381"/>
                  </a:cubicBezTo>
                  <a:cubicBezTo>
                    <a:pt x="286" y="1436"/>
                    <a:pt x="424" y="1465"/>
                    <a:pt x="526" y="1465"/>
                  </a:cubicBezTo>
                  <a:cubicBezTo>
                    <a:pt x="806" y="1465"/>
                    <a:pt x="821" y="1246"/>
                    <a:pt x="691" y="715"/>
                  </a:cubicBezTo>
                  <a:cubicBezTo>
                    <a:pt x="631" y="512"/>
                    <a:pt x="607" y="298"/>
                    <a:pt x="869" y="250"/>
                  </a:cubicBezTo>
                  <a:cubicBezTo>
                    <a:pt x="869" y="119"/>
                    <a:pt x="834" y="0"/>
                    <a:pt x="67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4" name="Google Shape;1044;p4"/>
            <p:cNvSpPr/>
            <p:nvPr/>
          </p:nvSpPr>
          <p:spPr>
            <a:xfrm>
              <a:off x="331101" y="1990547"/>
              <a:ext cx="47024" cy="30929"/>
            </a:xfrm>
            <a:custGeom>
              <a:avLst/>
              <a:gdLst/>
              <a:ahLst/>
              <a:cxnLst/>
              <a:rect l="l" t="t" r="r" b="b"/>
              <a:pathLst>
                <a:path w="1490" h="980" extrusionOk="0">
                  <a:moveTo>
                    <a:pt x="1299" y="0"/>
                  </a:moveTo>
                  <a:cubicBezTo>
                    <a:pt x="1282" y="0"/>
                    <a:pt x="1263" y="8"/>
                    <a:pt x="1239" y="24"/>
                  </a:cubicBezTo>
                  <a:cubicBezTo>
                    <a:pt x="1218" y="19"/>
                    <a:pt x="1199" y="17"/>
                    <a:pt x="1181" y="17"/>
                  </a:cubicBezTo>
                  <a:cubicBezTo>
                    <a:pt x="963" y="17"/>
                    <a:pt x="973" y="382"/>
                    <a:pt x="791" y="382"/>
                  </a:cubicBezTo>
                  <a:cubicBezTo>
                    <a:pt x="786" y="382"/>
                    <a:pt x="780" y="382"/>
                    <a:pt x="775" y="381"/>
                  </a:cubicBezTo>
                  <a:cubicBezTo>
                    <a:pt x="765" y="381"/>
                    <a:pt x="755" y="381"/>
                    <a:pt x="745" y="381"/>
                  </a:cubicBezTo>
                  <a:cubicBezTo>
                    <a:pt x="438" y="381"/>
                    <a:pt x="208" y="556"/>
                    <a:pt x="1" y="786"/>
                  </a:cubicBezTo>
                  <a:cubicBezTo>
                    <a:pt x="120" y="798"/>
                    <a:pt x="227" y="798"/>
                    <a:pt x="346" y="798"/>
                  </a:cubicBezTo>
                  <a:cubicBezTo>
                    <a:pt x="432" y="901"/>
                    <a:pt x="524" y="979"/>
                    <a:pt x="636" y="979"/>
                  </a:cubicBezTo>
                  <a:cubicBezTo>
                    <a:pt x="679" y="979"/>
                    <a:pt x="725" y="968"/>
                    <a:pt x="775" y="941"/>
                  </a:cubicBezTo>
                  <a:lnTo>
                    <a:pt x="882" y="941"/>
                  </a:lnTo>
                  <a:cubicBezTo>
                    <a:pt x="989" y="620"/>
                    <a:pt x="1311" y="786"/>
                    <a:pt x="1442" y="548"/>
                  </a:cubicBezTo>
                  <a:cubicBezTo>
                    <a:pt x="1489" y="405"/>
                    <a:pt x="1322" y="298"/>
                    <a:pt x="1382" y="108"/>
                  </a:cubicBezTo>
                  <a:cubicBezTo>
                    <a:pt x="1365" y="48"/>
                    <a:pt x="1342" y="0"/>
                    <a:pt x="129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5" name="Google Shape;1045;p4"/>
            <p:cNvSpPr/>
            <p:nvPr/>
          </p:nvSpPr>
          <p:spPr>
            <a:xfrm>
              <a:off x="372823" y="2099110"/>
              <a:ext cx="40618" cy="28562"/>
            </a:xfrm>
            <a:custGeom>
              <a:avLst/>
              <a:gdLst/>
              <a:ahLst/>
              <a:cxnLst/>
              <a:rect l="l" t="t" r="r" b="b"/>
              <a:pathLst>
                <a:path w="1287" h="905" extrusionOk="0">
                  <a:moveTo>
                    <a:pt x="322" y="1"/>
                  </a:moveTo>
                  <a:cubicBezTo>
                    <a:pt x="290" y="1"/>
                    <a:pt x="258" y="4"/>
                    <a:pt x="227" y="13"/>
                  </a:cubicBezTo>
                  <a:cubicBezTo>
                    <a:pt x="155" y="97"/>
                    <a:pt x="84" y="180"/>
                    <a:pt x="0" y="263"/>
                  </a:cubicBezTo>
                  <a:lnTo>
                    <a:pt x="0" y="513"/>
                  </a:lnTo>
                  <a:cubicBezTo>
                    <a:pt x="96" y="680"/>
                    <a:pt x="179" y="859"/>
                    <a:pt x="381" y="894"/>
                  </a:cubicBezTo>
                  <a:cubicBezTo>
                    <a:pt x="418" y="900"/>
                    <a:pt x="454" y="904"/>
                    <a:pt x="489" y="904"/>
                  </a:cubicBezTo>
                  <a:cubicBezTo>
                    <a:pt x="591" y="904"/>
                    <a:pt x="686" y="873"/>
                    <a:pt x="774" y="775"/>
                  </a:cubicBezTo>
                  <a:cubicBezTo>
                    <a:pt x="751" y="382"/>
                    <a:pt x="405" y="478"/>
                    <a:pt x="203" y="311"/>
                  </a:cubicBezTo>
                  <a:cubicBezTo>
                    <a:pt x="260" y="289"/>
                    <a:pt x="317" y="281"/>
                    <a:pt x="374" y="281"/>
                  </a:cubicBezTo>
                  <a:cubicBezTo>
                    <a:pt x="533" y="281"/>
                    <a:pt x="688" y="346"/>
                    <a:pt x="835" y="346"/>
                  </a:cubicBezTo>
                  <a:cubicBezTo>
                    <a:pt x="917" y="346"/>
                    <a:pt x="996" y="326"/>
                    <a:pt x="1072" y="263"/>
                  </a:cubicBezTo>
                  <a:cubicBezTo>
                    <a:pt x="1286" y="97"/>
                    <a:pt x="1155" y="61"/>
                    <a:pt x="1001" y="25"/>
                  </a:cubicBezTo>
                  <a:cubicBezTo>
                    <a:pt x="935" y="72"/>
                    <a:pt x="867" y="89"/>
                    <a:pt x="799" y="89"/>
                  </a:cubicBezTo>
                  <a:cubicBezTo>
                    <a:pt x="640" y="89"/>
                    <a:pt x="478" y="1"/>
                    <a:pt x="3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6" name="Google Shape;1046;p4"/>
            <p:cNvSpPr/>
            <p:nvPr/>
          </p:nvSpPr>
          <p:spPr>
            <a:xfrm>
              <a:off x="312324" y="2056316"/>
              <a:ext cx="36105" cy="38945"/>
            </a:xfrm>
            <a:custGeom>
              <a:avLst/>
              <a:gdLst/>
              <a:ahLst/>
              <a:cxnLst/>
              <a:rect l="l" t="t" r="r" b="b"/>
              <a:pathLst>
                <a:path w="1144" h="1234" extrusionOk="0">
                  <a:moveTo>
                    <a:pt x="929" y="0"/>
                  </a:moveTo>
                  <a:cubicBezTo>
                    <a:pt x="667" y="262"/>
                    <a:pt x="513" y="643"/>
                    <a:pt x="155" y="762"/>
                  </a:cubicBezTo>
                  <a:cubicBezTo>
                    <a:pt x="1" y="1036"/>
                    <a:pt x="179" y="1095"/>
                    <a:pt x="393" y="1143"/>
                  </a:cubicBezTo>
                  <a:cubicBezTo>
                    <a:pt x="404" y="1139"/>
                    <a:pt x="415" y="1137"/>
                    <a:pt x="426" y="1137"/>
                  </a:cubicBezTo>
                  <a:cubicBezTo>
                    <a:pt x="508" y="1137"/>
                    <a:pt x="595" y="1234"/>
                    <a:pt x="686" y="1234"/>
                  </a:cubicBezTo>
                  <a:cubicBezTo>
                    <a:pt x="730" y="1234"/>
                    <a:pt x="776" y="1211"/>
                    <a:pt x="822" y="1143"/>
                  </a:cubicBezTo>
                  <a:cubicBezTo>
                    <a:pt x="1144" y="881"/>
                    <a:pt x="941" y="476"/>
                    <a:pt x="1001" y="143"/>
                  </a:cubicBezTo>
                  <a:cubicBezTo>
                    <a:pt x="989" y="83"/>
                    <a:pt x="953" y="48"/>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7" name="Google Shape;1047;p4"/>
            <p:cNvSpPr/>
            <p:nvPr/>
          </p:nvSpPr>
          <p:spPr>
            <a:xfrm>
              <a:off x="272496" y="2088254"/>
              <a:ext cx="27457" cy="37588"/>
            </a:xfrm>
            <a:custGeom>
              <a:avLst/>
              <a:gdLst/>
              <a:ahLst/>
              <a:cxnLst/>
              <a:rect l="l" t="t" r="r" b="b"/>
              <a:pathLst>
                <a:path w="870" h="1191" extrusionOk="0">
                  <a:moveTo>
                    <a:pt x="608" y="0"/>
                  </a:moveTo>
                  <a:cubicBezTo>
                    <a:pt x="477" y="405"/>
                    <a:pt x="620" y="1012"/>
                    <a:pt x="0" y="1060"/>
                  </a:cubicBezTo>
                  <a:lnTo>
                    <a:pt x="0" y="1179"/>
                  </a:lnTo>
                  <a:cubicBezTo>
                    <a:pt x="59" y="1187"/>
                    <a:pt x="116" y="1191"/>
                    <a:pt x="172" y="1191"/>
                  </a:cubicBezTo>
                  <a:cubicBezTo>
                    <a:pt x="453" y="1191"/>
                    <a:pt x="687" y="1080"/>
                    <a:pt x="846" y="762"/>
                  </a:cubicBezTo>
                  <a:lnTo>
                    <a:pt x="846" y="619"/>
                  </a:lnTo>
                  <a:cubicBezTo>
                    <a:pt x="858" y="405"/>
                    <a:pt x="870" y="179"/>
                    <a:pt x="72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8" name="Google Shape;1048;p4"/>
            <p:cNvSpPr/>
            <p:nvPr/>
          </p:nvSpPr>
          <p:spPr>
            <a:xfrm>
              <a:off x="334131" y="2059377"/>
              <a:ext cx="34211" cy="32665"/>
            </a:xfrm>
            <a:custGeom>
              <a:avLst/>
              <a:gdLst/>
              <a:ahLst/>
              <a:cxnLst/>
              <a:rect l="l" t="t" r="r" b="b"/>
              <a:pathLst>
                <a:path w="1084" h="1035" extrusionOk="0">
                  <a:moveTo>
                    <a:pt x="300" y="0"/>
                  </a:moveTo>
                  <a:cubicBezTo>
                    <a:pt x="282" y="0"/>
                    <a:pt x="261" y="7"/>
                    <a:pt x="238" y="22"/>
                  </a:cubicBezTo>
                  <a:cubicBezTo>
                    <a:pt x="0" y="332"/>
                    <a:pt x="274" y="725"/>
                    <a:pt x="119" y="1034"/>
                  </a:cubicBezTo>
                  <a:cubicBezTo>
                    <a:pt x="191" y="1034"/>
                    <a:pt x="262" y="1034"/>
                    <a:pt x="333" y="998"/>
                  </a:cubicBezTo>
                  <a:cubicBezTo>
                    <a:pt x="548" y="963"/>
                    <a:pt x="714" y="808"/>
                    <a:pt x="905" y="760"/>
                  </a:cubicBezTo>
                  <a:cubicBezTo>
                    <a:pt x="929" y="760"/>
                    <a:pt x="976" y="748"/>
                    <a:pt x="1012" y="748"/>
                  </a:cubicBezTo>
                  <a:cubicBezTo>
                    <a:pt x="1036" y="725"/>
                    <a:pt x="1072" y="677"/>
                    <a:pt x="1084" y="617"/>
                  </a:cubicBezTo>
                  <a:cubicBezTo>
                    <a:pt x="1084" y="320"/>
                    <a:pt x="881" y="344"/>
                    <a:pt x="726" y="332"/>
                  </a:cubicBezTo>
                  <a:cubicBezTo>
                    <a:pt x="607" y="320"/>
                    <a:pt x="512" y="260"/>
                    <a:pt x="453" y="141"/>
                  </a:cubicBezTo>
                  <a:cubicBezTo>
                    <a:pt x="406" y="85"/>
                    <a:pt x="367" y="0"/>
                    <a:pt x="3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49" name="Google Shape;1049;p4"/>
            <p:cNvSpPr/>
            <p:nvPr/>
          </p:nvSpPr>
          <p:spPr>
            <a:xfrm>
              <a:off x="315322" y="2155506"/>
              <a:ext cx="21082" cy="35726"/>
            </a:xfrm>
            <a:custGeom>
              <a:avLst/>
              <a:gdLst/>
              <a:ahLst/>
              <a:cxnLst/>
              <a:rect l="l" t="t" r="r" b="b"/>
              <a:pathLst>
                <a:path w="668" h="1132" extrusionOk="0">
                  <a:moveTo>
                    <a:pt x="489" y="0"/>
                  </a:moveTo>
                  <a:cubicBezTo>
                    <a:pt x="394" y="119"/>
                    <a:pt x="263" y="179"/>
                    <a:pt x="144" y="250"/>
                  </a:cubicBezTo>
                  <a:cubicBezTo>
                    <a:pt x="108" y="286"/>
                    <a:pt x="72" y="334"/>
                    <a:pt x="37" y="381"/>
                  </a:cubicBezTo>
                  <a:cubicBezTo>
                    <a:pt x="37" y="381"/>
                    <a:pt x="25" y="393"/>
                    <a:pt x="13" y="429"/>
                  </a:cubicBezTo>
                  <a:cubicBezTo>
                    <a:pt x="1" y="453"/>
                    <a:pt x="13" y="488"/>
                    <a:pt x="37" y="512"/>
                  </a:cubicBezTo>
                  <a:cubicBezTo>
                    <a:pt x="61" y="508"/>
                    <a:pt x="83" y="506"/>
                    <a:pt x="104" y="506"/>
                  </a:cubicBezTo>
                  <a:cubicBezTo>
                    <a:pt x="439" y="506"/>
                    <a:pt x="338" y="1019"/>
                    <a:pt x="596" y="1131"/>
                  </a:cubicBezTo>
                  <a:cubicBezTo>
                    <a:pt x="668" y="298"/>
                    <a:pt x="668" y="298"/>
                    <a:pt x="4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0" name="Google Shape;1050;p4"/>
            <p:cNvSpPr/>
            <p:nvPr/>
          </p:nvSpPr>
          <p:spPr>
            <a:xfrm>
              <a:off x="317215" y="2196659"/>
              <a:ext cx="27457" cy="23133"/>
            </a:xfrm>
            <a:custGeom>
              <a:avLst/>
              <a:gdLst/>
              <a:ahLst/>
              <a:cxnLst/>
              <a:rect l="l" t="t" r="r" b="b"/>
              <a:pathLst>
                <a:path w="870" h="733" extrusionOk="0">
                  <a:moveTo>
                    <a:pt x="346" y="1"/>
                  </a:moveTo>
                  <a:cubicBezTo>
                    <a:pt x="237" y="1"/>
                    <a:pt x="123" y="60"/>
                    <a:pt x="0" y="208"/>
                  </a:cubicBezTo>
                  <a:cubicBezTo>
                    <a:pt x="8" y="218"/>
                    <a:pt x="22" y="222"/>
                    <a:pt x="39" y="222"/>
                  </a:cubicBezTo>
                  <a:cubicBezTo>
                    <a:pt x="73" y="222"/>
                    <a:pt x="119" y="208"/>
                    <a:pt x="154" y="208"/>
                  </a:cubicBezTo>
                  <a:cubicBezTo>
                    <a:pt x="206" y="208"/>
                    <a:pt x="232" y="238"/>
                    <a:pt x="155" y="387"/>
                  </a:cubicBezTo>
                  <a:cubicBezTo>
                    <a:pt x="48" y="613"/>
                    <a:pt x="143" y="697"/>
                    <a:pt x="322" y="732"/>
                  </a:cubicBezTo>
                  <a:lnTo>
                    <a:pt x="429" y="732"/>
                  </a:lnTo>
                  <a:cubicBezTo>
                    <a:pt x="346" y="268"/>
                    <a:pt x="750" y="518"/>
                    <a:pt x="869" y="363"/>
                  </a:cubicBezTo>
                  <a:cubicBezTo>
                    <a:pt x="704" y="175"/>
                    <a:pt x="533" y="1"/>
                    <a:pt x="34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1" name="Google Shape;1051;p4"/>
            <p:cNvSpPr/>
            <p:nvPr/>
          </p:nvSpPr>
          <p:spPr>
            <a:xfrm>
              <a:off x="366069" y="2065594"/>
              <a:ext cx="19188" cy="33580"/>
            </a:xfrm>
            <a:custGeom>
              <a:avLst/>
              <a:gdLst/>
              <a:ahLst/>
              <a:cxnLst/>
              <a:rect l="l" t="t" r="r" b="b"/>
              <a:pathLst>
                <a:path w="608" h="1064" extrusionOk="0">
                  <a:moveTo>
                    <a:pt x="228" y="1"/>
                  </a:moveTo>
                  <a:cubicBezTo>
                    <a:pt x="202" y="1"/>
                    <a:pt x="174" y="5"/>
                    <a:pt x="143" y="16"/>
                  </a:cubicBezTo>
                  <a:cubicBezTo>
                    <a:pt x="12" y="123"/>
                    <a:pt x="143" y="349"/>
                    <a:pt x="12" y="444"/>
                  </a:cubicBezTo>
                  <a:cubicBezTo>
                    <a:pt x="0" y="492"/>
                    <a:pt x="0" y="528"/>
                    <a:pt x="0" y="563"/>
                  </a:cubicBezTo>
                  <a:cubicBezTo>
                    <a:pt x="214" y="647"/>
                    <a:pt x="179" y="956"/>
                    <a:pt x="334" y="1063"/>
                  </a:cubicBezTo>
                  <a:cubicBezTo>
                    <a:pt x="524" y="909"/>
                    <a:pt x="595" y="682"/>
                    <a:pt x="560" y="432"/>
                  </a:cubicBezTo>
                  <a:cubicBezTo>
                    <a:pt x="607" y="349"/>
                    <a:pt x="560" y="289"/>
                    <a:pt x="512" y="206"/>
                  </a:cubicBezTo>
                  <a:cubicBezTo>
                    <a:pt x="433" y="108"/>
                    <a:pt x="354" y="1"/>
                    <a:pt x="22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2" name="Google Shape;1052;p4"/>
            <p:cNvSpPr/>
            <p:nvPr/>
          </p:nvSpPr>
          <p:spPr>
            <a:xfrm>
              <a:off x="218751" y="2143482"/>
              <a:ext cx="27489" cy="17453"/>
            </a:xfrm>
            <a:custGeom>
              <a:avLst/>
              <a:gdLst/>
              <a:ahLst/>
              <a:cxnLst/>
              <a:rect l="l" t="t" r="r" b="b"/>
              <a:pathLst>
                <a:path w="871" h="553" extrusionOk="0">
                  <a:moveTo>
                    <a:pt x="120" y="0"/>
                  </a:moveTo>
                  <a:cubicBezTo>
                    <a:pt x="84" y="96"/>
                    <a:pt x="49" y="179"/>
                    <a:pt x="1" y="274"/>
                  </a:cubicBezTo>
                  <a:cubicBezTo>
                    <a:pt x="14" y="271"/>
                    <a:pt x="26" y="270"/>
                    <a:pt x="37" y="270"/>
                  </a:cubicBezTo>
                  <a:cubicBezTo>
                    <a:pt x="177" y="270"/>
                    <a:pt x="237" y="457"/>
                    <a:pt x="358" y="512"/>
                  </a:cubicBezTo>
                  <a:cubicBezTo>
                    <a:pt x="420" y="536"/>
                    <a:pt x="479" y="552"/>
                    <a:pt x="533" y="552"/>
                  </a:cubicBezTo>
                  <a:cubicBezTo>
                    <a:pt x="614" y="552"/>
                    <a:pt x="687" y="517"/>
                    <a:pt x="751" y="417"/>
                  </a:cubicBezTo>
                  <a:cubicBezTo>
                    <a:pt x="787" y="346"/>
                    <a:pt x="870" y="286"/>
                    <a:pt x="822" y="215"/>
                  </a:cubicBezTo>
                  <a:cubicBezTo>
                    <a:pt x="758" y="114"/>
                    <a:pt x="666" y="91"/>
                    <a:pt x="568" y="91"/>
                  </a:cubicBezTo>
                  <a:cubicBezTo>
                    <a:pt x="538" y="91"/>
                    <a:pt x="507" y="93"/>
                    <a:pt x="477" y="96"/>
                  </a:cubicBezTo>
                  <a:cubicBezTo>
                    <a:pt x="470" y="96"/>
                    <a:pt x="462" y="97"/>
                    <a:pt x="455" y="97"/>
                  </a:cubicBezTo>
                  <a:cubicBezTo>
                    <a:pt x="360" y="97"/>
                    <a:pt x="230" y="33"/>
                    <a:pt x="1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3" name="Google Shape;1053;p4"/>
            <p:cNvSpPr/>
            <p:nvPr/>
          </p:nvSpPr>
          <p:spPr>
            <a:xfrm>
              <a:off x="354045" y="2043061"/>
              <a:ext cx="40586" cy="19851"/>
            </a:xfrm>
            <a:custGeom>
              <a:avLst/>
              <a:gdLst/>
              <a:ahLst/>
              <a:cxnLst/>
              <a:rect l="l" t="t" r="r" b="b"/>
              <a:pathLst>
                <a:path w="1286" h="629" extrusionOk="0">
                  <a:moveTo>
                    <a:pt x="1042" y="0"/>
                  </a:moveTo>
                  <a:cubicBezTo>
                    <a:pt x="930" y="0"/>
                    <a:pt x="809" y="18"/>
                    <a:pt x="703" y="27"/>
                  </a:cubicBezTo>
                  <a:cubicBezTo>
                    <a:pt x="595" y="63"/>
                    <a:pt x="500" y="110"/>
                    <a:pt x="357" y="146"/>
                  </a:cubicBezTo>
                  <a:cubicBezTo>
                    <a:pt x="155" y="182"/>
                    <a:pt x="12" y="265"/>
                    <a:pt x="0" y="539"/>
                  </a:cubicBezTo>
                  <a:cubicBezTo>
                    <a:pt x="87" y="604"/>
                    <a:pt x="167" y="629"/>
                    <a:pt x="243" y="629"/>
                  </a:cubicBezTo>
                  <a:cubicBezTo>
                    <a:pt x="461" y="629"/>
                    <a:pt x="646" y="428"/>
                    <a:pt x="857" y="384"/>
                  </a:cubicBezTo>
                  <a:cubicBezTo>
                    <a:pt x="988" y="384"/>
                    <a:pt x="1072" y="289"/>
                    <a:pt x="1155" y="182"/>
                  </a:cubicBezTo>
                  <a:cubicBezTo>
                    <a:pt x="1226" y="110"/>
                    <a:pt x="1286" y="15"/>
                    <a:pt x="1119" y="3"/>
                  </a:cubicBezTo>
                  <a:cubicBezTo>
                    <a:pt x="1094" y="1"/>
                    <a:pt x="1068" y="0"/>
                    <a:pt x="10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4" name="Google Shape;1054;p4"/>
            <p:cNvSpPr/>
            <p:nvPr/>
          </p:nvSpPr>
          <p:spPr>
            <a:xfrm>
              <a:off x="285278" y="2183688"/>
              <a:ext cx="24838" cy="23702"/>
            </a:xfrm>
            <a:custGeom>
              <a:avLst/>
              <a:gdLst/>
              <a:ahLst/>
              <a:cxnLst/>
              <a:rect l="l" t="t" r="r" b="b"/>
              <a:pathLst>
                <a:path w="787" h="751" extrusionOk="0">
                  <a:moveTo>
                    <a:pt x="215" y="0"/>
                  </a:moveTo>
                  <a:cubicBezTo>
                    <a:pt x="143" y="84"/>
                    <a:pt x="72" y="155"/>
                    <a:pt x="0" y="250"/>
                  </a:cubicBezTo>
                  <a:cubicBezTo>
                    <a:pt x="60" y="429"/>
                    <a:pt x="215" y="500"/>
                    <a:pt x="322" y="631"/>
                  </a:cubicBezTo>
                  <a:cubicBezTo>
                    <a:pt x="488" y="667"/>
                    <a:pt x="631" y="715"/>
                    <a:pt x="786" y="750"/>
                  </a:cubicBezTo>
                  <a:cubicBezTo>
                    <a:pt x="774" y="667"/>
                    <a:pt x="774" y="596"/>
                    <a:pt x="774" y="500"/>
                  </a:cubicBezTo>
                  <a:cubicBezTo>
                    <a:pt x="488" y="488"/>
                    <a:pt x="500" y="24"/>
                    <a:pt x="21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5" name="Google Shape;1055;p4"/>
            <p:cNvSpPr/>
            <p:nvPr/>
          </p:nvSpPr>
          <p:spPr>
            <a:xfrm>
              <a:off x="302193" y="2220265"/>
              <a:ext cx="19125" cy="20609"/>
            </a:xfrm>
            <a:custGeom>
              <a:avLst/>
              <a:gdLst/>
              <a:ahLst/>
              <a:cxnLst/>
              <a:rect l="l" t="t" r="r" b="b"/>
              <a:pathLst>
                <a:path w="606" h="653" extrusionOk="0">
                  <a:moveTo>
                    <a:pt x="352" y="0"/>
                  </a:moveTo>
                  <a:cubicBezTo>
                    <a:pt x="313" y="0"/>
                    <a:pt x="289" y="41"/>
                    <a:pt x="298" y="175"/>
                  </a:cubicBezTo>
                  <a:cubicBezTo>
                    <a:pt x="298" y="425"/>
                    <a:pt x="179" y="449"/>
                    <a:pt x="24" y="461"/>
                  </a:cubicBezTo>
                  <a:cubicBezTo>
                    <a:pt x="12" y="472"/>
                    <a:pt x="0" y="484"/>
                    <a:pt x="0" y="508"/>
                  </a:cubicBezTo>
                  <a:cubicBezTo>
                    <a:pt x="0" y="520"/>
                    <a:pt x="0" y="568"/>
                    <a:pt x="12" y="568"/>
                  </a:cubicBezTo>
                  <a:cubicBezTo>
                    <a:pt x="131" y="623"/>
                    <a:pt x="232" y="653"/>
                    <a:pt x="314" y="653"/>
                  </a:cubicBezTo>
                  <a:cubicBezTo>
                    <a:pt x="514" y="653"/>
                    <a:pt x="605" y="482"/>
                    <a:pt x="572" y="103"/>
                  </a:cubicBezTo>
                  <a:cubicBezTo>
                    <a:pt x="513" y="103"/>
                    <a:pt x="414" y="0"/>
                    <a:pt x="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6" name="Google Shape;1056;p4"/>
            <p:cNvSpPr/>
            <p:nvPr/>
          </p:nvSpPr>
          <p:spPr>
            <a:xfrm>
              <a:off x="341642" y="2041420"/>
              <a:ext cx="24459" cy="27047"/>
            </a:xfrm>
            <a:custGeom>
              <a:avLst/>
              <a:gdLst/>
              <a:ahLst/>
              <a:cxnLst/>
              <a:rect l="l" t="t" r="r" b="b"/>
              <a:pathLst>
                <a:path w="775" h="857" extrusionOk="0">
                  <a:moveTo>
                    <a:pt x="596" y="0"/>
                  </a:moveTo>
                  <a:cubicBezTo>
                    <a:pt x="534" y="0"/>
                    <a:pt x="477" y="66"/>
                    <a:pt x="441" y="186"/>
                  </a:cubicBezTo>
                  <a:cubicBezTo>
                    <a:pt x="334" y="460"/>
                    <a:pt x="191" y="472"/>
                    <a:pt x="0" y="472"/>
                  </a:cubicBezTo>
                  <a:lnTo>
                    <a:pt x="0" y="603"/>
                  </a:lnTo>
                  <a:cubicBezTo>
                    <a:pt x="84" y="651"/>
                    <a:pt x="95" y="758"/>
                    <a:pt x="107" y="853"/>
                  </a:cubicBezTo>
                  <a:cubicBezTo>
                    <a:pt x="126" y="855"/>
                    <a:pt x="144" y="856"/>
                    <a:pt x="161" y="856"/>
                  </a:cubicBezTo>
                  <a:cubicBezTo>
                    <a:pt x="327" y="856"/>
                    <a:pt x="408" y="752"/>
                    <a:pt x="441" y="579"/>
                  </a:cubicBezTo>
                  <a:cubicBezTo>
                    <a:pt x="548" y="460"/>
                    <a:pt x="667" y="317"/>
                    <a:pt x="774" y="198"/>
                  </a:cubicBezTo>
                  <a:cubicBezTo>
                    <a:pt x="721" y="63"/>
                    <a:pt x="657" y="0"/>
                    <a:pt x="5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7" name="Google Shape;1057;p4"/>
            <p:cNvSpPr/>
            <p:nvPr/>
          </p:nvSpPr>
          <p:spPr>
            <a:xfrm>
              <a:off x="310462" y="2048773"/>
              <a:ext cx="17674" cy="14739"/>
            </a:xfrm>
            <a:custGeom>
              <a:avLst/>
              <a:gdLst/>
              <a:ahLst/>
              <a:cxnLst/>
              <a:rect l="l" t="t" r="r" b="b"/>
              <a:pathLst>
                <a:path w="560" h="467" extrusionOk="0">
                  <a:moveTo>
                    <a:pt x="0" y="1"/>
                  </a:moveTo>
                  <a:lnTo>
                    <a:pt x="0" y="1"/>
                  </a:lnTo>
                  <a:cubicBezTo>
                    <a:pt x="114" y="239"/>
                    <a:pt x="151" y="467"/>
                    <a:pt x="371" y="467"/>
                  </a:cubicBezTo>
                  <a:cubicBezTo>
                    <a:pt x="382" y="467"/>
                    <a:pt x="393" y="466"/>
                    <a:pt x="405" y="465"/>
                  </a:cubicBezTo>
                  <a:cubicBezTo>
                    <a:pt x="536" y="441"/>
                    <a:pt x="560" y="287"/>
                    <a:pt x="524" y="168"/>
                  </a:cubicBezTo>
                  <a:cubicBezTo>
                    <a:pt x="476" y="46"/>
                    <a:pt x="412" y="21"/>
                    <a:pt x="336" y="21"/>
                  </a:cubicBezTo>
                  <a:cubicBezTo>
                    <a:pt x="281" y="21"/>
                    <a:pt x="221" y="34"/>
                    <a:pt x="155" y="34"/>
                  </a:cubicBezTo>
                  <a:cubicBezTo>
                    <a:pt x="106" y="34"/>
                    <a:pt x="54" y="26"/>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8" name="Google Shape;1058;p4"/>
            <p:cNvSpPr/>
            <p:nvPr/>
          </p:nvSpPr>
          <p:spPr>
            <a:xfrm>
              <a:off x="334510" y="2104759"/>
              <a:ext cx="18431" cy="19220"/>
            </a:xfrm>
            <a:custGeom>
              <a:avLst/>
              <a:gdLst/>
              <a:ahLst/>
              <a:cxnLst/>
              <a:rect l="l" t="t" r="r" b="b"/>
              <a:pathLst>
                <a:path w="584" h="609" extrusionOk="0">
                  <a:moveTo>
                    <a:pt x="298" y="1"/>
                  </a:moveTo>
                  <a:cubicBezTo>
                    <a:pt x="191" y="156"/>
                    <a:pt x="191" y="394"/>
                    <a:pt x="0" y="477"/>
                  </a:cubicBezTo>
                  <a:lnTo>
                    <a:pt x="0" y="608"/>
                  </a:lnTo>
                  <a:cubicBezTo>
                    <a:pt x="583" y="513"/>
                    <a:pt x="583" y="513"/>
                    <a:pt x="2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9" name="Google Shape;1059;p4"/>
            <p:cNvSpPr/>
            <p:nvPr/>
          </p:nvSpPr>
          <p:spPr>
            <a:xfrm>
              <a:off x="344640" y="2081468"/>
              <a:ext cx="18052" cy="13823"/>
            </a:xfrm>
            <a:custGeom>
              <a:avLst/>
              <a:gdLst/>
              <a:ahLst/>
              <a:cxnLst/>
              <a:rect l="l" t="t" r="r" b="b"/>
              <a:pathLst>
                <a:path w="572" h="438" extrusionOk="0">
                  <a:moveTo>
                    <a:pt x="371" y="1"/>
                  </a:moveTo>
                  <a:cubicBezTo>
                    <a:pt x="209" y="1"/>
                    <a:pt x="115" y="191"/>
                    <a:pt x="0" y="322"/>
                  </a:cubicBezTo>
                  <a:cubicBezTo>
                    <a:pt x="96" y="402"/>
                    <a:pt x="179" y="438"/>
                    <a:pt x="251" y="438"/>
                  </a:cubicBezTo>
                  <a:cubicBezTo>
                    <a:pt x="393" y="438"/>
                    <a:pt x="493" y="298"/>
                    <a:pt x="572" y="84"/>
                  </a:cubicBezTo>
                  <a:cubicBezTo>
                    <a:pt x="494" y="25"/>
                    <a:pt x="428" y="1"/>
                    <a:pt x="3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0" name="Google Shape;1060;p4"/>
            <p:cNvSpPr/>
            <p:nvPr/>
          </p:nvSpPr>
          <p:spPr>
            <a:xfrm>
              <a:off x="261230" y="2144555"/>
              <a:ext cx="12813" cy="13318"/>
            </a:xfrm>
            <a:custGeom>
              <a:avLst/>
              <a:gdLst/>
              <a:ahLst/>
              <a:cxnLst/>
              <a:rect l="l" t="t" r="r" b="b"/>
              <a:pathLst>
                <a:path w="406" h="422" extrusionOk="0">
                  <a:moveTo>
                    <a:pt x="237" y="1"/>
                  </a:moveTo>
                  <a:cubicBezTo>
                    <a:pt x="131" y="1"/>
                    <a:pt x="57" y="71"/>
                    <a:pt x="24" y="193"/>
                  </a:cubicBezTo>
                  <a:cubicBezTo>
                    <a:pt x="0" y="312"/>
                    <a:pt x="72" y="407"/>
                    <a:pt x="167" y="419"/>
                  </a:cubicBezTo>
                  <a:cubicBezTo>
                    <a:pt x="178" y="421"/>
                    <a:pt x="188" y="421"/>
                    <a:pt x="197" y="421"/>
                  </a:cubicBezTo>
                  <a:cubicBezTo>
                    <a:pt x="312" y="421"/>
                    <a:pt x="328" y="290"/>
                    <a:pt x="405" y="169"/>
                  </a:cubicBezTo>
                  <a:cubicBezTo>
                    <a:pt x="405" y="85"/>
                    <a:pt x="381" y="2"/>
                    <a:pt x="262" y="2"/>
                  </a:cubicBezTo>
                  <a:cubicBezTo>
                    <a:pt x="254" y="1"/>
                    <a:pt x="245" y="1"/>
                    <a:pt x="23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1" name="Google Shape;1061;p4"/>
            <p:cNvSpPr/>
            <p:nvPr/>
          </p:nvSpPr>
          <p:spPr>
            <a:xfrm>
              <a:off x="278145" y="2072411"/>
              <a:ext cx="15812" cy="10667"/>
            </a:xfrm>
            <a:custGeom>
              <a:avLst/>
              <a:gdLst/>
              <a:ahLst/>
              <a:cxnLst/>
              <a:rect l="l" t="t" r="r" b="b"/>
              <a:pathLst>
                <a:path w="501" h="338" extrusionOk="0">
                  <a:moveTo>
                    <a:pt x="369" y="1"/>
                  </a:moveTo>
                  <a:cubicBezTo>
                    <a:pt x="280" y="1"/>
                    <a:pt x="200" y="85"/>
                    <a:pt x="119" y="109"/>
                  </a:cubicBezTo>
                  <a:cubicBezTo>
                    <a:pt x="95" y="91"/>
                    <a:pt x="77" y="82"/>
                    <a:pt x="60" y="82"/>
                  </a:cubicBezTo>
                  <a:cubicBezTo>
                    <a:pt x="42" y="82"/>
                    <a:pt x="24" y="91"/>
                    <a:pt x="0" y="109"/>
                  </a:cubicBezTo>
                  <a:cubicBezTo>
                    <a:pt x="41" y="260"/>
                    <a:pt x="75" y="337"/>
                    <a:pt x="142" y="337"/>
                  </a:cubicBezTo>
                  <a:cubicBezTo>
                    <a:pt x="212" y="337"/>
                    <a:pt x="317" y="251"/>
                    <a:pt x="500" y="73"/>
                  </a:cubicBezTo>
                  <a:cubicBezTo>
                    <a:pt x="454" y="20"/>
                    <a:pt x="410" y="1"/>
                    <a:pt x="3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2" name="Google Shape;1062;p4"/>
            <p:cNvSpPr/>
            <p:nvPr/>
          </p:nvSpPr>
          <p:spPr>
            <a:xfrm>
              <a:off x="289033" y="2056316"/>
              <a:ext cx="19188" cy="10320"/>
            </a:xfrm>
            <a:custGeom>
              <a:avLst/>
              <a:gdLst/>
              <a:ahLst/>
              <a:cxnLst/>
              <a:rect l="l" t="t" r="r" b="b"/>
              <a:pathLst>
                <a:path w="608" h="327" extrusionOk="0">
                  <a:moveTo>
                    <a:pt x="0" y="0"/>
                  </a:moveTo>
                  <a:lnTo>
                    <a:pt x="0" y="0"/>
                  </a:lnTo>
                  <a:cubicBezTo>
                    <a:pt x="76" y="227"/>
                    <a:pt x="168" y="327"/>
                    <a:pt x="277" y="327"/>
                  </a:cubicBezTo>
                  <a:cubicBezTo>
                    <a:pt x="374" y="327"/>
                    <a:pt x="484" y="247"/>
                    <a:pt x="608" y="107"/>
                  </a:cubicBezTo>
                  <a:cubicBezTo>
                    <a:pt x="518" y="107"/>
                    <a:pt x="431" y="118"/>
                    <a:pt x="346" y="118"/>
                  </a:cubicBezTo>
                  <a:cubicBezTo>
                    <a:pt x="227" y="118"/>
                    <a:pt x="111" y="97"/>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3" name="Google Shape;1063;p4"/>
            <p:cNvSpPr/>
            <p:nvPr/>
          </p:nvSpPr>
          <p:spPr>
            <a:xfrm>
              <a:off x="280765" y="2191578"/>
              <a:ext cx="14675" cy="12813"/>
            </a:xfrm>
            <a:custGeom>
              <a:avLst/>
              <a:gdLst/>
              <a:ahLst/>
              <a:cxnLst/>
              <a:rect l="l" t="t" r="r" b="b"/>
              <a:pathLst>
                <a:path w="465" h="406" extrusionOk="0">
                  <a:moveTo>
                    <a:pt x="143" y="0"/>
                  </a:moveTo>
                  <a:lnTo>
                    <a:pt x="143" y="0"/>
                  </a:lnTo>
                  <a:cubicBezTo>
                    <a:pt x="0" y="405"/>
                    <a:pt x="274" y="357"/>
                    <a:pt x="465" y="381"/>
                  </a:cubicBezTo>
                  <a:cubicBezTo>
                    <a:pt x="465" y="131"/>
                    <a:pt x="346" y="12"/>
                    <a:pt x="1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4" name="Google Shape;1064;p4"/>
            <p:cNvSpPr/>
            <p:nvPr/>
          </p:nvSpPr>
          <p:spPr>
            <a:xfrm>
              <a:off x="309704" y="2080364"/>
              <a:ext cx="14297" cy="17421"/>
            </a:xfrm>
            <a:custGeom>
              <a:avLst/>
              <a:gdLst/>
              <a:ahLst/>
              <a:cxnLst/>
              <a:rect l="l" t="t" r="r" b="b"/>
              <a:pathLst>
                <a:path w="453" h="552" extrusionOk="0">
                  <a:moveTo>
                    <a:pt x="238" y="0"/>
                  </a:moveTo>
                  <a:lnTo>
                    <a:pt x="238" y="0"/>
                  </a:lnTo>
                  <a:cubicBezTo>
                    <a:pt x="119" y="36"/>
                    <a:pt x="36" y="119"/>
                    <a:pt x="0" y="250"/>
                  </a:cubicBezTo>
                  <a:cubicBezTo>
                    <a:pt x="116" y="289"/>
                    <a:pt x="91" y="552"/>
                    <a:pt x="215" y="552"/>
                  </a:cubicBezTo>
                  <a:cubicBezTo>
                    <a:pt x="245" y="552"/>
                    <a:pt x="283" y="537"/>
                    <a:pt x="334" y="500"/>
                  </a:cubicBezTo>
                  <a:lnTo>
                    <a:pt x="453" y="381"/>
                  </a:lnTo>
                  <a:cubicBezTo>
                    <a:pt x="381" y="250"/>
                    <a:pt x="215" y="191"/>
                    <a:pt x="2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5" name="Google Shape;1065;p4"/>
            <p:cNvSpPr/>
            <p:nvPr/>
          </p:nvSpPr>
          <p:spPr>
            <a:xfrm>
              <a:off x="313839" y="2149068"/>
              <a:ext cx="16916" cy="14739"/>
            </a:xfrm>
            <a:custGeom>
              <a:avLst/>
              <a:gdLst/>
              <a:ahLst/>
              <a:cxnLst/>
              <a:rect l="l" t="t" r="r" b="b"/>
              <a:pathLst>
                <a:path w="536" h="467" extrusionOk="0">
                  <a:moveTo>
                    <a:pt x="246" y="0"/>
                  </a:moveTo>
                  <a:cubicBezTo>
                    <a:pt x="225" y="0"/>
                    <a:pt x="203" y="8"/>
                    <a:pt x="179" y="26"/>
                  </a:cubicBezTo>
                  <a:cubicBezTo>
                    <a:pt x="0" y="145"/>
                    <a:pt x="381" y="300"/>
                    <a:pt x="203" y="466"/>
                  </a:cubicBezTo>
                  <a:cubicBezTo>
                    <a:pt x="369" y="466"/>
                    <a:pt x="524" y="466"/>
                    <a:pt x="536" y="216"/>
                  </a:cubicBezTo>
                  <a:cubicBezTo>
                    <a:pt x="427" y="186"/>
                    <a:pt x="351" y="0"/>
                    <a:pt x="24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6" name="Google Shape;1066;p4"/>
            <p:cNvSpPr/>
            <p:nvPr/>
          </p:nvSpPr>
          <p:spPr>
            <a:xfrm>
              <a:off x="257474" y="2127229"/>
              <a:ext cx="12056" cy="11172"/>
            </a:xfrm>
            <a:custGeom>
              <a:avLst/>
              <a:gdLst/>
              <a:ahLst/>
              <a:cxnLst/>
              <a:rect l="l" t="t" r="r" b="b"/>
              <a:pathLst>
                <a:path w="382" h="354" extrusionOk="0">
                  <a:moveTo>
                    <a:pt x="110" y="0"/>
                  </a:moveTo>
                  <a:cubicBezTo>
                    <a:pt x="40" y="0"/>
                    <a:pt x="0" y="108"/>
                    <a:pt x="0" y="206"/>
                  </a:cubicBezTo>
                  <a:cubicBezTo>
                    <a:pt x="0" y="297"/>
                    <a:pt x="35" y="353"/>
                    <a:pt x="105" y="353"/>
                  </a:cubicBezTo>
                  <a:cubicBezTo>
                    <a:pt x="126" y="353"/>
                    <a:pt x="151" y="348"/>
                    <a:pt x="179" y="337"/>
                  </a:cubicBezTo>
                  <a:cubicBezTo>
                    <a:pt x="226" y="277"/>
                    <a:pt x="381" y="325"/>
                    <a:pt x="322" y="182"/>
                  </a:cubicBezTo>
                  <a:cubicBezTo>
                    <a:pt x="298" y="99"/>
                    <a:pt x="203" y="15"/>
                    <a:pt x="131" y="3"/>
                  </a:cubicBezTo>
                  <a:cubicBezTo>
                    <a:pt x="124" y="1"/>
                    <a:pt x="117" y="0"/>
                    <a:pt x="1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7" name="Google Shape;1067;p4"/>
            <p:cNvSpPr/>
            <p:nvPr/>
          </p:nvSpPr>
          <p:spPr>
            <a:xfrm>
              <a:off x="330376" y="2139727"/>
              <a:ext cx="15054" cy="12214"/>
            </a:xfrm>
            <a:custGeom>
              <a:avLst/>
              <a:gdLst/>
              <a:ahLst/>
              <a:cxnLst/>
              <a:rect l="l" t="t" r="r" b="b"/>
              <a:pathLst>
                <a:path w="477" h="387" extrusionOk="0">
                  <a:moveTo>
                    <a:pt x="357" y="0"/>
                  </a:moveTo>
                  <a:cubicBezTo>
                    <a:pt x="214" y="107"/>
                    <a:pt x="0" y="107"/>
                    <a:pt x="12" y="381"/>
                  </a:cubicBezTo>
                  <a:cubicBezTo>
                    <a:pt x="43" y="385"/>
                    <a:pt x="72" y="387"/>
                    <a:pt x="101" y="387"/>
                  </a:cubicBezTo>
                  <a:cubicBezTo>
                    <a:pt x="263" y="387"/>
                    <a:pt x="395" y="325"/>
                    <a:pt x="476" y="143"/>
                  </a:cubicBezTo>
                  <a:cubicBezTo>
                    <a:pt x="441" y="95"/>
                    <a:pt x="393" y="48"/>
                    <a:pt x="3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8" name="Google Shape;1068;p4"/>
            <p:cNvSpPr/>
            <p:nvPr/>
          </p:nvSpPr>
          <p:spPr>
            <a:xfrm>
              <a:off x="255581" y="2105737"/>
              <a:ext cx="11677" cy="9279"/>
            </a:xfrm>
            <a:custGeom>
              <a:avLst/>
              <a:gdLst/>
              <a:ahLst/>
              <a:cxnLst/>
              <a:rect l="l" t="t" r="r" b="b"/>
              <a:pathLst>
                <a:path w="370" h="294" extrusionOk="0">
                  <a:moveTo>
                    <a:pt x="109" y="0"/>
                  </a:moveTo>
                  <a:cubicBezTo>
                    <a:pt x="47" y="0"/>
                    <a:pt x="11" y="57"/>
                    <a:pt x="1" y="149"/>
                  </a:cubicBezTo>
                  <a:cubicBezTo>
                    <a:pt x="43" y="253"/>
                    <a:pt x="103" y="294"/>
                    <a:pt x="182" y="294"/>
                  </a:cubicBezTo>
                  <a:cubicBezTo>
                    <a:pt x="193" y="294"/>
                    <a:pt x="204" y="293"/>
                    <a:pt x="215" y="291"/>
                  </a:cubicBezTo>
                  <a:cubicBezTo>
                    <a:pt x="298" y="291"/>
                    <a:pt x="370" y="232"/>
                    <a:pt x="322" y="149"/>
                  </a:cubicBezTo>
                  <a:cubicBezTo>
                    <a:pt x="298" y="89"/>
                    <a:pt x="203" y="41"/>
                    <a:pt x="144" y="6"/>
                  </a:cubicBezTo>
                  <a:cubicBezTo>
                    <a:pt x="131" y="2"/>
                    <a:pt x="120" y="0"/>
                    <a:pt x="1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9" name="Google Shape;1069;p4"/>
            <p:cNvSpPr/>
            <p:nvPr/>
          </p:nvSpPr>
          <p:spPr>
            <a:xfrm>
              <a:off x="341642" y="2016267"/>
              <a:ext cx="13539" cy="12245"/>
            </a:xfrm>
            <a:custGeom>
              <a:avLst/>
              <a:gdLst/>
              <a:ahLst/>
              <a:cxnLst/>
              <a:rect l="l" t="t" r="r" b="b"/>
              <a:pathLst>
                <a:path w="429" h="388" extrusionOk="0">
                  <a:moveTo>
                    <a:pt x="78" y="1"/>
                  </a:moveTo>
                  <a:cubicBezTo>
                    <a:pt x="52" y="1"/>
                    <a:pt x="26" y="3"/>
                    <a:pt x="0" y="7"/>
                  </a:cubicBezTo>
                  <a:lnTo>
                    <a:pt x="0" y="138"/>
                  </a:lnTo>
                  <a:cubicBezTo>
                    <a:pt x="60" y="293"/>
                    <a:pt x="179" y="388"/>
                    <a:pt x="322" y="388"/>
                  </a:cubicBezTo>
                  <a:cubicBezTo>
                    <a:pt x="417" y="328"/>
                    <a:pt x="429" y="233"/>
                    <a:pt x="429" y="138"/>
                  </a:cubicBezTo>
                  <a:cubicBezTo>
                    <a:pt x="320" y="49"/>
                    <a:pt x="203" y="1"/>
                    <a:pt x="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0" name="Google Shape;1070;p4"/>
            <p:cNvSpPr/>
            <p:nvPr/>
          </p:nvSpPr>
          <p:spPr>
            <a:xfrm>
              <a:off x="338265" y="2020244"/>
              <a:ext cx="13918" cy="10951"/>
            </a:xfrm>
            <a:custGeom>
              <a:avLst/>
              <a:gdLst/>
              <a:ahLst/>
              <a:cxnLst/>
              <a:rect l="l" t="t" r="r" b="b"/>
              <a:pathLst>
                <a:path w="441" h="347" extrusionOk="0">
                  <a:moveTo>
                    <a:pt x="119" y="0"/>
                  </a:moveTo>
                  <a:cubicBezTo>
                    <a:pt x="72" y="36"/>
                    <a:pt x="24" y="83"/>
                    <a:pt x="0" y="131"/>
                  </a:cubicBezTo>
                  <a:cubicBezTo>
                    <a:pt x="91" y="213"/>
                    <a:pt x="170" y="347"/>
                    <a:pt x="277" y="347"/>
                  </a:cubicBezTo>
                  <a:cubicBezTo>
                    <a:pt x="325" y="347"/>
                    <a:pt x="378" y="320"/>
                    <a:pt x="441" y="250"/>
                  </a:cubicBezTo>
                  <a:cubicBezTo>
                    <a:pt x="322" y="179"/>
                    <a:pt x="226" y="83"/>
                    <a:pt x="1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1" name="Google Shape;1071;p4"/>
            <p:cNvSpPr/>
            <p:nvPr/>
          </p:nvSpPr>
          <p:spPr>
            <a:xfrm>
              <a:off x="271360" y="2067582"/>
              <a:ext cx="10573" cy="8300"/>
            </a:xfrm>
            <a:custGeom>
              <a:avLst/>
              <a:gdLst/>
              <a:ahLst/>
              <a:cxnLst/>
              <a:rect l="l" t="t" r="r" b="b"/>
              <a:pathLst>
                <a:path w="335" h="263" extrusionOk="0">
                  <a:moveTo>
                    <a:pt x="334" y="12"/>
                  </a:moveTo>
                  <a:cubicBezTo>
                    <a:pt x="215" y="24"/>
                    <a:pt x="84" y="0"/>
                    <a:pt x="1" y="143"/>
                  </a:cubicBezTo>
                  <a:cubicBezTo>
                    <a:pt x="48" y="238"/>
                    <a:pt x="144" y="262"/>
                    <a:pt x="227" y="262"/>
                  </a:cubicBezTo>
                  <a:lnTo>
                    <a:pt x="334" y="262"/>
                  </a:lnTo>
                  <a:lnTo>
                    <a:pt x="334" y="12"/>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2" name="Google Shape;1072;p4"/>
            <p:cNvSpPr/>
            <p:nvPr/>
          </p:nvSpPr>
          <p:spPr>
            <a:xfrm>
              <a:off x="323590" y="2107410"/>
              <a:ext cx="10920" cy="12435"/>
            </a:xfrm>
            <a:custGeom>
              <a:avLst/>
              <a:gdLst/>
              <a:ahLst/>
              <a:cxnLst/>
              <a:rect l="l" t="t" r="r" b="b"/>
              <a:pathLst>
                <a:path w="346" h="394" extrusionOk="0">
                  <a:moveTo>
                    <a:pt x="1" y="0"/>
                  </a:moveTo>
                  <a:cubicBezTo>
                    <a:pt x="1" y="274"/>
                    <a:pt x="191" y="298"/>
                    <a:pt x="346" y="393"/>
                  </a:cubicBezTo>
                  <a:cubicBezTo>
                    <a:pt x="334" y="155"/>
                    <a:pt x="227" y="36"/>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3" name="Google Shape;1073;p4"/>
            <p:cNvSpPr/>
            <p:nvPr/>
          </p:nvSpPr>
          <p:spPr>
            <a:xfrm>
              <a:off x="309136" y="2167530"/>
              <a:ext cx="8111" cy="15843"/>
            </a:xfrm>
            <a:custGeom>
              <a:avLst/>
              <a:gdLst/>
              <a:ahLst/>
              <a:cxnLst/>
              <a:rect l="l" t="t" r="r" b="b"/>
              <a:pathLst>
                <a:path w="257" h="502" extrusionOk="0">
                  <a:moveTo>
                    <a:pt x="256" y="0"/>
                  </a:moveTo>
                  <a:cubicBezTo>
                    <a:pt x="173" y="48"/>
                    <a:pt x="102" y="96"/>
                    <a:pt x="30" y="107"/>
                  </a:cubicBezTo>
                  <a:lnTo>
                    <a:pt x="30" y="238"/>
                  </a:lnTo>
                  <a:cubicBezTo>
                    <a:pt x="1" y="414"/>
                    <a:pt x="35" y="501"/>
                    <a:pt x="160" y="501"/>
                  </a:cubicBezTo>
                  <a:cubicBezTo>
                    <a:pt x="187" y="501"/>
                    <a:pt x="220" y="497"/>
                    <a:pt x="256" y="488"/>
                  </a:cubicBezTo>
                  <a:lnTo>
                    <a:pt x="256" y="119"/>
                  </a:lnTo>
                  <a:lnTo>
                    <a:pt x="256"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4" name="Google Shape;1074;p4"/>
            <p:cNvSpPr/>
            <p:nvPr/>
          </p:nvSpPr>
          <p:spPr>
            <a:xfrm>
              <a:off x="369824" y="1980763"/>
              <a:ext cx="36105" cy="30361"/>
            </a:xfrm>
            <a:custGeom>
              <a:avLst/>
              <a:gdLst/>
              <a:ahLst/>
              <a:cxnLst/>
              <a:rect l="l" t="t" r="r" b="b"/>
              <a:pathLst>
                <a:path w="1144" h="962" extrusionOk="0">
                  <a:moveTo>
                    <a:pt x="893" y="1"/>
                  </a:moveTo>
                  <a:cubicBezTo>
                    <a:pt x="631" y="251"/>
                    <a:pt x="250" y="96"/>
                    <a:pt x="0" y="370"/>
                  </a:cubicBezTo>
                  <a:cubicBezTo>
                    <a:pt x="24" y="418"/>
                    <a:pt x="72" y="441"/>
                    <a:pt x="95" y="489"/>
                  </a:cubicBezTo>
                  <a:cubicBezTo>
                    <a:pt x="155" y="620"/>
                    <a:pt x="250" y="739"/>
                    <a:pt x="322" y="870"/>
                  </a:cubicBezTo>
                  <a:cubicBezTo>
                    <a:pt x="402" y="936"/>
                    <a:pt x="469" y="962"/>
                    <a:pt x="529" y="962"/>
                  </a:cubicBezTo>
                  <a:cubicBezTo>
                    <a:pt x="718" y="962"/>
                    <a:pt x="826" y="701"/>
                    <a:pt x="988" y="620"/>
                  </a:cubicBezTo>
                  <a:cubicBezTo>
                    <a:pt x="1143" y="370"/>
                    <a:pt x="1024" y="191"/>
                    <a:pt x="8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5" name="Google Shape;1075;p4"/>
            <p:cNvSpPr/>
            <p:nvPr/>
          </p:nvSpPr>
          <p:spPr>
            <a:xfrm>
              <a:off x="398007" y="1980038"/>
              <a:ext cx="31213" cy="20325"/>
            </a:xfrm>
            <a:custGeom>
              <a:avLst/>
              <a:gdLst/>
              <a:ahLst/>
              <a:cxnLst/>
              <a:rect l="l" t="t" r="r" b="b"/>
              <a:pathLst>
                <a:path w="989" h="644" extrusionOk="0">
                  <a:moveTo>
                    <a:pt x="214" y="0"/>
                  </a:moveTo>
                  <a:cubicBezTo>
                    <a:pt x="143" y="24"/>
                    <a:pt x="72" y="24"/>
                    <a:pt x="0" y="24"/>
                  </a:cubicBezTo>
                  <a:cubicBezTo>
                    <a:pt x="24" y="226"/>
                    <a:pt x="72" y="441"/>
                    <a:pt x="95" y="643"/>
                  </a:cubicBezTo>
                  <a:cubicBezTo>
                    <a:pt x="369" y="417"/>
                    <a:pt x="691" y="393"/>
                    <a:pt x="988" y="262"/>
                  </a:cubicBezTo>
                  <a:cubicBezTo>
                    <a:pt x="738" y="143"/>
                    <a:pt x="441" y="202"/>
                    <a:pt x="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6" name="Google Shape;1076;p4"/>
            <p:cNvSpPr/>
            <p:nvPr/>
          </p:nvSpPr>
          <p:spPr>
            <a:xfrm>
              <a:off x="372823" y="2116057"/>
              <a:ext cx="20703" cy="31592"/>
            </a:xfrm>
            <a:custGeom>
              <a:avLst/>
              <a:gdLst/>
              <a:ahLst/>
              <a:cxnLst/>
              <a:rect l="l" t="t" r="r" b="b"/>
              <a:pathLst>
                <a:path w="656" h="1001" extrusionOk="0">
                  <a:moveTo>
                    <a:pt x="0" y="0"/>
                  </a:moveTo>
                  <a:cubicBezTo>
                    <a:pt x="0" y="476"/>
                    <a:pt x="0" y="929"/>
                    <a:pt x="560" y="1000"/>
                  </a:cubicBezTo>
                  <a:lnTo>
                    <a:pt x="560" y="869"/>
                  </a:lnTo>
                  <a:cubicBezTo>
                    <a:pt x="655" y="595"/>
                    <a:pt x="358" y="476"/>
                    <a:pt x="334" y="250"/>
                  </a:cubicBezTo>
                  <a:cubicBezTo>
                    <a:pt x="227" y="155"/>
                    <a:pt x="108" y="83"/>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7" name="Google Shape;1077;p4"/>
            <p:cNvSpPr/>
            <p:nvPr/>
          </p:nvSpPr>
          <p:spPr>
            <a:xfrm>
              <a:off x="296923" y="2175420"/>
              <a:ext cx="27078" cy="16253"/>
            </a:xfrm>
            <a:custGeom>
              <a:avLst/>
              <a:gdLst/>
              <a:ahLst/>
              <a:cxnLst/>
              <a:rect l="l" t="t" r="r" b="b"/>
              <a:pathLst>
                <a:path w="858" h="515" extrusionOk="0">
                  <a:moveTo>
                    <a:pt x="417" y="0"/>
                  </a:moveTo>
                  <a:lnTo>
                    <a:pt x="417" y="0"/>
                  </a:lnTo>
                  <a:cubicBezTo>
                    <a:pt x="0" y="298"/>
                    <a:pt x="489" y="346"/>
                    <a:pt x="536" y="512"/>
                  </a:cubicBezTo>
                  <a:cubicBezTo>
                    <a:pt x="547" y="511"/>
                    <a:pt x="559" y="511"/>
                    <a:pt x="570" y="511"/>
                  </a:cubicBezTo>
                  <a:cubicBezTo>
                    <a:pt x="605" y="511"/>
                    <a:pt x="641" y="515"/>
                    <a:pt x="675" y="515"/>
                  </a:cubicBezTo>
                  <a:cubicBezTo>
                    <a:pt x="738" y="515"/>
                    <a:pt x="794" y="500"/>
                    <a:pt x="822" y="417"/>
                  </a:cubicBezTo>
                  <a:cubicBezTo>
                    <a:pt x="858" y="274"/>
                    <a:pt x="655" y="381"/>
                    <a:pt x="643" y="262"/>
                  </a:cubicBezTo>
                  <a:cubicBezTo>
                    <a:pt x="536" y="215"/>
                    <a:pt x="465" y="119"/>
                    <a:pt x="4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8" name="Google Shape;1078;p4"/>
            <p:cNvSpPr/>
            <p:nvPr/>
          </p:nvSpPr>
          <p:spPr>
            <a:xfrm>
              <a:off x="351015" y="2176398"/>
              <a:ext cx="18841" cy="12087"/>
            </a:xfrm>
            <a:custGeom>
              <a:avLst/>
              <a:gdLst/>
              <a:ahLst/>
              <a:cxnLst/>
              <a:rect l="l" t="t" r="r" b="b"/>
              <a:pathLst>
                <a:path w="597" h="383" extrusionOk="0">
                  <a:moveTo>
                    <a:pt x="462" y="0"/>
                  </a:moveTo>
                  <a:cubicBezTo>
                    <a:pt x="399" y="0"/>
                    <a:pt x="326" y="73"/>
                    <a:pt x="263" y="88"/>
                  </a:cubicBezTo>
                  <a:cubicBezTo>
                    <a:pt x="132" y="112"/>
                    <a:pt x="25" y="148"/>
                    <a:pt x="1" y="291"/>
                  </a:cubicBezTo>
                  <a:cubicBezTo>
                    <a:pt x="13" y="303"/>
                    <a:pt x="25" y="327"/>
                    <a:pt x="37" y="350"/>
                  </a:cubicBezTo>
                  <a:cubicBezTo>
                    <a:pt x="127" y="359"/>
                    <a:pt x="231" y="382"/>
                    <a:pt x="328" y="382"/>
                  </a:cubicBezTo>
                  <a:cubicBezTo>
                    <a:pt x="359" y="382"/>
                    <a:pt x="389" y="380"/>
                    <a:pt x="418" y="374"/>
                  </a:cubicBezTo>
                  <a:cubicBezTo>
                    <a:pt x="513" y="350"/>
                    <a:pt x="596" y="184"/>
                    <a:pt x="549" y="76"/>
                  </a:cubicBezTo>
                  <a:cubicBezTo>
                    <a:pt x="524" y="20"/>
                    <a:pt x="494" y="0"/>
                    <a:pt x="4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9" name="Google Shape;1079;p4"/>
            <p:cNvSpPr/>
            <p:nvPr/>
          </p:nvSpPr>
          <p:spPr>
            <a:xfrm>
              <a:off x="340538" y="2180690"/>
              <a:ext cx="11646" cy="10951"/>
            </a:xfrm>
            <a:custGeom>
              <a:avLst/>
              <a:gdLst/>
              <a:ahLst/>
              <a:cxnLst/>
              <a:rect l="l" t="t" r="r" b="b"/>
              <a:pathLst>
                <a:path w="369" h="347" extrusionOk="0">
                  <a:moveTo>
                    <a:pt x="68" y="0"/>
                  </a:moveTo>
                  <a:cubicBezTo>
                    <a:pt x="41" y="0"/>
                    <a:pt x="19" y="24"/>
                    <a:pt x="11" y="95"/>
                  </a:cubicBezTo>
                  <a:cubicBezTo>
                    <a:pt x="1" y="290"/>
                    <a:pt x="157" y="347"/>
                    <a:pt x="319" y="347"/>
                  </a:cubicBezTo>
                  <a:cubicBezTo>
                    <a:pt x="336" y="347"/>
                    <a:pt x="352" y="346"/>
                    <a:pt x="369" y="345"/>
                  </a:cubicBezTo>
                  <a:lnTo>
                    <a:pt x="369" y="226"/>
                  </a:lnTo>
                  <a:cubicBezTo>
                    <a:pt x="333" y="167"/>
                    <a:pt x="309" y="95"/>
                    <a:pt x="250" y="95"/>
                  </a:cubicBezTo>
                  <a:cubicBezTo>
                    <a:pt x="202" y="95"/>
                    <a:pt x="123" y="0"/>
                    <a:pt x="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0" name="Google Shape;1080;p4"/>
            <p:cNvSpPr/>
            <p:nvPr/>
          </p:nvSpPr>
          <p:spPr>
            <a:xfrm>
              <a:off x="351773" y="2191957"/>
              <a:ext cx="14328" cy="11677"/>
            </a:xfrm>
            <a:custGeom>
              <a:avLst/>
              <a:gdLst/>
              <a:ahLst/>
              <a:cxnLst/>
              <a:rect l="l" t="t" r="r" b="b"/>
              <a:pathLst>
                <a:path w="454" h="370" extrusionOk="0">
                  <a:moveTo>
                    <a:pt x="1" y="0"/>
                  </a:moveTo>
                  <a:lnTo>
                    <a:pt x="1" y="238"/>
                  </a:lnTo>
                  <a:lnTo>
                    <a:pt x="453" y="369"/>
                  </a:lnTo>
                  <a:cubicBezTo>
                    <a:pt x="370" y="131"/>
                    <a:pt x="167" y="95"/>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1" name="Google Shape;1081;p4"/>
            <p:cNvSpPr/>
            <p:nvPr/>
          </p:nvSpPr>
          <p:spPr>
            <a:xfrm>
              <a:off x="348017" y="2176461"/>
              <a:ext cx="10920" cy="11393"/>
            </a:xfrm>
            <a:custGeom>
              <a:avLst/>
              <a:gdLst/>
              <a:ahLst/>
              <a:cxnLst/>
              <a:rect l="l" t="t" r="r" b="b"/>
              <a:pathLst>
                <a:path w="346" h="361" extrusionOk="0">
                  <a:moveTo>
                    <a:pt x="204" y="1"/>
                  </a:moveTo>
                  <a:cubicBezTo>
                    <a:pt x="116" y="1"/>
                    <a:pt x="67" y="130"/>
                    <a:pt x="1" y="229"/>
                  </a:cubicBezTo>
                  <a:cubicBezTo>
                    <a:pt x="48" y="265"/>
                    <a:pt x="72" y="313"/>
                    <a:pt x="120" y="360"/>
                  </a:cubicBezTo>
                  <a:lnTo>
                    <a:pt x="346" y="86"/>
                  </a:lnTo>
                  <a:cubicBezTo>
                    <a:pt x="288" y="25"/>
                    <a:pt x="243" y="1"/>
                    <a:pt x="2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2" name="Google Shape;1082;p4"/>
            <p:cNvSpPr/>
            <p:nvPr/>
          </p:nvSpPr>
          <p:spPr>
            <a:xfrm>
              <a:off x="379955" y="2123947"/>
              <a:ext cx="30487" cy="20325"/>
            </a:xfrm>
            <a:custGeom>
              <a:avLst/>
              <a:gdLst/>
              <a:ahLst/>
              <a:cxnLst/>
              <a:rect l="l" t="t" r="r" b="b"/>
              <a:pathLst>
                <a:path w="966" h="644" extrusionOk="0">
                  <a:moveTo>
                    <a:pt x="120" y="0"/>
                  </a:moveTo>
                  <a:cubicBezTo>
                    <a:pt x="1" y="298"/>
                    <a:pt x="334" y="381"/>
                    <a:pt x="346" y="619"/>
                  </a:cubicBezTo>
                  <a:cubicBezTo>
                    <a:pt x="370" y="619"/>
                    <a:pt x="405" y="619"/>
                    <a:pt x="453" y="643"/>
                  </a:cubicBezTo>
                  <a:cubicBezTo>
                    <a:pt x="572" y="607"/>
                    <a:pt x="667" y="584"/>
                    <a:pt x="775" y="500"/>
                  </a:cubicBezTo>
                  <a:lnTo>
                    <a:pt x="894" y="500"/>
                  </a:lnTo>
                  <a:cubicBezTo>
                    <a:pt x="965" y="179"/>
                    <a:pt x="703" y="143"/>
                    <a:pt x="5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3" name="Google Shape;1083;p4"/>
            <p:cNvSpPr/>
            <p:nvPr/>
          </p:nvSpPr>
          <p:spPr>
            <a:xfrm>
              <a:off x="408768" y="2144176"/>
              <a:ext cx="12182" cy="10509"/>
            </a:xfrm>
            <a:custGeom>
              <a:avLst/>
              <a:gdLst/>
              <a:ahLst/>
              <a:cxnLst/>
              <a:rect l="l" t="t" r="r" b="b"/>
              <a:pathLst>
                <a:path w="386" h="333" extrusionOk="0">
                  <a:moveTo>
                    <a:pt x="277" y="1"/>
                  </a:moveTo>
                  <a:cubicBezTo>
                    <a:pt x="261" y="1"/>
                    <a:pt x="245" y="5"/>
                    <a:pt x="231" y="14"/>
                  </a:cubicBezTo>
                  <a:cubicBezTo>
                    <a:pt x="159" y="38"/>
                    <a:pt x="88" y="121"/>
                    <a:pt x="40" y="193"/>
                  </a:cubicBezTo>
                  <a:cubicBezTo>
                    <a:pt x="0" y="262"/>
                    <a:pt x="52" y="332"/>
                    <a:pt x="112" y="332"/>
                  </a:cubicBezTo>
                  <a:cubicBezTo>
                    <a:pt x="124" y="332"/>
                    <a:pt x="136" y="329"/>
                    <a:pt x="147" y="324"/>
                  </a:cubicBezTo>
                  <a:cubicBezTo>
                    <a:pt x="231" y="276"/>
                    <a:pt x="350" y="276"/>
                    <a:pt x="385" y="133"/>
                  </a:cubicBezTo>
                  <a:cubicBezTo>
                    <a:pt x="376" y="43"/>
                    <a:pt x="327" y="1"/>
                    <a:pt x="2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4" name="Google Shape;1084;p4"/>
            <p:cNvSpPr/>
            <p:nvPr/>
          </p:nvSpPr>
          <p:spPr>
            <a:xfrm>
              <a:off x="394251" y="2137801"/>
              <a:ext cx="10162" cy="9784"/>
            </a:xfrm>
            <a:custGeom>
              <a:avLst/>
              <a:gdLst/>
              <a:ahLst/>
              <a:cxnLst/>
              <a:rect l="l" t="t" r="r" b="b"/>
              <a:pathLst>
                <a:path w="322" h="310" extrusionOk="0">
                  <a:moveTo>
                    <a:pt x="175" y="1"/>
                  </a:moveTo>
                  <a:cubicBezTo>
                    <a:pt x="99" y="1"/>
                    <a:pt x="38" y="53"/>
                    <a:pt x="0" y="180"/>
                  </a:cubicBezTo>
                  <a:cubicBezTo>
                    <a:pt x="73" y="267"/>
                    <a:pt x="131" y="309"/>
                    <a:pt x="179" y="309"/>
                  </a:cubicBezTo>
                  <a:cubicBezTo>
                    <a:pt x="248" y="309"/>
                    <a:pt x="293" y="219"/>
                    <a:pt x="322" y="49"/>
                  </a:cubicBezTo>
                  <a:cubicBezTo>
                    <a:pt x="269" y="19"/>
                    <a:pt x="219" y="1"/>
                    <a:pt x="1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5" name="Google Shape;1085;p4"/>
            <p:cNvSpPr/>
            <p:nvPr/>
          </p:nvSpPr>
          <p:spPr>
            <a:xfrm>
              <a:off x="422781" y="2155506"/>
              <a:ext cx="20325" cy="12056"/>
            </a:xfrm>
            <a:custGeom>
              <a:avLst/>
              <a:gdLst/>
              <a:ahLst/>
              <a:cxnLst/>
              <a:rect l="l" t="t" r="r" b="b"/>
              <a:pathLst>
                <a:path w="644" h="382" extrusionOk="0">
                  <a:moveTo>
                    <a:pt x="311" y="0"/>
                  </a:moveTo>
                  <a:lnTo>
                    <a:pt x="311" y="0"/>
                  </a:lnTo>
                  <a:cubicBezTo>
                    <a:pt x="203" y="96"/>
                    <a:pt x="1" y="155"/>
                    <a:pt x="203" y="381"/>
                  </a:cubicBezTo>
                  <a:cubicBezTo>
                    <a:pt x="191" y="238"/>
                    <a:pt x="644" y="250"/>
                    <a:pt x="31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6" name="Google Shape;1086;p4"/>
            <p:cNvSpPr/>
            <p:nvPr/>
          </p:nvSpPr>
          <p:spPr>
            <a:xfrm>
              <a:off x="374685" y="2048426"/>
              <a:ext cx="43995" cy="31718"/>
            </a:xfrm>
            <a:custGeom>
              <a:avLst/>
              <a:gdLst/>
              <a:ahLst/>
              <a:cxnLst/>
              <a:rect l="l" t="t" r="r" b="b"/>
              <a:pathLst>
                <a:path w="1394" h="1005" extrusionOk="0">
                  <a:moveTo>
                    <a:pt x="513" y="0"/>
                  </a:moveTo>
                  <a:cubicBezTo>
                    <a:pt x="394" y="36"/>
                    <a:pt x="287" y="71"/>
                    <a:pt x="168" y="119"/>
                  </a:cubicBezTo>
                  <a:cubicBezTo>
                    <a:pt x="1" y="369"/>
                    <a:pt x="180" y="619"/>
                    <a:pt x="156" y="857"/>
                  </a:cubicBezTo>
                  <a:cubicBezTo>
                    <a:pt x="203" y="905"/>
                    <a:pt x="227" y="953"/>
                    <a:pt x="275" y="988"/>
                  </a:cubicBezTo>
                  <a:cubicBezTo>
                    <a:pt x="365" y="999"/>
                    <a:pt x="453" y="1005"/>
                    <a:pt x="540" y="1005"/>
                  </a:cubicBezTo>
                  <a:cubicBezTo>
                    <a:pt x="842" y="1005"/>
                    <a:pt x="1125" y="933"/>
                    <a:pt x="1394" y="738"/>
                  </a:cubicBezTo>
                  <a:cubicBezTo>
                    <a:pt x="1251" y="262"/>
                    <a:pt x="823" y="214"/>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7" name="Google Shape;1087;p4"/>
            <p:cNvSpPr/>
            <p:nvPr/>
          </p:nvSpPr>
          <p:spPr>
            <a:xfrm>
              <a:off x="425053" y="2057957"/>
              <a:ext cx="6028" cy="14170"/>
            </a:xfrm>
            <a:custGeom>
              <a:avLst/>
              <a:gdLst/>
              <a:ahLst/>
              <a:cxnLst/>
              <a:rect l="l" t="t" r="r" b="b"/>
              <a:pathLst>
                <a:path w="191" h="449" extrusionOk="0">
                  <a:moveTo>
                    <a:pt x="153" y="1"/>
                  </a:moveTo>
                  <a:cubicBezTo>
                    <a:pt x="125" y="1"/>
                    <a:pt x="83" y="29"/>
                    <a:pt x="60" y="67"/>
                  </a:cubicBezTo>
                  <a:cubicBezTo>
                    <a:pt x="0" y="210"/>
                    <a:pt x="0" y="353"/>
                    <a:pt x="131" y="448"/>
                  </a:cubicBezTo>
                  <a:lnTo>
                    <a:pt x="131" y="329"/>
                  </a:lnTo>
                  <a:cubicBezTo>
                    <a:pt x="143" y="234"/>
                    <a:pt x="191" y="127"/>
                    <a:pt x="179" y="31"/>
                  </a:cubicBezTo>
                  <a:cubicBezTo>
                    <a:pt x="179" y="10"/>
                    <a:pt x="168" y="1"/>
                    <a:pt x="15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8" name="Google Shape;1088;p4"/>
            <p:cNvSpPr/>
            <p:nvPr/>
          </p:nvSpPr>
          <p:spPr>
            <a:xfrm>
              <a:off x="398385" y="2090053"/>
              <a:ext cx="7543" cy="9878"/>
            </a:xfrm>
            <a:custGeom>
              <a:avLst/>
              <a:gdLst/>
              <a:ahLst/>
              <a:cxnLst/>
              <a:rect l="l" t="t" r="r" b="b"/>
              <a:pathLst>
                <a:path w="239" h="313" extrusionOk="0">
                  <a:moveTo>
                    <a:pt x="76" y="0"/>
                  </a:moveTo>
                  <a:cubicBezTo>
                    <a:pt x="56" y="0"/>
                    <a:pt x="12" y="30"/>
                    <a:pt x="12" y="50"/>
                  </a:cubicBezTo>
                  <a:cubicBezTo>
                    <a:pt x="0" y="193"/>
                    <a:pt x="107" y="253"/>
                    <a:pt x="191" y="312"/>
                  </a:cubicBezTo>
                  <a:cubicBezTo>
                    <a:pt x="179" y="193"/>
                    <a:pt x="238" y="62"/>
                    <a:pt x="83" y="3"/>
                  </a:cubicBezTo>
                  <a:cubicBezTo>
                    <a:pt x="82" y="1"/>
                    <a:pt x="79" y="0"/>
                    <a:pt x="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9" name="Google Shape;1089;p4"/>
            <p:cNvSpPr/>
            <p:nvPr/>
          </p:nvSpPr>
          <p:spPr>
            <a:xfrm>
              <a:off x="439507" y="2099047"/>
              <a:ext cx="10383" cy="12529"/>
            </a:xfrm>
            <a:custGeom>
              <a:avLst/>
              <a:gdLst/>
              <a:ahLst/>
              <a:cxnLst/>
              <a:rect l="l" t="t" r="r" b="b"/>
              <a:pathLst>
                <a:path w="329" h="397" extrusionOk="0">
                  <a:moveTo>
                    <a:pt x="196" y="0"/>
                  </a:moveTo>
                  <a:cubicBezTo>
                    <a:pt x="0" y="0"/>
                    <a:pt x="175" y="294"/>
                    <a:pt x="114" y="396"/>
                  </a:cubicBezTo>
                  <a:cubicBezTo>
                    <a:pt x="185" y="277"/>
                    <a:pt x="257" y="146"/>
                    <a:pt x="328" y="27"/>
                  </a:cubicBezTo>
                  <a:cubicBezTo>
                    <a:pt x="272" y="8"/>
                    <a:pt x="229" y="0"/>
                    <a:pt x="1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0" name="Google Shape;1090;p4"/>
            <p:cNvSpPr/>
            <p:nvPr/>
          </p:nvSpPr>
          <p:spPr>
            <a:xfrm>
              <a:off x="357422" y="1996196"/>
              <a:ext cx="22944" cy="12056"/>
            </a:xfrm>
            <a:custGeom>
              <a:avLst/>
              <a:gdLst/>
              <a:ahLst/>
              <a:cxnLst/>
              <a:rect l="l" t="t" r="r" b="b"/>
              <a:pathLst>
                <a:path w="727" h="382" extrusionOk="0">
                  <a:moveTo>
                    <a:pt x="488" y="0"/>
                  </a:moveTo>
                  <a:lnTo>
                    <a:pt x="488" y="0"/>
                  </a:lnTo>
                  <a:cubicBezTo>
                    <a:pt x="0" y="322"/>
                    <a:pt x="703" y="202"/>
                    <a:pt x="608" y="381"/>
                  </a:cubicBezTo>
                  <a:lnTo>
                    <a:pt x="715" y="381"/>
                  </a:lnTo>
                  <a:cubicBezTo>
                    <a:pt x="727" y="191"/>
                    <a:pt x="715" y="12"/>
                    <a:pt x="4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1" name="Google Shape;1091;p4"/>
            <p:cNvSpPr/>
            <p:nvPr/>
          </p:nvSpPr>
          <p:spPr>
            <a:xfrm>
              <a:off x="293546" y="2088254"/>
              <a:ext cx="11677" cy="19567"/>
            </a:xfrm>
            <a:custGeom>
              <a:avLst/>
              <a:gdLst/>
              <a:ahLst/>
              <a:cxnLst/>
              <a:rect l="l" t="t" r="r" b="b"/>
              <a:pathLst>
                <a:path w="370" h="620" extrusionOk="0">
                  <a:moveTo>
                    <a:pt x="60" y="0"/>
                  </a:moveTo>
                  <a:lnTo>
                    <a:pt x="60" y="0"/>
                  </a:lnTo>
                  <a:cubicBezTo>
                    <a:pt x="95" y="202"/>
                    <a:pt x="0" y="441"/>
                    <a:pt x="179" y="619"/>
                  </a:cubicBezTo>
                  <a:cubicBezTo>
                    <a:pt x="226" y="583"/>
                    <a:pt x="250" y="536"/>
                    <a:pt x="286" y="488"/>
                  </a:cubicBezTo>
                  <a:cubicBezTo>
                    <a:pt x="357" y="369"/>
                    <a:pt x="369" y="250"/>
                    <a:pt x="286" y="131"/>
                  </a:cubicBezTo>
                  <a:lnTo>
                    <a:pt x="6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2" name="Google Shape;1092;p4"/>
            <p:cNvSpPr/>
            <p:nvPr/>
          </p:nvSpPr>
          <p:spPr>
            <a:xfrm>
              <a:off x="302919" y="2092009"/>
              <a:ext cx="6817" cy="11298"/>
            </a:xfrm>
            <a:custGeom>
              <a:avLst/>
              <a:gdLst/>
              <a:ahLst/>
              <a:cxnLst/>
              <a:rect l="l" t="t" r="r" b="b"/>
              <a:pathLst>
                <a:path w="216" h="358" extrusionOk="0">
                  <a:moveTo>
                    <a:pt x="1" y="0"/>
                  </a:moveTo>
                  <a:lnTo>
                    <a:pt x="1" y="357"/>
                  </a:lnTo>
                  <a:cubicBezTo>
                    <a:pt x="60" y="298"/>
                    <a:pt x="168" y="238"/>
                    <a:pt x="179" y="143"/>
                  </a:cubicBezTo>
                  <a:cubicBezTo>
                    <a:pt x="215" y="24"/>
                    <a:pt x="96" y="12"/>
                    <a:pt x="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3" name="Google Shape;1093;p4"/>
            <p:cNvSpPr/>
            <p:nvPr/>
          </p:nvSpPr>
          <p:spPr>
            <a:xfrm>
              <a:off x="345398" y="2052182"/>
              <a:ext cx="40618" cy="23702"/>
            </a:xfrm>
            <a:custGeom>
              <a:avLst/>
              <a:gdLst/>
              <a:ahLst/>
              <a:cxnLst/>
              <a:rect l="l" t="t" r="r" b="b"/>
              <a:pathLst>
                <a:path w="1287" h="751" extrusionOk="0">
                  <a:moveTo>
                    <a:pt x="1096" y="0"/>
                  </a:moveTo>
                  <a:cubicBezTo>
                    <a:pt x="862" y="11"/>
                    <a:pt x="666" y="249"/>
                    <a:pt x="415" y="249"/>
                  </a:cubicBezTo>
                  <a:cubicBezTo>
                    <a:pt x="384" y="249"/>
                    <a:pt x="354" y="246"/>
                    <a:pt x="322" y="238"/>
                  </a:cubicBezTo>
                  <a:cubicBezTo>
                    <a:pt x="215" y="322"/>
                    <a:pt x="96" y="429"/>
                    <a:pt x="0" y="512"/>
                  </a:cubicBezTo>
                  <a:cubicBezTo>
                    <a:pt x="96" y="607"/>
                    <a:pt x="191" y="679"/>
                    <a:pt x="298" y="750"/>
                  </a:cubicBezTo>
                  <a:cubicBezTo>
                    <a:pt x="441" y="667"/>
                    <a:pt x="572" y="548"/>
                    <a:pt x="750" y="512"/>
                  </a:cubicBezTo>
                  <a:cubicBezTo>
                    <a:pt x="761" y="511"/>
                    <a:pt x="772" y="510"/>
                    <a:pt x="782" y="510"/>
                  </a:cubicBezTo>
                  <a:cubicBezTo>
                    <a:pt x="936" y="510"/>
                    <a:pt x="995" y="672"/>
                    <a:pt x="1096" y="750"/>
                  </a:cubicBezTo>
                  <a:cubicBezTo>
                    <a:pt x="1286" y="500"/>
                    <a:pt x="1131" y="250"/>
                    <a:pt x="1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4" name="Google Shape;1094;p4"/>
            <p:cNvSpPr/>
            <p:nvPr/>
          </p:nvSpPr>
          <p:spPr>
            <a:xfrm>
              <a:off x="354771" y="2066320"/>
              <a:ext cx="18841" cy="13697"/>
            </a:xfrm>
            <a:custGeom>
              <a:avLst/>
              <a:gdLst/>
              <a:ahLst/>
              <a:cxnLst/>
              <a:rect l="l" t="t" r="r" b="b"/>
              <a:pathLst>
                <a:path w="597" h="434" extrusionOk="0">
                  <a:moveTo>
                    <a:pt x="294" y="1"/>
                  </a:moveTo>
                  <a:cubicBezTo>
                    <a:pt x="159" y="1"/>
                    <a:pt x="90" y="168"/>
                    <a:pt x="1" y="302"/>
                  </a:cubicBezTo>
                  <a:cubicBezTo>
                    <a:pt x="14" y="309"/>
                    <a:pt x="28" y="311"/>
                    <a:pt x="43" y="311"/>
                  </a:cubicBezTo>
                  <a:cubicBezTo>
                    <a:pt x="108" y="311"/>
                    <a:pt x="185" y="260"/>
                    <a:pt x="248" y="260"/>
                  </a:cubicBezTo>
                  <a:cubicBezTo>
                    <a:pt x="301" y="260"/>
                    <a:pt x="344" y="297"/>
                    <a:pt x="358" y="433"/>
                  </a:cubicBezTo>
                  <a:cubicBezTo>
                    <a:pt x="549" y="386"/>
                    <a:pt x="596" y="266"/>
                    <a:pt x="453" y="64"/>
                  </a:cubicBezTo>
                  <a:cubicBezTo>
                    <a:pt x="391" y="19"/>
                    <a:pt x="339" y="1"/>
                    <a:pt x="2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38331274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bg>
      <p:bgPr>
        <a:solidFill>
          <a:schemeClr val="accent3"/>
        </a:solidFill>
        <a:effectLst/>
      </p:bgPr>
    </p:bg>
    <p:spTree>
      <p:nvGrpSpPr>
        <p:cNvPr id="1" name="Shape 1095"/>
        <p:cNvGrpSpPr/>
        <p:nvPr/>
      </p:nvGrpSpPr>
      <p:grpSpPr>
        <a:xfrm>
          <a:off x="0" y="0"/>
          <a:ext cx="0" cy="0"/>
          <a:chOff x="0" y="0"/>
          <a:chExt cx="0" cy="0"/>
        </a:xfrm>
      </p:grpSpPr>
      <p:sp>
        <p:nvSpPr>
          <p:cNvPr id="1096" name="Google Shape;1096;p5"/>
          <p:cNvSpPr/>
          <p:nvPr/>
        </p:nvSpPr>
        <p:spPr>
          <a:xfrm>
            <a:off x="-70266" y="17891"/>
            <a:ext cx="12439979" cy="6890112"/>
          </a:xfrm>
          <a:custGeom>
            <a:avLst/>
            <a:gdLst/>
            <a:ahLst/>
            <a:cxnLst/>
            <a:rect l="l" t="t" r="r" b="b"/>
            <a:pathLst>
              <a:path w="291562" h="161487" extrusionOk="0">
                <a:moveTo>
                  <a:pt x="270415" y="1"/>
                </a:moveTo>
                <a:cubicBezTo>
                  <a:pt x="258379" y="1"/>
                  <a:pt x="243437" y="3345"/>
                  <a:pt x="234495" y="17623"/>
                </a:cubicBezTo>
                <a:cubicBezTo>
                  <a:pt x="218275" y="43520"/>
                  <a:pt x="241487" y="75946"/>
                  <a:pt x="168101" y="75946"/>
                </a:cubicBezTo>
                <a:cubicBezTo>
                  <a:pt x="165369" y="75946"/>
                  <a:pt x="162503" y="75901"/>
                  <a:pt x="159497" y="75809"/>
                </a:cubicBezTo>
                <a:cubicBezTo>
                  <a:pt x="157716" y="75755"/>
                  <a:pt x="155978" y="75728"/>
                  <a:pt x="154283" y="75728"/>
                </a:cubicBezTo>
                <a:cubicBezTo>
                  <a:pt x="76221" y="75728"/>
                  <a:pt x="87261" y="132055"/>
                  <a:pt x="62556" y="145818"/>
                </a:cubicBezTo>
                <a:cubicBezTo>
                  <a:pt x="55701" y="149640"/>
                  <a:pt x="47955" y="151032"/>
                  <a:pt x="40308" y="151032"/>
                </a:cubicBezTo>
                <a:cubicBezTo>
                  <a:pt x="19799" y="151032"/>
                  <a:pt x="1" y="141019"/>
                  <a:pt x="1" y="141019"/>
                </a:cubicBezTo>
                <a:lnTo>
                  <a:pt x="1" y="161486"/>
                </a:lnTo>
                <a:lnTo>
                  <a:pt x="291561" y="161486"/>
                </a:lnTo>
                <a:lnTo>
                  <a:pt x="289370" y="2598"/>
                </a:lnTo>
                <a:cubicBezTo>
                  <a:pt x="289370" y="2598"/>
                  <a:pt x="281021" y="1"/>
                  <a:pt x="270415"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097" name="Google Shape;1097;p5"/>
          <p:cNvSpPr txBox="1">
            <a:spLocks noGrp="1"/>
          </p:cNvSpPr>
          <p:nvPr>
            <p:ph type="title"/>
          </p:nvPr>
        </p:nvSpPr>
        <p:spPr>
          <a:xfrm>
            <a:off x="1403167" y="441600"/>
            <a:ext cx="9385600" cy="7636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1098" name="Google Shape;1098;p5"/>
          <p:cNvSpPr txBox="1">
            <a:spLocks noGrp="1"/>
          </p:cNvSpPr>
          <p:nvPr>
            <p:ph type="body" idx="1"/>
          </p:nvPr>
        </p:nvSpPr>
        <p:spPr>
          <a:xfrm>
            <a:off x="1403233" y="1536633"/>
            <a:ext cx="44060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
        <p:nvSpPr>
          <p:cNvPr id="1099" name="Google Shape;1099;p5"/>
          <p:cNvSpPr txBox="1">
            <a:spLocks noGrp="1"/>
          </p:cNvSpPr>
          <p:nvPr>
            <p:ph type="body" idx="2"/>
          </p:nvPr>
        </p:nvSpPr>
        <p:spPr>
          <a:xfrm>
            <a:off x="6382833" y="1536633"/>
            <a:ext cx="4406000" cy="4555200"/>
          </a:xfrm>
          <a:prstGeom prst="rect">
            <a:avLst/>
          </a:prstGeom>
        </p:spPr>
        <p:txBody>
          <a:bodyPr spcFirstLastPara="1" wrap="square" lIns="91425" tIns="91425" rIns="91425" bIns="91425" anchor="t" anchorCtr="0">
            <a:noAutofit/>
          </a:bodyPr>
          <a:lstStyle>
            <a:lvl1pPr marL="609585" lvl="0" indent="-423323">
              <a:spcBef>
                <a:spcPts val="0"/>
              </a:spcBef>
              <a:spcAft>
                <a:spcPts val="0"/>
              </a:spcAft>
              <a:buSzPts val="1400"/>
              <a:buChar char="●"/>
              <a:defRPr sz="1867"/>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192269644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only" type="titleOnly">
  <p:cSld name="Title only">
    <p:bg>
      <p:bgPr>
        <a:solidFill>
          <a:schemeClr val="accent3"/>
        </a:solidFill>
        <a:effectLst/>
      </p:bgPr>
    </p:bg>
    <p:spTree>
      <p:nvGrpSpPr>
        <p:cNvPr id="1" name="Shape 1100"/>
        <p:cNvGrpSpPr/>
        <p:nvPr/>
      </p:nvGrpSpPr>
      <p:grpSpPr>
        <a:xfrm>
          <a:off x="0" y="0"/>
          <a:ext cx="0" cy="0"/>
          <a:chOff x="0" y="0"/>
          <a:chExt cx="0" cy="0"/>
        </a:xfrm>
      </p:grpSpPr>
      <p:sp>
        <p:nvSpPr>
          <p:cNvPr id="1101" name="Google Shape;1101;p6"/>
          <p:cNvSpPr/>
          <p:nvPr/>
        </p:nvSpPr>
        <p:spPr>
          <a:xfrm>
            <a:off x="159026" y="188843"/>
            <a:ext cx="11847444" cy="6490253"/>
          </a:xfrm>
          <a:custGeom>
            <a:avLst/>
            <a:gdLst/>
            <a:ahLst/>
            <a:cxnLst/>
            <a:rect l="l" t="t" r="r" b="b"/>
            <a:pathLst>
              <a:path w="242329" h="135792" extrusionOk="0">
                <a:moveTo>
                  <a:pt x="8751" y="1"/>
                </a:moveTo>
                <a:cubicBezTo>
                  <a:pt x="3917" y="1"/>
                  <a:pt x="0" y="3299"/>
                  <a:pt x="0" y="7359"/>
                </a:cubicBezTo>
                <a:lnTo>
                  <a:pt x="0" y="128433"/>
                </a:lnTo>
                <a:cubicBezTo>
                  <a:pt x="0" y="132493"/>
                  <a:pt x="3917" y="135791"/>
                  <a:pt x="8751" y="135791"/>
                </a:cubicBezTo>
                <a:lnTo>
                  <a:pt x="233565" y="135791"/>
                </a:lnTo>
                <a:cubicBezTo>
                  <a:pt x="238399" y="135791"/>
                  <a:pt x="242316" y="132493"/>
                  <a:pt x="242316" y="128433"/>
                </a:cubicBezTo>
                <a:lnTo>
                  <a:pt x="242316" y="7359"/>
                </a:lnTo>
                <a:cubicBezTo>
                  <a:pt x="242328" y="3299"/>
                  <a:pt x="238399" y="1"/>
                  <a:pt x="233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2" name="Google Shape;1102;p6"/>
          <p:cNvSpPr txBox="1">
            <a:spLocks noGrp="1"/>
          </p:cNvSpPr>
          <p:nvPr>
            <p:ph type="title"/>
          </p:nvPr>
        </p:nvSpPr>
        <p:spPr>
          <a:xfrm>
            <a:off x="950967" y="441600"/>
            <a:ext cx="1029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None/>
              <a:defRPr sz="3333">
                <a:solidFill>
                  <a:schemeClr val="dk1"/>
                </a:solidFill>
              </a:defRPr>
            </a:lvl1pPr>
            <a:lvl2pPr lvl="1" algn="ctr" rtl="0">
              <a:spcBef>
                <a:spcPts val="0"/>
              </a:spcBef>
              <a:spcAft>
                <a:spcPts val="0"/>
              </a:spcAft>
              <a:buClr>
                <a:schemeClr val="dk1"/>
              </a:buClr>
              <a:buSzPts val="2500"/>
              <a:buNone/>
              <a:defRPr sz="3333">
                <a:solidFill>
                  <a:schemeClr val="dk1"/>
                </a:solidFill>
              </a:defRPr>
            </a:lvl2pPr>
            <a:lvl3pPr lvl="2" algn="ctr" rtl="0">
              <a:spcBef>
                <a:spcPts val="0"/>
              </a:spcBef>
              <a:spcAft>
                <a:spcPts val="0"/>
              </a:spcAft>
              <a:buClr>
                <a:schemeClr val="dk1"/>
              </a:buClr>
              <a:buSzPts val="2500"/>
              <a:buNone/>
              <a:defRPr sz="3333">
                <a:solidFill>
                  <a:schemeClr val="dk1"/>
                </a:solidFill>
              </a:defRPr>
            </a:lvl3pPr>
            <a:lvl4pPr lvl="3" algn="ctr" rtl="0">
              <a:spcBef>
                <a:spcPts val="0"/>
              </a:spcBef>
              <a:spcAft>
                <a:spcPts val="0"/>
              </a:spcAft>
              <a:buClr>
                <a:schemeClr val="dk1"/>
              </a:buClr>
              <a:buSzPts val="2500"/>
              <a:buNone/>
              <a:defRPr sz="3333">
                <a:solidFill>
                  <a:schemeClr val="dk1"/>
                </a:solidFill>
              </a:defRPr>
            </a:lvl4pPr>
            <a:lvl5pPr lvl="4" algn="ctr" rtl="0">
              <a:spcBef>
                <a:spcPts val="0"/>
              </a:spcBef>
              <a:spcAft>
                <a:spcPts val="0"/>
              </a:spcAft>
              <a:buClr>
                <a:schemeClr val="dk1"/>
              </a:buClr>
              <a:buSzPts val="2500"/>
              <a:buNone/>
              <a:defRPr sz="3333">
                <a:solidFill>
                  <a:schemeClr val="dk1"/>
                </a:solidFill>
              </a:defRPr>
            </a:lvl5pPr>
            <a:lvl6pPr lvl="5" algn="ctr" rtl="0">
              <a:spcBef>
                <a:spcPts val="0"/>
              </a:spcBef>
              <a:spcAft>
                <a:spcPts val="0"/>
              </a:spcAft>
              <a:buClr>
                <a:schemeClr val="dk1"/>
              </a:buClr>
              <a:buSzPts val="2500"/>
              <a:buNone/>
              <a:defRPr sz="3333">
                <a:solidFill>
                  <a:schemeClr val="dk1"/>
                </a:solidFill>
              </a:defRPr>
            </a:lvl6pPr>
            <a:lvl7pPr lvl="6" algn="ctr" rtl="0">
              <a:spcBef>
                <a:spcPts val="0"/>
              </a:spcBef>
              <a:spcAft>
                <a:spcPts val="0"/>
              </a:spcAft>
              <a:buClr>
                <a:schemeClr val="dk1"/>
              </a:buClr>
              <a:buSzPts val="2500"/>
              <a:buNone/>
              <a:defRPr sz="3333">
                <a:solidFill>
                  <a:schemeClr val="dk1"/>
                </a:solidFill>
              </a:defRPr>
            </a:lvl7pPr>
            <a:lvl8pPr lvl="7" algn="ctr" rtl="0">
              <a:spcBef>
                <a:spcPts val="0"/>
              </a:spcBef>
              <a:spcAft>
                <a:spcPts val="0"/>
              </a:spcAft>
              <a:buClr>
                <a:schemeClr val="dk1"/>
              </a:buClr>
              <a:buSzPts val="2500"/>
              <a:buNone/>
              <a:defRPr sz="3333">
                <a:solidFill>
                  <a:schemeClr val="dk1"/>
                </a:solidFill>
              </a:defRPr>
            </a:lvl8pPr>
            <a:lvl9pPr lvl="8" algn="ctr" rtl="0">
              <a:spcBef>
                <a:spcPts val="0"/>
              </a:spcBef>
              <a:spcAft>
                <a:spcPts val="0"/>
              </a:spcAft>
              <a:buClr>
                <a:schemeClr val="dk1"/>
              </a:buClr>
              <a:buSzPts val="2500"/>
              <a:buNone/>
              <a:defRPr sz="3333">
                <a:solidFill>
                  <a:schemeClr val="dk1"/>
                </a:solidFill>
              </a:defRPr>
            </a:lvl9pPr>
          </a:lstStyle>
          <a:p>
            <a:endParaRPr/>
          </a:p>
        </p:txBody>
      </p:sp>
    </p:spTree>
    <p:extLst>
      <p:ext uri="{BB962C8B-B14F-4D97-AF65-F5344CB8AC3E}">
        <p14:creationId xmlns:p14="http://schemas.microsoft.com/office/powerpoint/2010/main" val="143871513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仅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404DB3FC-60DB-481D-B8FA-83D2A7831240}"/>
              </a:ext>
            </a:extLst>
          </p:cNvPr>
          <p:cNvSpPr>
            <a:spLocks noGrp="1"/>
          </p:cNvSpPr>
          <p:nvPr>
            <p:ph type="title"/>
          </p:nvPr>
        </p:nvSpPr>
        <p:spPr>
          <a:xfrm>
            <a:off x="838200" y="365125"/>
            <a:ext cx="10515600" cy="1325563"/>
          </a:xfrm>
          <a:prstGeom prst="rect">
            <a:avLst/>
          </a:prstGeom>
        </p:spPr>
        <p:txBody>
          <a:bodyPr>
            <a:normAutofit/>
          </a:bodyPr>
          <a:lstStyle/>
          <a:p>
            <a:r>
              <a:rPr lang="en-US" altLang="en-US"/>
              <a:t>Click here to edit master header styles</a:t>
            </a:r>
          </a:p>
        </p:txBody>
      </p:sp>
      <p:sp>
        <p:nvSpPr>
          <p:cNvPr id="3" name="日期占位符 2">
            <a:extLst>
              <a:ext uri="{FF2B5EF4-FFF2-40B4-BE49-F238E27FC236}">
                <a16:creationId xmlns:a16="http://schemas.microsoft.com/office/drawing/2014/main" id="{98C3288E-19D1-45FC-BEFA-5C886D924E14}"/>
              </a:ext>
            </a:extLst>
          </p:cNvPr>
          <p:cNvSpPr>
            <a:spLocks noGrp="1"/>
          </p:cNvSpPr>
          <p:nvPr>
            <p:ph type="dt" sz="half" idx="10"/>
          </p:nvPr>
        </p:nvSpPr>
        <p:spPr>
          <a:xfrm>
            <a:off x="838200" y="6356350"/>
            <a:ext cx="2743200" cy="365125"/>
          </a:xfrm>
          <a:prstGeom prst="rect">
            <a:avLst/>
          </a:prstGeom>
        </p:spPr>
        <p:txBody>
          <a:bodyPr>
            <a:normAutofit/>
          </a:bodyPr>
          <a:lstStyle/>
          <a:p>
            <a:fld id="{BD4E93D0-AFD0-4C32-96A7-F021EE6CB207}" type="datetimeFigureOut">
              <a:rPr lang="en-US" altLang="en-US" sz="1700" smtClean="0"/>
              <a:t>8/25/2025</a:t>
            </a:fld>
            <a:endParaRPr lang="zh-CN" altLang="en-US"/>
          </a:p>
        </p:txBody>
      </p:sp>
      <p:sp>
        <p:nvSpPr>
          <p:cNvPr id="4" name="页脚占位符 3">
            <a:extLst>
              <a:ext uri="{FF2B5EF4-FFF2-40B4-BE49-F238E27FC236}">
                <a16:creationId xmlns:a16="http://schemas.microsoft.com/office/drawing/2014/main" id="{B5D71CD1-2561-4206-9FBB-1F45EB6562D0}"/>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5" name="灯片编号占位符 4">
            <a:extLst>
              <a:ext uri="{FF2B5EF4-FFF2-40B4-BE49-F238E27FC236}">
                <a16:creationId xmlns:a16="http://schemas.microsoft.com/office/drawing/2014/main" id="{FC506B13-A6AB-4F4A-8E27-6741EF52D799}"/>
              </a:ext>
            </a:extLst>
          </p:cNvPr>
          <p:cNvSpPr>
            <a:spLocks noGrp="1"/>
          </p:cNvSpPr>
          <p:nvPr>
            <p:ph type="sldNum" sz="quarter" idx="12"/>
          </p:nvPr>
        </p:nvSpPr>
        <p:spPr>
          <a:xfrm>
            <a:off x="8610600" y="6356350"/>
            <a:ext cx="2743200" cy="365125"/>
          </a:xfrm>
          <a:prstGeom prst="rect">
            <a:avLst/>
          </a:prstGeom>
        </p:spPr>
        <p:txBody>
          <a:bodyPr>
            <a:normAutofit lnSpcReduction="20000"/>
          </a:bodyPr>
          <a:lstStyle/>
          <a:p>
            <a:fld id="{1940618C-647D-4B95-B53F-55B2E86AD904}" type="slidenum">
              <a:rPr lang="en-US" altLang="en-US" smtClean="0"/>
              <a:t>‹#›</a:t>
            </a:fld>
            <a:endParaRPr lang="zh-CN" altLang="en-US"/>
          </a:p>
        </p:txBody>
      </p:sp>
    </p:spTree>
    <p:extLst>
      <p:ext uri="{BB962C8B-B14F-4D97-AF65-F5344CB8AC3E}">
        <p14:creationId xmlns:p14="http://schemas.microsoft.com/office/powerpoint/2010/main" val="19126016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One column text">
  <p:cSld name="One column text">
    <p:bg>
      <p:bgPr>
        <a:solidFill>
          <a:schemeClr val="accent3"/>
        </a:solidFill>
        <a:effectLst/>
      </p:bgPr>
    </p:bg>
    <p:spTree>
      <p:nvGrpSpPr>
        <p:cNvPr id="1" name="Shape 1103"/>
        <p:cNvGrpSpPr/>
        <p:nvPr/>
      </p:nvGrpSpPr>
      <p:grpSpPr>
        <a:xfrm>
          <a:off x="0" y="0"/>
          <a:ext cx="0" cy="0"/>
          <a:chOff x="0" y="0"/>
          <a:chExt cx="0" cy="0"/>
        </a:xfrm>
      </p:grpSpPr>
      <p:grpSp>
        <p:nvGrpSpPr>
          <p:cNvPr id="1104" name="Google Shape;1104;p7"/>
          <p:cNvGrpSpPr/>
          <p:nvPr/>
        </p:nvGrpSpPr>
        <p:grpSpPr>
          <a:xfrm>
            <a:off x="4178498" y="0"/>
            <a:ext cx="8703503" cy="6891815"/>
            <a:chOff x="3121273" y="0"/>
            <a:chExt cx="6527627" cy="5168861"/>
          </a:xfrm>
        </p:grpSpPr>
        <p:sp>
          <p:nvSpPr>
            <p:cNvPr id="1105" name="Google Shape;1105;p7"/>
            <p:cNvSpPr/>
            <p:nvPr/>
          </p:nvSpPr>
          <p:spPr>
            <a:xfrm>
              <a:off x="3121273" y="0"/>
              <a:ext cx="5604150" cy="5168861"/>
            </a:xfrm>
            <a:custGeom>
              <a:avLst/>
              <a:gdLst/>
              <a:ahLst/>
              <a:cxnLst/>
              <a:rect l="l" t="t" r="r" b="b"/>
              <a:pathLst>
                <a:path w="174952" h="161426" extrusionOk="0">
                  <a:moveTo>
                    <a:pt x="97763" y="1"/>
                  </a:moveTo>
                  <a:cubicBezTo>
                    <a:pt x="98549" y="2846"/>
                    <a:pt x="99037" y="5763"/>
                    <a:pt x="99228" y="8704"/>
                  </a:cubicBezTo>
                  <a:cubicBezTo>
                    <a:pt x="99739" y="17062"/>
                    <a:pt x="97704" y="25421"/>
                    <a:pt x="94155" y="33172"/>
                  </a:cubicBezTo>
                  <a:cubicBezTo>
                    <a:pt x="86321" y="50257"/>
                    <a:pt x="72272" y="64830"/>
                    <a:pt x="58163" y="78451"/>
                  </a:cubicBezTo>
                  <a:cubicBezTo>
                    <a:pt x="43721" y="92405"/>
                    <a:pt x="28302" y="105752"/>
                    <a:pt x="15205" y="120670"/>
                  </a:cubicBezTo>
                  <a:cubicBezTo>
                    <a:pt x="8252" y="128600"/>
                    <a:pt x="1382" y="137780"/>
                    <a:pt x="453" y="147888"/>
                  </a:cubicBezTo>
                  <a:cubicBezTo>
                    <a:pt x="1" y="152734"/>
                    <a:pt x="1156" y="157258"/>
                    <a:pt x="3382" y="161425"/>
                  </a:cubicBezTo>
                  <a:lnTo>
                    <a:pt x="28385" y="161425"/>
                  </a:lnTo>
                  <a:cubicBezTo>
                    <a:pt x="29433" y="154282"/>
                    <a:pt x="31576" y="147257"/>
                    <a:pt x="35231" y="140494"/>
                  </a:cubicBezTo>
                  <a:cubicBezTo>
                    <a:pt x="38827" y="133874"/>
                    <a:pt x="43673" y="127505"/>
                    <a:pt x="49650" y="122230"/>
                  </a:cubicBezTo>
                  <a:cubicBezTo>
                    <a:pt x="54948" y="117551"/>
                    <a:pt x="61890" y="113241"/>
                    <a:pt x="69831" y="113050"/>
                  </a:cubicBezTo>
                  <a:cubicBezTo>
                    <a:pt x="69992" y="113047"/>
                    <a:pt x="70152" y="113045"/>
                    <a:pt x="70313" y="113045"/>
                  </a:cubicBezTo>
                  <a:cubicBezTo>
                    <a:pt x="77634" y="113045"/>
                    <a:pt x="84758" y="117000"/>
                    <a:pt x="88393" y="122290"/>
                  </a:cubicBezTo>
                  <a:cubicBezTo>
                    <a:pt x="91941" y="127457"/>
                    <a:pt x="92417" y="133755"/>
                    <a:pt x="91929" y="139577"/>
                  </a:cubicBezTo>
                  <a:cubicBezTo>
                    <a:pt x="91310" y="146983"/>
                    <a:pt x="89202" y="154186"/>
                    <a:pt x="87369" y="161425"/>
                  </a:cubicBezTo>
                  <a:lnTo>
                    <a:pt x="104835" y="161425"/>
                  </a:lnTo>
                  <a:cubicBezTo>
                    <a:pt x="106109" y="160306"/>
                    <a:pt x="107300" y="159092"/>
                    <a:pt x="108419" y="157806"/>
                  </a:cubicBezTo>
                  <a:cubicBezTo>
                    <a:pt x="112979" y="152496"/>
                    <a:pt x="114932" y="146304"/>
                    <a:pt x="114789" y="139780"/>
                  </a:cubicBezTo>
                  <a:cubicBezTo>
                    <a:pt x="114634" y="132577"/>
                    <a:pt x="112551" y="125350"/>
                    <a:pt x="110765" y="118337"/>
                  </a:cubicBezTo>
                  <a:cubicBezTo>
                    <a:pt x="107050" y="103716"/>
                    <a:pt x="102287" y="88559"/>
                    <a:pt x="104776" y="73498"/>
                  </a:cubicBezTo>
                  <a:cubicBezTo>
                    <a:pt x="105693" y="67914"/>
                    <a:pt x="107610" y="62413"/>
                    <a:pt x="111050" y="57555"/>
                  </a:cubicBezTo>
                  <a:cubicBezTo>
                    <a:pt x="114456" y="52733"/>
                    <a:pt x="119254" y="48769"/>
                    <a:pt x="124743" y="45649"/>
                  </a:cubicBezTo>
                  <a:cubicBezTo>
                    <a:pt x="136899" y="38732"/>
                    <a:pt x="151675" y="35184"/>
                    <a:pt x="162712" y="26826"/>
                  </a:cubicBezTo>
                  <a:cubicBezTo>
                    <a:pt x="168212" y="22658"/>
                    <a:pt x="172213" y="17479"/>
                    <a:pt x="173844" y="11336"/>
                  </a:cubicBezTo>
                  <a:cubicBezTo>
                    <a:pt x="174832" y="7609"/>
                    <a:pt x="174951" y="3775"/>
                    <a:pt x="17440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06" name="Google Shape;1106;p7"/>
            <p:cNvSpPr/>
            <p:nvPr/>
          </p:nvSpPr>
          <p:spPr>
            <a:xfrm>
              <a:off x="8281241" y="0"/>
              <a:ext cx="1367660" cy="2489523"/>
            </a:xfrm>
            <a:custGeom>
              <a:avLst/>
              <a:gdLst/>
              <a:ahLst/>
              <a:cxnLst/>
              <a:rect l="l" t="t" r="r" b="b"/>
              <a:pathLst>
                <a:path w="42696" h="77749" extrusionOk="0">
                  <a:moveTo>
                    <a:pt x="26575" y="1"/>
                  </a:moveTo>
                  <a:cubicBezTo>
                    <a:pt x="26646" y="2180"/>
                    <a:pt x="26492" y="4370"/>
                    <a:pt x="26134" y="6525"/>
                  </a:cubicBezTo>
                  <a:cubicBezTo>
                    <a:pt x="23956" y="19360"/>
                    <a:pt x="12871" y="28742"/>
                    <a:pt x="5179" y="39363"/>
                  </a:cubicBezTo>
                  <a:cubicBezTo>
                    <a:pt x="3072" y="42280"/>
                    <a:pt x="822" y="45387"/>
                    <a:pt x="381" y="48864"/>
                  </a:cubicBezTo>
                  <a:cubicBezTo>
                    <a:pt x="0" y="51900"/>
                    <a:pt x="1084" y="54781"/>
                    <a:pt x="3012" y="57317"/>
                  </a:cubicBezTo>
                  <a:cubicBezTo>
                    <a:pt x="5227" y="60211"/>
                    <a:pt x="8382" y="62592"/>
                    <a:pt x="11621" y="64628"/>
                  </a:cubicBezTo>
                  <a:cubicBezTo>
                    <a:pt x="15324" y="66985"/>
                    <a:pt x="19169" y="69128"/>
                    <a:pt x="23134" y="71033"/>
                  </a:cubicBezTo>
                  <a:cubicBezTo>
                    <a:pt x="29373" y="73998"/>
                    <a:pt x="35945" y="76248"/>
                    <a:pt x="42696" y="77748"/>
                  </a:cubicBezTo>
                  <a:lnTo>
                    <a:pt x="4269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07" name="Google Shape;1107;p7"/>
          <p:cNvSpPr/>
          <p:nvPr/>
        </p:nvSpPr>
        <p:spPr>
          <a:xfrm>
            <a:off x="9207835" y="3381567"/>
            <a:ext cx="3826181" cy="3510059"/>
          </a:xfrm>
          <a:custGeom>
            <a:avLst/>
            <a:gdLst/>
            <a:ahLst/>
            <a:cxnLst/>
            <a:rect l="l" t="t" r="r" b="b"/>
            <a:pathLst>
              <a:path w="70188" h="64389" extrusionOk="0">
                <a:moveTo>
                  <a:pt x="18568" y="0"/>
                </a:moveTo>
                <a:cubicBezTo>
                  <a:pt x="14432" y="0"/>
                  <a:pt x="10298" y="719"/>
                  <a:pt x="7037" y="2857"/>
                </a:cubicBezTo>
                <a:cubicBezTo>
                  <a:pt x="275" y="7286"/>
                  <a:pt x="1" y="15990"/>
                  <a:pt x="1013" y="22526"/>
                </a:cubicBezTo>
                <a:cubicBezTo>
                  <a:pt x="2358" y="31218"/>
                  <a:pt x="6120" y="39552"/>
                  <a:pt x="6490" y="48363"/>
                </a:cubicBezTo>
                <a:cubicBezTo>
                  <a:pt x="6680" y="52804"/>
                  <a:pt x="5882" y="57257"/>
                  <a:pt x="3834" y="61352"/>
                </a:cubicBezTo>
                <a:cubicBezTo>
                  <a:pt x="3311" y="62400"/>
                  <a:pt x="2727" y="63412"/>
                  <a:pt x="2084" y="64388"/>
                </a:cubicBezTo>
                <a:lnTo>
                  <a:pt x="70188" y="64388"/>
                </a:lnTo>
                <a:lnTo>
                  <a:pt x="70188" y="24252"/>
                </a:lnTo>
                <a:cubicBezTo>
                  <a:pt x="68390" y="22014"/>
                  <a:pt x="66414" y="19931"/>
                  <a:pt x="64283" y="18002"/>
                </a:cubicBezTo>
                <a:cubicBezTo>
                  <a:pt x="59294" y="13513"/>
                  <a:pt x="53424" y="10060"/>
                  <a:pt x="47007" y="7179"/>
                </a:cubicBezTo>
                <a:cubicBezTo>
                  <a:pt x="40256" y="4155"/>
                  <a:pt x="33005" y="1726"/>
                  <a:pt x="25480" y="571"/>
                </a:cubicBezTo>
                <a:cubicBezTo>
                  <a:pt x="23284" y="234"/>
                  <a:pt x="20926" y="0"/>
                  <a:pt x="18568" y="0"/>
                </a:cubicBezTo>
                <a:close/>
              </a:path>
            </a:pathLst>
          </a:custGeom>
          <a:solidFill>
            <a:schemeClr val="accent6"/>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08" name="Google Shape;1108;p7"/>
          <p:cNvSpPr txBox="1">
            <a:spLocks noGrp="1"/>
          </p:cNvSpPr>
          <p:nvPr>
            <p:ph type="title"/>
          </p:nvPr>
        </p:nvSpPr>
        <p:spPr>
          <a:xfrm>
            <a:off x="1105733" y="740800"/>
            <a:ext cx="3744000" cy="1007600"/>
          </a:xfrm>
          <a:prstGeom prst="rect">
            <a:avLst/>
          </a:prstGeom>
        </p:spPr>
        <p:txBody>
          <a:bodyPr spcFirstLastPara="1" wrap="square" lIns="91425" tIns="91425" rIns="91425" bIns="91425" anchor="b" anchorCtr="0">
            <a:noAutofit/>
          </a:bodyPr>
          <a:lstStyle>
            <a:lvl1pPr lvl="0">
              <a:spcBef>
                <a:spcPts val="0"/>
              </a:spcBef>
              <a:spcAft>
                <a:spcPts val="0"/>
              </a:spcAft>
              <a:buSzPts val="2400"/>
              <a:buNone/>
              <a:defRPr sz="3200"/>
            </a:lvl1pPr>
            <a:lvl2pPr lvl="1">
              <a:spcBef>
                <a:spcPts val="0"/>
              </a:spcBef>
              <a:spcAft>
                <a:spcPts val="0"/>
              </a:spcAft>
              <a:buSzPts val="2400"/>
              <a:buNone/>
              <a:defRPr sz="3200"/>
            </a:lvl2pPr>
            <a:lvl3pPr lvl="2">
              <a:spcBef>
                <a:spcPts val="0"/>
              </a:spcBef>
              <a:spcAft>
                <a:spcPts val="0"/>
              </a:spcAft>
              <a:buSzPts val="2400"/>
              <a:buNone/>
              <a:defRPr sz="3200"/>
            </a:lvl3pPr>
            <a:lvl4pPr lvl="3">
              <a:spcBef>
                <a:spcPts val="0"/>
              </a:spcBef>
              <a:spcAft>
                <a:spcPts val="0"/>
              </a:spcAft>
              <a:buSzPts val="2400"/>
              <a:buNone/>
              <a:defRPr sz="3200"/>
            </a:lvl4pPr>
            <a:lvl5pPr lvl="4">
              <a:spcBef>
                <a:spcPts val="0"/>
              </a:spcBef>
              <a:spcAft>
                <a:spcPts val="0"/>
              </a:spcAft>
              <a:buSzPts val="2400"/>
              <a:buNone/>
              <a:defRPr sz="3200"/>
            </a:lvl5pPr>
            <a:lvl6pPr lvl="5">
              <a:spcBef>
                <a:spcPts val="0"/>
              </a:spcBef>
              <a:spcAft>
                <a:spcPts val="0"/>
              </a:spcAft>
              <a:buSzPts val="2400"/>
              <a:buNone/>
              <a:defRPr sz="3200"/>
            </a:lvl6pPr>
            <a:lvl7pPr lvl="6">
              <a:spcBef>
                <a:spcPts val="0"/>
              </a:spcBef>
              <a:spcAft>
                <a:spcPts val="0"/>
              </a:spcAft>
              <a:buSzPts val="2400"/>
              <a:buNone/>
              <a:defRPr sz="3200"/>
            </a:lvl7pPr>
            <a:lvl8pPr lvl="7">
              <a:spcBef>
                <a:spcPts val="0"/>
              </a:spcBef>
              <a:spcAft>
                <a:spcPts val="0"/>
              </a:spcAft>
              <a:buSzPts val="2400"/>
              <a:buNone/>
              <a:defRPr sz="3200"/>
            </a:lvl8pPr>
            <a:lvl9pPr lvl="8">
              <a:spcBef>
                <a:spcPts val="0"/>
              </a:spcBef>
              <a:spcAft>
                <a:spcPts val="0"/>
              </a:spcAft>
              <a:buSzPts val="2400"/>
              <a:buNone/>
              <a:defRPr sz="3200"/>
            </a:lvl9pPr>
          </a:lstStyle>
          <a:p>
            <a:endParaRPr/>
          </a:p>
        </p:txBody>
      </p:sp>
      <p:sp>
        <p:nvSpPr>
          <p:cNvPr id="1109" name="Google Shape;1109;p7"/>
          <p:cNvSpPr txBox="1">
            <a:spLocks noGrp="1"/>
          </p:cNvSpPr>
          <p:nvPr>
            <p:ph type="body" idx="1"/>
          </p:nvPr>
        </p:nvSpPr>
        <p:spPr>
          <a:xfrm>
            <a:off x="1105733" y="1852800"/>
            <a:ext cx="3744000" cy="4239200"/>
          </a:xfrm>
          <a:prstGeom prst="rect">
            <a:avLst/>
          </a:prstGeom>
        </p:spPr>
        <p:txBody>
          <a:bodyPr spcFirstLastPara="1" wrap="square" lIns="91425" tIns="91425" rIns="91425" bIns="91425" anchor="t" anchorCtr="0">
            <a:noAutofit/>
          </a:bodyPr>
          <a:lstStyle>
            <a:lvl1pPr marL="609585" lvl="0" indent="-406390">
              <a:spcBef>
                <a:spcPts val="0"/>
              </a:spcBef>
              <a:spcAft>
                <a:spcPts val="0"/>
              </a:spcAft>
              <a:buSzPts val="1200"/>
              <a:buChar char="●"/>
              <a:defRPr sz="1600"/>
            </a:lvl1pPr>
            <a:lvl2pPr marL="1219170" lvl="1" indent="-406390">
              <a:spcBef>
                <a:spcPts val="0"/>
              </a:spcBef>
              <a:spcAft>
                <a:spcPts val="0"/>
              </a:spcAft>
              <a:buSzPts val="1200"/>
              <a:buChar char="○"/>
              <a:defRPr sz="1600"/>
            </a:lvl2pPr>
            <a:lvl3pPr marL="1828754" lvl="2" indent="-406390">
              <a:spcBef>
                <a:spcPts val="0"/>
              </a:spcBef>
              <a:spcAft>
                <a:spcPts val="0"/>
              </a:spcAft>
              <a:buSzPts val="1200"/>
              <a:buChar char="■"/>
              <a:defRPr sz="1600"/>
            </a:lvl3pPr>
            <a:lvl4pPr marL="2438339" lvl="3" indent="-406390">
              <a:spcBef>
                <a:spcPts val="0"/>
              </a:spcBef>
              <a:spcAft>
                <a:spcPts val="0"/>
              </a:spcAft>
              <a:buSzPts val="1200"/>
              <a:buChar char="●"/>
              <a:defRPr sz="1600"/>
            </a:lvl4pPr>
            <a:lvl5pPr marL="3047924" lvl="4" indent="-406390">
              <a:spcBef>
                <a:spcPts val="0"/>
              </a:spcBef>
              <a:spcAft>
                <a:spcPts val="0"/>
              </a:spcAft>
              <a:buSzPts val="1200"/>
              <a:buChar char="○"/>
              <a:defRPr sz="1600"/>
            </a:lvl5pPr>
            <a:lvl6pPr marL="3657509" lvl="5" indent="-406390">
              <a:spcBef>
                <a:spcPts val="0"/>
              </a:spcBef>
              <a:spcAft>
                <a:spcPts val="0"/>
              </a:spcAft>
              <a:buSzPts val="1200"/>
              <a:buChar char="■"/>
              <a:defRPr sz="1600"/>
            </a:lvl6pPr>
            <a:lvl7pPr marL="4267093" lvl="6" indent="-406390">
              <a:spcBef>
                <a:spcPts val="0"/>
              </a:spcBef>
              <a:spcAft>
                <a:spcPts val="0"/>
              </a:spcAft>
              <a:buSzPts val="1200"/>
              <a:buChar char="●"/>
              <a:defRPr sz="1600"/>
            </a:lvl7pPr>
            <a:lvl8pPr marL="4876678" lvl="7" indent="-406390">
              <a:spcBef>
                <a:spcPts val="0"/>
              </a:spcBef>
              <a:spcAft>
                <a:spcPts val="0"/>
              </a:spcAft>
              <a:buSzPts val="1200"/>
              <a:buChar char="○"/>
              <a:defRPr sz="1600"/>
            </a:lvl8pPr>
            <a:lvl9pPr marL="5486263" lvl="8" indent="-406390">
              <a:spcBef>
                <a:spcPts val="0"/>
              </a:spcBef>
              <a:spcAft>
                <a:spcPts val="0"/>
              </a:spcAft>
              <a:buSzPts val="1200"/>
              <a:buChar char="■"/>
              <a:defRPr sz="1600"/>
            </a:lvl9pPr>
          </a:lstStyle>
          <a:p>
            <a:endParaRPr/>
          </a:p>
        </p:txBody>
      </p:sp>
    </p:spTree>
    <p:extLst>
      <p:ext uri="{BB962C8B-B14F-4D97-AF65-F5344CB8AC3E}">
        <p14:creationId xmlns:p14="http://schemas.microsoft.com/office/powerpoint/2010/main" val="82047948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Main point">
  <p:cSld name="Main point">
    <p:bg>
      <p:bgPr>
        <a:solidFill>
          <a:schemeClr val="accent3"/>
        </a:solidFill>
        <a:effectLst/>
      </p:bgPr>
    </p:bg>
    <p:spTree>
      <p:nvGrpSpPr>
        <p:cNvPr id="1" name="Shape 1110"/>
        <p:cNvGrpSpPr/>
        <p:nvPr/>
      </p:nvGrpSpPr>
      <p:grpSpPr>
        <a:xfrm>
          <a:off x="0" y="0"/>
          <a:ext cx="0" cy="0"/>
          <a:chOff x="0" y="0"/>
          <a:chExt cx="0" cy="0"/>
        </a:xfrm>
      </p:grpSpPr>
      <p:sp>
        <p:nvSpPr>
          <p:cNvPr id="1111" name="Google Shape;1111;p8"/>
          <p:cNvSpPr txBox="1">
            <a:spLocks noGrp="1"/>
          </p:cNvSpPr>
          <p:nvPr>
            <p:ph type="title"/>
          </p:nvPr>
        </p:nvSpPr>
        <p:spPr>
          <a:xfrm>
            <a:off x="1850800" y="1575767"/>
            <a:ext cx="8490400" cy="35032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6400"/>
            </a:lvl1pPr>
            <a:lvl2pPr lvl="1" algn="ctr">
              <a:spcBef>
                <a:spcPts val="0"/>
              </a:spcBef>
              <a:spcAft>
                <a:spcPts val="0"/>
              </a:spcAft>
              <a:buSzPts val="4800"/>
              <a:buNone/>
              <a:defRPr sz="6400"/>
            </a:lvl2pPr>
            <a:lvl3pPr lvl="2" algn="ctr">
              <a:spcBef>
                <a:spcPts val="0"/>
              </a:spcBef>
              <a:spcAft>
                <a:spcPts val="0"/>
              </a:spcAft>
              <a:buSzPts val="4800"/>
              <a:buNone/>
              <a:defRPr sz="6400"/>
            </a:lvl3pPr>
            <a:lvl4pPr lvl="3" algn="ctr">
              <a:spcBef>
                <a:spcPts val="0"/>
              </a:spcBef>
              <a:spcAft>
                <a:spcPts val="0"/>
              </a:spcAft>
              <a:buSzPts val="4800"/>
              <a:buNone/>
              <a:defRPr sz="6400"/>
            </a:lvl4pPr>
            <a:lvl5pPr lvl="4" algn="ctr">
              <a:spcBef>
                <a:spcPts val="0"/>
              </a:spcBef>
              <a:spcAft>
                <a:spcPts val="0"/>
              </a:spcAft>
              <a:buSzPts val="4800"/>
              <a:buNone/>
              <a:defRPr sz="6400"/>
            </a:lvl5pPr>
            <a:lvl6pPr lvl="5" algn="ctr">
              <a:spcBef>
                <a:spcPts val="0"/>
              </a:spcBef>
              <a:spcAft>
                <a:spcPts val="0"/>
              </a:spcAft>
              <a:buSzPts val="4800"/>
              <a:buNone/>
              <a:defRPr sz="6400"/>
            </a:lvl6pPr>
            <a:lvl7pPr lvl="6" algn="ctr">
              <a:spcBef>
                <a:spcPts val="0"/>
              </a:spcBef>
              <a:spcAft>
                <a:spcPts val="0"/>
              </a:spcAft>
              <a:buSzPts val="4800"/>
              <a:buNone/>
              <a:defRPr sz="6400"/>
            </a:lvl7pPr>
            <a:lvl8pPr lvl="7" algn="ctr">
              <a:spcBef>
                <a:spcPts val="0"/>
              </a:spcBef>
              <a:spcAft>
                <a:spcPts val="0"/>
              </a:spcAft>
              <a:buSzPts val="4800"/>
              <a:buNone/>
              <a:defRPr sz="6400"/>
            </a:lvl8pPr>
            <a:lvl9pPr lvl="8" algn="ctr">
              <a:spcBef>
                <a:spcPts val="0"/>
              </a:spcBef>
              <a:spcAft>
                <a:spcPts val="0"/>
              </a:spcAft>
              <a:buSzPts val="4800"/>
              <a:buNone/>
              <a:defRPr sz="6400"/>
            </a:lvl9pPr>
          </a:lstStyle>
          <a:p>
            <a:endParaRPr/>
          </a:p>
        </p:txBody>
      </p:sp>
      <p:sp>
        <p:nvSpPr>
          <p:cNvPr id="1112" name="Google Shape;1112;p8"/>
          <p:cNvSpPr/>
          <p:nvPr/>
        </p:nvSpPr>
        <p:spPr>
          <a:xfrm>
            <a:off x="-18059" y="-78652"/>
            <a:ext cx="12228117" cy="6916797"/>
          </a:xfrm>
          <a:custGeom>
            <a:avLst/>
            <a:gdLst/>
            <a:ahLst/>
            <a:cxnLst/>
            <a:rect l="l" t="t" r="r" b="b"/>
            <a:pathLst>
              <a:path w="285215" h="161331" extrusionOk="0">
                <a:moveTo>
                  <a:pt x="1" y="1"/>
                </a:moveTo>
                <a:lnTo>
                  <a:pt x="1" y="161163"/>
                </a:lnTo>
                <a:lnTo>
                  <a:pt x="284108" y="161330"/>
                </a:lnTo>
                <a:lnTo>
                  <a:pt x="285215" y="1799"/>
                </a:lnTo>
                <a:lnTo>
                  <a:pt x="242091" y="2430"/>
                </a:lnTo>
                <a:cubicBezTo>
                  <a:pt x="234625" y="3668"/>
                  <a:pt x="227386" y="6144"/>
                  <a:pt x="222338" y="10228"/>
                </a:cubicBezTo>
                <a:cubicBezTo>
                  <a:pt x="217290" y="14312"/>
                  <a:pt x="214766" y="20170"/>
                  <a:pt x="216992" y="25361"/>
                </a:cubicBezTo>
                <a:cubicBezTo>
                  <a:pt x="221112" y="34981"/>
                  <a:pt x="238269" y="38434"/>
                  <a:pt x="245877" y="46923"/>
                </a:cubicBezTo>
                <a:cubicBezTo>
                  <a:pt x="246865" y="48030"/>
                  <a:pt x="247698" y="49293"/>
                  <a:pt x="247496" y="50590"/>
                </a:cubicBezTo>
                <a:cubicBezTo>
                  <a:pt x="247210" y="52352"/>
                  <a:pt x="245127" y="53650"/>
                  <a:pt x="243496" y="55008"/>
                </a:cubicBezTo>
                <a:cubicBezTo>
                  <a:pt x="237209" y="60246"/>
                  <a:pt x="237007" y="67997"/>
                  <a:pt x="239507" y="74653"/>
                </a:cubicBezTo>
                <a:cubicBezTo>
                  <a:pt x="242007" y="81308"/>
                  <a:pt x="246805" y="87404"/>
                  <a:pt x="249651" y="94000"/>
                </a:cubicBezTo>
                <a:cubicBezTo>
                  <a:pt x="250651" y="96322"/>
                  <a:pt x="251401" y="98858"/>
                  <a:pt x="250211" y="101144"/>
                </a:cubicBezTo>
                <a:cubicBezTo>
                  <a:pt x="247889" y="105597"/>
                  <a:pt x="239507" y="106978"/>
                  <a:pt x="236268" y="111133"/>
                </a:cubicBezTo>
                <a:cubicBezTo>
                  <a:pt x="231244" y="117539"/>
                  <a:pt x="240543" y="127516"/>
                  <a:pt x="232077" y="132077"/>
                </a:cubicBezTo>
                <a:cubicBezTo>
                  <a:pt x="230958" y="132672"/>
                  <a:pt x="229660" y="133077"/>
                  <a:pt x="228315" y="133339"/>
                </a:cubicBezTo>
                <a:cubicBezTo>
                  <a:pt x="223493" y="134279"/>
                  <a:pt x="218433" y="133946"/>
                  <a:pt x="213516" y="134493"/>
                </a:cubicBezTo>
                <a:cubicBezTo>
                  <a:pt x="209110" y="134982"/>
                  <a:pt x="204514" y="136375"/>
                  <a:pt x="202455" y="139185"/>
                </a:cubicBezTo>
                <a:cubicBezTo>
                  <a:pt x="200526" y="141780"/>
                  <a:pt x="200764" y="145507"/>
                  <a:pt x="195299" y="145959"/>
                </a:cubicBezTo>
                <a:cubicBezTo>
                  <a:pt x="195002" y="145981"/>
                  <a:pt x="194706" y="145992"/>
                  <a:pt x="194410" y="145992"/>
                </a:cubicBezTo>
                <a:cubicBezTo>
                  <a:pt x="192615" y="145992"/>
                  <a:pt x="190842" y="145590"/>
                  <a:pt x="189227" y="144792"/>
                </a:cubicBezTo>
                <a:cubicBezTo>
                  <a:pt x="185660" y="143039"/>
                  <a:pt x="181722" y="142366"/>
                  <a:pt x="177685" y="142366"/>
                </a:cubicBezTo>
                <a:cubicBezTo>
                  <a:pt x="172235" y="142366"/>
                  <a:pt x="166605" y="143592"/>
                  <a:pt x="161461" y="145042"/>
                </a:cubicBezTo>
                <a:cubicBezTo>
                  <a:pt x="157281" y="146216"/>
                  <a:pt x="153014" y="147563"/>
                  <a:pt x="148545" y="147563"/>
                </a:cubicBezTo>
                <a:cubicBezTo>
                  <a:pt x="148342" y="147563"/>
                  <a:pt x="148139" y="147560"/>
                  <a:pt x="147936" y="147555"/>
                </a:cubicBezTo>
                <a:cubicBezTo>
                  <a:pt x="144007" y="147459"/>
                  <a:pt x="140316" y="146281"/>
                  <a:pt x="136518" y="145531"/>
                </a:cubicBezTo>
                <a:cubicBezTo>
                  <a:pt x="133107" y="144847"/>
                  <a:pt x="129564" y="144507"/>
                  <a:pt x="126021" y="144507"/>
                </a:cubicBezTo>
                <a:cubicBezTo>
                  <a:pt x="121166" y="144507"/>
                  <a:pt x="116310" y="145145"/>
                  <a:pt x="111789" y="146412"/>
                </a:cubicBezTo>
                <a:cubicBezTo>
                  <a:pt x="107297" y="147671"/>
                  <a:pt x="102814" y="149551"/>
                  <a:pt x="98093" y="149551"/>
                </a:cubicBezTo>
                <a:cubicBezTo>
                  <a:pt x="97546" y="149551"/>
                  <a:pt x="96995" y="149526"/>
                  <a:pt x="96441" y="149472"/>
                </a:cubicBezTo>
                <a:cubicBezTo>
                  <a:pt x="90417" y="148876"/>
                  <a:pt x="86250" y="145078"/>
                  <a:pt x="81344" y="142530"/>
                </a:cubicBezTo>
                <a:cubicBezTo>
                  <a:pt x="76517" y="140035"/>
                  <a:pt x="70556" y="138681"/>
                  <a:pt x="64594" y="138681"/>
                </a:cubicBezTo>
                <a:cubicBezTo>
                  <a:pt x="63616" y="138681"/>
                  <a:pt x="62637" y="138718"/>
                  <a:pt x="61663" y="138792"/>
                </a:cubicBezTo>
                <a:cubicBezTo>
                  <a:pt x="57425" y="139113"/>
                  <a:pt x="53317" y="140113"/>
                  <a:pt x="49066" y="140268"/>
                </a:cubicBezTo>
                <a:cubicBezTo>
                  <a:pt x="48765" y="140279"/>
                  <a:pt x="48462" y="140285"/>
                  <a:pt x="48157" y="140285"/>
                </a:cubicBezTo>
                <a:cubicBezTo>
                  <a:pt x="44157" y="140285"/>
                  <a:pt x="39919" y="139324"/>
                  <a:pt x="37839" y="136934"/>
                </a:cubicBezTo>
                <a:cubicBezTo>
                  <a:pt x="36482" y="135351"/>
                  <a:pt x="36255" y="133422"/>
                  <a:pt x="36351" y="131576"/>
                </a:cubicBezTo>
                <a:cubicBezTo>
                  <a:pt x="36815" y="123171"/>
                  <a:pt x="42804" y="113896"/>
                  <a:pt x="36101" y="106954"/>
                </a:cubicBezTo>
                <a:cubicBezTo>
                  <a:pt x="32933" y="103668"/>
                  <a:pt x="27397" y="101692"/>
                  <a:pt x="24849" y="98156"/>
                </a:cubicBezTo>
                <a:cubicBezTo>
                  <a:pt x="21099" y="92929"/>
                  <a:pt x="25302" y="86583"/>
                  <a:pt x="30576" y="82082"/>
                </a:cubicBezTo>
                <a:cubicBezTo>
                  <a:pt x="35851" y="77570"/>
                  <a:pt x="42518" y="73474"/>
                  <a:pt x="44661" y="67819"/>
                </a:cubicBezTo>
                <a:cubicBezTo>
                  <a:pt x="46292" y="63461"/>
                  <a:pt x="44971" y="59091"/>
                  <a:pt x="42363" y="54924"/>
                </a:cubicBezTo>
                <a:cubicBezTo>
                  <a:pt x="38922" y="49412"/>
                  <a:pt x="42637" y="42994"/>
                  <a:pt x="50519" y="40732"/>
                </a:cubicBezTo>
                <a:cubicBezTo>
                  <a:pt x="58330" y="38505"/>
                  <a:pt x="65521" y="35803"/>
                  <a:pt x="69533" y="30731"/>
                </a:cubicBezTo>
                <a:cubicBezTo>
                  <a:pt x="73355" y="25885"/>
                  <a:pt x="73141" y="19860"/>
                  <a:pt x="70748" y="14586"/>
                </a:cubicBezTo>
                <a:cubicBezTo>
                  <a:pt x="68355" y="9323"/>
                  <a:pt x="63985" y="4620"/>
                  <a:pt x="5967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15047992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113"/>
        <p:cNvGrpSpPr/>
        <p:nvPr/>
      </p:nvGrpSpPr>
      <p:grpSpPr>
        <a:xfrm>
          <a:off x="0" y="0"/>
          <a:ext cx="0" cy="0"/>
          <a:chOff x="0" y="0"/>
          <a:chExt cx="0" cy="0"/>
        </a:xfrm>
      </p:grpSpPr>
      <p:sp>
        <p:nvSpPr>
          <p:cNvPr id="1114" name="Google Shape;1114;p9"/>
          <p:cNvSpPr/>
          <p:nvPr/>
        </p:nvSpPr>
        <p:spPr>
          <a:xfrm>
            <a:off x="6096000" y="-167"/>
            <a:ext cx="6096000" cy="6858000"/>
          </a:xfrm>
          <a:prstGeom prst="rect">
            <a:avLst/>
          </a:pr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15" name="Google Shape;1115;p9"/>
          <p:cNvGrpSpPr/>
          <p:nvPr/>
        </p:nvGrpSpPr>
        <p:grpSpPr>
          <a:xfrm>
            <a:off x="-63700" y="-509433"/>
            <a:ext cx="5612344" cy="7491119"/>
            <a:chOff x="-57460" y="-382070"/>
            <a:chExt cx="5067732" cy="5618339"/>
          </a:xfrm>
        </p:grpSpPr>
        <p:sp>
          <p:nvSpPr>
            <p:cNvPr id="1116" name="Google Shape;1116;p9"/>
            <p:cNvSpPr/>
            <p:nvPr/>
          </p:nvSpPr>
          <p:spPr>
            <a:xfrm>
              <a:off x="-57460" y="2994031"/>
              <a:ext cx="1378339" cy="2242239"/>
            </a:xfrm>
            <a:custGeom>
              <a:avLst/>
              <a:gdLst/>
              <a:ahLst/>
              <a:cxnLst/>
              <a:rect l="l" t="t" r="r" b="b"/>
              <a:pathLst>
                <a:path w="41280" h="67153" extrusionOk="0">
                  <a:moveTo>
                    <a:pt x="1" y="1"/>
                  </a:moveTo>
                  <a:lnTo>
                    <a:pt x="1" y="63306"/>
                  </a:lnTo>
                  <a:cubicBezTo>
                    <a:pt x="1" y="65426"/>
                    <a:pt x="1882" y="67152"/>
                    <a:pt x="4204" y="67152"/>
                  </a:cubicBezTo>
                  <a:lnTo>
                    <a:pt x="41280" y="67152"/>
                  </a:lnTo>
                  <a:cubicBezTo>
                    <a:pt x="32064" y="58079"/>
                    <a:pt x="26516" y="46340"/>
                    <a:pt x="21313" y="34862"/>
                  </a:cubicBezTo>
                  <a:cubicBezTo>
                    <a:pt x="15812" y="22694"/>
                    <a:pt x="10264" y="10181"/>
                    <a:pt x="525" y="501"/>
                  </a:cubicBezTo>
                  <a:cubicBezTo>
                    <a:pt x="346" y="334"/>
                    <a:pt x="179" y="168"/>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17" name="Google Shape;1117;p9"/>
            <p:cNvSpPr/>
            <p:nvPr/>
          </p:nvSpPr>
          <p:spPr>
            <a:xfrm>
              <a:off x="593390" y="-382070"/>
              <a:ext cx="4416882" cy="1089162"/>
            </a:xfrm>
            <a:custGeom>
              <a:avLst/>
              <a:gdLst/>
              <a:ahLst/>
              <a:cxnLst/>
              <a:rect l="l" t="t" r="r" b="b"/>
              <a:pathLst>
                <a:path w="138006" h="34031" extrusionOk="0">
                  <a:moveTo>
                    <a:pt x="1" y="0"/>
                  </a:moveTo>
                  <a:cubicBezTo>
                    <a:pt x="644" y="357"/>
                    <a:pt x="1275" y="726"/>
                    <a:pt x="1894" y="1107"/>
                  </a:cubicBezTo>
                  <a:cubicBezTo>
                    <a:pt x="11419" y="6977"/>
                    <a:pt x="19051" y="15466"/>
                    <a:pt x="28254" y="21800"/>
                  </a:cubicBezTo>
                  <a:cubicBezTo>
                    <a:pt x="39998" y="29893"/>
                    <a:pt x="54265" y="34030"/>
                    <a:pt x="68510" y="34030"/>
                  </a:cubicBezTo>
                  <a:cubicBezTo>
                    <a:pt x="79163" y="34030"/>
                    <a:pt x="89804" y="31717"/>
                    <a:pt x="99370" y="27015"/>
                  </a:cubicBezTo>
                  <a:cubicBezTo>
                    <a:pt x="111515" y="21038"/>
                    <a:pt x="121659" y="11728"/>
                    <a:pt x="133005" y="4370"/>
                  </a:cubicBezTo>
                  <a:cubicBezTo>
                    <a:pt x="134625" y="3322"/>
                    <a:pt x="136291" y="2310"/>
                    <a:pt x="138006" y="1357"/>
                  </a:cubicBezTo>
                  <a:cubicBezTo>
                    <a:pt x="137280" y="500"/>
                    <a:pt x="136220" y="0"/>
                    <a:pt x="1350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grpSp>
        <p:nvGrpSpPr>
          <p:cNvPr id="1118" name="Google Shape;1118;p9"/>
          <p:cNvGrpSpPr/>
          <p:nvPr/>
        </p:nvGrpSpPr>
        <p:grpSpPr>
          <a:xfrm>
            <a:off x="6095841" y="-204633"/>
            <a:ext cx="6440183" cy="7186265"/>
            <a:chOff x="5728550" y="-153476"/>
            <a:chExt cx="3608350" cy="5389699"/>
          </a:xfrm>
        </p:grpSpPr>
        <p:sp>
          <p:nvSpPr>
            <p:cNvPr id="1119" name="Google Shape;1119;p9"/>
            <p:cNvSpPr/>
            <p:nvPr/>
          </p:nvSpPr>
          <p:spPr>
            <a:xfrm>
              <a:off x="5728565" y="3489773"/>
              <a:ext cx="3608335" cy="1746449"/>
            </a:xfrm>
            <a:custGeom>
              <a:avLst/>
              <a:gdLst/>
              <a:ahLst/>
              <a:cxnLst/>
              <a:rect l="l" t="t" r="r" b="b"/>
              <a:pathLst>
                <a:path w="106716" h="51651" extrusionOk="0">
                  <a:moveTo>
                    <a:pt x="106716" y="1"/>
                  </a:moveTo>
                  <a:cubicBezTo>
                    <a:pt x="106037" y="322"/>
                    <a:pt x="105359" y="644"/>
                    <a:pt x="104692" y="977"/>
                  </a:cubicBezTo>
                  <a:cubicBezTo>
                    <a:pt x="94595" y="6109"/>
                    <a:pt x="86535" y="13336"/>
                    <a:pt x="78058" y="20051"/>
                  </a:cubicBezTo>
                  <a:cubicBezTo>
                    <a:pt x="71890" y="24921"/>
                    <a:pt x="65246" y="29659"/>
                    <a:pt x="57162" y="32231"/>
                  </a:cubicBezTo>
                  <a:cubicBezTo>
                    <a:pt x="52462" y="33729"/>
                    <a:pt x="47433" y="34422"/>
                    <a:pt x="42376" y="34422"/>
                  </a:cubicBezTo>
                  <a:cubicBezTo>
                    <a:pt x="36378" y="34422"/>
                    <a:pt x="30340" y="33447"/>
                    <a:pt x="24765" y="31683"/>
                  </a:cubicBezTo>
                  <a:cubicBezTo>
                    <a:pt x="15157" y="28635"/>
                    <a:pt x="6846" y="23409"/>
                    <a:pt x="0" y="17253"/>
                  </a:cubicBezTo>
                  <a:lnTo>
                    <a:pt x="0" y="48304"/>
                  </a:lnTo>
                  <a:cubicBezTo>
                    <a:pt x="0" y="50150"/>
                    <a:pt x="1893" y="51650"/>
                    <a:pt x="4227" y="51650"/>
                  </a:cubicBezTo>
                  <a:lnTo>
                    <a:pt x="102489" y="51650"/>
                  </a:lnTo>
                  <a:cubicBezTo>
                    <a:pt x="104823" y="51650"/>
                    <a:pt x="106716" y="50150"/>
                    <a:pt x="106716" y="48304"/>
                  </a:cubicBezTo>
                  <a:lnTo>
                    <a:pt x="1067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20" name="Google Shape;1120;p9"/>
            <p:cNvSpPr/>
            <p:nvPr/>
          </p:nvSpPr>
          <p:spPr>
            <a:xfrm>
              <a:off x="5728550" y="-153476"/>
              <a:ext cx="2885795" cy="940815"/>
            </a:xfrm>
            <a:custGeom>
              <a:avLst/>
              <a:gdLst/>
              <a:ahLst/>
              <a:cxnLst/>
              <a:rect l="l" t="t" r="r" b="b"/>
              <a:pathLst>
                <a:path w="90167" h="23383" extrusionOk="0">
                  <a:moveTo>
                    <a:pt x="4263" y="0"/>
                  </a:moveTo>
                  <a:cubicBezTo>
                    <a:pt x="1905" y="0"/>
                    <a:pt x="0" y="1500"/>
                    <a:pt x="0" y="3346"/>
                  </a:cubicBezTo>
                  <a:lnTo>
                    <a:pt x="0" y="18193"/>
                  </a:lnTo>
                  <a:cubicBezTo>
                    <a:pt x="1322" y="18812"/>
                    <a:pt x="2679" y="19348"/>
                    <a:pt x="4060" y="19812"/>
                  </a:cubicBezTo>
                  <a:cubicBezTo>
                    <a:pt x="9299" y="21562"/>
                    <a:pt x="14978" y="22336"/>
                    <a:pt x="20646" y="22836"/>
                  </a:cubicBezTo>
                  <a:cubicBezTo>
                    <a:pt x="24602" y="23183"/>
                    <a:pt x="28627" y="23383"/>
                    <a:pt x="32650" y="23383"/>
                  </a:cubicBezTo>
                  <a:cubicBezTo>
                    <a:pt x="45068" y="23383"/>
                    <a:pt x="57456" y="21478"/>
                    <a:pt x="67663" y="16109"/>
                  </a:cubicBezTo>
                  <a:cubicBezTo>
                    <a:pt x="75688" y="11882"/>
                    <a:pt x="81796" y="5822"/>
                    <a:pt x="89023" y="774"/>
                  </a:cubicBezTo>
                  <a:cubicBezTo>
                    <a:pt x="89392" y="512"/>
                    <a:pt x="89773" y="262"/>
                    <a:pt x="901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21" name="Google Shape;1121;p9"/>
          <p:cNvSpPr txBox="1">
            <a:spLocks noGrp="1"/>
          </p:cNvSpPr>
          <p:nvPr>
            <p:ph type="title"/>
          </p:nvPr>
        </p:nvSpPr>
        <p:spPr>
          <a:xfrm>
            <a:off x="977667" y="1644233"/>
            <a:ext cx="4146400" cy="19764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5600"/>
            </a:lvl1pPr>
            <a:lvl2pPr lvl="1" algn="ctr">
              <a:spcBef>
                <a:spcPts val="0"/>
              </a:spcBef>
              <a:spcAft>
                <a:spcPts val="0"/>
              </a:spcAft>
              <a:buSzPts val="4200"/>
              <a:buNone/>
              <a:defRPr sz="5600"/>
            </a:lvl2pPr>
            <a:lvl3pPr lvl="2" algn="ctr">
              <a:spcBef>
                <a:spcPts val="0"/>
              </a:spcBef>
              <a:spcAft>
                <a:spcPts val="0"/>
              </a:spcAft>
              <a:buSzPts val="4200"/>
              <a:buNone/>
              <a:defRPr sz="5600"/>
            </a:lvl3pPr>
            <a:lvl4pPr lvl="3" algn="ctr">
              <a:spcBef>
                <a:spcPts val="0"/>
              </a:spcBef>
              <a:spcAft>
                <a:spcPts val="0"/>
              </a:spcAft>
              <a:buSzPts val="4200"/>
              <a:buNone/>
              <a:defRPr sz="5600"/>
            </a:lvl4pPr>
            <a:lvl5pPr lvl="4" algn="ctr">
              <a:spcBef>
                <a:spcPts val="0"/>
              </a:spcBef>
              <a:spcAft>
                <a:spcPts val="0"/>
              </a:spcAft>
              <a:buSzPts val="4200"/>
              <a:buNone/>
              <a:defRPr sz="5600"/>
            </a:lvl5pPr>
            <a:lvl6pPr lvl="5" algn="ctr">
              <a:spcBef>
                <a:spcPts val="0"/>
              </a:spcBef>
              <a:spcAft>
                <a:spcPts val="0"/>
              </a:spcAft>
              <a:buSzPts val="4200"/>
              <a:buNone/>
              <a:defRPr sz="5600"/>
            </a:lvl6pPr>
            <a:lvl7pPr lvl="6" algn="ctr">
              <a:spcBef>
                <a:spcPts val="0"/>
              </a:spcBef>
              <a:spcAft>
                <a:spcPts val="0"/>
              </a:spcAft>
              <a:buSzPts val="4200"/>
              <a:buNone/>
              <a:defRPr sz="5600"/>
            </a:lvl7pPr>
            <a:lvl8pPr lvl="7" algn="ctr">
              <a:spcBef>
                <a:spcPts val="0"/>
              </a:spcBef>
              <a:spcAft>
                <a:spcPts val="0"/>
              </a:spcAft>
              <a:buSzPts val="4200"/>
              <a:buNone/>
              <a:defRPr sz="5600"/>
            </a:lvl8pPr>
            <a:lvl9pPr lvl="8" algn="ctr">
              <a:spcBef>
                <a:spcPts val="0"/>
              </a:spcBef>
              <a:spcAft>
                <a:spcPts val="0"/>
              </a:spcAft>
              <a:buSzPts val="4200"/>
              <a:buNone/>
              <a:defRPr sz="5600"/>
            </a:lvl9pPr>
          </a:lstStyle>
          <a:p>
            <a:endParaRPr/>
          </a:p>
        </p:txBody>
      </p:sp>
      <p:sp>
        <p:nvSpPr>
          <p:cNvPr id="1122" name="Google Shape;1122;p9"/>
          <p:cNvSpPr txBox="1">
            <a:spLocks noGrp="1"/>
          </p:cNvSpPr>
          <p:nvPr>
            <p:ph type="subTitle" idx="1"/>
          </p:nvPr>
        </p:nvSpPr>
        <p:spPr>
          <a:xfrm>
            <a:off x="977667" y="3737433"/>
            <a:ext cx="4146400" cy="1646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800"/>
            </a:lvl1pPr>
            <a:lvl2pPr lvl="1" algn="ctr">
              <a:lnSpc>
                <a:spcPct val="100000"/>
              </a:lnSpc>
              <a:spcBef>
                <a:spcPts val="0"/>
              </a:spcBef>
              <a:spcAft>
                <a:spcPts val="0"/>
              </a:spcAft>
              <a:buSzPts val="2100"/>
              <a:buNone/>
              <a:defRPr sz="2800"/>
            </a:lvl2pPr>
            <a:lvl3pPr lvl="2" algn="ctr">
              <a:lnSpc>
                <a:spcPct val="100000"/>
              </a:lnSpc>
              <a:spcBef>
                <a:spcPts val="0"/>
              </a:spcBef>
              <a:spcAft>
                <a:spcPts val="0"/>
              </a:spcAft>
              <a:buSzPts val="2100"/>
              <a:buNone/>
              <a:defRPr sz="2800"/>
            </a:lvl3pPr>
            <a:lvl4pPr lvl="3" algn="ctr">
              <a:lnSpc>
                <a:spcPct val="100000"/>
              </a:lnSpc>
              <a:spcBef>
                <a:spcPts val="0"/>
              </a:spcBef>
              <a:spcAft>
                <a:spcPts val="0"/>
              </a:spcAft>
              <a:buSzPts val="2100"/>
              <a:buNone/>
              <a:defRPr sz="2800"/>
            </a:lvl4pPr>
            <a:lvl5pPr lvl="4" algn="ctr">
              <a:lnSpc>
                <a:spcPct val="100000"/>
              </a:lnSpc>
              <a:spcBef>
                <a:spcPts val="0"/>
              </a:spcBef>
              <a:spcAft>
                <a:spcPts val="0"/>
              </a:spcAft>
              <a:buSzPts val="2100"/>
              <a:buNone/>
              <a:defRPr sz="2800"/>
            </a:lvl5pPr>
            <a:lvl6pPr lvl="5" algn="ctr">
              <a:lnSpc>
                <a:spcPct val="100000"/>
              </a:lnSpc>
              <a:spcBef>
                <a:spcPts val="0"/>
              </a:spcBef>
              <a:spcAft>
                <a:spcPts val="0"/>
              </a:spcAft>
              <a:buSzPts val="2100"/>
              <a:buNone/>
              <a:defRPr sz="2800"/>
            </a:lvl6pPr>
            <a:lvl7pPr lvl="6" algn="ctr">
              <a:lnSpc>
                <a:spcPct val="100000"/>
              </a:lnSpc>
              <a:spcBef>
                <a:spcPts val="0"/>
              </a:spcBef>
              <a:spcAft>
                <a:spcPts val="0"/>
              </a:spcAft>
              <a:buSzPts val="2100"/>
              <a:buNone/>
              <a:defRPr sz="2800"/>
            </a:lvl7pPr>
            <a:lvl8pPr lvl="7" algn="ctr">
              <a:lnSpc>
                <a:spcPct val="100000"/>
              </a:lnSpc>
              <a:spcBef>
                <a:spcPts val="0"/>
              </a:spcBef>
              <a:spcAft>
                <a:spcPts val="0"/>
              </a:spcAft>
              <a:buSzPts val="2100"/>
              <a:buNone/>
              <a:defRPr sz="2800"/>
            </a:lvl8pPr>
            <a:lvl9pPr lvl="8" algn="ctr">
              <a:lnSpc>
                <a:spcPct val="100000"/>
              </a:lnSpc>
              <a:spcBef>
                <a:spcPts val="0"/>
              </a:spcBef>
              <a:spcAft>
                <a:spcPts val="0"/>
              </a:spcAft>
              <a:buSzPts val="2100"/>
              <a:buNone/>
              <a:defRPr sz="2800"/>
            </a:lvl9pPr>
          </a:lstStyle>
          <a:p>
            <a:endParaRPr/>
          </a:p>
        </p:txBody>
      </p:sp>
      <p:sp>
        <p:nvSpPr>
          <p:cNvPr id="1123" name="Google Shape;1123;p9"/>
          <p:cNvSpPr txBox="1">
            <a:spLocks noGrp="1"/>
          </p:cNvSpPr>
          <p:nvPr>
            <p:ph type="body" idx="2"/>
          </p:nvPr>
        </p:nvSpPr>
        <p:spPr>
          <a:xfrm>
            <a:off x="7062167" y="965433"/>
            <a:ext cx="4163600" cy="4926800"/>
          </a:xfrm>
          <a:prstGeom prst="rect">
            <a:avLst/>
          </a:prstGeom>
        </p:spPr>
        <p:txBody>
          <a:bodyPr spcFirstLastPara="1" wrap="square" lIns="91425" tIns="91425" rIns="91425" bIns="91425" anchor="ctr" anchorCtr="0">
            <a:noAutofit/>
          </a:bodyPr>
          <a:lstStyle>
            <a:lvl1pPr marL="609585" lvl="0" indent="-423323">
              <a:spcBef>
                <a:spcPts val="0"/>
              </a:spcBef>
              <a:spcAft>
                <a:spcPts val="0"/>
              </a:spcAft>
              <a:buSzPts val="1400"/>
              <a:buChar char="●"/>
              <a:defRPr/>
            </a:lvl1pPr>
            <a:lvl2pPr marL="1219170" lvl="1" indent="-423323">
              <a:spcBef>
                <a:spcPts val="0"/>
              </a:spcBef>
              <a:spcAft>
                <a:spcPts val="0"/>
              </a:spcAft>
              <a:buSzPts val="1400"/>
              <a:buChar char="○"/>
              <a:defRPr/>
            </a:lvl2pPr>
            <a:lvl3pPr marL="1828754" lvl="2" indent="-423323">
              <a:spcBef>
                <a:spcPts val="0"/>
              </a:spcBef>
              <a:spcAft>
                <a:spcPts val="0"/>
              </a:spcAft>
              <a:buSzPts val="1400"/>
              <a:buChar char="■"/>
              <a:defRPr/>
            </a:lvl3pPr>
            <a:lvl4pPr marL="2438339" lvl="3" indent="-423323">
              <a:spcBef>
                <a:spcPts val="0"/>
              </a:spcBef>
              <a:spcAft>
                <a:spcPts val="0"/>
              </a:spcAft>
              <a:buSzPts val="1400"/>
              <a:buChar char="●"/>
              <a:defRPr/>
            </a:lvl4pPr>
            <a:lvl5pPr marL="3047924" lvl="4" indent="-423323">
              <a:spcBef>
                <a:spcPts val="0"/>
              </a:spcBef>
              <a:spcAft>
                <a:spcPts val="0"/>
              </a:spcAft>
              <a:buSzPts val="1400"/>
              <a:buChar char="○"/>
              <a:defRPr/>
            </a:lvl5pPr>
            <a:lvl6pPr marL="3657509" lvl="5" indent="-423323">
              <a:spcBef>
                <a:spcPts val="0"/>
              </a:spcBef>
              <a:spcAft>
                <a:spcPts val="0"/>
              </a:spcAft>
              <a:buSzPts val="1400"/>
              <a:buChar char="■"/>
              <a:defRPr/>
            </a:lvl6pPr>
            <a:lvl7pPr marL="4267093" lvl="6" indent="-423323">
              <a:spcBef>
                <a:spcPts val="0"/>
              </a:spcBef>
              <a:spcAft>
                <a:spcPts val="0"/>
              </a:spcAft>
              <a:buSzPts val="1400"/>
              <a:buChar char="●"/>
              <a:defRPr/>
            </a:lvl7pPr>
            <a:lvl8pPr marL="4876678" lvl="7" indent="-423323">
              <a:spcBef>
                <a:spcPts val="0"/>
              </a:spcBef>
              <a:spcAft>
                <a:spcPts val="0"/>
              </a:spcAft>
              <a:buSzPts val="1400"/>
              <a:buChar char="○"/>
              <a:defRPr/>
            </a:lvl8pPr>
            <a:lvl9pPr marL="5486263" lvl="8" indent="-423323">
              <a:spcBef>
                <a:spcPts val="0"/>
              </a:spcBef>
              <a:spcAft>
                <a:spcPts val="0"/>
              </a:spcAft>
              <a:buSzPts val="1400"/>
              <a:buChar char="■"/>
              <a:defRPr/>
            </a:lvl9pPr>
          </a:lstStyle>
          <a:p>
            <a:endParaRPr/>
          </a:p>
        </p:txBody>
      </p:sp>
    </p:spTree>
    <p:extLst>
      <p:ext uri="{BB962C8B-B14F-4D97-AF65-F5344CB8AC3E}">
        <p14:creationId xmlns:p14="http://schemas.microsoft.com/office/powerpoint/2010/main" val="76459490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lt2"/>
        </a:solidFill>
        <a:effectLst/>
      </p:bgPr>
    </p:bg>
    <p:spTree>
      <p:nvGrpSpPr>
        <p:cNvPr id="1" name="Shape 1124"/>
        <p:cNvGrpSpPr/>
        <p:nvPr/>
      </p:nvGrpSpPr>
      <p:grpSpPr>
        <a:xfrm>
          <a:off x="0" y="0"/>
          <a:ext cx="0" cy="0"/>
          <a:chOff x="0" y="0"/>
          <a:chExt cx="0" cy="0"/>
        </a:xfrm>
      </p:grpSpPr>
      <p:sp>
        <p:nvSpPr>
          <p:cNvPr id="1125" name="Google Shape;1125;p10"/>
          <p:cNvSpPr txBox="1">
            <a:spLocks noGrp="1"/>
          </p:cNvSpPr>
          <p:nvPr>
            <p:ph type="body" idx="1"/>
          </p:nvPr>
        </p:nvSpPr>
        <p:spPr>
          <a:xfrm>
            <a:off x="1265200" y="5318700"/>
            <a:ext cx="7586000" cy="806800"/>
          </a:xfrm>
          <a:prstGeom prst="rect">
            <a:avLst/>
          </a:prstGeom>
        </p:spPr>
        <p:txBody>
          <a:bodyPr spcFirstLastPara="1" wrap="square" lIns="91425" tIns="91425" rIns="91425" bIns="91425" anchor="ctr" anchorCtr="0">
            <a:noAutofit/>
          </a:bodyPr>
          <a:lstStyle>
            <a:lvl1pPr marL="609585" lvl="0" indent="-304792">
              <a:lnSpc>
                <a:spcPct val="100000"/>
              </a:lnSpc>
              <a:spcBef>
                <a:spcPts val="0"/>
              </a:spcBef>
              <a:spcAft>
                <a:spcPts val="0"/>
              </a:spcAft>
              <a:buSzPts val="1400"/>
              <a:buNone/>
              <a:defRPr/>
            </a:lvl1pPr>
          </a:lstStyle>
          <a:p>
            <a:endParaRPr/>
          </a:p>
        </p:txBody>
      </p:sp>
      <p:sp>
        <p:nvSpPr>
          <p:cNvPr id="1126" name="Google Shape;1126;p10"/>
          <p:cNvSpPr/>
          <p:nvPr/>
        </p:nvSpPr>
        <p:spPr>
          <a:xfrm flipH="1">
            <a:off x="9491433" y="4343394"/>
            <a:ext cx="1408447" cy="1398125"/>
          </a:xfrm>
          <a:custGeom>
            <a:avLst/>
            <a:gdLst/>
            <a:ahLst/>
            <a:cxnLst/>
            <a:rect l="l" t="t" r="r" b="b"/>
            <a:pathLst>
              <a:path w="32613" h="32374" extrusionOk="0">
                <a:moveTo>
                  <a:pt x="16312" y="1"/>
                </a:moveTo>
                <a:cubicBezTo>
                  <a:pt x="7299" y="1"/>
                  <a:pt x="1" y="7252"/>
                  <a:pt x="1" y="16181"/>
                </a:cubicBezTo>
                <a:cubicBezTo>
                  <a:pt x="1" y="25123"/>
                  <a:pt x="7299" y="32374"/>
                  <a:pt x="16312" y="32374"/>
                </a:cubicBezTo>
                <a:cubicBezTo>
                  <a:pt x="25314" y="32374"/>
                  <a:pt x="32612" y="25123"/>
                  <a:pt x="32612" y="16181"/>
                </a:cubicBezTo>
                <a:cubicBezTo>
                  <a:pt x="32612" y="7252"/>
                  <a:pt x="25314" y="1"/>
                  <a:pt x="16312"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27" name="Google Shape;1127;p10"/>
          <p:cNvSpPr/>
          <p:nvPr/>
        </p:nvSpPr>
        <p:spPr>
          <a:xfrm flipH="1">
            <a:off x="11490064" y="4708934"/>
            <a:ext cx="508240" cy="504348"/>
          </a:xfrm>
          <a:custGeom>
            <a:avLst/>
            <a:gdLst/>
            <a:ahLst/>
            <a:cxnLst/>
            <a:rect l="l" t="t" r="r" b="b"/>
            <a:pathLst>
              <a:path w="4645" h="4609" extrusionOk="0">
                <a:moveTo>
                  <a:pt x="2323" y="1"/>
                </a:moveTo>
                <a:cubicBezTo>
                  <a:pt x="1037" y="1"/>
                  <a:pt x="1" y="1025"/>
                  <a:pt x="1" y="2299"/>
                </a:cubicBezTo>
                <a:cubicBezTo>
                  <a:pt x="1" y="3584"/>
                  <a:pt x="1037" y="4608"/>
                  <a:pt x="2323" y="4608"/>
                </a:cubicBezTo>
                <a:cubicBezTo>
                  <a:pt x="3608" y="4608"/>
                  <a:pt x="4644" y="3584"/>
                  <a:pt x="4644" y="2299"/>
                </a:cubicBezTo>
                <a:cubicBezTo>
                  <a:pt x="4644" y="1025"/>
                  <a:pt x="3608" y="1"/>
                  <a:pt x="2323"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28" name="Google Shape;1128;p10"/>
          <p:cNvSpPr/>
          <p:nvPr/>
        </p:nvSpPr>
        <p:spPr>
          <a:xfrm flipH="1">
            <a:off x="233286" y="1861291"/>
            <a:ext cx="200559" cy="199565"/>
          </a:xfrm>
          <a:custGeom>
            <a:avLst/>
            <a:gdLst/>
            <a:ahLst/>
            <a:cxnLst/>
            <a:rect l="l" t="t" r="r" b="b"/>
            <a:pathLst>
              <a:path w="4644" h="4621" extrusionOk="0">
                <a:moveTo>
                  <a:pt x="2322" y="1"/>
                </a:moveTo>
                <a:cubicBezTo>
                  <a:pt x="1036" y="1"/>
                  <a:pt x="0" y="1036"/>
                  <a:pt x="0" y="2310"/>
                </a:cubicBezTo>
                <a:cubicBezTo>
                  <a:pt x="0" y="3584"/>
                  <a:pt x="1036" y="4620"/>
                  <a:pt x="2322" y="4620"/>
                </a:cubicBezTo>
                <a:cubicBezTo>
                  <a:pt x="3608" y="4620"/>
                  <a:pt x="4644" y="3584"/>
                  <a:pt x="4644" y="2310"/>
                </a:cubicBezTo>
                <a:cubicBezTo>
                  <a:pt x="4644" y="1036"/>
                  <a:pt x="3608" y="1"/>
                  <a:pt x="2322"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29" name="Google Shape;1129;p10"/>
          <p:cNvSpPr/>
          <p:nvPr/>
        </p:nvSpPr>
        <p:spPr>
          <a:xfrm flipH="1">
            <a:off x="8695124" y="6564977"/>
            <a:ext cx="100323" cy="99804"/>
          </a:xfrm>
          <a:custGeom>
            <a:avLst/>
            <a:gdLst/>
            <a:ahLst/>
            <a:cxnLst/>
            <a:rect l="l" t="t" r="r" b="b"/>
            <a:pathLst>
              <a:path w="2323" h="2311" extrusionOk="0">
                <a:moveTo>
                  <a:pt x="1156" y="1"/>
                </a:moveTo>
                <a:cubicBezTo>
                  <a:pt x="513" y="1"/>
                  <a:pt x="1" y="513"/>
                  <a:pt x="1" y="1156"/>
                </a:cubicBezTo>
                <a:cubicBezTo>
                  <a:pt x="1" y="1787"/>
                  <a:pt x="513" y="2310"/>
                  <a:pt x="1156" y="2310"/>
                </a:cubicBezTo>
                <a:cubicBezTo>
                  <a:pt x="1799" y="2310"/>
                  <a:pt x="2322" y="1787"/>
                  <a:pt x="2322" y="1156"/>
                </a:cubicBezTo>
                <a:cubicBezTo>
                  <a:pt x="2322" y="513"/>
                  <a:pt x="1799" y="1"/>
                  <a:pt x="1156"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0" name="Google Shape;1130;p10"/>
          <p:cNvSpPr/>
          <p:nvPr/>
        </p:nvSpPr>
        <p:spPr>
          <a:xfrm flipH="1">
            <a:off x="10193440" y="226391"/>
            <a:ext cx="100323" cy="99804"/>
          </a:xfrm>
          <a:custGeom>
            <a:avLst/>
            <a:gdLst/>
            <a:ahLst/>
            <a:cxnLst/>
            <a:rect l="l" t="t" r="r" b="b"/>
            <a:pathLst>
              <a:path w="2323" h="2311" extrusionOk="0">
                <a:moveTo>
                  <a:pt x="1168" y="1"/>
                </a:moveTo>
                <a:cubicBezTo>
                  <a:pt x="525" y="1"/>
                  <a:pt x="1" y="513"/>
                  <a:pt x="1" y="1156"/>
                </a:cubicBezTo>
                <a:cubicBezTo>
                  <a:pt x="1" y="1787"/>
                  <a:pt x="525" y="2310"/>
                  <a:pt x="1168" y="2310"/>
                </a:cubicBezTo>
                <a:cubicBezTo>
                  <a:pt x="1811" y="2310"/>
                  <a:pt x="2322" y="1787"/>
                  <a:pt x="2322" y="1156"/>
                </a:cubicBezTo>
                <a:cubicBezTo>
                  <a:pt x="2322" y="513"/>
                  <a:pt x="1811" y="1"/>
                  <a:pt x="1168"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1" name="Google Shape;1131;p10"/>
          <p:cNvSpPr/>
          <p:nvPr/>
        </p:nvSpPr>
        <p:spPr>
          <a:xfrm flipH="1">
            <a:off x="1601348" y="6565219"/>
            <a:ext cx="100323" cy="99287"/>
          </a:xfrm>
          <a:custGeom>
            <a:avLst/>
            <a:gdLst/>
            <a:ahLst/>
            <a:cxnLst/>
            <a:rect l="l" t="t" r="r" b="b"/>
            <a:pathLst>
              <a:path w="2323" h="2299" extrusionOk="0">
                <a:moveTo>
                  <a:pt x="1167" y="0"/>
                </a:moveTo>
                <a:cubicBezTo>
                  <a:pt x="524" y="0"/>
                  <a:pt x="1" y="512"/>
                  <a:pt x="1" y="1155"/>
                </a:cubicBezTo>
                <a:cubicBezTo>
                  <a:pt x="1" y="1786"/>
                  <a:pt x="524" y="2298"/>
                  <a:pt x="1167" y="2298"/>
                </a:cubicBezTo>
                <a:cubicBezTo>
                  <a:pt x="1798" y="2298"/>
                  <a:pt x="2322" y="1786"/>
                  <a:pt x="2322" y="1155"/>
                </a:cubicBezTo>
                <a:cubicBezTo>
                  <a:pt x="2322" y="512"/>
                  <a:pt x="1798" y="0"/>
                  <a:pt x="1167" y="0"/>
                </a:cubicBezTo>
                <a:close/>
              </a:path>
            </a:pathLst>
          </a:custGeom>
          <a:solidFill>
            <a:srgbClr val="DBD4AD"/>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2" name="Google Shape;1132;p10"/>
          <p:cNvSpPr/>
          <p:nvPr/>
        </p:nvSpPr>
        <p:spPr>
          <a:xfrm flipH="1">
            <a:off x="8298136" y="4911233"/>
            <a:ext cx="100323" cy="99761"/>
          </a:xfrm>
          <a:custGeom>
            <a:avLst/>
            <a:gdLst/>
            <a:ahLst/>
            <a:cxnLst/>
            <a:rect l="l" t="t" r="r" b="b"/>
            <a:pathLst>
              <a:path w="2323" h="2310" extrusionOk="0">
                <a:moveTo>
                  <a:pt x="1168" y="0"/>
                </a:moveTo>
                <a:cubicBezTo>
                  <a:pt x="525" y="0"/>
                  <a:pt x="1" y="512"/>
                  <a:pt x="1" y="1155"/>
                </a:cubicBezTo>
                <a:cubicBezTo>
                  <a:pt x="1" y="1786"/>
                  <a:pt x="525" y="2310"/>
                  <a:pt x="1168" y="2310"/>
                </a:cubicBezTo>
                <a:cubicBezTo>
                  <a:pt x="1799" y="2310"/>
                  <a:pt x="2323" y="1786"/>
                  <a:pt x="2323" y="1155"/>
                </a:cubicBezTo>
                <a:cubicBezTo>
                  <a:pt x="2323" y="512"/>
                  <a:pt x="1799" y="0"/>
                  <a:pt x="1168"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3" name="Google Shape;1133;p10"/>
          <p:cNvSpPr/>
          <p:nvPr/>
        </p:nvSpPr>
        <p:spPr>
          <a:xfrm flipH="1">
            <a:off x="2003597" y="465837"/>
            <a:ext cx="100323" cy="99761"/>
          </a:xfrm>
          <a:custGeom>
            <a:avLst/>
            <a:gdLst/>
            <a:ahLst/>
            <a:cxnLst/>
            <a:rect l="l" t="t" r="r" b="b"/>
            <a:pathLst>
              <a:path w="2323" h="2310" extrusionOk="0">
                <a:moveTo>
                  <a:pt x="1168" y="0"/>
                </a:moveTo>
                <a:cubicBezTo>
                  <a:pt x="525" y="0"/>
                  <a:pt x="1" y="512"/>
                  <a:pt x="1" y="1155"/>
                </a:cubicBezTo>
                <a:cubicBezTo>
                  <a:pt x="1" y="1786"/>
                  <a:pt x="525" y="2310"/>
                  <a:pt x="1168" y="2310"/>
                </a:cubicBezTo>
                <a:cubicBezTo>
                  <a:pt x="1799" y="2310"/>
                  <a:pt x="2322" y="1786"/>
                  <a:pt x="2322" y="1155"/>
                </a:cubicBezTo>
                <a:cubicBezTo>
                  <a:pt x="2322" y="512"/>
                  <a:pt x="1799" y="0"/>
                  <a:pt x="1168"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4" name="Google Shape;1134;p10"/>
          <p:cNvSpPr/>
          <p:nvPr/>
        </p:nvSpPr>
        <p:spPr>
          <a:xfrm flipH="1">
            <a:off x="242344" y="1088861"/>
            <a:ext cx="100323" cy="99287"/>
          </a:xfrm>
          <a:custGeom>
            <a:avLst/>
            <a:gdLst/>
            <a:ahLst/>
            <a:cxnLst/>
            <a:rect l="l" t="t" r="r" b="b"/>
            <a:pathLst>
              <a:path w="2323" h="2299" extrusionOk="0">
                <a:moveTo>
                  <a:pt x="1156" y="1"/>
                </a:moveTo>
                <a:cubicBezTo>
                  <a:pt x="513" y="1"/>
                  <a:pt x="1" y="513"/>
                  <a:pt x="1" y="1144"/>
                </a:cubicBezTo>
                <a:cubicBezTo>
                  <a:pt x="1" y="1787"/>
                  <a:pt x="513" y="2299"/>
                  <a:pt x="1156" y="2299"/>
                </a:cubicBezTo>
                <a:cubicBezTo>
                  <a:pt x="1799" y="2299"/>
                  <a:pt x="2323" y="1787"/>
                  <a:pt x="2323" y="1144"/>
                </a:cubicBezTo>
                <a:cubicBezTo>
                  <a:pt x="2323" y="513"/>
                  <a:pt x="1799" y="1"/>
                  <a:pt x="1156"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5" name="Google Shape;1135;p10"/>
          <p:cNvSpPr/>
          <p:nvPr/>
        </p:nvSpPr>
        <p:spPr>
          <a:xfrm flipH="1">
            <a:off x="11816191" y="1861565"/>
            <a:ext cx="200559" cy="199048"/>
          </a:xfrm>
          <a:custGeom>
            <a:avLst/>
            <a:gdLst/>
            <a:ahLst/>
            <a:cxnLst/>
            <a:rect l="l" t="t" r="r" b="b"/>
            <a:pathLst>
              <a:path w="4644" h="4609" extrusionOk="0">
                <a:moveTo>
                  <a:pt x="2322" y="1"/>
                </a:moveTo>
                <a:cubicBezTo>
                  <a:pt x="1036" y="1"/>
                  <a:pt x="0" y="1025"/>
                  <a:pt x="0" y="2299"/>
                </a:cubicBezTo>
                <a:cubicBezTo>
                  <a:pt x="0" y="3573"/>
                  <a:pt x="1036" y="4608"/>
                  <a:pt x="2322" y="4608"/>
                </a:cubicBezTo>
                <a:cubicBezTo>
                  <a:pt x="3596" y="4608"/>
                  <a:pt x="4644" y="3573"/>
                  <a:pt x="4644" y="2299"/>
                </a:cubicBezTo>
                <a:cubicBezTo>
                  <a:pt x="4644" y="1025"/>
                  <a:pt x="3596" y="1"/>
                  <a:pt x="2322"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6" name="Google Shape;1136;p10"/>
          <p:cNvSpPr/>
          <p:nvPr/>
        </p:nvSpPr>
        <p:spPr>
          <a:xfrm flipH="1">
            <a:off x="11490068" y="6228011"/>
            <a:ext cx="165621" cy="164584"/>
          </a:xfrm>
          <a:custGeom>
            <a:avLst/>
            <a:gdLst/>
            <a:ahLst/>
            <a:cxnLst/>
            <a:rect l="l" t="t" r="r" b="b"/>
            <a:pathLst>
              <a:path w="3835" h="3811" extrusionOk="0">
                <a:moveTo>
                  <a:pt x="1918" y="0"/>
                </a:moveTo>
                <a:cubicBezTo>
                  <a:pt x="858" y="0"/>
                  <a:pt x="1" y="846"/>
                  <a:pt x="1" y="1905"/>
                </a:cubicBezTo>
                <a:cubicBezTo>
                  <a:pt x="1" y="2953"/>
                  <a:pt x="858" y="3810"/>
                  <a:pt x="1918" y="3810"/>
                </a:cubicBezTo>
                <a:cubicBezTo>
                  <a:pt x="2977" y="3810"/>
                  <a:pt x="3835" y="2953"/>
                  <a:pt x="3835" y="1905"/>
                </a:cubicBezTo>
                <a:cubicBezTo>
                  <a:pt x="3835" y="846"/>
                  <a:pt x="2977" y="0"/>
                  <a:pt x="1918" y="0"/>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7" name="Google Shape;1137;p10"/>
          <p:cNvSpPr/>
          <p:nvPr/>
        </p:nvSpPr>
        <p:spPr>
          <a:xfrm flipH="1">
            <a:off x="12016768" y="128251"/>
            <a:ext cx="165577" cy="164584"/>
          </a:xfrm>
          <a:custGeom>
            <a:avLst/>
            <a:gdLst/>
            <a:ahLst/>
            <a:cxnLst/>
            <a:rect l="l" t="t" r="r" b="b"/>
            <a:pathLst>
              <a:path w="3834" h="3811" extrusionOk="0">
                <a:moveTo>
                  <a:pt x="1917" y="1"/>
                </a:moveTo>
                <a:cubicBezTo>
                  <a:pt x="857" y="1"/>
                  <a:pt x="0" y="846"/>
                  <a:pt x="0" y="1906"/>
                </a:cubicBezTo>
                <a:cubicBezTo>
                  <a:pt x="0" y="2954"/>
                  <a:pt x="857" y="3811"/>
                  <a:pt x="1917" y="3811"/>
                </a:cubicBezTo>
                <a:cubicBezTo>
                  <a:pt x="2977" y="3811"/>
                  <a:pt x="3834" y="2954"/>
                  <a:pt x="3834" y="1906"/>
                </a:cubicBezTo>
                <a:cubicBezTo>
                  <a:pt x="3834" y="846"/>
                  <a:pt x="2977" y="1"/>
                  <a:pt x="1917"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38" name="Google Shape;1138;p10"/>
          <p:cNvGrpSpPr/>
          <p:nvPr/>
        </p:nvGrpSpPr>
        <p:grpSpPr>
          <a:xfrm rot="-5400000" flipH="1">
            <a:off x="-212624" y="5535913"/>
            <a:ext cx="1545176" cy="1119960"/>
            <a:chOff x="8015407" y="-1794215"/>
            <a:chExt cx="1158882" cy="839970"/>
          </a:xfrm>
        </p:grpSpPr>
        <p:sp>
          <p:nvSpPr>
            <p:cNvPr id="1139" name="Google Shape;1139;p10"/>
            <p:cNvSpPr/>
            <p:nvPr/>
          </p:nvSpPr>
          <p:spPr>
            <a:xfrm>
              <a:off x="8015407" y="-1794215"/>
              <a:ext cx="1158882" cy="839970"/>
            </a:xfrm>
            <a:custGeom>
              <a:avLst/>
              <a:gdLst/>
              <a:ahLst/>
              <a:cxnLst/>
              <a:rect l="l" t="t" r="r" b="b"/>
              <a:pathLst>
                <a:path w="35779" h="25933" extrusionOk="0">
                  <a:moveTo>
                    <a:pt x="1" y="0"/>
                  </a:moveTo>
                  <a:cubicBezTo>
                    <a:pt x="298" y="2334"/>
                    <a:pt x="1048" y="4655"/>
                    <a:pt x="1882" y="6667"/>
                  </a:cubicBezTo>
                  <a:cubicBezTo>
                    <a:pt x="3930" y="11620"/>
                    <a:pt x="7156" y="16919"/>
                    <a:pt x="11621" y="20062"/>
                  </a:cubicBezTo>
                  <a:cubicBezTo>
                    <a:pt x="17044" y="23882"/>
                    <a:pt x="23566" y="25933"/>
                    <a:pt x="30022" y="25933"/>
                  </a:cubicBezTo>
                  <a:cubicBezTo>
                    <a:pt x="31958" y="25933"/>
                    <a:pt x="33887" y="25748"/>
                    <a:pt x="35779" y="25372"/>
                  </a:cubicBezTo>
                  <a:lnTo>
                    <a:pt x="3577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0" name="Google Shape;1140;p10"/>
            <p:cNvSpPr/>
            <p:nvPr/>
          </p:nvSpPr>
          <p:spPr>
            <a:xfrm>
              <a:off x="8232423" y="-1594620"/>
              <a:ext cx="67533" cy="52472"/>
            </a:xfrm>
            <a:custGeom>
              <a:avLst/>
              <a:gdLst/>
              <a:ahLst/>
              <a:cxnLst/>
              <a:rect l="l" t="t" r="r" b="b"/>
              <a:pathLst>
                <a:path w="2085" h="1620" extrusionOk="0">
                  <a:moveTo>
                    <a:pt x="1037" y="1"/>
                  </a:moveTo>
                  <a:cubicBezTo>
                    <a:pt x="1" y="1"/>
                    <a:pt x="1" y="1620"/>
                    <a:pt x="1037" y="1620"/>
                  </a:cubicBezTo>
                  <a:cubicBezTo>
                    <a:pt x="2084" y="1620"/>
                    <a:pt x="2073" y="1"/>
                    <a:pt x="1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1" name="Google Shape;1141;p10"/>
            <p:cNvSpPr/>
            <p:nvPr/>
          </p:nvSpPr>
          <p:spPr>
            <a:xfrm>
              <a:off x="8503521" y="-1646670"/>
              <a:ext cx="67533" cy="52083"/>
            </a:xfrm>
            <a:custGeom>
              <a:avLst/>
              <a:gdLst/>
              <a:ahLst/>
              <a:cxnLst/>
              <a:rect l="l" t="t" r="r" b="b"/>
              <a:pathLst>
                <a:path w="2085" h="1608" extrusionOk="0">
                  <a:moveTo>
                    <a:pt x="1049" y="0"/>
                  </a:moveTo>
                  <a:cubicBezTo>
                    <a:pt x="1" y="0"/>
                    <a:pt x="1" y="1608"/>
                    <a:pt x="1049" y="1608"/>
                  </a:cubicBezTo>
                  <a:cubicBezTo>
                    <a:pt x="2085" y="1608"/>
                    <a:pt x="2085" y="0"/>
                    <a:pt x="1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2" name="Google Shape;1142;p10"/>
            <p:cNvSpPr/>
            <p:nvPr/>
          </p:nvSpPr>
          <p:spPr>
            <a:xfrm>
              <a:off x="8441074" y="-1396399"/>
              <a:ext cx="67501" cy="52083"/>
            </a:xfrm>
            <a:custGeom>
              <a:avLst/>
              <a:gdLst/>
              <a:ahLst/>
              <a:cxnLst/>
              <a:rect l="l" t="t" r="r" b="b"/>
              <a:pathLst>
                <a:path w="2084" h="1608" extrusionOk="0">
                  <a:moveTo>
                    <a:pt x="1036" y="1"/>
                  </a:moveTo>
                  <a:cubicBezTo>
                    <a:pt x="0" y="1"/>
                    <a:pt x="0" y="1608"/>
                    <a:pt x="1036" y="1608"/>
                  </a:cubicBezTo>
                  <a:cubicBezTo>
                    <a:pt x="2084" y="1608"/>
                    <a:pt x="2072" y="1"/>
                    <a:pt x="10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3" name="Google Shape;1143;p10"/>
            <p:cNvSpPr/>
            <p:nvPr/>
          </p:nvSpPr>
          <p:spPr>
            <a:xfrm>
              <a:off x="8785048" y="-1563365"/>
              <a:ext cx="67533" cy="52083"/>
            </a:xfrm>
            <a:custGeom>
              <a:avLst/>
              <a:gdLst/>
              <a:ahLst/>
              <a:cxnLst/>
              <a:rect l="l" t="t" r="r" b="b"/>
              <a:pathLst>
                <a:path w="2085" h="1608" extrusionOk="0">
                  <a:moveTo>
                    <a:pt x="1048" y="0"/>
                  </a:moveTo>
                  <a:cubicBezTo>
                    <a:pt x="1" y="0"/>
                    <a:pt x="1" y="1607"/>
                    <a:pt x="1048" y="1607"/>
                  </a:cubicBezTo>
                  <a:cubicBezTo>
                    <a:pt x="2084" y="1607"/>
                    <a:pt x="2084"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4" name="Google Shape;1144;p10"/>
            <p:cNvSpPr/>
            <p:nvPr/>
          </p:nvSpPr>
          <p:spPr>
            <a:xfrm>
              <a:off x="8764222" y="-1271053"/>
              <a:ext cx="67533" cy="52083"/>
            </a:xfrm>
            <a:custGeom>
              <a:avLst/>
              <a:gdLst/>
              <a:ahLst/>
              <a:cxnLst/>
              <a:rect l="l" t="t" r="r" b="b"/>
              <a:pathLst>
                <a:path w="2085" h="1608" extrusionOk="0">
                  <a:moveTo>
                    <a:pt x="1048" y="0"/>
                  </a:moveTo>
                  <a:cubicBezTo>
                    <a:pt x="1" y="0"/>
                    <a:pt x="1" y="1607"/>
                    <a:pt x="1048" y="1607"/>
                  </a:cubicBezTo>
                  <a:cubicBezTo>
                    <a:pt x="2084" y="1607"/>
                    <a:pt x="2084"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5" name="Google Shape;1145;p10"/>
            <p:cNvSpPr/>
            <p:nvPr/>
          </p:nvSpPr>
          <p:spPr>
            <a:xfrm>
              <a:off x="9066964" y="-1552579"/>
              <a:ext cx="67501" cy="52083"/>
            </a:xfrm>
            <a:custGeom>
              <a:avLst/>
              <a:gdLst/>
              <a:ahLst/>
              <a:cxnLst/>
              <a:rect l="l" t="t" r="r" b="b"/>
              <a:pathLst>
                <a:path w="2084" h="1608" extrusionOk="0">
                  <a:moveTo>
                    <a:pt x="1036" y="0"/>
                  </a:moveTo>
                  <a:cubicBezTo>
                    <a:pt x="0" y="0"/>
                    <a:pt x="0" y="1608"/>
                    <a:pt x="1036" y="1608"/>
                  </a:cubicBezTo>
                  <a:cubicBezTo>
                    <a:pt x="2084" y="1608"/>
                    <a:pt x="2084"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46" name="Google Shape;1146;p10"/>
            <p:cNvSpPr/>
            <p:nvPr/>
          </p:nvSpPr>
          <p:spPr>
            <a:xfrm>
              <a:off x="9066964" y="-1124913"/>
              <a:ext cx="67501" cy="52083"/>
            </a:xfrm>
            <a:custGeom>
              <a:avLst/>
              <a:gdLst/>
              <a:ahLst/>
              <a:cxnLst/>
              <a:rect l="l" t="t" r="r" b="b"/>
              <a:pathLst>
                <a:path w="2084" h="1608" extrusionOk="0">
                  <a:moveTo>
                    <a:pt x="1036" y="0"/>
                  </a:moveTo>
                  <a:cubicBezTo>
                    <a:pt x="0" y="0"/>
                    <a:pt x="0" y="1608"/>
                    <a:pt x="1036" y="1608"/>
                  </a:cubicBezTo>
                  <a:cubicBezTo>
                    <a:pt x="2084" y="1608"/>
                    <a:pt x="2084" y="0"/>
                    <a:pt x="10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47" name="Google Shape;1147;p10"/>
          <p:cNvSpPr/>
          <p:nvPr/>
        </p:nvSpPr>
        <p:spPr>
          <a:xfrm flipH="1">
            <a:off x="361738" y="4628836"/>
            <a:ext cx="311292" cy="308925"/>
          </a:xfrm>
          <a:custGeom>
            <a:avLst/>
            <a:gdLst/>
            <a:ahLst/>
            <a:cxnLst/>
            <a:rect l="l" t="t" r="r" b="b"/>
            <a:pathLst>
              <a:path w="4645" h="4609" extrusionOk="0">
                <a:moveTo>
                  <a:pt x="2323" y="1"/>
                </a:moveTo>
                <a:cubicBezTo>
                  <a:pt x="1037" y="1"/>
                  <a:pt x="1" y="1025"/>
                  <a:pt x="1" y="2299"/>
                </a:cubicBezTo>
                <a:cubicBezTo>
                  <a:pt x="1" y="3584"/>
                  <a:pt x="1037" y="4608"/>
                  <a:pt x="2323" y="4608"/>
                </a:cubicBezTo>
                <a:cubicBezTo>
                  <a:pt x="3608" y="4608"/>
                  <a:pt x="4644" y="3584"/>
                  <a:pt x="4644" y="2299"/>
                </a:cubicBezTo>
                <a:cubicBezTo>
                  <a:pt x="4644" y="1025"/>
                  <a:pt x="3608" y="1"/>
                  <a:pt x="2323" y="1"/>
                </a:cubicBezTo>
                <a:close/>
              </a:path>
            </a:pathLst>
          </a:custGeom>
          <a:solidFill>
            <a:schemeClr val="accent3"/>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48" name="Google Shape;1148;p10"/>
          <p:cNvGrpSpPr/>
          <p:nvPr/>
        </p:nvGrpSpPr>
        <p:grpSpPr>
          <a:xfrm flipH="1">
            <a:off x="7940281" y="8614"/>
            <a:ext cx="1936491" cy="758573"/>
            <a:chOff x="1823567" y="6460"/>
            <a:chExt cx="1452368" cy="568930"/>
          </a:xfrm>
        </p:grpSpPr>
        <p:sp>
          <p:nvSpPr>
            <p:cNvPr id="1149" name="Google Shape;1149;p10"/>
            <p:cNvSpPr/>
            <p:nvPr/>
          </p:nvSpPr>
          <p:spPr>
            <a:xfrm>
              <a:off x="1823567" y="6460"/>
              <a:ext cx="1452368" cy="568930"/>
            </a:xfrm>
            <a:custGeom>
              <a:avLst/>
              <a:gdLst/>
              <a:ahLst/>
              <a:cxnLst/>
              <a:rect l="l" t="t" r="r" b="b"/>
              <a:pathLst>
                <a:path w="44840" h="17565" extrusionOk="0">
                  <a:moveTo>
                    <a:pt x="1" y="0"/>
                  </a:moveTo>
                  <a:cubicBezTo>
                    <a:pt x="2549" y="10299"/>
                    <a:pt x="13776" y="17407"/>
                    <a:pt x="24171" y="17562"/>
                  </a:cubicBezTo>
                  <a:cubicBezTo>
                    <a:pt x="24295" y="17564"/>
                    <a:pt x="24419" y="17565"/>
                    <a:pt x="24544" y="17565"/>
                  </a:cubicBezTo>
                  <a:cubicBezTo>
                    <a:pt x="30407" y="17565"/>
                    <a:pt x="36753" y="15369"/>
                    <a:pt x="40577" y="10775"/>
                  </a:cubicBezTo>
                  <a:cubicBezTo>
                    <a:pt x="43137" y="7703"/>
                    <a:pt x="44328" y="3905"/>
                    <a:pt x="44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0" name="Google Shape;1150;p10"/>
            <p:cNvSpPr/>
            <p:nvPr/>
          </p:nvSpPr>
          <p:spPr>
            <a:xfrm>
              <a:off x="2012526" y="173503"/>
              <a:ext cx="67533" cy="52116"/>
            </a:xfrm>
            <a:custGeom>
              <a:avLst/>
              <a:gdLst/>
              <a:ahLst/>
              <a:cxnLst/>
              <a:rect l="l" t="t" r="r" b="b"/>
              <a:pathLst>
                <a:path w="2085" h="1609" extrusionOk="0">
                  <a:moveTo>
                    <a:pt x="1037" y="1"/>
                  </a:moveTo>
                  <a:cubicBezTo>
                    <a:pt x="1" y="1"/>
                    <a:pt x="1" y="1608"/>
                    <a:pt x="1037" y="1608"/>
                  </a:cubicBezTo>
                  <a:cubicBezTo>
                    <a:pt x="2085" y="1608"/>
                    <a:pt x="2073" y="1"/>
                    <a:pt x="1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1" name="Google Shape;1151;p10"/>
            <p:cNvSpPr/>
            <p:nvPr/>
          </p:nvSpPr>
          <p:spPr>
            <a:xfrm>
              <a:off x="2283656" y="131851"/>
              <a:ext cx="67501" cy="52116"/>
            </a:xfrm>
            <a:custGeom>
              <a:avLst/>
              <a:gdLst/>
              <a:ahLst/>
              <a:cxnLst/>
              <a:rect l="l" t="t" r="r" b="b"/>
              <a:pathLst>
                <a:path w="2084" h="1609" extrusionOk="0">
                  <a:moveTo>
                    <a:pt x="1048" y="1"/>
                  </a:moveTo>
                  <a:cubicBezTo>
                    <a:pt x="0" y="1"/>
                    <a:pt x="0" y="1608"/>
                    <a:pt x="1048" y="1608"/>
                  </a:cubicBezTo>
                  <a:cubicBezTo>
                    <a:pt x="2084" y="1608"/>
                    <a:pt x="208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2" name="Google Shape;1152;p10"/>
            <p:cNvSpPr/>
            <p:nvPr/>
          </p:nvSpPr>
          <p:spPr>
            <a:xfrm>
              <a:off x="2304482" y="350899"/>
              <a:ext cx="67501" cy="52083"/>
            </a:xfrm>
            <a:custGeom>
              <a:avLst/>
              <a:gdLst/>
              <a:ahLst/>
              <a:cxnLst/>
              <a:rect l="l" t="t" r="r" b="b"/>
              <a:pathLst>
                <a:path w="2084" h="1608" extrusionOk="0">
                  <a:moveTo>
                    <a:pt x="1048" y="1"/>
                  </a:moveTo>
                  <a:cubicBezTo>
                    <a:pt x="0" y="1"/>
                    <a:pt x="0" y="1608"/>
                    <a:pt x="1048" y="1608"/>
                  </a:cubicBezTo>
                  <a:cubicBezTo>
                    <a:pt x="2084" y="1608"/>
                    <a:pt x="208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3" name="Google Shape;1153;p10"/>
            <p:cNvSpPr/>
            <p:nvPr/>
          </p:nvSpPr>
          <p:spPr>
            <a:xfrm>
              <a:off x="2513101" y="173503"/>
              <a:ext cx="67501" cy="52116"/>
            </a:xfrm>
            <a:custGeom>
              <a:avLst/>
              <a:gdLst/>
              <a:ahLst/>
              <a:cxnLst/>
              <a:rect l="l" t="t" r="r" b="b"/>
              <a:pathLst>
                <a:path w="2084" h="1609" extrusionOk="0">
                  <a:moveTo>
                    <a:pt x="1048" y="1"/>
                  </a:moveTo>
                  <a:cubicBezTo>
                    <a:pt x="0" y="1"/>
                    <a:pt x="0" y="1608"/>
                    <a:pt x="1048" y="1608"/>
                  </a:cubicBezTo>
                  <a:cubicBezTo>
                    <a:pt x="2084" y="1608"/>
                    <a:pt x="2084" y="1"/>
                    <a:pt x="10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4" name="Google Shape;1154;p10"/>
            <p:cNvSpPr/>
            <p:nvPr/>
          </p:nvSpPr>
          <p:spPr>
            <a:xfrm>
              <a:off x="2638415" y="402948"/>
              <a:ext cx="67533" cy="52116"/>
            </a:xfrm>
            <a:custGeom>
              <a:avLst/>
              <a:gdLst/>
              <a:ahLst/>
              <a:cxnLst/>
              <a:rect l="l" t="t" r="r" b="b"/>
              <a:pathLst>
                <a:path w="2085" h="1609" extrusionOk="0">
                  <a:moveTo>
                    <a:pt x="1037" y="1"/>
                  </a:moveTo>
                  <a:cubicBezTo>
                    <a:pt x="1" y="1"/>
                    <a:pt x="1" y="1608"/>
                    <a:pt x="1037" y="1608"/>
                  </a:cubicBezTo>
                  <a:cubicBezTo>
                    <a:pt x="2084" y="1608"/>
                    <a:pt x="2084" y="1"/>
                    <a:pt x="103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155" name="Google Shape;1155;p10"/>
            <p:cNvSpPr/>
            <p:nvPr/>
          </p:nvSpPr>
          <p:spPr>
            <a:xfrm>
              <a:off x="2878290" y="142280"/>
              <a:ext cx="67533" cy="52083"/>
            </a:xfrm>
            <a:custGeom>
              <a:avLst/>
              <a:gdLst/>
              <a:ahLst/>
              <a:cxnLst/>
              <a:rect l="l" t="t" r="r" b="b"/>
              <a:pathLst>
                <a:path w="2085" h="1608" extrusionOk="0">
                  <a:moveTo>
                    <a:pt x="1048" y="0"/>
                  </a:moveTo>
                  <a:cubicBezTo>
                    <a:pt x="1" y="0"/>
                    <a:pt x="1" y="1608"/>
                    <a:pt x="1048" y="1608"/>
                  </a:cubicBezTo>
                  <a:cubicBezTo>
                    <a:pt x="2084" y="1608"/>
                    <a:pt x="2084"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Tree>
    <p:extLst>
      <p:ext uri="{BB962C8B-B14F-4D97-AF65-F5344CB8AC3E}">
        <p14:creationId xmlns:p14="http://schemas.microsoft.com/office/powerpoint/2010/main" val="365911723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Big number">
  <p:cSld name="Big number">
    <p:bg>
      <p:bgPr>
        <a:solidFill>
          <a:schemeClr val="accent3"/>
        </a:solidFill>
        <a:effectLst/>
      </p:bgPr>
    </p:bg>
    <p:spTree>
      <p:nvGrpSpPr>
        <p:cNvPr id="1" name="Shape 1156"/>
        <p:cNvGrpSpPr/>
        <p:nvPr/>
      </p:nvGrpSpPr>
      <p:grpSpPr>
        <a:xfrm>
          <a:off x="0" y="0"/>
          <a:ext cx="0" cy="0"/>
          <a:chOff x="0" y="0"/>
          <a:chExt cx="0" cy="0"/>
        </a:xfrm>
      </p:grpSpPr>
      <p:sp>
        <p:nvSpPr>
          <p:cNvPr id="1157" name="Google Shape;1157;p11"/>
          <p:cNvSpPr txBox="1">
            <a:spLocks noGrp="1"/>
          </p:cNvSpPr>
          <p:nvPr>
            <p:ph type="title" hasCustomPrompt="1"/>
          </p:nvPr>
        </p:nvSpPr>
        <p:spPr>
          <a:xfrm>
            <a:off x="1955333" y="1687200"/>
            <a:ext cx="8281200" cy="17492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16000"/>
            </a:lvl1pPr>
            <a:lvl2pPr lvl="1" algn="ctr">
              <a:spcBef>
                <a:spcPts val="0"/>
              </a:spcBef>
              <a:spcAft>
                <a:spcPts val="0"/>
              </a:spcAft>
              <a:buSzPts val="12000"/>
              <a:buNone/>
              <a:defRPr sz="16000"/>
            </a:lvl2pPr>
            <a:lvl3pPr lvl="2" algn="ctr">
              <a:spcBef>
                <a:spcPts val="0"/>
              </a:spcBef>
              <a:spcAft>
                <a:spcPts val="0"/>
              </a:spcAft>
              <a:buSzPts val="12000"/>
              <a:buNone/>
              <a:defRPr sz="16000"/>
            </a:lvl3pPr>
            <a:lvl4pPr lvl="3" algn="ctr">
              <a:spcBef>
                <a:spcPts val="0"/>
              </a:spcBef>
              <a:spcAft>
                <a:spcPts val="0"/>
              </a:spcAft>
              <a:buSzPts val="12000"/>
              <a:buNone/>
              <a:defRPr sz="16000"/>
            </a:lvl4pPr>
            <a:lvl5pPr lvl="4" algn="ctr">
              <a:spcBef>
                <a:spcPts val="0"/>
              </a:spcBef>
              <a:spcAft>
                <a:spcPts val="0"/>
              </a:spcAft>
              <a:buSzPts val="12000"/>
              <a:buNone/>
              <a:defRPr sz="16000"/>
            </a:lvl5pPr>
            <a:lvl6pPr lvl="5" algn="ctr">
              <a:spcBef>
                <a:spcPts val="0"/>
              </a:spcBef>
              <a:spcAft>
                <a:spcPts val="0"/>
              </a:spcAft>
              <a:buSzPts val="12000"/>
              <a:buNone/>
              <a:defRPr sz="16000"/>
            </a:lvl6pPr>
            <a:lvl7pPr lvl="6" algn="ctr">
              <a:spcBef>
                <a:spcPts val="0"/>
              </a:spcBef>
              <a:spcAft>
                <a:spcPts val="0"/>
              </a:spcAft>
              <a:buSzPts val="12000"/>
              <a:buNone/>
              <a:defRPr sz="16000"/>
            </a:lvl7pPr>
            <a:lvl8pPr lvl="7" algn="ctr">
              <a:spcBef>
                <a:spcPts val="0"/>
              </a:spcBef>
              <a:spcAft>
                <a:spcPts val="0"/>
              </a:spcAft>
              <a:buSzPts val="12000"/>
              <a:buNone/>
              <a:defRPr sz="16000"/>
            </a:lvl8pPr>
            <a:lvl9pPr lvl="8" algn="ctr">
              <a:spcBef>
                <a:spcPts val="0"/>
              </a:spcBef>
              <a:spcAft>
                <a:spcPts val="0"/>
              </a:spcAft>
              <a:buSzPts val="12000"/>
              <a:buNone/>
              <a:defRPr sz="16000"/>
            </a:lvl9pPr>
          </a:lstStyle>
          <a:p>
            <a:r>
              <a:t>xx%</a:t>
            </a:r>
          </a:p>
        </p:txBody>
      </p:sp>
      <p:sp>
        <p:nvSpPr>
          <p:cNvPr id="1158" name="Google Shape;1158;p11"/>
          <p:cNvSpPr txBox="1">
            <a:spLocks noGrp="1"/>
          </p:cNvSpPr>
          <p:nvPr>
            <p:ph type="body" idx="1"/>
          </p:nvPr>
        </p:nvSpPr>
        <p:spPr>
          <a:xfrm>
            <a:off x="2461400" y="3436400"/>
            <a:ext cx="7269200" cy="1734400"/>
          </a:xfrm>
          <a:prstGeom prst="rect">
            <a:avLst/>
          </a:prstGeom>
        </p:spPr>
        <p:txBody>
          <a:bodyPr spcFirstLastPara="1" wrap="square" lIns="91425" tIns="91425" rIns="91425" bIns="91425" anchor="t" anchorCtr="0">
            <a:noAutofit/>
          </a:bodyPr>
          <a:lstStyle>
            <a:lvl1pPr marL="609585" lvl="0" indent="-423323" algn="ctr">
              <a:spcBef>
                <a:spcPts val="0"/>
              </a:spcBef>
              <a:spcAft>
                <a:spcPts val="0"/>
              </a:spcAft>
              <a:buSzPts val="1400"/>
              <a:buChar char="●"/>
              <a:defRPr/>
            </a:lvl1pPr>
            <a:lvl2pPr marL="1219170" lvl="1" indent="-423323" algn="ctr">
              <a:spcBef>
                <a:spcPts val="0"/>
              </a:spcBef>
              <a:spcAft>
                <a:spcPts val="0"/>
              </a:spcAft>
              <a:buSzPts val="1400"/>
              <a:buChar char="○"/>
              <a:defRPr/>
            </a:lvl2pPr>
            <a:lvl3pPr marL="1828754" lvl="2" indent="-423323" algn="ctr">
              <a:spcBef>
                <a:spcPts val="0"/>
              </a:spcBef>
              <a:spcAft>
                <a:spcPts val="0"/>
              </a:spcAft>
              <a:buSzPts val="1400"/>
              <a:buChar char="■"/>
              <a:defRPr/>
            </a:lvl3pPr>
            <a:lvl4pPr marL="2438339" lvl="3" indent="-423323" algn="ctr">
              <a:spcBef>
                <a:spcPts val="0"/>
              </a:spcBef>
              <a:spcAft>
                <a:spcPts val="0"/>
              </a:spcAft>
              <a:buSzPts val="1400"/>
              <a:buChar char="●"/>
              <a:defRPr/>
            </a:lvl4pPr>
            <a:lvl5pPr marL="3047924" lvl="4" indent="-423323" algn="ctr">
              <a:spcBef>
                <a:spcPts val="0"/>
              </a:spcBef>
              <a:spcAft>
                <a:spcPts val="0"/>
              </a:spcAft>
              <a:buSzPts val="1400"/>
              <a:buChar char="○"/>
              <a:defRPr/>
            </a:lvl5pPr>
            <a:lvl6pPr marL="3657509" lvl="5" indent="-423323" algn="ctr">
              <a:spcBef>
                <a:spcPts val="0"/>
              </a:spcBef>
              <a:spcAft>
                <a:spcPts val="0"/>
              </a:spcAft>
              <a:buSzPts val="1400"/>
              <a:buChar char="■"/>
              <a:defRPr/>
            </a:lvl6pPr>
            <a:lvl7pPr marL="4267093" lvl="6" indent="-423323" algn="ctr">
              <a:spcBef>
                <a:spcPts val="0"/>
              </a:spcBef>
              <a:spcAft>
                <a:spcPts val="0"/>
              </a:spcAft>
              <a:buSzPts val="1400"/>
              <a:buChar char="●"/>
              <a:defRPr/>
            </a:lvl7pPr>
            <a:lvl8pPr marL="4876678" lvl="7" indent="-423323" algn="ctr">
              <a:spcBef>
                <a:spcPts val="0"/>
              </a:spcBef>
              <a:spcAft>
                <a:spcPts val="0"/>
              </a:spcAft>
              <a:buSzPts val="1400"/>
              <a:buChar char="○"/>
              <a:defRPr/>
            </a:lvl8pPr>
            <a:lvl9pPr marL="5486263" lvl="8" indent="-423323" algn="ctr">
              <a:spcBef>
                <a:spcPts val="0"/>
              </a:spcBef>
              <a:spcAft>
                <a:spcPts val="0"/>
              </a:spcAft>
              <a:buSzPts val="1400"/>
              <a:buChar char="■"/>
              <a:defRPr/>
            </a:lvl9pPr>
          </a:lstStyle>
          <a:p>
            <a:endParaRPr/>
          </a:p>
        </p:txBody>
      </p:sp>
      <p:sp>
        <p:nvSpPr>
          <p:cNvPr id="1159" name="Google Shape;1159;p11"/>
          <p:cNvSpPr/>
          <p:nvPr/>
        </p:nvSpPr>
        <p:spPr>
          <a:xfrm>
            <a:off x="-1727300" y="2242868"/>
            <a:ext cx="3881123" cy="3608889"/>
          </a:xfrm>
          <a:custGeom>
            <a:avLst/>
            <a:gdLst/>
            <a:ahLst/>
            <a:cxnLst/>
            <a:rect l="l" t="t" r="r" b="b"/>
            <a:pathLst>
              <a:path w="89931" h="83623" extrusionOk="0">
                <a:moveTo>
                  <a:pt x="24924" y="0"/>
                </a:moveTo>
                <a:cubicBezTo>
                  <a:pt x="21943" y="0"/>
                  <a:pt x="18745" y="2788"/>
                  <a:pt x="14945" y="9903"/>
                </a:cubicBezTo>
                <a:cubicBezTo>
                  <a:pt x="0" y="37887"/>
                  <a:pt x="9968" y="83623"/>
                  <a:pt x="48027" y="83623"/>
                </a:cubicBezTo>
                <a:cubicBezTo>
                  <a:pt x="52749" y="83623"/>
                  <a:pt x="57905" y="82918"/>
                  <a:pt x="63499" y="81388"/>
                </a:cubicBezTo>
                <a:cubicBezTo>
                  <a:pt x="86847" y="75007"/>
                  <a:pt x="89931" y="41050"/>
                  <a:pt x="63356" y="36300"/>
                </a:cubicBezTo>
                <a:cubicBezTo>
                  <a:pt x="42783" y="32633"/>
                  <a:pt x="35121" y="0"/>
                  <a:pt x="24924"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60" name="Google Shape;1160;p11"/>
          <p:cNvSpPr/>
          <p:nvPr/>
        </p:nvSpPr>
        <p:spPr>
          <a:xfrm>
            <a:off x="7312971" y="-1473733"/>
            <a:ext cx="6542163" cy="3926567"/>
          </a:xfrm>
          <a:custGeom>
            <a:avLst/>
            <a:gdLst/>
            <a:ahLst/>
            <a:cxnLst/>
            <a:rect l="l" t="t" r="r" b="b"/>
            <a:pathLst>
              <a:path w="151591" h="90984" extrusionOk="0">
                <a:moveTo>
                  <a:pt x="151591" y="1"/>
                </a:moveTo>
                <a:lnTo>
                  <a:pt x="1834" y="501"/>
                </a:lnTo>
                <a:cubicBezTo>
                  <a:pt x="1834" y="501"/>
                  <a:pt x="1" y="12621"/>
                  <a:pt x="23670" y="29409"/>
                </a:cubicBezTo>
                <a:cubicBezTo>
                  <a:pt x="51924" y="49447"/>
                  <a:pt x="90440" y="42816"/>
                  <a:pt x="103514" y="66985"/>
                </a:cubicBezTo>
                <a:cubicBezTo>
                  <a:pt x="114371" y="87061"/>
                  <a:pt x="129359" y="90984"/>
                  <a:pt x="139417" y="90984"/>
                </a:cubicBezTo>
                <a:cubicBezTo>
                  <a:pt x="145870" y="90984"/>
                  <a:pt x="150293" y="89369"/>
                  <a:pt x="150293" y="89369"/>
                </a:cubicBezTo>
                <a:lnTo>
                  <a:pt x="151591" y="1"/>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61" name="Google Shape;1161;p11"/>
          <p:cNvSpPr/>
          <p:nvPr/>
        </p:nvSpPr>
        <p:spPr>
          <a:xfrm>
            <a:off x="5994009" y="5579137"/>
            <a:ext cx="7302625" cy="2434424"/>
          </a:xfrm>
          <a:custGeom>
            <a:avLst/>
            <a:gdLst/>
            <a:ahLst/>
            <a:cxnLst/>
            <a:rect l="l" t="t" r="r" b="b"/>
            <a:pathLst>
              <a:path w="169212" h="56409" extrusionOk="0">
                <a:moveTo>
                  <a:pt x="73266" y="0"/>
                </a:moveTo>
                <a:cubicBezTo>
                  <a:pt x="67644" y="0"/>
                  <a:pt x="62643" y="1494"/>
                  <a:pt x="58734" y="5259"/>
                </a:cubicBezTo>
                <a:cubicBezTo>
                  <a:pt x="40279" y="23035"/>
                  <a:pt x="0" y="18344"/>
                  <a:pt x="4096" y="40061"/>
                </a:cubicBezTo>
                <a:lnTo>
                  <a:pt x="169212" y="56408"/>
                </a:lnTo>
                <a:cubicBezTo>
                  <a:pt x="169212" y="56408"/>
                  <a:pt x="155413" y="23452"/>
                  <a:pt x="137696" y="21904"/>
                </a:cubicBezTo>
                <a:cubicBezTo>
                  <a:pt x="123723" y="20675"/>
                  <a:pt x="94188" y="0"/>
                  <a:pt x="73266" y="0"/>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62" name="Google Shape;1162;p11"/>
          <p:cNvSpPr/>
          <p:nvPr/>
        </p:nvSpPr>
        <p:spPr>
          <a:xfrm>
            <a:off x="-1303295" y="-1062675"/>
            <a:ext cx="4655913" cy="1892852"/>
          </a:xfrm>
          <a:custGeom>
            <a:avLst/>
            <a:gdLst/>
            <a:ahLst/>
            <a:cxnLst/>
            <a:rect l="l" t="t" r="r" b="b"/>
            <a:pathLst>
              <a:path w="107884" h="43860" extrusionOk="0">
                <a:moveTo>
                  <a:pt x="107883" y="1"/>
                </a:moveTo>
                <a:lnTo>
                  <a:pt x="1" y="1965"/>
                </a:lnTo>
                <a:cubicBezTo>
                  <a:pt x="1" y="1965"/>
                  <a:pt x="15407" y="34124"/>
                  <a:pt x="50864" y="42863"/>
                </a:cubicBezTo>
                <a:cubicBezTo>
                  <a:pt x="53632" y="43545"/>
                  <a:pt x="56316" y="43860"/>
                  <a:pt x="58911" y="43860"/>
                </a:cubicBezTo>
                <a:cubicBezTo>
                  <a:pt x="89556" y="43860"/>
                  <a:pt x="107883" y="1"/>
                  <a:pt x="107883" y="1"/>
                </a:cubicBez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89219681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163"/>
        <p:cNvGrpSpPr/>
        <p:nvPr/>
      </p:nvGrpSpPr>
      <p:grpSpPr>
        <a:xfrm>
          <a:off x="0" y="0"/>
          <a:ext cx="0" cy="0"/>
          <a:chOff x="0" y="0"/>
          <a:chExt cx="0" cy="0"/>
        </a:xfrm>
      </p:grpSpPr>
    </p:spTree>
    <p:extLst>
      <p:ext uri="{BB962C8B-B14F-4D97-AF65-F5344CB8AC3E}">
        <p14:creationId xmlns:p14="http://schemas.microsoft.com/office/powerpoint/2010/main" val="401540316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Title only 1">
  <p:cSld name="Title only 1">
    <p:bg>
      <p:bgPr>
        <a:solidFill>
          <a:schemeClr val="lt2"/>
        </a:solidFill>
        <a:effectLst/>
      </p:bgPr>
    </p:bg>
    <p:spTree>
      <p:nvGrpSpPr>
        <p:cNvPr id="1" name="Shape 1164"/>
        <p:cNvGrpSpPr/>
        <p:nvPr/>
      </p:nvGrpSpPr>
      <p:grpSpPr>
        <a:xfrm>
          <a:off x="0" y="0"/>
          <a:ext cx="0" cy="0"/>
          <a:chOff x="0" y="0"/>
          <a:chExt cx="0" cy="0"/>
        </a:xfrm>
      </p:grpSpPr>
      <p:sp>
        <p:nvSpPr>
          <p:cNvPr id="1165" name="Google Shape;1165;p13"/>
          <p:cNvSpPr/>
          <p:nvPr/>
        </p:nvSpPr>
        <p:spPr>
          <a:xfrm>
            <a:off x="902716" y="547629"/>
            <a:ext cx="10368451" cy="5810087"/>
          </a:xfrm>
          <a:custGeom>
            <a:avLst/>
            <a:gdLst/>
            <a:ahLst/>
            <a:cxnLst/>
            <a:rect l="l" t="t" r="r" b="b"/>
            <a:pathLst>
              <a:path w="242329" h="135792" extrusionOk="0">
                <a:moveTo>
                  <a:pt x="8751" y="1"/>
                </a:moveTo>
                <a:cubicBezTo>
                  <a:pt x="3917" y="1"/>
                  <a:pt x="0" y="3299"/>
                  <a:pt x="0" y="7359"/>
                </a:cubicBezTo>
                <a:lnTo>
                  <a:pt x="0" y="128433"/>
                </a:lnTo>
                <a:cubicBezTo>
                  <a:pt x="0" y="132493"/>
                  <a:pt x="3917" y="135791"/>
                  <a:pt x="8751" y="135791"/>
                </a:cubicBezTo>
                <a:lnTo>
                  <a:pt x="233565" y="135791"/>
                </a:lnTo>
                <a:cubicBezTo>
                  <a:pt x="238399" y="135791"/>
                  <a:pt x="242316" y="132493"/>
                  <a:pt x="242316" y="128433"/>
                </a:cubicBezTo>
                <a:lnTo>
                  <a:pt x="242316" y="7359"/>
                </a:lnTo>
                <a:cubicBezTo>
                  <a:pt x="242328" y="3299"/>
                  <a:pt x="238399" y="1"/>
                  <a:pt x="233565" y="1"/>
                </a:cubicBezTo>
                <a:close/>
              </a:path>
            </a:pathLst>
          </a:custGeom>
          <a:solidFill>
            <a:schemeClr val="lt1"/>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66" name="Google Shape;1166;p13"/>
          <p:cNvSpPr txBox="1">
            <a:spLocks noGrp="1"/>
          </p:cNvSpPr>
          <p:nvPr>
            <p:ph type="title"/>
          </p:nvPr>
        </p:nvSpPr>
        <p:spPr>
          <a:xfrm>
            <a:off x="950967" y="441600"/>
            <a:ext cx="10290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1"/>
              </a:buClr>
              <a:buSzPts val="2500"/>
              <a:buNone/>
              <a:defRPr sz="3333">
                <a:solidFill>
                  <a:schemeClr val="dk1"/>
                </a:solidFill>
              </a:defRPr>
            </a:lvl1pPr>
            <a:lvl2pPr lvl="1" algn="ctr" rtl="0">
              <a:spcBef>
                <a:spcPts val="0"/>
              </a:spcBef>
              <a:spcAft>
                <a:spcPts val="0"/>
              </a:spcAft>
              <a:buClr>
                <a:schemeClr val="dk1"/>
              </a:buClr>
              <a:buSzPts val="2500"/>
              <a:buNone/>
              <a:defRPr sz="3333">
                <a:solidFill>
                  <a:schemeClr val="dk1"/>
                </a:solidFill>
              </a:defRPr>
            </a:lvl2pPr>
            <a:lvl3pPr lvl="2" algn="ctr" rtl="0">
              <a:spcBef>
                <a:spcPts val="0"/>
              </a:spcBef>
              <a:spcAft>
                <a:spcPts val="0"/>
              </a:spcAft>
              <a:buClr>
                <a:schemeClr val="dk1"/>
              </a:buClr>
              <a:buSzPts val="2500"/>
              <a:buNone/>
              <a:defRPr sz="3333">
                <a:solidFill>
                  <a:schemeClr val="dk1"/>
                </a:solidFill>
              </a:defRPr>
            </a:lvl3pPr>
            <a:lvl4pPr lvl="3" algn="ctr" rtl="0">
              <a:spcBef>
                <a:spcPts val="0"/>
              </a:spcBef>
              <a:spcAft>
                <a:spcPts val="0"/>
              </a:spcAft>
              <a:buClr>
                <a:schemeClr val="dk1"/>
              </a:buClr>
              <a:buSzPts val="2500"/>
              <a:buNone/>
              <a:defRPr sz="3333">
                <a:solidFill>
                  <a:schemeClr val="dk1"/>
                </a:solidFill>
              </a:defRPr>
            </a:lvl4pPr>
            <a:lvl5pPr lvl="4" algn="ctr" rtl="0">
              <a:spcBef>
                <a:spcPts val="0"/>
              </a:spcBef>
              <a:spcAft>
                <a:spcPts val="0"/>
              </a:spcAft>
              <a:buClr>
                <a:schemeClr val="dk1"/>
              </a:buClr>
              <a:buSzPts val="2500"/>
              <a:buNone/>
              <a:defRPr sz="3333">
                <a:solidFill>
                  <a:schemeClr val="dk1"/>
                </a:solidFill>
              </a:defRPr>
            </a:lvl5pPr>
            <a:lvl6pPr lvl="5" algn="ctr" rtl="0">
              <a:spcBef>
                <a:spcPts val="0"/>
              </a:spcBef>
              <a:spcAft>
                <a:spcPts val="0"/>
              </a:spcAft>
              <a:buClr>
                <a:schemeClr val="dk1"/>
              </a:buClr>
              <a:buSzPts val="2500"/>
              <a:buNone/>
              <a:defRPr sz="3333">
                <a:solidFill>
                  <a:schemeClr val="dk1"/>
                </a:solidFill>
              </a:defRPr>
            </a:lvl6pPr>
            <a:lvl7pPr lvl="6" algn="ctr" rtl="0">
              <a:spcBef>
                <a:spcPts val="0"/>
              </a:spcBef>
              <a:spcAft>
                <a:spcPts val="0"/>
              </a:spcAft>
              <a:buClr>
                <a:schemeClr val="dk1"/>
              </a:buClr>
              <a:buSzPts val="2500"/>
              <a:buNone/>
              <a:defRPr sz="3333">
                <a:solidFill>
                  <a:schemeClr val="dk1"/>
                </a:solidFill>
              </a:defRPr>
            </a:lvl7pPr>
            <a:lvl8pPr lvl="7" algn="ctr" rtl="0">
              <a:spcBef>
                <a:spcPts val="0"/>
              </a:spcBef>
              <a:spcAft>
                <a:spcPts val="0"/>
              </a:spcAft>
              <a:buClr>
                <a:schemeClr val="dk1"/>
              </a:buClr>
              <a:buSzPts val="2500"/>
              <a:buNone/>
              <a:defRPr sz="3333">
                <a:solidFill>
                  <a:schemeClr val="dk1"/>
                </a:solidFill>
              </a:defRPr>
            </a:lvl8pPr>
            <a:lvl9pPr lvl="8" algn="ctr" rtl="0">
              <a:spcBef>
                <a:spcPts val="0"/>
              </a:spcBef>
              <a:spcAft>
                <a:spcPts val="0"/>
              </a:spcAft>
              <a:buClr>
                <a:schemeClr val="dk1"/>
              </a:buClr>
              <a:buSzPts val="2500"/>
              <a:buNone/>
              <a:defRPr sz="3333">
                <a:solidFill>
                  <a:schemeClr val="dk1"/>
                </a:solidFill>
              </a:defRPr>
            </a:lvl9pPr>
          </a:lstStyle>
          <a:p>
            <a:endParaRPr/>
          </a:p>
        </p:txBody>
      </p:sp>
    </p:spTree>
    <p:extLst>
      <p:ext uri="{BB962C8B-B14F-4D97-AF65-F5344CB8AC3E}">
        <p14:creationId xmlns:p14="http://schemas.microsoft.com/office/powerpoint/2010/main" val="282178608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8"/>
        <p:cNvGrpSpPr/>
        <p:nvPr/>
      </p:nvGrpSpPr>
      <p:grpSpPr>
        <a:xfrm>
          <a:off x="0" y="0"/>
          <a:ext cx="0" cy="0"/>
          <a:chOff x="0" y="0"/>
          <a:chExt cx="0" cy="0"/>
        </a:xfrm>
      </p:grpSpPr>
      <p:sp>
        <p:nvSpPr>
          <p:cNvPr id="9" name="Google Shape;9;p2"/>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 name="Google Shape;10;p2"/>
          <p:cNvGrpSpPr/>
          <p:nvPr/>
        </p:nvGrpSpPr>
        <p:grpSpPr>
          <a:xfrm>
            <a:off x="0" y="6166754"/>
            <a:ext cx="12191987" cy="691492"/>
            <a:chOff x="0" y="4624727"/>
            <a:chExt cx="9143990" cy="518774"/>
          </a:xfrm>
        </p:grpSpPr>
        <p:sp>
          <p:nvSpPr>
            <p:cNvPr id="11" name="Google Shape;11;p2"/>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 name="Google Shape;12;p2"/>
            <p:cNvSpPr/>
            <p:nvPr/>
          </p:nvSpPr>
          <p:spPr>
            <a:xfrm>
              <a:off x="4469575" y="4624727"/>
              <a:ext cx="4674415" cy="490781"/>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 name="Google Shape;13;p2"/>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4" name="Google Shape;14;p2"/>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 name="Google Shape;15;p2"/>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 name="Google Shape;16;p2"/>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 name="Google Shape;17;p2"/>
          <p:cNvSpPr txBox="1">
            <a:spLocks noGrp="1"/>
          </p:cNvSpPr>
          <p:nvPr>
            <p:ph type="ctrTitle"/>
          </p:nvPr>
        </p:nvSpPr>
        <p:spPr>
          <a:xfrm>
            <a:off x="953467" y="1328733"/>
            <a:ext cx="5974000" cy="2604400"/>
          </a:xfrm>
          <a:prstGeom prst="rect">
            <a:avLst/>
          </a:prstGeom>
        </p:spPr>
        <p:txBody>
          <a:bodyPr spcFirstLastPara="1" wrap="square" lIns="91425" tIns="91425" rIns="91425" bIns="91425" anchor="b" anchorCtr="0">
            <a:noAutofit/>
          </a:bodyPr>
          <a:lstStyle>
            <a:lvl1pPr lvl="0" algn="ctr">
              <a:lnSpc>
                <a:spcPct val="90000"/>
              </a:lnSpc>
              <a:spcBef>
                <a:spcPts val="0"/>
              </a:spcBef>
              <a:spcAft>
                <a:spcPts val="0"/>
              </a:spcAft>
              <a:buSzPts val="5200"/>
              <a:buNone/>
              <a:defRPr sz="11333" b="1">
                <a:latin typeface="Londrina Solid"/>
                <a:ea typeface="Londrina Solid"/>
                <a:cs typeface="Londrina Solid"/>
                <a:sym typeface="Londrina Solid"/>
              </a:defRPr>
            </a:lvl1pPr>
            <a:lvl2pPr lvl="1" algn="ctr">
              <a:spcBef>
                <a:spcPts val="0"/>
              </a:spcBef>
              <a:spcAft>
                <a:spcPts val="0"/>
              </a:spcAft>
              <a:buSzPts val="5200"/>
              <a:buNone/>
              <a:defRPr sz="6933"/>
            </a:lvl2pPr>
            <a:lvl3pPr lvl="2" algn="ctr">
              <a:spcBef>
                <a:spcPts val="0"/>
              </a:spcBef>
              <a:spcAft>
                <a:spcPts val="0"/>
              </a:spcAft>
              <a:buSzPts val="5200"/>
              <a:buNone/>
              <a:defRPr sz="6933"/>
            </a:lvl3pPr>
            <a:lvl4pPr lvl="3" algn="ctr">
              <a:spcBef>
                <a:spcPts val="0"/>
              </a:spcBef>
              <a:spcAft>
                <a:spcPts val="0"/>
              </a:spcAft>
              <a:buSzPts val="5200"/>
              <a:buNone/>
              <a:defRPr sz="6933"/>
            </a:lvl4pPr>
            <a:lvl5pPr lvl="4" algn="ctr">
              <a:spcBef>
                <a:spcPts val="0"/>
              </a:spcBef>
              <a:spcAft>
                <a:spcPts val="0"/>
              </a:spcAft>
              <a:buSzPts val="5200"/>
              <a:buNone/>
              <a:defRPr sz="6933"/>
            </a:lvl5pPr>
            <a:lvl6pPr lvl="5" algn="ctr">
              <a:spcBef>
                <a:spcPts val="0"/>
              </a:spcBef>
              <a:spcAft>
                <a:spcPts val="0"/>
              </a:spcAft>
              <a:buSzPts val="5200"/>
              <a:buNone/>
              <a:defRPr sz="6933"/>
            </a:lvl6pPr>
            <a:lvl7pPr lvl="6" algn="ctr">
              <a:spcBef>
                <a:spcPts val="0"/>
              </a:spcBef>
              <a:spcAft>
                <a:spcPts val="0"/>
              </a:spcAft>
              <a:buSzPts val="5200"/>
              <a:buNone/>
              <a:defRPr sz="6933"/>
            </a:lvl7pPr>
            <a:lvl8pPr lvl="7" algn="ctr">
              <a:spcBef>
                <a:spcPts val="0"/>
              </a:spcBef>
              <a:spcAft>
                <a:spcPts val="0"/>
              </a:spcAft>
              <a:buSzPts val="5200"/>
              <a:buNone/>
              <a:defRPr sz="6933"/>
            </a:lvl8pPr>
            <a:lvl9pPr lvl="8" algn="ctr">
              <a:spcBef>
                <a:spcPts val="0"/>
              </a:spcBef>
              <a:spcAft>
                <a:spcPts val="0"/>
              </a:spcAft>
              <a:buSzPts val="5200"/>
              <a:buNone/>
              <a:defRPr sz="6933"/>
            </a:lvl9pPr>
          </a:lstStyle>
          <a:p>
            <a:endParaRPr/>
          </a:p>
        </p:txBody>
      </p:sp>
      <p:sp>
        <p:nvSpPr>
          <p:cNvPr id="18" name="Google Shape;18;p2"/>
          <p:cNvSpPr txBox="1">
            <a:spLocks noGrp="1"/>
          </p:cNvSpPr>
          <p:nvPr>
            <p:ph type="subTitle" idx="1"/>
          </p:nvPr>
        </p:nvSpPr>
        <p:spPr>
          <a:xfrm>
            <a:off x="1388467" y="4002584"/>
            <a:ext cx="5104000" cy="546000"/>
          </a:xfrm>
          <a:prstGeom prst="rect">
            <a:avLst/>
          </a:prstGeom>
          <a:solidFill>
            <a:schemeClr val="accent2"/>
          </a:solidFill>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a:solidFill>
                  <a:schemeClr val="accent6"/>
                </a:solidFill>
                <a:latin typeface="Be Vietnam Pro SemiBold"/>
                <a:ea typeface="Be Vietnam Pro SemiBold"/>
                <a:cs typeface="Be Vietnam Pro SemiBold"/>
                <a:sym typeface="Be Vietnam Pro SemiBold"/>
              </a:defRPr>
            </a:lvl1pPr>
            <a:lvl2pPr lvl="1" algn="ctr">
              <a:lnSpc>
                <a:spcPct val="100000"/>
              </a:lnSpc>
              <a:spcBef>
                <a:spcPts val="0"/>
              </a:spcBef>
              <a:spcAft>
                <a:spcPts val="0"/>
              </a:spcAft>
              <a:buSzPts val="1800"/>
              <a:buNone/>
              <a:defRPr sz="2400"/>
            </a:lvl2pPr>
            <a:lvl3pPr lvl="2" algn="ctr">
              <a:lnSpc>
                <a:spcPct val="100000"/>
              </a:lnSpc>
              <a:spcBef>
                <a:spcPts val="0"/>
              </a:spcBef>
              <a:spcAft>
                <a:spcPts val="0"/>
              </a:spcAft>
              <a:buSzPts val="1800"/>
              <a:buNone/>
              <a:defRPr sz="2400"/>
            </a:lvl3pPr>
            <a:lvl4pPr lvl="3" algn="ctr">
              <a:lnSpc>
                <a:spcPct val="100000"/>
              </a:lnSpc>
              <a:spcBef>
                <a:spcPts val="0"/>
              </a:spcBef>
              <a:spcAft>
                <a:spcPts val="0"/>
              </a:spcAft>
              <a:buSzPts val="1800"/>
              <a:buNone/>
              <a:defRPr sz="2400"/>
            </a:lvl4pPr>
            <a:lvl5pPr lvl="4" algn="ctr">
              <a:lnSpc>
                <a:spcPct val="100000"/>
              </a:lnSpc>
              <a:spcBef>
                <a:spcPts val="0"/>
              </a:spcBef>
              <a:spcAft>
                <a:spcPts val="0"/>
              </a:spcAft>
              <a:buSzPts val="1800"/>
              <a:buNone/>
              <a:defRPr sz="2400"/>
            </a:lvl5pPr>
            <a:lvl6pPr lvl="5" algn="ctr">
              <a:lnSpc>
                <a:spcPct val="100000"/>
              </a:lnSpc>
              <a:spcBef>
                <a:spcPts val="0"/>
              </a:spcBef>
              <a:spcAft>
                <a:spcPts val="0"/>
              </a:spcAft>
              <a:buSzPts val="1800"/>
              <a:buNone/>
              <a:defRPr sz="2400"/>
            </a:lvl6pPr>
            <a:lvl7pPr lvl="6" algn="ctr">
              <a:lnSpc>
                <a:spcPct val="100000"/>
              </a:lnSpc>
              <a:spcBef>
                <a:spcPts val="0"/>
              </a:spcBef>
              <a:spcAft>
                <a:spcPts val="0"/>
              </a:spcAft>
              <a:buSzPts val="1800"/>
              <a:buNone/>
              <a:defRPr sz="2400"/>
            </a:lvl7pPr>
            <a:lvl8pPr lvl="7" algn="ctr">
              <a:lnSpc>
                <a:spcPct val="100000"/>
              </a:lnSpc>
              <a:spcBef>
                <a:spcPts val="0"/>
              </a:spcBef>
              <a:spcAft>
                <a:spcPts val="0"/>
              </a:spcAft>
              <a:buSzPts val="1800"/>
              <a:buNone/>
              <a:defRPr sz="2400"/>
            </a:lvl8pPr>
            <a:lvl9pPr lvl="8" algn="ctr">
              <a:lnSpc>
                <a:spcPct val="100000"/>
              </a:lnSpc>
              <a:spcBef>
                <a:spcPts val="0"/>
              </a:spcBef>
              <a:spcAft>
                <a:spcPts val="0"/>
              </a:spcAft>
              <a:buSzPts val="1800"/>
              <a:buNone/>
              <a:defRPr sz="2400"/>
            </a:lvl9pPr>
          </a:lstStyle>
          <a:p>
            <a:endParaRPr/>
          </a:p>
        </p:txBody>
      </p:sp>
      <p:sp>
        <p:nvSpPr>
          <p:cNvPr id="19" name="Google Shape;19;p2"/>
          <p:cNvSpPr/>
          <p:nvPr/>
        </p:nvSpPr>
        <p:spPr>
          <a:xfrm rot="-1061031">
            <a:off x="284432" y="1706898"/>
            <a:ext cx="493433" cy="606159"/>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 name="Google Shape;20;p2"/>
          <p:cNvSpPr/>
          <p:nvPr/>
        </p:nvSpPr>
        <p:spPr>
          <a:xfrm rot="455489">
            <a:off x="2334864" y="245498"/>
            <a:ext cx="493445" cy="606172"/>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028925452"/>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1"/>
        <p:cNvGrpSpPr/>
        <p:nvPr/>
      </p:nvGrpSpPr>
      <p:grpSpPr>
        <a:xfrm>
          <a:off x="0" y="0"/>
          <a:ext cx="0" cy="0"/>
          <a:chOff x="0" y="0"/>
          <a:chExt cx="0" cy="0"/>
        </a:xfrm>
      </p:grpSpPr>
      <p:sp>
        <p:nvSpPr>
          <p:cNvPr id="22" name="Google Shape;22;p3"/>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 name="Google Shape;23;p3"/>
          <p:cNvGrpSpPr/>
          <p:nvPr/>
        </p:nvGrpSpPr>
        <p:grpSpPr>
          <a:xfrm>
            <a:off x="1" y="6166767"/>
            <a:ext cx="12175047" cy="691479"/>
            <a:chOff x="0" y="4624737"/>
            <a:chExt cx="9131285" cy="518765"/>
          </a:xfrm>
        </p:grpSpPr>
        <p:sp>
          <p:nvSpPr>
            <p:cNvPr id="24" name="Google Shape;24;p3"/>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 name="Google Shape;25;p3"/>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 name="Google Shape;26;p3"/>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 name="Google Shape;27;p3"/>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 name="Google Shape;28;p3"/>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 name="Google Shape;29;p3"/>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 name="Google Shape;30;p3"/>
          <p:cNvSpPr txBox="1">
            <a:spLocks noGrp="1"/>
          </p:cNvSpPr>
          <p:nvPr>
            <p:ph type="title"/>
          </p:nvPr>
        </p:nvSpPr>
        <p:spPr>
          <a:xfrm>
            <a:off x="4883100" y="2476717"/>
            <a:ext cx="5813600" cy="1404800"/>
          </a:xfrm>
          <a:prstGeom prst="rect">
            <a:avLst/>
          </a:prstGeom>
        </p:spPr>
        <p:txBody>
          <a:bodyPr spcFirstLastPara="1" wrap="square" lIns="91425" tIns="91425" rIns="91425" bIns="91425" anchor="b" anchorCtr="0">
            <a:noAutofit/>
          </a:bodyPr>
          <a:lstStyle>
            <a:lvl1pPr lvl="0" algn="ctr">
              <a:spcBef>
                <a:spcPts val="0"/>
              </a:spcBef>
              <a:spcAft>
                <a:spcPts val="0"/>
              </a:spcAft>
              <a:buSzPts val="3600"/>
              <a:buNone/>
              <a:defRPr sz="8000"/>
            </a:lvl1pPr>
            <a:lvl2pPr lvl="1" algn="ctr">
              <a:spcBef>
                <a:spcPts val="0"/>
              </a:spcBef>
              <a:spcAft>
                <a:spcPts val="0"/>
              </a:spcAft>
              <a:buSzPts val="3600"/>
              <a:buNone/>
              <a:defRPr sz="4800"/>
            </a:lvl2pPr>
            <a:lvl3pPr lvl="2" algn="ctr">
              <a:spcBef>
                <a:spcPts val="0"/>
              </a:spcBef>
              <a:spcAft>
                <a:spcPts val="0"/>
              </a:spcAft>
              <a:buSzPts val="3600"/>
              <a:buNone/>
              <a:defRPr sz="4800"/>
            </a:lvl3pPr>
            <a:lvl4pPr lvl="3" algn="ctr">
              <a:spcBef>
                <a:spcPts val="0"/>
              </a:spcBef>
              <a:spcAft>
                <a:spcPts val="0"/>
              </a:spcAft>
              <a:buSzPts val="3600"/>
              <a:buNone/>
              <a:defRPr sz="4800"/>
            </a:lvl4pPr>
            <a:lvl5pPr lvl="4" algn="ctr">
              <a:spcBef>
                <a:spcPts val="0"/>
              </a:spcBef>
              <a:spcAft>
                <a:spcPts val="0"/>
              </a:spcAft>
              <a:buSzPts val="3600"/>
              <a:buNone/>
              <a:defRPr sz="4800"/>
            </a:lvl5pPr>
            <a:lvl6pPr lvl="5" algn="ctr">
              <a:spcBef>
                <a:spcPts val="0"/>
              </a:spcBef>
              <a:spcAft>
                <a:spcPts val="0"/>
              </a:spcAft>
              <a:buSzPts val="3600"/>
              <a:buNone/>
              <a:defRPr sz="4800"/>
            </a:lvl6pPr>
            <a:lvl7pPr lvl="6" algn="ctr">
              <a:spcBef>
                <a:spcPts val="0"/>
              </a:spcBef>
              <a:spcAft>
                <a:spcPts val="0"/>
              </a:spcAft>
              <a:buSzPts val="3600"/>
              <a:buNone/>
              <a:defRPr sz="4800"/>
            </a:lvl7pPr>
            <a:lvl8pPr lvl="7" algn="ctr">
              <a:spcBef>
                <a:spcPts val="0"/>
              </a:spcBef>
              <a:spcAft>
                <a:spcPts val="0"/>
              </a:spcAft>
              <a:buSzPts val="3600"/>
              <a:buNone/>
              <a:defRPr sz="4800"/>
            </a:lvl8pPr>
            <a:lvl9pPr lvl="8" algn="ctr">
              <a:spcBef>
                <a:spcPts val="0"/>
              </a:spcBef>
              <a:spcAft>
                <a:spcPts val="0"/>
              </a:spcAft>
              <a:buSzPts val="3600"/>
              <a:buNone/>
              <a:defRPr sz="4800"/>
            </a:lvl9pPr>
          </a:lstStyle>
          <a:p>
            <a:endParaRPr/>
          </a:p>
        </p:txBody>
      </p:sp>
      <p:sp>
        <p:nvSpPr>
          <p:cNvPr id="31" name="Google Shape;31;p3"/>
          <p:cNvSpPr txBox="1">
            <a:spLocks noGrp="1"/>
          </p:cNvSpPr>
          <p:nvPr>
            <p:ph type="title" idx="2" hasCustomPrompt="1"/>
          </p:nvPr>
        </p:nvSpPr>
        <p:spPr>
          <a:xfrm>
            <a:off x="1383933" y="1506233"/>
            <a:ext cx="1683600" cy="12472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6000"/>
              <a:buNone/>
              <a:defRPr sz="8000">
                <a:solidFill>
                  <a:srgbClr val="FFFFFF"/>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32" name="Google Shape;32;p3"/>
          <p:cNvSpPr txBox="1">
            <a:spLocks noGrp="1"/>
          </p:cNvSpPr>
          <p:nvPr>
            <p:ph type="subTitle" idx="1"/>
          </p:nvPr>
        </p:nvSpPr>
        <p:spPr>
          <a:xfrm>
            <a:off x="4883133" y="4029184"/>
            <a:ext cx="5813600" cy="529600"/>
          </a:xfrm>
          <a:prstGeom prst="rect">
            <a:avLst/>
          </a:prstGeom>
          <a:solidFill>
            <a:schemeClr val="accent2"/>
          </a:solidFill>
        </p:spPr>
        <p:txBody>
          <a:bodyPr spcFirstLastPara="1" wrap="square" lIns="91425" tIns="91425" rIns="91425" bIns="91425" anchor="t" anchorCtr="0">
            <a:noAutofit/>
          </a:bodyPr>
          <a:lstStyle>
            <a:lvl1pPr lvl="0" algn="ctr" rtl="0">
              <a:spcBef>
                <a:spcPts val="0"/>
              </a:spcBef>
              <a:spcAft>
                <a:spcPts val="0"/>
              </a:spcAft>
              <a:buSzPts val="1400"/>
              <a:buNone/>
              <a:defRPr>
                <a:solidFill>
                  <a:schemeClr val="accent6"/>
                </a:solidFill>
                <a:latin typeface="Be Vietnam Pro SemiBold"/>
                <a:ea typeface="Be Vietnam Pro SemiBold"/>
                <a:cs typeface="Be Vietnam Pro SemiBold"/>
                <a:sym typeface="Be Vietnam Pro SemiBold"/>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3" name="Google Shape;33;p3"/>
          <p:cNvSpPr/>
          <p:nvPr/>
        </p:nvSpPr>
        <p:spPr>
          <a:xfrm rot="-150484">
            <a:off x="3153796" y="233640"/>
            <a:ext cx="465213" cy="571552"/>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 name="Google Shape;34;p3"/>
          <p:cNvSpPr/>
          <p:nvPr/>
        </p:nvSpPr>
        <p:spPr>
          <a:xfrm rot="-776519">
            <a:off x="313865" y="1472646"/>
            <a:ext cx="539224" cy="66251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17540293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35"/>
        <p:cNvGrpSpPr/>
        <p:nvPr/>
      </p:nvGrpSpPr>
      <p:grpSpPr>
        <a:xfrm>
          <a:off x="0" y="0"/>
          <a:ext cx="0" cy="0"/>
          <a:chOff x="0" y="0"/>
          <a:chExt cx="0" cy="0"/>
        </a:xfrm>
      </p:grpSpPr>
      <p:sp>
        <p:nvSpPr>
          <p:cNvPr id="36" name="Google Shape;36;p4"/>
          <p:cNvSpPr/>
          <p:nvPr/>
        </p:nvSpPr>
        <p:spPr>
          <a:xfrm>
            <a:off x="0" y="-110909"/>
            <a:ext cx="12175047" cy="6674095"/>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rgbClr val="EEE9DB"/>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 name="Google Shape;37;p4"/>
          <p:cNvGrpSpPr/>
          <p:nvPr/>
        </p:nvGrpSpPr>
        <p:grpSpPr>
          <a:xfrm>
            <a:off x="0" y="6467707"/>
            <a:ext cx="12191987" cy="390538"/>
            <a:chOff x="0" y="4624727"/>
            <a:chExt cx="9143990" cy="518774"/>
          </a:xfrm>
        </p:grpSpPr>
        <p:sp>
          <p:nvSpPr>
            <p:cNvPr id="38" name="Google Shape;38;p4"/>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dirty="0"/>
            </a:p>
          </p:txBody>
        </p:sp>
        <p:sp>
          <p:nvSpPr>
            <p:cNvPr id="39" name="Google Shape;39;p4"/>
            <p:cNvSpPr/>
            <p:nvPr/>
          </p:nvSpPr>
          <p:spPr>
            <a:xfrm>
              <a:off x="4469575" y="4624727"/>
              <a:ext cx="4674415" cy="490781"/>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0" name="Google Shape;40;p4"/>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 name="Google Shape;41;p4"/>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2" name="Google Shape;42;p4"/>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 name="Google Shape;43;p4"/>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 name="Google Shape;44;p4"/>
          <p:cNvSpPr txBox="1">
            <a:spLocks noGrp="1"/>
          </p:cNvSpPr>
          <p:nvPr>
            <p:ph type="title"/>
          </p:nvPr>
        </p:nvSpPr>
        <p:spPr>
          <a:xfrm>
            <a:off x="960000" y="593367"/>
            <a:ext cx="10272000" cy="9432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45" name="Google Shape;45;p4"/>
          <p:cNvSpPr txBox="1">
            <a:spLocks noGrp="1"/>
          </p:cNvSpPr>
          <p:nvPr>
            <p:ph type="body" idx="1"/>
          </p:nvPr>
        </p:nvSpPr>
        <p:spPr>
          <a:xfrm>
            <a:off x="960000" y="1536633"/>
            <a:ext cx="10272000" cy="489600"/>
          </a:xfrm>
          <a:prstGeom prst="rect">
            <a:avLst/>
          </a:prstGeom>
        </p:spPr>
        <p:txBody>
          <a:bodyPr spcFirstLastPara="1" wrap="square" lIns="91425" tIns="91425" rIns="91425" bIns="91425" anchor="t" anchorCtr="0">
            <a:noAutofit/>
          </a:bodyPr>
          <a:lstStyle>
            <a:lvl1pPr marL="609585" lvl="0" indent="-423323" algn="ctr" rtl="0">
              <a:lnSpc>
                <a:spcPct val="115000"/>
              </a:lnSpc>
              <a:spcBef>
                <a:spcPts val="0"/>
              </a:spcBef>
              <a:spcAft>
                <a:spcPts val="0"/>
              </a:spcAft>
              <a:buSzPts val="1400"/>
              <a:buChar char="●"/>
              <a:defRPr sz="1867">
                <a:solidFill>
                  <a:schemeClr val="dk1"/>
                </a:solidFill>
              </a:defRPr>
            </a:lvl1pPr>
            <a:lvl2pPr marL="1219170" lvl="1" indent="-423323" rtl="0">
              <a:lnSpc>
                <a:spcPct val="115000"/>
              </a:lnSpc>
              <a:spcBef>
                <a:spcPts val="0"/>
              </a:spcBef>
              <a:spcAft>
                <a:spcPts val="0"/>
              </a:spcAft>
              <a:buSzPts val="1400"/>
              <a:buChar char="○"/>
              <a:defRPr/>
            </a:lvl2pPr>
            <a:lvl3pPr marL="1828754" lvl="2" indent="-423323" rtl="0">
              <a:lnSpc>
                <a:spcPct val="115000"/>
              </a:lnSpc>
              <a:spcBef>
                <a:spcPts val="0"/>
              </a:spcBef>
              <a:spcAft>
                <a:spcPts val="0"/>
              </a:spcAft>
              <a:buSzPts val="1400"/>
              <a:buChar char="■"/>
              <a:defRPr/>
            </a:lvl3pPr>
            <a:lvl4pPr marL="2438339" lvl="3" indent="-423323" rtl="0">
              <a:lnSpc>
                <a:spcPct val="115000"/>
              </a:lnSpc>
              <a:spcBef>
                <a:spcPts val="0"/>
              </a:spcBef>
              <a:spcAft>
                <a:spcPts val="0"/>
              </a:spcAft>
              <a:buSzPts val="1400"/>
              <a:buChar char="●"/>
              <a:defRPr/>
            </a:lvl4pPr>
            <a:lvl5pPr marL="3047924" lvl="4" indent="-423323" rtl="0">
              <a:lnSpc>
                <a:spcPct val="115000"/>
              </a:lnSpc>
              <a:spcBef>
                <a:spcPts val="0"/>
              </a:spcBef>
              <a:spcAft>
                <a:spcPts val="0"/>
              </a:spcAft>
              <a:buSzPts val="1400"/>
              <a:buChar char="○"/>
              <a:defRPr/>
            </a:lvl5pPr>
            <a:lvl6pPr marL="3657509" lvl="5" indent="-423323" rtl="0">
              <a:lnSpc>
                <a:spcPct val="115000"/>
              </a:lnSpc>
              <a:spcBef>
                <a:spcPts val="0"/>
              </a:spcBef>
              <a:spcAft>
                <a:spcPts val="0"/>
              </a:spcAft>
              <a:buSzPts val="1400"/>
              <a:buChar char="■"/>
              <a:defRPr/>
            </a:lvl6pPr>
            <a:lvl7pPr marL="4267093" lvl="6" indent="-423323" rtl="0">
              <a:lnSpc>
                <a:spcPct val="115000"/>
              </a:lnSpc>
              <a:spcBef>
                <a:spcPts val="0"/>
              </a:spcBef>
              <a:spcAft>
                <a:spcPts val="0"/>
              </a:spcAft>
              <a:buSzPts val="1400"/>
              <a:buChar char="●"/>
              <a:defRPr/>
            </a:lvl7pPr>
            <a:lvl8pPr marL="4876678" lvl="7" indent="-423323" rtl="0">
              <a:lnSpc>
                <a:spcPct val="115000"/>
              </a:lnSpc>
              <a:spcBef>
                <a:spcPts val="0"/>
              </a:spcBef>
              <a:spcAft>
                <a:spcPts val="0"/>
              </a:spcAft>
              <a:buSzPts val="1400"/>
              <a:buChar char="○"/>
              <a:defRPr/>
            </a:lvl8pPr>
            <a:lvl9pPr marL="5486263" lvl="8" indent="-423323" rtl="0">
              <a:lnSpc>
                <a:spcPct val="115000"/>
              </a:lnSpc>
              <a:spcBef>
                <a:spcPts val="0"/>
              </a:spcBef>
              <a:spcAft>
                <a:spcPts val="0"/>
              </a:spcAft>
              <a:buSzPts val="1400"/>
              <a:buChar char="■"/>
              <a:defRPr/>
            </a:lvl9pPr>
          </a:lstStyle>
          <a:p>
            <a:endParaRPr/>
          </a:p>
        </p:txBody>
      </p:sp>
    </p:spTree>
    <p:extLst>
      <p:ext uri="{BB962C8B-B14F-4D97-AF65-F5344CB8AC3E}">
        <p14:creationId xmlns:p14="http://schemas.microsoft.com/office/powerpoint/2010/main" val="390605585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
        <p:nvSpPr>
          <p:cNvPr id="2" name="日期占位符 1">
            <a:extLst>
              <a:ext uri="{FF2B5EF4-FFF2-40B4-BE49-F238E27FC236}">
                <a16:creationId xmlns:a16="http://schemas.microsoft.com/office/drawing/2014/main" id="{EBE003D4-2190-4819-86AD-9299B2E3A560}"/>
              </a:ext>
            </a:extLst>
          </p:cNvPr>
          <p:cNvSpPr>
            <a:spLocks noGrp="1"/>
          </p:cNvSpPr>
          <p:nvPr>
            <p:ph type="dt" sz="half" idx="10"/>
          </p:nvPr>
        </p:nvSpPr>
        <p:spPr>
          <a:xfrm>
            <a:off x="838200" y="6356350"/>
            <a:ext cx="2743200" cy="365125"/>
          </a:xfrm>
          <a:prstGeom prst="rect">
            <a:avLst/>
          </a:prstGeom>
        </p:spPr>
        <p:txBody>
          <a:bodyPr>
            <a:normAutofit/>
          </a:bodyPr>
          <a:lstStyle/>
          <a:p>
            <a:fld id="{BD4E93D0-AFD0-4C32-96A7-F021EE6CB207}" type="datetimeFigureOut">
              <a:rPr lang="en-US" altLang="en-US" sz="1700" smtClean="0"/>
              <a:t>8/25/2025</a:t>
            </a:fld>
            <a:endParaRPr lang="zh-CN" altLang="en-US"/>
          </a:p>
        </p:txBody>
      </p:sp>
      <p:sp>
        <p:nvSpPr>
          <p:cNvPr id="3" name="页脚占位符 2">
            <a:extLst>
              <a:ext uri="{FF2B5EF4-FFF2-40B4-BE49-F238E27FC236}">
                <a16:creationId xmlns:a16="http://schemas.microsoft.com/office/drawing/2014/main" id="{57E3595A-2DF2-41AA-956E-BA92B84EA7B6}"/>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4" name="灯片编号占位符 3">
            <a:extLst>
              <a:ext uri="{FF2B5EF4-FFF2-40B4-BE49-F238E27FC236}">
                <a16:creationId xmlns:a16="http://schemas.microsoft.com/office/drawing/2014/main" id="{4239AD54-A5EC-4A39-A859-8DA0D575D800}"/>
              </a:ext>
            </a:extLst>
          </p:cNvPr>
          <p:cNvSpPr>
            <a:spLocks noGrp="1"/>
          </p:cNvSpPr>
          <p:nvPr>
            <p:ph type="sldNum" sz="quarter" idx="12"/>
          </p:nvPr>
        </p:nvSpPr>
        <p:spPr>
          <a:xfrm>
            <a:off x="8610600" y="6356350"/>
            <a:ext cx="2743200" cy="365125"/>
          </a:xfrm>
          <a:prstGeom prst="rect">
            <a:avLst/>
          </a:prstGeom>
        </p:spPr>
        <p:txBody>
          <a:bodyPr>
            <a:normAutofit lnSpcReduction="20000"/>
          </a:bodyPr>
          <a:lstStyle/>
          <a:p>
            <a:fld id="{1940618C-647D-4B95-B53F-55B2E86AD904}" type="slidenum">
              <a:rPr lang="en-US" altLang="en-US" smtClean="0"/>
              <a:t>‹#›</a:t>
            </a:fld>
            <a:endParaRPr lang="zh-CN" altLang="en-US"/>
          </a:p>
        </p:txBody>
      </p:sp>
    </p:spTree>
    <p:extLst>
      <p:ext uri="{BB962C8B-B14F-4D97-AF65-F5344CB8AC3E}">
        <p14:creationId xmlns:p14="http://schemas.microsoft.com/office/powerpoint/2010/main" val="395321385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8"/>
        <p:cNvGrpSpPr/>
        <p:nvPr/>
      </p:nvGrpSpPr>
      <p:grpSpPr>
        <a:xfrm>
          <a:off x="0" y="0"/>
          <a:ext cx="0" cy="0"/>
          <a:chOff x="0" y="0"/>
          <a:chExt cx="0" cy="0"/>
        </a:xfrm>
      </p:grpSpPr>
      <p:sp>
        <p:nvSpPr>
          <p:cNvPr id="49" name="Google Shape;49;p5"/>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50" name="Google Shape;50;p5"/>
          <p:cNvGrpSpPr/>
          <p:nvPr/>
        </p:nvGrpSpPr>
        <p:grpSpPr>
          <a:xfrm>
            <a:off x="0" y="6166754"/>
            <a:ext cx="12191987" cy="691492"/>
            <a:chOff x="0" y="4624727"/>
            <a:chExt cx="9143990" cy="518774"/>
          </a:xfrm>
        </p:grpSpPr>
        <p:sp>
          <p:nvSpPr>
            <p:cNvPr id="51" name="Google Shape;51;p5"/>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2" name="Google Shape;52;p5"/>
            <p:cNvSpPr/>
            <p:nvPr/>
          </p:nvSpPr>
          <p:spPr>
            <a:xfrm>
              <a:off x="4469575" y="4624727"/>
              <a:ext cx="4674415" cy="490781"/>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3" name="Google Shape;53;p5"/>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4" name="Google Shape;54;p5"/>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5" name="Google Shape;55;p5"/>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56" name="Google Shape;56;p5"/>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57" name="Google Shape;57;p5"/>
          <p:cNvSpPr txBox="1">
            <a:spLocks noGrp="1"/>
          </p:cNvSpPr>
          <p:nvPr>
            <p:ph type="title"/>
          </p:nvPr>
        </p:nvSpPr>
        <p:spPr>
          <a:xfrm>
            <a:off x="960000" y="593367"/>
            <a:ext cx="10272000" cy="859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58" name="Google Shape;58;p5"/>
          <p:cNvSpPr txBox="1">
            <a:spLocks noGrp="1"/>
          </p:cNvSpPr>
          <p:nvPr>
            <p:ph type="subTitle" idx="1"/>
          </p:nvPr>
        </p:nvSpPr>
        <p:spPr>
          <a:xfrm>
            <a:off x="1717133" y="4289667"/>
            <a:ext cx="3930000" cy="1347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59" name="Google Shape;59;p5"/>
          <p:cNvSpPr txBox="1">
            <a:spLocks noGrp="1"/>
          </p:cNvSpPr>
          <p:nvPr>
            <p:ph type="subTitle" idx="2"/>
          </p:nvPr>
        </p:nvSpPr>
        <p:spPr>
          <a:xfrm>
            <a:off x="1717133" y="3720133"/>
            <a:ext cx="39300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60" name="Google Shape;60;p5"/>
          <p:cNvSpPr txBox="1">
            <a:spLocks noGrp="1"/>
          </p:cNvSpPr>
          <p:nvPr>
            <p:ph type="subTitle" idx="3"/>
          </p:nvPr>
        </p:nvSpPr>
        <p:spPr>
          <a:xfrm>
            <a:off x="6544867" y="4289667"/>
            <a:ext cx="3930000" cy="1347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61" name="Google Shape;61;p5"/>
          <p:cNvSpPr txBox="1">
            <a:spLocks noGrp="1"/>
          </p:cNvSpPr>
          <p:nvPr>
            <p:ph type="subTitle" idx="4"/>
          </p:nvPr>
        </p:nvSpPr>
        <p:spPr>
          <a:xfrm>
            <a:off x="6544867" y="3720133"/>
            <a:ext cx="39300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62" name="Google Shape;62;p5"/>
          <p:cNvSpPr/>
          <p:nvPr/>
        </p:nvSpPr>
        <p:spPr>
          <a:xfrm rot="-1846910">
            <a:off x="2037555" y="174880"/>
            <a:ext cx="472005" cy="57995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3" name="Google Shape;63;p5"/>
          <p:cNvSpPr/>
          <p:nvPr/>
        </p:nvSpPr>
        <p:spPr>
          <a:xfrm rot="987098">
            <a:off x="11218064" y="1353163"/>
            <a:ext cx="598744" cy="735669"/>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64" name="Google Shape;64;p5"/>
          <p:cNvSpPr/>
          <p:nvPr/>
        </p:nvSpPr>
        <p:spPr>
          <a:xfrm rot="-537423">
            <a:off x="267993" y="1897265"/>
            <a:ext cx="421029" cy="51733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612093662"/>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65"/>
        <p:cNvGrpSpPr/>
        <p:nvPr/>
      </p:nvGrpSpPr>
      <p:grpSpPr>
        <a:xfrm>
          <a:off x="0" y="0"/>
          <a:ext cx="0" cy="0"/>
          <a:chOff x="0" y="0"/>
          <a:chExt cx="0" cy="0"/>
        </a:xfrm>
      </p:grpSpPr>
      <p:sp>
        <p:nvSpPr>
          <p:cNvPr id="66" name="Google Shape;66;p6"/>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67" name="Google Shape;67;p6"/>
          <p:cNvGrpSpPr/>
          <p:nvPr/>
        </p:nvGrpSpPr>
        <p:grpSpPr>
          <a:xfrm>
            <a:off x="1" y="6166767"/>
            <a:ext cx="12175047" cy="691479"/>
            <a:chOff x="0" y="4624737"/>
            <a:chExt cx="9131285" cy="518765"/>
          </a:xfrm>
        </p:grpSpPr>
        <p:sp>
          <p:nvSpPr>
            <p:cNvPr id="68" name="Google Shape;68;p6"/>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69" name="Google Shape;69;p6"/>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0" name="Google Shape;70;p6"/>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1" name="Google Shape;71;p6"/>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2" name="Google Shape;72;p6"/>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73" name="Google Shape;73;p6"/>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74" name="Google Shape;74;p6"/>
          <p:cNvSpPr txBox="1">
            <a:spLocks noGrp="1"/>
          </p:cNvSpPr>
          <p:nvPr>
            <p:ph type="title"/>
          </p:nvPr>
        </p:nvSpPr>
        <p:spPr>
          <a:xfrm>
            <a:off x="960000" y="5933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75" name="Google Shape;75;p6"/>
          <p:cNvSpPr/>
          <p:nvPr/>
        </p:nvSpPr>
        <p:spPr>
          <a:xfrm rot="-1444577">
            <a:off x="148402" y="1824835"/>
            <a:ext cx="716493" cy="88026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6" name="Google Shape;76;p6"/>
          <p:cNvSpPr/>
          <p:nvPr/>
        </p:nvSpPr>
        <p:spPr>
          <a:xfrm rot="1324299">
            <a:off x="11455158" y="1785903"/>
            <a:ext cx="482245" cy="592468"/>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7381356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77"/>
        <p:cNvGrpSpPr/>
        <p:nvPr/>
      </p:nvGrpSpPr>
      <p:grpSpPr>
        <a:xfrm>
          <a:off x="0" y="0"/>
          <a:ext cx="0" cy="0"/>
          <a:chOff x="0" y="0"/>
          <a:chExt cx="0" cy="0"/>
        </a:xfrm>
      </p:grpSpPr>
      <p:sp>
        <p:nvSpPr>
          <p:cNvPr id="78" name="Google Shape;78;p7"/>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79" name="Google Shape;79;p7"/>
          <p:cNvSpPr txBox="1">
            <a:spLocks noGrp="1"/>
          </p:cNvSpPr>
          <p:nvPr>
            <p:ph type="title"/>
          </p:nvPr>
        </p:nvSpPr>
        <p:spPr>
          <a:xfrm>
            <a:off x="960000" y="593367"/>
            <a:ext cx="10272000" cy="100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80" name="Google Shape;80;p7"/>
          <p:cNvSpPr txBox="1">
            <a:spLocks noGrp="1"/>
          </p:cNvSpPr>
          <p:nvPr>
            <p:ph type="body" idx="1"/>
          </p:nvPr>
        </p:nvSpPr>
        <p:spPr>
          <a:xfrm>
            <a:off x="3171500" y="2199633"/>
            <a:ext cx="5471600" cy="2929200"/>
          </a:xfrm>
          <a:prstGeom prst="rect">
            <a:avLst/>
          </a:prstGeom>
        </p:spPr>
        <p:txBody>
          <a:bodyPr spcFirstLastPara="1" wrap="square" lIns="91425" tIns="91425" rIns="91425" bIns="91425" anchor="t" anchorCtr="0">
            <a:noAutofit/>
          </a:bodyPr>
          <a:lstStyle>
            <a:lvl1pPr marL="609585" lvl="0" indent="-423323" rtl="0">
              <a:lnSpc>
                <a:spcPct val="115000"/>
              </a:lnSpc>
              <a:spcBef>
                <a:spcPts val="0"/>
              </a:spcBef>
              <a:spcAft>
                <a:spcPts val="0"/>
              </a:spcAft>
              <a:buClr>
                <a:schemeClr val="dk2"/>
              </a:buClr>
              <a:buSzPts val="1400"/>
              <a:buChar char="●"/>
              <a:defRPr sz="1867">
                <a:solidFill>
                  <a:srgbClr val="434343"/>
                </a:solidFill>
              </a:defRPr>
            </a:lvl1pPr>
            <a:lvl2pPr marL="1219170" lvl="1" indent="-423323" rtl="0">
              <a:lnSpc>
                <a:spcPct val="115000"/>
              </a:lnSpc>
              <a:spcBef>
                <a:spcPts val="0"/>
              </a:spcBef>
              <a:spcAft>
                <a:spcPts val="0"/>
              </a:spcAft>
              <a:buClr>
                <a:srgbClr val="434343"/>
              </a:buClr>
              <a:buSzPts val="1400"/>
              <a:buChar char="○"/>
              <a:defRPr>
                <a:solidFill>
                  <a:srgbClr val="434343"/>
                </a:solidFill>
              </a:defRPr>
            </a:lvl2pPr>
            <a:lvl3pPr marL="1828754" lvl="2" indent="-423323" rtl="0">
              <a:lnSpc>
                <a:spcPct val="115000"/>
              </a:lnSpc>
              <a:spcBef>
                <a:spcPts val="0"/>
              </a:spcBef>
              <a:spcAft>
                <a:spcPts val="0"/>
              </a:spcAft>
              <a:buClr>
                <a:srgbClr val="434343"/>
              </a:buClr>
              <a:buSzPts val="1400"/>
              <a:buChar char="■"/>
              <a:defRPr>
                <a:solidFill>
                  <a:srgbClr val="434343"/>
                </a:solidFill>
              </a:defRPr>
            </a:lvl3pPr>
            <a:lvl4pPr marL="2438339" lvl="3" indent="-423323" rtl="0">
              <a:lnSpc>
                <a:spcPct val="115000"/>
              </a:lnSpc>
              <a:spcBef>
                <a:spcPts val="0"/>
              </a:spcBef>
              <a:spcAft>
                <a:spcPts val="0"/>
              </a:spcAft>
              <a:buClr>
                <a:srgbClr val="434343"/>
              </a:buClr>
              <a:buSzPts val="1400"/>
              <a:buChar char="●"/>
              <a:defRPr>
                <a:solidFill>
                  <a:srgbClr val="434343"/>
                </a:solidFill>
              </a:defRPr>
            </a:lvl4pPr>
            <a:lvl5pPr marL="3047924" lvl="4" indent="-423323" rtl="0">
              <a:lnSpc>
                <a:spcPct val="115000"/>
              </a:lnSpc>
              <a:spcBef>
                <a:spcPts val="0"/>
              </a:spcBef>
              <a:spcAft>
                <a:spcPts val="0"/>
              </a:spcAft>
              <a:buClr>
                <a:srgbClr val="434343"/>
              </a:buClr>
              <a:buSzPts val="1400"/>
              <a:buChar char="○"/>
              <a:defRPr>
                <a:solidFill>
                  <a:srgbClr val="434343"/>
                </a:solidFill>
              </a:defRPr>
            </a:lvl5pPr>
            <a:lvl6pPr marL="3657509" lvl="5" indent="-423323" rtl="0">
              <a:lnSpc>
                <a:spcPct val="115000"/>
              </a:lnSpc>
              <a:spcBef>
                <a:spcPts val="0"/>
              </a:spcBef>
              <a:spcAft>
                <a:spcPts val="0"/>
              </a:spcAft>
              <a:buClr>
                <a:srgbClr val="434343"/>
              </a:buClr>
              <a:buSzPts val="1400"/>
              <a:buChar char="■"/>
              <a:defRPr>
                <a:solidFill>
                  <a:srgbClr val="434343"/>
                </a:solidFill>
              </a:defRPr>
            </a:lvl6pPr>
            <a:lvl7pPr marL="4267093" lvl="6" indent="-423323" rtl="0">
              <a:lnSpc>
                <a:spcPct val="115000"/>
              </a:lnSpc>
              <a:spcBef>
                <a:spcPts val="0"/>
              </a:spcBef>
              <a:spcAft>
                <a:spcPts val="0"/>
              </a:spcAft>
              <a:buClr>
                <a:srgbClr val="434343"/>
              </a:buClr>
              <a:buSzPts val="1400"/>
              <a:buChar char="●"/>
              <a:defRPr>
                <a:solidFill>
                  <a:srgbClr val="434343"/>
                </a:solidFill>
              </a:defRPr>
            </a:lvl7pPr>
            <a:lvl8pPr marL="4876678" lvl="7" indent="-423323" rtl="0">
              <a:lnSpc>
                <a:spcPct val="115000"/>
              </a:lnSpc>
              <a:spcBef>
                <a:spcPts val="0"/>
              </a:spcBef>
              <a:spcAft>
                <a:spcPts val="0"/>
              </a:spcAft>
              <a:buClr>
                <a:srgbClr val="434343"/>
              </a:buClr>
              <a:buSzPts val="1400"/>
              <a:buChar char="○"/>
              <a:defRPr>
                <a:solidFill>
                  <a:srgbClr val="434343"/>
                </a:solidFill>
              </a:defRPr>
            </a:lvl8pPr>
            <a:lvl9pPr marL="5486263" lvl="8" indent="-423323" rtl="0">
              <a:lnSpc>
                <a:spcPct val="115000"/>
              </a:lnSpc>
              <a:spcBef>
                <a:spcPts val="0"/>
              </a:spcBef>
              <a:spcAft>
                <a:spcPts val="0"/>
              </a:spcAft>
              <a:buClr>
                <a:srgbClr val="434343"/>
              </a:buClr>
              <a:buSzPts val="1400"/>
              <a:buChar char="■"/>
              <a:defRPr>
                <a:solidFill>
                  <a:srgbClr val="434343"/>
                </a:solidFill>
              </a:defRPr>
            </a:lvl9pPr>
          </a:lstStyle>
          <a:p>
            <a:endParaRPr/>
          </a:p>
        </p:txBody>
      </p:sp>
      <p:grpSp>
        <p:nvGrpSpPr>
          <p:cNvPr id="81" name="Google Shape;81;p7"/>
          <p:cNvGrpSpPr/>
          <p:nvPr/>
        </p:nvGrpSpPr>
        <p:grpSpPr>
          <a:xfrm>
            <a:off x="1" y="6166767"/>
            <a:ext cx="12175047" cy="691479"/>
            <a:chOff x="0" y="4624737"/>
            <a:chExt cx="9131285" cy="518765"/>
          </a:xfrm>
        </p:grpSpPr>
        <p:sp>
          <p:nvSpPr>
            <p:cNvPr id="82" name="Google Shape;82;p7"/>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3" name="Google Shape;83;p7"/>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4" name="Google Shape;84;p7"/>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5" name="Google Shape;85;p7"/>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6" name="Google Shape;86;p7"/>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87" name="Google Shape;87;p7"/>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88" name="Google Shape;88;p7"/>
          <p:cNvSpPr/>
          <p:nvPr/>
        </p:nvSpPr>
        <p:spPr>
          <a:xfrm rot="-150456">
            <a:off x="1838467" y="266141"/>
            <a:ext cx="407207" cy="500324"/>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89" name="Google Shape;89;p7"/>
          <p:cNvSpPr/>
          <p:nvPr/>
        </p:nvSpPr>
        <p:spPr>
          <a:xfrm rot="-1252551">
            <a:off x="201328" y="1894274"/>
            <a:ext cx="556827" cy="68411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96225353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90"/>
        <p:cNvGrpSpPr/>
        <p:nvPr/>
      </p:nvGrpSpPr>
      <p:grpSpPr>
        <a:xfrm>
          <a:off x="0" y="0"/>
          <a:ext cx="0" cy="0"/>
          <a:chOff x="0" y="0"/>
          <a:chExt cx="0" cy="0"/>
        </a:xfrm>
      </p:grpSpPr>
      <p:sp>
        <p:nvSpPr>
          <p:cNvPr id="91" name="Google Shape;91;p8"/>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92" name="Google Shape;92;p8"/>
          <p:cNvGrpSpPr/>
          <p:nvPr/>
        </p:nvGrpSpPr>
        <p:grpSpPr>
          <a:xfrm>
            <a:off x="1" y="6166767"/>
            <a:ext cx="12175047" cy="691479"/>
            <a:chOff x="0" y="4624737"/>
            <a:chExt cx="9131285" cy="518765"/>
          </a:xfrm>
        </p:grpSpPr>
        <p:sp>
          <p:nvSpPr>
            <p:cNvPr id="93" name="Google Shape;93;p8"/>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4" name="Google Shape;94;p8"/>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5" name="Google Shape;95;p8"/>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6" name="Google Shape;96;p8"/>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7" name="Google Shape;97;p8"/>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98" name="Google Shape;98;p8"/>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99" name="Google Shape;99;p8"/>
          <p:cNvSpPr txBox="1">
            <a:spLocks noGrp="1"/>
          </p:cNvSpPr>
          <p:nvPr>
            <p:ph type="title"/>
          </p:nvPr>
        </p:nvSpPr>
        <p:spPr>
          <a:xfrm>
            <a:off x="1850800" y="760400"/>
            <a:ext cx="8490400" cy="1938400"/>
          </a:xfrm>
          <a:prstGeom prst="rect">
            <a:avLst/>
          </a:prstGeom>
        </p:spPr>
        <p:txBody>
          <a:bodyPr spcFirstLastPara="1" wrap="square" lIns="91425" tIns="91425" rIns="91425" bIns="91425" anchor="ctr" anchorCtr="0">
            <a:noAutofit/>
          </a:bodyPr>
          <a:lstStyle>
            <a:lvl1pPr lvl="0" algn="ctr">
              <a:spcBef>
                <a:spcPts val="0"/>
              </a:spcBef>
              <a:spcAft>
                <a:spcPts val="0"/>
              </a:spcAft>
              <a:buSzPts val="6000"/>
              <a:buNone/>
              <a:defRPr sz="9733"/>
            </a:lvl1pPr>
            <a:lvl2pPr lvl="1" algn="ctr">
              <a:spcBef>
                <a:spcPts val="0"/>
              </a:spcBef>
              <a:spcAft>
                <a:spcPts val="0"/>
              </a:spcAft>
              <a:buSzPts val="6000"/>
              <a:buNone/>
              <a:defRPr sz="8000"/>
            </a:lvl2pPr>
            <a:lvl3pPr lvl="2" algn="ctr">
              <a:spcBef>
                <a:spcPts val="0"/>
              </a:spcBef>
              <a:spcAft>
                <a:spcPts val="0"/>
              </a:spcAft>
              <a:buSzPts val="6000"/>
              <a:buNone/>
              <a:defRPr sz="8000"/>
            </a:lvl3pPr>
            <a:lvl4pPr lvl="3" algn="ctr">
              <a:spcBef>
                <a:spcPts val="0"/>
              </a:spcBef>
              <a:spcAft>
                <a:spcPts val="0"/>
              </a:spcAft>
              <a:buSzPts val="6000"/>
              <a:buNone/>
              <a:defRPr sz="8000"/>
            </a:lvl4pPr>
            <a:lvl5pPr lvl="4" algn="ctr">
              <a:spcBef>
                <a:spcPts val="0"/>
              </a:spcBef>
              <a:spcAft>
                <a:spcPts val="0"/>
              </a:spcAft>
              <a:buSzPts val="6000"/>
              <a:buNone/>
              <a:defRPr sz="8000"/>
            </a:lvl5pPr>
            <a:lvl6pPr lvl="5" algn="ctr">
              <a:spcBef>
                <a:spcPts val="0"/>
              </a:spcBef>
              <a:spcAft>
                <a:spcPts val="0"/>
              </a:spcAft>
              <a:buSzPts val="6000"/>
              <a:buNone/>
              <a:defRPr sz="8000"/>
            </a:lvl6pPr>
            <a:lvl7pPr lvl="6" algn="ctr">
              <a:spcBef>
                <a:spcPts val="0"/>
              </a:spcBef>
              <a:spcAft>
                <a:spcPts val="0"/>
              </a:spcAft>
              <a:buSzPts val="6000"/>
              <a:buNone/>
              <a:defRPr sz="8000"/>
            </a:lvl7pPr>
            <a:lvl8pPr lvl="7" algn="ctr">
              <a:spcBef>
                <a:spcPts val="0"/>
              </a:spcBef>
              <a:spcAft>
                <a:spcPts val="0"/>
              </a:spcAft>
              <a:buSzPts val="6000"/>
              <a:buNone/>
              <a:defRPr sz="8000"/>
            </a:lvl8pPr>
            <a:lvl9pPr lvl="8" algn="ctr">
              <a:spcBef>
                <a:spcPts val="0"/>
              </a:spcBef>
              <a:spcAft>
                <a:spcPts val="0"/>
              </a:spcAft>
              <a:buSzPts val="6000"/>
              <a:buNone/>
              <a:defRPr sz="8000"/>
            </a:lvl9pPr>
          </a:lstStyle>
          <a:p>
            <a:endParaRPr/>
          </a:p>
        </p:txBody>
      </p:sp>
      <p:sp>
        <p:nvSpPr>
          <p:cNvPr id="100" name="Google Shape;100;p8"/>
          <p:cNvSpPr/>
          <p:nvPr/>
        </p:nvSpPr>
        <p:spPr>
          <a:xfrm rot="-150513">
            <a:off x="5577430" y="1549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5547166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01"/>
        <p:cNvGrpSpPr/>
        <p:nvPr/>
      </p:nvGrpSpPr>
      <p:grpSpPr>
        <a:xfrm>
          <a:off x="0" y="0"/>
          <a:ext cx="0" cy="0"/>
          <a:chOff x="0" y="0"/>
          <a:chExt cx="0" cy="0"/>
        </a:xfrm>
      </p:grpSpPr>
      <p:sp>
        <p:nvSpPr>
          <p:cNvPr id="102" name="Google Shape;102;p9"/>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03" name="Google Shape;103;p9"/>
          <p:cNvGrpSpPr/>
          <p:nvPr/>
        </p:nvGrpSpPr>
        <p:grpSpPr>
          <a:xfrm>
            <a:off x="0" y="6166754"/>
            <a:ext cx="12191987" cy="691492"/>
            <a:chOff x="0" y="4624727"/>
            <a:chExt cx="9143990" cy="518774"/>
          </a:xfrm>
        </p:grpSpPr>
        <p:sp>
          <p:nvSpPr>
            <p:cNvPr id="104" name="Google Shape;104;p9"/>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5" name="Google Shape;105;p9"/>
            <p:cNvSpPr/>
            <p:nvPr/>
          </p:nvSpPr>
          <p:spPr>
            <a:xfrm>
              <a:off x="4469575" y="4624727"/>
              <a:ext cx="4674415" cy="490781"/>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6" name="Google Shape;106;p9"/>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7" name="Google Shape;107;p9"/>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8" name="Google Shape;108;p9"/>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09" name="Google Shape;109;p9"/>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10" name="Google Shape;110;p9"/>
          <p:cNvSpPr txBox="1">
            <a:spLocks noGrp="1"/>
          </p:cNvSpPr>
          <p:nvPr>
            <p:ph type="title"/>
          </p:nvPr>
        </p:nvSpPr>
        <p:spPr>
          <a:xfrm>
            <a:off x="5236933" y="1796600"/>
            <a:ext cx="6001600" cy="1940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13333"/>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11" name="Google Shape;111;p9"/>
          <p:cNvSpPr txBox="1">
            <a:spLocks noGrp="1"/>
          </p:cNvSpPr>
          <p:nvPr>
            <p:ph type="subTitle" idx="1"/>
          </p:nvPr>
        </p:nvSpPr>
        <p:spPr>
          <a:xfrm>
            <a:off x="5932733" y="3928200"/>
            <a:ext cx="4610000" cy="1133200"/>
          </a:xfrm>
          <a:prstGeom prst="rect">
            <a:avLst/>
          </a:prstGeom>
          <a:solidFill>
            <a:schemeClr val="accent2"/>
          </a:solidFill>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solidFill>
                  <a:schemeClr val="accent6"/>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12" name="Google Shape;112;p9"/>
          <p:cNvSpPr/>
          <p:nvPr/>
        </p:nvSpPr>
        <p:spPr>
          <a:xfrm rot="-150513">
            <a:off x="2907130" y="162273"/>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13" name="Google Shape;113;p9"/>
          <p:cNvSpPr/>
          <p:nvPr/>
        </p:nvSpPr>
        <p:spPr>
          <a:xfrm rot="1303959">
            <a:off x="9083455" y="140085"/>
            <a:ext cx="472004" cy="579944"/>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71731361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114"/>
        <p:cNvGrpSpPr/>
        <p:nvPr/>
      </p:nvGrpSpPr>
      <p:grpSpPr>
        <a:xfrm>
          <a:off x="0" y="0"/>
          <a:ext cx="0" cy="0"/>
          <a:chOff x="0" y="0"/>
          <a:chExt cx="0" cy="0"/>
        </a:xfrm>
      </p:grpSpPr>
      <p:sp>
        <p:nvSpPr>
          <p:cNvPr id="115" name="Google Shape;115;p10"/>
          <p:cNvSpPr txBox="1">
            <a:spLocks noGrp="1"/>
          </p:cNvSpPr>
          <p:nvPr>
            <p:ph type="title"/>
          </p:nvPr>
        </p:nvSpPr>
        <p:spPr>
          <a:xfrm>
            <a:off x="991200" y="4900900"/>
            <a:ext cx="10209600" cy="1144800"/>
          </a:xfrm>
          <a:prstGeom prst="rect">
            <a:avLst/>
          </a:prstGeom>
          <a:solidFill>
            <a:schemeClr val="lt2"/>
          </a:solidFill>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Tree>
    <p:extLst>
      <p:ext uri="{BB962C8B-B14F-4D97-AF65-F5344CB8AC3E}">
        <p14:creationId xmlns:p14="http://schemas.microsoft.com/office/powerpoint/2010/main" val="236492330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116"/>
        <p:cNvGrpSpPr/>
        <p:nvPr/>
      </p:nvGrpSpPr>
      <p:grpSpPr>
        <a:xfrm>
          <a:off x="0" y="0"/>
          <a:ext cx="0" cy="0"/>
          <a:chOff x="0" y="0"/>
          <a:chExt cx="0" cy="0"/>
        </a:xfrm>
      </p:grpSpPr>
      <p:sp>
        <p:nvSpPr>
          <p:cNvPr id="117" name="Google Shape;117;p11"/>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18" name="Google Shape;118;p11"/>
          <p:cNvGrpSpPr/>
          <p:nvPr/>
        </p:nvGrpSpPr>
        <p:grpSpPr>
          <a:xfrm>
            <a:off x="1" y="6166767"/>
            <a:ext cx="12175047" cy="691479"/>
            <a:chOff x="0" y="4624737"/>
            <a:chExt cx="9131285" cy="518765"/>
          </a:xfrm>
        </p:grpSpPr>
        <p:sp>
          <p:nvSpPr>
            <p:cNvPr id="119" name="Google Shape;119;p11"/>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0" name="Google Shape;120;p11"/>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1" name="Google Shape;121;p11"/>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2" name="Google Shape;122;p11"/>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3" name="Google Shape;123;p11"/>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24" name="Google Shape;124;p11"/>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25" name="Google Shape;125;p11"/>
          <p:cNvSpPr txBox="1">
            <a:spLocks noGrp="1"/>
          </p:cNvSpPr>
          <p:nvPr>
            <p:ph type="title" hasCustomPrompt="1"/>
          </p:nvPr>
        </p:nvSpPr>
        <p:spPr>
          <a:xfrm>
            <a:off x="1721700" y="2615300"/>
            <a:ext cx="5196400" cy="20148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14400"/>
            </a:lvl1pPr>
            <a:lvl2pPr lvl="1" algn="ctr">
              <a:spcBef>
                <a:spcPts val="0"/>
              </a:spcBef>
              <a:spcAft>
                <a:spcPts val="0"/>
              </a:spcAft>
              <a:buSzPts val="9600"/>
              <a:buNone/>
              <a:defRPr sz="12800"/>
            </a:lvl2pPr>
            <a:lvl3pPr lvl="2" algn="ctr">
              <a:spcBef>
                <a:spcPts val="0"/>
              </a:spcBef>
              <a:spcAft>
                <a:spcPts val="0"/>
              </a:spcAft>
              <a:buSzPts val="9600"/>
              <a:buNone/>
              <a:defRPr sz="12800"/>
            </a:lvl3pPr>
            <a:lvl4pPr lvl="3" algn="ctr">
              <a:spcBef>
                <a:spcPts val="0"/>
              </a:spcBef>
              <a:spcAft>
                <a:spcPts val="0"/>
              </a:spcAft>
              <a:buSzPts val="9600"/>
              <a:buNone/>
              <a:defRPr sz="12800"/>
            </a:lvl4pPr>
            <a:lvl5pPr lvl="4" algn="ctr">
              <a:spcBef>
                <a:spcPts val="0"/>
              </a:spcBef>
              <a:spcAft>
                <a:spcPts val="0"/>
              </a:spcAft>
              <a:buSzPts val="9600"/>
              <a:buNone/>
              <a:defRPr sz="12800"/>
            </a:lvl5pPr>
            <a:lvl6pPr lvl="5" algn="ctr">
              <a:spcBef>
                <a:spcPts val="0"/>
              </a:spcBef>
              <a:spcAft>
                <a:spcPts val="0"/>
              </a:spcAft>
              <a:buSzPts val="9600"/>
              <a:buNone/>
              <a:defRPr sz="12800"/>
            </a:lvl6pPr>
            <a:lvl7pPr lvl="6" algn="ctr">
              <a:spcBef>
                <a:spcPts val="0"/>
              </a:spcBef>
              <a:spcAft>
                <a:spcPts val="0"/>
              </a:spcAft>
              <a:buSzPts val="9600"/>
              <a:buNone/>
              <a:defRPr sz="12800"/>
            </a:lvl7pPr>
            <a:lvl8pPr lvl="7" algn="ctr">
              <a:spcBef>
                <a:spcPts val="0"/>
              </a:spcBef>
              <a:spcAft>
                <a:spcPts val="0"/>
              </a:spcAft>
              <a:buSzPts val="9600"/>
              <a:buNone/>
              <a:defRPr sz="12800"/>
            </a:lvl8pPr>
            <a:lvl9pPr lvl="8" algn="ctr">
              <a:spcBef>
                <a:spcPts val="0"/>
              </a:spcBef>
              <a:spcAft>
                <a:spcPts val="0"/>
              </a:spcAft>
              <a:buSzPts val="9600"/>
              <a:buNone/>
              <a:defRPr sz="12800"/>
            </a:lvl9pPr>
          </a:lstStyle>
          <a:p>
            <a:r>
              <a:t>xx%</a:t>
            </a:r>
          </a:p>
        </p:txBody>
      </p:sp>
      <p:sp>
        <p:nvSpPr>
          <p:cNvPr id="126" name="Google Shape;126;p11"/>
          <p:cNvSpPr txBox="1">
            <a:spLocks noGrp="1"/>
          </p:cNvSpPr>
          <p:nvPr>
            <p:ph type="subTitle" idx="1"/>
          </p:nvPr>
        </p:nvSpPr>
        <p:spPr>
          <a:xfrm>
            <a:off x="2195300" y="4630167"/>
            <a:ext cx="4249200" cy="589600"/>
          </a:xfrm>
          <a:prstGeom prst="rect">
            <a:avLst/>
          </a:prstGeom>
          <a:solidFill>
            <a:schemeClr val="accent2"/>
          </a:solidFill>
        </p:spPr>
        <p:txBody>
          <a:bodyPr spcFirstLastPara="1" wrap="square" lIns="91425" tIns="91425" rIns="91425" bIns="91425" anchor="t" anchorCtr="0">
            <a:noAutofit/>
          </a:bodyPr>
          <a:lstStyle>
            <a:lvl1pPr lvl="0" algn="ctr" rtl="0">
              <a:spcBef>
                <a:spcPts val="0"/>
              </a:spcBef>
              <a:spcAft>
                <a:spcPts val="0"/>
              </a:spcAft>
              <a:buSzPts val="1600"/>
              <a:buNone/>
              <a:defRPr>
                <a:solidFill>
                  <a:schemeClr val="accent6"/>
                </a:solidFill>
                <a:latin typeface="Be Vietnam Pro SemiBold"/>
                <a:ea typeface="Be Vietnam Pro SemiBold"/>
                <a:cs typeface="Be Vietnam Pro SemiBold"/>
                <a:sym typeface="Be Vietnam Pro SemiBold"/>
              </a:defRPr>
            </a:lvl1pPr>
            <a:lvl2pPr lvl="1" algn="ctr" rtl="0">
              <a:lnSpc>
                <a:spcPct val="100000"/>
              </a:lnSpc>
              <a:spcBef>
                <a:spcPts val="0"/>
              </a:spcBef>
              <a:spcAft>
                <a:spcPts val="0"/>
              </a:spcAft>
              <a:buSzPts val="1600"/>
              <a:buNone/>
              <a:defRPr sz="2133"/>
            </a:lvl2pPr>
            <a:lvl3pPr lvl="2" algn="ctr" rtl="0">
              <a:lnSpc>
                <a:spcPct val="100000"/>
              </a:lnSpc>
              <a:spcBef>
                <a:spcPts val="0"/>
              </a:spcBef>
              <a:spcAft>
                <a:spcPts val="0"/>
              </a:spcAft>
              <a:buSzPts val="1600"/>
              <a:buNone/>
              <a:defRPr sz="2133"/>
            </a:lvl3pPr>
            <a:lvl4pPr lvl="3" algn="ctr" rtl="0">
              <a:lnSpc>
                <a:spcPct val="100000"/>
              </a:lnSpc>
              <a:spcBef>
                <a:spcPts val="0"/>
              </a:spcBef>
              <a:spcAft>
                <a:spcPts val="0"/>
              </a:spcAft>
              <a:buSzPts val="1600"/>
              <a:buNone/>
              <a:defRPr sz="2133"/>
            </a:lvl4pPr>
            <a:lvl5pPr lvl="4" algn="ctr" rtl="0">
              <a:lnSpc>
                <a:spcPct val="100000"/>
              </a:lnSpc>
              <a:spcBef>
                <a:spcPts val="0"/>
              </a:spcBef>
              <a:spcAft>
                <a:spcPts val="0"/>
              </a:spcAft>
              <a:buSzPts val="1600"/>
              <a:buNone/>
              <a:defRPr sz="2133"/>
            </a:lvl5pPr>
            <a:lvl6pPr lvl="5" algn="ctr" rtl="0">
              <a:lnSpc>
                <a:spcPct val="100000"/>
              </a:lnSpc>
              <a:spcBef>
                <a:spcPts val="0"/>
              </a:spcBef>
              <a:spcAft>
                <a:spcPts val="0"/>
              </a:spcAft>
              <a:buSzPts val="1600"/>
              <a:buNone/>
              <a:defRPr sz="2133"/>
            </a:lvl6pPr>
            <a:lvl7pPr lvl="6" algn="ctr" rtl="0">
              <a:lnSpc>
                <a:spcPct val="100000"/>
              </a:lnSpc>
              <a:spcBef>
                <a:spcPts val="0"/>
              </a:spcBef>
              <a:spcAft>
                <a:spcPts val="0"/>
              </a:spcAft>
              <a:buSzPts val="1600"/>
              <a:buNone/>
              <a:defRPr sz="2133"/>
            </a:lvl7pPr>
            <a:lvl8pPr lvl="7" algn="ctr" rtl="0">
              <a:lnSpc>
                <a:spcPct val="100000"/>
              </a:lnSpc>
              <a:spcBef>
                <a:spcPts val="0"/>
              </a:spcBef>
              <a:spcAft>
                <a:spcPts val="0"/>
              </a:spcAft>
              <a:buSzPts val="1600"/>
              <a:buNone/>
              <a:defRPr sz="2133"/>
            </a:lvl8pPr>
            <a:lvl9pPr lvl="8" algn="ctr" rtl="0">
              <a:lnSpc>
                <a:spcPct val="100000"/>
              </a:lnSpc>
              <a:spcBef>
                <a:spcPts val="0"/>
              </a:spcBef>
              <a:spcAft>
                <a:spcPts val="0"/>
              </a:spcAft>
              <a:buSzPts val="1600"/>
              <a:buNone/>
              <a:defRPr sz="2133"/>
            </a:lvl9pPr>
          </a:lstStyle>
          <a:p>
            <a:endParaRPr/>
          </a:p>
        </p:txBody>
      </p:sp>
      <p:sp>
        <p:nvSpPr>
          <p:cNvPr id="127" name="Google Shape;127;p11"/>
          <p:cNvSpPr/>
          <p:nvPr/>
        </p:nvSpPr>
        <p:spPr>
          <a:xfrm rot="-150513">
            <a:off x="578830" y="8961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8" name="Google Shape;128;p11"/>
          <p:cNvSpPr/>
          <p:nvPr/>
        </p:nvSpPr>
        <p:spPr>
          <a:xfrm rot="-150513">
            <a:off x="11252797" y="18185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29" name="Google Shape;129;p11"/>
          <p:cNvSpPr/>
          <p:nvPr/>
        </p:nvSpPr>
        <p:spPr>
          <a:xfrm rot="927874">
            <a:off x="6209873" y="122031"/>
            <a:ext cx="441388" cy="542280"/>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2592669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30"/>
        <p:cNvGrpSpPr/>
        <p:nvPr/>
      </p:nvGrpSpPr>
      <p:grpSpPr>
        <a:xfrm>
          <a:off x="0" y="0"/>
          <a:ext cx="0" cy="0"/>
          <a:chOff x="0" y="0"/>
          <a:chExt cx="0" cy="0"/>
        </a:xfrm>
      </p:grpSpPr>
    </p:spTree>
    <p:extLst>
      <p:ext uri="{BB962C8B-B14F-4D97-AF65-F5344CB8AC3E}">
        <p14:creationId xmlns:p14="http://schemas.microsoft.com/office/powerpoint/2010/main" val="226711609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31"/>
        <p:cNvGrpSpPr/>
        <p:nvPr/>
      </p:nvGrpSpPr>
      <p:grpSpPr>
        <a:xfrm>
          <a:off x="0" y="0"/>
          <a:ext cx="0" cy="0"/>
          <a:chOff x="0" y="0"/>
          <a:chExt cx="0" cy="0"/>
        </a:xfrm>
      </p:grpSpPr>
      <p:sp>
        <p:nvSpPr>
          <p:cNvPr id="132" name="Google Shape;132;p13"/>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33" name="Google Shape;133;p13"/>
          <p:cNvGrpSpPr/>
          <p:nvPr/>
        </p:nvGrpSpPr>
        <p:grpSpPr>
          <a:xfrm>
            <a:off x="0" y="6166754"/>
            <a:ext cx="12191987" cy="691492"/>
            <a:chOff x="0" y="4624727"/>
            <a:chExt cx="9143990" cy="518774"/>
          </a:xfrm>
        </p:grpSpPr>
        <p:sp>
          <p:nvSpPr>
            <p:cNvPr id="134" name="Google Shape;134;p13"/>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5" name="Google Shape;135;p13"/>
            <p:cNvSpPr/>
            <p:nvPr/>
          </p:nvSpPr>
          <p:spPr>
            <a:xfrm>
              <a:off x="4469575" y="4624727"/>
              <a:ext cx="4674415" cy="490781"/>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6" name="Google Shape;136;p13"/>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7" name="Google Shape;137;p13"/>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8" name="Google Shape;138;p13"/>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39" name="Google Shape;139;p13"/>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40" name="Google Shape;140;p13"/>
          <p:cNvSpPr txBox="1">
            <a:spLocks noGrp="1"/>
          </p:cNvSpPr>
          <p:nvPr>
            <p:ph type="title" hasCustomPrompt="1"/>
          </p:nvPr>
        </p:nvSpPr>
        <p:spPr>
          <a:xfrm>
            <a:off x="2645933" y="1687700"/>
            <a:ext cx="1061600" cy="683200"/>
          </a:xfrm>
          <a:prstGeom prst="rect">
            <a:avLst/>
          </a:prstGeom>
          <a:solidFill>
            <a:schemeClr val="accent2"/>
          </a:solidFill>
        </p:spPr>
        <p:txBody>
          <a:bodyPr spcFirstLastPara="1" wrap="square" lIns="91425" tIns="91425" rIns="91425" bIns="91425" anchor="ctr" anchorCtr="0">
            <a:noAutofit/>
          </a:bodyPr>
          <a:lstStyle>
            <a:lvl1pPr lvl="0" algn="r" rtl="0">
              <a:spcBef>
                <a:spcPts val="0"/>
              </a:spcBef>
              <a:spcAft>
                <a:spcPts val="0"/>
              </a:spcAft>
              <a:buSzPts val="3000"/>
              <a:buNone/>
              <a:defRPr sz="4000">
                <a:solidFill>
                  <a:schemeClr val="accent6"/>
                </a:solidFill>
                <a:latin typeface="Londrina Solid Black"/>
                <a:ea typeface="Londrina Solid Black"/>
                <a:cs typeface="Londrina Solid Black"/>
                <a:sym typeface="Londrina Solid Black"/>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41" name="Google Shape;141;p13"/>
          <p:cNvSpPr txBox="1">
            <a:spLocks noGrp="1"/>
          </p:cNvSpPr>
          <p:nvPr>
            <p:ph type="subTitle" idx="1"/>
          </p:nvPr>
        </p:nvSpPr>
        <p:spPr>
          <a:xfrm>
            <a:off x="3756433" y="2257100"/>
            <a:ext cx="5653600" cy="524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42" name="Google Shape;142;p13"/>
          <p:cNvSpPr txBox="1">
            <a:spLocks noGrp="1"/>
          </p:cNvSpPr>
          <p:nvPr>
            <p:ph type="title" idx="2"/>
          </p:nvPr>
        </p:nvSpPr>
        <p:spPr>
          <a:xfrm>
            <a:off x="960000" y="593367"/>
            <a:ext cx="10278400" cy="82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143" name="Google Shape;143;p13"/>
          <p:cNvSpPr txBox="1">
            <a:spLocks noGrp="1"/>
          </p:cNvSpPr>
          <p:nvPr>
            <p:ph type="subTitle" idx="3"/>
          </p:nvPr>
        </p:nvSpPr>
        <p:spPr>
          <a:xfrm>
            <a:off x="3756433" y="1687567"/>
            <a:ext cx="5653600" cy="683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Gothic A1"/>
              <a:buNone/>
              <a:defRPr sz="3600" b="1">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144" name="Google Shape;144;p13"/>
          <p:cNvSpPr txBox="1">
            <a:spLocks noGrp="1"/>
          </p:cNvSpPr>
          <p:nvPr>
            <p:ph type="title" idx="4" hasCustomPrompt="1"/>
          </p:nvPr>
        </p:nvSpPr>
        <p:spPr>
          <a:xfrm>
            <a:off x="2645933" y="3105567"/>
            <a:ext cx="1061600" cy="683200"/>
          </a:xfrm>
          <a:prstGeom prst="rect">
            <a:avLst/>
          </a:prstGeom>
          <a:solidFill>
            <a:schemeClr val="accent2"/>
          </a:solidFill>
        </p:spPr>
        <p:txBody>
          <a:bodyPr spcFirstLastPara="1" wrap="square" lIns="91425" tIns="91425" rIns="91425" bIns="91425" anchor="ctr" anchorCtr="0">
            <a:noAutofit/>
          </a:bodyPr>
          <a:lstStyle>
            <a:lvl1pPr lvl="0" algn="r" rtl="0">
              <a:spcBef>
                <a:spcPts val="0"/>
              </a:spcBef>
              <a:spcAft>
                <a:spcPts val="0"/>
              </a:spcAft>
              <a:buSzPts val="3000"/>
              <a:buNone/>
              <a:defRPr sz="4000">
                <a:solidFill>
                  <a:schemeClr val="accent6"/>
                </a:solidFill>
                <a:latin typeface="Londrina Solid Black"/>
                <a:ea typeface="Londrina Solid Black"/>
                <a:cs typeface="Londrina Solid Black"/>
                <a:sym typeface="Londrina Solid Black"/>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45" name="Google Shape;145;p13"/>
          <p:cNvSpPr txBox="1">
            <a:spLocks noGrp="1"/>
          </p:cNvSpPr>
          <p:nvPr>
            <p:ph type="subTitle" idx="5"/>
          </p:nvPr>
        </p:nvSpPr>
        <p:spPr>
          <a:xfrm>
            <a:off x="3756433" y="3675100"/>
            <a:ext cx="5653600" cy="524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46" name="Google Shape;146;p13"/>
          <p:cNvSpPr txBox="1">
            <a:spLocks noGrp="1"/>
          </p:cNvSpPr>
          <p:nvPr>
            <p:ph type="subTitle" idx="6"/>
          </p:nvPr>
        </p:nvSpPr>
        <p:spPr>
          <a:xfrm>
            <a:off x="3756433" y="3105500"/>
            <a:ext cx="5653600" cy="683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Gothic A1"/>
              <a:buNone/>
              <a:defRPr sz="3600" b="1">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147" name="Google Shape;147;p13"/>
          <p:cNvSpPr txBox="1">
            <a:spLocks noGrp="1"/>
          </p:cNvSpPr>
          <p:nvPr>
            <p:ph type="title" idx="7" hasCustomPrompt="1"/>
          </p:nvPr>
        </p:nvSpPr>
        <p:spPr>
          <a:xfrm>
            <a:off x="2645933" y="4523533"/>
            <a:ext cx="1061600" cy="683200"/>
          </a:xfrm>
          <a:prstGeom prst="rect">
            <a:avLst/>
          </a:prstGeom>
          <a:solidFill>
            <a:schemeClr val="accent2"/>
          </a:solidFill>
        </p:spPr>
        <p:txBody>
          <a:bodyPr spcFirstLastPara="1" wrap="square" lIns="91425" tIns="91425" rIns="91425" bIns="91425" anchor="ctr" anchorCtr="0">
            <a:noAutofit/>
          </a:bodyPr>
          <a:lstStyle>
            <a:lvl1pPr lvl="0" algn="r" rtl="0">
              <a:spcBef>
                <a:spcPts val="0"/>
              </a:spcBef>
              <a:spcAft>
                <a:spcPts val="0"/>
              </a:spcAft>
              <a:buSzPts val="3000"/>
              <a:buNone/>
              <a:defRPr sz="4000">
                <a:solidFill>
                  <a:schemeClr val="accent6"/>
                </a:solidFill>
                <a:latin typeface="Londrina Solid Black"/>
                <a:ea typeface="Londrina Solid Black"/>
                <a:cs typeface="Londrina Solid Black"/>
                <a:sym typeface="Londrina Solid Black"/>
              </a:defRPr>
            </a:lvl1pPr>
            <a:lvl2pPr lvl="1" rtl="0">
              <a:spcBef>
                <a:spcPts val="0"/>
              </a:spcBef>
              <a:spcAft>
                <a:spcPts val="0"/>
              </a:spcAft>
              <a:buSzPts val="3000"/>
              <a:buNone/>
              <a:defRPr sz="4000"/>
            </a:lvl2pPr>
            <a:lvl3pPr lvl="2" rtl="0">
              <a:spcBef>
                <a:spcPts val="0"/>
              </a:spcBef>
              <a:spcAft>
                <a:spcPts val="0"/>
              </a:spcAft>
              <a:buSzPts val="3000"/>
              <a:buNone/>
              <a:defRPr sz="4000"/>
            </a:lvl3pPr>
            <a:lvl4pPr lvl="3" rtl="0">
              <a:spcBef>
                <a:spcPts val="0"/>
              </a:spcBef>
              <a:spcAft>
                <a:spcPts val="0"/>
              </a:spcAft>
              <a:buSzPts val="3000"/>
              <a:buNone/>
              <a:defRPr sz="4000"/>
            </a:lvl4pPr>
            <a:lvl5pPr lvl="4" rtl="0">
              <a:spcBef>
                <a:spcPts val="0"/>
              </a:spcBef>
              <a:spcAft>
                <a:spcPts val="0"/>
              </a:spcAft>
              <a:buSzPts val="3000"/>
              <a:buNone/>
              <a:defRPr sz="4000"/>
            </a:lvl5pPr>
            <a:lvl6pPr lvl="5" rtl="0">
              <a:spcBef>
                <a:spcPts val="0"/>
              </a:spcBef>
              <a:spcAft>
                <a:spcPts val="0"/>
              </a:spcAft>
              <a:buSzPts val="3000"/>
              <a:buNone/>
              <a:defRPr sz="4000"/>
            </a:lvl6pPr>
            <a:lvl7pPr lvl="6" rtl="0">
              <a:spcBef>
                <a:spcPts val="0"/>
              </a:spcBef>
              <a:spcAft>
                <a:spcPts val="0"/>
              </a:spcAft>
              <a:buSzPts val="3000"/>
              <a:buNone/>
              <a:defRPr sz="4000"/>
            </a:lvl7pPr>
            <a:lvl8pPr lvl="7" rtl="0">
              <a:spcBef>
                <a:spcPts val="0"/>
              </a:spcBef>
              <a:spcAft>
                <a:spcPts val="0"/>
              </a:spcAft>
              <a:buSzPts val="3000"/>
              <a:buNone/>
              <a:defRPr sz="4000"/>
            </a:lvl8pPr>
            <a:lvl9pPr lvl="8" rtl="0">
              <a:spcBef>
                <a:spcPts val="0"/>
              </a:spcBef>
              <a:spcAft>
                <a:spcPts val="0"/>
              </a:spcAft>
              <a:buSzPts val="3000"/>
              <a:buNone/>
              <a:defRPr sz="4000"/>
            </a:lvl9pPr>
          </a:lstStyle>
          <a:p>
            <a:r>
              <a:t>xx%</a:t>
            </a:r>
          </a:p>
        </p:txBody>
      </p:sp>
      <p:sp>
        <p:nvSpPr>
          <p:cNvPr id="148" name="Google Shape;148;p13"/>
          <p:cNvSpPr txBox="1">
            <a:spLocks noGrp="1"/>
          </p:cNvSpPr>
          <p:nvPr>
            <p:ph type="subTitle" idx="8"/>
          </p:nvPr>
        </p:nvSpPr>
        <p:spPr>
          <a:xfrm>
            <a:off x="3756433" y="5093100"/>
            <a:ext cx="5653600" cy="5248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49" name="Google Shape;149;p13"/>
          <p:cNvSpPr txBox="1">
            <a:spLocks noGrp="1"/>
          </p:cNvSpPr>
          <p:nvPr>
            <p:ph type="subTitle" idx="9"/>
          </p:nvPr>
        </p:nvSpPr>
        <p:spPr>
          <a:xfrm>
            <a:off x="3756433" y="4523433"/>
            <a:ext cx="5653600" cy="683200"/>
          </a:xfrm>
          <a:prstGeom prst="rect">
            <a:avLst/>
          </a:prstGeom>
          <a:ln>
            <a:noFill/>
          </a:ln>
        </p:spPr>
        <p:txBody>
          <a:bodyPr spcFirstLastPara="1" wrap="square" lIns="91425" tIns="91425" rIns="91425" bIns="91425" anchor="b" anchorCtr="0">
            <a:noAutofit/>
          </a:bodyPr>
          <a:lstStyle>
            <a:lvl1pPr lvl="0" rtl="0">
              <a:lnSpc>
                <a:spcPct val="100000"/>
              </a:lnSpc>
              <a:spcBef>
                <a:spcPts val="0"/>
              </a:spcBef>
              <a:spcAft>
                <a:spcPts val="0"/>
              </a:spcAft>
              <a:buClr>
                <a:schemeClr val="dk1"/>
              </a:buClr>
              <a:buSzPts val="2400"/>
              <a:buFont typeface="Gothic A1"/>
              <a:buNone/>
              <a:defRPr sz="3600" b="1">
                <a:solidFill>
                  <a:schemeClr val="dk1"/>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150" name="Google Shape;150;p13"/>
          <p:cNvSpPr/>
          <p:nvPr/>
        </p:nvSpPr>
        <p:spPr>
          <a:xfrm rot="886694">
            <a:off x="1752966" y="215508"/>
            <a:ext cx="372668" cy="45786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51" name="Google Shape;151;p13"/>
          <p:cNvSpPr/>
          <p:nvPr/>
        </p:nvSpPr>
        <p:spPr>
          <a:xfrm rot="-150513">
            <a:off x="9065763" y="626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89202098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52"/>
        <p:cNvGrpSpPr/>
        <p:nvPr/>
      </p:nvGrpSpPr>
      <p:grpSpPr>
        <a:xfrm>
          <a:off x="0" y="0"/>
          <a:ext cx="0" cy="0"/>
          <a:chOff x="0" y="0"/>
          <a:chExt cx="0" cy="0"/>
        </a:xfrm>
      </p:grpSpPr>
      <p:sp>
        <p:nvSpPr>
          <p:cNvPr id="153" name="Google Shape;153;p14"/>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54" name="Google Shape;154;p14"/>
          <p:cNvGrpSpPr/>
          <p:nvPr/>
        </p:nvGrpSpPr>
        <p:grpSpPr>
          <a:xfrm>
            <a:off x="1" y="6166767"/>
            <a:ext cx="12175047" cy="691479"/>
            <a:chOff x="0" y="4624737"/>
            <a:chExt cx="9131285" cy="518765"/>
          </a:xfrm>
        </p:grpSpPr>
        <p:sp>
          <p:nvSpPr>
            <p:cNvPr id="155" name="Google Shape;155;p14"/>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6" name="Google Shape;156;p14"/>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7" name="Google Shape;157;p14"/>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8" name="Google Shape;158;p14"/>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59" name="Google Shape;159;p14"/>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60" name="Google Shape;160;p14"/>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61" name="Google Shape;161;p14"/>
          <p:cNvSpPr txBox="1">
            <a:spLocks noGrp="1"/>
          </p:cNvSpPr>
          <p:nvPr>
            <p:ph type="title"/>
          </p:nvPr>
        </p:nvSpPr>
        <p:spPr>
          <a:xfrm>
            <a:off x="1459100" y="1811551"/>
            <a:ext cx="5813600" cy="2557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8000"/>
            </a:lvl1pPr>
            <a:lvl2pPr lvl="1" algn="ctr" rtl="0">
              <a:spcBef>
                <a:spcPts val="0"/>
              </a:spcBef>
              <a:spcAft>
                <a:spcPts val="0"/>
              </a:spcAft>
              <a:buSzPts val="3600"/>
              <a:buNone/>
              <a:defRPr sz="4800"/>
            </a:lvl2pPr>
            <a:lvl3pPr lvl="2" algn="ctr" rtl="0">
              <a:spcBef>
                <a:spcPts val="0"/>
              </a:spcBef>
              <a:spcAft>
                <a:spcPts val="0"/>
              </a:spcAft>
              <a:buSzPts val="3600"/>
              <a:buNone/>
              <a:defRPr sz="4800"/>
            </a:lvl3pPr>
            <a:lvl4pPr lvl="3" algn="ctr" rtl="0">
              <a:spcBef>
                <a:spcPts val="0"/>
              </a:spcBef>
              <a:spcAft>
                <a:spcPts val="0"/>
              </a:spcAft>
              <a:buSzPts val="3600"/>
              <a:buNone/>
              <a:defRPr sz="4800"/>
            </a:lvl4pPr>
            <a:lvl5pPr lvl="4" algn="ctr" rtl="0">
              <a:spcBef>
                <a:spcPts val="0"/>
              </a:spcBef>
              <a:spcAft>
                <a:spcPts val="0"/>
              </a:spcAft>
              <a:buSzPts val="3600"/>
              <a:buNone/>
              <a:defRPr sz="4800"/>
            </a:lvl5pPr>
            <a:lvl6pPr lvl="5" algn="ctr" rtl="0">
              <a:spcBef>
                <a:spcPts val="0"/>
              </a:spcBef>
              <a:spcAft>
                <a:spcPts val="0"/>
              </a:spcAft>
              <a:buSzPts val="3600"/>
              <a:buNone/>
              <a:defRPr sz="4800"/>
            </a:lvl6pPr>
            <a:lvl7pPr lvl="6" algn="ctr" rtl="0">
              <a:spcBef>
                <a:spcPts val="0"/>
              </a:spcBef>
              <a:spcAft>
                <a:spcPts val="0"/>
              </a:spcAft>
              <a:buSzPts val="3600"/>
              <a:buNone/>
              <a:defRPr sz="4800"/>
            </a:lvl7pPr>
            <a:lvl8pPr lvl="7" algn="ctr" rtl="0">
              <a:spcBef>
                <a:spcPts val="0"/>
              </a:spcBef>
              <a:spcAft>
                <a:spcPts val="0"/>
              </a:spcAft>
              <a:buSzPts val="3600"/>
              <a:buNone/>
              <a:defRPr sz="4800"/>
            </a:lvl8pPr>
            <a:lvl9pPr lvl="8" algn="ctr" rtl="0">
              <a:spcBef>
                <a:spcPts val="0"/>
              </a:spcBef>
              <a:spcAft>
                <a:spcPts val="0"/>
              </a:spcAft>
              <a:buSzPts val="3600"/>
              <a:buNone/>
              <a:defRPr sz="4800"/>
            </a:lvl9pPr>
          </a:lstStyle>
          <a:p>
            <a:endParaRPr/>
          </a:p>
        </p:txBody>
      </p:sp>
      <p:sp>
        <p:nvSpPr>
          <p:cNvPr id="162" name="Google Shape;162;p14"/>
          <p:cNvSpPr txBox="1">
            <a:spLocks noGrp="1"/>
          </p:cNvSpPr>
          <p:nvPr>
            <p:ph type="title" idx="2" hasCustomPrompt="1"/>
          </p:nvPr>
        </p:nvSpPr>
        <p:spPr>
          <a:xfrm>
            <a:off x="8943467" y="1447433"/>
            <a:ext cx="1683600" cy="12472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SzPts val="6000"/>
              <a:buNone/>
              <a:defRPr sz="8000">
                <a:solidFill>
                  <a:srgbClr val="FFFFFF"/>
                </a:solidFill>
              </a:defRPr>
            </a:lvl1pPr>
            <a:lvl2pPr lvl="1" algn="ctr" rtl="0">
              <a:spcBef>
                <a:spcPts val="0"/>
              </a:spcBef>
              <a:spcAft>
                <a:spcPts val="0"/>
              </a:spcAft>
              <a:buSzPts val="6000"/>
              <a:buNone/>
              <a:defRPr sz="8000"/>
            </a:lvl2pPr>
            <a:lvl3pPr lvl="2" algn="ctr" rtl="0">
              <a:spcBef>
                <a:spcPts val="0"/>
              </a:spcBef>
              <a:spcAft>
                <a:spcPts val="0"/>
              </a:spcAft>
              <a:buSzPts val="6000"/>
              <a:buNone/>
              <a:defRPr sz="8000"/>
            </a:lvl3pPr>
            <a:lvl4pPr lvl="3" algn="ctr" rtl="0">
              <a:spcBef>
                <a:spcPts val="0"/>
              </a:spcBef>
              <a:spcAft>
                <a:spcPts val="0"/>
              </a:spcAft>
              <a:buSzPts val="6000"/>
              <a:buNone/>
              <a:defRPr sz="8000"/>
            </a:lvl4pPr>
            <a:lvl5pPr lvl="4" algn="ctr" rtl="0">
              <a:spcBef>
                <a:spcPts val="0"/>
              </a:spcBef>
              <a:spcAft>
                <a:spcPts val="0"/>
              </a:spcAft>
              <a:buSzPts val="6000"/>
              <a:buNone/>
              <a:defRPr sz="8000"/>
            </a:lvl5pPr>
            <a:lvl6pPr lvl="5" algn="ctr" rtl="0">
              <a:spcBef>
                <a:spcPts val="0"/>
              </a:spcBef>
              <a:spcAft>
                <a:spcPts val="0"/>
              </a:spcAft>
              <a:buSzPts val="6000"/>
              <a:buNone/>
              <a:defRPr sz="8000"/>
            </a:lvl6pPr>
            <a:lvl7pPr lvl="6" algn="ctr" rtl="0">
              <a:spcBef>
                <a:spcPts val="0"/>
              </a:spcBef>
              <a:spcAft>
                <a:spcPts val="0"/>
              </a:spcAft>
              <a:buSzPts val="6000"/>
              <a:buNone/>
              <a:defRPr sz="8000"/>
            </a:lvl7pPr>
            <a:lvl8pPr lvl="7" algn="ctr" rtl="0">
              <a:spcBef>
                <a:spcPts val="0"/>
              </a:spcBef>
              <a:spcAft>
                <a:spcPts val="0"/>
              </a:spcAft>
              <a:buSzPts val="6000"/>
              <a:buNone/>
              <a:defRPr sz="8000"/>
            </a:lvl8pPr>
            <a:lvl9pPr lvl="8" algn="ctr" rtl="0">
              <a:spcBef>
                <a:spcPts val="0"/>
              </a:spcBef>
              <a:spcAft>
                <a:spcPts val="0"/>
              </a:spcAft>
              <a:buSzPts val="6000"/>
              <a:buNone/>
              <a:defRPr sz="8000"/>
            </a:lvl9pPr>
          </a:lstStyle>
          <a:p>
            <a:r>
              <a:t>xx%</a:t>
            </a:r>
          </a:p>
        </p:txBody>
      </p:sp>
      <p:sp>
        <p:nvSpPr>
          <p:cNvPr id="163" name="Google Shape;163;p14"/>
          <p:cNvSpPr txBox="1">
            <a:spLocks noGrp="1"/>
          </p:cNvSpPr>
          <p:nvPr>
            <p:ph type="subTitle" idx="1"/>
          </p:nvPr>
        </p:nvSpPr>
        <p:spPr>
          <a:xfrm>
            <a:off x="1459133" y="4516851"/>
            <a:ext cx="5813600" cy="529600"/>
          </a:xfrm>
          <a:prstGeom prst="rect">
            <a:avLst/>
          </a:prstGeom>
          <a:solidFill>
            <a:schemeClr val="accent2"/>
          </a:solidFill>
        </p:spPr>
        <p:txBody>
          <a:bodyPr spcFirstLastPara="1" wrap="square" lIns="91425" tIns="91425" rIns="91425" bIns="91425" anchor="t" anchorCtr="0">
            <a:noAutofit/>
          </a:bodyPr>
          <a:lstStyle>
            <a:lvl1pPr lvl="0" algn="ctr" rtl="0">
              <a:spcBef>
                <a:spcPts val="0"/>
              </a:spcBef>
              <a:spcAft>
                <a:spcPts val="0"/>
              </a:spcAft>
              <a:buSzPts val="1400"/>
              <a:buNone/>
              <a:defRPr>
                <a:solidFill>
                  <a:schemeClr val="accent6"/>
                </a:solidFill>
                <a:latin typeface="Be Vietnam Pro SemiBold"/>
                <a:ea typeface="Be Vietnam Pro SemiBold"/>
                <a:cs typeface="Be Vietnam Pro SemiBold"/>
                <a:sym typeface="Be Vietnam Pro SemiBold"/>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4" name="Google Shape;164;p14"/>
          <p:cNvSpPr/>
          <p:nvPr/>
        </p:nvSpPr>
        <p:spPr>
          <a:xfrm rot="-150513">
            <a:off x="4096314" y="175607"/>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65" name="Google Shape;165;p14"/>
          <p:cNvSpPr/>
          <p:nvPr/>
        </p:nvSpPr>
        <p:spPr>
          <a:xfrm rot="1349523">
            <a:off x="8850648" y="77944"/>
            <a:ext cx="539240" cy="662512"/>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533524622"/>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内容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80D6F85-82FA-40F2-919C-A86CCC42F1AB}"/>
              </a:ext>
            </a:extLst>
          </p:cNvPr>
          <p:cNvSpPr>
            <a:spLocks noGrp="1"/>
          </p:cNvSpPr>
          <p:nvPr>
            <p:ph type="title"/>
          </p:nvPr>
        </p:nvSpPr>
        <p:spPr>
          <a:xfrm>
            <a:off x="839788" y="457200"/>
            <a:ext cx="3932237" cy="1600200"/>
          </a:xfrm>
          <a:prstGeom prst="rect">
            <a:avLst/>
          </a:prstGeom>
        </p:spPr>
        <p:txBody>
          <a:bodyPr anchor="t">
            <a:normAutofit/>
          </a:bodyPr>
          <a:lstStyle>
            <a:lvl1pPr>
              <a:defRPr sz="3200"/>
            </a:lvl1pPr>
          </a:lstStyle>
          <a:p>
            <a:r>
              <a:rPr lang="en-US" altLang="en-US" sz="3100"/>
              <a:t>Click here to edit master header styles</a:t>
            </a:r>
          </a:p>
        </p:txBody>
      </p:sp>
      <p:sp>
        <p:nvSpPr>
          <p:cNvPr id="3" name="内容占位符 2">
            <a:extLst>
              <a:ext uri="{FF2B5EF4-FFF2-40B4-BE49-F238E27FC236}">
                <a16:creationId xmlns:a16="http://schemas.microsoft.com/office/drawing/2014/main" id="{B220E8F9-3C79-4D95-BA80-93C34E83CCBD}"/>
              </a:ext>
            </a:extLst>
          </p:cNvPr>
          <p:cNvSpPr>
            <a:spLocks noGrp="1"/>
          </p:cNvSpPr>
          <p:nvPr>
            <p:ph idx="1"/>
          </p:nvPr>
        </p:nvSpPr>
        <p:spPr>
          <a:xfrm>
            <a:off x="5183188" y="987425"/>
            <a:ext cx="6172200" cy="4873625"/>
          </a:xfrm>
          <a:prstGeom prst="rect">
            <a:avLst/>
          </a:prstGeom>
        </p:spPr>
        <p:txBody>
          <a:bodyPr>
            <a:normAutofit/>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ltLang="en-US"/>
              <a:t>Click here to edit master</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4" name="文本占位符 3">
            <a:extLst>
              <a:ext uri="{FF2B5EF4-FFF2-40B4-BE49-F238E27FC236}">
                <a16:creationId xmlns:a16="http://schemas.microsoft.com/office/drawing/2014/main" id="{1C2C1C56-207F-4C8B-BA55-26B8F95B86B7}"/>
              </a:ext>
            </a:extLst>
          </p:cNvPr>
          <p:cNvSpPr>
            <a:spLocks noGrp="1"/>
          </p:cNvSpPr>
          <p:nvPr>
            <p:ph type="body" sz="half" idx="2"/>
          </p:nvPr>
        </p:nvSpPr>
        <p:spPr>
          <a:xfrm>
            <a:off x="839788" y="2057400"/>
            <a:ext cx="3932237" cy="3811588"/>
          </a:xfrm>
          <a:prstGeom prst="rect">
            <a:avLst/>
          </a:prstGeom>
        </p:spPr>
        <p:txBody>
          <a:bodyP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ltLang="en-US"/>
              <a:t>Click here to edit master</a:t>
            </a:r>
          </a:p>
        </p:txBody>
      </p:sp>
      <p:sp>
        <p:nvSpPr>
          <p:cNvPr id="5" name="日期占位符 4">
            <a:extLst>
              <a:ext uri="{FF2B5EF4-FFF2-40B4-BE49-F238E27FC236}">
                <a16:creationId xmlns:a16="http://schemas.microsoft.com/office/drawing/2014/main" id="{54DBA668-D34C-489A-B366-9D2832C2415D}"/>
              </a:ext>
            </a:extLst>
          </p:cNvPr>
          <p:cNvSpPr>
            <a:spLocks noGrp="1"/>
          </p:cNvSpPr>
          <p:nvPr>
            <p:ph type="dt" sz="half" idx="10"/>
          </p:nvPr>
        </p:nvSpPr>
        <p:spPr>
          <a:xfrm>
            <a:off x="838200" y="6356350"/>
            <a:ext cx="2743200" cy="365125"/>
          </a:xfrm>
          <a:prstGeom prst="rect">
            <a:avLst/>
          </a:prstGeom>
        </p:spPr>
        <p:txBody>
          <a:bodyPr>
            <a:normAutofit/>
          </a:bodyPr>
          <a:lstStyle/>
          <a:p>
            <a:fld id="{BD4E93D0-AFD0-4C32-96A7-F021EE6CB207}" type="datetimeFigureOut">
              <a:rPr lang="en-US" altLang="en-US" sz="1700" smtClean="0"/>
              <a:t>8/25/2025</a:t>
            </a:fld>
            <a:endParaRPr lang="zh-CN" altLang="en-US"/>
          </a:p>
        </p:txBody>
      </p:sp>
      <p:sp>
        <p:nvSpPr>
          <p:cNvPr id="6" name="页脚占位符 5">
            <a:extLst>
              <a:ext uri="{FF2B5EF4-FFF2-40B4-BE49-F238E27FC236}">
                <a16:creationId xmlns:a16="http://schemas.microsoft.com/office/drawing/2014/main" id="{0EE16E13-E4E1-4F0C-A33B-2449E9146D62}"/>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id="{137B3095-75BB-47B4-A735-366B23D90A88}"/>
              </a:ext>
            </a:extLst>
          </p:cNvPr>
          <p:cNvSpPr>
            <a:spLocks noGrp="1"/>
          </p:cNvSpPr>
          <p:nvPr>
            <p:ph type="sldNum" sz="quarter" idx="12"/>
          </p:nvPr>
        </p:nvSpPr>
        <p:spPr>
          <a:xfrm>
            <a:off x="8610600" y="6356350"/>
            <a:ext cx="2743200" cy="365125"/>
          </a:xfrm>
          <a:prstGeom prst="rect">
            <a:avLst/>
          </a:prstGeom>
        </p:spPr>
        <p:txBody>
          <a:bodyPr>
            <a:normAutofit lnSpcReduction="20000"/>
          </a:bodyPr>
          <a:lstStyle/>
          <a:p>
            <a:fld id="{1940618C-647D-4B95-B53F-55B2E86AD904}" type="slidenum">
              <a:rPr lang="en-US" altLang="en-US" smtClean="0"/>
              <a:t>‹#›</a:t>
            </a:fld>
            <a:endParaRPr lang="zh-CN" altLang="en-US"/>
          </a:p>
        </p:txBody>
      </p:sp>
    </p:spTree>
    <p:extLst>
      <p:ext uri="{BB962C8B-B14F-4D97-AF65-F5344CB8AC3E}">
        <p14:creationId xmlns:p14="http://schemas.microsoft.com/office/powerpoint/2010/main" val="220171790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166"/>
        <p:cNvGrpSpPr/>
        <p:nvPr/>
      </p:nvGrpSpPr>
      <p:grpSpPr>
        <a:xfrm>
          <a:off x="0" y="0"/>
          <a:ext cx="0" cy="0"/>
          <a:chOff x="0" y="0"/>
          <a:chExt cx="0" cy="0"/>
        </a:xfrm>
      </p:grpSpPr>
      <p:sp>
        <p:nvSpPr>
          <p:cNvPr id="167" name="Google Shape;167;p15"/>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68" name="Google Shape;168;p15"/>
          <p:cNvGrpSpPr/>
          <p:nvPr/>
        </p:nvGrpSpPr>
        <p:grpSpPr>
          <a:xfrm>
            <a:off x="1" y="6166767"/>
            <a:ext cx="12175047" cy="691479"/>
            <a:chOff x="0" y="4624737"/>
            <a:chExt cx="9131285" cy="518765"/>
          </a:xfrm>
        </p:grpSpPr>
        <p:sp>
          <p:nvSpPr>
            <p:cNvPr id="169" name="Google Shape;169;p15"/>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0" name="Google Shape;170;p15"/>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1" name="Google Shape;171;p15"/>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2" name="Google Shape;172;p15"/>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3" name="Google Shape;173;p15"/>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74" name="Google Shape;174;p15"/>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75" name="Google Shape;175;p15"/>
          <p:cNvSpPr txBox="1">
            <a:spLocks noGrp="1"/>
          </p:cNvSpPr>
          <p:nvPr>
            <p:ph type="title"/>
          </p:nvPr>
        </p:nvSpPr>
        <p:spPr>
          <a:xfrm>
            <a:off x="960000" y="2896000"/>
            <a:ext cx="4601200" cy="10660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176" name="Google Shape;176;p15"/>
          <p:cNvSpPr/>
          <p:nvPr/>
        </p:nvSpPr>
        <p:spPr>
          <a:xfrm rot="-150513">
            <a:off x="6033330" y="187507"/>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77" name="Google Shape;177;p15"/>
          <p:cNvSpPr/>
          <p:nvPr/>
        </p:nvSpPr>
        <p:spPr>
          <a:xfrm rot="1792204">
            <a:off x="11356108" y="1613043"/>
            <a:ext cx="570275" cy="70064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012229062"/>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178"/>
        <p:cNvGrpSpPr/>
        <p:nvPr/>
      </p:nvGrpSpPr>
      <p:grpSpPr>
        <a:xfrm>
          <a:off x="0" y="0"/>
          <a:ext cx="0" cy="0"/>
          <a:chOff x="0" y="0"/>
          <a:chExt cx="0" cy="0"/>
        </a:xfrm>
      </p:grpSpPr>
      <p:sp>
        <p:nvSpPr>
          <p:cNvPr id="179" name="Google Shape;179;p16"/>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80" name="Google Shape;180;p16"/>
          <p:cNvGrpSpPr/>
          <p:nvPr/>
        </p:nvGrpSpPr>
        <p:grpSpPr>
          <a:xfrm>
            <a:off x="1" y="6166767"/>
            <a:ext cx="12175047" cy="691479"/>
            <a:chOff x="0" y="4624737"/>
            <a:chExt cx="9131285" cy="518765"/>
          </a:xfrm>
        </p:grpSpPr>
        <p:sp>
          <p:nvSpPr>
            <p:cNvPr id="181" name="Google Shape;181;p16"/>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2" name="Google Shape;182;p16"/>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3" name="Google Shape;183;p16"/>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4" name="Google Shape;184;p16"/>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5" name="Google Shape;185;p16"/>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86" name="Google Shape;186;p16"/>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187" name="Google Shape;187;p16"/>
          <p:cNvSpPr txBox="1">
            <a:spLocks noGrp="1"/>
          </p:cNvSpPr>
          <p:nvPr>
            <p:ph type="title"/>
          </p:nvPr>
        </p:nvSpPr>
        <p:spPr>
          <a:xfrm>
            <a:off x="960000" y="5933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188" name="Google Shape;188;p16"/>
          <p:cNvSpPr/>
          <p:nvPr/>
        </p:nvSpPr>
        <p:spPr>
          <a:xfrm rot="-150589">
            <a:off x="1970433" y="211707"/>
            <a:ext cx="401320" cy="49306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89" name="Google Shape;189;p16"/>
          <p:cNvSpPr/>
          <p:nvPr/>
        </p:nvSpPr>
        <p:spPr>
          <a:xfrm rot="1382985">
            <a:off x="9104074" y="67672"/>
            <a:ext cx="401311" cy="49305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0" name="Google Shape;190;p16"/>
          <p:cNvSpPr/>
          <p:nvPr/>
        </p:nvSpPr>
        <p:spPr>
          <a:xfrm rot="1382985">
            <a:off x="11505107" y="1752672"/>
            <a:ext cx="401311" cy="49305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191" name="Google Shape;191;p16"/>
          <p:cNvSpPr/>
          <p:nvPr/>
        </p:nvSpPr>
        <p:spPr>
          <a:xfrm rot="-1494199">
            <a:off x="255472" y="2878179"/>
            <a:ext cx="401309" cy="49305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818739382"/>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192"/>
        <p:cNvGrpSpPr/>
        <p:nvPr/>
      </p:nvGrpSpPr>
      <p:grpSpPr>
        <a:xfrm>
          <a:off x="0" y="0"/>
          <a:ext cx="0" cy="0"/>
          <a:chOff x="0" y="0"/>
          <a:chExt cx="0" cy="0"/>
        </a:xfrm>
      </p:grpSpPr>
      <p:sp>
        <p:nvSpPr>
          <p:cNvPr id="193" name="Google Shape;193;p17"/>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194" name="Google Shape;194;p17"/>
          <p:cNvGrpSpPr/>
          <p:nvPr/>
        </p:nvGrpSpPr>
        <p:grpSpPr>
          <a:xfrm>
            <a:off x="1" y="6166767"/>
            <a:ext cx="12175047" cy="691479"/>
            <a:chOff x="0" y="4624737"/>
            <a:chExt cx="9131285" cy="518765"/>
          </a:xfrm>
        </p:grpSpPr>
        <p:sp>
          <p:nvSpPr>
            <p:cNvPr id="195" name="Google Shape;195;p17"/>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6" name="Google Shape;196;p17"/>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7" name="Google Shape;197;p17"/>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8" name="Google Shape;198;p17"/>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199" name="Google Shape;199;p17"/>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0" name="Google Shape;200;p17"/>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01" name="Google Shape;201;p17"/>
          <p:cNvSpPr txBox="1">
            <a:spLocks noGrp="1"/>
          </p:cNvSpPr>
          <p:nvPr>
            <p:ph type="title"/>
          </p:nvPr>
        </p:nvSpPr>
        <p:spPr>
          <a:xfrm>
            <a:off x="960000" y="5933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02" name="Google Shape;202;p17"/>
          <p:cNvSpPr/>
          <p:nvPr/>
        </p:nvSpPr>
        <p:spPr>
          <a:xfrm rot="-150513">
            <a:off x="1816297" y="203773"/>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03" name="Google Shape;203;p17"/>
          <p:cNvSpPr/>
          <p:nvPr/>
        </p:nvSpPr>
        <p:spPr>
          <a:xfrm rot="-1441745">
            <a:off x="220627" y="1750581"/>
            <a:ext cx="539240" cy="662508"/>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18352303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204"/>
        <p:cNvGrpSpPr/>
        <p:nvPr/>
      </p:nvGrpSpPr>
      <p:grpSpPr>
        <a:xfrm>
          <a:off x="0" y="0"/>
          <a:ext cx="0" cy="0"/>
          <a:chOff x="0" y="0"/>
          <a:chExt cx="0" cy="0"/>
        </a:xfrm>
      </p:grpSpPr>
      <p:sp>
        <p:nvSpPr>
          <p:cNvPr id="205" name="Google Shape;205;p18"/>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06" name="Google Shape;206;p18"/>
          <p:cNvGrpSpPr/>
          <p:nvPr/>
        </p:nvGrpSpPr>
        <p:grpSpPr>
          <a:xfrm>
            <a:off x="1" y="6166767"/>
            <a:ext cx="12175047" cy="691479"/>
            <a:chOff x="0" y="4624737"/>
            <a:chExt cx="9131285" cy="518765"/>
          </a:xfrm>
        </p:grpSpPr>
        <p:sp>
          <p:nvSpPr>
            <p:cNvPr id="207" name="Google Shape;207;p18"/>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8" name="Google Shape;208;p18"/>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09" name="Google Shape;209;p18"/>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0" name="Google Shape;210;p18"/>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1" name="Google Shape;211;p18"/>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12" name="Google Shape;212;p18"/>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13" name="Google Shape;213;p18"/>
          <p:cNvSpPr txBox="1">
            <a:spLocks noGrp="1"/>
          </p:cNvSpPr>
          <p:nvPr>
            <p:ph type="title"/>
          </p:nvPr>
        </p:nvSpPr>
        <p:spPr>
          <a:xfrm>
            <a:off x="960000" y="5933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14" name="Google Shape;214;p18"/>
          <p:cNvSpPr/>
          <p:nvPr/>
        </p:nvSpPr>
        <p:spPr>
          <a:xfrm rot="-150513">
            <a:off x="8961563" y="11473"/>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5" name="Google Shape;215;p18"/>
          <p:cNvSpPr/>
          <p:nvPr/>
        </p:nvSpPr>
        <p:spPr>
          <a:xfrm rot="-150513">
            <a:off x="513697" y="1037073"/>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16" name="Google Shape;216;p18"/>
          <p:cNvSpPr/>
          <p:nvPr/>
        </p:nvSpPr>
        <p:spPr>
          <a:xfrm rot="1097752">
            <a:off x="11406403" y="1597674"/>
            <a:ext cx="539231" cy="66250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04392872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217"/>
        <p:cNvGrpSpPr/>
        <p:nvPr/>
      </p:nvGrpSpPr>
      <p:grpSpPr>
        <a:xfrm>
          <a:off x="0" y="0"/>
          <a:ext cx="0" cy="0"/>
          <a:chOff x="0" y="0"/>
          <a:chExt cx="0" cy="0"/>
        </a:xfrm>
      </p:grpSpPr>
      <p:sp>
        <p:nvSpPr>
          <p:cNvPr id="218" name="Google Shape;218;p19"/>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19" name="Google Shape;219;p19"/>
          <p:cNvGrpSpPr/>
          <p:nvPr/>
        </p:nvGrpSpPr>
        <p:grpSpPr>
          <a:xfrm>
            <a:off x="1" y="6166767"/>
            <a:ext cx="12175047" cy="691479"/>
            <a:chOff x="0" y="4624737"/>
            <a:chExt cx="9131285" cy="518765"/>
          </a:xfrm>
        </p:grpSpPr>
        <p:sp>
          <p:nvSpPr>
            <p:cNvPr id="220" name="Google Shape;220;p19"/>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1" name="Google Shape;221;p19"/>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2" name="Google Shape;222;p19"/>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3" name="Google Shape;223;p19"/>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4" name="Google Shape;224;p19"/>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25" name="Google Shape;225;p19"/>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26" name="Google Shape;226;p19"/>
          <p:cNvSpPr txBox="1">
            <a:spLocks noGrp="1"/>
          </p:cNvSpPr>
          <p:nvPr>
            <p:ph type="title"/>
          </p:nvPr>
        </p:nvSpPr>
        <p:spPr>
          <a:xfrm>
            <a:off x="960000" y="5933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27" name="Google Shape;227;p19"/>
          <p:cNvSpPr/>
          <p:nvPr/>
        </p:nvSpPr>
        <p:spPr>
          <a:xfrm rot="-150513">
            <a:off x="481163" y="9690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8" name="Google Shape;228;p19"/>
          <p:cNvSpPr/>
          <p:nvPr/>
        </p:nvSpPr>
        <p:spPr>
          <a:xfrm rot="1077597">
            <a:off x="8801267" y="57241"/>
            <a:ext cx="539240" cy="662513"/>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29" name="Google Shape;229;p19"/>
          <p:cNvSpPr/>
          <p:nvPr/>
        </p:nvSpPr>
        <p:spPr>
          <a:xfrm rot="-470279">
            <a:off x="3058626" y="212115"/>
            <a:ext cx="445180" cy="546848"/>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36697643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230"/>
        <p:cNvGrpSpPr/>
        <p:nvPr/>
      </p:nvGrpSpPr>
      <p:grpSpPr>
        <a:xfrm>
          <a:off x="0" y="0"/>
          <a:ext cx="0" cy="0"/>
          <a:chOff x="0" y="0"/>
          <a:chExt cx="0" cy="0"/>
        </a:xfrm>
      </p:grpSpPr>
      <p:sp>
        <p:nvSpPr>
          <p:cNvPr id="231" name="Google Shape;231;p20"/>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32" name="Google Shape;232;p20"/>
          <p:cNvGrpSpPr/>
          <p:nvPr/>
        </p:nvGrpSpPr>
        <p:grpSpPr>
          <a:xfrm>
            <a:off x="1" y="6166767"/>
            <a:ext cx="12175047" cy="691479"/>
            <a:chOff x="0" y="4624737"/>
            <a:chExt cx="9131285" cy="518765"/>
          </a:xfrm>
        </p:grpSpPr>
        <p:sp>
          <p:nvSpPr>
            <p:cNvPr id="233" name="Google Shape;233;p20"/>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4" name="Google Shape;234;p20"/>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5" name="Google Shape;235;p20"/>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6" name="Google Shape;236;p20"/>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7" name="Google Shape;237;p20"/>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38" name="Google Shape;238;p20"/>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39" name="Google Shape;239;p20"/>
          <p:cNvSpPr txBox="1">
            <a:spLocks noGrp="1"/>
          </p:cNvSpPr>
          <p:nvPr>
            <p:ph type="title"/>
          </p:nvPr>
        </p:nvSpPr>
        <p:spPr>
          <a:xfrm>
            <a:off x="960000" y="5933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40" name="Google Shape;240;p20"/>
          <p:cNvSpPr/>
          <p:nvPr/>
        </p:nvSpPr>
        <p:spPr>
          <a:xfrm rot="-150513">
            <a:off x="1908447" y="149707"/>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41" name="Google Shape;241;p20"/>
          <p:cNvSpPr/>
          <p:nvPr/>
        </p:nvSpPr>
        <p:spPr>
          <a:xfrm rot="-1826806">
            <a:off x="201140" y="1826749"/>
            <a:ext cx="539224" cy="662516"/>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2544788962"/>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242"/>
        <p:cNvGrpSpPr/>
        <p:nvPr/>
      </p:nvGrpSpPr>
      <p:grpSpPr>
        <a:xfrm>
          <a:off x="0" y="0"/>
          <a:ext cx="0" cy="0"/>
          <a:chOff x="0" y="0"/>
          <a:chExt cx="0" cy="0"/>
        </a:xfrm>
      </p:grpSpPr>
      <p:sp>
        <p:nvSpPr>
          <p:cNvPr id="243" name="Google Shape;243;p21"/>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44" name="Google Shape;244;p21"/>
          <p:cNvGrpSpPr/>
          <p:nvPr/>
        </p:nvGrpSpPr>
        <p:grpSpPr>
          <a:xfrm>
            <a:off x="1" y="6166767"/>
            <a:ext cx="12175047" cy="691479"/>
            <a:chOff x="0" y="4624737"/>
            <a:chExt cx="9131285" cy="518765"/>
          </a:xfrm>
        </p:grpSpPr>
        <p:sp>
          <p:nvSpPr>
            <p:cNvPr id="245" name="Google Shape;245;p21"/>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6" name="Google Shape;246;p21"/>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7" name="Google Shape;247;p21"/>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8" name="Google Shape;248;p21"/>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49" name="Google Shape;249;p21"/>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0" name="Google Shape;250;p21"/>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51" name="Google Shape;251;p21"/>
          <p:cNvSpPr txBox="1">
            <a:spLocks noGrp="1"/>
          </p:cNvSpPr>
          <p:nvPr>
            <p:ph type="title"/>
          </p:nvPr>
        </p:nvSpPr>
        <p:spPr>
          <a:xfrm>
            <a:off x="960000" y="593367"/>
            <a:ext cx="10272000" cy="936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52" name="Google Shape;252;p21"/>
          <p:cNvSpPr/>
          <p:nvPr/>
        </p:nvSpPr>
        <p:spPr>
          <a:xfrm rot="-150513">
            <a:off x="2825730" y="1223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3" name="Google Shape;253;p21"/>
          <p:cNvSpPr/>
          <p:nvPr/>
        </p:nvSpPr>
        <p:spPr>
          <a:xfrm rot="-730169">
            <a:off x="214932" y="1579146"/>
            <a:ext cx="539243" cy="662503"/>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54" name="Google Shape;254;p21"/>
          <p:cNvSpPr/>
          <p:nvPr/>
        </p:nvSpPr>
        <p:spPr>
          <a:xfrm rot="1062811">
            <a:off x="11348095" y="1465183"/>
            <a:ext cx="539256" cy="662496"/>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30239307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255"/>
        <p:cNvGrpSpPr/>
        <p:nvPr/>
      </p:nvGrpSpPr>
      <p:grpSpPr>
        <a:xfrm>
          <a:off x="0" y="0"/>
          <a:ext cx="0" cy="0"/>
          <a:chOff x="0" y="0"/>
          <a:chExt cx="0" cy="0"/>
        </a:xfrm>
      </p:grpSpPr>
      <p:sp>
        <p:nvSpPr>
          <p:cNvPr id="256" name="Google Shape;256;p22"/>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57" name="Google Shape;257;p22"/>
          <p:cNvGrpSpPr/>
          <p:nvPr/>
        </p:nvGrpSpPr>
        <p:grpSpPr>
          <a:xfrm>
            <a:off x="1" y="6166767"/>
            <a:ext cx="12175047" cy="691479"/>
            <a:chOff x="0" y="4624737"/>
            <a:chExt cx="9131285" cy="518765"/>
          </a:xfrm>
        </p:grpSpPr>
        <p:sp>
          <p:nvSpPr>
            <p:cNvPr id="258" name="Google Shape;258;p22"/>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59" name="Google Shape;259;p22"/>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0" name="Google Shape;260;p22"/>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1" name="Google Shape;261;p22"/>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2" name="Google Shape;262;p22"/>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63" name="Google Shape;263;p22"/>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64" name="Google Shape;264;p22"/>
          <p:cNvSpPr txBox="1">
            <a:spLocks noGrp="1"/>
          </p:cNvSpPr>
          <p:nvPr>
            <p:ph type="title"/>
          </p:nvPr>
        </p:nvSpPr>
        <p:spPr>
          <a:xfrm>
            <a:off x="1181733" y="4311867"/>
            <a:ext cx="6510800" cy="7352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sz="3067"/>
            </a:lvl1pPr>
            <a:lvl2pPr lvl="1" algn="ctr" rtl="0">
              <a:spcBef>
                <a:spcPts val="0"/>
              </a:spcBef>
              <a:spcAft>
                <a:spcPts val="0"/>
              </a:spcAft>
              <a:buSzPts val="3000"/>
              <a:buNone/>
              <a:defRPr sz="4000"/>
            </a:lvl2pPr>
            <a:lvl3pPr lvl="2" algn="ctr" rtl="0">
              <a:spcBef>
                <a:spcPts val="0"/>
              </a:spcBef>
              <a:spcAft>
                <a:spcPts val="0"/>
              </a:spcAft>
              <a:buSzPts val="3000"/>
              <a:buNone/>
              <a:defRPr sz="4000"/>
            </a:lvl3pPr>
            <a:lvl4pPr lvl="3" algn="ctr" rtl="0">
              <a:spcBef>
                <a:spcPts val="0"/>
              </a:spcBef>
              <a:spcAft>
                <a:spcPts val="0"/>
              </a:spcAft>
              <a:buSzPts val="3000"/>
              <a:buNone/>
              <a:defRPr sz="4000"/>
            </a:lvl4pPr>
            <a:lvl5pPr lvl="4" algn="ctr" rtl="0">
              <a:spcBef>
                <a:spcPts val="0"/>
              </a:spcBef>
              <a:spcAft>
                <a:spcPts val="0"/>
              </a:spcAft>
              <a:buSzPts val="3000"/>
              <a:buNone/>
              <a:defRPr sz="4000"/>
            </a:lvl5pPr>
            <a:lvl6pPr lvl="5" algn="ctr" rtl="0">
              <a:spcBef>
                <a:spcPts val="0"/>
              </a:spcBef>
              <a:spcAft>
                <a:spcPts val="0"/>
              </a:spcAft>
              <a:buSzPts val="3000"/>
              <a:buNone/>
              <a:defRPr sz="4000"/>
            </a:lvl6pPr>
            <a:lvl7pPr lvl="6" algn="ctr" rtl="0">
              <a:spcBef>
                <a:spcPts val="0"/>
              </a:spcBef>
              <a:spcAft>
                <a:spcPts val="0"/>
              </a:spcAft>
              <a:buSzPts val="3000"/>
              <a:buNone/>
              <a:defRPr sz="4000"/>
            </a:lvl7pPr>
            <a:lvl8pPr lvl="7" algn="ctr" rtl="0">
              <a:spcBef>
                <a:spcPts val="0"/>
              </a:spcBef>
              <a:spcAft>
                <a:spcPts val="0"/>
              </a:spcAft>
              <a:buSzPts val="3000"/>
              <a:buNone/>
              <a:defRPr sz="4000"/>
            </a:lvl8pPr>
            <a:lvl9pPr lvl="8" algn="ctr" rtl="0">
              <a:spcBef>
                <a:spcPts val="0"/>
              </a:spcBef>
              <a:spcAft>
                <a:spcPts val="0"/>
              </a:spcAft>
              <a:buSzPts val="3000"/>
              <a:buNone/>
              <a:defRPr sz="4000"/>
            </a:lvl9pPr>
          </a:lstStyle>
          <a:p>
            <a:endParaRPr/>
          </a:p>
        </p:txBody>
      </p:sp>
      <p:sp>
        <p:nvSpPr>
          <p:cNvPr id="265" name="Google Shape;265;p22"/>
          <p:cNvSpPr txBox="1">
            <a:spLocks noGrp="1"/>
          </p:cNvSpPr>
          <p:nvPr>
            <p:ph type="subTitle" idx="1"/>
          </p:nvPr>
        </p:nvSpPr>
        <p:spPr>
          <a:xfrm>
            <a:off x="1181733" y="1831167"/>
            <a:ext cx="6510800" cy="232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500"/>
              <a:buNone/>
              <a:defRPr sz="3333"/>
            </a:lvl1pPr>
            <a:lvl2pPr lvl="1" algn="ctr" rtl="0">
              <a:lnSpc>
                <a:spcPct val="100000"/>
              </a:lnSpc>
              <a:spcBef>
                <a:spcPts val="0"/>
              </a:spcBef>
              <a:spcAft>
                <a:spcPts val="0"/>
              </a:spcAft>
              <a:buSzPts val="2500"/>
              <a:buNone/>
              <a:defRPr sz="3333"/>
            </a:lvl2pPr>
            <a:lvl3pPr lvl="2" algn="ctr" rtl="0">
              <a:lnSpc>
                <a:spcPct val="100000"/>
              </a:lnSpc>
              <a:spcBef>
                <a:spcPts val="0"/>
              </a:spcBef>
              <a:spcAft>
                <a:spcPts val="0"/>
              </a:spcAft>
              <a:buSzPts val="2500"/>
              <a:buNone/>
              <a:defRPr sz="3333"/>
            </a:lvl3pPr>
            <a:lvl4pPr lvl="3" algn="ctr" rtl="0">
              <a:lnSpc>
                <a:spcPct val="100000"/>
              </a:lnSpc>
              <a:spcBef>
                <a:spcPts val="0"/>
              </a:spcBef>
              <a:spcAft>
                <a:spcPts val="0"/>
              </a:spcAft>
              <a:buSzPts val="2500"/>
              <a:buNone/>
              <a:defRPr sz="3333"/>
            </a:lvl4pPr>
            <a:lvl5pPr lvl="4" algn="ctr" rtl="0">
              <a:lnSpc>
                <a:spcPct val="100000"/>
              </a:lnSpc>
              <a:spcBef>
                <a:spcPts val="0"/>
              </a:spcBef>
              <a:spcAft>
                <a:spcPts val="0"/>
              </a:spcAft>
              <a:buSzPts val="2500"/>
              <a:buNone/>
              <a:defRPr sz="3333"/>
            </a:lvl5pPr>
            <a:lvl6pPr lvl="5" algn="ctr" rtl="0">
              <a:lnSpc>
                <a:spcPct val="100000"/>
              </a:lnSpc>
              <a:spcBef>
                <a:spcPts val="0"/>
              </a:spcBef>
              <a:spcAft>
                <a:spcPts val="0"/>
              </a:spcAft>
              <a:buSzPts val="2500"/>
              <a:buNone/>
              <a:defRPr sz="3333"/>
            </a:lvl6pPr>
            <a:lvl7pPr lvl="6" algn="ctr" rtl="0">
              <a:lnSpc>
                <a:spcPct val="100000"/>
              </a:lnSpc>
              <a:spcBef>
                <a:spcPts val="0"/>
              </a:spcBef>
              <a:spcAft>
                <a:spcPts val="0"/>
              </a:spcAft>
              <a:buSzPts val="2500"/>
              <a:buNone/>
              <a:defRPr sz="3333"/>
            </a:lvl7pPr>
            <a:lvl8pPr lvl="7" algn="ctr" rtl="0">
              <a:lnSpc>
                <a:spcPct val="100000"/>
              </a:lnSpc>
              <a:spcBef>
                <a:spcPts val="0"/>
              </a:spcBef>
              <a:spcAft>
                <a:spcPts val="0"/>
              </a:spcAft>
              <a:buSzPts val="2500"/>
              <a:buNone/>
              <a:defRPr sz="3333"/>
            </a:lvl8pPr>
            <a:lvl9pPr lvl="8" algn="ctr" rtl="0">
              <a:lnSpc>
                <a:spcPct val="100000"/>
              </a:lnSpc>
              <a:spcBef>
                <a:spcPts val="0"/>
              </a:spcBef>
              <a:spcAft>
                <a:spcPts val="0"/>
              </a:spcAft>
              <a:buSzPts val="2500"/>
              <a:buNone/>
              <a:defRPr sz="3333"/>
            </a:lvl9pPr>
          </a:lstStyle>
          <a:p>
            <a:endParaRPr/>
          </a:p>
        </p:txBody>
      </p:sp>
      <p:sp>
        <p:nvSpPr>
          <p:cNvPr id="266" name="Google Shape;266;p22"/>
          <p:cNvSpPr/>
          <p:nvPr/>
        </p:nvSpPr>
        <p:spPr>
          <a:xfrm rot="-150513">
            <a:off x="1772663" y="274557"/>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67" name="Google Shape;267;p22"/>
          <p:cNvSpPr/>
          <p:nvPr/>
        </p:nvSpPr>
        <p:spPr>
          <a:xfrm rot="1170468">
            <a:off x="10006131" y="334077"/>
            <a:ext cx="539247" cy="662521"/>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15919336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268"/>
        <p:cNvGrpSpPr/>
        <p:nvPr/>
      </p:nvGrpSpPr>
      <p:grpSpPr>
        <a:xfrm>
          <a:off x="0" y="0"/>
          <a:ext cx="0" cy="0"/>
          <a:chOff x="0" y="0"/>
          <a:chExt cx="0" cy="0"/>
        </a:xfrm>
      </p:grpSpPr>
      <p:sp>
        <p:nvSpPr>
          <p:cNvPr id="269" name="Google Shape;269;p23"/>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70" name="Google Shape;270;p23"/>
          <p:cNvGrpSpPr/>
          <p:nvPr/>
        </p:nvGrpSpPr>
        <p:grpSpPr>
          <a:xfrm>
            <a:off x="1" y="6166767"/>
            <a:ext cx="12175047" cy="691479"/>
            <a:chOff x="0" y="4624737"/>
            <a:chExt cx="9131285" cy="518765"/>
          </a:xfrm>
        </p:grpSpPr>
        <p:sp>
          <p:nvSpPr>
            <p:cNvPr id="271" name="Google Shape;271;p23"/>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2" name="Google Shape;272;p23"/>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3" name="Google Shape;273;p23"/>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4" name="Google Shape;274;p23"/>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5" name="Google Shape;275;p23"/>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76" name="Google Shape;276;p23"/>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77" name="Google Shape;277;p23"/>
          <p:cNvSpPr txBox="1">
            <a:spLocks noGrp="1"/>
          </p:cNvSpPr>
          <p:nvPr>
            <p:ph type="subTitle" idx="1"/>
          </p:nvPr>
        </p:nvSpPr>
        <p:spPr>
          <a:xfrm>
            <a:off x="6194733" y="4098200"/>
            <a:ext cx="4848400" cy="136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8" name="Google Shape;278;p23"/>
          <p:cNvSpPr txBox="1">
            <a:spLocks noGrp="1"/>
          </p:cNvSpPr>
          <p:nvPr>
            <p:ph type="title"/>
          </p:nvPr>
        </p:nvSpPr>
        <p:spPr>
          <a:xfrm>
            <a:off x="6194733" y="1399800"/>
            <a:ext cx="4848400" cy="26000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79" name="Google Shape;279;p23"/>
          <p:cNvSpPr>
            <a:spLocks noGrp="1"/>
          </p:cNvSpPr>
          <p:nvPr>
            <p:ph type="pic" idx="2"/>
          </p:nvPr>
        </p:nvSpPr>
        <p:spPr>
          <a:xfrm>
            <a:off x="1367767" y="1551600"/>
            <a:ext cx="4330800" cy="3754800"/>
          </a:xfrm>
          <a:prstGeom prst="roundRect">
            <a:avLst>
              <a:gd name="adj" fmla="val 16667"/>
            </a:avLst>
          </a:prstGeom>
          <a:noFill/>
          <a:ln>
            <a:noFill/>
          </a:ln>
        </p:spPr>
      </p:sp>
      <p:sp>
        <p:nvSpPr>
          <p:cNvPr id="280" name="Google Shape;280;p23"/>
          <p:cNvSpPr/>
          <p:nvPr/>
        </p:nvSpPr>
        <p:spPr>
          <a:xfrm rot="-150513">
            <a:off x="3786397" y="187507"/>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81" name="Google Shape;281;p23"/>
          <p:cNvSpPr/>
          <p:nvPr/>
        </p:nvSpPr>
        <p:spPr>
          <a:xfrm rot="-1695161">
            <a:off x="207665" y="1848268"/>
            <a:ext cx="539249" cy="662520"/>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78809582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282"/>
        <p:cNvGrpSpPr/>
        <p:nvPr/>
      </p:nvGrpSpPr>
      <p:grpSpPr>
        <a:xfrm>
          <a:off x="0" y="0"/>
          <a:ext cx="0" cy="0"/>
          <a:chOff x="0" y="0"/>
          <a:chExt cx="0" cy="0"/>
        </a:xfrm>
      </p:grpSpPr>
      <p:sp>
        <p:nvSpPr>
          <p:cNvPr id="283" name="Google Shape;283;p24"/>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84" name="Google Shape;284;p24"/>
          <p:cNvGrpSpPr/>
          <p:nvPr/>
        </p:nvGrpSpPr>
        <p:grpSpPr>
          <a:xfrm>
            <a:off x="1" y="6166767"/>
            <a:ext cx="12175047" cy="691479"/>
            <a:chOff x="0" y="4624737"/>
            <a:chExt cx="9131285" cy="518765"/>
          </a:xfrm>
        </p:grpSpPr>
        <p:sp>
          <p:nvSpPr>
            <p:cNvPr id="285" name="Google Shape;285;p24"/>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6" name="Google Shape;286;p24"/>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7" name="Google Shape;287;p24"/>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8" name="Google Shape;288;p24"/>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89" name="Google Shape;289;p24"/>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0" name="Google Shape;290;p24"/>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291" name="Google Shape;291;p24"/>
          <p:cNvSpPr txBox="1">
            <a:spLocks noGrp="1"/>
          </p:cNvSpPr>
          <p:nvPr>
            <p:ph type="subTitle" idx="1"/>
          </p:nvPr>
        </p:nvSpPr>
        <p:spPr>
          <a:xfrm>
            <a:off x="953467" y="3398084"/>
            <a:ext cx="5160400" cy="11308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92" name="Google Shape;292;p24"/>
          <p:cNvSpPr txBox="1">
            <a:spLocks noGrp="1"/>
          </p:cNvSpPr>
          <p:nvPr>
            <p:ph type="title"/>
          </p:nvPr>
        </p:nvSpPr>
        <p:spPr>
          <a:xfrm>
            <a:off x="953467" y="2267151"/>
            <a:ext cx="5160400" cy="1130800"/>
          </a:xfrm>
          <a:prstGeom prst="rect">
            <a:avLst/>
          </a:prstGeom>
        </p:spPr>
        <p:txBody>
          <a:bodyPr spcFirstLastPara="1" wrap="square" lIns="91425" tIns="91425" rIns="91425" bIns="91425" anchor="t" anchorCtr="0">
            <a:noAutofit/>
          </a:bodyPr>
          <a:lstStyle>
            <a:lvl1pPr lvl="0" algn="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293" name="Google Shape;293;p24"/>
          <p:cNvSpPr/>
          <p:nvPr/>
        </p:nvSpPr>
        <p:spPr>
          <a:xfrm rot="-150513">
            <a:off x="9175763" y="138673"/>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294" name="Google Shape;294;p24"/>
          <p:cNvSpPr/>
          <p:nvPr/>
        </p:nvSpPr>
        <p:spPr>
          <a:xfrm rot="-691083">
            <a:off x="324782" y="1604469"/>
            <a:ext cx="465279" cy="571600"/>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10588610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图片与标题">
    <p:spTree>
      <p:nvGrpSpPr>
        <p:cNvPr id="1" name=""/>
        <p:cNvGrpSpPr/>
        <p:nvPr/>
      </p:nvGrpSpPr>
      <p:grpSpPr>
        <a:xfrm>
          <a:off x="0" y="0"/>
          <a:ext cx="0" cy="0"/>
          <a:chOff x="0" y="0"/>
          <a:chExt cx="0" cy="0"/>
        </a:xfrm>
      </p:grpSpPr>
      <p:sp>
        <p:nvSpPr>
          <p:cNvPr id="2" name="标题 1">
            <a:extLst>
              <a:ext uri="{FF2B5EF4-FFF2-40B4-BE49-F238E27FC236}">
                <a16:creationId xmlns:a16="http://schemas.microsoft.com/office/drawing/2014/main" id="{3DBD1382-E434-42BF-914C-91E16111C0CA}"/>
              </a:ext>
            </a:extLst>
          </p:cNvPr>
          <p:cNvSpPr>
            <a:spLocks noGrp="1"/>
          </p:cNvSpPr>
          <p:nvPr>
            <p:ph type="title"/>
          </p:nvPr>
        </p:nvSpPr>
        <p:spPr>
          <a:xfrm>
            <a:off x="839788" y="457200"/>
            <a:ext cx="3932237" cy="1600200"/>
          </a:xfrm>
          <a:prstGeom prst="rect">
            <a:avLst/>
          </a:prstGeom>
        </p:spPr>
        <p:txBody>
          <a:bodyPr anchor="t">
            <a:normAutofit/>
          </a:bodyPr>
          <a:lstStyle>
            <a:lvl1pPr>
              <a:defRPr sz="3200"/>
            </a:lvl1pPr>
          </a:lstStyle>
          <a:p>
            <a:r>
              <a:rPr lang="en-US" altLang="en-US" sz="3100"/>
              <a:t>Click here to edit master header styles</a:t>
            </a:r>
          </a:p>
        </p:txBody>
      </p:sp>
      <p:sp>
        <p:nvSpPr>
          <p:cNvPr id="3" name="图片占位符 2">
            <a:extLst>
              <a:ext uri="{FF2B5EF4-FFF2-40B4-BE49-F238E27FC236}">
                <a16:creationId xmlns:a16="http://schemas.microsoft.com/office/drawing/2014/main" id="{C72F365C-4B75-44CF-BF55-E5209BDA2F8F}"/>
              </a:ext>
            </a:extLst>
          </p:cNvPr>
          <p:cNvSpPr>
            <a:spLocks noGrp="1"/>
          </p:cNvSpPr>
          <p:nvPr>
            <p:ph type="pic" idx="1"/>
          </p:nvPr>
        </p:nvSpPr>
        <p:spPr>
          <a:xfrm>
            <a:off x="5183188" y="987425"/>
            <a:ext cx="6172200" cy="4873625"/>
          </a:xfrm>
          <a:prstGeom prst="rect">
            <a:avLst/>
          </a:prstGeo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zh-CN" altLang="en-US"/>
          </a:p>
        </p:txBody>
      </p:sp>
      <p:sp>
        <p:nvSpPr>
          <p:cNvPr id="4" name="文本占位符 3">
            <a:extLst>
              <a:ext uri="{FF2B5EF4-FFF2-40B4-BE49-F238E27FC236}">
                <a16:creationId xmlns:a16="http://schemas.microsoft.com/office/drawing/2014/main" id="{A5C1C5B0-0A01-4F33-9F91-A9A833DD7AE6}"/>
              </a:ext>
            </a:extLst>
          </p:cNvPr>
          <p:cNvSpPr>
            <a:spLocks noGrp="1"/>
          </p:cNvSpPr>
          <p:nvPr>
            <p:ph type="body" sz="half" idx="2"/>
          </p:nvPr>
        </p:nvSpPr>
        <p:spPr>
          <a:xfrm>
            <a:off x="839788" y="2057400"/>
            <a:ext cx="3932237" cy="3811588"/>
          </a:xfrm>
          <a:prstGeom prst="rect">
            <a:avLst/>
          </a:prstGeom>
        </p:spPr>
        <p:txBody>
          <a:bodyPr>
            <a:normAutofit/>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ltLang="en-US"/>
              <a:t>Click here to edit master</a:t>
            </a:r>
          </a:p>
        </p:txBody>
      </p:sp>
      <p:sp>
        <p:nvSpPr>
          <p:cNvPr id="5" name="日期占位符 4">
            <a:extLst>
              <a:ext uri="{FF2B5EF4-FFF2-40B4-BE49-F238E27FC236}">
                <a16:creationId xmlns:a16="http://schemas.microsoft.com/office/drawing/2014/main" id="{46E9BFFE-DC98-49CA-AF95-7E7E90F8AF27}"/>
              </a:ext>
            </a:extLst>
          </p:cNvPr>
          <p:cNvSpPr>
            <a:spLocks noGrp="1"/>
          </p:cNvSpPr>
          <p:nvPr>
            <p:ph type="dt" sz="half" idx="10"/>
          </p:nvPr>
        </p:nvSpPr>
        <p:spPr>
          <a:xfrm>
            <a:off x="838200" y="6356350"/>
            <a:ext cx="2743200" cy="365125"/>
          </a:xfrm>
          <a:prstGeom prst="rect">
            <a:avLst/>
          </a:prstGeom>
        </p:spPr>
        <p:txBody>
          <a:bodyPr>
            <a:normAutofit/>
          </a:bodyPr>
          <a:lstStyle/>
          <a:p>
            <a:fld id="{BD4E93D0-AFD0-4C32-96A7-F021EE6CB207}" type="datetimeFigureOut">
              <a:rPr lang="en-US" altLang="en-US" sz="1700" smtClean="0"/>
              <a:t>8/25/2025</a:t>
            </a:fld>
            <a:endParaRPr lang="zh-CN" altLang="en-US"/>
          </a:p>
        </p:txBody>
      </p:sp>
      <p:sp>
        <p:nvSpPr>
          <p:cNvPr id="6" name="页脚占位符 5">
            <a:extLst>
              <a:ext uri="{FF2B5EF4-FFF2-40B4-BE49-F238E27FC236}">
                <a16:creationId xmlns:a16="http://schemas.microsoft.com/office/drawing/2014/main" id="{6FD20B5F-6DAF-4A91-B196-D3964171F5C8}"/>
              </a:ext>
            </a:extLst>
          </p:cNvPr>
          <p:cNvSpPr>
            <a:spLocks noGrp="1"/>
          </p:cNvSpPr>
          <p:nvPr>
            <p:ph type="ftr" sz="quarter" idx="11"/>
          </p:nvPr>
        </p:nvSpPr>
        <p:spPr>
          <a:xfrm>
            <a:off x="4038600" y="6356350"/>
            <a:ext cx="4114800" cy="365125"/>
          </a:xfrm>
          <a:prstGeom prst="rect">
            <a:avLst/>
          </a:prstGeom>
        </p:spPr>
        <p:txBody>
          <a:bodyPr/>
          <a:lstStyle/>
          <a:p>
            <a:endParaRPr lang="zh-CN" altLang="en-US"/>
          </a:p>
        </p:txBody>
      </p:sp>
      <p:sp>
        <p:nvSpPr>
          <p:cNvPr id="7" name="灯片编号占位符 6">
            <a:extLst>
              <a:ext uri="{FF2B5EF4-FFF2-40B4-BE49-F238E27FC236}">
                <a16:creationId xmlns:a16="http://schemas.microsoft.com/office/drawing/2014/main" id="{62E03A6A-1D24-4515-88E3-581F8274779F}"/>
              </a:ext>
            </a:extLst>
          </p:cNvPr>
          <p:cNvSpPr>
            <a:spLocks noGrp="1"/>
          </p:cNvSpPr>
          <p:nvPr>
            <p:ph type="sldNum" sz="quarter" idx="12"/>
          </p:nvPr>
        </p:nvSpPr>
        <p:spPr>
          <a:xfrm>
            <a:off x="8610600" y="6356350"/>
            <a:ext cx="2743200" cy="365125"/>
          </a:xfrm>
          <a:prstGeom prst="rect">
            <a:avLst/>
          </a:prstGeom>
        </p:spPr>
        <p:txBody>
          <a:bodyPr>
            <a:normAutofit lnSpcReduction="20000"/>
          </a:bodyPr>
          <a:lstStyle/>
          <a:p>
            <a:fld id="{1940618C-647D-4B95-B53F-55B2E86AD904}" type="slidenum">
              <a:rPr lang="en-US" altLang="en-US" smtClean="0"/>
              <a:t>‹#›</a:t>
            </a:fld>
            <a:endParaRPr lang="zh-CN" altLang="en-US"/>
          </a:p>
        </p:txBody>
      </p:sp>
    </p:spTree>
    <p:extLst>
      <p:ext uri="{BB962C8B-B14F-4D97-AF65-F5344CB8AC3E}">
        <p14:creationId xmlns:p14="http://schemas.microsoft.com/office/powerpoint/2010/main" val="203352505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295"/>
        <p:cNvGrpSpPr/>
        <p:nvPr/>
      </p:nvGrpSpPr>
      <p:grpSpPr>
        <a:xfrm>
          <a:off x="0" y="0"/>
          <a:ext cx="0" cy="0"/>
          <a:chOff x="0" y="0"/>
          <a:chExt cx="0" cy="0"/>
        </a:xfrm>
      </p:grpSpPr>
      <p:sp>
        <p:nvSpPr>
          <p:cNvPr id="296" name="Google Shape;296;p25"/>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297" name="Google Shape;297;p25"/>
          <p:cNvGrpSpPr/>
          <p:nvPr/>
        </p:nvGrpSpPr>
        <p:grpSpPr>
          <a:xfrm>
            <a:off x="1" y="6166767"/>
            <a:ext cx="12175047" cy="691479"/>
            <a:chOff x="0" y="4624737"/>
            <a:chExt cx="9131285" cy="518765"/>
          </a:xfrm>
        </p:grpSpPr>
        <p:sp>
          <p:nvSpPr>
            <p:cNvPr id="298" name="Google Shape;298;p25"/>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299" name="Google Shape;299;p25"/>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0" name="Google Shape;300;p25"/>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1" name="Google Shape;301;p25"/>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2" name="Google Shape;302;p25"/>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03" name="Google Shape;303;p25"/>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04" name="Google Shape;304;p25"/>
          <p:cNvSpPr txBox="1">
            <a:spLocks noGrp="1"/>
          </p:cNvSpPr>
          <p:nvPr>
            <p:ph type="subTitle" idx="1"/>
          </p:nvPr>
        </p:nvSpPr>
        <p:spPr>
          <a:xfrm>
            <a:off x="6628100" y="3308584"/>
            <a:ext cx="4008000" cy="13600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5" name="Google Shape;305;p25"/>
          <p:cNvSpPr txBox="1">
            <a:spLocks noGrp="1"/>
          </p:cNvSpPr>
          <p:nvPr>
            <p:ph type="title"/>
          </p:nvPr>
        </p:nvSpPr>
        <p:spPr>
          <a:xfrm>
            <a:off x="6628100" y="2189417"/>
            <a:ext cx="4008000" cy="1119200"/>
          </a:xfrm>
          <a:prstGeom prst="rect">
            <a:avLst/>
          </a:prstGeom>
        </p:spPr>
        <p:txBody>
          <a:bodyPr spcFirstLastPara="1" wrap="square" lIns="91425" tIns="91425" rIns="91425" bIns="91425" anchor="t" anchorCtr="0">
            <a:noAutofit/>
          </a:bodyPr>
          <a:lstStyle>
            <a:lvl1pPr lvl="0" algn="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306" name="Google Shape;306;p25"/>
          <p:cNvSpPr/>
          <p:nvPr/>
        </p:nvSpPr>
        <p:spPr>
          <a:xfrm rot="-150513">
            <a:off x="6642363" y="1386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07" name="Google Shape;307;p25"/>
          <p:cNvSpPr/>
          <p:nvPr/>
        </p:nvSpPr>
        <p:spPr>
          <a:xfrm rot="1122787">
            <a:off x="9931324" y="350302"/>
            <a:ext cx="539243" cy="66252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1509010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308"/>
        <p:cNvGrpSpPr/>
        <p:nvPr/>
      </p:nvGrpSpPr>
      <p:grpSpPr>
        <a:xfrm>
          <a:off x="0" y="0"/>
          <a:ext cx="0" cy="0"/>
          <a:chOff x="0" y="0"/>
          <a:chExt cx="0" cy="0"/>
        </a:xfrm>
      </p:grpSpPr>
      <p:sp>
        <p:nvSpPr>
          <p:cNvPr id="309" name="Google Shape;309;p26"/>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10" name="Google Shape;310;p26"/>
          <p:cNvGrpSpPr/>
          <p:nvPr/>
        </p:nvGrpSpPr>
        <p:grpSpPr>
          <a:xfrm>
            <a:off x="1" y="6166767"/>
            <a:ext cx="12175047" cy="691479"/>
            <a:chOff x="0" y="4624737"/>
            <a:chExt cx="9131285" cy="518765"/>
          </a:xfrm>
        </p:grpSpPr>
        <p:sp>
          <p:nvSpPr>
            <p:cNvPr id="311" name="Google Shape;311;p26"/>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2" name="Google Shape;312;p26"/>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3" name="Google Shape;313;p26"/>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4" name="Google Shape;314;p26"/>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5" name="Google Shape;315;p26"/>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16" name="Google Shape;316;p26"/>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17" name="Google Shape;317;p26"/>
          <p:cNvSpPr txBox="1">
            <a:spLocks noGrp="1"/>
          </p:cNvSpPr>
          <p:nvPr>
            <p:ph type="subTitle" idx="1"/>
          </p:nvPr>
        </p:nvSpPr>
        <p:spPr>
          <a:xfrm>
            <a:off x="2011833" y="3308584"/>
            <a:ext cx="4008000" cy="136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18" name="Google Shape;318;p26"/>
          <p:cNvSpPr txBox="1">
            <a:spLocks noGrp="1"/>
          </p:cNvSpPr>
          <p:nvPr>
            <p:ph type="title"/>
          </p:nvPr>
        </p:nvSpPr>
        <p:spPr>
          <a:xfrm>
            <a:off x="2011833" y="2189417"/>
            <a:ext cx="4008000" cy="11192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319" name="Google Shape;319;p26"/>
          <p:cNvSpPr/>
          <p:nvPr/>
        </p:nvSpPr>
        <p:spPr>
          <a:xfrm rot="-150513">
            <a:off x="1895830" y="2363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20" name="Google Shape;320;p26"/>
          <p:cNvSpPr/>
          <p:nvPr/>
        </p:nvSpPr>
        <p:spPr>
          <a:xfrm rot="1012731">
            <a:off x="5113495" y="155465"/>
            <a:ext cx="670887" cy="824264"/>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13397361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321"/>
        <p:cNvGrpSpPr/>
        <p:nvPr/>
      </p:nvGrpSpPr>
      <p:grpSpPr>
        <a:xfrm>
          <a:off x="0" y="0"/>
          <a:ext cx="0" cy="0"/>
          <a:chOff x="0" y="0"/>
          <a:chExt cx="0" cy="0"/>
        </a:xfrm>
      </p:grpSpPr>
      <p:sp>
        <p:nvSpPr>
          <p:cNvPr id="322" name="Google Shape;322;p27"/>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23" name="Google Shape;323;p27"/>
          <p:cNvGrpSpPr/>
          <p:nvPr/>
        </p:nvGrpSpPr>
        <p:grpSpPr>
          <a:xfrm>
            <a:off x="1" y="6166767"/>
            <a:ext cx="12175047" cy="691479"/>
            <a:chOff x="0" y="4624737"/>
            <a:chExt cx="9131285" cy="518765"/>
          </a:xfrm>
        </p:grpSpPr>
        <p:sp>
          <p:nvSpPr>
            <p:cNvPr id="324" name="Google Shape;324;p27"/>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5" name="Google Shape;325;p27"/>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6" name="Google Shape;326;p27"/>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7" name="Google Shape;327;p27"/>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8" name="Google Shape;328;p27"/>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29" name="Google Shape;329;p27"/>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30" name="Google Shape;330;p27"/>
          <p:cNvSpPr txBox="1">
            <a:spLocks noGrp="1"/>
          </p:cNvSpPr>
          <p:nvPr>
            <p:ph type="subTitle" idx="1"/>
          </p:nvPr>
        </p:nvSpPr>
        <p:spPr>
          <a:xfrm>
            <a:off x="1523333" y="3447503"/>
            <a:ext cx="4370800" cy="2214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331" name="Google Shape;331;p27"/>
          <p:cNvSpPr txBox="1">
            <a:spLocks noGrp="1"/>
          </p:cNvSpPr>
          <p:nvPr>
            <p:ph type="title"/>
          </p:nvPr>
        </p:nvSpPr>
        <p:spPr>
          <a:xfrm>
            <a:off x="1523333" y="1131500"/>
            <a:ext cx="4370800" cy="2214400"/>
          </a:xfrm>
          <a:prstGeom prst="rect">
            <a:avLst/>
          </a:prstGeom>
        </p:spPr>
        <p:txBody>
          <a:bodyPr spcFirstLastPara="1" wrap="square" lIns="91425" tIns="91425" rIns="91425" bIns="91425" anchor="t" anchorCtr="0">
            <a:noAutofit/>
          </a:bodyPr>
          <a:lstStyle>
            <a:lvl1pPr lvl="0"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332" name="Google Shape;332;p27"/>
          <p:cNvSpPr/>
          <p:nvPr/>
        </p:nvSpPr>
        <p:spPr>
          <a:xfrm rot="-150513">
            <a:off x="9061797" y="393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3" name="Google Shape;333;p27"/>
          <p:cNvSpPr/>
          <p:nvPr/>
        </p:nvSpPr>
        <p:spPr>
          <a:xfrm rot="-1552466">
            <a:off x="4201650" y="142747"/>
            <a:ext cx="1267431" cy="642815"/>
          </a:xfrm>
          <a:custGeom>
            <a:avLst/>
            <a:gdLst/>
            <a:ahLst/>
            <a:cxnLst/>
            <a:rect l="l" t="t" r="r" b="b"/>
            <a:pathLst>
              <a:path w="12605" h="6393" extrusionOk="0">
                <a:moveTo>
                  <a:pt x="1886" y="1"/>
                </a:moveTo>
                <a:cubicBezTo>
                  <a:pt x="1541" y="1"/>
                  <a:pt x="1192" y="55"/>
                  <a:pt x="858" y="168"/>
                </a:cubicBezTo>
                <a:cubicBezTo>
                  <a:pt x="560" y="274"/>
                  <a:pt x="255" y="415"/>
                  <a:pt x="1" y="627"/>
                </a:cubicBezTo>
                <a:cubicBezTo>
                  <a:pt x="1274" y="1354"/>
                  <a:pt x="144" y="2398"/>
                  <a:pt x="144" y="2398"/>
                </a:cubicBezTo>
                <a:cubicBezTo>
                  <a:pt x="2335" y="2465"/>
                  <a:pt x="1994" y="4274"/>
                  <a:pt x="1994" y="4274"/>
                </a:cubicBezTo>
                <a:cubicBezTo>
                  <a:pt x="1994" y="4274"/>
                  <a:pt x="2350" y="4156"/>
                  <a:pt x="2887" y="4156"/>
                </a:cubicBezTo>
                <a:cubicBezTo>
                  <a:pt x="3347" y="4156"/>
                  <a:pt x="3938" y="4242"/>
                  <a:pt x="4554" y="4560"/>
                </a:cubicBezTo>
                <a:cubicBezTo>
                  <a:pt x="4609" y="5131"/>
                  <a:pt x="5299" y="5851"/>
                  <a:pt x="5299" y="5851"/>
                </a:cubicBezTo>
                <a:cubicBezTo>
                  <a:pt x="5299" y="5851"/>
                  <a:pt x="6274" y="5641"/>
                  <a:pt x="6635" y="5200"/>
                </a:cubicBezTo>
                <a:cubicBezTo>
                  <a:pt x="8126" y="5367"/>
                  <a:pt x="8921" y="6392"/>
                  <a:pt x="8921" y="6392"/>
                </a:cubicBezTo>
                <a:cubicBezTo>
                  <a:pt x="8921" y="6392"/>
                  <a:pt x="9322" y="5461"/>
                  <a:pt x="10284" y="5461"/>
                </a:cubicBezTo>
                <a:cubicBezTo>
                  <a:pt x="10619" y="5461"/>
                  <a:pt x="11022" y="5574"/>
                  <a:pt x="11499" y="5876"/>
                </a:cubicBezTo>
                <a:cubicBezTo>
                  <a:pt x="11499" y="5876"/>
                  <a:pt x="11169" y="4480"/>
                  <a:pt x="12462" y="4480"/>
                </a:cubicBezTo>
                <a:cubicBezTo>
                  <a:pt x="12507" y="4480"/>
                  <a:pt x="12555" y="4482"/>
                  <a:pt x="12605" y="4485"/>
                </a:cubicBezTo>
                <a:cubicBezTo>
                  <a:pt x="12518" y="4168"/>
                  <a:pt x="12344" y="3876"/>
                  <a:pt x="12152" y="3628"/>
                </a:cubicBezTo>
                <a:cubicBezTo>
                  <a:pt x="11722" y="3056"/>
                  <a:pt x="11095" y="2646"/>
                  <a:pt x="10431" y="2473"/>
                </a:cubicBezTo>
                <a:cubicBezTo>
                  <a:pt x="10237" y="2416"/>
                  <a:pt x="10045" y="2373"/>
                  <a:pt x="9847" y="2353"/>
                </a:cubicBezTo>
                <a:cubicBezTo>
                  <a:pt x="9688" y="2342"/>
                  <a:pt x="9531" y="2333"/>
                  <a:pt x="9373" y="2333"/>
                </a:cubicBezTo>
                <a:cubicBezTo>
                  <a:pt x="9288" y="2333"/>
                  <a:pt x="9204" y="2335"/>
                  <a:pt x="9119" y="2341"/>
                </a:cubicBezTo>
                <a:cubicBezTo>
                  <a:pt x="8778" y="2771"/>
                  <a:pt x="7902" y="3509"/>
                  <a:pt x="7051" y="3554"/>
                </a:cubicBezTo>
                <a:cubicBezTo>
                  <a:pt x="7045" y="3516"/>
                  <a:pt x="7039" y="3472"/>
                  <a:pt x="7026" y="3434"/>
                </a:cubicBezTo>
                <a:cubicBezTo>
                  <a:pt x="7057" y="3422"/>
                  <a:pt x="7082" y="3410"/>
                  <a:pt x="7114" y="3391"/>
                </a:cubicBezTo>
                <a:cubicBezTo>
                  <a:pt x="7200" y="3336"/>
                  <a:pt x="7275" y="3242"/>
                  <a:pt x="7324" y="3118"/>
                </a:cubicBezTo>
                <a:cubicBezTo>
                  <a:pt x="7442" y="2832"/>
                  <a:pt x="7616" y="2149"/>
                  <a:pt x="7616" y="2149"/>
                </a:cubicBezTo>
                <a:lnTo>
                  <a:pt x="7616" y="2149"/>
                </a:lnTo>
                <a:cubicBezTo>
                  <a:pt x="7616" y="2149"/>
                  <a:pt x="6951" y="2186"/>
                  <a:pt x="6604" y="2571"/>
                </a:cubicBezTo>
                <a:cubicBezTo>
                  <a:pt x="6547" y="2628"/>
                  <a:pt x="6510" y="2696"/>
                  <a:pt x="6480" y="2771"/>
                </a:cubicBezTo>
                <a:cubicBezTo>
                  <a:pt x="6412" y="2734"/>
                  <a:pt x="6343" y="2702"/>
                  <a:pt x="6268" y="2683"/>
                </a:cubicBezTo>
                <a:cubicBezTo>
                  <a:pt x="6188" y="2659"/>
                  <a:pt x="6113" y="2646"/>
                  <a:pt x="6039" y="2634"/>
                </a:cubicBezTo>
                <a:cubicBezTo>
                  <a:pt x="6057" y="2559"/>
                  <a:pt x="6063" y="2479"/>
                  <a:pt x="6051" y="2398"/>
                </a:cubicBezTo>
                <a:cubicBezTo>
                  <a:pt x="5976" y="1888"/>
                  <a:pt x="5442" y="1484"/>
                  <a:pt x="5442" y="1484"/>
                </a:cubicBezTo>
                <a:cubicBezTo>
                  <a:pt x="5442" y="1484"/>
                  <a:pt x="5205" y="2149"/>
                  <a:pt x="5144" y="2453"/>
                </a:cubicBezTo>
                <a:cubicBezTo>
                  <a:pt x="5119" y="2584"/>
                  <a:pt x="5125" y="2702"/>
                  <a:pt x="5168" y="2801"/>
                </a:cubicBezTo>
                <a:cubicBezTo>
                  <a:pt x="5182" y="2826"/>
                  <a:pt x="5199" y="2857"/>
                  <a:pt x="5219" y="2883"/>
                </a:cubicBezTo>
                <a:cubicBezTo>
                  <a:pt x="5187" y="2907"/>
                  <a:pt x="5156" y="2938"/>
                  <a:pt x="5125" y="2969"/>
                </a:cubicBezTo>
                <a:cubicBezTo>
                  <a:pt x="4448" y="2453"/>
                  <a:pt x="4132" y="1347"/>
                  <a:pt x="4095" y="801"/>
                </a:cubicBezTo>
                <a:cubicBezTo>
                  <a:pt x="3901" y="652"/>
                  <a:pt x="3697" y="527"/>
                  <a:pt x="3479" y="409"/>
                </a:cubicBezTo>
                <a:cubicBezTo>
                  <a:pt x="3304" y="317"/>
                  <a:pt x="3118" y="242"/>
                  <a:pt x="2932" y="174"/>
                </a:cubicBezTo>
                <a:cubicBezTo>
                  <a:pt x="2600" y="60"/>
                  <a:pt x="2244" y="1"/>
                  <a:pt x="1886" y="1"/>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34" name="Google Shape;334;p27"/>
          <p:cNvSpPr/>
          <p:nvPr/>
        </p:nvSpPr>
        <p:spPr>
          <a:xfrm rot="1337688">
            <a:off x="11395303" y="1586142"/>
            <a:ext cx="539235" cy="66250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0750503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335"/>
        <p:cNvGrpSpPr/>
        <p:nvPr/>
      </p:nvGrpSpPr>
      <p:grpSpPr>
        <a:xfrm>
          <a:off x="0" y="0"/>
          <a:ext cx="0" cy="0"/>
          <a:chOff x="0" y="0"/>
          <a:chExt cx="0" cy="0"/>
        </a:xfrm>
      </p:grpSpPr>
      <p:sp>
        <p:nvSpPr>
          <p:cNvPr id="336" name="Google Shape;336;p28"/>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37" name="Google Shape;337;p28"/>
          <p:cNvGrpSpPr/>
          <p:nvPr/>
        </p:nvGrpSpPr>
        <p:grpSpPr>
          <a:xfrm>
            <a:off x="1" y="6166767"/>
            <a:ext cx="12175047" cy="691479"/>
            <a:chOff x="0" y="4624737"/>
            <a:chExt cx="9131285" cy="518765"/>
          </a:xfrm>
        </p:grpSpPr>
        <p:sp>
          <p:nvSpPr>
            <p:cNvPr id="338" name="Google Shape;338;p28"/>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39" name="Google Shape;339;p28"/>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0" name="Google Shape;340;p28"/>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1" name="Google Shape;341;p28"/>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2" name="Google Shape;342;p28"/>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43" name="Google Shape;343;p28"/>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44" name="Google Shape;344;p28"/>
          <p:cNvSpPr txBox="1">
            <a:spLocks noGrp="1"/>
          </p:cNvSpPr>
          <p:nvPr>
            <p:ph type="title"/>
          </p:nvPr>
        </p:nvSpPr>
        <p:spPr>
          <a:xfrm>
            <a:off x="960000" y="593367"/>
            <a:ext cx="10272000" cy="95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
        <p:nvSpPr>
          <p:cNvPr id="345" name="Google Shape;345;p28"/>
          <p:cNvSpPr txBox="1">
            <a:spLocks noGrp="1"/>
          </p:cNvSpPr>
          <p:nvPr>
            <p:ph type="subTitle" idx="1"/>
          </p:nvPr>
        </p:nvSpPr>
        <p:spPr>
          <a:xfrm>
            <a:off x="953467" y="1688733"/>
            <a:ext cx="4273200" cy="37820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2"/>
              </a:buClr>
              <a:buSzPts val="1400"/>
              <a:buChar char="●"/>
              <a:defRPr/>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346" name="Google Shape;346;p28"/>
          <p:cNvSpPr/>
          <p:nvPr/>
        </p:nvSpPr>
        <p:spPr>
          <a:xfrm rot="-150513">
            <a:off x="8980363" y="11473"/>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47" name="Google Shape;347;p28"/>
          <p:cNvSpPr/>
          <p:nvPr/>
        </p:nvSpPr>
        <p:spPr>
          <a:xfrm rot="1427347">
            <a:off x="2064684" y="220455"/>
            <a:ext cx="412635" cy="50695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423250507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348"/>
        <p:cNvGrpSpPr/>
        <p:nvPr/>
      </p:nvGrpSpPr>
      <p:grpSpPr>
        <a:xfrm>
          <a:off x="0" y="0"/>
          <a:ext cx="0" cy="0"/>
          <a:chOff x="0" y="0"/>
          <a:chExt cx="0" cy="0"/>
        </a:xfrm>
      </p:grpSpPr>
      <p:sp>
        <p:nvSpPr>
          <p:cNvPr id="349" name="Google Shape;349;p29"/>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50" name="Google Shape;350;p29"/>
          <p:cNvGrpSpPr/>
          <p:nvPr/>
        </p:nvGrpSpPr>
        <p:grpSpPr>
          <a:xfrm>
            <a:off x="1" y="6166767"/>
            <a:ext cx="12175047" cy="691479"/>
            <a:chOff x="0" y="4624737"/>
            <a:chExt cx="9131285" cy="518765"/>
          </a:xfrm>
        </p:grpSpPr>
        <p:sp>
          <p:nvSpPr>
            <p:cNvPr id="351" name="Google Shape;351;p29"/>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2" name="Google Shape;352;p29"/>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3" name="Google Shape;353;p29"/>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4" name="Google Shape;354;p29"/>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5" name="Google Shape;355;p29"/>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56" name="Google Shape;356;p29"/>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57" name="Google Shape;357;p29"/>
          <p:cNvSpPr txBox="1">
            <a:spLocks noGrp="1"/>
          </p:cNvSpPr>
          <p:nvPr>
            <p:ph type="title"/>
          </p:nvPr>
        </p:nvSpPr>
        <p:spPr>
          <a:xfrm>
            <a:off x="960000" y="593367"/>
            <a:ext cx="10272000" cy="95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
        <p:nvSpPr>
          <p:cNvPr id="358" name="Google Shape;358;p29"/>
          <p:cNvSpPr txBox="1">
            <a:spLocks noGrp="1"/>
          </p:cNvSpPr>
          <p:nvPr>
            <p:ph type="subTitle" idx="1"/>
          </p:nvPr>
        </p:nvSpPr>
        <p:spPr>
          <a:xfrm>
            <a:off x="953467" y="1950500"/>
            <a:ext cx="4824000" cy="3588000"/>
          </a:xfrm>
          <a:prstGeom prst="rect">
            <a:avLst/>
          </a:prstGeom>
        </p:spPr>
        <p:txBody>
          <a:bodyPr spcFirstLastPara="1" wrap="square" lIns="91425" tIns="91425" rIns="91425" bIns="91425" anchor="t" anchorCtr="0">
            <a:noAutofit/>
          </a:bodyPr>
          <a:lstStyle>
            <a:lvl1pPr lvl="0" rtl="0">
              <a:spcBef>
                <a:spcPts val="0"/>
              </a:spcBef>
              <a:spcAft>
                <a:spcPts val="0"/>
              </a:spcAft>
              <a:buSzPts val="1500"/>
              <a:buFont typeface="Be Vietnam Pro"/>
              <a:buAutoNum type="arabicPeriod"/>
              <a:defRPr/>
            </a:lvl1pPr>
            <a:lvl2pPr lvl="1" rtl="0">
              <a:lnSpc>
                <a:spcPct val="100000"/>
              </a:lnSpc>
              <a:spcBef>
                <a:spcPts val="0"/>
              </a:spcBef>
              <a:spcAft>
                <a:spcPts val="0"/>
              </a:spcAft>
              <a:buClr>
                <a:srgbClr val="000000"/>
              </a:buClr>
              <a:buSzPts val="1400"/>
              <a:buFont typeface="Arimo"/>
              <a:buAutoNum type="alphaLcPeriod"/>
              <a:defRPr/>
            </a:lvl2pPr>
            <a:lvl3pPr lvl="2" rtl="0">
              <a:lnSpc>
                <a:spcPct val="100000"/>
              </a:lnSpc>
              <a:spcBef>
                <a:spcPts val="0"/>
              </a:spcBef>
              <a:spcAft>
                <a:spcPts val="0"/>
              </a:spcAft>
              <a:buClr>
                <a:srgbClr val="000000"/>
              </a:buClr>
              <a:buSzPts val="1400"/>
              <a:buFont typeface="Arimo"/>
              <a:buAutoNum type="romanLcPeriod"/>
              <a:defRPr/>
            </a:lvl3pPr>
            <a:lvl4pPr lvl="3" rtl="0">
              <a:lnSpc>
                <a:spcPct val="100000"/>
              </a:lnSpc>
              <a:spcBef>
                <a:spcPts val="0"/>
              </a:spcBef>
              <a:spcAft>
                <a:spcPts val="0"/>
              </a:spcAft>
              <a:buClr>
                <a:srgbClr val="000000"/>
              </a:buClr>
              <a:buSzPts val="1400"/>
              <a:buFont typeface="Arimo"/>
              <a:buAutoNum type="arabicPeriod"/>
              <a:defRPr/>
            </a:lvl4pPr>
            <a:lvl5pPr lvl="4" rtl="0">
              <a:lnSpc>
                <a:spcPct val="100000"/>
              </a:lnSpc>
              <a:spcBef>
                <a:spcPts val="0"/>
              </a:spcBef>
              <a:spcAft>
                <a:spcPts val="0"/>
              </a:spcAft>
              <a:buClr>
                <a:srgbClr val="000000"/>
              </a:buClr>
              <a:buSzPts val="1400"/>
              <a:buFont typeface="Arimo"/>
              <a:buAutoNum type="alphaLcPeriod"/>
              <a:defRPr/>
            </a:lvl5pPr>
            <a:lvl6pPr lvl="5" rtl="0">
              <a:lnSpc>
                <a:spcPct val="100000"/>
              </a:lnSpc>
              <a:spcBef>
                <a:spcPts val="0"/>
              </a:spcBef>
              <a:spcAft>
                <a:spcPts val="0"/>
              </a:spcAft>
              <a:buClr>
                <a:srgbClr val="000000"/>
              </a:buClr>
              <a:buSzPts val="1400"/>
              <a:buFont typeface="Arimo"/>
              <a:buAutoNum type="romanLcPeriod"/>
              <a:defRPr/>
            </a:lvl6pPr>
            <a:lvl7pPr lvl="6" rtl="0">
              <a:lnSpc>
                <a:spcPct val="100000"/>
              </a:lnSpc>
              <a:spcBef>
                <a:spcPts val="0"/>
              </a:spcBef>
              <a:spcAft>
                <a:spcPts val="0"/>
              </a:spcAft>
              <a:buClr>
                <a:srgbClr val="000000"/>
              </a:buClr>
              <a:buSzPts val="1400"/>
              <a:buFont typeface="Arimo"/>
              <a:buAutoNum type="arabicPeriod"/>
              <a:defRPr/>
            </a:lvl7pPr>
            <a:lvl8pPr lvl="7" rtl="0">
              <a:lnSpc>
                <a:spcPct val="100000"/>
              </a:lnSpc>
              <a:spcBef>
                <a:spcPts val="0"/>
              </a:spcBef>
              <a:spcAft>
                <a:spcPts val="0"/>
              </a:spcAft>
              <a:buClr>
                <a:srgbClr val="000000"/>
              </a:buClr>
              <a:buSzPts val="1400"/>
              <a:buFont typeface="Arimo"/>
              <a:buAutoNum type="alphaLcPeriod"/>
              <a:defRPr/>
            </a:lvl8pPr>
            <a:lvl9pPr lvl="8" rtl="0">
              <a:lnSpc>
                <a:spcPct val="100000"/>
              </a:lnSpc>
              <a:spcBef>
                <a:spcPts val="0"/>
              </a:spcBef>
              <a:spcAft>
                <a:spcPts val="0"/>
              </a:spcAft>
              <a:buClr>
                <a:srgbClr val="000000"/>
              </a:buClr>
              <a:buSzPts val="1400"/>
              <a:buFont typeface="Arimo"/>
              <a:buAutoNum type="romanLcPeriod"/>
              <a:defRPr/>
            </a:lvl9pPr>
          </a:lstStyle>
          <a:p>
            <a:endParaRPr/>
          </a:p>
        </p:txBody>
      </p:sp>
      <p:sp>
        <p:nvSpPr>
          <p:cNvPr id="359" name="Google Shape;359;p29"/>
          <p:cNvSpPr/>
          <p:nvPr/>
        </p:nvSpPr>
        <p:spPr>
          <a:xfrm rot="776184">
            <a:off x="11305830" y="1379539"/>
            <a:ext cx="539237" cy="662512"/>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60" name="Google Shape;360;p29"/>
          <p:cNvSpPr/>
          <p:nvPr/>
        </p:nvSpPr>
        <p:spPr>
          <a:xfrm rot="-672426">
            <a:off x="4139583" y="194287"/>
            <a:ext cx="412628" cy="50695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47162165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361"/>
        <p:cNvGrpSpPr/>
        <p:nvPr/>
      </p:nvGrpSpPr>
      <p:grpSpPr>
        <a:xfrm>
          <a:off x="0" y="0"/>
          <a:ext cx="0" cy="0"/>
          <a:chOff x="0" y="0"/>
          <a:chExt cx="0" cy="0"/>
        </a:xfrm>
      </p:grpSpPr>
      <p:sp>
        <p:nvSpPr>
          <p:cNvPr id="362" name="Google Shape;362;p30"/>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63" name="Google Shape;363;p30"/>
          <p:cNvGrpSpPr/>
          <p:nvPr/>
        </p:nvGrpSpPr>
        <p:grpSpPr>
          <a:xfrm>
            <a:off x="1" y="6166767"/>
            <a:ext cx="12175047" cy="691479"/>
            <a:chOff x="0" y="4624737"/>
            <a:chExt cx="9131285" cy="518765"/>
          </a:xfrm>
        </p:grpSpPr>
        <p:sp>
          <p:nvSpPr>
            <p:cNvPr id="364" name="Google Shape;364;p30"/>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5" name="Google Shape;365;p30"/>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6" name="Google Shape;366;p30"/>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7" name="Google Shape;367;p30"/>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8" name="Google Shape;368;p30"/>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69" name="Google Shape;369;p30"/>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70" name="Google Shape;370;p30"/>
          <p:cNvSpPr txBox="1">
            <a:spLocks noGrp="1"/>
          </p:cNvSpPr>
          <p:nvPr>
            <p:ph type="title"/>
          </p:nvPr>
        </p:nvSpPr>
        <p:spPr>
          <a:xfrm>
            <a:off x="960000" y="593367"/>
            <a:ext cx="10272000" cy="76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
        <p:nvSpPr>
          <p:cNvPr id="371" name="Google Shape;371;p30"/>
          <p:cNvSpPr txBox="1">
            <a:spLocks noGrp="1"/>
          </p:cNvSpPr>
          <p:nvPr>
            <p:ph type="subTitle" idx="1"/>
          </p:nvPr>
        </p:nvSpPr>
        <p:spPr>
          <a:xfrm>
            <a:off x="1745484" y="2758600"/>
            <a:ext cx="3977600" cy="14144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Clr>
                <a:schemeClr val="dk2"/>
              </a:buClr>
              <a:buSzPts val="1400"/>
              <a:buChar char="●"/>
              <a:defRPr sz="1867">
                <a:solidFill>
                  <a:schemeClr val="dk1"/>
                </a:solidFill>
              </a:defRPr>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372" name="Google Shape;372;p30"/>
          <p:cNvSpPr txBox="1">
            <a:spLocks noGrp="1"/>
          </p:cNvSpPr>
          <p:nvPr>
            <p:ph type="subTitle" idx="2"/>
          </p:nvPr>
        </p:nvSpPr>
        <p:spPr>
          <a:xfrm>
            <a:off x="1745484" y="2189067"/>
            <a:ext cx="39776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373" name="Google Shape;373;p30"/>
          <p:cNvSpPr txBox="1">
            <a:spLocks noGrp="1"/>
          </p:cNvSpPr>
          <p:nvPr>
            <p:ph type="subTitle" idx="3"/>
          </p:nvPr>
        </p:nvSpPr>
        <p:spPr>
          <a:xfrm>
            <a:off x="6468884" y="4219067"/>
            <a:ext cx="3977600" cy="14144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2"/>
              </a:buClr>
              <a:buSzPts val="1400"/>
              <a:buChar char="●"/>
              <a:defRPr sz="1867">
                <a:solidFill>
                  <a:schemeClr val="dk1"/>
                </a:solidFill>
              </a:defRPr>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374" name="Google Shape;374;p30"/>
          <p:cNvSpPr txBox="1">
            <a:spLocks noGrp="1"/>
          </p:cNvSpPr>
          <p:nvPr>
            <p:ph type="subTitle" idx="4"/>
          </p:nvPr>
        </p:nvSpPr>
        <p:spPr>
          <a:xfrm>
            <a:off x="6468884" y="3649533"/>
            <a:ext cx="39776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375" name="Google Shape;375;p30"/>
          <p:cNvSpPr/>
          <p:nvPr/>
        </p:nvSpPr>
        <p:spPr>
          <a:xfrm rot="-150513">
            <a:off x="8188081" y="11473"/>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76" name="Google Shape;376;p30"/>
          <p:cNvSpPr/>
          <p:nvPr/>
        </p:nvSpPr>
        <p:spPr>
          <a:xfrm rot="1471376">
            <a:off x="11539609" y="2746869"/>
            <a:ext cx="539239" cy="662520"/>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28858828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377"/>
        <p:cNvGrpSpPr/>
        <p:nvPr/>
      </p:nvGrpSpPr>
      <p:grpSpPr>
        <a:xfrm>
          <a:off x="0" y="0"/>
          <a:ext cx="0" cy="0"/>
          <a:chOff x="0" y="0"/>
          <a:chExt cx="0" cy="0"/>
        </a:xfrm>
      </p:grpSpPr>
      <p:sp>
        <p:nvSpPr>
          <p:cNvPr id="378" name="Google Shape;378;p31"/>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79" name="Google Shape;379;p31"/>
          <p:cNvGrpSpPr/>
          <p:nvPr/>
        </p:nvGrpSpPr>
        <p:grpSpPr>
          <a:xfrm>
            <a:off x="1" y="6166767"/>
            <a:ext cx="12175047" cy="691479"/>
            <a:chOff x="0" y="4624737"/>
            <a:chExt cx="9131285" cy="518765"/>
          </a:xfrm>
        </p:grpSpPr>
        <p:sp>
          <p:nvSpPr>
            <p:cNvPr id="380" name="Google Shape;380;p31"/>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1" name="Google Shape;381;p31"/>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2" name="Google Shape;382;p31"/>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3" name="Google Shape;383;p31"/>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4" name="Google Shape;384;p31"/>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85" name="Google Shape;385;p31"/>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386" name="Google Shape;386;p31"/>
          <p:cNvSpPr txBox="1">
            <a:spLocks noGrp="1"/>
          </p:cNvSpPr>
          <p:nvPr>
            <p:ph type="title"/>
          </p:nvPr>
        </p:nvSpPr>
        <p:spPr>
          <a:xfrm>
            <a:off x="960000" y="593367"/>
            <a:ext cx="10272000" cy="937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algn="ctr" rtl="0">
              <a:spcBef>
                <a:spcPts val="0"/>
              </a:spcBef>
              <a:spcAft>
                <a:spcPts val="0"/>
              </a:spcAft>
              <a:buSzPts val="4000"/>
              <a:buNone/>
              <a:defRPr/>
            </a:lvl2pPr>
            <a:lvl3pPr lvl="2" algn="ctr" rtl="0">
              <a:spcBef>
                <a:spcPts val="0"/>
              </a:spcBef>
              <a:spcAft>
                <a:spcPts val="0"/>
              </a:spcAft>
              <a:buSzPts val="4000"/>
              <a:buNone/>
              <a:defRPr/>
            </a:lvl3pPr>
            <a:lvl4pPr lvl="3" algn="ctr" rtl="0">
              <a:spcBef>
                <a:spcPts val="0"/>
              </a:spcBef>
              <a:spcAft>
                <a:spcPts val="0"/>
              </a:spcAft>
              <a:buSzPts val="4000"/>
              <a:buNone/>
              <a:defRPr/>
            </a:lvl4pPr>
            <a:lvl5pPr lvl="4" algn="ctr" rtl="0">
              <a:spcBef>
                <a:spcPts val="0"/>
              </a:spcBef>
              <a:spcAft>
                <a:spcPts val="0"/>
              </a:spcAft>
              <a:buSzPts val="4000"/>
              <a:buNone/>
              <a:defRPr/>
            </a:lvl5pPr>
            <a:lvl6pPr lvl="5" algn="ctr" rtl="0">
              <a:spcBef>
                <a:spcPts val="0"/>
              </a:spcBef>
              <a:spcAft>
                <a:spcPts val="0"/>
              </a:spcAft>
              <a:buSzPts val="4000"/>
              <a:buNone/>
              <a:defRPr/>
            </a:lvl6pPr>
            <a:lvl7pPr lvl="6" algn="ctr" rtl="0">
              <a:spcBef>
                <a:spcPts val="0"/>
              </a:spcBef>
              <a:spcAft>
                <a:spcPts val="0"/>
              </a:spcAft>
              <a:buSzPts val="4000"/>
              <a:buNone/>
              <a:defRPr/>
            </a:lvl7pPr>
            <a:lvl8pPr lvl="7" algn="ctr" rtl="0">
              <a:spcBef>
                <a:spcPts val="0"/>
              </a:spcBef>
              <a:spcAft>
                <a:spcPts val="0"/>
              </a:spcAft>
              <a:buSzPts val="4000"/>
              <a:buNone/>
              <a:defRPr/>
            </a:lvl8pPr>
            <a:lvl9pPr lvl="8" algn="ctr" rtl="0">
              <a:spcBef>
                <a:spcPts val="0"/>
              </a:spcBef>
              <a:spcAft>
                <a:spcPts val="0"/>
              </a:spcAft>
              <a:buSzPts val="4000"/>
              <a:buNone/>
              <a:defRPr/>
            </a:lvl9pPr>
          </a:lstStyle>
          <a:p>
            <a:endParaRPr/>
          </a:p>
        </p:txBody>
      </p:sp>
      <p:sp>
        <p:nvSpPr>
          <p:cNvPr id="387" name="Google Shape;387;p31"/>
          <p:cNvSpPr txBox="1">
            <a:spLocks noGrp="1"/>
          </p:cNvSpPr>
          <p:nvPr>
            <p:ph type="subTitle" idx="1"/>
          </p:nvPr>
        </p:nvSpPr>
        <p:spPr>
          <a:xfrm>
            <a:off x="953467" y="1611933"/>
            <a:ext cx="5064400" cy="4396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Char char="●"/>
              <a:defRPr/>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388" name="Google Shape;388;p31"/>
          <p:cNvSpPr txBox="1">
            <a:spLocks noGrp="1"/>
          </p:cNvSpPr>
          <p:nvPr>
            <p:ph type="subTitle" idx="2"/>
          </p:nvPr>
        </p:nvSpPr>
        <p:spPr>
          <a:xfrm>
            <a:off x="6161099" y="1611933"/>
            <a:ext cx="5064400" cy="43960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Char char="●"/>
              <a:defRPr sz="1733"/>
            </a:lvl1pPr>
            <a:lvl2pPr lvl="1" rtl="0">
              <a:lnSpc>
                <a:spcPct val="100000"/>
              </a:lnSpc>
              <a:spcBef>
                <a:spcPts val="0"/>
              </a:spcBef>
              <a:spcAft>
                <a:spcPts val="0"/>
              </a:spcAft>
              <a:buSzPts val="1400"/>
              <a:buChar char="○"/>
              <a:defRPr/>
            </a:lvl2pPr>
            <a:lvl3pPr lvl="2" rtl="0">
              <a:lnSpc>
                <a:spcPct val="100000"/>
              </a:lnSpc>
              <a:spcBef>
                <a:spcPts val="0"/>
              </a:spcBef>
              <a:spcAft>
                <a:spcPts val="0"/>
              </a:spcAft>
              <a:buSzPts val="1400"/>
              <a:buChar char="■"/>
              <a:defRPr/>
            </a:lvl3pPr>
            <a:lvl4pPr lvl="3" rtl="0">
              <a:lnSpc>
                <a:spcPct val="100000"/>
              </a:lnSpc>
              <a:spcBef>
                <a:spcPts val="0"/>
              </a:spcBef>
              <a:spcAft>
                <a:spcPts val="0"/>
              </a:spcAft>
              <a:buSzPts val="1400"/>
              <a:buChar char="●"/>
              <a:defRPr/>
            </a:lvl4pPr>
            <a:lvl5pPr lvl="4" rtl="0">
              <a:lnSpc>
                <a:spcPct val="100000"/>
              </a:lnSpc>
              <a:spcBef>
                <a:spcPts val="0"/>
              </a:spcBef>
              <a:spcAft>
                <a:spcPts val="0"/>
              </a:spcAft>
              <a:buSzPts val="1400"/>
              <a:buChar char="○"/>
              <a:defRPr/>
            </a:lvl5pPr>
            <a:lvl6pPr lvl="5" rtl="0">
              <a:lnSpc>
                <a:spcPct val="100000"/>
              </a:lnSpc>
              <a:spcBef>
                <a:spcPts val="0"/>
              </a:spcBef>
              <a:spcAft>
                <a:spcPts val="0"/>
              </a:spcAft>
              <a:buSzPts val="1400"/>
              <a:buChar char="■"/>
              <a:defRPr/>
            </a:lvl6pPr>
            <a:lvl7pPr lvl="6" rtl="0">
              <a:lnSpc>
                <a:spcPct val="100000"/>
              </a:lnSpc>
              <a:spcBef>
                <a:spcPts val="0"/>
              </a:spcBef>
              <a:spcAft>
                <a:spcPts val="0"/>
              </a:spcAft>
              <a:buSzPts val="1400"/>
              <a:buChar char="●"/>
              <a:defRPr/>
            </a:lvl7pPr>
            <a:lvl8pPr lvl="7" rtl="0">
              <a:lnSpc>
                <a:spcPct val="100000"/>
              </a:lnSpc>
              <a:spcBef>
                <a:spcPts val="0"/>
              </a:spcBef>
              <a:spcAft>
                <a:spcPts val="0"/>
              </a:spcAft>
              <a:buSzPts val="1400"/>
              <a:buChar char="○"/>
              <a:defRPr/>
            </a:lvl8pPr>
            <a:lvl9pPr lvl="8" rtl="0">
              <a:lnSpc>
                <a:spcPct val="100000"/>
              </a:lnSpc>
              <a:spcBef>
                <a:spcPts val="0"/>
              </a:spcBef>
              <a:spcAft>
                <a:spcPts val="0"/>
              </a:spcAft>
              <a:buSzPts val="1400"/>
              <a:buChar char="■"/>
              <a:defRPr/>
            </a:lvl9pPr>
          </a:lstStyle>
          <a:p>
            <a:endParaRPr/>
          </a:p>
        </p:txBody>
      </p:sp>
      <p:sp>
        <p:nvSpPr>
          <p:cNvPr id="389" name="Google Shape;389;p31"/>
          <p:cNvSpPr/>
          <p:nvPr/>
        </p:nvSpPr>
        <p:spPr>
          <a:xfrm rot="1427347">
            <a:off x="3481217" y="144688"/>
            <a:ext cx="412635" cy="50695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390" name="Google Shape;390;p31"/>
          <p:cNvSpPr/>
          <p:nvPr/>
        </p:nvSpPr>
        <p:spPr>
          <a:xfrm rot="346120">
            <a:off x="11399258" y="1325451"/>
            <a:ext cx="515623" cy="633447"/>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08163818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391"/>
        <p:cNvGrpSpPr/>
        <p:nvPr/>
      </p:nvGrpSpPr>
      <p:grpSpPr>
        <a:xfrm>
          <a:off x="0" y="0"/>
          <a:ext cx="0" cy="0"/>
          <a:chOff x="0" y="0"/>
          <a:chExt cx="0" cy="0"/>
        </a:xfrm>
      </p:grpSpPr>
      <p:sp>
        <p:nvSpPr>
          <p:cNvPr id="392" name="Google Shape;392;p32"/>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393" name="Google Shape;393;p32"/>
          <p:cNvGrpSpPr/>
          <p:nvPr/>
        </p:nvGrpSpPr>
        <p:grpSpPr>
          <a:xfrm>
            <a:off x="1" y="6166767"/>
            <a:ext cx="12175047" cy="691479"/>
            <a:chOff x="0" y="4624737"/>
            <a:chExt cx="9131285" cy="518765"/>
          </a:xfrm>
        </p:grpSpPr>
        <p:sp>
          <p:nvSpPr>
            <p:cNvPr id="394" name="Google Shape;394;p32"/>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5" name="Google Shape;395;p32"/>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6" name="Google Shape;396;p32"/>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7" name="Google Shape;397;p32"/>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8" name="Google Shape;398;p32"/>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399" name="Google Shape;399;p32"/>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00" name="Google Shape;400;p32"/>
          <p:cNvSpPr txBox="1">
            <a:spLocks noGrp="1"/>
          </p:cNvSpPr>
          <p:nvPr>
            <p:ph type="title"/>
          </p:nvPr>
        </p:nvSpPr>
        <p:spPr>
          <a:xfrm>
            <a:off x="960000" y="593367"/>
            <a:ext cx="102720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401" name="Google Shape;401;p32"/>
          <p:cNvSpPr txBox="1">
            <a:spLocks noGrp="1"/>
          </p:cNvSpPr>
          <p:nvPr>
            <p:ph type="subTitle" idx="1"/>
          </p:nvPr>
        </p:nvSpPr>
        <p:spPr>
          <a:xfrm>
            <a:off x="953467" y="4233100"/>
            <a:ext cx="3088800" cy="1129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02" name="Google Shape;402;p32"/>
          <p:cNvSpPr txBox="1">
            <a:spLocks noGrp="1"/>
          </p:cNvSpPr>
          <p:nvPr>
            <p:ph type="subTitle" idx="2"/>
          </p:nvPr>
        </p:nvSpPr>
        <p:spPr>
          <a:xfrm>
            <a:off x="953467" y="3663567"/>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03" name="Google Shape;403;p32"/>
          <p:cNvSpPr txBox="1">
            <a:spLocks noGrp="1"/>
          </p:cNvSpPr>
          <p:nvPr>
            <p:ph type="subTitle" idx="3"/>
          </p:nvPr>
        </p:nvSpPr>
        <p:spPr>
          <a:xfrm>
            <a:off x="4551600" y="2533967"/>
            <a:ext cx="3088800" cy="1129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04" name="Google Shape;404;p32"/>
          <p:cNvSpPr txBox="1">
            <a:spLocks noGrp="1"/>
          </p:cNvSpPr>
          <p:nvPr>
            <p:ph type="subTitle" idx="4"/>
          </p:nvPr>
        </p:nvSpPr>
        <p:spPr>
          <a:xfrm>
            <a:off x="4551600" y="1964433"/>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05" name="Google Shape;405;p32"/>
          <p:cNvSpPr txBox="1">
            <a:spLocks noGrp="1"/>
          </p:cNvSpPr>
          <p:nvPr>
            <p:ph type="subTitle" idx="5"/>
          </p:nvPr>
        </p:nvSpPr>
        <p:spPr>
          <a:xfrm>
            <a:off x="8149600" y="4233100"/>
            <a:ext cx="3088800" cy="11296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06" name="Google Shape;406;p32"/>
          <p:cNvSpPr txBox="1">
            <a:spLocks noGrp="1"/>
          </p:cNvSpPr>
          <p:nvPr>
            <p:ph type="subTitle" idx="6"/>
          </p:nvPr>
        </p:nvSpPr>
        <p:spPr>
          <a:xfrm>
            <a:off x="8149600" y="3663567"/>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07" name="Google Shape;407;p32"/>
          <p:cNvSpPr/>
          <p:nvPr/>
        </p:nvSpPr>
        <p:spPr>
          <a:xfrm rot="-150513">
            <a:off x="9175763" y="138673"/>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08" name="Google Shape;408;p32"/>
          <p:cNvSpPr/>
          <p:nvPr/>
        </p:nvSpPr>
        <p:spPr>
          <a:xfrm rot="2141787">
            <a:off x="11510163" y="2271575"/>
            <a:ext cx="539235" cy="662512"/>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19905844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409"/>
        <p:cNvGrpSpPr/>
        <p:nvPr/>
      </p:nvGrpSpPr>
      <p:grpSpPr>
        <a:xfrm>
          <a:off x="0" y="0"/>
          <a:ext cx="0" cy="0"/>
          <a:chOff x="0" y="0"/>
          <a:chExt cx="0" cy="0"/>
        </a:xfrm>
      </p:grpSpPr>
      <p:sp>
        <p:nvSpPr>
          <p:cNvPr id="410" name="Google Shape;410;p33"/>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11" name="Google Shape;411;p33"/>
          <p:cNvGrpSpPr/>
          <p:nvPr/>
        </p:nvGrpSpPr>
        <p:grpSpPr>
          <a:xfrm>
            <a:off x="1" y="6166767"/>
            <a:ext cx="12175047" cy="691479"/>
            <a:chOff x="0" y="4624737"/>
            <a:chExt cx="9131285" cy="518765"/>
          </a:xfrm>
        </p:grpSpPr>
        <p:sp>
          <p:nvSpPr>
            <p:cNvPr id="412" name="Google Shape;412;p33"/>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3" name="Google Shape;413;p33"/>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4" name="Google Shape;414;p33"/>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5" name="Google Shape;415;p33"/>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6" name="Google Shape;416;p33"/>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17" name="Google Shape;417;p33"/>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18" name="Google Shape;418;p33"/>
          <p:cNvSpPr txBox="1">
            <a:spLocks noGrp="1"/>
          </p:cNvSpPr>
          <p:nvPr>
            <p:ph type="title"/>
          </p:nvPr>
        </p:nvSpPr>
        <p:spPr>
          <a:xfrm>
            <a:off x="960000" y="593367"/>
            <a:ext cx="10272000" cy="983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419" name="Google Shape;419;p33"/>
          <p:cNvSpPr txBox="1">
            <a:spLocks noGrp="1"/>
          </p:cNvSpPr>
          <p:nvPr>
            <p:ph type="subTitle" idx="1"/>
          </p:nvPr>
        </p:nvSpPr>
        <p:spPr>
          <a:xfrm>
            <a:off x="953467" y="5053967"/>
            <a:ext cx="3088800" cy="771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20" name="Google Shape;420;p33"/>
          <p:cNvSpPr txBox="1">
            <a:spLocks noGrp="1"/>
          </p:cNvSpPr>
          <p:nvPr>
            <p:ph type="subTitle" idx="2"/>
          </p:nvPr>
        </p:nvSpPr>
        <p:spPr>
          <a:xfrm>
            <a:off x="953467" y="4484433"/>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21" name="Google Shape;421;p33"/>
          <p:cNvSpPr txBox="1">
            <a:spLocks noGrp="1"/>
          </p:cNvSpPr>
          <p:nvPr>
            <p:ph type="subTitle" idx="3"/>
          </p:nvPr>
        </p:nvSpPr>
        <p:spPr>
          <a:xfrm>
            <a:off x="4551600" y="5053967"/>
            <a:ext cx="3088800" cy="771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22" name="Google Shape;422;p33"/>
          <p:cNvSpPr txBox="1">
            <a:spLocks noGrp="1"/>
          </p:cNvSpPr>
          <p:nvPr>
            <p:ph type="subTitle" idx="4"/>
          </p:nvPr>
        </p:nvSpPr>
        <p:spPr>
          <a:xfrm>
            <a:off x="4551600" y="4484433"/>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23" name="Google Shape;423;p33"/>
          <p:cNvSpPr txBox="1">
            <a:spLocks noGrp="1"/>
          </p:cNvSpPr>
          <p:nvPr>
            <p:ph type="subTitle" idx="5"/>
          </p:nvPr>
        </p:nvSpPr>
        <p:spPr>
          <a:xfrm>
            <a:off x="8149600" y="5053967"/>
            <a:ext cx="3088800" cy="771200"/>
          </a:xfrm>
          <a:prstGeom prst="rect">
            <a:avLst/>
          </a:prstGeom>
          <a:noFill/>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24" name="Google Shape;424;p33"/>
          <p:cNvSpPr txBox="1">
            <a:spLocks noGrp="1"/>
          </p:cNvSpPr>
          <p:nvPr>
            <p:ph type="subTitle" idx="6"/>
          </p:nvPr>
        </p:nvSpPr>
        <p:spPr>
          <a:xfrm>
            <a:off x="8149600" y="4484433"/>
            <a:ext cx="3088800" cy="683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25" name="Google Shape;425;p33"/>
          <p:cNvSpPr>
            <a:spLocks noGrp="1"/>
          </p:cNvSpPr>
          <p:nvPr>
            <p:ph type="pic" idx="7"/>
          </p:nvPr>
        </p:nvSpPr>
        <p:spPr>
          <a:xfrm>
            <a:off x="1293067" y="1692184"/>
            <a:ext cx="2409600" cy="2595600"/>
          </a:xfrm>
          <a:prstGeom prst="roundRect">
            <a:avLst>
              <a:gd name="adj" fmla="val 8784"/>
            </a:avLst>
          </a:prstGeom>
          <a:noFill/>
          <a:ln>
            <a:noFill/>
          </a:ln>
        </p:spPr>
      </p:sp>
      <p:sp>
        <p:nvSpPr>
          <p:cNvPr id="426" name="Google Shape;426;p33"/>
          <p:cNvSpPr>
            <a:spLocks noGrp="1"/>
          </p:cNvSpPr>
          <p:nvPr>
            <p:ph type="pic" idx="8"/>
          </p:nvPr>
        </p:nvSpPr>
        <p:spPr>
          <a:xfrm>
            <a:off x="4909233" y="1692184"/>
            <a:ext cx="2409600" cy="2595600"/>
          </a:xfrm>
          <a:prstGeom prst="roundRect">
            <a:avLst>
              <a:gd name="adj" fmla="val 8784"/>
            </a:avLst>
          </a:prstGeom>
          <a:noFill/>
          <a:ln>
            <a:noFill/>
          </a:ln>
        </p:spPr>
      </p:sp>
      <p:sp>
        <p:nvSpPr>
          <p:cNvPr id="427" name="Google Shape;427;p33"/>
          <p:cNvSpPr>
            <a:spLocks noGrp="1"/>
          </p:cNvSpPr>
          <p:nvPr>
            <p:ph type="pic" idx="9"/>
          </p:nvPr>
        </p:nvSpPr>
        <p:spPr>
          <a:xfrm>
            <a:off x="8525400" y="1692184"/>
            <a:ext cx="2409600" cy="2595600"/>
          </a:xfrm>
          <a:prstGeom prst="roundRect">
            <a:avLst>
              <a:gd name="adj" fmla="val 8784"/>
            </a:avLst>
          </a:prstGeom>
          <a:noFill/>
          <a:ln>
            <a:noFill/>
          </a:ln>
        </p:spPr>
      </p:sp>
      <p:sp>
        <p:nvSpPr>
          <p:cNvPr id="428" name="Google Shape;428;p33"/>
          <p:cNvSpPr/>
          <p:nvPr/>
        </p:nvSpPr>
        <p:spPr>
          <a:xfrm rot="-150513">
            <a:off x="1881397" y="154940"/>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29" name="Google Shape;429;p33"/>
          <p:cNvSpPr/>
          <p:nvPr/>
        </p:nvSpPr>
        <p:spPr>
          <a:xfrm rot="361385">
            <a:off x="8551472" y="20739"/>
            <a:ext cx="422633" cy="519276"/>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30" name="Google Shape;430;p33"/>
          <p:cNvSpPr/>
          <p:nvPr/>
        </p:nvSpPr>
        <p:spPr>
          <a:xfrm rot="-1552506">
            <a:off x="11182616" y="2173329"/>
            <a:ext cx="862937" cy="437684"/>
          </a:xfrm>
          <a:custGeom>
            <a:avLst/>
            <a:gdLst/>
            <a:ahLst/>
            <a:cxnLst/>
            <a:rect l="l" t="t" r="r" b="b"/>
            <a:pathLst>
              <a:path w="12605" h="6393" extrusionOk="0">
                <a:moveTo>
                  <a:pt x="1886" y="1"/>
                </a:moveTo>
                <a:cubicBezTo>
                  <a:pt x="1541" y="1"/>
                  <a:pt x="1192" y="55"/>
                  <a:pt x="858" y="168"/>
                </a:cubicBezTo>
                <a:cubicBezTo>
                  <a:pt x="560" y="274"/>
                  <a:pt x="255" y="415"/>
                  <a:pt x="1" y="627"/>
                </a:cubicBezTo>
                <a:cubicBezTo>
                  <a:pt x="1274" y="1354"/>
                  <a:pt x="144" y="2398"/>
                  <a:pt x="144" y="2398"/>
                </a:cubicBezTo>
                <a:cubicBezTo>
                  <a:pt x="2335" y="2465"/>
                  <a:pt x="1994" y="4274"/>
                  <a:pt x="1994" y="4274"/>
                </a:cubicBezTo>
                <a:cubicBezTo>
                  <a:pt x="1994" y="4274"/>
                  <a:pt x="2350" y="4156"/>
                  <a:pt x="2887" y="4156"/>
                </a:cubicBezTo>
                <a:cubicBezTo>
                  <a:pt x="3347" y="4156"/>
                  <a:pt x="3938" y="4242"/>
                  <a:pt x="4554" y="4560"/>
                </a:cubicBezTo>
                <a:cubicBezTo>
                  <a:pt x="4609" y="5131"/>
                  <a:pt x="5299" y="5851"/>
                  <a:pt x="5299" y="5851"/>
                </a:cubicBezTo>
                <a:cubicBezTo>
                  <a:pt x="5299" y="5851"/>
                  <a:pt x="6274" y="5641"/>
                  <a:pt x="6635" y="5200"/>
                </a:cubicBezTo>
                <a:cubicBezTo>
                  <a:pt x="8126" y="5367"/>
                  <a:pt x="8921" y="6392"/>
                  <a:pt x="8921" y="6392"/>
                </a:cubicBezTo>
                <a:cubicBezTo>
                  <a:pt x="8921" y="6392"/>
                  <a:pt x="9322" y="5461"/>
                  <a:pt x="10284" y="5461"/>
                </a:cubicBezTo>
                <a:cubicBezTo>
                  <a:pt x="10619" y="5461"/>
                  <a:pt x="11022" y="5574"/>
                  <a:pt x="11499" y="5876"/>
                </a:cubicBezTo>
                <a:cubicBezTo>
                  <a:pt x="11499" y="5876"/>
                  <a:pt x="11169" y="4480"/>
                  <a:pt x="12462" y="4480"/>
                </a:cubicBezTo>
                <a:cubicBezTo>
                  <a:pt x="12507" y="4480"/>
                  <a:pt x="12555" y="4482"/>
                  <a:pt x="12605" y="4485"/>
                </a:cubicBezTo>
                <a:cubicBezTo>
                  <a:pt x="12518" y="4168"/>
                  <a:pt x="12344" y="3876"/>
                  <a:pt x="12152" y="3628"/>
                </a:cubicBezTo>
                <a:cubicBezTo>
                  <a:pt x="11722" y="3056"/>
                  <a:pt x="11095" y="2646"/>
                  <a:pt x="10431" y="2473"/>
                </a:cubicBezTo>
                <a:cubicBezTo>
                  <a:pt x="10237" y="2416"/>
                  <a:pt x="10045" y="2373"/>
                  <a:pt x="9847" y="2353"/>
                </a:cubicBezTo>
                <a:cubicBezTo>
                  <a:pt x="9688" y="2342"/>
                  <a:pt x="9531" y="2333"/>
                  <a:pt x="9373" y="2333"/>
                </a:cubicBezTo>
                <a:cubicBezTo>
                  <a:pt x="9288" y="2333"/>
                  <a:pt x="9204" y="2335"/>
                  <a:pt x="9119" y="2341"/>
                </a:cubicBezTo>
                <a:cubicBezTo>
                  <a:pt x="8778" y="2771"/>
                  <a:pt x="7902" y="3509"/>
                  <a:pt x="7051" y="3554"/>
                </a:cubicBezTo>
                <a:cubicBezTo>
                  <a:pt x="7045" y="3516"/>
                  <a:pt x="7039" y="3472"/>
                  <a:pt x="7026" y="3434"/>
                </a:cubicBezTo>
                <a:cubicBezTo>
                  <a:pt x="7057" y="3422"/>
                  <a:pt x="7082" y="3410"/>
                  <a:pt x="7114" y="3391"/>
                </a:cubicBezTo>
                <a:cubicBezTo>
                  <a:pt x="7200" y="3336"/>
                  <a:pt x="7275" y="3242"/>
                  <a:pt x="7324" y="3118"/>
                </a:cubicBezTo>
                <a:cubicBezTo>
                  <a:pt x="7442" y="2832"/>
                  <a:pt x="7616" y="2149"/>
                  <a:pt x="7616" y="2149"/>
                </a:cubicBezTo>
                <a:lnTo>
                  <a:pt x="7616" y="2149"/>
                </a:lnTo>
                <a:cubicBezTo>
                  <a:pt x="7616" y="2149"/>
                  <a:pt x="6951" y="2186"/>
                  <a:pt x="6604" y="2571"/>
                </a:cubicBezTo>
                <a:cubicBezTo>
                  <a:pt x="6547" y="2628"/>
                  <a:pt x="6510" y="2696"/>
                  <a:pt x="6480" y="2771"/>
                </a:cubicBezTo>
                <a:cubicBezTo>
                  <a:pt x="6412" y="2734"/>
                  <a:pt x="6343" y="2702"/>
                  <a:pt x="6268" y="2683"/>
                </a:cubicBezTo>
                <a:cubicBezTo>
                  <a:pt x="6188" y="2659"/>
                  <a:pt x="6113" y="2646"/>
                  <a:pt x="6039" y="2634"/>
                </a:cubicBezTo>
                <a:cubicBezTo>
                  <a:pt x="6057" y="2559"/>
                  <a:pt x="6063" y="2479"/>
                  <a:pt x="6051" y="2398"/>
                </a:cubicBezTo>
                <a:cubicBezTo>
                  <a:pt x="5976" y="1888"/>
                  <a:pt x="5442" y="1484"/>
                  <a:pt x="5442" y="1484"/>
                </a:cubicBezTo>
                <a:cubicBezTo>
                  <a:pt x="5442" y="1484"/>
                  <a:pt x="5205" y="2149"/>
                  <a:pt x="5144" y="2453"/>
                </a:cubicBezTo>
                <a:cubicBezTo>
                  <a:pt x="5119" y="2584"/>
                  <a:pt x="5125" y="2702"/>
                  <a:pt x="5168" y="2801"/>
                </a:cubicBezTo>
                <a:cubicBezTo>
                  <a:pt x="5182" y="2826"/>
                  <a:pt x="5199" y="2857"/>
                  <a:pt x="5219" y="2883"/>
                </a:cubicBezTo>
                <a:cubicBezTo>
                  <a:pt x="5187" y="2907"/>
                  <a:pt x="5156" y="2938"/>
                  <a:pt x="5125" y="2969"/>
                </a:cubicBezTo>
                <a:cubicBezTo>
                  <a:pt x="4448" y="2453"/>
                  <a:pt x="4132" y="1347"/>
                  <a:pt x="4095" y="801"/>
                </a:cubicBezTo>
                <a:cubicBezTo>
                  <a:pt x="3901" y="652"/>
                  <a:pt x="3697" y="527"/>
                  <a:pt x="3479" y="409"/>
                </a:cubicBezTo>
                <a:cubicBezTo>
                  <a:pt x="3304" y="317"/>
                  <a:pt x="3118" y="242"/>
                  <a:pt x="2932" y="174"/>
                </a:cubicBezTo>
                <a:cubicBezTo>
                  <a:pt x="2600" y="60"/>
                  <a:pt x="2244" y="1"/>
                  <a:pt x="1886" y="1"/>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71115922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431"/>
        <p:cNvGrpSpPr/>
        <p:nvPr/>
      </p:nvGrpSpPr>
      <p:grpSpPr>
        <a:xfrm>
          <a:off x="0" y="0"/>
          <a:ext cx="0" cy="0"/>
          <a:chOff x="0" y="0"/>
          <a:chExt cx="0" cy="0"/>
        </a:xfrm>
      </p:grpSpPr>
      <p:sp>
        <p:nvSpPr>
          <p:cNvPr id="432" name="Google Shape;432;p34"/>
          <p:cNvSpPr/>
          <p:nvPr/>
        </p:nvSpPr>
        <p:spPr>
          <a:xfrm>
            <a:off x="204033" y="132600"/>
            <a:ext cx="11819995" cy="6182651"/>
          </a:xfrm>
          <a:custGeom>
            <a:avLst/>
            <a:gdLst/>
            <a:ahLst/>
            <a:cxnLst/>
            <a:rect l="l" t="t" r="r" b="b"/>
            <a:pathLst>
              <a:path w="69112" h="35572" extrusionOk="0">
                <a:moveTo>
                  <a:pt x="53390" y="0"/>
                </a:moveTo>
                <a:lnTo>
                  <a:pt x="10861" y="659"/>
                </a:lnTo>
                <a:lnTo>
                  <a:pt x="2853" y="4777"/>
                </a:lnTo>
                <a:lnTo>
                  <a:pt x="1" y="11767"/>
                </a:lnTo>
                <a:lnTo>
                  <a:pt x="1529" y="31347"/>
                </a:lnTo>
                <a:lnTo>
                  <a:pt x="10127" y="35422"/>
                </a:lnTo>
                <a:lnTo>
                  <a:pt x="30056" y="35571"/>
                </a:lnTo>
                <a:lnTo>
                  <a:pt x="60844" y="35355"/>
                </a:lnTo>
                <a:lnTo>
                  <a:pt x="66174" y="29801"/>
                </a:lnTo>
                <a:lnTo>
                  <a:pt x="68560" y="20613"/>
                </a:lnTo>
                <a:lnTo>
                  <a:pt x="69111" y="10947"/>
                </a:lnTo>
                <a:lnTo>
                  <a:pt x="64148" y="2168"/>
                </a:lnTo>
                <a:lnTo>
                  <a:pt x="53390" y="0"/>
                </a:lnTo>
                <a:close/>
              </a:path>
            </a:pathLst>
          </a:custGeom>
          <a:solidFill>
            <a:schemeClr val="lt2"/>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grpSp>
        <p:nvGrpSpPr>
          <p:cNvPr id="433" name="Google Shape;433;p34"/>
          <p:cNvGrpSpPr/>
          <p:nvPr/>
        </p:nvGrpSpPr>
        <p:grpSpPr>
          <a:xfrm>
            <a:off x="1" y="6166767"/>
            <a:ext cx="12175047" cy="691479"/>
            <a:chOff x="0" y="4624737"/>
            <a:chExt cx="9131285" cy="518765"/>
          </a:xfrm>
        </p:grpSpPr>
        <p:sp>
          <p:nvSpPr>
            <p:cNvPr id="434" name="Google Shape;434;p34"/>
            <p:cNvSpPr/>
            <p:nvPr/>
          </p:nvSpPr>
          <p:spPr>
            <a:xfrm>
              <a:off x="0" y="4652715"/>
              <a:ext cx="9131285" cy="490783"/>
            </a:xfrm>
            <a:custGeom>
              <a:avLst/>
              <a:gdLst/>
              <a:ahLst/>
              <a:cxnLst/>
              <a:rect l="l" t="t" r="r" b="b"/>
              <a:pathLst>
                <a:path w="71188" h="3822" extrusionOk="0">
                  <a:moveTo>
                    <a:pt x="1" y="0"/>
                  </a:moveTo>
                  <a:lnTo>
                    <a:pt x="1" y="3822"/>
                  </a:lnTo>
                  <a:lnTo>
                    <a:pt x="71187" y="3822"/>
                  </a:lnTo>
                  <a:lnTo>
                    <a:pt x="7118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5" name="Google Shape;435;p34"/>
            <p:cNvSpPr/>
            <p:nvPr/>
          </p:nvSpPr>
          <p:spPr>
            <a:xfrm>
              <a:off x="4469575" y="4624737"/>
              <a:ext cx="4661661" cy="490767"/>
            </a:xfrm>
            <a:custGeom>
              <a:avLst/>
              <a:gdLst/>
              <a:ahLst/>
              <a:cxnLst/>
              <a:rect l="l" t="t" r="r" b="b"/>
              <a:pathLst>
                <a:path w="36442" h="5603" extrusionOk="0">
                  <a:moveTo>
                    <a:pt x="36442" y="0"/>
                  </a:moveTo>
                  <a:lnTo>
                    <a:pt x="26186" y="863"/>
                  </a:lnTo>
                  <a:lnTo>
                    <a:pt x="33521" y="1993"/>
                  </a:lnTo>
                  <a:lnTo>
                    <a:pt x="1" y="3229"/>
                  </a:lnTo>
                  <a:lnTo>
                    <a:pt x="20997" y="4137"/>
                  </a:lnTo>
                  <a:lnTo>
                    <a:pt x="16481" y="5603"/>
                  </a:lnTo>
                  <a:lnTo>
                    <a:pt x="36442" y="5603"/>
                  </a:lnTo>
                  <a:lnTo>
                    <a:pt x="36442" y="0"/>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6" name="Google Shape;436;p34"/>
            <p:cNvSpPr/>
            <p:nvPr/>
          </p:nvSpPr>
          <p:spPr>
            <a:xfrm>
              <a:off x="0" y="4652724"/>
              <a:ext cx="3225862" cy="490778"/>
            </a:xfrm>
            <a:custGeom>
              <a:avLst/>
              <a:gdLst/>
              <a:ahLst/>
              <a:cxnLst/>
              <a:rect l="l" t="t" r="r" b="b"/>
              <a:pathLst>
                <a:path w="25149" h="4368" extrusionOk="0">
                  <a:moveTo>
                    <a:pt x="1" y="1"/>
                  </a:moveTo>
                  <a:lnTo>
                    <a:pt x="1" y="4368"/>
                  </a:lnTo>
                  <a:lnTo>
                    <a:pt x="18551" y="4368"/>
                  </a:lnTo>
                  <a:cubicBezTo>
                    <a:pt x="17221" y="4050"/>
                    <a:pt x="16326" y="3846"/>
                    <a:pt x="16252" y="3846"/>
                  </a:cubicBezTo>
                  <a:cubicBezTo>
                    <a:pt x="15922" y="3846"/>
                    <a:pt x="25148" y="3057"/>
                    <a:pt x="25148" y="3057"/>
                  </a:cubicBezTo>
                  <a:lnTo>
                    <a:pt x="6480" y="2008"/>
                  </a:lnTo>
                  <a:lnTo>
                    <a:pt x="12413" y="864"/>
                  </a:lnTo>
                  <a:lnTo>
                    <a:pt x="1" y="1"/>
                  </a:lnTo>
                  <a:close/>
                </a:path>
              </a:pathLst>
            </a:custGeom>
            <a:solidFill>
              <a:srgbClr val="211E23">
                <a:alpha val="37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7" name="Google Shape;437;p34"/>
            <p:cNvSpPr/>
            <p:nvPr/>
          </p:nvSpPr>
          <p:spPr>
            <a:xfrm>
              <a:off x="326833" y="4939325"/>
              <a:ext cx="941117" cy="46613"/>
            </a:xfrm>
            <a:custGeom>
              <a:avLst/>
              <a:gdLst/>
              <a:ahLst/>
              <a:cxnLst/>
              <a:rect l="l" t="t" r="r" b="b"/>
              <a:pathLst>
                <a:path w="7337" h="363" extrusionOk="0">
                  <a:moveTo>
                    <a:pt x="4499" y="1"/>
                  </a:moveTo>
                  <a:cubicBezTo>
                    <a:pt x="4215" y="1"/>
                    <a:pt x="3931" y="9"/>
                    <a:pt x="3654" y="18"/>
                  </a:cubicBezTo>
                  <a:cubicBezTo>
                    <a:pt x="2436" y="61"/>
                    <a:pt x="1218" y="87"/>
                    <a:pt x="7" y="173"/>
                  </a:cubicBezTo>
                  <a:cubicBezTo>
                    <a:pt x="1" y="179"/>
                    <a:pt x="1" y="191"/>
                    <a:pt x="7" y="191"/>
                  </a:cubicBezTo>
                  <a:cubicBezTo>
                    <a:pt x="1218" y="279"/>
                    <a:pt x="2436" y="303"/>
                    <a:pt x="3654" y="348"/>
                  </a:cubicBezTo>
                  <a:cubicBezTo>
                    <a:pt x="3913" y="356"/>
                    <a:pt x="4176" y="362"/>
                    <a:pt x="4439" y="362"/>
                  </a:cubicBezTo>
                  <a:cubicBezTo>
                    <a:pt x="4780" y="362"/>
                    <a:pt x="5121" y="351"/>
                    <a:pt x="5455" y="316"/>
                  </a:cubicBezTo>
                  <a:cubicBezTo>
                    <a:pt x="6069" y="260"/>
                    <a:pt x="6685" y="266"/>
                    <a:pt x="7293" y="217"/>
                  </a:cubicBezTo>
                  <a:cubicBezTo>
                    <a:pt x="7336" y="211"/>
                    <a:pt x="7336" y="154"/>
                    <a:pt x="7293" y="148"/>
                  </a:cubicBezTo>
                  <a:cubicBezTo>
                    <a:pt x="6691" y="99"/>
                    <a:pt x="6088" y="117"/>
                    <a:pt x="5492" y="50"/>
                  </a:cubicBezTo>
                  <a:cubicBezTo>
                    <a:pt x="5167" y="13"/>
                    <a:pt x="4833" y="1"/>
                    <a:pt x="4499"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8" name="Google Shape;438;p34"/>
            <p:cNvSpPr/>
            <p:nvPr/>
          </p:nvSpPr>
          <p:spPr>
            <a:xfrm>
              <a:off x="8243426" y="4886805"/>
              <a:ext cx="526035" cy="19390"/>
            </a:xfrm>
            <a:custGeom>
              <a:avLst/>
              <a:gdLst/>
              <a:ahLst/>
              <a:cxnLst/>
              <a:rect l="l" t="t" r="r" b="b"/>
              <a:pathLst>
                <a:path w="4101" h="151" extrusionOk="0">
                  <a:moveTo>
                    <a:pt x="3788" y="1"/>
                  </a:moveTo>
                  <a:cubicBezTo>
                    <a:pt x="3720" y="1"/>
                    <a:pt x="3651" y="4"/>
                    <a:pt x="3586" y="4"/>
                  </a:cubicBezTo>
                  <a:lnTo>
                    <a:pt x="3113" y="4"/>
                  </a:lnTo>
                  <a:cubicBezTo>
                    <a:pt x="2766" y="4"/>
                    <a:pt x="2423" y="4"/>
                    <a:pt x="2076" y="11"/>
                  </a:cubicBezTo>
                  <a:cubicBezTo>
                    <a:pt x="1393" y="17"/>
                    <a:pt x="708" y="35"/>
                    <a:pt x="31" y="55"/>
                  </a:cubicBezTo>
                  <a:cubicBezTo>
                    <a:pt x="0" y="55"/>
                    <a:pt x="0" y="98"/>
                    <a:pt x="31" y="98"/>
                  </a:cubicBezTo>
                  <a:cubicBezTo>
                    <a:pt x="708" y="110"/>
                    <a:pt x="1393" y="135"/>
                    <a:pt x="2076" y="141"/>
                  </a:cubicBezTo>
                  <a:cubicBezTo>
                    <a:pt x="2243" y="144"/>
                    <a:pt x="2411" y="144"/>
                    <a:pt x="2579" y="144"/>
                  </a:cubicBezTo>
                  <a:cubicBezTo>
                    <a:pt x="2746" y="144"/>
                    <a:pt x="2914" y="144"/>
                    <a:pt x="3082" y="147"/>
                  </a:cubicBezTo>
                  <a:lnTo>
                    <a:pt x="3586" y="147"/>
                  </a:lnTo>
                  <a:cubicBezTo>
                    <a:pt x="3653" y="147"/>
                    <a:pt x="3724" y="151"/>
                    <a:pt x="3794" y="151"/>
                  </a:cubicBezTo>
                  <a:cubicBezTo>
                    <a:pt x="3886" y="151"/>
                    <a:pt x="3978" y="144"/>
                    <a:pt x="4063" y="116"/>
                  </a:cubicBezTo>
                  <a:cubicBezTo>
                    <a:pt x="4100" y="104"/>
                    <a:pt x="4100" y="49"/>
                    <a:pt x="4063" y="35"/>
                  </a:cubicBezTo>
                  <a:cubicBezTo>
                    <a:pt x="3977" y="7"/>
                    <a:pt x="3882" y="1"/>
                    <a:pt x="3788" y="1"/>
                  </a:cubicBezTo>
                  <a:close/>
                </a:path>
              </a:pathLst>
            </a:custGeom>
            <a:solidFill>
              <a:srgbClr val="6357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sp>
          <p:nvSpPr>
            <p:cNvPr id="439" name="Google Shape;439;p34"/>
            <p:cNvSpPr/>
            <p:nvPr/>
          </p:nvSpPr>
          <p:spPr>
            <a:xfrm>
              <a:off x="2681996" y="4840440"/>
              <a:ext cx="1173927" cy="45200"/>
            </a:xfrm>
            <a:custGeom>
              <a:avLst/>
              <a:gdLst/>
              <a:ahLst/>
              <a:cxnLst/>
              <a:rect l="l" t="t" r="r" b="b"/>
              <a:pathLst>
                <a:path w="9152" h="352" extrusionOk="0">
                  <a:moveTo>
                    <a:pt x="2600" y="1"/>
                  </a:moveTo>
                  <a:cubicBezTo>
                    <a:pt x="2411" y="1"/>
                    <a:pt x="2222" y="6"/>
                    <a:pt x="2033" y="20"/>
                  </a:cubicBezTo>
                  <a:cubicBezTo>
                    <a:pt x="1884" y="33"/>
                    <a:pt x="1734" y="64"/>
                    <a:pt x="1591" y="88"/>
                  </a:cubicBezTo>
                  <a:cubicBezTo>
                    <a:pt x="1481" y="111"/>
                    <a:pt x="1374" y="115"/>
                    <a:pt x="1268" y="115"/>
                  </a:cubicBezTo>
                  <a:cubicBezTo>
                    <a:pt x="1199" y="115"/>
                    <a:pt x="1132" y="114"/>
                    <a:pt x="1063" y="114"/>
                  </a:cubicBezTo>
                  <a:cubicBezTo>
                    <a:pt x="722" y="120"/>
                    <a:pt x="381" y="139"/>
                    <a:pt x="38" y="145"/>
                  </a:cubicBezTo>
                  <a:cubicBezTo>
                    <a:pt x="0" y="145"/>
                    <a:pt x="0" y="200"/>
                    <a:pt x="38" y="200"/>
                  </a:cubicBezTo>
                  <a:cubicBezTo>
                    <a:pt x="336" y="214"/>
                    <a:pt x="628" y="220"/>
                    <a:pt x="926" y="231"/>
                  </a:cubicBezTo>
                  <a:lnTo>
                    <a:pt x="1350" y="231"/>
                  </a:lnTo>
                  <a:cubicBezTo>
                    <a:pt x="1517" y="231"/>
                    <a:pt x="1678" y="275"/>
                    <a:pt x="1840" y="300"/>
                  </a:cubicBezTo>
                  <a:cubicBezTo>
                    <a:pt x="2083" y="339"/>
                    <a:pt x="2330" y="352"/>
                    <a:pt x="2578" y="352"/>
                  </a:cubicBezTo>
                  <a:cubicBezTo>
                    <a:pt x="2912" y="352"/>
                    <a:pt x="3247" y="329"/>
                    <a:pt x="3579" y="318"/>
                  </a:cubicBezTo>
                  <a:cubicBezTo>
                    <a:pt x="4169" y="306"/>
                    <a:pt x="4754" y="275"/>
                    <a:pt x="5338" y="263"/>
                  </a:cubicBezTo>
                  <a:cubicBezTo>
                    <a:pt x="5934" y="257"/>
                    <a:pt x="6531" y="251"/>
                    <a:pt x="7127" y="231"/>
                  </a:cubicBezTo>
                  <a:cubicBezTo>
                    <a:pt x="7791" y="214"/>
                    <a:pt x="8456" y="220"/>
                    <a:pt x="9120" y="200"/>
                  </a:cubicBezTo>
                  <a:cubicBezTo>
                    <a:pt x="9152" y="200"/>
                    <a:pt x="9152" y="151"/>
                    <a:pt x="9120" y="151"/>
                  </a:cubicBezTo>
                  <a:cubicBezTo>
                    <a:pt x="8524" y="132"/>
                    <a:pt x="7928" y="132"/>
                    <a:pt x="7337" y="120"/>
                  </a:cubicBezTo>
                  <a:cubicBezTo>
                    <a:pt x="6747" y="114"/>
                    <a:pt x="6164" y="88"/>
                    <a:pt x="5574" y="82"/>
                  </a:cubicBezTo>
                  <a:cubicBezTo>
                    <a:pt x="4989" y="76"/>
                    <a:pt x="4406" y="39"/>
                    <a:pt x="3816" y="33"/>
                  </a:cubicBezTo>
                  <a:cubicBezTo>
                    <a:pt x="3409" y="24"/>
                    <a:pt x="3005" y="1"/>
                    <a:pt x="2600" y="1"/>
                  </a:cubicBezTo>
                  <a:close/>
                </a:path>
              </a:pathLst>
            </a:custGeom>
            <a:solidFill>
              <a:srgbClr val="4A4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400"/>
            </a:p>
          </p:txBody>
        </p:sp>
      </p:grpSp>
      <p:sp>
        <p:nvSpPr>
          <p:cNvPr id="440" name="Google Shape;440;p34"/>
          <p:cNvSpPr txBox="1">
            <a:spLocks noGrp="1"/>
          </p:cNvSpPr>
          <p:nvPr>
            <p:ph type="title"/>
          </p:nvPr>
        </p:nvSpPr>
        <p:spPr>
          <a:xfrm>
            <a:off x="960000" y="593367"/>
            <a:ext cx="10278400" cy="8204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4000"/>
              <a:buNone/>
              <a:defRPr/>
            </a:lvl1pPr>
            <a:lvl2pPr lvl="1" rtl="0">
              <a:spcBef>
                <a:spcPts val="0"/>
              </a:spcBef>
              <a:spcAft>
                <a:spcPts val="0"/>
              </a:spcAft>
              <a:buSzPts val="4000"/>
              <a:buNone/>
              <a:defRPr/>
            </a:lvl2pPr>
            <a:lvl3pPr lvl="2" rtl="0">
              <a:spcBef>
                <a:spcPts val="0"/>
              </a:spcBef>
              <a:spcAft>
                <a:spcPts val="0"/>
              </a:spcAft>
              <a:buSzPts val="4000"/>
              <a:buNone/>
              <a:defRPr/>
            </a:lvl3pPr>
            <a:lvl4pPr lvl="3" rtl="0">
              <a:spcBef>
                <a:spcPts val="0"/>
              </a:spcBef>
              <a:spcAft>
                <a:spcPts val="0"/>
              </a:spcAft>
              <a:buSzPts val="4000"/>
              <a:buNone/>
              <a:defRPr/>
            </a:lvl4pPr>
            <a:lvl5pPr lvl="4" rtl="0">
              <a:spcBef>
                <a:spcPts val="0"/>
              </a:spcBef>
              <a:spcAft>
                <a:spcPts val="0"/>
              </a:spcAft>
              <a:buSzPts val="4000"/>
              <a:buNone/>
              <a:defRPr/>
            </a:lvl5pPr>
            <a:lvl6pPr lvl="5" rtl="0">
              <a:spcBef>
                <a:spcPts val="0"/>
              </a:spcBef>
              <a:spcAft>
                <a:spcPts val="0"/>
              </a:spcAft>
              <a:buSzPts val="4000"/>
              <a:buNone/>
              <a:defRPr/>
            </a:lvl6pPr>
            <a:lvl7pPr lvl="6" rtl="0">
              <a:spcBef>
                <a:spcPts val="0"/>
              </a:spcBef>
              <a:spcAft>
                <a:spcPts val="0"/>
              </a:spcAft>
              <a:buSzPts val="4000"/>
              <a:buNone/>
              <a:defRPr/>
            </a:lvl7pPr>
            <a:lvl8pPr lvl="7" rtl="0">
              <a:spcBef>
                <a:spcPts val="0"/>
              </a:spcBef>
              <a:spcAft>
                <a:spcPts val="0"/>
              </a:spcAft>
              <a:buSzPts val="4000"/>
              <a:buNone/>
              <a:defRPr/>
            </a:lvl8pPr>
            <a:lvl9pPr lvl="8" rtl="0">
              <a:spcBef>
                <a:spcPts val="0"/>
              </a:spcBef>
              <a:spcAft>
                <a:spcPts val="0"/>
              </a:spcAft>
              <a:buSzPts val="4000"/>
              <a:buNone/>
              <a:defRPr/>
            </a:lvl9pPr>
          </a:lstStyle>
          <a:p>
            <a:endParaRPr/>
          </a:p>
        </p:txBody>
      </p:sp>
      <p:sp>
        <p:nvSpPr>
          <p:cNvPr id="441" name="Google Shape;441;p34"/>
          <p:cNvSpPr txBox="1">
            <a:spLocks noGrp="1"/>
          </p:cNvSpPr>
          <p:nvPr>
            <p:ph type="subTitle" idx="1"/>
          </p:nvPr>
        </p:nvSpPr>
        <p:spPr>
          <a:xfrm>
            <a:off x="953467" y="2593800"/>
            <a:ext cx="3088800" cy="8204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solidFill>
                  <a:schemeClr val="dk1"/>
                </a:solidFill>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442" name="Google Shape;442;p34"/>
          <p:cNvSpPr txBox="1">
            <a:spLocks noGrp="1"/>
          </p:cNvSpPr>
          <p:nvPr>
            <p:ph type="subTitle" idx="2"/>
          </p:nvPr>
        </p:nvSpPr>
        <p:spPr>
          <a:xfrm>
            <a:off x="953467" y="2024267"/>
            <a:ext cx="3088800" cy="683200"/>
          </a:xfrm>
          <a:prstGeom prst="rect">
            <a:avLst/>
          </a:prstGeom>
          <a:ln>
            <a:noFill/>
          </a:ln>
        </p:spPr>
        <p:txBody>
          <a:bodyPr spcFirstLastPara="1" wrap="square" lIns="91425" tIns="91425" rIns="91425" bIns="91425" anchor="b" anchorCtr="0">
            <a:noAutofit/>
          </a:bodyPr>
          <a:lstStyle>
            <a:lvl1pPr lvl="0" algn="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43" name="Google Shape;443;p34"/>
          <p:cNvSpPr txBox="1">
            <a:spLocks noGrp="1"/>
          </p:cNvSpPr>
          <p:nvPr>
            <p:ph type="subTitle" idx="3"/>
          </p:nvPr>
        </p:nvSpPr>
        <p:spPr>
          <a:xfrm>
            <a:off x="953467" y="4636833"/>
            <a:ext cx="3088800" cy="820400"/>
          </a:xfrm>
          <a:prstGeom prst="rect">
            <a:avLst/>
          </a:prstGeom>
          <a:noFill/>
          <a:ln>
            <a:noFill/>
          </a:ln>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sz="1867">
                <a:solidFill>
                  <a:schemeClr val="dk1"/>
                </a:solidFill>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444" name="Google Shape;444;p34"/>
          <p:cNvSpPr txBox="1">
            <a:spLocks noGrp="1"/>
          </p:cNvSpPr>
          <p:nvPr>
            <p:ph type="subTitle" idx="4"/>
          </p:nvPr>
        </p:nvSpPr>
        <p:spPr>
          <a:xfrm>
            <a:off x="953467" y="4067300"/>
            <a:ext cx="3088800" cy="683200"/>
          </a:xfrm>
          <a:prstGeom prst="rect">
            <a:avLst/>
          </a:prstGeom>
          <a:ln>
            <a:noFill/>
          </a:ln>
        </p:spPr>
        <p:txBody>
          <a:bodyPr spcFirstLastPara="1" wrap="square" lIns="91425" tIns="91425" rIns="91425" bIns="91425" anchor="b" anchorCtr="0">
            <a:noAutofit/>
          </a:bodyPr>
          <a:lstStyle>
            <a:lvl1pPr lvl="0" algn="r"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algn="r"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45" name="Google Shape;445;p34"/>
          <p:cNvSpPr txBox="1">
            <a:spLocks noGrp="1"/>
          </p:cNvSpPr>
          <p:nvPr>
            <p:ph type="subTitle" idx="5"/>
          </p:nvPr>
        </p:nvSpPr>
        <p:spPr>
          <a:xfrm>
            <a:off x="8149600" y="2593800"/>
            <a:ext cx="3088800" cy="8204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46" name="Google Shape;446;p34"/>
          <p:cNvSpPr txBox="1">
            <a:spLocks noGrp="1"/>
          </p:cNvSpPr>
          <p:nvPr>
            <p:ph type="subTitle" idx="6"/>
          </p:nvPr>
        </p:nvSpPr>
        <p:spPr>
          <a:xfrm>
            <a:off x="8149600" y="2024267"/>
            <a:ext cx="3088800" cy="6832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47" name="Google Shape;447;p34"/>
          <p:cNvSpPr txBox="1">
            <a:spLocks noGrp="1"/>
          </p:cNvSpPr>
          <p:nvPr>
            <p:ph type="subTitle" idx="7"/>
          </p:nvPr>
        </p:nvSpPr>
        <p:spPr>
          <a:xfrm>
            <a:off x="8149600" y="4636833"/>
            <a:ext cx="3088800" cy="820400"/>
          </a:xfrm>
          <a:prstGeom prst="rect">
            <a:avLst/>
          </a:prstGeom>
          <a:noFill/>
          <a:ln>
            <a:noFill/>
          </a:ln>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sz="1867">
                <a:solidFill>
                  <a:schemeClr val="dk1"/>
                </a:solidFill>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448" name="Google Shape;448;p34"/>
          <p:cNvSpPr txBox="1">
            <a:spLocks noGrp="1"/>
          </p:cNvSpPr>
          <p:nvPr>
            <p:ph type="subTitle" idx="8"/>
          </p:nvPr>
        </p:nvSpPr>
        <p:spPr>
          <a:xfrm>
            <a:off x="8149600" y="4067300"/>
            <a:ext cx="3088800" cy="683200"/>
          </a:xfrm>
          <a:prstGeom prst="rect">
            <a:avLst/>
          </a:prstGeom>
          <a:ln>
            <a:noFill/>
          </a:ln>
        </p:spPr>
        <p:txBody>
          <a:bodyPr spcFirstLastPara="1" wrap="square" lIns="91425" tIns="91425" rIns="91425" bIns="91425" anchor="b" anchorCtr="0">
            <a:noAutofit/>
          </a:bodyPr>
          <a:lstStyle>
            <a:lvl1pPr lvl="0" rtl="0">
              <a:spcBef>
                <a:spcPts val="0"/>
              </a:spcBef>
              <a:spcAft>
                <a:spcPts val="0"/>
              </a:spcAft>
              <a:buClr>
                <a:schemeClr val="dk1"/>
              </a:buClr>
              <a:buSzPts val="2400"/>
              <a:buFont typeface="Gothic A1"/>
              <a:buNone/>
              <a:defRPr sz="3600" b="1">
                <a:solidFill>
                  <a:srgbClr val="211E23"/>
                </a:solidFill>
                <a:latin typeface="Londrina Solid"/>
                <a:ea typeface="Londrina Solid"/>
                <a:cs typeface="Londrina Solid"/>
                <a:sym typeface="Londrina Solid"/>
              </a:defRPr>
            </a:lvl1pPr>
            <a:lvl2pPr lvl="1"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2pPr>
            <a:lvl3pPr lvl="2"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3pPr>
            <a:lvl4pPr lvl="3"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4pPr>
            <a:lvl5pPr lvl="4"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5pPr>
            <a:lvl6pPr lvl="5"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6pPr>
            <a:lvl7pPr lvl="6"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7pPr>
            <a:lvl8pPr lvl="7"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8pPr>
            <a:lvl9pPr lvl="8" rtl="0">
              <a:lnSpc>
                <a:spcPct val="100000"/>
              </a:lnSpc>
              <a:spcBef>
                <a:spcPts val="0"/>
              </a:spcBef>
              <a:spcAft>
                <a:spcPts val="0"/>
              </a:spcAft>
              <a:buClr>
                <a:schemeClr val="dk1"/>
              </a:buClr>
              <a:buSzPts val="2400"/>
              <a:buFont typeface="Gothic A1"/>
              <a:buNone/>
              <a:defRPr sz="3200" b="1">
                <a:solidFill>
                  <a:schemeClr val="dk1"/>
                </a:solidFill>
                <a:latin typeface="Gothic A1"/>
                <a:ea typeface="Gothic A1"/>
                <a:cs typeface="Gothic A1"/>
                <a:sym typeface="Gothic A1"/>
              </a:defRPr>
            </a:lvl9pPr>
          </a:lstStyle>
          <a:p>
            <a:endParaRPr/>
          </a:p>
        </p:txBody>
      </p:sp>
      <p:sp>
        <p:nvSpPr>
          <p:cNvPr id="449" name="Google Shape;449;p34"/>
          <p:cNvSpPr/>
          <p:nvPr/>
        </p:nvSpPr>
        <p:spPr>
          <a:xfrm rot="-150513">
            <a:off x="1979097" y="187507"/>
            <a:ext cx="539236" cy="662515"/>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
        <p:nvSpPr>
          <p:cNvPr id="450" name="Google Shape;450;p34"/>
          <p:cNvSpPr/>
          <p:nvPr/>
        </p:nvSpPr>
        <p:spPr>
          <a:xfrm rot="1457352">
            <a:off x="8996692" y="81570"/>
            <a:ext cx="539224" cy="662529"/>
          </a:xfrm>
          <a:custGeom>
            <a:avLst/>
            <a:gdLst/>
            <a:ahLst/>
            <a:cxnLst/>
            <a:rect l="l" t="t" r="r" b="b"/>
            <a:pathLst>
              <a:path w="7262" h="8921" extrusionOk="0">
                <a:moveTo>
                  <a:pt x="3903" y="0"/>
                </a:moveTo>
                <a:cubicBezTo>
                  <a:pt x="3902" y="0"/>
                  <a:pt x="3902" y="0"/>
                  <a:pt x="3901" y="0"/>
                </a:cubicBezTo>
                <a:cubicBezTo>
                  <a:pt x="3833" y="6"/>
                  <a:pt x="3815" y="187"/>
                  <a:pt x="3815" y="187"/>
                </a:cubicBezTo>
                <a:cubicBezTo>
                  <a:pt x="3815" y="187"/>
                  <a:pt x="3731" y="102"/>
                  <a:pt x="3682" y="102"/>
                </a:cubicBezTo>
                <a:cubicBezTo>
                  <a:pt x="3673" y="102"/>
                  <a:pt x="3665" y="105"/>
                  <a:pt x="3660" y="112"/>
                </a:cubicBezTo>
                <a:cubicBezTo>
                  <a:pt x="3622" y="149"/>
                  <a:pt x="3703" y="267"/>
                  <a:pt x="3703" y="267"/>
                </a:cubicBezTo>
                <a:cubicBezTo>
                  <a:pt x="3703" y="267"/>
                  <a:pt x="3654" y="230"/>
                  <a:pt x="3601" y="230"/>
                </a:cubicBezTo>
                <a:cubicBezTo>
                  <a:pt x="3569" y="230"/>
                  <a:pt x="3536" y="243"/>
                  <a:pt x="3510" y="285"/>
                </a:cubicBezTo>
                <a:cubicBezTo>
                  <a:pt x="3417" y="261"/>
                  <a:pt x="3342" y="248"/>
                  <a:pt x="3305" y="242"/>
                </a:cubicBezTo>
                <a:cubicBezTo>
                  <a:pt x="3299" y="236"/>
                  <a:pt x="3299" y="230"/>
                  <a:pt x="3299" y="224"/>
                </a:cubicBezTo>
                <a:lnTo>
                  <a:pt x="3281" y="230"/>
                </a:lnTo>
                <a:cubicBezTo>
                  <a:pt x="3267" y="236"/>
                  <a:pt x="3124" y="273"/>
                  <a:pt x="2932" y="379"/>
                </a:cubicBezTo>
                <a:cubicBezTo>
                  <a:pt x="2932" y="360"/>
                  <a:pt x="2926" y="342"/>
                  <a:pt x="2920" y="336"/>
                </a:cubicBezTo>
                <a:cubicBezTo>
                  <a:pt x="2915" y="331"/>
                  <a:pt x="2909" y="329"/>
                  <a:pt x="2902" y="329"/>
                </a:cubicBezTo>
                <a:cubicBezTo>
                  <a:pt x="2854" y="329"/>
                  <a:pt x="2777" y="434"/>
                  <a:pt x="2777" y="434"/>
                </a:cubicBezTo>
                <a:cubicBezTo>
                  <a:pt x="2777" y="434"/>
                  <a:pt x="2729" y="267"/>
                  <a:pt x="2663" y="267"/>
                </a:cubicBezTo>
                <a:cubicBezTo>
                  <a:pt x="2661" y="267"/>
                  <a:pt x="2660" y="267"/>
                  <a:pt x="2659" y="267"/>
                </a:cubicBezTo>
                <a:cubicBezTo>
                  <a:pt x="2622" y="273"/>
                  <a:pt x="2622" y="440"/>
                  <a:pt x="2634" y="583"/>
                </a:cubicBezTo>
                <a:cubicBezTo>
                  <a:pt x="2541" y="658"/>
                  <a:pt x="2447" y="752"/>
                  <a:pt x="2367" y="864"/>
                </a:cubicBezTo>
                <a:lnTo>
                  <a:pt x="2361" y="864"/>
                </a:lnTo>
                <a:lnTo>
                  <a:pt x="2349" y="895"/>
                </a:lnTo>
                <a:lnTo>
                  <a:pt x="2355" y="895"/>
                </a:lnTo>
                <a:lnTo>
                  <a:pt x="2355" y="907"/>
                </a:lnTo>
                <a:cubicBezTo>
                  <a:pt x="2349" y="919"/>
                  <a:pt x="2349" y="925"/>
                  <a:pt x="2349" y="938"/>
                </a:cubicBezTo>
                <a:cubicBezTo>
                  <a:pt x="2342" y="969"/>
                  <a:pt x="2330" y="999"/>
                  <a:pt x="2318" y="1050"/>
                </a:cubicBezTo>
                <a:cubicBezTo>
                  <a:pt x="2312" y="1068"/>
                  <a:pt x="2304" y="1087"/>
                  <a:pt x="2298" y="1105"/>
                </a:cubicBezTo>
                <a:cubicBezTo>
                  <a:pt x="2286" y="1136"/>
                  <a:pt x="2275" y="1168"/>
                  <a:pt x="2255" y="1205"/>
                </a:cubicBezTo>
                <a:cubicBezTo>
                  <a:pt x="2237" y="1254"/>
                  <a:pt x="2206" y="1305"/>
                  <a:pt x="2181" y="1360"/>
                </a:cubicBezTo>
                <a:cubicBezTo>
                  <a:pt x="2155" y="1403"/>
                  <a:pt x="2131" y="1447"/>
                  <a:pt x="2100" y="1491"/>
                </a:cubicBezTo>
                <a:cubicBezTo>
                  <a:pt x="2081" y="1521"/>
                  <a:pt x="2057" y="1552"/>
                  <a:pt x="2037" y="1584"/>
                </a:cubicBezTo>
                <a:cubicBezTo>
                  <a:pt x="1969" y="1670"/>
                  <a:pt x="1888" y="1770"/>
                  <a:pt x="1796" y="1870"/>
                </a:cubicBezTo>
                <a:lnTo>
                  <a:pt x="1790" y="1870"/>
                </a:lnTo>
                <a:lnTo>
                  <a:pt x="1782" y="1882"/>
                </a:lnTo>
                <a:lnTo>
                  <a:pt x="1782" y="1888"/>
                </a:lnTo>
                <a:lnTo>
                  <a:pt x="1782" y="1894"/>
                </a:lnTo>
                <a:lnTo>
                  <a:pt x="1777" y="1894"/>
                </a:lnTo>
                <a:lnTo>
                  <a:pt x="1777" y="1901"/>
                </a:lnTo>
                <a:lnTo>
                  <a:pt x="1777" y="1907"/>
                </a:lnTo>
                <a:lnTo>
                  <a:pt x="1777" y="1913"/>
                </a:lnTo>
                <a:lnTo>
                  <a:pt x="1771" y="1919"/>
                </a:lnTo>
                <a:lnTo>
                  <a:pt x="1771" y="1925"/>
                </a:lnTo>
                <a:lnTo>
                  <a:pt x="1771" y="1931"/>
                </a:lnTo>
                <a:cubicBezTo>
                  <a:pt x="1771" y="1931"/>
                  <a:pt x="1771" y="1939"/>
                  <a:pt x="1765" y="1939"/>
                </a:cubicBezTo>
                <a:lnTo>
                  <a:pt x="1765" y="1944"/>
                </a:lnTo>
                <a:lnTo>
                  <a:pt x="1765" y="1950"/>
                </a:lnTo>
                <a:lnTo>
                  <a:pt x="1765" y="1956"/>
                </a:lnTo>
                <a:cubicBezTo>
                  <a:pt x="1759" y="1962"/>
                  <a:pt x="1759" y="1962"/>
                  <a:pt x="1759" y="1968"/>
                </a:cubicBezTo>
                <a:cubicBezTo>
                  <a:pt x="1753" y="1988"/>
                  <a:pt x="1753" y="2000"/>
                  <a:pt x="1745" y="2019"/>
                </a:cubicBezTo>
                <a:cubicBezTo>
                  <a:pt x="1745" y="2025"/>
                  <a:pt x="1745" y="2031"/>
                  <a:pt x="1739" y="2037"/>
                </a:cubicBezTo>
                <a:lnTo>
                  <a:pt x="1739" y="2056"/>
                </a:lnTo>
                <a:cubicBezTo>
                  <a:pt x="1733" y="2062"/>
                  <a:pt x="1733" y="2068"/>
                  <a:pt x="1733" y="2074"/>
                </a:cubicBezTo>
                <a:cubicBezTo>
                  <a:pt x="1727" y="2106"/>
                  <a:pt x="1721" y="2137"/>
                  <a:pt x="1715" y="2168"/>
                </a:cubicBezTo>
                <a:lnTo>
                  <a:pt x="1715" y="2192"/>
                </a:lnTo>
                <a:cubicBezTo>
                  <a:pt x="1684" y="2404"/>
                  <a:pt x="1678" y="2684"/>
                  <a:pt x="1777" y="2945"/>
                </a:cubicBezTo>
                <a:cubicBezTo>
                  <a:pt x="1808" y="3006"/>
                  <a:pt x="1839" y="3069"/>
                  <a:pt x="1876" y="3131"/>
                </a:cubicBezTo>
                <a:cubicBezTo>
                  <a:pt x="1882" y="3137"/>
                  <a:pt x="1888" y="3149"/>
                  <a:pt x="1894" y="3155"/>
                </a:cubicBezTo>
                <a:cubicBezTo>
                  <a:pt x="1932" y="3206"/>
                  <a:pt x="1969" y="3249"/>
                  <a:pt x="2020" y="3292"/>
                </a:cubicBezTo>
                <a:lnTo>
                  <a:pt x="2020" y="3298"/>
                </a:lnTo>
                <a:lnTo>
                  <a:pt x="2026" y="3304"/>
                </a:lnTo>
                <a:cubicBezTo>
                  <a:pt x="1820" y="3504"/>
                  <a:pt x="1249" y="4112"/>
                  <a:pt x="1237" y="4634"/>
                </a:cubicBezTo>
                <a:lnTo>
                  <a:pt x="1237" y="4652"/>
                </a:lnTo>
                <a:lnTo>
                  <a:pt x="1237" y="4677"/>
                </a:lnTo>
                <a:cubicBezTo>
                  <a:pt x="1237" y="4671"/>
                  <a:pt x="1231" y="4671"/>
                  <a:pt x="1231" y="4671"/>
                </a:cubicBezTo>
                <a:cubicBezTo>
                  <a:pt x="1231" y="4671"/>
                  <a:pt x="1" y="5609"/>
                  <a:pt x="162" y="6827"/>
                </a:cubicBezTo>
                <a:cubicBezTo>
                  <a:pt x="180" y="6994"/>
                  <a:pt x="224" y="7163"/>
                  <a:pt x="286" y="7318"/>
                </a:cubicBezTo>
                <a:cubicBezTo>
                  <a:pt x="299" y="7349"/>
                  <a:pt x="317" y="7386"/>
                  <a:pt x="329" y="7418"/>
                </a:cubicBezTo>
                <a:cubicBezTo>
                  <a:pt x="336" y="7436"/>
                  <a:pt x="342" y="7455"/>
                  <a:pt x="354" y="7467"/>
                </a:cubicBezTo>
                <a:cubicBezTo>
                  <a:pt x="366" y="7504"/>
                  <a:pt x="385" y="7536"/>
                  <a:pt x="397" y="7567"/>
                </a:cubicBezTo>
                <a:cubicBezTo>
                  <a:pt x="411" y="7585"/>
                  <a:pt x="417" y="7604"/>
                  <a:pt x="423" y="7616"/>
                </a:cubicBezTo>
                <a:cubicBezTo>
                  <a:pt x="478" y="7716"/>
                  <a:pt x="535" y="7802"/>
                  <a:pt x="590" y="7895"/>
                </a:cubicBezTo>
                <a:cubicBezTo>
                  <a:pt x="615" y="7920"/>
                  <a:pt x="634" y="7951"/>
                  <a:pt x="652" y="7977"/>
                </a:cubicBezTo>
                <a:cubicBezTo>
                  <a:pt x="1074" y="8560"/>
                  <a:pt x="1596" y="8921"/>
                  <a:pt x="1596" y="8921"/>
                </a:cubicBezTo>
                <a:cubicBezTo>
                  <a:pt x="1616" y="8901"/>
                  <a:pt x="1627" y="8889"/>
                  <a:pt x="1647" y="8871"/>
                </a:cubicBezTo>
                <a:cubicBezTo>
                  <a:pt x="1733" y="8797"/>
                  <a:pt x="1814" y="8722"/>
                  <a:pt x="1888" y="8640"/>
                </a:cubicBezTo>
                <a:lnTo>
                  <a:pt x="1939" y="8591"/>
                </a:lnTo>
                <a:cubicBezTo>
                  <a:pt x="2000" y="8517"/>
                  <a:pt x="2063" y="8448"/>
                  <a:pt x="2118" y="8379"/>
                </a:cubicBezTo>
                <a:cubicBezTo>
                  <a:pt x="2131" y="8361"/>
                  <a:pt x="2143" y="8350"/>
                  <a:pt x="2155" y="8330"/>
                </a:cubicBezTo>
                <a:cubicBezTo>
                  <a:pt x="2169" y="8312"/>
                  <a:pt x="2181" y="8299"/>
                  <a:pt x="2193" y="8281"/>
                </a:cubicBezTo>
                <a:cubicBezTo>
                  <a:pt x="2200" y="8281"/>
                  <a:pt x="2200" y="8275"/>
                  <a:pt x="2200" y="8275"/>
                </a:cubicBezTo>
                <a:cubicBezTo>
                  <a:pt x="2212" y="8262"/>
                  <a:pt x="2224" y="8250"/>
                  <a:pt x="2230" y="8238"/>
                </a:cubicBezTo>
                <a:cubicBezTo>
                  <a:pt x="2361" y="8057"/>
                  <a:pt x="2467" y="7883"/>
                  <a:pt x="2547" y="7708"/>
                </a:cubicBezTo>
                <a:cubicBezTo>
                  <a:pt x="2553" y="7697"/>
                  <a:pt x="2559" y="7685"/>
                  <a:pt x="2565" y="7671"/>
                </a:cubicBezTo>
                <a:cubicBezTo>
                  <a:pt x="2671" y="7448"/>
                  <a:pt x="2746" y="7243"/>
                  <a:pt x="2796" y="7057"/>
                </a:cubicBezTo>
                <a:cubicBezTo>
                  <a:pt x="2802" y="7032"/>
                  <a:pt x="2808" y="7008"/>
                  <a:pt x="2814" y="6982"/>
                </a:cubicBezTo>
                <a:cubicBezTo>
                  <a:pt x="2820" y="6957"/>
                  <a:pt x="2820" y="6933"/>
                  <a:pt x="2826" y="6908"/>
                </a:cubicBezTo>
                <a:cubicBezTo>
                  <a:pt x="2834" y="6896"/>
                  <a:pt x="2834" y="6882"/>
                  <a:pt x="2840" y="6865"/>
                </a:cubicBezTo>
                <a:cubicBezTo>
                  <a:pt x="2840" y="6839"/>
                  <a:pt x="2846" y="6814"/>
                  <a:pt x="2851" y="6790"/>
                </a:cubicBezTo>
                <a:cubicBezTo>
                  <a:pt x="2851" y="6777"/>
                  <a:pt x="2857" y="6765"/>
                  <a:pt x="2857" y="6753"/>
                </a:cubicBezTo>
                <a:cubicBezTo>
                  <a:pt x="2857" y="6747"/>
                  <a:pt x="2863" y="6733"/>
                  <a:pt x="2863" y="6721"/>
                </a:cubicBezTo>
                <a:lnTo>
                  <a:pt x="2863" y="6702"/>
                </a:lnTo>
                <a:cubicBezTo>
                  <a:pt x="2863" y="6690"/>
                  <a:pt x="2871" y="6684"/>
                  <a:pt x="2871" y="6672"/>
                </a:cubicBezTo>
                <a:cubicBezTo>
                  <a:pt x="2871" y="6653"/>
                  <a:pt x="2877" y="6628"/>
                  <a:pt x="2877" y="6610"/>
                </a:cubicBezTo>
                <a:cubicBezTo>
                  <a:pt x="2877" y="6598"/>
                  <a:pt x="2883" y="6584"/>
                  <a:pt x="2883" y="6578"/>
                </a:cubicBezTo>
                <a:lnTo>
                  <a:pt x="2883" y="6535"/>
                </a:lnTo>
                <a:cubicBezTo>
                  <a:pt x="2889" y="6516"/>
                  <a:pt x="2889" y="6498"/>
                  <a:pt x="2889" y="6486"/>
                </a:cubicBezTo>
                <a:cubicBezTo>
                  <a:pt x="2895" y="6441"/>
                  <a:pt x="2895" y="6404"/>
                  <a:pt x="2895" y="6374"/>
                </a:cubicBezTo>
                <a:lnTo>
                  <a:pt x="2895" y="6349"/>
                </a:lnTo>
                <a:lnTo>
                  <a:pt x="2895" y="6311"/>
                </a:lnTo>
                <a:lnTo>
                  <a:pt x="2895" y="6305"/>
                </a:lnTo>
                <a:lnTo>
                  <a:pt x="2895" y="6300"/>
                </a:lnTo>
                <a:lnTo>
                  <a:pt x="2895" y="6292"/>
                </a:lnTo>
                <a:cubicBezTo>
                  <a:pt x="2940" y="6292"/>
                  <a:pt x="2986" y="6295"/>
                  <a:pt x="3034" y="6295"/>
                </a:cubicBezTo>
                <a:cubicBezTo>
                  <a:pt x="3057" y="6295"/>
                  <a:pt x="3082" y="6295"/>
                  <a:pt x="3106" y="6292"/>
                </a:cubicBezTo>
                <a:cubicBezTo>
                  <a:pt x="3236" y="6292"/>
                  <a:pt x="3355" y="6286"/>
                  <a:pt x="3467" y="6280"/>
                </a:cubicBezTo>
                <a:lnTo>
                  <a:pt x="3467" y="6280"/>
                </a:lnTo>
                <a:cubicBezTo>
                  <a:pt x="3467" y="6280"/>
                  <a:pt x="3193" y="6659"/>
                  <a:pt x="3330" y="6684"/>
                </a:cubicBezTo>
                <a:cubicBezTo>
                  <a:pt x="3335" y="6685"/>
                  <a:pt x="3339" y="6685"/>
                  <a:pt x="3343" y="6685"/>
                </a:cubicBezTo>
                <a:cubicBezTo>
                  <a:pt x="3477" y="6685"/>
                  <a:pt x="3616" y="6329"/>
                  <a:pt x="3616" y="6329"/>
                </a:cubicBezTo>
                <a:cubicBezTo>
                  <a:pt x="3616" y="6329"/>
                  <a:pt x="3764" y="6607"/>
                  <a:pt x="3856" y="6607"/>
                </a:cubicBezTo>
                <a:cubicBezTo>
                  <a:pt x="3871" y="6607"/>
                  <a:pt x="3884" y="6600"/>
                  <a:pt x="3895" y="6584"/>
                </a:cubicBezTo>
                <a:cubicBezTo>
                  <a:pt x="3958" y="6498"/>
                  <a:pt x="3827" y="6337"/>
                  <a:pt x="3746" y="6255"/>
                </a:cubicBezTo>
                <a:cubicBezTo>
                  <a:pt x="4070" y="6231"/>
                  <a:pt x="4287" y="6188"/>
                  <a:pt x="4429" y="6156"/>
                </a:cubicBezTo>
                <a:cubicBezTo>
                  <a:pt x="4429" y="6156"/>
                  <a:pt x="4429" y="6174"/>
                  <a:pt x="4442" y="6218"/>
                </a:cubicBezTo>
                <a:lnTo>
                  <a:pt x="4442" y="6237"/>
                </a:lnTo>
                <a:cubicBezTo>
                  <a:pt x="4442" y="6243"/>
                  <a:pt x="4448" y="6255"/>
                  <a:pt x="4448" y="6268"/>
                </a:cubicBezTo>
                <a:cubicBezTo>
                  <a:pt x="4454" y="6300"/>
                  <a:pt x="4466" y="6337"/>
                  <a:pt x="4474" y="6380"/>
                </a:cubicBezTo>
                <a:cubicBezTo>
                  <a:pt x="4486" y="6429"/>
                  <a:pt x="4503" y="6486"/>
                  <a:pt x="4523" y="6553"/>
                </a:cubicBezTo>
                <a:cubicBezTo>
                  <a:pt x="4529" y="6553"/>
                  <a:pt x="4529" y="6553"/>
                  <a:pt x="4529" y="6560"/>
                </a:cubicBezTo>
                <a:cubicBezTo>
                  <a:pt x="4560" y="6659"/>
                  <a:pt x="4603" y="6771"/>
                  <a:pt x="4660" y="6896"/>
                </a:cubicBezTo>
                <a:cubicBezTo>
                  <a:pt x="4666" y="6908"/>
                  <a:pt x="4672" y="6920"/>
                  <a:pt x="4678" y="6933"/>
                </a:cubicBezTo>
                <a:cubicBezTo>
                  <a:pt x="4684" y="6951"/>
                  <a:pt x="4690" y="6963"/>
                  <a:pt x="4697" y="6976"/>
                </a:cubicBezTo>
                <a:cubicBezTo>
                  <a:pt x="4709" y="7008"/>
                  <a:pt x="4727" y="7032"/>
                  <a:pt x="4741" y="7063"/>
                </a:cubicBezTo>
                <a:cubicBezTo>
                  <a:pt x="4758" y="7094"/>
                  <a:pt x="4772" y="7120"/>
                  <a:pt x="4790" y="7149"/>
                </a:cubicBezTo>
                <a:cubicBezTo>
                  <a:pt x="4809" y="7181"/>
                  <a:pt x="4821" y="7212"/>
                  <a:pt x="4839" y="7243"/>
                </a:cubicBezTo>
                <a:cubicBezTo>
                  <a:pt x="4852" y="7255"/>
                  <a:pt x="4858" y="7275"/>
                  <a:pt x="4870" y="7287"/>
                </a:cubicBezTo>
                <a:cubicBezTo>
                  <a:pt x="4876" y="7298"/>
                  <a:pt x="4890" y="7318"/>
                  <a:pt x="4896" y="7330"/>
                </a:cubicBezTo>
                <a:cubicBezTo>
                  <a:pt x="4907" y="7349"/>
                  <a:pt x="4921" y="7361"/>
                  <a:pt x="4927" y="7380"/>
                </a:cubicBezTo>
                <a:cubicBezTo>
                  <a:pt x="4951" y="7410"/>
                  <a:pt x="4970" y="7442"/>
                  <a:pt x="4995" y="7473"/>
                </a:cubicBezTo>
                <a:cubicBezTo>
                  <a:pt x="5013" y="7504"/>
                  <a:pt x="5039" y="7536"/>
                  <a:pt x="5063" y="7567"/>
                </a:cubicBezTo>
                <a:cubicBezTo>
                  <a:pt x="5076" y="7579"/>
                  <a:pt x="5088" y="7597"/>
                  <a:pt x="5100" y="7616"/>
                </a:cubicBezTo>
                <a:cubicBezTo>
                  <a:pt x="5131" y="7659"/>
                  <a:pt x="5168" y="7703"/>
                  <a:pt x="5206" y="7746"/>
                </a:cubicBezTo>
                <a:lnTo>
                  <a:pt x="5262" y="7802"/>
                </a:lnTo>
                <a:cubicBezTo>
                  <a:pt x="5286" y="7834"/>
                  <a:pt x="5312" y="7865"/>
                  <a:pt x="5343" y="7889"/>
                </a:cubicBezTo>
                <a:cubicBezTo>
                  <a:pt x="5355" y="7902"/>
                  <a:pt x="5361" y="7908"/>
                  <a:pt x="5374" y="7920"/>
                </a:cubicBezTo>
                <a:cubicBezTo>
                  <a:pt x="5386" y="7932"/>
                  <a:pt x="5398" y="7951"/>
                  <a:pt x="5417" y="7963"/>
                </a:cubicBezTo>
                <a:cubicBezTo>
                  <a:pt x="5429" y="7977"/>
                  <a:pt x="5449" y="7995"/>
                  <a:pt x="5467" y="8014"/>
                </a:cubicBezTo>
                <a:cubicBezTo>
                  <a:pt x="5480" y="8020"/>
                  <a:pt x="5492" y="8032"/>
                  <a:pt x="5498" y="8044"/>
                </a:cubicBezTo>
                <a:cubicBezTo>
                  <a:pt x="5510" y="8057"/>
                  <a:pt x="5523" y="8069"/>
                  <a:pt x="5541" y="8075"/>
                </a:cubicBezTo>
                <a:cubicBezTo>
                  <a:pt x="5578" y="8113"/>
                  <a:pt x="5622" y="8150"/>
                  <a:pt x="5666" y="8187"/>
                </a:cubicBezTo>
                <a:cubicBezTo>
                  <a:pt x="5678" y="8200"/>
                  <a:pt x="5696" y="8212"/>
                  <a:pt x="5710" y="8218"/>
                </a:cubicBezTo>
                <a:cubicBezTo>
                  <a:pt x="5722" y="8230"/>
                  <a:pt x="5741" y="8244"/>
                  <a:pt x="5753" y="8256"/>
                </a:cubicBezTo>
                <a:cubicBezTo>
                  <a:pt x="5765" y="8268"/>
                  <a:pt x="5778" y="8275"/>
                  <a:pt x="5790" y="8287"/>
                </a:cubicBezTo>
                <a:cubicBezTo>
                  <a:pt x="5827" y="8312"/>
                  <a:pt x="5859" y="8336"/>
                  <a:pt x="5896" y="8361"/>
                </a:cubicBezTo>
                <a:cubicBezTo>
                  <a:pt x="5914" y="8373"/>
                  <a:pt x="5933" y="8387"/>
                  <a:pt x="5957" y="8399"/>
                </a:cubicBezTo>
                <a:cubicBezTo>
                  <a:pt x="6002" y="8430"/>
                  <a:pt x="6051" y="8467"/>
                  <a:pt x="6100" y="8491"/>
                </a:cubicBezTo>
                <a:cubicBezTo>
                  <a:pt x="6120" y="8505"/>
                  <a:pt x="6138" y="8517"/>
                  <a:pt x="6157" y="8528"/>
                </a:cubicBezTo>
                <a:cubicBezTo>
                  <a:pt x="6157" y="8528"/>
                  <a:pt x="7262" y="7448"/>
                  <a:pt x="7218" y="6218"/>
                </a:cubicBezTo>
                <a:cubicBezTo>
                  <a:pt x="7207" y="5913"/>
                  <a:pt x="7107" y="5641"/>
                  <a:pt x="6977" y="5398"/>
                </a:cubicBezTo>
                <a:cubicBezTo>
                  <a:pt x="6952" y="5354"/>
                  <a:pt x="6920" y="5311"/>
                  <a:pt x="6896" y="5268"/>
                </a:cubicBezTo>
                <a:cubicBezTo>
                  <a:pt x="6883" y="5256"/>
                  <a:pt x="6877" y="5242"/>
                  <a:pt x="6865" y="5231"/>
                </a:cubicBezTo>
                <a:cubicBezTo>
                  <a:pt x="6840" y="5187"/>
                  <a:pt x="6808" y="5144"/>
                  <a:pt x="6777" y="5107"/>
                </a:cubicBezTo>
                <a:cubicBezTo>
                  <a:pt x="6759" y="5081"/>
                  <a:pt x="6734" y="5056"/>
                  <a:pt x="6716" y="5032"/>
                </a:cubicBezTo>
                <a:cubicBezTo>
                  <a:pt x="6306" y="4548"/>
                  <a:pt x="5796" y="4279"/>
                  <a:pt x="5796" y="4279"/>
                </a:cubicBezTo>
                <a:cubicBezTo>
                  <a:pt x="5796" y="4279"/>
                  <a:pt x="5790" y="4273"/>
                  <a:pt x="5790" y="4267"/>
                </a:cubicBezTo>
                <a:lnTo>
                  <a:pt x="5790" y="4255"/>
                </a:lnTo>
                <a:cubicBezTo>
                  <a:pt x="5790" y="4230"/>
                  <a:pt x="5784" y="4212"/>
                  <a:pt x="5784" y="4193"/>
                </a:cubicBezTo>
                <a:cubicBezTo>
                  <a:pt x="5784" y="4167"/>
                  <a:pt x="5778" y="4138"/>
                  <a:pt x="5771" y="4112"/>
                </a:cubicBezTo>
                <a:cubicBezTo>
                  <a:pt x="5733" y="3863"/>
                  <a:pt x="5616" y="3653"/>
                  <a:pt x="5473" y="3491"/>
                </a:cubicBezTo>
                <a:cubicBezTo>
                  <a:pt x="5337" y="3330"/>
                  <a:pt x="5182" y="3212"/>
                  <a:pt x="5057" y="3131"/>
                </a:cubicBezTo>
                <a:cubicBezTo>
                  <a:pt x="5063" y="3124"/>
                  <a:pt x="5063" y="3118"/>
                  <a:pt x="5070" y="3112"/>
                </a:cubicBezTo>
                <a:cubicBezTo>
                  <a:pt x="5076" y="3112"/>
                  <a:pt x="5076" y="3106"/>
                  <a:pt x="5082" y="3100"/>
                </a:cubicBezTo>
                <a:cubicBezTo>
                  <a:pt x="5088" y="3094"/>
                  <a:pt x="5094" y="3087"/>
                  <a:pt x="5094" y="3081"/>
                </a:cubicBezTo>
                <a:cubicBezTo>
                  <a:pt x="5100" y="3075"/>
                  <a:pt x="5107" y="3069"/>
                  <a:pt x="5107" y="3069"/>
                </a:cubicBezTo>
                <a:cubicBezTo>
                  <a:pt x="5113" y="3057"/>
                  <a:pt x="5119" y="3049"/>
                  <a:pt x="5125" y="3037"/>
                </a:cubicBezTo>
                <a:cubicBezTo>
                  <a:pt x="5131" y="3031"/>
                  <a:pt x="5137" y="3025"/>
                  <a:pt x="5137" y="3019"/>
                </a:cubicBezTo>
                <a:cubicBezTo>
                  <a:pt x="5145" y="3012"/>
                  <a:pt x="5151" y="3006"/>
                  <a:pt x="5156" y="3000"/>
                </a:cubicBezTo>
                <a:cubicBezTo>
                  <a:pt x="5156" y="2994"/>
                  <a:pt x="5162" y="2988"/>
                  <a:pt x="5162" y="2982"/>
                </a:cubicBezTo>
                <a:cubicBezTo>
                  <a:pt x="5168" y="2975"/>
                  <a:pt x="5168" y="2969"/>
                  <a:pt x="5174" y="2963"/>
                </a:cubicBezTo>
                <a:cubicBezTo>
                  <a:pt x="5174" y="2957"/>
                  <a:pt x="5182" y="2951"/>
                  <a:pt x="5182" y="2945"/>
                </a:cubicBezTo>
                <a:cubicBezTo>
                  <a:pt x="5188" y="2937"/>
                  <a:pt x="5188" y="2931"/>
                  <a:pt x="5194" y="2926"/>
                </a:cubicBezTo>
                <a:cubicBezTo>
                  <a:pt x="5194" y="2920"/>
                  <a:pt x="5200" y="2914"/>
                  <a:pt x="5200" y="2908"/>
                </a:cubicBezTo>
                <a:cubicBezTo>
                  <a:pt x="5200" y="2900"/>
                  <a:pt x="5206" y="2894"/>
                  <a:pt x="5206" y="2888"/>
                </a:cubicBezTo>
                <a:cubicBezTo>
                  <a:pt x="5212" y="2888"/>
                  <a:pt x="5212" y="2882"/>
                  <a:pt x="5212" y="2876"/>
                </a:cubicBezTo>
                <a:cubicBezTo>
                  <a:pt x="5219" y="2870"/>
                  <a:pt x="5219" y="2863"/>
                  <a:pt x="5225" y="2857"/>
                </a:cubicBezTo>
                <a:cubicBezTo>
                  <a:pt x="5225" y="2851"/>
                  <a:pt x="5225" y="2845"/>
                  <a:pt x="5231" y="2839"/>
                </a:cubicBezTo>
                <a:cubicBezTo>
                  <a:pt x="5231" y="2833"/>
                  <a:pt x="5231" y="2826"/>
                  <a:pt x="5237" y="2820"/>
                </a:cubicBezTo>
                <a:cubicBezTo>
                  <a:pt x="5237" y="2814"/>
                  <a:pt x="5237" y="2808"/>
                  <a:pt x="5243" y="2802"/>
                </a:cubicBezTo>
                <a:cubicBezTo>
                  <a:pt x="5243" y="2788"/>
                  <a:pt x="5243" y="2782"/>
                  <a:pt x="5249" y="2776"/>
                </a:cubicBezTo>
                <a:cubicBezTo>
                  <a:pt x="5249" y="2765"/>
                  <a:pt x="5249" y="2759"/>
                  <a:pt x="5256" y="2751"/>
                </a:cubicBezTo>
                <a:cubicBezTo>
                  <a:pt x="5256" y="2745"/>
                  <a:pt x="5256" y="2733"/>
                  <a:pt x="5262" y="2727"/>
                </a:cubicBezTo>
                <a:lnTo>
                  <a:pt x="5262" y="2708"/>
                </a:lnTo>
                <a:cubicBezTo>
                  <a:pt x="5262" y="2702"/>
                  <a:pt x="5268" y="2696"/>
                  <a:pt x="5268" y="2690"/>
                </a:cubicBezTo>
                <a:lnTo>
                  <a:pt x="5268" y="2671"/>
                </a:lnTo>
                <a:cubicBezTo>
                  <a:pt x="5268" y="2665"/>
                  <a:pt x="5274" y="2659"/>
                  <a:pt x="5274" y="2653"/>
                </a:cubicBezTo>
                <a:lnTo>
                  <a:pt x="5274" y="2633"/>
                </a:lnTo>
                <a:lnTo>
                  <a:pt x="5274" y="2615"/>
                </a:lnTo>
                <a:cubicBezTo>
                  <a:pt x="5280" y="2609"/>
                  <a:pt x="5280" y="2602"/>
                  <a:pt x="5280" y="2596"/>
                </a:cubicBezTo>
                <a:lnTo>
                  <a:pt x="5280" y="2578"/>
                </a:lnTo>
                <a:lnTo>
                  <a:pt x="5280" y="2559"/>
                </a:lnTo>
                <a:lnTo>
                  <a:pt x="5280" y="2541"/>
                </a:lnTo>
                <a:lnTo>
                  <a:pt x="5280" y="2521"/>
                </a:lnTo>
                <a:lnTo>
                  <a:pt x="5280" y="2498"/>
                </a:lnTo>
                <a:lnTo>
                  <a:pt x="5280" y="2472"/>
                </a:lnTo>
                <a:lnTo>
                  <a:pt x="5280" y="2453"/>
                </a:lnTo>
                <a:lnTo>
                  <a:pt x="5280" y="2435"/>
                </a:lnTo>
                <a:lnTo>
                  <a:pt x="5280" y="2416"/>
                </a:lnTo>
                <a:cubicBezTo>
                  <a:pt x="5280" y="2410"/>
                  <a:pt x="5280" y="2404"/>
                  <a:pt x="5274" y="2398"/>
                </a:cubicBezTo>
                <a:lnTo>
                  <a:pt x="5274" y="2378"/>
                </a:lnTo>
                <a:lnTo>
                  <a:pt x="5274" y="2360"/>
                </a:lnTo>
                <a:lnTo>
                  <a:pt x="5274" y="2341"/>
                </a:lnTo>
                <a:cubicBezTo>
                  <a:pt x="5268" y="2335"/>
                  <a:pt x="5268" y="2329"/>
                  <a:pt x="5268" y="2323"/>
                </a:cubicBezTo>
                <a:lnTo>
                  <a:pt x="5268" y="2304"/>
                </a:lnTo>
                <a:cubicBezTo>
                  <a:pt x="5268" y="2298"/>
                  <a:pt x="5262" y="2298"/>
                  <a:pt x="5262" y="2292"/>
                </a:cubicBezTo>
                <a:lnTo>
                  <a:pt x="5262" y="2274"/>
                </a:lnTo>
                <a:cubicBezTo>
                  <a:pt x="5262" y="2267"/>
                  <a:pt x="5256" y="2261"/>
                  <a:pt x="5256" y="2255"/>
                </a:cubicBezTo>
                <a:cubicBezTo>
                  <a:pt x="5256" y="2249"/>
                  <a:pt x="5256" y="2237"/>
                  <a:pt x="5249" y="2229"/>
                </a:cubicBezTo>
                <a:lnTo>
                  <a:pt x="5249" y="2205"/>
                </a:lnTo>
                <a:cubicBezTo>
                  <a:pt x="5243" y="2199"/>
                  <a:pt x="5243" y="2192"/>
                  <a:pt x="5243" y="2186"/>
                </a:cubicBezTo>
                <a:cubicBezTo>
                  <a:pt x="5243" y="2180"/>
                  <a:pt x="5243" y="2174"/>
                  <a:pt x="5237" y="2168"/>
                </a:cubicBezTo>
                <a:lnTo>
                  <a:pt x="5237" y="2155"/>
                </a:lnTo>
                <a:cubicBezTo>
                  <a:pt x="5231" y="2149"/>
                  <a:pt x="5231" y="2143"/>
                  <a:pt x="5231" y="2137"/>
                </a:cubicBezTo>
                <a:cubicBezTo>
                  <a:pt x="5231" y="2131"/>
                  <a:pt x="5225" y="2125"/>
                  <a:pt x="5225" y="2117"/>
                </a:cubicBezTo>
                <a:cubicBezTo>
                  <a:pt x="5225" y="2111"/>
                  <a:pt x="5225" y="2111"/>
                  <a:pt x="5219" y="2106"/>
                </a:cubicBezTo>
                <a:lnTo>
                  <a:pt x="5219" y="2088"/>
                </a:lnTo>
                <a:cubicBezTo>
                  <a:pt x="5212" y="2080"/>
                  <a:pt x="5212" y="2074"/>
                  <a:pt x="5212" y="2068"/>
                </a:cubicBezTo>
                <a:cubicBezTo>
                  <a:pt x="5212" y="2068"/>
                  <a:pt x="5206" y="2062"/>
                  <a:pt x="5206" y="2056"/>
                </a:cubicBezTo>
                <a:cubicBezTo>
                  <a:pt x="5206" y="2050"/>
                  <a:pt x="5206" y="2043"/>
                  <a:pt x="5200" y="2037"/>
                </a:cubicBezTo>
                <a:cubicBezTo>
                  <a:pt x="5200" y="2037"/>
                  <a:pt x="5200" y="2031"/>
                  <a:pt x="5194" y="2025"/>
                </a:cubicBezTo>
                <a:lnTo>
                  <a:pt x="5194" y="2006"/>
                </a:lnTo>
                <a:cubicBezTo>
                  <a:pt x="5188" y="2000"/>
                  <a:pt x="5188" y="1994"/>
                  <a:pt x="5188" y="1988"/>
                </a:cubicBezTo>
                <a:cubicBezTo>
                  <a:pt x="5182" y="1982"/>
                  <a:pt x="5182" y="1976"/>
                  <a:pt x="5174" y="1968"/>
                </a:cubicBezTo>
                <a:cubicBezTo>
                  <a:pt x="5174" y="1962"/>
                  <a:pt x="5174" y="1956"/>
                  <a:pt x="5168" y="1950"/>
                </a:cubicBezTo>
                <a:lnTo>
                  <a:pt x="5168" y="1939"/>
                </a:lnTo>
                <a:cubicBezTo>
                  <a:pt x="5162" y="1931"/>
                  <a:pt x="5162" y="1925"/>
                  <a:pt x="5162" y="1925"/>
                </a:cubicBezTo>
                <a:cubicBezTo>
                  <a:pt x="5156" y="1919"/>
                  <a:pt x="5156" y="1913"/>
                  <a:pt x="5156" y="1907"/>
                </a:cubicBezTo>
                <a:cubicBezTo>
                  <a:pt x="5151" y="1907"/>
                  <a:pt x="5151" y="1901"/>
                  <a:pt x="5151" y="1894"/>
                </a:cubicBezTo>
                <a:cubicBezTo>
                  <a:pt x="5151" y="1888"/>
                  <a:pt x="5145" y="1888"/>
                  <a:pt x="5145" y="1882"/>
                </a:cubicBezTo>
                <a:cubicBezTo>
                  <a:pt x="5145" y="1876"/>
                  <a:pt x="5137" y="1876"/>
                  <a:pt x="5137" y="1870"/>
                </a:cubicBezTo>
                <a:cubicBezTo>
                  <a:pt x="5137" y="1864"/>
                  <a:pt x="5131" y="1864"/>
                  <a:pt x="5131" y="1857"/>
                </a:cubicBezTo>
                <a:cubicBezTo>
                  <a:pt x="5131" y="1851"/>
                  <a:pt x="5131" y="1845"/>
                  <a:pt x="5125" y="1845"/>
                </a:cubicBezTo>
                <a:cubicBezTo>
                  <a:pt x="5125" y="1839"/>
                  <a:pt x="5125" y="1839"/>
                  <a:pt x="5119" y="1833"/>
                </a:cubicBezTo>
                <a:cubicBezTo>
                  <a:pt x="5119" y="1827"/>
                  <a:pt x="5119" y="1819"/>
                  <a:pt x="5113" y="1819"/>
                </a:cubicBezTo>
                <a:lnTo>
                  <a:pt x="5113" y="1807"/>
                </a:lnTo>
                <a:cubicBezTo>
                  <a:pt x="5107" y="1801"/>
                  <a:pt x="5107" y="1795"/>
                  <a:pt x="5100" y="1789"/>
                </a:cubicBezTo>
                <a:cubicBezTo>
                  <a:pt x="5100" y="1789"/>
                  <a:pt x="5100" y="1782"/>
                  <a:pt x="5094" y="1776"/>
                </a:cubicBezTo>
                <a:cubicBezTo>
                  <a:pt x="5094" y="1776"/>
                  <a:pt x="5094" y="1770"/>
                  <a:pt x="5088" y="1764"/>
                </a:cubicBezTo>
                <a:lnTo>
                  <a:pt x="5088" y="1758"/>
                </a:lnTo>
                <a:cubicBezTo>
                  <a:pt x="5082" y="1752"/>
                  <a:pt x="5082" y="1745"/>
                  <a:pt x="5082" y="1745"/>
                </a:cubicBezTo>
                <a:cubicBezTo>
                  <a:pt x="5082" y="1739"/>
                  <a:pt x="5076" y="1739"/>
                  <a:pt x="5076" y="1733"/>
                </a:cubicBezTo>
                <a:lnTo>
                  <a:pt x="5070" y="1727"/>
                </a:lnTo>
                <a:cubicBezTo>
                  <a:pt x="5070" y="1721"/>
                  <a:pt x="5070" y="1721"/>
                  <a:pt x="5063" y="1715"/>
                </a:cubicBezTo>
                <a:lnTo>
                  <a:pt x="5063" y="1707"/>
                </a:lnTo>
                <a:cubicBezTo>
                  <a:pt x="5057" y="1701"/>
                  <a:pt x="5057" y="1701"/>
                  <a:pt x="5057" y="1696"/>
                </a:cubicBezTo>
                <a:lnTo>
                  <a:pt x="5051" y="1690"/>
                </a:lnTo>
                <a:lnTo>
                  <a:pt x="5051" y="1684"/>
                </a:lnTo>
                <a:cubicBezTo>
                  <a:pt x="5045" y="1678"/>
                  <a:pt x="5045" y="1678"/>
                  <a:pt x="5045" y="1670"/>
                </a:cubicBezTo>
                <a:lnTo>
                  <a:pt x="5039" y="1670"/>
                </a:lnTo>
                <a:cubicBezTo>
                  <a:pt x="5039" y="1664"/>
                  <a:pt x="5039" y="1658"/>
                  <a:pt x="5033" y="1658"/>
                </a:cubicBezTo>
                <a:lnTo>
                  <a:pt x="5033" y="1652"/>
                </a:lnTo>
                <a:lnTo>
                  <a:pt x="5025" y="1646"/>
                </a:lnTo>
                <a:lnTo>
                  <a:pt x="5025" y="1640"/>
                </a:lnTo>
                <a:lnTo>
                  <a:pt x="5019" y="1633"/>
                </a:lnTo>
                <a:lnTo>
                  <a:pt x="5019" y="1627"/>
                </a:lnTo>
                <a:lnTo>
                  <a:pt x="5013" y="1627"/>
                </a:lnTo>
                <a:lnTo>
                  <a:pt x="5013" y="1621"/>
                </a:lnTo>
                <a:lnTo>
                  <a:pt x="5007" y="1615"/>
                </a:lnTo>
                <a:lnTo>
                  <a:pt x="5007" y="1609"/>
                </a:lnTo>
                <a:lnTo>
                  <a:pt x="5001" y="1590"/>
                </a:lnTo>
                <a:cubicBezTo>
                  <a:pt x="4995" y="1590"/>
                  <a:pt x="4995" y="1596"/>
                  <a:pt x="4988" y="1596"/>
                </a:cubicBezTo>
                <a:cubicBezTo>
                  <a:pt x="4921" y="1540"/>
                  <a:pt x="4852" y="1491"/>
                  <a:pt x="4796" y="1435"/>
                </a:cubicBezTo>
                <a:cubicBezTo>
                  <a:pt x="4764" y="1409"/>
                  <a:pt x="4735" y="1379"/>
                  <a:pt x="4709" y="1354"/>
                </a:cubicBezTo>
                <a:cubicBezTo>
                  <a:pt x="4641" y="1286"/>
                  <a:pt x="4578" y="1223"/>
                  <a:pt x="4529" y="1162"/>
                </a:cubicBezTo>
                <a:cubicBezTo>
                  <a:pt x="4511" y="1136"/>
                  <a:pt x="4492" y="1111"/>
                  <a:pt x="4474" y="1087"/>
                </a:cubicBezTo>
                <a:cubicBezTo>
                  <a:pt x="4423" y="1019"/>
                  <a:pt x="4386" y="956"/>
                  <a:pt x="4354" y="901"/>
                </a:cubicBezTo>
                <a:cubicBezTo>
                  <a:pt x="4336" y="875"/>
                  <a:pt x="4325" y="850"/>
                  <a:pt x="4317" y="826"/>
                </a:cubicBezTo>
                <a:cubicBezTo>
                  <a:pt x="4311" y="813"/>
                  <a:pt x="4305" y="801"/>
                  <a:pt x="4299" y="789"/>
                </a:cubicBezTo>
                <a:cubicBezTo>
                  <a:pt x="4293" y="776"/>
                  <a:pt x="4287" y="764"/>
                  <a:pt x="4287" y="758"/>
                </a:cubicBezTo>
                <a:cubicBezTo>
                  <a:pt x="4280" y="746"/>
                  <a:pt x="4280" y="738"/>
                  <a:pt x="4274" y="732"/>
                </a:cubicBezTo>
                <a:lnTo>
                  <a:pt x="4280" y="726"/>
                </a:lnTo>
                <a:lnTo>
                  <a:pt x="4268" y="714"/>
                </a:lnTo>
                <a:lnTo>
                  <a:pt x="4262" y="695"/>
                </a:lnTo>
                <a:lnTo>
                  <a:pt x="4256" y="701"/>
                </a:lnTo>
                <a:cubicBezTo>
                  <a:pt x="4168" y="621"/>
                  <a:pt x="4082" y="552"/>
                  <a:pt x="3989" y="497"/>
                </a:cubicBezTo>
                <a:cubicBezTo>
                  <a:pt x="3989" y="472"/>
                  <a:pt x="3970" y="0"/>
                  <a:pt x="3903" y="0"/>
                </a:cubicBezTo>
                <a:close/>
              </a:path>
            </a:pathLst>
          </a:custGeom>
          <a:solidFill>
            <a:srgbClr val="211E23">
              <a:alpha val="13210"/>
            </a:srgbClr>
          </a:solidFill>
          <a:ln>
            <a:noFill/>
          </a:ln>
        </p:spPr>
        <p:txBody>
          <a:bodyPr spcFirstLastPara="1" wrap="square" lIns="121900" tIns="121900" rIns="121900" bIns="121900" anchor="ctr" anchorCtr="0">
            <a:noAutofit/>
          </a:bodyPr>
          <a:lstStyle/>
          <a:p>
            <a:pPr marL="0" lvl="0" indent="0" algn="l" rtl="0">
              <a:spcBef>
                <a:spcPts val="0"/>
              </a:spcBef>
              <a:spcAft>
                <a:spcPts val="0"/>
              </a:spcAft>
              <a:buNone/>
            </a:pPr>
            <a:endParaRPr sz="2400"/>
          </a:p>
        </p:txBody>
      </p:sp>
    </p:spTree>
    <p:extLst>
      <p:ext uri="{BB962C8B-B14F-4D97-AF65-F5344CB8AC3E}">
        <p14:creationId xmlns:p14="http://schemas.microsoft.com/office/powerpoint/2010/main" val="320552707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image" Target="../media/image2.png"/><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1.jpeg"/><Relationship Id="rId2" Type="http://schemas.openxmlformats.org/officeDocument/2006/relationships/slideLayout" Target="../slideLayouts/slideLayout2.xml"/><Relationship Id="rId16" Type="http://schemas.openxmlformats.org/officeDocument/2006/relationships/theme" Target="../theme/theme1.xml"/><Relationship Id="rId20" Type="http://schemas.openxmlformats.org/officeDocument/2006/relationships/image" Target="../media/image4.png"/><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image" Target="../media/image3.png"/><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142.xml"/><Relationship Id="rId3" Type="http://schemas.openxmlformats.org/officeDocument/2006/relationships/slideLayout" Target="../slideLayouts/slideLayout137.xml"/><Relationship Id="rId7" Type="http://schemas.openxmlformats.org/officeDocument/2006/relationships/slideLayout" Target="../slideLayouts/slideLayout141.xml"/><Relationship Id="rId12" Type="http://schemas.openxmlformats.org/officeDocument/2006/relationships/theme" Target="../theme/theme10.xml"/><Relationship Id="rId2" Type="http://schemas.openxmlformats.org/officeDocument/2006/relationships/slideLayout" Target="../slideLayouts/slideLayout136.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slideLayout" Target="../slideLayouts/slideLayout145.xml"/><Relationship Id="rId5" Type="http://schemas.openxmlformats.org/officeDocument/2006/relationships/slideLayout" Target="../slideLayouts/slideLayout13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53.xml"/><Relationship Id="rId13" Type="http://schemas.openxmlformats.org/officeDocument/2006/relationships/slideLayout" Target="../slideLayouts/slideLayout158.xml"/><Relationship Id="rId18" Type="http://schemas.openxmlformats.org/officeDocument/2006/relationships/slideLayout" Target="../slideLayouts/slideLayout163.xml"/><Relationship Id="rId26" Type="http://schemas.openxmlformats.org/officeDocument/2006/relationships/slideLayout" Target="../slideLayouts/slideLayout171.xml"/><Relationship Id="rId3" Type="http://schemas.openxmlformats.org/officeDocument/2006/relationships/slideLayout" Target="../slideLayouts/slideLayout148.xml"/><Relationship Id="rId21" Type="http://schemas.openxmlformats.org/officeDocument/2006/relationships/slideLayout" Target="../slideLayouts/slideLayout166.xml"/><Relationship Id="rId7" Type="http://schemas.openxmlformats.org/officeDocument/2006/relationships/slideLayout" Target="../slideLayouts/slideLayout152.xml"/><Relationship Id="rId12" Type="http://schemas.openxmlformats.org/officeDocument/2006/relationships/slideLayout" Target="../slideLayouts/slideLayout157.xml"/><Relationship Id="rId17" Type="http://schemas.openxmlformats.org/officeDocument/2006/relationships/slideLayout" Target="../slideLayouts/slideLayout162.xml"/><Relationship Id="rId25" Type="http://schemas.openxmlformats.org/officeDocument/2006/relationships/slideLayout" Target="../slideLayouts/slideLayout170.xml"/><Relationship Id="rId2" Type="http://schemas.openxmlformats.org/officeDocument/2006/relationships/slideLayout" Target="../slideLayouts/slideLayout147.xml"/><Relationship Id="rId16" Type="http://schemas.openxmlformats.org/officeDocument/2006/relationships/slideLayout" Target="../slideLayouts/slideLayout161.xml"/><Relationship Id="rId20" Type="http://schemas.openxmlformats.org/officeDocument/2006/relationships/slideLayout" Target="../slideLayouts/slideLayout165.xml"/><Relationship Id="rId29" Type="http://schemas.openxmlformats.org/officeDocument/2006/relationships/slideLayout" Target="../slideLayouts/slideLayout174.xml"/><Relationship Id="rId1" Type="http://schemas.openxmlformats.org/officeDocument/2006/relationships/slideLayout" Target="../slideLayouts/slideLayout146.xml"/><Relationship Id="rId6" Type="http://schemas.openxmlformats.org/officeDocument/2006/relationships/slideLayout" Target="../slideLayouts/slideLayout151.xml"/><Relationship Id="rId11" Type="http://schemas.openxmlformats.org/officeDocument/2006/relationships/slideLayout" Target="../slideLayouts/slideLayout156.xml"/><Relationship Id="rId24" Type="http://schemas.openxmlformats.org/officeDocument/2006/relationships/slideLayout" Target="../slideLayouts/slideLayout169.xml"/><Relationship Id="rId5" Type="http://schemas.openxmlformats.org/officeDocument/2006/relationships/slideLayout" Target="../slideLayouts/slideLayout150.xml"/><Relationship Id="rId15" Type="http://schemas.openxmlformats.org/officeDocument/2006/relationships/slideLayout" Target="../slideLayouts/slideLayout160.xml"/><Relationship Id="rId23" Type="http://schemas.openxmlformats.org/officeDocument/2006/relationships/slideLayout" Target="../slideLayouts/slideLayout168.xml"/><Relationship Id="rId28" Type="http://schemas.openxmlformats.org/officeDocument/2006/relationships/slideLayout" Target="../slideLayouts/slideLayout173.xml"/><Relationship Id="rId10" Type="http://schemas.openxmlformats.org/officeDocument/2006/relationships/slideLayout" Target="../slideLayouts/slideLayout155.xml"/><Relationship Id="rId19" Type="http://schemas.openxmlformats.org/officeDocument/2006/relationships/slideLayout" Target="../slideLayouts/slideLayout164.xml"/><Relationship Id="rId4" Type="http://schemas.openxmlformats.org/officeDocument/2006/relationships/slideLayout" Target="../slideLayouts/slideLayout149.xml"/><Relationship Id="rId9" Type="http://schemas.openxmlformats.org/officeDocument/2006/relationships/slideLayout" Target="../slideLayouts/slideLayout154.xml"/><Relationship Id="rId14" Type="http://schemas.openxmlformats.org/officeDocument/2006/relationships/slideLayout" Target="../slideLayouts/slideLayout159.xml"/><Relationship Id="rId22" Type="http://schemas.openxmlformats.org/officeDocument/2006/relationships/slideLayout" Target="../slideLayouts/slideLayout167.xml"/><Relationship Id="rId27" Type="http://schemas.openxmlformats.org/officeDocument/2006/relationships/slideLayout" Target="../slideLayouts/slideLayout172.xml"/><Relationship Id="rId30" Type="http://schemas.openxmlformats.org/officeDocument/2006/relationships/theme" Target="../theme/theme11.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82.xml"/><Relationship Id="rId3" Type="http://schemas.openxmlformats.org/officeDocument/2006/relationships/slideLayout" Target="../slideLayouts/slideLayout177.xml"/><Relationship Id="rId7" Type="http://schemas.openxmlformats.org/officeDocument/2006/relationships/slideLayout" Target="../slideLayouts/slideLayout181.xml"/><Relationship Id="rId12" Type="http://schemas.openxmlformats.org/officeDocument/2006/relationships/theme" Target="../theme/theme12.xml"/><Relationship Id="rId2" Type="http://schemas.openxmlformats.org/officeDocument/2006/relationships/slideLayout" Target="../slideLayouts/slideLayout176.xml"/><Relationship Id="rId1" Type="http://schemas.openxmlformats.org/officeDocument/2006/relationships/slideLayout" Target="../slideLayouts/slideLayout175.xml"/><Relationship Id="rId6" Type="http://schemas.openxmlformats.org/officeDocument/2006/relationships/slideLayout" Target="../slideLayouts/slideLayout180.xml"/><Relationship Id="rId11" Type="http://schemas.openxmlformats.org/officeDocument/2006/relationships/slideLayout" Target="../slideLayouts/slideLayout185.xml"/><Relationship Id="rId5" Type="http://schemas.openxmlformats.org/officeDocument/2006/relationships/slideLayout" Target="../slideLayouts/slideLayout179.xml"/><Relationship Id="rId10" Type="http://schemas.openxmlformats.org/officeDocument/2006/relationships/slideLayout" Target="../slideLayouts/slideLayout184.xml"/><Relationship Id="rId4" Type="http://schemas.openxmlformats.org/officeDocument/2006/relationships/slideLayout" Target="../slideLayouts/slideLayout178.xml"/><Relationship Id="rId9" Type="http://schemas.openxmlformats.org/officeDocument/2006/relationships/slideLayout" Target="../slideLayouts/slideLayout183.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93.xml"/><Relationship Id="rId3" Type="http://schemas.openxmlformats.org/officeDocument/2006/relationships/slideLayout" Target="../slideLayouts/slideLayout188.xml"/><Relationship Id="rId7" Type="http://schemas.openxmlformats.org/officeDocument/2006/relationships/slideLayout" Target="../slideLayouts/slideLayout192.xml"/><Relationship Id="rId12" Type="http://schemas.openxmlformats.org/officeDocument/2006/relationships/theme" Target="../theme/theme13.xml"/><Relationship Id="rId2" Type="http://schemas.openxmlformats.org/officeDocument/2006/relationships/slideLayout" Target="../slideLayouts/slideLayout187.xml"/><Relationship Id="rId1" Type="http://schemas.openxmlformats.org/officeDocument/2006/relationships/slideLayout" Target="../slideLayouts/slideLayout186.xml"/><Relationship Id="rId6" Type="http://schemas.openxmlformats.org/officeDocument/2006/relationships/slideLayout" Target="../slideLayouts/slideLayout191.xml"/><Relationship Id="rId11" Type="http://schemas.openxmlformats.org/officeDocument/2006/relationships/slideLayout" Target="../slideLayouts/slideLayout196.xml"/><Relationship Id="rId5" Type="http://schemas.openxmlformats.org/officeDocument/2006/relationships/slideLayout" Target="../slideLayouts/slideLayout190.xml"/><Relationship Id="rId10" Type="http://schemas.openxmlformats.org/officeDocument/2006/relationships/slideLayout" Target="../slideLayouts/slideLayout195.xml"/><Relationship Id="rId4" Type="http://schemas.openxmlformats.org/officeDocument/2006/relationships/slideLayout" Target="../slideLayouts/slideLayout189.xml"/><Relationship Id="rId9" Type="http://schemas.openxmlformats.org/officeDocument/2006/relationships/slideLayout" Target="../slideLayouts/slideLayout194.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204.xml"/><Relationship Id="rId3" Type="http://schemas.openxmlformats.org/officeDocument/2006/relationships/slideLayout" Target="../slideLayouts/slideLayout199.xml"/><Relationship Id="rId7" Type="http://schemas.openxmlformats.org/officeDocument/2006/relationships/slideLayout" Target="../slideLayouts/slideLayout203.xml"/><Relationship Id="rId12" Type="http://schemas.openxmlformats.org/officeDocument/2006/relationships/theme" Target="../theme/theme14.xml"/><Relationship Id="rId2" Type="http://schemas.openxmlformats.org/officeDocument/2006/relationships/slideLayout" Target="../slideLayouts/slideLayout198.xml"/><Relationship Id="rId1" Type="http://schemas.openxmlformats.org/officeDocument/2006/relationships/slideLayout" Target="../slideLayouts/slideLayout197.xml"/><Relationship Id="rId6" Type="http://schemas.openxmlformats.org/officeDocument/2006/relationships/slideLayout" Target="../slideLayouts/slideLayout202.xml"/><Relationship Id="rId11" Type="http://schemas.openxmlformats.org/officeDocument/2006/relationships/slideLayout" Target="../slideLayouts/slideLayout207.xml"/><Relationship Id="rId5" Type="http://schemas.openxmlformats.org/officeDocument/2006/relationships/slideLayout" Target="../slideLayouts/slideLayout201.xml"/><Relationship Id="rId10" Type="http://schemas.openxmlformats.org/officeDocument/2006/relationships/slideLayout" Target="../slideLayouts/slideLayout206.xml"/><Relationship Id="rId4" Type="http://schemas.openxmlformats.org/officeDocument/2006/relationships/slideLayout" Target="../slideLayouts/slideLayout200.xml"/><Relationship Id="rId9" Type="http://schemas.openxmlformats.org/officeDocument/2006/relationships/slideLayout" Target="../slideLayouts/slideLayout205.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3.xml"/><Relationship Id="rId13" Type="http://schemas.openxmlformats.org/officeDocument/2006/relationships/tags" Target="../tags/tag2.xml"/><Relationship Id="rId18" Type="http://schemas.openxmlformats.org/officeDocument/2006/relationships/tags" Target="../tags/tag7.xml"/><Relationship Id="rId3" Type="http://schemas.openxmlformats.org/officeDocument/2006/relationships/slideLayout" Target="../slideLayouts/slideLayout18.xml"/><Relationship Id="rId7" Type="http://schemas.openxmlformats.org/officeDocument/2006/relationships/slideLayout" Target="../slideLayouts/slideLayout22.xml"/><Relationship Id="rId12" Type="http://schemas.openxmlformats.org/officeDocument/2006/relationships/theme" Target="../theme/theme2.xml"/><Relationship Id="rId17" Type="http://schemas.openxmlformats.org/officeDocument/2006/relationships/tags" Target="../tags/tag6.xml"/><Relationship Id="rId2" Type="http://schemas.openxmlformats.org/officeDocument/2006/relationships/slideLayout" Target="../slideLayouts/slideLayout17.xml"/><Relationship Id="rId16" Type="http://schemas.openxmlformats.org/officeDocument/2006/relationships/tags" Target="../tags/tag5.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1" Type="http://schemas.openxmlformats.org/officeDocument/2006/relationships/slideLayout" Target="../slideLayouts/slideLayout26.xml"/><Relationship Id="rId5" Type="http://schemas.openxmlformats.org/officeDocument/2006/relationships/slideLayout" Target="../slideLayouts/slideLayout20.xml"/><Relationship Id="rId15" Type="http://schemas.openxmlformats.org/officeDocument/2006/relationships/tags" Target="../tags/tag4.xml"/><Relationship Id="rId10" Type="http://schemas.openxmlformats.org/officeDocument/2006/relationships/slideLayout" Target="../slideLayouts/slideLayout25.xml"/><Relationship Id="rId4" Type="http://schemas.openxmlformats.org/officeDocument/2006/relationships/slideLayout" Target="../slideLayouts/slideLayout19.xml"/><Relationship Id="rId9" Type="http://schemas.openxmlformats.org/officeDocument/2006/relationships/slideLayout" Target="../slideLayouts/slideLayout24.xml"/><Relationship Id="rId14" Type="http://schemas.openxmlformats.org/officeDocument/2006/relationships/tags" Target="../tags/tag3.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4.xml"/><Relationship Id="rId3" Type="http://schemas.openxmlformats.org/officeDocument/2006/relationships/slideLayout" Target="../slideLayouts/slideLayout29.xml"/><Relationship Id="rId7" Type="http://schemas.openxmlformats.org/officeDocument/2006/relationships/slideLayout" Target="../slideLayouts/slideLayout33.xml"/><Relationship Id="rId12" Type="http://schemas.openxmlformats.org/officeDocument/2006/relationships/theme" Target="../theme/theme3.xml"/><Relationship Id="rId2" Type="http://schemas.openxmlformats.org/officeDocument/2006/relationships/slideLayout" Target="../slideLayouts/slideLayout28.xml"/><Relationship Id="rId1" Type="http://schemas.openxmlformats.org/officeDocument/2006/relationships/slideLayout" Target="../slideLayouts/slideLayout27.xml"/><Relationship Id="rId6" Type="http://schemas.openxmlformats.org/officeDocument/2006/relationships/slideLayout" Target="../slideLayouts/slideLayout32.xml"/><Relationship Id="rId11" Type="http://schemas.openxmlformats.org/officeDocument/2006/relationships/slideLayout" Target="../slideLayouts/slideLayout37.xml"/><Relationship Id="rId5" Type="http://schemas.openxmlformats.org/officeDocument/2006/relationships/slideLayout" Target="../slideLayouts/slideLayout31.xml"/><Relationship Id="rId10" Type="http://schemas.openxmlformats.org/officeDocument/2006/relationships/slideLayout" Target="../slideLayouts/slideLayout36.xml"/><Relationship Id="rId4" Type="http://schemas.openxmlformats.org/officeDocument/2006/relationships/slideLayout" Target="../slideLayouts/slideLayout30.xml"/><Relationship Id="rId9" Type="http://schemas.openxmlformats.org/officeDocument/2006/relationships/slideLayout" Target="../slideLayouts/slideLayout35.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5.xml"/><Relationship Id="rId13" Type="http://schemas.openxmlformats.org/officeDocument/2006/relationships/slideLayout" Target="../slideLayouts/slideLayout50.xml"/><Relationship Id="rId18" Type="http://schemas.openxmlformats.org/officeDocument/2006/relationships/theme" Target="../theme/theme4.xml"/><Relationship Id="rId3" Type="http://schemas.openxmlformats.org/officeDocument/2006/relationships/slideLayout" Target="../slideLayouts/slideLayout40.xml"/><Relationship Id="rId21" Type="http://schemas.openxmlformats.org/officeDocument/2006/relationships/image" Target="../media/image3.png"/><Relationship Id="rId7" Type="http://schemas.openxmlformats.org/officeDocument/2006/relationships/slideLayout" Target="../slideLayouts/slideLayout44.xml"/><Relationship Id="rId12" Type="http://schemas.openxmlformats.org/officeDocument/2006/relationships/slideLayout" Target="../slideLayouts/slideLayout49.xml"/><Relationship Id="rId17" Type="http://schemas.openxmlformats.org/officeDocument/2006/relationships/slideLayout" Target="../slideLayouts/slideLayout54.xml"/><Relationship Id="rId2" Type="http://schemas.openxmlformats.org/officeDocument/2006/relationships/slideLayout" Target="../slideLayouts/slideLayout39.xml"/><Relationship Id="rId16" Type="http://schemas.openxmlformats.org/officeDocument/2006/relationships/slideLayout" Target="../slideLayouts/slideLayout53.xml"/><Relationship Id="rId20" Type="http://schemas.openxmlformats.org/officeDocument/2006/relationships/image" Target="../media/image2.png"/><Relationship Id="rId1" Type="http://schemas.openxmlformats.org/officeDocument/2006/relationships/slideLayout" Target="../slideLayouts/slideLayout38.xml"/><Relationship Id="rId6" Type="http://schemas.openxmlformats.org/officeDocument/2006/relationships/slideLayout" Target="../slideLayouts/slideLayout43.xml"/><Relationship Id="rId11" Type="http://schemas.openxmlformats.org/officeDocument/2006/relationships/slideLayout" Target="../slideLayouts/slideLayout48.xml"/><Relationship Id="rId5" Type="http://schemas.openxmlformats.org/officeDocument/2006/relationships/slideLayout" Target="../slideLayouts/slideLayout42.xml"/><Relationship Id="rId15" Type="http://schemas.openxmlformats.org/officeDocument/2006/relationships/slideLayout" Target="../slideLayouts/slideLayout52.xml"/><Relationship Id="rId10" Type="http://schemas.openxmlformats.org/officeDocument/2006/relationships/slideLayout" Target="../slideLayouts/slideLayout47.xml"/><Relationship Id="rId19" Type="http://schemas.openxmlformats.org/officeDocument/2006/relationships/image" Target="../media/image1.jpeg"/><Relationship Id="rId4" Type="http://schemas.openxmlformats.org/officeDocument/2006/relationships/slideLayout" Target="../slideLayouts/slideLayout41.xml"/><Relationship Id="rId9" Type="http://schemas.openxmlformats.org/officeDocument/2006/relationships/slideLayout" Target="../slideLayouts/slideLayout46.xml"/><Relationship Id="rId14" Type="http://schemas.openxmlformats.org/officeDocument/2006/relationships/slideLayout" Target="../slideLayouts/slideLayout51.xml"/><Relationship Id="rId22" Type="http://schemas.openxmlformats.org/officeDocument/2006/relationships/image" Target="../media/image4.png"/></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62.xml"/><Relationship Id="rId13" Type="http://schemas.openxmlformats.org/officeDocument/2006/relationships/theme" Target="../theme/theme5.xml"/><Relationship Id="rId3" Type="http://schemas.openxmlformats.org/officeDocument/2006/relationships/slideLayout" Target="../slideLayouts/slideLayout57.xml"/><Relationship Id="rId7" Type="http://schemas.openxmlformats.org/officeDocument/2006/relationships/slideLayout" Target="../slideLayouts/slideLayout61.xml"/><Relationship Id="rId12" Type="http://schemas.openxmlformats.org/officeDocument/2006/relationships/slideLayout" Target="../slideLayouts/slideLayout66.xml"/><Relationship Id="rId2" Type="http://schemas.openxmlformats.org/officeDocument/2006/relationships/slideLayout" Target="../slideLayouts/slideLayout56.xml"/><Relationship Id="rId1" Type="http://schemas.openxmlformats.org/officeDocument/2006/relationships/slideLayout" Target="../slideLayouts/slideLayout55.xml"/><Relationship Id="rId6" Type="http://schemas.openxmlformats.org/officeDocument/2006/relationships/slideLayout" Target="../slideLayouts/slideLayout60.xml"/><Relationship Id="rId11" Type="http://schemas.openxmlformats.org/officeDocument/2006/relationships/slideLayout" Target="../slideLayouts/slideLayout65.xml"/><Relationship Id="rId5" Type="http://schemas.openxmlformats.org/officeDocument/2006/relationships/slideLayout" Target="../slideLayouts/slideLayout59.xml"/><Relationship Id="rId10" Type="http://schemas.openxmlformats.org/officeDocument/2006/relationships/slideLayout" Target="../slideLayouts/slideLayout64.xml"/><Relationship Id="rId4" Type="http://schemas.openxmlformats.org/officeDocument/2006/relationships/slideLayout" Target="../slideLayouts/slideLayout58.xml"/><Relationship Id="rId9" Type="http://schemas.openxmlformats.org/officeDocument/2006/relationships/slideLayout" Target="../slideLayouts/slideLayout63.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74.xml"/><Relationship Id="rId13" Type="http://schemas.openxmlformats.org/officeDocument/2006/relationships/slideLayout" Target="../slideLayouts/slideLayout79.xml"/><Relationship Id="rId18" Type="http://schemas.openxmlformats.org/officeDocument/2006/relationships/slideLayout" Target="../slideLayouts/slideLayout84.xml"/><Relationship Id="rId26" Type="http://schemas.openxmlformats.org/officeDocument/2006/relationships/slideLayout" Target="../slideLayouts/slideLayout92.xml"/><Relationship Id="rId39" Type="http://schemas.openxmlformats.org/officeDocument/2006/relationships/slideLayout" Target="../slideLayouts/slideLayout105.xml"/><Relationship Id="rId3" Type="http://schemas.openxmlformats.org/officeDocument/2006/relationships/slideLayout" Target="../slideLayouts/slideLayout69.xml"/><Relationship Id="rId21" Type="http://schemas.openxmlformats.org/officeDocument/2006/relationships/slideLayout" Target="../slideLayouts/slideLayout87.xml"/><Relationship Id="rId34" Type="http://schemas.openxmlformats.org/officeDocument/2006/relationships/slideLayout" Target="../slideLayouts/slideLayout100.xml"/><Relationship Id="rId7" Type="http://schemas.openxmlformats.org/officeDocument/2006/relationships/slideLayout" Target="../slideLayouts/slideLayout73.xml"/><Relationship Id="rId12" Type="http://schemas.openxmlformats.org/officeDocument/2006/relationships/slideLayout" Target="../slideLayouts/slideLayout78.xml"/><Relationship Id="rId17" Type="http://schemas.openxmlformats.org/officeDocument/2006/relationships/slideLayout" Target="../slideLayouts/slideLayout83.xml"/><Relationship Id="rId25" Type="http://schemas.openxmlformats.org/officeDocument/2006/relationships/slideLayout" Target="../slideLayouts/slideLayout91.xml"/><Relationship Id="rId33" Type="http://schemas.openxmlformats.org/officeDocument/2006/relationships/slideLayout" Target="../slideLayouts/slideLayout99.xml"/><Relationship Id="rId38" Type="http://schemas.openxmlformats.org/officeDocument/2006/relationships/slideLayout" Target="../slideLayouts/slideLayout104.xml"/><Relationship Id="rId2" Type="http://schemas.openxmlformats.org/officeDocument/2006/relationships/slideLayout" Target="../slideLayouts/slideLayout68.xml"/><Relationship Id="rId16" Type="http://schemas.openxmlformats.org/officeDocument/2006/relationships/slideLayout" Target="../slideLayouts/slideLayout82.xml"/><Relationship Id="rId20" Type="http://schemas.openxmlformats.org/officeDocument/2006/relationships/slideLayout" Target="../slideLayouts/slideLayout86.xml"/><Relationship Id="rId29" Type="http://schemas.openxmlformats.org/officeDocument/2006/relationships/slideLayout" Target="../slideLayouts/slideLayout95.xml"/><Relationship Id="rId41" Type="http://schemas.openxmlformats.org/officeDocument/2006/relationships/theme" Target="../theme/theme6.xml"/><Relationship Id="rId1" Type="http://schemas.openxmlformats.org/officeDocument/2006/relationships/slideLayout" Target="../slideLayouts/slideLayout67.xml"/><Relationship Id="rId6" Type="http://schemas.openxmlformats.org/officeDocument/2006/relationships/slideLayout" Target="../slideLayouts/slideLayout72.xml"/><Relationship Id="rId11" Type="http://schemas.openxmlformats.org/officeDocument/2006/relationships/slideLayout" Target="../slideLayouts/slideLayout77.xml"/><Relationship Id="rId24" Type="http://schemas.openxmlformats.org/officeDocument/2006/relationships/slideLayout" Target="../slideLayouts/slideLayout90.xml"/><Relationship Id="rId32" Type="http://schemas.openxmlformats.org/officeDocument/2006/relationships/slideLayout" Target="../slideLayouts/slideLayout98.xml"/><Relationship Id="rId37" Type="http://schemas.openxmlformats.org/officeDocument/2006/relationships/slideLayout" Target="../slideLayouts/slideLayout103.xml"/><Relationship Id="rId40" Type="http://schemas.openxmlformats.org/officeDocument/2006/relationships/slideLayout" Target="../slideLayouts/slideLayout106.xml"/><Relationship Id="rId5" Type="http://schemas.openxmlformats.org/officeDocument/2006/relationships/slideLayout" Target="../slideLayouts/slideLayout71.xml"/><Relationship Id="rId15" Type="http://schemas.openxmlformats.org/officeDocument/2006/relationships/slideLayout" Target="../slideLayouts/slideLayout81.xml"/><Relationship Id="rId23" Type="http://schemas.openxmlformats.org/officeDocument/2006/relationships/slideLayout" Target="../slideLayouts/slideLayout89.xml"/><Relationship Id="rId28" Type="http://schemas.openxmlformats.org/officeDocument/2006/relationships/slideLayout" Target="../slideLayouts/slideLayout94.xml"/><Relationship Id="rId36" Type="http://schemas.openxmlformats.org/officeDocument/2006/relationships/slideLayout" Target="../slideLayouts/slideLayout102.xml"/><Relationship Id="rId10" Type="http://schemas.openxmlformats.org/officeDocument/2006/relationships/slideLayout" Target="../slideLayouts/slideLayout76.xml"/><Relationship Id="rId19" Type="http://schemas.openxmlformats.org/officeDocument/2006/relationships/slideLayout" Target="../slideLayouts/slideLayout85.xml"/><Relationship Id="rId31" Type="http://schemas.openxmlformats.org/officeDocument/2006/relationships/slideLayout" Target="../slideLayouts/slideLayout97.xml"/><Relationship Id="rId4" Type="http://schemas.openxmlformats.org/officeDocument/2006/relationships/slideLayout" Target="../slideLayouts/slideLayout70.xml"/><Relationship Id="rId9" Type="http://schemas.openxmlformats.org/officeDocument/2006/relationships/slideLayout" Target="../slideLayouts/slideLayout75.xml"/><Relationship Id="rId14" Type="http://schemas.openxmlformats.org/officeDocument/2006/relationships/slideLayout" Target="../slideLayouts/slideLayout80.xml"/><Relationship Id="rId22" Type="http://schemas.openxmlformats.org/officeDocument/2006/relationships/slideLayout" Target="../slideLayouts/slideLayout88.xml"/><Relationship Id="rId27" Type="http://schemas.openxmlformats.org/officeDocument/2006/relationships/slideLayout" Target="../slideLayouts/slideLayout93.xml"/><Relationship Id="rId30" Type="http://schemas.openxmlformats.org/officeDocument/2006/relationships/slideLayout" Target="../slideLayouts/slideLayout96.xml"/><Relationship Id="rId35" Type="http://schemas.openxmlformats.org/officeDocument/2006/relationships/slideLayout" Target="../slideLayouts/slideLayout101.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114.xml"/><Relationship Id="rId3" Type="http://schemas.openxmlformats.org/officeDocument/2006/relationships/slideLayout" Target="../slideLayouts/slideLayout109.xml"/><Relationship Id="rId7" Type="http://schemas.openxmlformats.org/officeDocument/2006/relationships/slideLayout" Target="../slideLayouts/slideLayout113.xml"/><Relationship Id="rId12" Type="http://schemas.openxmlformats.org/officeDocument/2006/relationships/theme" Target="../theme/theme7.xml"/><Relationship Id="rId2" Type="http://schemas.openxmlformats.org/officeDocument/2006/relationships/slideLayout" Target="../slideLayouts/slideLayout108.xml"/><Relationship Id="rId1" Type="http://schemas.openxmlformats.org/officeDocument/2006/relationships/slideLayout" Target="../slideLayouts/slideLayout107.xml"/><Relationship Id="rId6" Type="http://schemas.openxmlformats.org/officeDocument/2006/relationships/slideLayout" Target="../slideLayouts/slideLayout112.xml"/><Relationship Id="rId11" Type="http://schemas.openxmlformats.org/officeDocument/2006/relationships/slideLayout" Target="../slideLayouts/slideLayout117.xml"/><Relationship Id="rId5" Type="http://schemas.openxmlformats.org/officeDocument/2006/relationships/slideLayout" Target="../slideLayouts/slideLayout111.xml"/><Relationship Id="rId10" Type="http://schemas.openxmlformats.org/officeDocument/2006/relationships/slideLayout" Target="../slideLayouts/slideLayout116.xml"/><Relationship Id="rId4" Type="http://schemas.openxmlformats.org/officeDocument/2006/relationships/slideLayout" Target="../slideLayouts/slideLayout110.xml"/><Relationship Id="rId9" Type="http://schemas.openxmlformats.org/officeDocument/2006/relationships/slideLayout" Target="../slideLayouts/slideLayout115.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125.xml"/><Relationship Id="rId3" Type="http://schemas.openxmlformats.org/officeDocument/2006/relationships/slideLayout" Target="../slideLayouts/slideLayout120.xml"/><Relationship Id="rId7" Type="http://schemas.openxmlformats.org/officeDocument/2006/relationships/slideLayout" Target="../slideLayouts/slideLayout124.xml"/><Relationship Id="rId12" Type="http://schemas.openxmlformats.org/officeDocument/2006/relationships/theme" Target="../theme/theme8.xml"/><Relationship Id="rId2" Type="http://schemas.openxmlformats.org/officeDocument/2006/relationships/slideLayout" Target="../slideLayouts/slideLayout119.xml"/><Relationship Id="rId1" Type="http://schemas.openxmlformats.org/officeDocument/2006/relationships/slideLayout" Target="../slideLayouts/slideLayout118.xml"/><Relationship Id="rId6" Type="http://schemas.openxmlformats.org/officeDocument/2006/relationships/slideLayout" Target="../slideLayouts/slideLayout123.xml"/><Relationship Id="rId11" Type="http://schemas.openxmlformats.org/officeDocument/2006/relationships/slideLayout" Target="../slideLayouts/slideLayout128.xml"/><Relationship Id="rId5" Type="http://schemas.openxmlformats.org/officeDocument/2006/relationships/slideLayout" Target="../slideLayouts/slideLayout122.xml"/><Relationship Id="rId10" Type="http://schemas.openxmlformats.org/officeDocument/2006/relationships/slideLayout" Target="../slideLayouts/slideLayout127.xml"/><Relationship Id="rId4" Type="http://schemas.openxmlformats.org/officeDocument/2006/relationships/slideLayout" Target="../slideLayouts/slideLayout121.xml"/><Relationship Id="rId9" Type="http://schemas.openxmlformats.org/officeDocument/2006/relationships/slideLayout" Target="../slideLayouts/slideLayout126.xml"/></Relationships>
</file>

<file path=ppt/slideMasters/_rels/slideMaster9.xml.rels><?xml version="1.0" encoding="UTF-8" standalone="yes"?>
<Relationships xmlns="http://schemas.openxmlformats.org/package/2006/relationships"><Relationship Id="rId3" Type="http://schemas.openxmlformats.org/officeDocument/2006/relationships/slideLayout" Target="../slideLayouts/slideLayout131.xml"/><Relationship Id="rId7" Type="http://schemas.openxmlformats.org/officeDocument/2006/relationships/theme" Target="../theme/theme9.xml"/><Relationship Id="rId2" Type="http://schemas.openxmlformats.org/officeDocument/2006/relationships/slideLayout" Target="../slideLayouts/slideLayout130.xml"/><Relationship Id="rId1" Type="http://schemas.openxmlformats.org/officeDocument/2006/relationships/slideLayout" Target="../slideLayouts/slideLayout129.xml"/><Relationship Id="rId6" Type="http://schemas.openxmlformats.org/officeDocument/2006/relationships/slideLayout" Target="../slideLayouts/slideLayout134.xml"/><Relationship Id="rId5" Type="http://schemas.openxmlformats.org/officeDocument/2006/relationships/slideLayout" Target="../slideLayouts/slideLayout133.xml"/><Relationship Id="rId4" Type="http://schemas.openxmlformats.org/officeDocument/2006/relationships/slideLayout" Target="../slideLayouts/slideLayout13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A488FACA-2930-4C23-8A10-A1020CB2DB80}"/>
              </a:ext>
            </a:extLst>
          </p:cNvPr>
          <p:cNvPicPr>
            <a:picLocks noChangeAspect="1"/>
          </p:cNvPicPr>
          <p:nvPr userDrawn="1"/>
        </p:nvPicPr>
        <p:blipFill>
          <a:blip r:embed="rId17">
            <a:extLst>
              <a:ext uri="{28A0092B-C50C-407E-A947-70E740481C1C}">
                <a14:useLocalDpi xmlns:a14="http://schemas.microsoft.com/office/drawing/2010/main" val="0"/>
              </a:ext>
            </a:extLst>
          </a:blip>
          <a:stretch>
            <a:fillRect/>
          </a:stretch>
        </p:blipFill>
        <p:spPr>
          <a:xfrm>
            <a:off x="0" y="81"/>
            <a:ext cx="12192000" cy="6857919"/>
          </a:xfrm>
          <a:prstGeom prst="rect">
            <a:avLst/>
          </a:prstGeom>
        </p:spPr>
      </p:pic>
      <p:pic>
        <p:nvPicPr>
          <p:cNvPr id="3" name="图片 2">
            <a:extLst>
              <a:ext uri="{FF2B5EF4-FFF2-40B4-BE49-F238E27FC236}">
                <a16:creationId xmlns:a16="http://schemas.microsoft.com/office/drawing/2014/main" id="{A9981170-5979-4FF0-A405-0B27B0202741}"/>
              </a:ext>
            </a:extLst>
          </p:cNvPr>
          <p:cNvPicPr>
            <a:picLocks noChangeAspect="1"/>
          </p:cNvPicPr>
          <p:nvPr userDrawn="1"/>
        </p:nvPicPr>
        <p:blipFill>
          <a:blip r:embed="rId18" cstate="hqprint">
            <a:extLst>
              <a:ext uri="{28A0092B-C50C-407E-A947-70E740481C1C}">
                <a14:useLocalDpi xmlns:a14="http://schemas.microsoft.com/office/drawing/2010/main" val="0"/>
              </a:ext>
            </a:extLst>
          </a:blip>
          <a:stretch>
            <a:fillRect/>
          </a:stretch>
        </p:blipFill>
        <p:spPr>
          <a:xfrm>
            <a:off x="7904193" y="2707924"/>
            <a:ext cx="4287807" cy="4150076"/>
          </a:xfrm>
          <a:prstGeom prst="rect">
            <a:avLst/>
          </a:prstGeom>
        </p:spPr>
      </p:pic>
      <p:pic>
        <p:nvPicPr>
          <p:cNvPr id="4" name="图片 3">
            <a:extLst>
              <a:ext uri="{FF2B5EF4-FFF2-40B4-BE49-F238E27FC236}">
                <a16:creationId xmlns:a16="http://schemas.microsoft.com/office/drawing/2014/main" id="{D95BF268-F120-4E60-955C-EDECC0AA074D}"/>
              </a:ext>
            </a:extLst>
          </p:cNvPr>
          <p:cNvPicPr>
            <a:picLocks noChangeAspect="1"/>
          </p:cNvPicPr>
          <p:nvPr userDrawn="1"/>
        </p:nvPicPr>
        <p:blipFill>
          <a:blip r:embed="rId19" cstate="hqprint">
            <a:extLst>
              <a:ext uri="{28A0092B-C50C-407E-A947-70E740481C1C}">
                <a14:useLocalDpi xmlns:a14="http://schemas.microsoft.com/office/drawing/2010/main" val="0"/>
              </a:ext>
            </a:extLst>
          </a:blip>
          <a:stretch>
            <a:fillRect/>
          </a:stretch>
        </p:blipFill>
        <p:spPr>
          <a:xfrm>
            <a:off x="-19050" y="0"/>
            <a:ext cx="4762500" cy="4074598"/>
          </a:xfrm>
          <a:prstGeom prst="rect">
            <a:avLst/>
          </a:prstGeom>
        </p:spPr>
      </p:pic>
      <p:pic>
        <p:nvPicPr>
          <p:cNvPr id="5" name="图片 4">
            <a:extLst>
              <a:ext uri="{FF2B5EF4-FFF2-40B4-BE49-F238E27FC236}">
                <a16:creationId xmlns:a16="http://schemas.microsoft.com/office/drawing/2014/main" id="{B8918C77-11D4-4230-9893-1E0CAE33F96F}"/>
              </a:ext>
            </a:extLst>
          </p:cNvPr>
          <p:cNvPicPr>
            <a:picLocks noChangeAspect="1"/>
          </p:cNvPicPr>
          <p:nvPr userDrawn="1"/>
        </p:nvPicPr>
        <p:blipFill>
          <a:blip r:embed="rId20">
            <a:extLst>
              <a:ext uri="{28A0092B-C50C-407E-A947-70E740481C1C}">
                <a14:useLocalDpi xmlns:a14="http://schemas.microsoft.com/office/drawing/2010/main" val="0"/>
              </a:ext>
            </a:extLst>
          </a:blip>
          <a:srcRect l="1513" t="3547" r="1664" b="4088"/>
          <a:stretch>
            <a:fillRect/>
          </a:stretch>
        </p:blipFill>
        <p:spPr>
          <a:xfrm>
            <a:off x="0" y="542925"/>
            <a:ext cx="12192000" cy="6017895"/>
          </a:xfrm>
          <a:prstGeom prst="rect">
            <a:avLst/>
          </a:prstGeom>
          <a:ln w="180975">
            <a:solidFill>
              <a:srgbClr val="B27B4F"/>
            </a:solidFill>
          </a:ln>
        </p:spPr>
      </p:pic>
    </p:spTree>
    <p:extLst>
      <p:ext uri="{BB962C8B-B14F-4D97-AF65-F5344CB8AC3E}">
        <p14:creationId xmlns:p14="http://schemas.microsoft.com/office/powerpoint/2010/main" val="1995552875"/>
      </p:ext>
    </p:extLst>
  </p:cSld>
  <p:clrMap bg1="lt1" tx1="dk1" bg2="lt2" tx2="dk2" accent1="accent1" accent2="accent2" accent3="accent3" accent4="accent4" accent5="accent5" accent6="accent6" hlink="hlink" folHlink="folHlink"/>
  <p:sldLayoutIdLst>
    <p:sldLayoutId id="2147483661" r:id="rId1"/>
    <p:sldLayoutId id="2147483662" r:id="rId2"/>
    <p:sldLayoutId id="2147483663" r:id="rId3"/>
    <p:sldLayoutId id="2147483664" r:id="rId4"/>
    <p:sldLayoutId id="2147483665" r:id="rId5"/>
    <p:sldLayoutId id="2147483666" r:id="rId6"/>
    <p:sldLayoutId id="2147483667" r:id="rId7"/>
    <p:sldLayoutId id="2147483668" r:id="rId8"/>
    <p:sldLayoutId id="2147483669" r:id="rId9"/>
    <p:sldLayoutId id="2147483670" r:id="rId10"/>
    <p:sldLayoutId id="2147483671" r:id="rId11"/>
    <p:sldLayoutId id="2147483673" r:id="rId12"/>
    <p:sldLayoutId id="2147483675" r:id="rId13"/>
    <p:sldLayoutId id="2147483676" r:id="rId14"/>
    <p:sldLayoutId id="2147483677" r:id="rId15"/>
  </p:sldLayoutIdLst>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9"/>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1"/>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2"/>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1D8BD707-D9CF-40AE-B4C6-C98DA3205C09}" type="datetimeFigureOut">
              <a:rPr lang="en-US" smtClean="0"/>
              <a:pPr/>
              <a:t>8/25/2025</a:t>
            </a:fld>
            <a:endParaRPr lang="en-US"/>
          </a:p>
        </p:txBody>
      </p:sp>
      <p:sp>
        <p:nvSpPr>
          <p:cNvPr id="5" name="Footer Placeholder 4"/>
          <p:cNvSpPr>
            <a:spLocks noGrp="1"/>
          </p:cNvSpPr>
          <p:nvPr>
            <p:ph type="ftr" sz="quarter" idx="3"/>
          </p:nvPr>
        </p:nvSpPr>
        <p:spPr>
          <a:xfrm>
            <a:off x="4165600" y="6356352"/>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2"/>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973001639"/>
      </p:ext>
    </p:extLst>
  </p:cSld>
  <p:clrMap bg1="lt1" tx1="dk1" bg2="lt2" tx2="dk2" accent1="accent1" accent2="accent2" accent3="accent3" accent4="accent4" accent5="accent5" accent6="accent6" hlink="hlink" folHlink="folHlink"/>
  <p:sldLayoutIdLst>
    <p:sldLayoutId id="2147483833" r:id="rId1"/>
    <p:sldLayoutId id="2147483834" r:id="rId2"/>
    <p:sldLayoutId id="2147483835" r:id="rId3"/>
    <p:sldLayoutId id="2147483836" r:id="rId4"/>
    <p:sldLayoutId id="2147483837" r:id="rId5"/>
    <p:sldLayoutId id="2147483838" r:id="rId6"/>
    <p:sldLayoutId id="2147483839" r:id="rId7"/>
    <p:sldLayoutId id="2147483840" r:id="rId8"/>
    <p:sldLayoutId id="2147483841" r:id="rId9"/>
    <p:sldLayoutId id="2147483842" r:id="rId10"/>
    <p:sldLayoutId id="2147483843" r:id="rId11"/>
  </p:sldLayoutIdLst>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xStyles>
    <p:titleStyle>
      <a:lvl1pPr algn="ctr" defTabSz="914354" rtl="0" eaLnBrk="1" latinLnBrk="0" hangingPunct="1">
        <a:spcBef>
          <a:spcPct val="0"/>
        </a:spcBef>
        <a:buNone/>
        <a:defRPr sz="4400" kern="1200">
          <a:solidFill>
            <a:schemeClr val="tx1"/>
          </a:solidFill>
          <a:latin typeface="+mj-lt"/>
          <a:ea typeface="+mj-ea"/>
          <a:cs typeface="+mj-cs"/>
        </a:defRPr>
      </a:lvl1pPr>
    </p:titleStyle>
    <p:bodyStyle>
      <a:lvl1pPr marL="342882" indent="-342882" algn="l" defTabSz="914354" rtl="0" eaLnBrk="1" latinLnBrk="0" hangingPunct="1">
        <a:spcBef>
          <a:spcPct val="20000"/>
        </a:spcBef>
        <a:buFont typeface="Arial" pitchFamily="34" charset="0"/>
        <a:buChar char="•"/>
        <a:defRPr sz="3200" kern="1200">
          <a:solidFill>
            <a:schemeClr val="tx1"/>
          </a:solidFill>
          <a:latin typeface="+mn-lt"/>
          <a:ea typeface="+mn-ea"/>
          <a:cs typeface="+mn-cs"/>
        </a:defRPr>
      </a:lvl1pPr>
      <a:lvl2pPr marL="742913" indent="-285737" algn="l" defTabSz="914354" rtl="0" eaLnBrk="1" latinLnBrk="0" hangingPunct="1">
        <a:spcBef>
          <a:spcPct val="20000"/>
        </a:spcBef>
        <a:buFont typeface="Arial" pitchFamily="34" charset="0"/>
        <a:buChar char="–"/>
        <a:defRPr sz="2800" kern="1200">
          <a:solidFill>
            <a:schemeClr val="tx1"/>
          </a:solidFill>
          <a:latin typeface="+mn-lt"/>
          <a:ea typeface="+mn-ea"/>
          <a:cs typeface="+mn-cs"/>
        </a:defRPr>
      </a:lvl2pPr>
      <a:lvl3pPr marL="1142942" indent="-228589" algn="l" defTabSz="914354" rtl="0" eaLnBrk="1" latinLnBrk="0" hangingPunct="1">
        <a:spcBef>
          <a:spcPct val="20000"/>
        </a:spcBef>
        <a:buFont typeface="Arial" pitchFamily="34" charset="0"/>
        <a:buChar char="•"/>
        <a:defRPr sz="2400" kern="1200">
          <a:solidFill>
            <a:schemeClr val="tx1"/>
          </a:solidFill>
          <a:latin typeface="+mn-lt"/>
          <a:ea typeface="+mn-ea"/>
          <a:cs typeface="+mn-cs"/>
        </a:defRPr>
      </a:lvl3pPr>
      <a:lvl4pPr marL="1600120"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4pPr>
      <a:lvl5pPr marL="2057298"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5pPr>
      <a:lvl6pPr marL="2514474"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71652"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28829"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86006" indent="-228589" algn="l" defTabSz="914354"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14354" rtl="0" eaLnBrk="1" latinLnBrk="0" hangingPunct="1">
        <a:defRPr sz="1800" kern="1200">
          <a:solidFill>
            <a:schemeClr val="tx1"/>
          </a:solidFill>
          <a:latin typeface="+mn-lt"/>
          <a:ea typeface="+mn-ea"/>
          <a:cs typeface="+mn-cs"/>
        </a:defRPr>
      </a:lvl1pPr>
      <a:lvl2pPr marL="457178" algn="l" defTabSz="914354" rtl="0" eaLnBrk="1" latinLnBrk="0" hangingPunct="1">
        <a:defRPr sz="1800" kern="1200">
          <a:solidFill>
            <a:schemeClr val="tx1"/>
          </a:solidFill>
          <a:latin typeface="+mn-lt"/>
          <a:ea typeface="+mn-ea"/>
          <a:cs typeface="+mn-cs"/>
        </a:defRPr>
      </a:lvl2pPr>
      <a:lvl3pPr marL="914354" algn="l" defTabSz="914354" rtl="0" eaLnBrk="1" latinLnBrk="0" hangingPunct="1">
        <a:defRPr sz="1800" kern="1200">
          <a:solidFill>
            <a:schemeClr val="tx1"/>
          </a:solidFill>
          <a:latin typeface="+mn-lt"/>
          <a:ea typeface="+mn-ea"/>
          <a:cs typeface="+mn-cs"/>
        </a:defRPr>
      </a:lvl3pPr>
      <a:lvl4pPr marL="1371532" algn="l" defTabSz="914354" rtl="0" eaLnBrk="1" latinLnBrk="0" hangingPunct="1">
        <a:defRPr sz="1800" kern="1200">
          <a:solidFill>
            <a:schemeClr val="tx1"/>
          </a:solidFill>
          <a:latin typeface="+mn-lt"/>
          <a:ea typeface="+mn-ea"/>
          <a:cs typeface="+mn-cs"/>
        </a:defRPr>
      </a:lvl4pPr>
      <a:lvl5pPr marL="1828709" algn="l" defTabSz="914354" rtl="0" eaLnBrk="1" latinLnBrk="0" hangingPunct="1">
        <a:defRPr sz="1800" kern="1200">
          <a:solidFill>
            <a:schemeClr val="tx1"/>
          </a:solidFill>
          <a:latin typeface="+mn-lt"/>
          <a:ea typeface="+mn-ea"/>
          <a:cs typeface="+mn-cs"/>
        </a:defRPr>
      </a:lvl5pPr>
      <a:lvl6pPr marL="2285886" algn="l" defTabSz="914354" rtl="0" eaLnBrk="1" latinLnBrk="0" hangingPunct="1">
        <a:defRPr sz="1800" kern="1200">
          <a:solidFill>
            <a:schemeClr val="tx1"/>
          </a:solidFill>
          <a:latin typeface="+mn-lt"/>
          <a:ea typeface="+mn-ea"/>
          <a:cs typeface="+mn-cs"/>
        </a:defRPr>
      </a:lvl6pPr>
      <a:lvl7pPr marL="2743062" algn="l" defTabSz="914354" rtl="0" eaLnBrk="1" latinLnBrk="0" hangingPunct="1">
        <a:defRPr sz="1800" kern="1200">
          <a:solidFill>
            <a:schemeClr val="tx1"/>
          </a:solidFill>
          <a:latin typeface="+mn-lt"/>
          <a:ea typeface="+mn-ea"/>
          <a:cs typeface="+mn-cs"/>
        </a:defRPr>
      </a:lvl7pPr>
      <a:lvl8pPr marL="3200240" algn="l" defTabSz="914354" rtl="0" eaLnBrk="1" latinLnBrk="0" hangingPunct="1">
        <a:defRPr sz="1800" kern="1200">
          <a:solidFill>
            <a:schemeClr val="tx1"/>
          </a:solidFill>
          <a:latin typeface="+mn-lt"/>
          <a:ea typeface="+mn-ea"/>
          <a:cs typeface="+mn-cs"/>
        </a:defRPr>
      </a:lvl8pPr>
      <a:lvl9pPr marL="3657418" algn="l" defTabSz="914354"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accent6"/>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720000"/>
            <a:ext cx="10272000" cy="752400"/>
          </a:xfrm>
          <a:prstGeom prst="rect">
            <a:avLst/>
          </a:prstGeom>
          <a:noFill/>
          <a:ln>
            <a:noFill/>
          </a:ln>
        </p:spPr>
        <p:txBody>
          <a:bodyPr spcFirstLastPara="1" wrap="square" lIns="91425" tIns="91425" rIns="91425" bIns="91425" anchor="ctr" anchorCtr="0">
            <a:noAutofit/>
          </a:bodyPr>
          <a:lstStyle>
            <a:lvl1pPr lvl="0" rtl="0">
              <a:spcBef>
                <a:spcPts val="0"/>
              </a:spcBef>
              <a:spcAft>
                <a:spcPts val="0"/>
              </a:spcAft>
              <a:buClr>
                <a:schemeClr val="dk1"/>
              </a:buClr>
              <a:buSzPts val="3000"/>
              <a:buFont typeface="Roboto Slab"/>
              <a:buNone/>
              <a:defRPr sz="3000" b="1">
                <a:solidFill>
                  <a:schemeClr val="dk1"/>
                </a:solidFill>
                <a:latin typeface="Roboto Slab"/>
                <a:ea typeface="Roboto Slab"/>
                <a:cs typeface="Roboto Slab"/>
                <a:sym typeface="Roboto Slab"/>
              </a:defRPr>
            </a:lvl1pPr>
            <a:lvl2pPr lvl="1" rtl="0">
              <a:spcBef>
                <a:spcPts val="0"/>
              </a:spcBef>
              <a:spcAft>
                <a:spcPts val="0"/>
              </a:spcAft>
              <a:buClr>
                <a:schemeClr val="dk1"/>
              </a:buClr>
              <a:buSzPts val="3100"/>
              <a:buFont typeface="Merriweather Black"/>
              <a:buNone/>
              <a:defRPr sz="3100">
                <a:solidFill>
                  <a:schemeClr val="dk1"/>
                </a:solidFill>
                <a:latin typeface="Merriweather Black"/>
                <a:ea typeface="Merriweather Black"/>
                <a:cs typeface="Merriweather Black"/>
                <a:sym typeface="Merriweather Black"/>
              </a:defRPr>
            </a:lvl2pPr>
            <a:lvl3pPr lvl="2" rtl="0">
              <a:spcBef>
                <a:spcPts val="0"/>
              </a:spcBef>
              <a:spcAft>
                <a:spcPts val="0"/>
              </a:spcAft>
              <a:buClr>
                <a:schemeClr val="dk1"/>
              </a:buClr>
              <a:buSzPts val="3100"/>
              <a:buFont typeface="Merriweather Black"/>
              <a:buNone/>
              <a:defRPr sz="3100">
                <a:solidFill>
                  <a:schemeClr val="dk1"/>
                </a:solidFill>
                <a:latin typeface="Merriweather Black"/>
                <a:ea typeface="Merriweather Black"/>
                <a:cs typeface="Merriweather Black"/>
                <a:sym typeface="Merriweather Black"/>
              </a:defRPr>
            </a:lvl3pPr>
            <a:lvl4pPr lvl="3" rtl="0">
              <a:spcBef>
                <a:spcPts val="0"/>
              </a:spcBef>
              <a:spcAft>
                <a:spcPts val="0"/>
              </a:spcAft>
              <a:buClr>
                <a:schemeClr val="dk1"/>
              </a:buClr>
              <a:buSzPts val="3100"/>
              <a:buFont typeface="Merriweather Black"/>
              <a:buNone/>
              <a:defRPr sz="3100">
                <a:solidFill>
                  <a:schemeClr val="dk1"/>
                </a:solidFill>
                <a:latin typeface="Merriweather Black"/>
                <a:ea typeface="Merriweather Black"/>
                <a:cs typeface="Merriweather Black"/>
                <a:sym typeface="Merriweather Black"/>
              </a:defRPr>
            </a:lvl4pPr>
            <a:lvl5pPr lvl="4" rtl="0">
              <a:spcBef>
                <a:spcPts val="0"/>
              </a:spcBef>
              <a:spcAft>
                <a:spcPts val="0"/>
              </a:spcAft>
              <a:buClr>
                <a:schemeClr val="dk1"/>
              </a:buClr>
              <a:buSzPts val="3100"/>
              <a:buFont typeface="Merriweather Black"/>
              <a:buNone/>
              <a:defRPr sz="3100">
                <a:solidFill>
                  <a:schemeClr val="dk1"/>
                </a:solidFill>
                <a:latin typeface="Merriweather Black"/>
                <a:ea typeface="Merriweather Black"/>
                <a:cs typeface="Merriweather Black"/>
                <a:sym typeface="Merriweather Black"/>
              </a:defRPr>
            </a:lvl5pPr>
            <a:lvl6pPr lvl="5" rtl="0">
              <a:spcBef>
                <a:spcPts val="0"/>
              </a:spcBef>
              <a:spcAft>
                <a:spcPts val="0"/>
              </a:spcAft>
              <a:buClr>
                <a:schemeClr val="dk1"/>
              </a:buClr>
              <a:buSzPts val="3100"/>
              <a:buFont typeface="Merriweather Black"/>
              <a:buNone/>
              <a:defRPr sz="3100">
                <a:solidFill>
                  <a:schemeClr val="dk1"/>
                </a:solidFill>
                <a:latin typeface="Merriweather Black"/>
                <a:ea typeface="Merriweather Black"/>
                <a:cs typeface="Merriweather Black"/>
                <a:sym typeface="Merriweather Black"/>
              </a:defRPr>
            </a:lvl6pPr>
            <a:lvl7pPr lvl="6" rtl="0">
              <a:spcBef>
                <a:spcPts val="0"/>
              </a:spcBef>
              <a:spcAft>
                <a:spcPts val="0"/>
              </a:spcAft>
              <a:buClr>
                <a:schemeClr val="dk1"/>
              </a:buClr>
              <a:buSzPts val="3100"/>
              <a:buFont typeface="Merriweather Black"/>
              <a:buNone/>
              <a:defRPr sz="3100">
                <a:solidFill>
                  <a:schemeClr val="dk1"/>
                </a:solidFill>
                <a:latin typeface="Merriweather Black"/>
                <a:ea typeface="Merriweather Black"/>
                <a:cs typeface="Merriweather Black"/>
                <a:sym typeface="Merriweather Black"/>
              </a:defRPr>
            </a:lvl7pPr>
            <a:lvl8pPr lvl="7" rtl="0">
              <a:spcBef>
                <a:spcPts val="0"/>
              </a:spcBef>
              <a:spcAft>
                <a:spcPts val="0"/>
              </a:spcAft>
              <a:buClr>
                <a:schemeClr val="dk1"/>
              </a:buClr>
              <a:buSzPts val="3100"/>
              <a:buFont typeface="Merriweather Black"/>
              <a:buNone/>
              <a:defRPr sz="3100">
                <a:solidFill>
                  <a:schemeClr val="dk1"/>
                </a:solidFill>
                <a:latin typeface="Merriweather Black"/>
                <a:ea typeface="Merriweather Black"/>
                <a:cs typeface="Merriweather Black"/>
                <a:sym typeface="Merriweather Black"/>
              </a:defRPr>
            </a:lvl8pPr>
            <a:lvl9pPr lvl="8" rtl="0">
              <a:spcBef>
                <a:spcPts val="0"/>
              </a:spcBef>
              <a:spcAft>
                <a:spcPts val="0"/>
              </a:spcAft>
              <a:buClr>
                <a:schemeClr val="dk1"/>
              </a:buClr>
              <a:buSzPts val="3100"/>
              <a:buFont typeface="Merriweather Black"/>
              <a:buNone/>
              <a:defRPr sz="3100">
                <a:solidFill>
                  <a:schemeClr val="dk1"/>
                </a:solidFill>
                <a:latin typeface="Merriweather Black"/>
                <a:ea typeface="Merriweather Black"/>
                <a:cs typeface="Merriweather Black"/>
                <a:sym typeface="Merriweather Black"/>
              </a:defRPr>
            </a:lvl9pPr>
          </a:lstStyle>
          <a:p>
            <a:endParaRPr/>
          </a:p>
        </p:txBody>
      </p:sp>
      <p:sp>
        <p:nvSpPr>
          <p:cNvPr id="7" name="Google Shape;7;p1"/>
          <p:cNvSpPr txBox="1">
            <a:spLocks noGrp="1"/>
          </p:cNvSpPr>
          <p:nvPr>
            <p:ph type="body" idx="1"/>
          </p:nvPr>
        </p:nvSpPr>
        <p:spPr>
          <a:xfrm>
            <a:off x="960000" y="1649444"/>
            <a:ext cx="10272000" cy="4488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DM Sans"/>
              <a:buChar char="●"/>
              <a:defRPr>
                <a:solidFill>
                  <a:schemeClr val="dk1"/>
                </a:solidFill>
                <a:latin typeface="DM Sans"/>
                <a:ea typeface="DM Sans"/>
                <a:cs typeface="DM Sans"/>
                <a:sym typeface="DM Sans"/>
              </a:defRPr>
            </a:lvl1pPr>
            <a:lvl2pPr marL="914400" lvl="1"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2pPr>
            <a:lvl3pPr marL="1371600" lvl="2"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3pPr>
            <a:lvl4pPr marL="1828800" lvl="3"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4pPr>
            <a:lvl5pPr marL="2286000" lvl="4"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5pPr>
            <a:lvl6pPr marL="2743200" lvl="5"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6pPr>
            <a:lvl7pPr marL="3200400" lvl="6"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7pPr>
            <a:lvl8pPr marL="3657600" lvl="7" indent="-317500">
              <a:lnSpc>
                <a:spcPct val="100000"/>
              </a:lnSpc>
              <a:spcBef>
                <a:spcPts val="1600"/>
              </a:spcBef>
              <a:spcAft>
                <a:spcPts val="0"/>
              </a:spcAft>
              <a:buClr>
                <a:schemeClr val="dk1"/>
              </a:buClr>
              <a:buSzPts val="1400"/>
              <a:buFont typeface="DM Sans"/>
              <a:buChar char="○"/>
              <a:defRPr>
                <a:solidFill>
                  <a:schemeClr val="dk1"/>
                </a:solidFill>
                <a:latin typeface="DM Sans"/>
                <a:ea typeface="DM Sans"/>
                <a:cs typeface="DM Sans"/>
                <a:sym typeface="DM Sans"/>
              </a:defRPr>
            </a:lvl8pPr>
            <a:lvl9pPr marL="4114800" lvl="8" indent="-317500">
              <a:lnSpc>
                <a:spcPct val="100000"/>
              </a:lnSpc>
              <a:spcBef>
                <a:spcPts val="1600"/>
              </a:spcBef>
              <a:spcAft>
                <a:spcPts val="1600"/>
              </a:spcAft>
              <a:buClr>
                <a:schemeClr val="dk1"/>
              </a:buClr>
              <a:buSzPts val="1400"/>
              <a:buFont typeface="DM Sans"/>
              <a:buChar char="■"/>
              <a:defRPr>
                <a:solidFill>
                  <a:schemeClr val="dk1"/>
                </a:solidFill>
                <a:latin typeface="DM Sans"/>
                <a:ea typeface="DM Sans"/>
                <a:cs typeface="DM Sans"/>
                <a:sym typeface="DM Sans"/>
              </a:defRPr>
            </a:lvl9pPr>
          </a:lstStyle>
          <a:p>
            <a:endParaRPr/>
          </a:p>
        </p:txBody>
      </p:sp>
    </p:spTree>
    <p:extLst>
      <p:ext uri="{BB962C8B-B14F-4D97-AF65-F5344CB8AC3E}">
        <p14:creationId xmlns:p14="http://schemas.microsoft.com/office/powerpoint/2010/main" val="288943858"/>
      </p:ext>
    </p:extLst>
  </p:cSld>
  <p:clrMap bg1="lt1" tx1="dk1" bg2="dk2" tx2="lt2" accent1="accent1" accent2="accent2" accent3="accent3" accent4="accent4" accent5="accent5" accent6="accent6" hlink="hlink" folHlink="folHlink"/>
  <p:sldLayoutIdLst>
    <p:sldLayoutId id="2147483845" r:id="rId1"/>
    <p:sldLayoutId id="2147483846" r:id="rId2"/>
    <p:sldLayoutId id="2147483847" r:id="rId3"/>
    <p:sldLayoutId id="2147483848" r:id="rId4"/>
    <p:sldLayoutId id="2147483849" r:id="rId5"/>
    <p:sldLayoutId id="2147483850" r:id="rId6"/>
    <p:sldLayoutId id="2147483851" r:id="rId7"/>
    <p:sldLayoutId id="2147483852" r:id="rId8"/>
    <p:sldLayoutId id="2147483853" r:id="rId9"/>
    <p:sldLayoutId id="2147483854" r:id="rId10"/>
    <p:sldLayoutId id="2147483855" r:id="rId11"/>
    <p:sldLayoutId id="2147483856" r:id="rId12"/>
    <p:sldLayoutId id="2147483857" r:id="rId13"/>
    <p:sldLayoutId id="2147483858" r:id="rId14"/>
    <p:sldLayoutId id="2147483859" r:id="rId15"/>
    <p:sldLayoutId id="2147483860" r:id="rId16"/>
    <p:sldLayoutId id="2147483861" r:id="rId17"/>
    <p:sldLayoutId id="2147483862" r:id="rId18"/>
    <p:sldLayoutId id="2147483863" r:id="rId19"/>
    <p:sldLayoutId id="2147483864" r:id="rId20"/>
    <p:sldLayoutId id="2147483865" r:id="rId21"/>
    <p:sldLayoutId id="2147483866" r:id="rId22"/>
    <p:sldLayoutId id="2147483867" r:id="rId23"/>
    <p:sldLayoutId id="2147483868" r:id="rId24"/>
    <p:sldLayoutId id="2147483869" r:id="rId25"/>
    <p:sldLayoutId id="2147483870" r:id="rId26"/>
    <p:sldLayoutId id="2147483871" r:id="rId27"/>
    <p:sldLayoutId id="2147483872" r:id="rId28"/>
    <p:sldLayoutId id="2147483873" r:id="rId29"/>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340">
          <p15:clr>
            <a:srgbClr val="EA4335"/>
          </p15:clr>
        </p15:guide>
        <p15:guide id="2" pos="454">
          <p15:clr>
            <a:srgbClr val="EA4335"/>
          </p15:clr>
        </p15:guide>
        <p15:guide id="3" orient="horz" pos="2900">
          <p15:clr>
            <a:srgbClr val="EA4335"/>
          </p15:clr>
        </p15:guide>
        <p15:guide id="4" pos="5306">
          <p15:clr>
            <a:srgbClr val="EA4335"/>
          </p15:clr>
        </p15:guide>
        <p15:guide id="5" orient="horz" pos="1620">
          <p15:clr>
            <a:srgbClr val="EA4335"/>
          </p15:clr>
        </p15:guide>
        <p15:guide id="6" pos="2880">
          <p15:clr>
            <a:srgbClr val="EA4335"/>
          </p15:clr>
        </p15:guide>
      </p15:sldGuideLst>
    </p:ext>
  </p:extLst>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ctr" anchorCtr="0">
            <a:noAutofit/>
          </a:bodyPr>
          <a:lstStyle>
            <a:lvl1pPr lvl="0" algn="ctr">
              <a:spcBef>
                <a:spcPts val="0"/>
              </a:spcBef>
              <a:spcAft>
                <a:spcPts val="0"/>
              </a:spcAft>
              <a:buClr>
                <a:schemeClr val="dk1"/>
              </a:buClr>
              <a:buSzPts val="2800"/>
              <a:buFont typeface="Fira Sans Extra Condensed"/>
              <a:buNone/>
              <a:defRPr sz="2800" b="1">
                <a:solidFill>
                  <a:schemeClr val="dk1"/>
                </a:solidFill>
                <a:latin typeface="Fira Sans Extra Condensed"/>
                <a:ea typeface="Fira Sans Extra Condensed"/>
                <a:cs typeface="Fira Sans Extra Condensed"/>
                <a:sym typeface="Fira Sans Extra Condensed"/>
              </a:defRPr>
            </a:lvl1pPr>
            <a:lvl2pPr lvl="1" algn="ctr">
              <a:spcBef>
                <a:spcPts val="0"/>
              </a:spcBef>
              <a:spcAft>
                <a:spcPts val="0"/>
              </a:spcAft>
              <a:buClr>
                <a:schemeClr val="dk1"/>
              </a:buClr>
              <a:buSzPts val="2800"/>
              <a:buFont typeface="Fira Sans Extra Condensed"/>
              <a:buNone/>
              <a:defRPr sz="2800" b="1">
                <a:solidFill>
                  <a:schemeClr val="dk1"/>
                </a:solidFill>
                <a:latin typeface="Fira Sans Extra Condensed"/>
                <a:ea typeface="Fira Sans Extra Condensed"/>
                <a:cs typeface="Fira Sans Extra Condensed"/>
                <a:sym typeface="Fira Sans Extra Condensed"/>
              </a:defRPr>
            </a:lvl2pPr>
            <a:lvl3pPr lvl="2" algn="ctr">
              <a:spcBef>
                <a:spcPts val="0"/>
              </a:spcBef>
              <a:spcAft>
                <a:spcPts val="0"/>
              </a:spcAft>
              <a:buClr>
                <a:schemeClr val="dk1"/>
              </a:buClr>
              <a:buSzPts val="2800"/>
              <a:buFont typeface="Fira Sans Extra Condensed"/>
              <a:buNone/>
              <a:defRPr sz="2800" b="1">
                <a:solidFill>
                  <a:schemeClr val="dk1"/>
                </a:solidFill>
                <a:latin typeface="Fira Sans Extra Condensed"/>
                <a:ea typeface="Fira Sans Extra Condensed"/>
                <a:cs typeface="Fira Sans Extra Condensed"/>
                <a:sym typeface="Fira Sans Extra Condensed"/>
              </a:defRPr>
            </a:lvl3pPr>
            <a:lvl4pPr lvl="3" algn="ctr">
              <a:spcBef>
                <a:spcPts val="0"/>
              </a:spcBef>
              <a:spcAft>
                <a:spcPts val="0"/>
              </a:spcAft>
              <a:buClr>
                <a:schemeClr val="dk1"/>
              </a:buClr>
              <a:buSzPts val="2800"/>
              <a:buFont typeface="Fira Sans Extra Condensed"/>
              <a:buNone/>
              <a:defRPr sz="2800" b="1">
                <a:solidFill>
                  <a:schemeClr val="dk1"/>
                </a:solidFill>
                <a:latin typeface="Fira Sans Extra Condensed"/>
                <a:ea typeface="Fira Sans Extra Condensed"/>
                <a:cs typeface="Fira Sans Extra Condensed"/>
                <a:sym typeface="Fira Sans Extra Condensed"/>
              </a:defRPr>
            </a:lvl4pPr>
            <a:lvl5pPr lvl="4" algn="ctr">
              <a:spcBef>
                <a:spcPts val="0"/>
              </a:spcBef>
              <a:spcAft>
                <a:spcPts val="0"/>
              </a:spcAft>
              <a:buClr>
                <a:schemeClr val="dk1"/>
              </a:buClr>
              <a:buSzPts val="2800"/>
              <a:buFont typeface="Fira Sans Extra Condensed"/>
              <a:buNone/>
              <a:defRPr sz="2800" b="1">
                <a:solidFill>
                  <a:schemeClr val="dk1"/>
                </a:solidFill>
                <a:latin typeface="Fira Sans Extra Condensed"/>
                <a:ea typeface="Fira Sans Extra Condensed"/>
                <a:cs typeface="Fira Sans Extra Condensed"/>
                <a:sym typeface="Fira Sans Extra Condensed"/>
              </a:defRPr>
            </a:lvl5pPr>
            <a:lvl6pPr lvl="5" algn="ctr">
              <a:spcBef>
                <a:spcPts val="0"/>
              </a:spcBef>
              <a:spcAft>
                <a:spcPts val="0"/>
              </a:spcAft>
              <a:buClr>
                <a:schemeClr val="dk1"/>
              </a:buClr>
              <a:buSzPts val="2800"/>
              <a:buFont typeface="Fira Sans Extra Condensed"/>
              <a:buNone/>
              <a:defRPr sz="2800" b="1">
                <a:solidFill>
                  <a:schemeClr val="dk1"/>
                </a:solidFill>
                <a:latin typeface="Fira Sans Extra Condensed"/>
                <a:ea typeface="Fira Sans Extra Condensed"/>
                <a:cs typeface="Fira Sans Extra Condensed"/>
                <a:sym typeface="Fira Sans Extra Condensed"/>
              </a:defRPr>
            </a:lvl6pPr>
            <a:lvl7pPr lvl="6" algn="ctr">
              <a:spcBef>
                <a:spcPts val="0"/>
              </a:spcBef>
              <a:spcAft>
                <a:spcPts val="0"/>
              </a:spcAft>
              <a:buClr>
                <a:schemeClr val="dk1"/>
              </a:buClr>
              <a:buSzPts val="2800"/>
              <a:buFont typeface="Fira Sans Extra Condensed"/>
              <a:buNone/>
              <a:defRPr sz="2800" b="1">
                <a:solidFill>
                  <a:schemeClr val="dk1"/>
                </a:solidFill>
                <a:latin typeface="Fira Sans Extra Condensed"/>
                <a:ea typeface="Fira Sans Extra Condensed"/>
                <a:cs typeface="Fira Sans Extra Condensed"/>
                <a:sym typeface="Fira Sans Extra Condensed"/>
              </a:defRPr>
            </a:lvl7pPr>
            <a:lvl8pPr lvl="7" algn="ctr">
              <a:spcBef>
                <a:spcPts val="0"/>
              </a:spcBef>
              <a:spcAft>
                <a:spcPts val="0"/>
              </a:spcAft>
              <a:buClr>
                <a:schemeClr val="dk1"/>
              </a:buClr>
              <a:buSzPts val="2800"/>
              <a:buFont typeface="Fira Sans Extra Condensed"/>
              <a:buNone/>
              <a:defRPr sz="2800" b="1">
                <a:solidFill>
                  <a:schemeClr val="dk1"/>
                </a:solidFill>
                <a:latin typeface="Fira Sans Extra Condensed"/>
                <a:ea typeface="Fira Sans Extra Condensed"/>
                <a:cs typeface="Fira Sans Extra Condensed"/>
                <a:sym typeface="Fira Sans Extra Condensed"/>
              </a:defRPr>
            </a:lvl8pPr>
            <a:lvl9pPr lvl="8" algn="ctr">
              <a:spcBef>
                <a:spcPts val="0"/>
              </a:spcBef>
              <a:spcAft>
                <a:spcPts val="0"/>
              </a:spcAft>
              <a:buClr>
                <a:schemeClr val="dk1"/>
              </a:buClr>
              <a:buSzPts val="2800"/>
              <a:buFont typeface="Fira Sans Extra Condensed"/>
              <a:buNone/>
              <a:defRPr sz="2800" b="1">
                <a:solidFill>
                  <a:schemeClr val="dk1"/>
                </a:solidFill>
                <a:latin typeface="Fira Sans Extra Condensed"/>
                <a:ea typeface="Fira Sans Extra Condensed"/>
                <a:cs typeface="Fira Sans Extra Condensed"/>
                <a:sym typeface="Fira Sans Extra Condensed"/>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2"/>
              </a:buClr>
              <a:buSzPts val="1800"/>
              <a:buFont typeface="Fira Sans"/>
              <a:buChar char="●"/>
              <a:defRPr sz="1800">
                <a:solidFill>
                  <a:schemeClr val="dk2"/>
                </a:solidFill>
                <a:latin typeface="Fira Sans"/>
                <a:ea typeface="Fira Sans"/>
                <a:cs typeface="Fira Sans"/>
                <a:sym typeface="Fira Sans"/>
              </a:defRPr>
            </a:lvl1pPr>
            <a:lvl2pPr marL="914400" lvl="1" indent="-317500">
              <a:lnSpc>
                <a:spcPct val="115000"/>
              </a:lnSpc>
              <a:spcBef>
                <a:spcPts val="1600"/>
              </a:spcBef>
              <a:spcAft>
                <a:spcPts val="0"/>
              </a:spcAft>
              <a:buClr>
                <a:schemeClr val="dk2"/>
              </a:buClr>
              <a:buSzPts val="1400"/>
              <a:buFont typeface="Fira Sans"/>
              <a:buChar char="○"/>
              <a:defRPr>
                <a:solidFill>
                  <a:schemeClr val="dk2"/>
                </a:solidFill>
                <a:latin typeface="Fira Sans"/>
                <a:ea typeface="Fira Sans"/>
                <a:cs typeface="Fira Sans"/>
                <a:sym typeface="Fira Sans"/>
              </a:defRPr>
            </a:lvl2pPr>
            <a:lvl3pPr marL="1371600" lvl="2" indent="-317500">
              <a:lnSpc>
                <a:spcPct val="115000"/>
              </a:lnSpc>
              <a:spcBef>
                <a:spcPts val="1600"/>
              </a:spcBef>
              <a:spcAft>
                <a:spcPts val="0"/>
              </a:spcAft>
              <a:buClr>
                <a:schemeClr val="dk2"/>
              </a:buClr>
              <a:buSzPts val="1400"/>
              <a:buFont typeface="Fira Sans"/>
              <a:buChar char="■"/>
              <a:defRPr>
                <a:solidFill>
                  <a:schemeClr val="dk2"/>
                </a:solidFill>
                <a:latin typeface="Fira Sans"/>
                <a:ea typeface="Fira Sans"/>
                <a:cs typeface="Fira Sans"/>
                <a:sym typeface="Fira Sans"/>
              </a:defRPr>
            </a:lvl3pPr>
            <a:lvl4pPr marL="1828800" lvl="3" indent="-317500">
              <a:lnSpc>
                <a:spcPct val="115000"/>
              </a:lnSpc>
              <a:spcBef>
                <a:spcPts val="1600"/>
              </a:spcBef>
              <a:spcAft>
                <a:spcPts val="0"/>
              </a:spcAft>
              <a:buClr>
                <a:schemeClr val="dk2"/>
              </a:buClr>
              <a:buSzPts val="1400"/>
              <a:buFont typeface="Fira Sans"/>
              <a:buChar char="●"/>
              <a:defRPr>
                <a:solidFill>
                  <a:schemeClr val="dk2"/>
                </a:solidFill>
                <a:latin typeface="Fira Sans"/>
                <a:ea typeface="Fira Sans"/>
                <a:cs typeface="Fira Sans"/>
                <a:sym typeface="Fira Sans"/>
              </a:defRPr>
            </a:lvl4pPr>
            <a:lvl5pPr marL="2286000" lvl="4" indent="-317500">
              <a:lnSpc>
                <a:spcPct val="115000"/>
              </a:lnSpc>
              <a:spcBef>
                <a:spcPts val="1600"/>
              </a:spcBef>
              <a:spcAft>
                <a:spcPts val="0"/>
              </a:spcAft>
              <a:buClr>
                <a:schemeClr val="dk2"/>
              </a:buClr>
              <a:buSzPts val="1400"/>
              <a:buFont typeface="Fira Sans"/>
              <a:buChar char="○"/>
              <a:defRPr>
                <a:solidFill>
                  <a:schemeClr val="dk2"/>
                </a:solidFill>
                <a:latin typeface="Fira Sans"/>
                <a:ea typeface="Fira Sans"/>
                <a:cs typeface="Fira Sans"/>
                <a:sym typeface="Fira Sans"/>
              </a:defRPr>
            </a:lvl5pPr>
            <a:lvl6pPr marL="2743200" lvl="5" indent="-317500">
              <a:lnSpc>
                <a:spcPct val="115000"/>
              </a:lnSpc>
              <a:spcBef>
                <a:spcPts val="1600"/>
              </a:spcBef>
              <a:spcAft>
                <a:spcPts val="0"/>
              </a:spcAft>
              <a:buClr>
                <a:schemeClr val="dk2"/>
              </a:buClr>
              <a:buSzPts val="1400"/>
              <a:buFont typeface="Fira Sans"/>
              <a:buChar char="■"/>
              <a:defRPr>
                <a:solidFill>
                  <a:schemeClr val="dk2"/>
                </a:solidFill>
                <a:latin typeface="Fira Sans"/>
                <a:ea typeface="Fira Sans"/>
                <a:cs typeface="Fira Sans"/>
                <a:sym typeface="Fira Sans"/>
              </a:defRPr>
            </a:lvl6pPr>
            <a:lvl7pPr marL="3200400" lvl="6" indent="-317500">
              <a:lnSpc>
                <a:spcPct val="115000"/>
              </a:lnSpc>
              <a:spcBef>
                <a:spcPts val="1600"/>
              </a:spcBef>
              <a:spcAft>
                <a:spcPts val="0"/>
              </a:spcAft>
              <a:buClr>
                <a:schemeClr val="dk2"/>
              </a:buClr>
              <a:buSzPts val="1400"/>
              <a:buFont typeface="Fira Sans"/>
              <a:buChar char="●"/>
              <a:defRPr>
                <a:solidFill>
                  <a:schemeClr val="dk2"/>
                </a:solidFill>
                <a:latin typeface="Fira Sans"/>
                <a:ea typeface="Fira Sans"/>
                <a:cs typeface="Fira Sans"/>
                <a:sym typeface="Fira Sans"/>
              </a:defRPr>
            </a:lvl7pPr>
            <a:lvl8pPr marL="3657600" lvl="7" indent="-317500">
              <a:lnSpc>
                <a:spcPct val="115000"/>
              </a:lnSpc>
              <a:spcBef>
                <a:spcPts val="1600"/>
              </a:spcBef>
              <a:spcAft>
                <a:spcPts val="0"/>
              </a:spcAft>
              <a:buClr>
                <a:schemeClr val="dk2"/>
              </a:buClr>
              <a:buSzPts val="1400"/>
              <a:buFont typeface="Fira Sans"/>
              <a:buChar char="○"/>
              <a:defRPr>
                <a:solidFill>
                  <a:schemeClr val="dk2"/>
                </a:solidFill>
                <a:latin typeface="Fira Sans"/>
                <a:ea typeface="Fira Sans"/>
                <a:cs typeface="Fira Sans"/>
                <a:sym typeface="Fira Sans"/>
              </a:defRPr>
            </a:lvl8pPr>
            <a:lvl9pPr marL="4114800" lvl="8" indent="-317500">
              <a:lnSpc>
                <a:spcPct val="115000"/>
              </a:lnSpc>
              <a:spcBef>
                <a:spcPts val="1600"/>
              </a:spcBef>
              <a:spcAft>
                <a:spcPts val="1600"/>
              </a:spcAft>
              <a:buClr>
                <a:schemeClr val="dk2"/>
              </a:buClr>
              <a:buSzPts val="1400"/>
              <a:buFont typeface="Fira Sans"/>
              <a:buChar char="■"/>
              <a:defRPr>
                <a:solidFill>
                  <a:schemeClr val="dk2"/>
                </a:solidFill>
                <a:latin typeface="Fira Sans"/>
                <a:ea typeface="Fira Sans"/>
                <a:cs typeface="Fira Sans"/>
                <a:sym typeface="Fira Sans"/>
              </a:defRPr>
            </a:lvl9pPr>
          </a:lstStyle>
          <a:p>
            <a:endParaRPr/>
          </a:p>
        </p:txBody>
      </p:sp>
    </p:spTree>
    <p:extLst>
      <p:ext uri="{BB962C8B-B14F-4D97-AF65-F5344CB8AC3E}">
        <p14:creationId xmlns:p14="http://schemas.microsoft.com/office/powerpoint/2010/main" val="253781225"/>
      </p:ext>
    </p:extLst>
  </p:cSld>
  <p:clrMap bg1="lt1" tx1="dk1" bg2="dk2" tx2="lt2" accent1="accent1" accent2="accent2" accent3="accent3" accent4="accent4" accent5="accent5" accent6="accent6" hlink="hlink" folHlink="folHlink"/>
  <p:sldLayoutIdLst>
    <p:sldLayoutId id="2147483875" r:id="rId1"/>
    <p:sldLayoutId id="2147483876" r:id="rId2"/>
    <p:sldLayoutId id="2147483877" r:id="rId3"/>
    <p:sldLayoutId id="2147483878" r:id="rId4"/>
    <p:sldLayoutId id="2147483879" r:id="rId5"/>
    <p:sldLayoutId id="2147483880" r:id="rId6"/>
    <p:sldLayoutId id="2147483881" r:id="rId7"/>
    <p:sldLayoutId id="2147483882" r:id="rId8"/>
    <p:sldLayoutId id="2147483883" r:id="rId9"/>
    <p:sldLayoutId id="2147483884" r:id="rId10"/>
    <p:sldLayoutId id="2147483885"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880">
          <p15:clr>
            <a:srgbClr val="EA4335"/>
          </p15:clr>
        </p15:guide>
        <p15:guide id="2" orient="horz" pos="1620">
          <p15:clr>
            <a:srgbClr val="EA4335"/>
          </p15:clr>
        </p15:guide>
        <p15:guide id="3">
          <p15:clr>
            <a:srgbClr val="EA4335"/>
          </p15:clr>
        </p15:guide>
        <p15:guide id="4" pos="5760">
          <p15:clr>
            <a:srgbClr val="EA4335"/>
          </p15:clr>
        </p15:guide>
        <p15:guide id="5" orient="horz">
          <p15:clr>
            <a:srgbClr val="EA4335"/>
          </p15:clr>
        </p15:guide>
        <p15:guide id="6" orient="horz" pos="3240">
          <p15:clr>
            <a:srgbClr val="EA4335"/>
          </p15:clr>
        </p15:guide>
        <p15:guide id="7" pos="113">
          <p15:clr>
            <a:srgbClr val="EA4335"/>
          </p15:clr>
        </p15:guide>
        <p15:guide id="8" orient="horz" pos="102">
          <p15:clr>
            <a:srgbClr val="EA4335"/>
          </p15:clr>
        </p15:guide>
        <p15:guide id="9" orient="horz" pos="3138">
          <p15:clr>
            <a:srgbClr val="EA4335"/>
          </p15:clr>
        </p15:guide>
        <p15:guide id="10" pos="5642">
          <p15:clr>
            <a:srgbClr val="EA4335"/>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tx2">
            <a:lumMod val="20000"/>
            <a:lumOff val="8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09600" y="274639"/>
            <a:ext cx="109728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609600" y="1600205"/>
            <a:ext cx="109728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609600" y="6356356"/>
            <a:ext cx="28448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82F8764-41E1-4F9B-B41D-4DC66420159D}" type="datetimeFigureOut">
              <a:rPr lang="en-US" smtClean="0"/>
              <a:t>8/25/2025</a:t>
            </a:fld>
            <a:endParaRPr lang="en-US"/>
          </a:p>
        </p:txBody>
      </p:sp>
      <p:sp>
        <p:nvSpPr>
          <p:cNvPr id="5" name="Footer Placeholder 4"/>
          <p:cNvSpPr>
            <a:spLocks noGrp="1"/>
          </p:cNvSpPr>
          <p:nvPr>
            <p:ph type="ftr" sz="quarter" idx="3"/>
          </p:nvPr>
        </p:nvSpPr>
        <p:spPr>
          <a:xfrm>
            <a:off x="4165600" y="6356356"/>
            <a:ext cx="3860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737600" y="6356356"/>
            <a:ext cx="28448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A7C71266-BBD4-4184-8D12-2867E3CF547B}" type="slidenum">
              <a:rPr lang="en-US" smtClean="0"/>
              <a:t>‹#›</a:t>
            </a:fld>
            <a:endParaRPr lang="en-US"/>
          </a:p>
        </p:txBody>
      </p:sp>
    </p:spTree>
    <p:extLst>
      <p:ext uri="{BB962C8B-B14F-4D97-AF65-F5344CB8AC3E}">
        <p14:creationId xmlns:p14="http://schemas.microsoft.com/office/powerpoint/2010/main" val="4185469851"/>
      </p:ext>
    </p:extLst>
  </p:cSld>
  <p:clrMap bg1="lt1" tx1="dk1" bg2="lt2" tx2="dk2" accent1="accent1" accent2="accent2" accent3="accent3" accent4="accent4" accent5="accent5" accent6="accent6" hlink="hlink" folHlink="folHlink"/>
  <p:sldLayoutIdLst>
    <p:sldLayoutId id="2147483887" r:id="rId1"/>
    <p:sldLayoutId id="2147483888" r:id="rId2"/>
    <p:sldLayoutId id="2147483889" r:id="rId3"/>
    <p:sldLayoutId id="2147483890" r:id="rId4"/>
    <p:sldLayoutId id="2147483891" r:id="rId5"/>
    <p:sldLayoutId id="2147483892" r:id="rId6"/>
    <p:sldLayoutId id="2147483893" r:id="rId7"/>
    <p:sldLayoutId id="2147483894" r:id="rId8"/>
    <p:sldLayoutId id="2147483895" r:id="rId9"/>
    <p:sldLayoutId id="2147483896" r:id="rId10"/>
    <p:sldLayoutId id="2147483897"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ctr" defTabSz="914332" rtl="0" eaLnBrk="1" latinLnBrk="0" hangingPunct="1">
        <a:spcBef>
          <a:spcPct val="0"/>
        </a:spcBef>
        <a:buNone/>
        <a:defRPr sz="4400" kern="1200">
          <a:solidFill>
            <a:schemeClr val="tx1"/>
          </a:solidFill>
          <a:latin typeface="+mj-lt"/>
          <a:ea typeface="+mj-ea"/>
          <a:cs typeface="+mj-cs"/>
        </a:defRPr>
      </a:lvl1pPr>
    </p:titleStyle>
    <p:bodyStyle>
      <a:lvl1pPr marL="342874" indent="-342874" algn="l" defTabSz="914332" rtl="0" eaLnBrk="1" latinLnBrk="0" hangingPunct="1">
        <a:spcBef>
          <a:spcPct val="20000"/>
        </a:spcBef>
        <a:buFont typeface="Arial" panose="020B0604020202020204" pitchFamily="34" charset="0"/>
        <a:buChar char="•"/>
        <a:defRPr sz="3200" kern="1200">
          <a:solidFill>
            <a:schemeClr val="tx1"/>
          </a:solidFill>
          <a:latin typeface="+mn-lt"/>
          <a:ea typeface="+mn-ea"/>
          <a:cs typeface="+mn-cs"/>
        </a:defRPr>
      </a:lvl1pPr>
      <a:lvl2pPr marL="742895" indent="-285730" algn="l" defTabSz="914332" rtl="0" eaLnBrk="1" latinLnBrk="0" hangingPunct="1">
        <a:spcBef>
          <a:spcPct val="20000"/>
        </a:spcBef>
        <a:buFont typeface="Arial" panose="020B0604020202020204" pitchFamily="34" charset="0"/>
        <a:buChar char="–"/>
        <a:defRPr sz="2800" kern="1200">
          <a:solidFill>
            <a:schemeClr val="tx1"/>
          </a:solidFill>
          <a:latin typeface="+mn-lt"/>
          <a:ea typeface="+mn-ea"/>
          <a:cs typeface="+mn-cs"/>
        </a:defRPr>
      </a:lvl2pPr>
      <a:lvl3pPr marL="1142914" indent="-228584" algn="l" defTabSz="914332" rtl="0" eaLnBrk="1" latinLnBrk="0" hangingPunct="1">
        <a:spcBef>
          <a:spcPct val="20000"/>
        </a:spcBef>
        <a:buFont typeface="Arial" panose="020B0604020202020204" pitchFamily="34" charset="0"/>
        <a:buChar char="•"/>
        <a:defRPr sz="2400" kern="1200">
          <a:solidFill>
            <a:schemeClr val="tx1"/>
          </a:solidFill>
          <a:latin typeface="+mn-lt"/>
          <a:ea typeface="+mn-ea"/>
          <a:cs typeface="+mn-cs"/>
        </a:defRPr>
      </a:lvl3pPr>
      <a:lvl4pPr marL="1600080" indent="-228584" algn="l" defTabSz="91433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4pPr>
      <a:lvl5pPr marL="2057247" indent="-228584" algn="l" defTabSz="91433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5pPr>
      <a:lvl6pPr marL="2514412" indent="-228584" algn="l" defTabSz="91433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6pPr>
      <a:lvl7pPr marL="2971578" indent="-228584" algn="l" defTabSz="91433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7pPr>
      <a:lvl8pPr marL="3428744" indent="-228584" algn="l" defTabSz="91433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8pPr>
      <a:lvl9pPr marL="3885910" indent="-228584" algn="l" defTabSz="914332" rtl="0" eaLnBrk="1" latinLnBrk="0" hangingPunct="1">
        <a:spcBef>
          <a:spcPct val="20000"/>
        </a:spcBef>
        <a:buFont typeface="Arial" panose="020B0604020202020204" pitchFamily="34" charset="0"/>
        <a:buChar char="•"/>
        <a:defRPr sz="2000" kern="1200">
          <a:solidFill>
            <a:schemeClr val="tx1"/>
          </a:solidFill>
          <a:latin typeface="+mn-lt"/>
          <a:ea typeface="+mn-ea"/>
          <a:cs typeface="+mn-cs"/>
        </a:defRPr>
      </a:lvl9pPr>
    </p:bodyStyle>
    <p:otherStyle>
      <a:defPPr>
        <a:defRPr lang="en-US"/>
      </a:defPPr>
      <a:lvl1pPr marL="0" algn="l" defTabSz="914332" rtl="0" eaLnBrk="1" latinLnBrk="0" hangingPunct="1">
        <a:defRPr sz="1800" kern="1200">
          <a:solidFill>
            <a:schemeClr val="tx1"/>
          </a:solidFill>
          <a:latin typeface="+mn-lt"/>
          <a:ea typeface="+mn-ea"/>
          <a:cs typeface="+mn-cs"/>
        </a:defRPr>
      </a:lvl1pPr>
      <a:lvl2pPr marL="457167" algn="l" defTabSz="914332" rtl="0" eaLnBrk="1" latinLnBrk="0" hangingPunct="1">
        <a:defRPr sz="1800" kern="1200">
          <a:solidFill>
            <a:schemeClr val="tx1"/>
          </a:solidFill>
          <a:latin typeface="+mn-lt"/>
          <a:ea typeface="+mn-ea"/>
          <a:cs typeface="+mn-cs"/>
        </a:defRPr>
      </a:lvl2pPr>
      <a:lvl3pPr marL="914332" algn="l" defTabSz="914332" rtl="0" eaLnBrk="1" latinLnBrk="0" hangingPunct="1">
        <a:defRPr sz="1800" kern="1200">
          <a:solidFill>
            <a:schemeClr val="tx1"/>
          </a:solidFill>
          <a:latin typeface="+mn-lt"/>
          <a:ea typeface="+mn-ea"/>
          <a:cs typeface="+mn-cs"/>
        </a:defRPr>
      </a:lvl3pPr>
      <a:lvl4pPr marL="1371498" algn="l" defTabSz="914332" rtl="0" eaLnBrk="1" latinLnBrk="0" hangingPunct="1">
        <a:defRPr sz="1800" kern="1200">
          <a:solidFill>
            <a:schemeClr val="tx1"/>
          </a:solidFill>
          <a:latin typeface="+mn-lt"/>
          <a:ea typeface="+mn-ea"/>
          <a:cs typeface="+mn-cs"/>
        </a:defRPr>
      </a:lvl4pPr>
      <a:lvl5pPr marL="1828664" algn="l" defTabSz="914332" rtl="0" eaLnBrk="1" latinLnBrk="0" hangingPunct="1">
        <a:defRPr sz="1800" kern="1200">
          <a:solidFill>
            <a:schemeClr val="tx1"/>
          </a:solidFill>
          <a:latin typeface="+mn-lt"/>
          <a:ea typeface="+mn-ea"/>
          <a:cs typeface="+mn-cs"/>
        </a:defRPr>
      </a:lvl5pPr>
      <a:lvl6pPr marL="2285830" algn="l" defTabSz="914332" rtl="0" eaLnBrk="1" latinLnBrk="0" hangingPunct="1">
        <a:defRPr sz="1800" kern="1200">
          <a:solidFill>
            <a:schemeClr val="tx1"/>
          </a:solidFill>
          <a:latin typeface="+mn-lt"/>
          <a:ea typeface="+mn-ea"/>
          <a:cs typeface="+mn-cs"/>
        </a:defRPr>
      </a:lvl6pPr>
      <a:lvl7pPr marL="2742994" algn="l" defTabSz="914332" rtl="0" eaLnBrk="1" latinLnBrk="0" hangingPunct="1">
        <a:defRPr sz="1800" kern="1200">
          <a:solidFill>
            <a:schemeClr val="tx1"/>
          </a:solidFill>
          <a:latin typeface="+mn-lt"/>
          <a:ea typeface="+mn-ea"/>
          <a:cs typeface="+mn-cs"/>
        </a:defRPr>
      </a:lvl7pPr>
      <a:lvl8pPr marL="3200160" algn="l" defTabSz="914332" rtl="0" eaLnBrk="1" latinLnBrk="0" hangingPunct="1">
        <a:defRPr sz="1800" kern="1200">
          <a:solidFill>
            <a:schemeClr val="tx1"/>
          </a:solidFill>
          <a:latin typeface="+mn-lt"/>
          <a:ea typeface="+mn-ea"/>
          <a:cs typeface="+mn-cs"/>
        </a:defRPr>
      </a:lvl8pPr>
      <a:lvl9pPr marL="3657327" algn="l" defTabSz="914332"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tx2">
            <a:lumMod val="20000"/>
            <a:lumOff val="8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vi-VN"/>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vi-VN"/>
          </a:p>
        </p:txBody>
      </p:sp>
      <p:sp>
        <p:nvSpPr>
          <p:cNvPr id="4" name="Date Placeholder 3"/>
          <p:cNvSpPr>
            <a:spLocks noGrp="1"/>
          </p:cNvSpPr>
          <p:nvPr>
            <p:ph type="dt" sz="half" idx="2"/>
          </p:nvPr>
        </p:nvSpPr>
        <p:spPr>
          <a:xfrm>
            <a:off x="838200" y="6356352"/>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defTabSz="914309">
              <a:defRPr/>
            </a:pPr>
            <a:fld id="{08ED132D-452A-49E5-B8CD-EA0C46A12A5F}" type="datetimeFigureOut">
              <a:rPr lang="vi-VN" smtClean="0">
                <a:solidFill>
                  <a:prstClr val="black">
                    <a:tint val="75000"/>
                  </a:prstClr>
                </a:solidFill>
              </a:rPr>
              <a:pPr defTabSz="914309">
                <a:defRPr/>
              </a:pPr>
              <a:t>25/08/2025</a:t>
            </a:fld>
            <a:endParaRPr lang="vi-VN">
              <a:solidFill>
                <a:prstClr val="black">
                  <a:tint val="75000"/>
                </a:prstClr>
              </a:solidFill>
            </a:endParaRPr>
          </a:p>
        </p:txBody>
      </p:sp>
      <p:sp>
        <p:nvSpPr>
          <p:cNvPr id="5" name="Footer Placeholder 4"/>
          <p:cNvSpPr>
            <a:spLocks noGrp="1"/>
          </p:cNvSpPr>
          <p:nvPr>
            <p:ph type="ftr" sz="quarter" idx="3"/>
          </p:nvPr>
        </p:nvSpPr>
        <p:spPr>
          <a:xfrm>
            <a:off x="4038600" y="6356352"/>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defTabSz="914309">
              <a:defRPr/>
            </a:pPr>
            <a:endParaRPr lang="vi-VN">
              <a:solidFill>
                <a:prstClr val="black">
                  <a:tint val="75000"/>
                </a:prstClr>
              </a:solidFill>
            </a:endParaRPr>
          </a:p>
        </p:txBody>
      </p:sp>
      <p:sp>
        <p:nvSpPr>
          <p:cNvPr id="6" name="Slide Number Placeholder 5"/>
          <p:cNvSpPr>
            <a:spLocks noGrp="1"/>
          </p:cNvSpPr>
          <p:nvPr>
            <p:ph type="sldNum" sz="quarter" idx="4"/>
          </p:nvPr>
        </p:nvSpPr>
        <p:spPr>
          <a:xfrm>
            <a:off x="8610600" y="6356352"/>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defTabSz="914309">
              <a:defRPr/>
            </a:pPr>
            <a:fld id="{9CB03046-9975-4CD1-8163-35C299AA0868}" type="slidenum">
              <a:rPr lang="vi-VN" smtClean="0">
                <a:solidFill>
                  <a:prstClr val="black">
                    <a:tint val="75000"/>
                  </a:prstClr>
                </a:solidFill>
              </a:rPr>
              <a:pPr defTabSz="914309">
                <a:defRPr/>
              </a:pPr>
              <a:t>‹#›</a:t>
            </a:fld>
            <a:endParaRPr lang="vi-VN">
              <a:solidFill>
                <a:prstClr val="black">
                  <a:tint val="75000"/>
                </a:prstClr>
              </a:solidFill>
            </a:endParaRPr>
          </a:p>
        </p:txBody>
      </p:sp>
    </p:spTree>
    <p:extLst>
      <p:ext uri="{BB962C8B-B14F-4D97-AF65-F5344CB8AC3E}">
        <p14:creationId xmlns:p14="http://schemas.microsoft.com/office/powerpoint/2010/main" val="2250088467"/>
      </p:ext>
    </p:extLst>
  </p:cSld>
  <p:clrMap bg1="lt1" tx1="dk1" bg2="lt2" tx2="dk2" accent1="accent1" accent2="accent2" accent3="accent3" accent4="accent4" accent5="accent5" accent6="accent6" hlink="hlink" folHlink="folHlink"/>
  <p:sldLayoutIdLst>
    <p:sldLayoutId id="2147483899" r:id="rId1"/>
    <p:sldLayoutId id="2147483900" r:id="rId2"/>
    <p:sldLayoutId id="2147483901" r:id="rId3"/>
    <p:sldLayoutId id="2147483902" r:id="rId4"/>
    <p:sldLayoutId id="2147483903" r:id="rId5"/>
    <p:sldLayoutId id="2147483904" r:id="rId6"/>
    <p:sldLayoutId id="2147483905" r:id="rId7"/>
    <p:sldLayoutId id="2147483906" r:id="rId8"/>
    <p:sldLayoutId id="2147483907" r:id="rId9"/>
    <p:sldLayoutId id="2147483908" r:id="rId10"/>
    <p:sldLayoutId id="2147483909" r:id="rId11"/>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xStyles>
    <p:titleStyle>
      <a:lvl1pPr algn="l" defTabSz="914309"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78" indent="-228578" algn="l" defTabSz="914309"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34" indent="-228578" algn="l" defTabSz="914309"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886" indent="-228578" algn="l" defTabSz="914309"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040" indent="-228578"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195" indent="-228578"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349" indent="-228578"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04" indent="-228578"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658" indent="-228578"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814" indent="-228578"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vi-VN"/>
      </a:defPPr>
      <a:lvl1pPr marL="0" algn="l" defTabSz="914309" rtl="0" eaLnBrk="1" latinLnBrk="0" hangingPunct="1">
        <a:defRPr sz="1800" kern="1200">
          <a:solidFill>
            <a:schemeClr val="tx1"/>
          </a:solidFill>
          <a:latin typeface="+mn-lt"/>
          <a:ea typeface="+mn-ea"/>
          <a:cs typeface="+mn-cs"/>
        </a:defRPr>
      </a:lvl1pPr>
      <a:lvl2pPr marL="457155" algn="l" defTabSz="914309" rtl="0" eaLnBrk="1" latinLnBrk="0" hangingPunct="1">
        <a:defRPr sz="1800" kern="1200">
          <a:solidFill>
            <a:schemeClr val="tx1"/>
          </a:solidFill>
          <a:latin typeface="+mn-lt"/>
          <a:ea typeface="+mn-ea"/>
          <a:cs typeface="+mn-cs"/>
        </a:defRPr>
      </a:lvl2pPr>
      <a:lvl3pPr marL="914309" algn="l" defTabSz="914309" rtl="0" eaLnBrk="1" latinLnBrk="0" hangingPunct="1">
        <a:defRPr sz="1800" kern="1200">
          <a:solidFill>
            <a:schemeClr val="tx1"/>
          </a:solidFill>
          <a:latin typeface="+mn-lt"/>
          <a:ea typeface="+mn-ea"/>
          <a:cs typeface="+mn-cs"/>
        </a:defRPr>
      </a:lvl3pPr>
      <a:lvl4pPr marL="1371464" algn="l" defTabSz="914309" rtl="0" eaLnBrk="1" latinLnBrk="0" hangingPunct="1">
        <a:defRPr sz="1800" kern="1200">
          <a:solidFill>
            <a:schemeClr val="tx1"/>
          </a:solidFill>
          <a:latin typeface="+mn-lt"/>
          <a:ea typeface="+mn-ea"/>
          <a:cs typeface="+mn-cs"/>
        </a:defRPr>
      </a:lvl4pPr>
      <a:lvl5pPr marL="1828618" algn="l" defTabSz="914309" rtl="0" eaLnBrk="1" latinLnBrk="0" hangingPunct="1">
        <a:defRPr sz="1800" kern="1200">
          <a:solidFill>
            <a:schemeClr val="tx1"/>
          </a:solidFill>
          <a:latin typeface="+mn-lt"/>
          <a:ea typeface="+mn-ea"/>
          <a:cs typeface="+mn-cs"/>
        </a:defRPr>
      </a:lvl5pPr>
      <a:lvl6pPr marL="2285774" algn="l" defTabSz="914309" rtl="0" eaLnBrk="1" latinLnBrk="0" hangingPunct="1">
        <a:defRPr sz="1800" kern="1200">
          <a:solidFill>
            <a:schemeClr val="tx1"/>
          </a:solidFill>
          <a:latin typeface="+mn-lt"/>
          <a:ea typeface="+mn-ea"/>
          <a:cs typeface="+mn-cs"/>
        </a:defRPr>
      </a:lvl6pPr>
      <a:lvl7pPr marL="2742926" algn="l" defTabSz="914309" rtl="0" eaLnBrk="1" latinLnBrk="0" hangingPunct="1">
        <a:defRPr sz="1800" kern="1200">
          <a:solidFill>
            <a:schemeClr val="tx1"/>
          </a:solidFill>
          <a:latin typeface="+mn-lt"/>
          <a:ea typeface="+mn-ea"/>
          <a:cs typeface="+mn-cs"/>
        </a:defRPr>
      </a:lvl7pPr>
      <a:lvl8pPr marL="3200080" algn="l" defTabSz="914309" rtl="0" eaLnBrk="1" latinLnBrk="0" hangingPunct="1">
        <a:defRPr sz="1800" kern="1200">
          <a:solidFill>
            <a:schemeClr val="tx1"/>
          </a:solidFill>
          <a:latin typeface="+mn-lt"/>
          <a:ea typeface="+mn-ea"/>
          <a:cs typeface="+mn-cs"/>
        </a:defRPr>
      </a:lvl8pPr>
      <a:lvl9pPr marL="3657235" algn="l" defTabSz="914309"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FFFF"/>
            </a:gs>
            <a:gs pos="100000">
              <a:srgbClr val="DCDCDC"/>
            </a:gs>
          </a:gsLst>
          <a:lin ang="5400000" scaled="0"/>
        </a:gradFill>
        <a:effectLst/>
      </p:bgPr>
    </p:bg>
    <p:spTree>
      <p:nvGrpSpPr>
        <p:cNvPr id="1" name=""/>
        <p:cNvGrpSpPr/>
        <p:nvPr/>
      </p:nvGrpSpPr>
      <p:grpSpPr>
        <a:xfrm>
          <a:off x="0" y="0"/>
          <a:ext cx="0" cy="0"/>
          <a:chOff x="0" y="0"/>
          <a:chExt cx="0" cy="0"/>
        </a:xfrm>
      </p:grpSpPr>
      <p:sp>
        <p:nvSpPr>
          <p:cNvPr id="2" name="标题占位符 1"/>
          <p:cNvSpPr>
            <a:spLocks noGrp="1"/>
          </p:cNvSpPr>
          <p:nvPr>
            <p:ph type="title"/>
            <p:custDataLst>
              <p:tags r:id="rId13"/>
            </p:custDataLst>
          </p:nvPr>
        </p:nvSpPr>
        <p:spPr>
          <a:xfrm>
            <a:off x="669882" y="432000"/>
            <a:ext cx="10852237" cy="648000"/>
          </a:xfrm>
          <a:prstGeom prst="rect">
            <a:avLst/>
          </a:prstGeom>
        </p:spPr>
        <p:txBody>
          <a:bodyPr vert="horz" lIns="101600" tIns="38100" rIns="76200" bIns="38100" rtlCol="0" anchor="ctr" anchorCtr="0">
            <a:noAutofit/>
          </a:bodyPr>
          <a:lstStyle/>
          <a:p>
            <a:r>
              <a:rPr lang="zh-CN" altLang="en-US" dirty="0"/>
              <a:t>单击此处编辑母版标题样式</a:t>
            </a:r>
          </a:p>
        </p:txBody>
      </p:sp>
      <p:sp>
        <p:nvSpPr>
          <p:cNvPr id="3" name="文本占位符 2"/>
          <p:cNvSpPr>
            <a:spLocks noGrp="1"/>
          </p:cNvSpPr>
          <p:nvPr>
            <p:ph type="body" idx="1"/>
            <p:custDataLst>
              <p:tags r:id="rId14"/>
            </p:custDataLst>
          </p:nvPr>
        </p:nvSpPr>
        <p:spPr>
          <a:xfrm>
            <a:off x="669882" y="1296000"/>
            <a:ext cx="10852237" cy="5040000"/>
          </a:xfrm>
          <a:prstGeom prst="rect">
            <a:avLst/>
          </a:prstGeom>
        </p:spPr>
        <p:txBody>
          <a:bodyPr vert="horz" lIns="101600" tIns="0" rIns="82550" bIns="0" rtlCol="0">
            <a:normAutofit/>
          </a:bodyPr>
          <a:lstStyle/>
          <a:p>
            <a:pPr lvl="0"/>
            <a:r>
              <a:rPr lang="zh-CN" altLang="en-US" dirty="0"/>
              <a:t>单击此处编辑母版文本样式</a:t>
            </a:r>
          </a:p>
          <a:p>
            <a:pPr lvl="1"/>
            <a:r>
              <a:rPr lang="zh-CN" altLang="en-US" dirty="0"/>
              <a:t>第二级</a:t>
            </a:r>
          </a:p>
          <a:p>
            <a:pPr lvl="2"/>
            <a:r>
              <a:rPr lang="zh-CN" altLang="en-US" dirty="0"/>
              <a:t>第三级</a:t>
            </a:r>
          </a:p>
          <a:p>
            <a:pPr lvl="3"/>
            <a:r>
              <a:rPr lang="zh-CN" altLang="en-US" dirty="0"/>
              <a:t>第四级</a:t>
            </a:r>
          </a:p>
          <a:p>
            <a:pPr lvl="4"/>
            <a:r>
              <a:rPr lang="zh-CN" altLang="en-US" dirty="0"/>
              <a:t>第五级</a:t>
            </a:r>
          </a:p>
        </p:txBody>
      </p:sp>
      <p:sp>
        <p:nvSpPr>
          <p:cNvPr id="4" name="日期占位符 3"/>
          <p:cNvSpPr>
            <a:spLocks noGrp="1"/>
          </p:cNvSpPr>
          <p:nvPr>
            <p:ph type="dt" sz="half" idx="2"/>
            <p:custDataLst>
              <p:tags r:id="rId15"/>
            </p:custDataLst>
          </p:nvPr>
        </p:nvSpPr>
        <p:spPr>
          <a:xfrm>
            <a:off x="879742" y="6349833"/>
            <a:ext cx="2700000" cy="316800"/>
          </a:xfrm>
          <a:prstGeom prst="rect">
            <a:avLst/>
          </a:prstGeom>
        </p:spPr>
        <p:txBody>
          <a:bodyPr vert="horz" lIns="91440" tIns="45720" rIns="91440" bIns="45720" rtlCol="0" anchor="ctr">
            <a:normAutofit/>
          </a:bodyPr>
          <a:lstStyle>
            <a:lvl1pPr algn="l">
              <a:defRPr sz="1200">
                <a:solidFill>
                  <a:schemeClr val="tx1">
                    <a:tint val="75000"/>
                  </a:schemeClr>
                </a:solidFill>
              </a:defRPr>
            </a:lvl1pPr>
          </a:lstStyle>
          <a:p>
            <a:fld id="{760FBDFE-C587-4B4C-A407-44438C67B59E}" type="datetimeFigureOut">
              <a:rPr lang="zh-CN" altLang="en-US" smtClean="0"/>
              <a:t>2025/8/25</a:t>
            </a:fld>
            <a:endParaRPr lang="zh-CN" altLang="en-US"/>
          </a:p>
        </p:txBody>
      </p:sp>
      <p:sp>
        <p:nvSpPr>
          <p:cNvPr id="5" name="页脚占位符 4"/>
          <p:cNvSpPr>
            <a:spLocks noGrp="1"/>
          </p:cNvSpPr>
          <p:nvPr>
            <p:ph type="ftr" sz="quarter" idx="3"/>
            <p:custDataLst>
              <p:tags r:id="rId16"/>
            </p:custDataLst>
          </p:nvPr>
        </p:nvSpPr>
        <p:spPr>
          <a:xfrm>
            <a:off x="4116000" y="6349833"/>
            <a:ext cx="3960000" cy="316800"/>
          </a:xfrm>
          <a:prstGeom prst="rect">
            <a:avLst/>
          </a:prstGeom>
        </p:spPr>
        <p:txBody>
          <a:bodyPr vert="horz" lIns="91440" tIns="45720" rIns="91440" bIns="45720" rtlCol="0" anchor="ctr">
            <a:normAutofit/>
          </a:bodyPr>
          <a:lstStyle>
            <a:lvl1pPr algn="ctr">
              <a:defRPr sz="1200">
                <a:solidFill>
                  <a:schemeClr val="tx1">
                    <a:tint val="75000"/>
                  </a:schemeClr>
                </a:solidFill>
              </a:defRPr>
            </a:lvl1pPr>
          </a:lstStyle>
          <a:p>
            <a:endParaRPr lang="zh-CN" altLang="en-US" dirty="0"/>
          </a:p>
        </p:txBody>
      </p:sp>
      <p:sp>
        <p:nvSpPr>
          <p:cNvPr id="6" name="灯片编号占位符 5"/>
          <p:cNvSpPr>
            <a:spLocks noGrp="1"/>
          </p:cNvSpPr>
          <p:nvPr>
            <p:ph type="sldNum" sz="quarter" idx="4"/>
            <p:custDataLst>
              <p:tags r:id="rId17"/>
            </p:custDataLst>
          </p:nvPr>
        </p:nvSpPr>
        <p:spPr>
          <a:xfrm>
            <a:off x="8610600" y="6349833"/>
            <a:ext cx="2700000" cy="316800"/>
          </a:xfrm>
          <a:prstGeom prst="rect">
            <a:avLst/>
          </a:prstGeom>
        </p:spPr>
        <p:txBody>
          <a:bodyPr vert="horz" lIns="91440" tIns="45720" rIns="91440" bIns="45720" rtlCol="0" anchor="ctr">
            <a:normAutofit/>
          </a:bodyPr>
          <a:lstStyle>
            <a:lvl1pPr algn="r">
              <a:defRPr sz="1200">
                <a:solidFill>
                  <a:schemeClr val="tx1">
                    <a:tint val="75000"/>
                  </a:schemeClr>
                </a:solidFill>
              </a:defRPr>
            </a:lvl1pPr>
          </a:lstStyle>
          <a:p>
            <a:fld id="{49AE70B2-8BF9-45C0-BB95-33D1B9D3A854}" type="slidenum">
              <a:rPr lang="zh-CN" altLang="en-US" smtClean="0"/>
              <a:t>‹#›</a:t>
            </a:fld>
            <a:endParaRPr lang="zh-CN" altLang="en-US" dirty="0"/>
          </a:p>
        </p:txBody>
      </p:sp>
      <p:sp>
        <p:nvSpPr>
          <p:cNvPr id="7" name="KSO_TEMPLATE" hidden="1"/>
          <p:cNvSpPr/>
          <p:nvPr>
            <p:custDataLst>
              <p:tags r:id="rId18"/>
            </p:custDataLst>
          </p:nvPr>
        </p:nvSpPr>
        <p:spPr>
          <a:xfrm>
            <a:off x="0" y="0"/>
            <a:ext cx="0" cy="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zh-CN" altLang="en-US"/>
          </a:p>
        </p:txBody>
      </p:sp>
    </p:spTree>
    <p:extLst>
      <p:ext uri="{BB962C8B-B14F-4D97-AF65-F5344CB8AC3E}">
        <p14:creationId xmlns:p14="http://schemas.microsoft.com/office/powerpoint/2010/main" val="3752334496"/>
      </p:ext>
    </p:extLst>
  </p:cSld>
  <p:clrMap bg1="lt1" tx1="dk1" bg2="lt2" tx2="dk2" accent1="accent1" accent2="accent2" accent3="accent3" accent4="accent4" accent5="accent5" accent6="accent6" hlink="hlink" folHlink="folHlink"/>
  <p:sldLayoutIdLst>
    <p:sldLayoutId id="2147483679" r:id="rId1"/>
    <p:sldLayoutId id="2147483680" r:id="rId2"/>
    <p:sldLayoutId id="2147483681" r:id="rId3"/>
    <p:sldLayoutId id="2147483682" r:id="rId4"/>
    <p:sldLayoutId id="2147483683" r:id="rId5"/>
    <p:sldLayoutId id="2147483684" r:id="rId6"/>
    <p:sldLayoutId id="2147483685" r:id="rId7"/>
    <p:sldLayoutId id="2147483686" r:id="rId8"/>
    <p:sldLayoutId id="2147483687" r:id="rId9"/>
    <p:sldLayoutId id="2147483688" r:id="rId10"/>
    <p:sldLayoutId id="2147483689" r:id="rId11"/>
  </p:sldLayoutIdLst>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xStyles>
    <p:titleStyle>
      <a:lvl1pPr algn="l" defTabSz="914400" rtl="0" eaLnBrk="1" fontAlgn="auto" latinLnBrk="0" hangingPunct="1">
        <a:lnSpc>
          <a:spcPct val="100000"/>
        </a:lnSpc>
        <a:spcBef>
          <a:spcPct val="0"/>
        </a:spcBef>
        <a:buNone/>
        <a:defRPr sz="2800" b="1" u="none" strike="noStrike" kern="1200" cap="none" spc="200" normalizeH="0">
          <a:solidFill>
            <a:schemeClr val="tx1"/>
          </a:solidFill>
          <a:uFillTx/>
          <a:latin typeface="+mj-lt"/>
          <a:ea typeface="+mj-ea"/>
          <a:cs typeface="+mj-cs"/>
        </a:defRPr>
      </a:lvl1pPr>
    </p:titleStyle>
    <p:bodyStyle>
      <a:lvl1pPr marL="228600" indent="-228600" algn="l" defTabSz="914400" rtl="0" eaLnBrk="1" fontAlgn="auto" latinLnBrk="0" hangingPunct="1">
        <a:lnSpc>
          <a:spcPct val="130000"/>
        </a:lnSpc>
        <a:spcBef>
          <a:spcPts val="0"/>
        </a:spcBef>
        <a:spcAft>
          <a:spcPts val="1000"/>
        </a:spcAft>
        <a:buFont typeface="Arial" panose="020B0604020202020204" pitchFamily="34" charset="0"/>
        <a:buChar char="•"/>
        <a:defRPr sz="1600" u="none" strike="noStrike" kern="1200" cap="none" spc="150" normalizeH="0" baseline="0">
          <a:solidFill>
            <a:schemeClr val="tx1"/>
          </a:solidFill>
          <a:uFillTx/>
          <a:latin typeface="+mn-lt"/>
          <a:ea typeface="+mn-ea"/>
          <a:cs typeface="+mn-cs"/>
        </a:defRPr>
      </a:lvl1pPr>
      <a:lvl2pPr marL="685800" indent="-228600" algn="l" defTabSz="914400" rtl="0" eaLnBrk="1" fontAlgn="auto" latinLnBrk="0" hangingPunct="1">
        <a:lnSpc>
          <a:spcPct val="130000"/>
        </a:lnSpc>
        <a:spcBef>
          <a:spcPts val="0"/>
        </a:spcBef>
        <a:spcAft>
          <a:spcPts val="1000"/>
        </a:spcAft>
        <a:buFont typeface="Arial" panose="020B0604020202020204" pitchFamily="34" charset="0"/>
        <a:buChar char="•"/>
        <a:tabLst>
          <a:tab pos="1609725" algn="l"/>
        </a:tabLst>
        <a:defRPr sz="1600" u="none" strike="noStrike" kern="1200" cap="none" spc="150" normalizeH="0" baseline="0">
          <a:solidFill>
            <a:schemeClr val="tx1"/>
          </a:solidFill>
          <a:uFillTx/>
          <a:latin typeface="+mn-lt"/>
          <a:ea typeface="+mn-ea"/>
          <a:cs typeface="+mn-cs"/>
        </a:defRPr>
      </a:lvl2pPr>
      <a:lvl3pPr marL="1143000" indent="-228600" algn="l" defTabSz="914400" rtl="0" eaLnBrk="1" fontAlgn="auto" latinLnBrk="0" hangingPunct="1">
        <a:lnSpc>
          <a:spcPct val="130000"/>
        </a:lnSpc>
        <a:spcBef>
          <a:spcPts val="0"/>
        </a:spcBef>
        <a:spcAft>
          <a:spcPts val="1000"/>
        </a:spcAft>
        <a:buFont typeface="Arial" panose="020B0604020202020204" pitchFamily="34" charset="0"/>
        <a:buChar char="•"/>
        <a:defRPr sz="1600" u="none" strike="noStrike" kern="1200" cap="none" spc="150" normalizeH="0" baseline="0">
          <a:solidFill>
            <a:schemeClr val="tx1"/>
          </a:solidFill>
          <a:uFillTx/>
          <a:latin typeface="+mn-lt"/>
          <a:ea typeface="+mn-ea"/>
          <a:cs typeface="+mn-cs"/>
        </a:defRPr>
      </a:lvl3pPr>
      <a:lvl4pPr marL="1600200" indent="-228600" algn="l" defTabSz="914400" rtl="0" eaLnBrk="1" fontAlgn="auto" latinLnBrk="0" hangingPunct="1">
        <a:lnSpc>
          <a:spcPct val="130000"/>
        </a:lnSpc>
        <a:spcBef>
          <a:spcPts val="0"/>
        </a:spcBef>
        <a:spcAft>
          <a:spcPts val="1000"/>
        </a:spcAft>
        <a:buFont typeface="Arial" panose="020B0604020202020204" pitchFamily="34" charset="0"/>
        <a:buChar char="•"/>
        <a:defRPr sz="1600" u="none" strike="noStrike" kern="1200" cap="none" spc="150" normalizeH="0" baseline="0">
          <a:solidFill>
            <a:schemeClr val="tx1"/>
          </a:solidFill>
          <a:uFillTx/>
          <a:latin typeface="+mn-lt"/>
          <a:ea typeface="+mn-ea"/>
          <a:cs typeface="+mn-cs"/>
        </a:defRPr>
      </a:lvl4pPr>
      <a:lvl5pPr marL="2057400" indent="-228600" algn="l" defTabSz="914400" rtl="0" eaLnBrk="1" fontAlgn="auto" latinLnBrk="0" hangingPunct="1">
        <a:lnSpc>
          <a:spcPct val="130000"/>
        </a:lnSpc>
        <a:spcBef>
          <a:spcPts val="0"/>
        </a:spcBef>
        <a:spcAft>
          <a:spcPts val="1000"/>
        </a:spcAft>
        <a:buFont typeface="Arial" panose="020B0604020202020204" pitchFamily="34" charset="0"/>
        <a:buChar char="•"/>
        <a:defRPr sz="1600" u="none" strike="noStrike" kern="1200" cap="none" spc="150" normalizeH="0" baseline="0">
          <a:solidFill>
            <a:schemeClr val="tx1"/>
          </a:solidFill>
          <a:uFillTx/>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标题占位符 1">
            <a:extLst>
              <a:ext uri="{FF2B5EF4-FFF2-40B4-BE49-F238E27FC236}">
                <a16:creationId xmlns:a16="http://schemas.microsoft.com/office/drawing/2014/main" id="{FA194461-209E-46A8-BA43-9939BCB4E5E9}"/>
              </a:ext>
            </a:extLst>
          </p:cNvPr>
          <p:cNvSpPr>
            <a:spLocks noGrp="1"/>
          </p:cNvSpPr>
          <p:nvPr>
            <p:ph type="title"/>
          </p:nvPr>
        </p:nvSpPr>
        <p:spPr>
          <a:xfrm>
            <a:off x="838200" y="365125"/>
            <a:ext cx="10515600" cy="1325563"/>
          </a:xfrm>
          <a:prstGeom prst="rect">
            <a:avLst/>
          </a:prstGeom>
        </p:spPr>
        <p:txBody>
          <a:bodyPr vert="horz" lIns="91440" tIns="45720" rIns="91440" bIns="45720" rtlCol="0" anchor="t">
            <a:normAutofit/>
          </a:bodyPr>
          <a:lstStyle/>
          <a:p>
            <a:r>
              <a:rPr lang="en-US" altLang="en-US"/>
              <a:t>Click here to edit master header styles</a:t>
            </a:r>
          </a:p>
        </p:txBody>
      </p:sp>
      <p:sp>
        <p:nvSpPr>
          <p:cNvPr id="3" name="文本占位符 2">
            <a:extLst>
              <a:ext uri="{FF2B5EF4-FFF2-40B4-BE49-F238E27FC236}">
                <a16:creationId xmlns:a16="http://schemas.microsoft.com/office/drawing/2014/main" id="{021CF755-0252-4440-9328-F7F2905C8BB4}"/>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ltLang="en-US"/>
              <a:t>Click here to edit master text styles</a:t>
            </a:r>
          </a:p>
          <a:p>
            <a:pPr lvl="1"/>
            <a:r>
              <a:rPr lang="en-US" altLang="en-US"/>
              <a:t>Secondary</a:t>
            </a:r>
          </a:p>
          <a:p>
            <a:pPr lvl="2"/>
            <a:r>
              <a:rPr lang="en-US" altLang="en-US"/>
              <a:t>Level three</a:t>
            </a:r>
          </a:p>
          <a:p>
            <a:pPr lvl="3"/>
            <a:r>
              <a:rPr lang="en-US" altLang="en-US"/>
              <a:t>Level 4</a:t>
            </a:r>
          </a:p>
          <a:p>
            <a:pPr lvl="4"/>
            <a:r>
              <a:rPr lang="en-US" altLang="en-US"/>
              <a:t>Fifth grade</a:t>
            </a:r>
          </a:p>
        </p:txBody>
      </p:sp>
      <p:sp>
        <p:nvSpPr>
          <p:cNvPr id="4" name="日期占位符 3">
            <a:extLst>
              <a:ext uri="{FF2B5EF4-FFF2-40B4-BE49-F238E27FC236}">
                <a16:creationId xmlns:a16="http://schemas.microsoft.com/office/drawing/2014/main" id="{44E5EAFE-418E-4CAC-84ED-5F3CE9E75E3C}"/>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normAutofit/>
          </a:bodyPr>
          <a:lstStyle>
            <a:lvl1pPr algn="l">
              <a:defRPr sz="1200">
                <a:solidFill>
                  <a:schemeClr val="tx1">
                    <a:tint val="75000"/>
                  </a:schemeClr>
                </a:solidFill>
              </a:defRPr>
            </a:lvl1pPr>
          </a:lstStyle>
          <a:p>
            <a:fld id="{F22D172A-AA93-47B5-813B-A4A149E3E585}" type="datetimeFigureOut">
              <a:rPr lang="en-US" altLang="en-US" sz="1100" smtClean="0"/>
              <a:t>8/25/2025</a:t>
            </a:fld>
            <a:endParaRPr lang="zh-CN" altLang="en-US"/>
          </a:p>
        </p:txBody>
      </p:sp>
      <p:sp>
        <p:nvSpPr>
          <p:cNvPr id="5" name="页脚占位符 4">
            <a:extLst>
              <a:ext uri="{FF2B5EF4-FFF2-40B4-BE49-F238E27FC236}">
                <a16:creationId xmlns:a16="http://schemas.microsoft.com/office/drawing/2014/main" id="{4810C254-8424-4812-95B7-94D6D088CC63}"/>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zh-CN" altLang="en-US"/>
          </a:p>
        </p:txBody>
      </p:sp>
      <p:sp>
        <p:nvSpPr>
          <p:cNvPr id="6" name="灯片编号占位符 5">
            <a:extLst>
              <a:ext uri="{FF2B5EF4-FFF2-40B4-BE49-F238E27FC236}">
                <a16:creationId xmlns:a16="http://schemas.microsoft.com/office/drawing/2014/main" id="{C49CED49-67BC-4E58-8FF0-A711CBAC505D}"/>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normAutofit/>
          </a:bodyPr>
          <a:lstStyle>
            <a:lvl1pPr algn="r">
              <a:defRPr sz="1200">
                <a:solidFill>
                  <a:schemeClr val="tx1">
                    <a:tint val="75000"/>
                  </a:schemeClr>
                </a:solidFill>
              </a:defRPr>
            </a:lvl1pPr>
          </a:lstStyle>
          <a:p>
            <a:fld id="{960221C3-83E1-41B7-BB29-67A522041285}" type="slidenum">
              <a:rPr lang="en-US" altLang="en-US" smtClean="0"/>
              <a:t>‹#›</a:t>
            </a:fld>
            <a:endParaRPr lang="zh-CN" altLang="en-US"/>
          </a:p>
        </p:txBody>
      </p:sp>
    </p:spTree>
    <p:extLst>
      <p:ext uri="{BB962C8B-B14F-4D97-AF65-F5344CB8AC3E}">
        <p14:creationId xmlns:p14="http://schemas.microsoft.com/office/powerpoint/2010/main" val="2047872746"/>
      </p:ext>
    </p:extLst>
  </p:cSld>
  <p:clrMap bg1="lt1" tx1="dk1" bg2="lt2" tx2="dk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Lst>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pic>
        <p:nvPicPr>
          <p:cNvPr id="2" name="图片 1">
            <a:extLst>
              <a:ext uri="{FF2B5EF4-FFF2-40B4-BE49-F238E27FC236}">
                <a16:creationId xmlns:a16="http://schemas.microsoft.com/office/drawing/2014/main" id="{A488FACA-2930-4C23-8A10-A1020CB2DB80}"/>
              </a:ext>
            </a:extLst>
          </p:cNvPr>
          <p:cNvPicPr>
            <a:picLocks noChangeAspect="1"/>
          </p:cNvPicPr>
          <p:nvPr userDrawn="1"/>
        </p:nvPicPr>
        <p:blipFill>
          <a:blip r:embed="rId19">
            <a:extLst>
              <a:ext uri="{28A0092B-C50C-407E-A947-70E740481C1C}">
                <a14:useLocalDpi xmlns:a14="http://schemas.microsoft.com/office/drawing/2010/main" val="0"/>
              </a:ext>
            </a:extLst>
          </a:blip>
          <a:stretch>
            <a:fillRect/>
          </a:stretch>
        </p:blipFill>
        <p:spPr>
          <a:xfrm>
            <a:off x="0" y="81"/>
            <a:ext cx="12192000" cy="6857919"/>
          </a:xfrm>
          <a:prstGeom prst="rect">
            <a:avLst/>
          </a:prstGeom>
        </p:spPr>
      </p:pic>
      <p:pic>
        <p:nvPicPr>
          <p:cNvPr id="3" name="图片 2">
            <a:extLst>
              <a:ext uri="{FF2B5EF4-FFF2-40B4-BE49-F238E27FC236}">
                <a16:creationId xmlns:a16="http://schemas.microsoft.com/office/drawing/2014/main" id="{A9981170-5979-4FF0-A405-0B27B0202741}"/>
              </a:ext>
            </a:extLst>
          </p:cNvPr>
          <p:cNvPicPr>
            <a:picLocks noChangeAspect="1"/>
          </p:cNvPicPr>
          <p:nvPr userDrawn="1"/>
        </p:nvPicPr>
        <p:blipFill>
          <a:blip r:embed="rId20" cstate="hqprint">
            <a:extLst>
              <a:ext uri="{28A0092B-C50C-407E-A947-70E740481C1C}">
                <a14:useLocalDpi xmlns:a14="http://schemas.microsoft.com/office/drawing/2010/main" val="0"/>
              </a:ext>
            </a:extLst>
          </a:blip>
          <a:stretch>
            <a:fillRect/>
          </a:stretch>
        </p:blipFill>
        <p:spPr>
          <a:xfrm>
            <a:off x="7904193" y="2707924"/>
            <a:ext cx="4287807" cy="4150076"/>
          </a:xfrm>
          <a:prstGeom prst="rect">
            <a:avLst/>
          </a:prstGeom>
        </p:spPr>
      </p:pic>
      <p:pic>
        <p:nvPicPr>
          <p:cNvPr id="4" name="图片 3">
            <a:extLst>
              <a:ext uri="{FF2B5EF4-FFF2-40B4-BE49-F238E27FC236}">
                <a16:creationId xmlns:a16="http://schemas.microsoft.com/office/drawing/2014/main" id="{D95BF268-F120-4E60-955C-EDECC0AA074D}"/>
              </a:ext>
            </a:extLst>
          </p:cNvPr>
          <p:cNvPicPr>
            <a:picLocks noChangeAspect="1"/>
          </p:cNvPicPr>
          <p:nvPr userDrawn="1"/>
        </p:nvPicPr>
        <p:blipFill>
          <a:blip r:embed="rId21" cstate="hqprint">
            <a:extLst>
              <a:ext uri="{28A0092B-C50C-407E-A947-70E740481C1C}">
                <a14:useLocalDpi xmlns:a14="http://schemas.microsoft.com/office/drawing/2010/main" val="0"/>
              </a:ext>
            </a:extLst>
          </a:blip>
          <a:stretch>
            <a:fillRect/>
          </a:stretch>
        </p:blipFill>
        <p:spPr>
          <a:xfrm>
            <a:off x="-19050" y="0"/>
            <a:ext cx="4762500" cy="4074598"/>
          </a:xfrm>
          <a:prstGeom prst="rect">
            <a:avLst/>
          </a:prstGeom>
        </p:spPr>
      </p:pic>
      <p:pic>
        <p:nvPicPr>
          <p:cNvPr id="5" name="图片 4">
            <a:extLst>
              <a:ext uri="{FF2B5EF4-FFF2-40B4-BE49-F238E27FC236}">
                <a16:creationId xmlns:a16="http://schemas.microsoft.com/office/drawing/2014/main" id="{B8918C77-11D4-4230-9893-1E0CAE33F96F}"/>
              </a:ext>
            </a:extLst>
          </p:cNvPr>
          <p:cNvPicPr>
            <a:picLocks noChangeAspect="1"/>
          </p:cNvPicPr>
          <p:nvPr userDrawn="1"/>
        </p:nvPicPr>
        <p:blipFill>
          <a:blip r:embed="rId22">
            <a:extLst>
              <a:ext uri="{28A0092B-C50C-407E-A947-70E740481C1C}">
                <a14:useLocalDpi xmlns:a14="http://schemas.microsoft.com/office/drawing/2010/main" val="0"/>
              </a:ext>
            </a:extLst>
          </a:blip>
          <a:srcRect l="1513" t="3547" r="1664" b="4088"/>
          <a:stretch>
            <a:fillRect/>
          </a:stretch>
        </p:blipFill>
        <p:spPr>
          <a:xfrm>
            <a:off x="0" y="542925"/>
            <a:ext cx="12192000" cy="6017895"/>
          </a:xfrm>
          <a:prstGeom prst="rect">
            <a:avLst/>
          </a:prstGeom>
          <a:ln w="180975">
            <a:solidFill>
              <a:srgbClr val="B27B4F"/>
            </a:solidFill>
          </a:ln>
        </p:spPr>
      </p:pic>
    </p:spTree>
    <p:extLst>
      <p:ext uri="{BB962C8B-B14F-4D97-AF65-F5344CB8AC3E}">
        <p14:creationId xmlns:p14="http://schemas.microsoft.com/office/powerpoint/2010/main" val="926309254"/>
      </p:ext>
    </p:extLst>
  </p:cSld>
  <p:clrMap bg1="lt1" tx1="dk1" bg2="lt2" tx2="dk2" accent1="accent1" accent2="accent2" accent3="accent3" accent4="accent4" accent5="accent5" accent6="accent6" hlink="hlink" folHlink="folHlink"/>
  <p:sldLayoutIdLst>
    <p:sldLayoutId id="2147483703" r:id="rId1"/>
    <p:sldLayoutId id="2147483704" r:id="rId2"/>
    <p:sldLayoutId id="2147483705" r:id="rId3"/>
    <p:sldLayoutId id="2147483706" r:id="rId4"/>
    <p:sldLayoutId id="2147483707" r:id="rId5"/>
    <p:sldLayoutId id="2147483708" r:id="rId6"/>
    <p:sldLayoutId id="2147483709" r:id="rId7"/>
    <p:sldLayoutId id="2147483710" r:id="rId8"/>
    <p:sldLayoutId id="2147483711" r:id="rId9"/>
    <p:sldLayoutId id="2147483712" r:id="rId10"/>
    <p:sldLayoutId id="2147483713" r:id="rId11"/>
    <p:sldLayoutId id="2147483714" r:id="rId12"/>
    <p:sldLayoutId id="2147483715" r:id="rId13"/>
    <p:sldLayoutId id="2147483716" r:id="rId14"/>
    <p:sldLayoutId id="2147483717" r:id="rId15"/>
    <p:sldLayoutId id="2147483718" r:id="rId16"/>
    <p:sldLayoutId id="2147483719" r:id="rId17"/>
  </p:sldLayoutIdLst>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CN"/>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960000" y="441600"/>
            <a:ext cx="10272000" cy="763600"/>
          </a:xfrm>
          <a:prstGeom prst="rect">
            <a:avLst/>
          </a:prstGeom>
          <a:noFill/>
          <a:ln>
            <a:noFill/>
          </a:ln>
        </p:spPr>
        <p:txBody>
          <a:bodyPr spcFirstLastPara="1" wrap="square" lIns="91425" tIns="91425" rIns="91425" bIns="91425" anchor="t" anchorCtr="0">
            <a:noAutofit/>
          </a:bodyPr>
          <a:lstStyle>
            <a:lvl1pPr lvl="0">
              <a:lnSpc>
                <a:spcPct val="100000"/>
              </a:lnSpc>
              <a:spcBef>
                <a:spcPts val="0"/>
              </a:spcBef>
              <a:spcAft>
                <a:spcPts val="0"/>
              </a:spcAft>
              <a:buClr>
                <a:schemeClr val="dk1"/>
              </a:buClr>
              <a:buSzPts val="2800"/>
              <a:buFont typeface="Gochi Hand"/>
              <a:buNone/>
              <a:defRPr sz="2800" b="1">
                <a:solidFill>
                  <a:schemeClr val="dk1"/>
                </a:solidFill>
                <a:latin typeface="Gochi Hand"/>
                <a:ea typeface="Gochi Hand"/>
                <a:cs typeface="Gochi Hand"/>
                <a:sym typeface="Gochi Hand"/>
              </a:defRPr>
            </a:lvl1pPr>
            <a:lvl2pPr lvl="1">
              <a:lnSpc>
                <a:spcPct val="100000"/>
              </a:lnSpc>
              <a:spcBef>
                <a:spcPts val="0"/>
              </a:spcBef>
              <a:spcAft>
                <a:spcPts val="0"/>
              </a:spcAft>
              <a:buClr>
                <a:schemeClr val="dk1"/>
              </a:buClr>
              <a:buSzPts val="2800"/>
              <a:buFont typeface="Gochi Hand"/>
              <a:buNone/>
              <a:defRPr sz="2800" b="1">
                <a:solidFill>
                  <a:schemeClr val="dk1"/>
                </a:solidFill>
                <a:latin typeface="Gochi Hand"/>
                <a:ea typeface="Gochi Hand"/>
                <a:cs typeface="Gochi Hand"/>
                <a:sym typeface="Gochi Hand"/>
              </a:defRPr>
            </a:lvl2pPr>
            <a:lvl3pPr lvl="2">
              <a:lnSpc>
                <a:spcPct val="100000"/>
              </a:lnSpc>
              <a:spcBef>
                <a:spcPts val="0"/>
              </a:spcBef>
              <a:spcAft>
                <a:spcPts val="0"/>
              </a:spcAft>
              <a:buClr>
                <a:schemeClr val="dk1"/>
              </a:buClr>
              <a:buSzPts val="2800"/>
              <a:buFont typeface="Gochi Hand"/>
              <a:buNone/>
              <a:defRPr sz="2800" b="1">
                <a:solidFill>
                  <a:schemeClr val="dk1"/>
                </a:solidFill>
                <a:latin typeface="Gochi Hand"/>
                <a:ea typeface="Gochi Hand"/>
                <a:cs typeface="Gochi Hand"/>
                <a:sym typeface="Gochi Hand"/>
              </a:defRPr>
            </a:lvl3pPr>
            <a:lvl4pPr lvl="3">
              <a:lnSpc>
                <a:spcPct val="100000"/>
              </a:lnSpc>
              <a:spcBef>
                <a:spcPts val="0"/>
              </a:spcBef>
              <a:spcAft>
                <a:spcPts val="0"/>
              </a:spcAft>
              <a:buClr>
                <a:schemeClr val="dk1"/>
              </a:buClr>
              <a:buSzPts val="2800"/>
              <a:buFont typeface="Gochi Hand"/>
              <a:buNone/>
              <a:defRPr sz="2800" b="1">
                <a:solidFill>
                  <a:schemeClr val="dk1"/>
                </a:solidFill>
                <a:latin typeface="Gochi Hand"/>
                <a:ea typeface="Gochi Hand"/>
                <a:cs typeface="Gochi Hand"/>
                <a:sym typeface="Gochi Hand"/>
              </a:defRPr>
            </a:lvl4pPr>
            <a:lvl5pPr lvl="4">
              <a:lnSpc>
                <a:spcPct val="100000"/>
              </a:lnSpc>
              <a:spcBef>
                <a:spcPts val="0"/>
              </a:spcBef>
              <a:spcAft>
                <a:spcPts val="0"/>
              </a:spcAft>
              <a:buClr>
                <a:schemeClr val="dk1"/>
              </a:buClr>
              <a:buSzPts val="2800"/>
              <a:buFont typeface="Gochi Hand"/>
              <a:buNone/>
              <a:defRPr sz="2800" b="1">
                <a:solidFill>
                  <a:schemeClr val="dk1"/>
                </a:solidFill>
                <a:latin typeface="Gochi Hand"/>
                <a:ea typeface="Gochi Hand"/>
                <a:cs typeface="Gochi Hand"/>
                <a:sym typeface="Gochi Hand"/>
              </a:defRPr>
            </a:lvl5pPr>
            <a:lvl6pPr lvl="5">
              <a:lnSpc>
                <a:spcPct val="100000"/>
              </a:lnSpc>
              <a:spcBef>
                <a:spcPts val="0"/>
              </a:spcBef>
              <a:spcAft>
                <a:spcPts val="0"/>
              </a:spcAft>
              <a:buClr>
                <a:schemeClr val="dk1"/>
              </a:buClr>
              <a:buSzPts val="2800"/>
              <a:buFont typeface="Gochi Hand"/>
              <a:buNone/>
              <a:defRPr sz="2800" b="1">
                <a:solidFill>
                  <a:schemeClr val="dk1"/>
                </a:solidFill>
                <a:latin typeface="Gochi Hand"/>
                <a:ea typeface="Gochi Hand"/>
                <a:cs typeface="Gochi Hand"/>
                <a:sym typeface="Gochi Hand"/>
              </a:defRPr>
            </a:lvl6pPr>
            <a:lvl7pPr lvl="6">
              <a:lnSpc>
                <a:spcPct val="100000"/>
              </a:lnSpc>
              <a:spcBef>
                <a:spcPts val="0"/>
              </a:spcBef>
              <a:spcAft>
                <a:spcPts val="0"/>
              </a:spcAft>
              <a:buClr>
                <a:schemeClr val="dk1"/>
              </a:buClr>
              <a:buSzPts val="2800"/>
              <a:buFont typeface="Gochi Hand"/>
              <a:buNone/>
              <a:defRPr sz="2800" b="1">
                <a:solidFill>
                  <a:schemeClr val="dk1"/>
                </a:solidFill>
                <a:latin typeface="Gochi Hand"/>
                <a:ea typeface="Gochi Hand"/>
                <a:cs typeface="Gochi Hand"/>
                <a:sym typeface="Gochi Hand"/>
              </a:defRPr>
            </a:lvl7pPr>
            <a:lvl8pPr lvl="7">
              <a:lnSpc>
                <a:spcPct val="100000"/>
              </a:lnSpc>
              <a:spcBef>
                <a:spcPts val="0"/>
              </a:spcBef>
              <a:spcAft>
                <a:spcPts val="0"/>
              </a:spcAft>
              <a:buClr>
                <a:schemeClr val="dk1"/>
              </a:buClr>
              <a:buSzPts val="2800"/>
              <a:buFont typeface="Gochi Hand"/>
              <a:buNone/>
              <a:defRPr sz="2800" b="1">
                <a:solidFill>
                  <a:schemeClr val="dk1"/>
                </a:solidFill>
                <a:latin typeface="Gochi Hand"/>
                <a:ea typeface="Gochi Hand"/>
                <a:cs typeface="Gochi Hand"/>
                <a:sym typeface="Gochi Hand"/>
              </a:defRPr>
            </a:lvl8pPr>
            <a:lvl9pPr lvl="8">
              <a:lnSpc>
                <a:spcPct val="100000"/>
              </a:lnSpc>
              <a:spcBef>
                <a:spcPts val="0"/>
              </a:spcBef>
              <a:spcAft>
                <a:spcPts val="0"/>
              </a:spcAft>
              <a:buClr>
                <a:schemeClr val="dk1"/>
              </a:buClr>
              <a:buSzPts val="2800"/>
              <a:buFont typeface="Gochi Hand"/>
              <a:buNone/>
              <a:defRPr sz="2800" b="1">
                <a:solidFill>
                  <a:schemeClr val="dk1"/>
                </a:solidFill>
                <a:latin typeface="Gochi Hand"/>
                <a:ea typeface="Gochi Hand"/>
                <a:cs typeface="Gochi Hand"/>
                <a:sym typeface="Gochi Hand"/>
              </a:defRPr>
            </a:lvl9pPr>
          </a:lstStyle>
          <a:p>
            <a:endParaRPr/>
          </a:p>
        </p:txBody>
      </p:sp>
      <p:sp>
        <p:nvSpPr>
          <p:cNvPr id="7" name="Google Shape;7;p1"/>
          <p:cNvSpPr txBox="1">
            <a:spLocks noGrp="1"/>
          </p:cNvSpPr>
          <p:nvPr>
            <p:ph type="body" idx="1"/>
          </p:nvPr>
        </p:nvSpPr>
        <p:spPr>
          <a:xfrm>
            <a:off x="960000" y="1536633"/>
            <a:ext cx="10272000" cy="4601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2"/>
              </a:buClr>
              <a:buSzPts val="1400"/>
              <a:buFont typeface="Chilanka"/>
              <a:buChar char="●"/>
              <a:defRPr>
                <a:solidFill>
                  <a:schemeClr val="dk2"/>
                </a:solidFill>
                <a:latin typeface="Chilanka"/>
                <a:ea typeface="Chilanka"/>
                <a:cs typeface="Chilanka"/>
                <a:sym typeface="Chilanka"/>
              </a:defRPr>
            </a:lvl1pPr>
            <a:lvl2pPr marL="914400" lvl="1" indent="-317500">
              <a:lnSpc>
                <a:spcPct val="100000"/>
              </a:lnSpc>
              <a:spcBef>
                <a:spcPts val="0"/>
              </a:spcBef>
              <a:spcAft>
                <a:spcPts val="0"/>
              </a:spcAft>
              <a:buClr>
                <a:schemeClr val="dk2"/>
              </a:buClr>
              <a:buSzPts val="1400"/>
              <a:buFont typeface="Chilanka"/>
              <a:buChar char="○"/>
              <a:defRPr>
                <a:solidFill>
                  <a:schemeClr val="dk2"/>
                </a:solidFill>
                <a:latin typeface="Chilanka"/>
                <a:ea typeface="Chilanka"/>
                <a:cs typeface="Chilanka"/>
                <a:sym typeface="Chilanka"/>
              </a:defRPr>
            </a:lvl2pPr>
            <a:lvl3pPr marL="1371600" lvl="2" indent="-317500">
              <a:lnSpc>
                <a:spcPct val="100000"/>
              </a:lnSpc>
              <a:spcBef>
                <a:spcPts val="0"/>
              </a:spcBef>
              <a:spcAft>
                <a:spcPts val="0"/>
              </a:spcAft>
              <a:buClr>
                <a:schemeClr val="dk2"/>
              </a:buClr>
              <a:buSzPts val="1400"/>
              <a:buFont typeface="Chilanka"/>
              <a:buChar char="■"/>
              <a:defRPr>
                <a:solidFill>
                  <a:schemeClr val="dk2"/>
                </a:solidFill>
                <a:latin typeface="Chilanka"/>
                <a:ea typeface="Chilanka"/>
                <a:cs typeface="Chilanka"/>
                <a:sym typeface="Chilanka"/>
              </a:defRPr>
            </a:lvl3pPr>
            <a:lvl4pPr marL="1828800" lvl="3" indent="-317500">
              <a:lnSpc>
                <a:spcPct val="100000"/>
              </a:lnSpc>
              <a:spcBef>
                <a:spcPts val="0"/>
              </a:spcBef>
              <a:spcAft>
                <a:spcPts val="0"/>
              </a:spcAft>
              <a:buClr>
                <a:schemeClr val="dk2"/>
              </a:buClr>
              <a:buSzPts val="1400"/>
              <a:buFont typeface="Chilanka"/>
              <a:buChar char="●"/>
              <a:defRPr>
                <a:solidFill>
                  <a:schemeClr val="dk2"/>
                </a:solidFill>
                <a:latin typeface="Chilanka"/>
                <a:ea typeface="Chilanka"/>
                <a:cs typeface="Chilanka"/>
                <a:sym typeface="Chilanka"/>
              </a:defRPr>
            </a:lvl4pPr>
            <a:lvl5pPr marL="2286000" lvl="4" indent="-317500">
              <a:lnSpc>
                <a:spcPct val="100000"/>
              </a:lnSpc>
              <a:spcBef>
                <a:spcPts val="0"/>
              </a:spcBef>
              <a:spcAft>
                <a:spcPts val="0"/>
              </a:spcAft>
              <a:buClr>
                <a:schemeClr val="dk2"/>
              </a:buClr>
              <a:buSzPts val="1400"/>
              <a:buFont typeface="Chilanka"/>
              <a:buChar char="○"/>
              <a:defRPr>
                <a:solidFill>
                  <a:schemeClr val="dk2"/>
                </a:solidFill>
                <a:latin typeface="Chilanka"/>
                <a:ea typeface="Chilanka"/>
                <a:cs typeface="Chilanka"/>
                <a:sym typeface="Chilanka"/>
              </a:defRPr>
            </a:lvl5pPr>
            <a:lvl6pPr marL="2743200" lvl="5" indent="-317500">
              <a:lnSpc>
                <a:spcPct val="100000"/>
              </a:lnSpc>
              <a:spcBef>
                <a:spcPts val="0"/>
              </a:spcBef>
              <a:spcAft>
                <a:spcPts val="0"/>
              </a:spcAft>
              <a:buClr>
                <a:schemeClr val="dk2"/>
              </a:buClr>
              <a:buSzPts val="1400"/>
              <a:buFont typeface="Chilanka"/>
              <a:buChar char="■"/>
              <a:defRPr>
                <a:solidFill>
                  <a:schemeClr val="dk2"/>
                </a:solidFill>
                <a:latin typeface="Chilanka"/>
                <a:ea typeface="Chilanka"/>
                <a:cs typeface="Chilanka"/>
                <a:sym typeface="Chilanka"/>
              </a:defRPr>
            </a:lvl6pPr>
            <a:lvl7pPr marL="3200400" lvl="6" indent="-317500">
              <a:lnSpc>
                <a:spcPct val="100000"/>
              </a:lnSpc>
              <a:spcBef>
                <a:spcPts val="0"/>
              </a:spcBef>
              <a:spcAft>
                <a:spcPts val="0"/>
              </a:spcAft>
              <a:buClr>
                <a:schemeClr val="dk2"/>
              </a:buClr>
              <a:buSzPts val="1400"/>
              <a:buFont typeface="Chilanka"/>
              <a:buChar char="●"/>
              <a:defRPr>
                <a:solidFill>
                  <a:schemeClr val="dk2"/>
                </a:solidFill>
                <a:latin typeface="Chilanka"/>
                <a:ea typeface="Chilanka"/>
                <a:cs typeface="Chilanka"/>
                <a:sym typeface="Chilanka"/>
              </a:defRPr>
            </a:lvl7pPr>
            <a:lvl8pPr marL="3657600" lvl="7" indent="-317500">
              <a:lnSpc>
                <a:spcPct val="100000"/>
              </a:lnSpc>
              <a:spcBef>
                <a:spcPts val="0"/>
              </a:spcBef>
              <a:spcAft>
                <a:spcPts val="0"/>
              </a:spcAft>
              <a:buClr>
                <a:schemeClr val="dk2"/>
              </a:buClr>
              <a:buSzPts val="1400"/>
              <a:buFont typeface="Chilanka"/>
              <a:buChar char="○"/>
              <a:defRPr>
                <a:solidFill>
                  <a:schemeClr val="dk2"/>
                </a:solidFill>
                <a:latin typeface="Chilanka"/>
                <a:ea typeface="Chilanka"/>
                <a:cs typeface="Chilanka"/>
                <a:sym typeface="Chilanka"/>
              </a:defRPr>
            </a:lvl8pPr>
            <a:lvl9pPr marL="4114800" lvl="8" indent="-317500">
              <a:lnSpc>
                <a:spcPct val="100000"/>
              </a:lnSpc>
              <a:spcBef>
                <a:spcPts val="0"/>
              </a:spcBef>
              <a:spcAft>
                <a:spcPts val="0"/>
              </a:spcAft>
              <a:buClr>
                <a:schemeClr val="dk2"/>
              </a:buClr>
              <a:buSzPts val="1400"/>
              <a:buFont typeface="Chilanka"/>
              <a:buChar char="■"/>
              <a:defRPr>
                <a:solidFill>
                  <a:schemeClr val="dk2"/>
                </a:solidFill>
                <a:latin typeface="Chilanka"/>
                <a:ea typeface="Chilanka"/>
                <a:cs typeface="Chilanka"/>
                <a:sym typeface="Chilanka"/>
              </a:defRPr>
            </a:lvl9pPr>
          </a:lstStyle>
          <a:p>
            <a:endParaRPr/>
          </a:p>
        </p:txBody>
      </p:sp>
    </p:spTree>
    <p:extLst>
      <p:ext uri="{BB962C8B-B14F-4D97-AF65-F5344CB8AC3E}">
        <p14:creationId xmlns:p14="http://schemas.microsoft.com/office/powerpoint/2010/main" val="3682725080"/>
      </p:ext>
    </p:extLst>
  </p:cSld>
  <p:clrMap bg1="lt1" tx1="dk1" bg2="dk2" tx2="lt2" accent1="accent1" accent2="accent2" accent3="accent3" accent4="accent4" accent5="accent5" accent6="accent6" hlink="hlink" folHlink="folHlink"/>
  <p:sldLayoutIdLst>
    <p:sldLayoutId id="2147483721" r:id="rId1"/>
    <p:sldLayoutId id="2147483722" r:id="rId2"/>
    <p:sldLayoutId id="2147483723" r:id="rId3"/>
    <p:sldLayoutId id="2147483724" r:id="rId4"/>
    <p:sldLayoutId id="2147483725" r:id="rId5"/>
    <p:sldLayoutId id="2147483726" r:id="rId6"/>
    <p:sldLayoutId id="2147483727" r:id="rId7"/>
    <p:sldLayoutId id="2147483728" r:id="rId8"/>
    <p:sldLayoutId id="2147483729" r:id="rId9"/>
    <p:sldLayoutId id="2147483730" r:id="rId10"/>
    <p:sldLayoutId id="2147483731" r:id="rId11"/>
    <p:sldLayoutId id="2147483732" r:id="rId12"/>
  </p:sldLayoutIdLst>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1pPr>
            <a:lvl2pPr lvl="1"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2pPr>
            <a:lvl3pPr lvl="2"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3pPr>
            <a:lvl4pPr lvl="3"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4pPr>
            <a:lvl5pPr lvl="4"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5pPr>
            <a:lvl6pPr lvl="5"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6pPr>
            <a:lvl7pPr lvl="6"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7pPr>
            <a:lvl8pPr lvl="7"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8pPr>
            <a:lvl9pPr lvl="8" rtl="0">
              <a:spcBef>
                <a:spcPts val="0"/>
              </a:spcBef>
              <a:spcAft>
                <a:spcPts val="0"/>
              </a:spcAft>
              <a:buClr>
                <a:schemeClr val="dk1"/>
              </a:buClr>
              <a:buSzPts val="4000"/>
              <a:buFont typeface="Londrina Solid"/>
              <a:buNone/>
              <a:defRPr sz="4000" b="1">
                <a:solidFill>
                  <a:schemeClr val="dk1"/>
                </a:solidFill>
                <a:latin typeface="Londrina Solid"/>
                <a:ea typeface="Londrina Solid"/>
                <a:cs typeface="Londrina Solid"/>
                <a:sym typeface="Londrina Solid"/>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1pPr>
            <a:lvl2pPr marL="914400" lvl="1"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2pPr>
            <a:lvl3pPr marL="1371600" lvl="2"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3pPr>
            <a:lvl4pPr marL="1828800" lvl="3"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4pPr>
            <a:lvl5pPr marL="2286000" lvl="4"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5pPr>
            <a:lvl6pPr marL="2743200" lvl="5"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6pPr>
            <a:lvl7pPr marL="3200400" lvl="6"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7pPr>
            <a:lvl8pPr marL="3657600" lvl="7"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8pPr>
            <a:lvl9pPr marL="4114800" lvl="8" indent="-317500">
              <a:lnSpc>
                <a:spcPct val="100000"/>
              </a:lnSpc>
              <a:spcBef>
                <a:spcPts val="0"/>
              </a:spcBef>
              <a:spcAft>
                <a:spcPts val="0"/>
              </a:spcAft>
              <a:buClr>
                <a:schemeClr val="dk1"/>
              </a:buClr>
              <a:buSzPts val="1400"/>
              <a:buFont typeface="Be Vietnam Pro Medium"/>
              <a:buChar char="■"/>
              <a:defRPr>
                <a:solidFill>
                  <a:schemeClr val="dk1"/>
                </a:solidFill>
                <a:latin typeface="Be Vietnam Pro Medium"/>
                <a:ea typeface="Be Vietnam Pro Medium"/>
                <a:cs typeface="Be Vietnam Pro Medium"/>
                <a:sym typeface="Be Vietnam Pro Medium"/>
              </a:defRPr>
            </a:lvl9pPr>
          </a:lstStyle>
          <a:p>
            <a:endParaRPr/>
          </a:p>
        </p:txBody>
      </p:sp>
    </p:spTree>
    <p:extLst>
      <p:ext uri="{BB962C8B-B14F-4D97-AF65-F5344CB8AC3E}">
        <p14:creationId xmlns:p14="http://schemas.microsoft.com/office/powerpoint/2010/main" val="4059197771"/>
      </p:ext>
    </p:extLst>
  </p:cSld>
  <p:clrMap bg1="lt1" tx1="dk1" bg2="dk2" tx2="lt2" accent1="accent1" accent2="accent2" accent3="accent3" accent4="accent4" accent5="accent5" accent6="accent6" hlink="hlink" folHlink="folHlink"/>
  <p:sldLayoutIdLst>
    <p:sldLayoutId id="2147483734" r:id="rId1"/>
    <p:sldLayoutId id="2147483735" r:id="rId2"/>
    <p:sldLayoutId id="2147483736" r:id="rId3"/>
    <p:sldLayoutId id="2147483737" r:id="rId4"/>
    <p:sldLayoutId id="2147483738" r:id="rId5"/>
    <p:sldLayoutId id="2147483739" r:id="rId6"/>
    <p:sldLayoutId id="2147483740" r:id="rId7"/>
    <p:sldLayoutId id="2147483741" r:id="rId8"/>
    <p:sldLayoutId id="2147483742" r:id="rId9"/>
    <p:sldLayoutId id="2147483743" r:id="rId10"/>
    <p:sldLayoutId id="2147483744" r:id="rId11"/>
    <p:sldLayoutId id="2147483745" r:id="rId12"/>
    <p:sldLayoutId id="2147483746" r:id="rId13"/>
    <p:sldLayoutId id="2147483747" r:id="rId14"/>
    <p:sldLayoutId id="2147483748" r:id="rId15"/>
    <p:sldLayoutId id="2147483749" r:id="rId16"/>
    <p:sldLayoutId id="2147483750" r:id="rId17"/>
    <p:sldLayoutId id="2147483751" r:id="rId18"/>
    <p:sldLayoutId id="2147483752" r:id="rId19"/>
    <p:sldLayoutId id="2147483753" r:id="rId20"/>
    <p:sldLayoutId id="2147483754" r:id="rId21"/>
    <p:sldLayoutId id="2147483755" r:id="rId22"/>
    <p:sldLayoutId id="2147483756" r:id="rId23"/>
    <p:sldLayoutId id="2147483757" r:id="rId24"/>
    <p:sldLayoutId id="2147483758" r:id="rId25"/>
    <p:sldLayoutId id="2147483759" r:id="rId26"/>
    <p:sldLayoutId id="2147483760" r:id="rId27"/>
    <p:sldLayoutId id="2147483761" r:id="rId28"/>
    <p:sldLayoutId id="2147483762" r:id="rId29"/>
    <p:sldLayoutId id="2147483763" r:id="rId30"/>
    <p:sldLayoutId id="2147483764" r:id="rId31"/>
    <p:sldLayoutId id="2147483765" r:id="rId32"/>
    <p:sldLayoutId id="2147483766" r:id="rId33"/>
    <p:sldLayoutId id="2147483767" r:id="rId34"/>
    <p:sldLayoutId id="2147483768" r:id="rId35"/>
    <p:sldLayoutId id="2147483769" r:id="rId36"/>
    <p:sldLayoutId id="2147483770" r:id="rId37"/>
    <p:sldLayoutId id="2147483771" r:id="rId38"/>
    <p:sldLayoutId id="2147483772" r:id="rId39"/>
    <p:sldLayoutId id="2147483773" r:id="rId40"/>
  </p:sldLayoutIdLst>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450">
          <p15:clr>
            <a:srgbClr val="EA4335"/>
          </p15:clr>
        </p15:guide>
        <p15:guide id="2" orient="horz" pos="337">
          <p15:clr>
            <a:srgbClr val="EA4335"/>
          </p15:clr>
        </p15:guide>
        <p15:guide id="3" pos="5310">
          <p15:clr>
            <a:srgbClr val="EA4335"/>
          </p15:clr>
        </p15:guide>
        <p15:guide id="4" orient="horz" pos="2903">
          <p15:clr>
            <a:srgbClr val="EA4335"/>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304800" y="183092"/>
            <a:ext cx="5486400" cy="762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304800" y="1066800"/>
            <a:ext cx="5486400" cy="301730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304800" y="4237567"/>
            <a:ext cx="1422400" cy="243417"/>
          </a:xfrm>
          <a:prstGeom prst="rect">
            <a:avLst/>
          </a:prstGeom>
        </p:spPr>
        <p:txBody>
          <a:bodyPr vert="horz" lIns="91440" tIns="45720" rIns="91440" bIns="45720" rtlCol="0" anchor="ctr"/>
          <a:lstStyle>
            <a:lvl1pPr algn="l">
              <a:defRPr sz="800">
                <a:solidFill>
                  <a:schemeClr val="tx1">
                    <a:tint val="75000"/>
                  </a:schemeClr>
                </a:solidFill>
              </a:defRPr>
            </a:lvl1pPr>
          </a:lstStyle>
          <a:p>
            <a:fld id="{1D8BD707-D9CF-40AE-B4C6-C98DA3205C09}" type="datetimeFigureOut">
              <a:rPr lang="en-US" smtClean="0"/>
              <a:pPr/>
              <a:t>8/25/2025</a:t>
            </a:fld>
            <a:endParaRPr lang="en-US"/>
          </a:p>
        </p:txBody>
      </p:sp>
      <p:sp>
        <p:nvSpPr>
          <p:cNvPr id="5" name="Footer Placeholder 4"/>
          <p:cNvSpPr>
            <a:spLocks noGrp="1"/>
          </p:cNvSpPr>
          <p:nvPr>
            <p:ph type="ftr" sz="quarter" idx="3"/>
          </p:nvPr>
        </p:nvSpPr>
        <p:spPr>
          <a:xfrm>
            <a:off x="2082800" y="4237567"/>
            <a:ext cx="1930400" cy="243417"/>
          </a:xfrm>
          <a:prstGeom prst="rect">
            <a:avLst/>
          </a:prstGeom>
        </p:spPr>
        <p:txBody>
          <a:bodyPr vert="horz" lIns="91440" tIns="45720" rIns="91440" bIns="45720" rtlCol="0" anchor="ctr"/>
          <a:lstStyle>
            <a:lvl1pPr algn="ctr">
              <a:defRPr sz="8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4368800" y="4237567"/>
            <a:ext cx="1422400" cy="243417"/>
          </a:xfrm>
          <a:prstGeom prst="rect">
            <a:avLst/>
          </a:prstGeom>
        </p:spPr>
        <p:txBody>
          <a:bodyPr vert="horz" lIns="91440" tIns="45720" rIns="91440" bIns="45720" rtlCol="0" anchor="ctr"/>
          <a:lstStyle>
            <a:lvl1pPr algn="r">
              <a:defRPr sz="800">
                <a:solidFill>
                  <a:schemeClr val="tx1">
                    <a:tint val="75000"/>
                  </a:schemeClr>
                </a:solidFill>
              </a:defRPr>
            </a:lvl1pPr>
          </a:lstStyle>
          <a:p>
            <a:fld id="{B6F15528-21DE-4FAA-801E-634DDDAF4B2B}" type="slidenum">
              <a:rPr lang="en-US" smtClean="0"/>
              <a:pPr/>
              <a:t>‹#›</a:t>
            </a:fld>
            <a:endParaRPr lang="en-US"/>
          </a:p>
        </p:txBody>
      </p:sp>
    </p:spTree>
    <p:extLst>
      <p:ext uri="{BB962C8B-B14F-4D97-AF65-F5344CB8AC3E}">
        <p14:creationId xmlns:p14="http://schemas.microsoft.com/office/powerpoint/2010/main" val="35306294"/>
      </p:ext>
    </p:extLst>
  </p:cSld>
  <p:clrMap bg1="lt1" tx1="dk1" bg2="lt2" tx2="dk2" accent1="accent1" accent2="accent2" accent3="accent3" accent4="accent4" accent5="accent5" accent6="accent6" hlink="hlink" folHlink="folHlink"/>
  <p:sldLayoutIdLst>
    <p:sldLayoutId id="2147483802" r:id="rId1"/>
    <p:sldLayoutId id="2147483803" r:id="rId2"/>
    <p:sldLayoutId id="2147483804" r:id="rId3"/>
    <p:sldLayoutId id="2147483805" r:id="rId4"/>
    <p:sldLayoutId id="2147483806" r:id="rId5"/>
    <p:sldLayoutId id="2147483807" r:id="rId6"/>
    <p:sldLayoutId id="2147483808" r:id="rId7"/>
    <p:sldLayoutId id="2147483809" r:id="rId8"/>
    <p:sldLayoutId id="2147483810" r:id="rId9"/>
    <p:sldLayoutId id="2147483811" r:id="rId10"/>
    <p:sldLayoutId id="2147483812" r:id="rId11"/>
  </p:sldLayoutIdLst>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xStyles>
    <p:titleStyle>
      <a:lvl1pPr algn="ctr" defTabSz="609630" rtl="0" eaLnBrk="1" latinLnBrk="0" hangingPunct="1">
        <a:spcBef>
          <a:spcPct val="0"/>
        </a:spcBef>
        <a:buNone/>
        <a:defRPr sz="2933" kern="1200">
          <a:solidFill>
            <a:schemeClr val="tx1"/>
          </a:solidFill>
          <a:latin typeface="+mj-lt"/>
          <a:ea typeface="+mj-ea"/>
          <a:cs typeface="+mj-cs"/>
        </a:defRPr>
      </a:lvl1pPr>
    </p:titleStyle>
    <p:bodyStyle>
      <a:lvl1pPr marL="228611" indent="-228611" algn="l" defTabSz="609630" rtl="0" eaLnBrk="1" latinLnBrk="0" hangingPunct="1">
        <a:spcBef>
          <a:spcPct val="20000"/>
        </a:spcBef>
        <a:buFont typeface="Arial" pitchFamily="34" charset="0"/>
        <a:buChar char="•"/>
        <a:defRPr sz="2133" kern="1200">
          <a:solidFill>
            <a:schemeClr val="tx1"/>
          </a:solidFill>
          <a:latin typeface="+mn-lt"/>
          <a:ea typeface="+mn-ea"/>
          <a:cs typeface="+mn-cs"/>
        </a:defRPr>
      </a:lvl1pPr>
      <a:lvl2pPr marL="495325" indent="-190510" algn="l" defTabSz="609630" rtl="0" eaLnBrk="1" latinLnBrk="0" hangingPunct="1">
        <a:spcBef>
          <a:spcPct val="20000"/>
        </a:spcBef>
        <a:buFont typeface="Arial" pitchFamily="34" charset="0"/>
        <a:buChar char="–"/>
        <a:defRPr sz="1867" kern="1200">
          <a:solidFill>
            <a:schemeClr val="tx1"/>
          </a:solidFill>
          <a:latin typeface="+mn-lt"/>
          <a:ea typeface="+mn-ea"/>
          <a:cs typeface="+mn-cs"/>
        </a:defRPr>
      </a:lvl2pPr>
      <a:lvl3pPr marL="762038" indent="-152408" algn="l" defTabSz="609630" rtl="0" eaLnBrk="1" latinLnBrk="0" hangingPunct="1">
        <a:spcBef>
          <a:spcPct val="20000"/>
        </a:spcBef>
        <a:buFont typeface="Arial" pitchFamily="34" charset="0"/>
        <a:buChar char="•"/>
        <a:defRPr sz="1600" kern="1200">
          <a:solidFill>
            <a:schemeClr val="tx1"/>
          </a:solidFill>
          <a:latin typeface="+mn-lt"/>
          <a:ea typeface="+mn-ea"/>
          <a:cs typeface="+mn-cs"/>
        </a:defRPr>
      </a:lvl3pPr>
      <a:lvl4pPr marL="1066853"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4pPr>
      <a:lvl5pPr marL="137166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5pPr>
      <a:lvl6pPr marL="167648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6pPr>
      <a:lvl7pPr marL="1981299"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7pPr>
      <a:lvl8pPr marL="2286114"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8pPr>
      <a:lvl9pPr marL="2590930" indent="-152408" algn="l" defTabSz="609630" rtl="0" eaLnBrk="1" latinLnBrk="0" hangingPunct="1">
        <a:spcBef>
          <a:spcPct val="20000"/>
        </a:spcBef>
        <a:buFont typeface="Arial" pitchFamily="34" charset="0"/>
        <a:buChar char="•"/>
        <a:defRPr sz="1333" kern="1200">
          <a:solidFill>
            <a:schemeClr val="tx1"/>
          </a:solidFill>
          <a:latin typeface="+mn-lt"/>
          <a:ea typeface="+mn-ea"/>
          <a:cs typeface="+mn-cs"/>
        </a:defRPr>
      </a:lvl9pPr>
    </p:bodyStyle>
    <p:otherStyle>
      <a:defPPr>
        <a:defRPr lang="en-US"/>
      </a:defPPr>
      <a:lvl1pPr marL="0" algn="l" defTabSz="609630" rtl="0" eaLnBrk="1" latinLnBrk="0" hangingPunct="1">
        <a:defRPr sz="1200" kern="1200">
          <a:solidFill>
            <a:schemeClr val="tx1"/>
          </a:solidFill>
          <a:latin typeface="+mn-lt"/>
          <a:ea typeface="+mn-ea"/>
          <a:cs typeface="+mn-cs"/>
        </a:defRPr>
      </a:lvl1pPr>
      <a:lvl2pPr marL="304815" algn="l" defTabSz="609630" rtl="0" eaLnBrk="1" latinLnBrk="0" hangingPunct="1">
        <a:defRPr sz="1200" kern="1200">
          <a:solidFill>
            <a:schemeClr val="tx1"/>
          </a:solidFill>
          <a:latin typeface="+mn-lt"/>
          <a:ea typeface="+mn-ea"/>
          <a:cs typeface="+mn-cs"/>
        </a:defRPr>
      </a:lvl2pPr>
      <a:lvl3pPr marL="609630" algn="l" defTabSz="609630" rtl="0" eaLnBrk="1" latinLnBrk="0" hangingPunct="1">
        <a:defRPr sz="1200" kern="1200">
          <a:solidFill>
            <a:schemeClr val="tx1"/>
          </a:solidFill>
          <a:latin typeface="+mn-lt"/>
          <a:ea typeface="+mn-ea"/>
          <a:cs typeface="+mn-cs"/>
        </a:defRPr>
      </a:lvl3pPr>
      <a:lvl4pPr marL="914446" algn="l" defTabSz="609630" rtl="0" eaLnBrk="1" latinLnBrk="0" hangingPunct="1">
        <a:defRPr sz="1200" kern="1200">
          <a:solidFill>
            <a:schemeClr val="tx1"/>
          </a:solidFill>
          <a:latin typeface="+mn-lt"/>
          <a:ea typeface="+mn-ea"/>
          <a:cs typeface="+mn-cs"/>
        </a:defRPr>
      </a:lvl4pPr>
      <a:lvl5pPr marL="1219261" algn="l" defTabSz="609630" rtl="0" eaLnBrk="1" latinLnBrk="0" hangingPunct="1">
        <a:defRPr sz="1200" kern="1200">
          <a:solidFill>
            <a:schemeClr val="tx1"/>
          </a:solidFill>
          <a:latin typeface="+mn-lt"/>
          <a:ea typeface="+mn-ea"/>
          <a:cs typeface="+mn-cs"/>
        </a:defRPr>
      </a:lvl5pPr>
      <a:lvl6pPr marL="1524076" algn="l" defTabSz="609630" rtl="0" eaLnBrk="1" latinLnBrk="0" hangingPunct="1">
        <a:defRPr sz="1200" kern="1200">
          <a:solidFill>
            <a:schemeClr val="tx1"/>
          </a:solidFill>
          <a:latin typeface="+mn-lt"/>
          <a:ea typeface="+mn-ea"/>
          <a:cs typeface="+mn-cs"/>
        </a:defRPr>
      </a:lvl6pPr>
      <a:lvl7pPr marL="1828891" algn="l" defTabSz="609630" rtl="0" eaLnBrk="1" latinLnBrk="0" hangingPunct="1">
        <a:defRPr sz="1200" kern="1200">
          <a:solidFill>
            <a:schemeClr val="tx1"/>
          </a:solidFill>
          <a:latin typeface="+mn-lt"/>
          <a:ea typeface="+mn-ea"/>
          <a:cs typeface="+mn-cs"/>
        </a:defRPr>
      </a:lvl7pPr>
      <a:lvl8pPr marL="2133707" algn="l" defTabSz="609630" rtl="0" eaLnBrk="1" latinLnBrk="0" hangingPunct="1">
        <a:defRPr sz="1200" kern="1200">
          <a:solidFill>
            <a:schemeClr val="tx1"/>
          </a:solidFill>
          <a:latin typeface="+mn-lt"/>
          <a:ea typeface="+mn-ea"/>
          <a:cs typeface="+mn-cs"/>
        </a:defRPr>
      </a:lvl8pPr>
      <a:lvl9pPr marL="2438522" algn="l" defTabSz="609630" rtl="0" eaLnBrk="1" latinLnBrk="0" hangingPunct="1">
        <a:defRPr sz="12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F6ABC6C3-2A12-45DD-86FC-47F1E55C3872}"/>
              </a:ext>
            </a:extLst>
          </p:cNvPr>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FDE2E244-42DE-4113-A621-C6B64C166AA7}"/>
              </a:ext>
            </a:extLst>
          </p:cNvPr>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AB5AE31-8DBF-4DF5-A633-62C9050E4383}"/>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A3C7057A-3CB6-4482-95B3-991E6705BD35}" type="datetimeFigureOut">
              <a:rPr lang="en-US" smtClean="0"/>
              <a:t>8/25/2025</a:t>
            </a:fld>
            <a:endParaRPr lang="en-US"/>
          </a:p>
        </p:txBody>
      </p:sp>
      <p:sp>
        <p:nvSpPr>
          <p:cNvPr id="5" name="Footer Placeholder 4">
            <a:extLst>
              <a:ext uri="{FF2B5EF4-FFF2-40B4-BE49-F238E27FC236}">
                <a16:creationId xmlns:a16="http://schemas.microsoft.com/office/drawing/2014/main" id="{838DB619-CB95-4139-8402-B1294AA199CF}"/>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EC2F0A53-ACCF-488C-AAD4-9DEAB8181E9C}"/>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98258438-8E98-4F0D-B134-7A50166EB272}" type="slidenum">
              <a:rPr lang="en-US" smtClean="0"/>
              <a:t>‹#›</a:t>
            </a:fld>
            <a:endParaRPr lang="en-US"/>
          </a:p>
        </p:txBody>
      </p:sp>
    </p:spTree>
    <p:extLst>
      <p:ext uri="{BB962C8B-B14F-4D97-AF65-F5344CB8AC3E}">
        <p14:creationId xmlns:p14="http://schemas.microsoft.com/office/powerpoint/2010/main" val="3423135561"/>
      </p:ext>
    </p:extLst>
  </p:cSld>
  <p:clrMap bg1="lt1" tx1="dk1" bg2="lt2" tx2="dk2" accent1="accent1" accent2="accent2" accent3="accent3" accent4="accent4" accent5="accent5" accent6="accent6" hlink="hlink" folHlink="folHlink"/>
  <p:sldLayoutIdLst>
    <p:sldLayoutId id="2147483814" r:id="rId1"/>
    <p:sldLayoutId id="2147483815" r:id="rId2"/>
    <p:sldLayoutId id="2147483816" r:id="rId3"/>
    <p:sldLayoutId id="2147483817" r:id="rId4"/>
    <p:sldLayoutId id="2147483818" r:id="rId5"/>
    <p:sldLayoutId id="2147483819" r:id="rId6"/>
    <p:sldLayoutId id="2147483820" r:id="rId7"/>
    <p:sldLayoutId id="2147483821" r:id="rId8"/>
    <p:sldLayoutId id="2147483822" r:id="rId9"/>
    <p:sldLayoutId id="2147483823" r:id="rId10"/>
    <p:sldLayoutId id="2147483824" r:id="rId11"/>
  </p:sldLayoutIdLst>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15600" y="593367"/>
            <a:ext cx="11360800" cy="7636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1pPr>
            <a:lvl2pPr lvl="1"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2pPr>
            <a:lvl3pPr lvl="2"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3pPr>
            <a:lvl4pPr lvl="3"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4pPr>
            <a:lvl5pPr lvl="4"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5pPr>
            <a:lvl6pPr lvl="5"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6pPr>
            <a:lvl7pPr lvl="6"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7pPr>
            <a:lvl8pPr lvl="7"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8pPr>
            <a:lvl9pPr lvl="8" rtl="0">
              <a:spcBef>
                <a:spcPts val="0"/>
              </a:spcBef>
              <a:spcAft>
                <a:spcPts val="0"/>
              </a:spcAft>
              <a:buClr>
                <a:schemeClr val="accent3"/>
              </a:buClr>
              <a:buSzPts val="3000"/>
              <a:buFont typeface="Modak"/>
              <a:buNone/>
              <a:defRPr sz="3000">
                <a:solidFill>
                  <a:schemeClr val="accent3"/>
                </a:solidFill>
                <a:latin typeface="Modak"/>
                <a:ea typeface="Modak"/>
                <a:cs typeface="Modak"/>
                <a:sym typeface="Modak"/>
              </a:defRPr>
            </a:lvl9pPr>
          </a:lstStyle>
          <a:p>
            <a:endParaRPr/>
          </a:p>
        </p:txBody>
      </p:sp>
      <p:sp>
        <p:nvSpPr>
          <p:cNvPr id="7" name="Google Shape;7;p1"/>
          <p:cNvSpPr txBox="1">
            <a:spLocks noGrp="1"/>
          </p:cNvSpPr>
          <p:nvPr>
            <p:ph type="body" idx="1"/>
          </p:nvPr>
        </p:nvSpPr>
        <p:spPr>
          <a:xfrm>
            <a:off x="415600" y="1536633"/>
            <a:ext cx="11360800" cy="45552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accent3"/>
              </a:buClr>
              <a:buSzPts val="1400"/>
              <a:buFont typeface="Nunito"/>
              <a:buChar char="●"/>
              <a:defRPr>
                <a:solidFill>
                  <a:schemeClr val="accent3"/>
                </a:solidFill>
                <a:latin typeface="Nunito"/>
                <a:ea typeface="Nunito"/>
                <a:cs typeface="Nunito"/>
                <a:sym typeface="Nunito"/>
              </a:defRPr>
            </a:lvl1pPr>
            <a:lvl2pPr marL="914400" lvl="1"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2pPr>
            <a:lvl3pPr marL="1371600" lvl="2"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3pPr>
            <a:lvl4pPr marL="1828800" lvl="3"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4pPr>
            <a:lvl5pPr marL="2286000" lvl="4"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5pPr>
            <a:lvl6pPr marL="2743200" lvl="5"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6pPr>
            <a:lvl7pPr marL="3200400" lvl="6"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7pPr>
            <a:lvl8pPr marL="3657600" lvl="7" indent="-317500">
              <a:lnSpc>
                <a:spcPct val="115000"/>
              </a:lnSpc>
              <a:spcBef>
                <a:spcPts val="1600"/>
              </a:spcBef>
              <a:spcAft>
                <a:spcPts val="0"/>
              </a:spcAft>
              <a:buClr>
                <a:schemeClr val="accent3"/>
              </a:buClr>
              <a:buSzPts val="1400"/>
              <a:buFont typeface="Nunito"/>
              <a:buChar char="○"/>
              <a:defRPr>
                <a:solidFill>
                  <a:schemeClr val="accent3"/>
                </a:solidFill>
                <a:latin typeface="Nunito"/>
                <a:ea typeface="Nunito"/>
                <a:cs typeface="Nunito"/>
                <a:sym typeface="Nunito"/>
              </a:defRPr>
            </a:lvl8pPr>
            <a:lvl9pPr marL="4114800" lvl="8" indent="-317500">
              <a:lnSpc>
                <a:spcPct val="115000"/>
              </a:lnSpc>
              <a:spcBef>
                <a:spcPts val="1600"/>
              </a:spcBef>
              <a:spcAft>
                <a:spcPts val="1600"/>
              </a:spcAft>
              <a:buClr>
                <a:schemeClr val="accent3"/>
              </a:buClr>
              <a:buSzPts val="1400"/>
              <a:buFont typeface="Nunito"/>
              <a:buChar char="■"/>
              <a:defRPr>
                <a:solidFill>
                  <a:schemeClr val="accent3"/>
                </a:solidFill>
                <a:latin typeface="Nunito"/>
                <a:ea typeface="Nunito"/>
                <a:cs typeface="Nunito"/>
                <a:sym typeface="Nunito"/>
              </a:defRPr>
            </a:lvl9pPr>
          </a:lstStyle>
          <a:p>
            <a:endParaRPr/>
          </a:p>
        </p:txBody>
      </p:sp>
    </p:spTree>
    <p:extLst>
      <p:ext uri="{BB962C8B-B14F-4D97-AF65-F5344CB8AC3E}">
        <p14:creationId xmlns:p14="http://schemas.microsoft.com/office/powerpoint/2010/main" val="3531734246"/>
      </p:ext>
    </p:extLst>
  </p:cSld>
  <p:clrMap bg1="lt1" tx1="dk1" bg2="dk2" tx2="lt2" accent1="accent1" accent2="accent2" accent3="accent3" accent4="accent4" accent5="accent5" accent6="accent6" hlink="hlink" folHlink="folHlink"/>
  <p:sldLayoutIdLst>
    <p:sldLayoutId id="2147483826" r:id="rId1"/>
    <p:sldLayoutId id="2147483827" r:id="rId2"/>
    <p:sldLayoutId id="2147483828" r:id="rId3"/>
    <p:sldLayoutId id="2147483829" r:id="rId4"/>
    <p:sldLayoutId id="2147483830" r:id="rId5"/>
    <p:sldLayoutId id="2147483831" r:id="rId6"/>
  </p:sldLayoutIdLst>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867"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2.png"/><Relationship Id="rId3" Type="http://schemas.openxmlformats.org/officeDocument/2006/relationships/audio" Target="../media/media1.mp3"/><Relationship Id="rId7" Type="http://schemas.openxmlformats.org/officeDocument/2006/relationships/image" Target="../media/image4.png"/><Relationship Id="rId12" Type="http://schemas.openxmlformats.org/officeDocument/2006/relationships/image" Target="../media/image11.png"/><Relationship Id="rId2" Type="http://schemas.microsoft.com/office/2007/relationships/media" Target="../media/media1.mp3"/><Relationship Id="rId1" Type="http://schemas.openxmlformats.org/officeDocument/2006/relationships/tags" Target="../tags/tag63.xml"/><Relationship Id="rId6" Type="http://schemas.openxmlformats.org/officeDocument/2006/relationships/image" Target="../media/image6.png"/><Relationship Id="rId11" Type="http://schemas.openxmlformats.org/officeDocument/2006/relationships/image" Target="../media/image10.png"/><Relationship Id="rId5" Type="http://schemas.openxmlformats.org/officeDocument/2006/relationships/notesSlide" Target="../notesSlides/notesSlide1.xml"/><Relationship Id="rId10" Type="http://schemas.openxmlformats.org/officeDocument/2006/relationships/image" Target="../media/image9.png"/><Relationship Id="rId4" Type="http://schemas.openxmlformats.org/officeDocument/2006/relationships/slideLayout" Target="../slideLayouts/slideLayout22.xml"/><Relationship Id="rId9" Type="http://schemas.openxmlformats.org/officeDocument/2006/relationships/image" Target="../media/image8.png"/></Relationships>
</file>

<file path=ppt/slides/_rels/slide10.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59.xml"/><Relationship Id="rId1" Type="http://schemas.openxmlformats.org/officeDocument/2006/relationships/tags" Target="../tags/tag72.xml"/><Relationship Id="rId4" Type="http://schemas.openxmlformats.org/officeDocument/2006/relationships/image" Target="../media/image39.png"/></Relationships>
</file>

<file path=ppt/slides/_rels/slide11.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59.xml"/><Relationship Id="rId1" Type="http://schemas.openxmlformats.org/officeDocument/2006/relationships/tags" Target="../tags/tag73.xml"/><Relationship Id="rId5" Type="http://schemas.openxmlformats.org/officeDocument/2006/relationships/image" Target="../media/image41.svg"/><Relationship Id="rId4" Type="http://schemas.openxmlformats.org/officeDocument/2006/relationships/image" Target="../media/image40.png"/></Relationships>
</file>

<file path=ppt/slides/_rels/slide12.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59.xml"/><Relationship Id="rId1" Type="http://schemas.openxmlformats.org/officeDocument/2006/relationships/tags" Target="../tags/tag74.xml"/></Relationships>
</file>

<file path=ppt/slides/_rels/slide13.xml.rels><?xml version="1.0" encoding="UTF-8" standalone="yes"?>
<Relationships xmlns="http://schemas.openxmlformats.org/package/2006/relationships"><Relationship Id="rId8" Type="http://schemas.openxmlformats.org/officeDocument/2006/relationships/image" Target="../media/image42.png"/><Relationship Id="rId3" Type="http://schemas.openxmlformats.org/officeDocument/2006/relationships/notesSlide" Target="../notesSlides/notesSlide12.xml"/><Relationship Id="rId7" Type="http://schemas.openxmlformats.org/officeDocument/2006/relationships/image" Target="../media/image7.png"/><Relationship Id="rId2" Type="http://schemas.openxmlformats.org/officeDocument/2006/relationships/slideLayout" Target="../slideLayouts/slideLayout51.xml"/><Relationship Id="rId1" Type="http://schemas.openxmlformats.org/officeDocument/2006/relationships/tags" Target="../tags/tag75.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22.png"/></Relationships>
</file>

<file path=ppt/slides/_rels/slide14.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notesSlide" Target="../notesSlides/notesSlide13.xml"/><Relationship Id="rId7" Type="http://schemas.openxmlformats.org/officeDocument/2006/relationships/image" Target="../media/image43.png"/><Relationship Id="rId2" Type="http://schemas.openxmlformats.org/officeDocument/2006/relationships/slideLayout" Target="../slideLayouts/slideLayout51.xml"/><Relationship Id="rId1" Type="http://schemas.openxmlformats.org/officeDocument/2006/relationships/tags" Target="../tags/tag76.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22.png"/></Relationships>
</file>

<file path=ppt/slides/_rels/slide15.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notesSlide" Target="../notesSlides/notesSlide14.xml"/><Relationship Id="rId7" Type="http://schemas.openxmlformats.org/officeDocument/2006/relationships/image" Target="../media/image7.png"/><Relationship Id="rId2" Type="http://schemas.openxmlformats.org/officeDocument/2006/relationships/slideLayout" Target="../slideLayouts/slideLayout51.xml"/><Relationship Id="rId1" Type="http://schemas.openxmlformats.org/officeDocument/2006/relationships/tags" Target="../tags/tag77.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22.png"/></Relationships>
</file>

<file path=ppt/slides/_rels/slide16.xml.rels><?xml version="1.0" encoding="UTF-8" standalone="yes"?>
<Relationships xmlns="http://schemas.openxmlformats.org/package/2006/relationships"><Relationship Id="rId8" Type="http://schemas.openxmlformats.org/officeDocument/2006/relationships/image" Target="../media/image44.png"/><Relationship Id="rId3" Type="http://schemas.openxmlformats.org/officeDocument/2006/relationships/notesSlide" Target="../notesSlides/notesSlide15.xml"/><Relationship Id="rId7" Type="http://schemas.openxmlformats.org/officeDocument/2006/relationships/image" Target="../media/image7.png"/><Relationship Id="rId2" Type="http://schemas.openxmlformats.org/officeDocument/2006/relationships/slideLayout" Target="../slideLayouts/slideLayout51.xml"/><Relationship Id="rId1" Type="http://schemas.openxmlformats.org/officeDocument/2006/relationships/tags" Target="../tags/tag78.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22.png"/></Relationships>
</file>

<file path=ppt/slides/_rels/slide17.xml.rels><?xml version="1.0" encoding="UTF-8" standalone="yes"?>
<Relationships xmlns="http://schemas.openxmlformats.org/package/2006/relationships"><Relationship Id="rId3" Type="http://schemas.openxmlformats.org/officeDocument/2006/relationships/notesSlide" Target="../notesSlides/notesSlide16.xml"/><Relationship Id="rId7" Type="http://schemas.openxmlformats.org/officeDocument/2006/relationships/image" Target="../media/image7.png"/><Relationship Id="rId2" Type="http://schemas.openxmlformats.org/officeDocument/2006/relationships/slideLayout" Target="../slideLayouts/slideLayout51.xml"/><Relationship Id="rId1" Type="http://schemas.openxmlformats.org/officeDocument/2006/relationships/tags" Target="../tags/tag79.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22.png"/></Relationships>
</file>

<file path=ppt/slides/_rels/slide18.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slideLayout" Target="../slideLayouts/slideLayout77.xml"/><Relationship Id="rId1" Type="http://schemas.openxmlformats.org/officeDocument/2006/relationships/tags" Target="../tags/tag80.xml"/></Relationships>
</file>

<file path=ppt/slides/_rels/slide1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slideLayout" Target="../slideLayouts/slideLayout77.xml"/><Relationship Id="rId1" Type="http://schemas.openxmlformats.org/officeDocument/2006/relationships/tags" Target="../tags/tag81.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32.xml"/><Relationship Id="rId1" Type="http://schemas.openxmlformats.org/officeDocument/2006/relationships/tags" Target="../tags/tag64.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s/_rels/slide20.xml.rels><?xml version="1.0" encoding="UTF-8" standalone="yes"?>
<Relationships xmlns="http://schemas.openxmlformats.org/package/2006/relationships"><Relationship Id="rId3" Type="http://schemas.openxmlformats.org/officeDocument/2006/relationships/audio" Target="../media/media1.mp3"/><Relationship Id="rId7" Type="http://schemas.openxmlformats.org/officeDocument/2006/relationships/image" Target="../media/image46.png"/><Relationship Id="rId2" Type="http://schemas.microsoft.com/office/2007/relationships/media" Target="../media/media1.mp3"/><Relationship Id="rId1" Type="http://schemas.openxmlformats.org/officeDocument/2006/relationships/tags" Target="../tags/tag82.xml"/><Relationship Id="rId6" Type="http://schemas.openxmlformats.org/officeDocument/2006/relationships/image" Target="../media/image6.png"/><Relationship Id="rId5" Type="http://schemas.openxmlformats.org/officeDocument/2006/relationships/notesSlide" Target="../notesSlides/notesSlide17.xml"/><Relationship Id="rId4" Type="http://schemas.openxmlformats.org/officeDocument/2006/relationships/slideLayout" Target="../slideLayouts/slideLayout1.xml"/></Relationships>
</file>

<file path=ppt/slides/_rels/slide21.xml.rels><?xml version="1.0" encoding="UTF-8" standalone="yes"?>
<Relationships xmlns="http://schemas.openxmlformats.org/package/2006/relationships"><Relationship Id="rId3" Type="http://schemas.openxmlformats.org/officeDocument/2006/relationships/image" Target="../media/image5.jpeg"/><Relationship Id="rId2" Type="http://schemas.openxmlformats.org/officeDocument/2006/relationships/slideLayout" Target="../slideLayouts/slideLayout33.xml"/><Relationship Id="rId1" Type="http://schemas.openxmlformats.org/officeDocument/2006/relationships/tags" Target="../tags/tag83.xml"/><Relationship Id="rId4" Type="http://schemas.openxmlformats.org/officeDocument/2006/relationships/image" Target="../media/image21.png"/></Relationships>
</file>

<file path=ppt/slides/_rels/slide22.xml.rels><?xml version="1.0" encoding="UTF-8" standalone="yes"?>
<Relationships xmlns="http://schemas.openxmlformats.org/package/2006/relationships"><Relationship Id="rId8" Type="http://schemas.openxmlformats.org/officeDocument/2006/relationships/image" Target="../media/image47.png"/><Relationship Id="rId3" Type="http://schemas.openxmlformats.org/officeDocument/2006/relationships/notesSlide" Target="../notesSlides/notesSlide18.xml"/><Relationship Id="rId7" Type="http://schemas.openxmlformats.org/officeDocument/2006/relationships/image" Target="../media/image7.png"/><Relationship Id="rId2" Type="http://schemas.openxmlformats.org/officeDocument/2006/relationships/slideLayout" Target="../slideLayouts/slideLayout51.xml"/><Relationship Id="rId1" Type="http://schemas.openxmlformats.org/officeDocument/2006/relationships/tags" Target="../tags/tag84.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23.xml.rels><?xml version="1.0" encoding="UTF-8" standalone="yes"?>
<Relationships xmlns="http://schemas.openxmlformats.org/package/2006/relationships"><Relationship Id="rId8" Type="http://schemas.openxmlformats.org/officeDocument/2006/relationships/image" Target="../media/image48.png"/><Relationship Id="rId3" Type="http://schemas.openxmlformats.org/officeDocument/2006/relationships/notesSlide" Target="../notesSlides/notesSlide19.xml"/><Relationship Id="rId7" Type="http://schemas.openxmlformats.org/officeDocument/2006/relationships/image" Target="../media/image7.png"/><Relationship Id="rId2" Type="http://schemas.openxmlformats.org/officeDocument/2006/relationships/slideLayout" Target="../slideLayouts/slideLayout51.xml"/><Relationship Id="rId1" Type="http://schemas.openxmlformats.org/officeDocument/2006/relationships/tags" Target="../tags/tag85.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 Id="rId9" Type="http://schemas.openxmlformats.org/officeDocument/2006/relationships/image" Target="../media/image49.gif"/></Relationships>
</file>

<file path=ppt/slides/_rels/slide24.xml.rels><?xml version="1.0" encoding="UTF-8" standalone="yes"?>
<Relationships xmlns="http://schemas.openxmlformats.org/package/2006/relationships"><Relationship Id="rId8" Type="http://schemas.openxmlformats.org/officeDocument/2006/relationships/image" Target="../media/image54.png"/><Relationship Id="rId13" Type="http://schemas.openxmlformats.org/officeDocument/2006/relationships/image" Target="../media/image57.png"/><Relationship Id="rId18" Type="http://schemas.openxmlformats.org/officeDocument/2006/relationships/image" Target="../media/image60.gif"/><Relationship Id="rId3" Type="http://schemas.openxmlformats.org/officeDocument/2006/relationships/audio" Target="../media/audio1.wav"/><Relationship Id="rId21" Type="http://schemas.openxmlformats.org/officeDocument/2006/relationships/image" Target="../media/image63.gif"/><Relationship Id="rId7" Type="http://schemas.openxmlformats.org/officeDocument/2006/relationships/image" Target="../media/image53.png"/><Relationship Id="rId12" Type="http://schemas.openxmlformats.org/officeDocument/2006/relationships/slide" Target="slide26.xml"/><Relationship Id="rId17" Type="http://schemas.openxmlformats.org/officeDocument/2006/relationships/image" Target="../media/image59.png"/><Relationship Id="rId2" Type="http://schemas.openxmlformats.org/officeDocument/2006/relationships/slideLayout" Target="../slideLayouts/slideLayout119.xml"/><Relationship Id="rId16" Type="http://schemas.openxmlformats.org/officeDocument/2006/relationships/slide" Target="slide28.xml"/><Relationship Id="rId20" Type="http://schemas.openxmlformats.org/officeDocument/2006/relationships/image" Target="../media/image62.gif"/><Relationship Id="rId1" Type="http://schemas.openxmlformats.org/officeDocument/2006/relationships/tags" Target="../tags/tag86.xml"/><Relationship Id="rId6" Type="http://schemas.openxmlformats.org/officeDocument/2006/relationships/image" Target="../media/image52.png"/><Relationship Id="rId11" Type="http://schemas.openxmlformats.org/officeDocument/2006/relationships/image" Target="../media/image56.png"/><Relationship Id="rId5" Type="http://schemas.openxmlformats.org/officeDocument/2006/relationships/image" Target="../media/image51.png"/><Relationship Id="rId15" Type="http://schemas.openxmlformats.org/officeDocument/2006/relationships/image" Target="../media/image58.png"/><Relationship Id="rId23" Type="http://schemas.openxmlformats.org/officeDocument/2006/relationships/slide" Target="slide29.xml"/><Relationship Id="rId10" Type="http://schemas.openxmlformats.org/officeDocument/2006/relationships/slide" Target="slide25.xml"/><Relationship Id="rId19" Type="http://schemas.openxmlformats.org/officeDocument/2006/relationships/image" Target="../media/image61.gif"/><Relationship Id="rId4" Type="http://schemas.openxmlformats.org/officeDocument/2006/relationships/image" Target="../media/image50.png"/><Relationship Id="rId9" Type="http://schemas.openxmlformats.org/officeDocument/2006/relationships/image" Target="../media/image55.png"/><Relationship Id="rId14" Type="http://schemas.openxmlformats.org/officeDocument/2006/relationships/slide" Target="slide27.xml"/><Relationship Id="rId22" Type="http://schemas.openxmlformats.org/officeDocument/2006/relationships/image" Target="../media/image64.png"/></Relationships>
</file>

<file path=ppt/slides/_rels/slide25.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notesSlide" Target="../notesSlides/notesSlide20.xml"/><Relationship Id="rId7" Type="http://schemas.openxmlformats.org/officeDocument/2006/relationships/image" Target="../media/image65.png"/><Relationship Id="rId2" Type="http://schemas.openxmlformats.org/officeDocument/2006/relationships/slideLayout" Target="../slideLayouts/slideLayout33.xml"/><Relationship Id="rId1" Type="http://schemas.openxmlformats.org/officeDocument/2006/relationships/tags" Target="../tags/tag87.xml"/><Relationship Id="rId6" Type="http://schemas.openxmlformats.org/officeDocument/2006/relationships/image" Target="../media/image21.png"/><Relationship Id="rId11" Type="http://schemas.openxmlformats.org/officeDocument/2006/relationships/image" Target="../media/image68.svg"/><Relationship Id="rId5" Type="http://schemas.openxmlformats.org/officeDocument/2006/relationships/image" Target="../media/image7.png"/><Relationship Id="rId10" Type="http://schemas.openxmlformats.org/officeDocument/2006/relationships/image" Target="../media/image67.png"/><Relationship Id="rId4" Type="http://schemas.openxmlformats.org/officeDocument/2006/relationships/image" Target="../media/image22.png"/><Relationship Id="rId9" Type="http://schemas.openxmlformats.org/officeDocument/2006/relationships/slide" Target="slide24.xml"/></Relationships>
</file>

<file path=ppt/slides/_rels/slide26.xml.rels><?xml version="1.0" encoding="UTF-8" standalone="yes"?>
<Relationships xmlns="http://schemas.openxmlformats.org/package/2006/relationships"><Relationship Id="rId8" Type="http://schemas.openxmlformats.org/officeDocument/2006/relationships/slide" Target="slide24.xml"/><Relationship Id="rId3" Type="http://schemas.openxmlformats.org/officeDocument/2006/relationships/image" Target="../media/image22.png"/><Relationship Id="rId7" Type="http://schemas.openxmlformats.org/officeDocument/2006/relationships/image" Target="../media/image66.png"/><Relationship Id="rId2" Type="http://schemas.openxmlformats.org/officeDocument/2006/relationships/slideLayout" Target="../slideLayouts/slideLayout33.xml"/><Relationship Id="rId1" Type="http://schemas.openxmlformats.org/officeDocument/2006/relationships/tags" Target="../tags/tag88.xml"/><Relationship Id="rId6" Type="http://schemas.openxmlformats.org/officeDocument/2006/relationships/image" Target="../media/image65.png"/><Relationship Id="rId5" Type="http://schemas.openxmlformats.org/officeDocument/2006/relationships/image" Target="../media/image21.png"/><Relationship Id="rId10" Type="http://schemas.openxmlformats.org/officeDocument/2006/relationships/image" Target="../media/image68.svg"/><Relationship Id="rId4" Type="http://schemas.openxmlformats.org/officeDocument/2006/relationships/image" Target="../media/image7.png"/><Relationship Id="rId9" Type="http://schemas.openxmlformats.org/officeDocument/2006/relationships/image" Target="../media/image67.png"/></Relationships>
</file>

<file path=ppt/slides/_rels/slide27.xml.rels><?xml version="1.0" encoding="UTF-8" standalone="yes"?>
<Relationships xmlns="http://schemas.openxmlformats.org/package/2006/relationships"><Relationship Id="rId8" Type="http://schemas.openxmlformats.org/officeDocument/2006/relationships/image" Target="../media/image66.png"/><Relationship Id="rId3" Type="http://schemas.openxmlformats.org/officeDocument/2006/relationships/notesSlide" Target="../notesSlides/notesSlide21.xml"/><Relationship Id="rId7" Type="http://schemas.openxmlformats.org/officeDocument/2006/relationships/image" Target="../media/image65.png"/><Relationship Id="rId2" Type="http://schemas.openxmlformats.org/officeDocument/2006/relationships/slideLayout" Target="../slideLayouts/slideLayout33.xml"/><Relationship Id="rId1" Type="http://schemas.openxmlformats.org/officeDocument/2006/relationships/tags" Target="../tags/tag89.xml"/><Relationship Id="rId6" Type="http://schemas.openxmlformats.org/officeDocument/2006/relationships/image" Target="../media/image21.png"/><Relationship Id="rId11" Type="http://schemas.openxmlformats.org/officeDocument/2006/relationships/image" Target="../media/image68.svg"/><Relationship Id="rId5" Type="http://schemas.openxmlformats.org/officeDocument/2006/relationships/image" Target="../media/image7.png"/><Relationship Id="rId10" Type="http://schemas.openxmlformats.org/officeDocument/2006/relationships/image" Target="../media/image67.png"/><Relationship Id="rId4" Type="http://schemas.openxmlformats.org/officeDocument/2006/relationships/image" Target="../media/image22.png"/><Relationship Id="rId9" Type="http://schemas.openxmlformats.org/officeDocument/2006/relationships/slide" Target="slide24.xml"/></Relationships>
</file>

<file path=ppt/slides/_rels/slide28.xml.rels><?xml version="1.0" encoding="UTF-8" standalone="yes"?>
<Relationships xmlns="http://schemas.openxmlformats.org/package/2006/relationships"><Relationship Id="rId8" Type="http://schemas.openxmlformats.org/officeDocument/2006/relationships/hyperlink" Target="https://vi.wikipedia.org/wiki/Th%E1%BA%BF_k%E1%BB%B7_7" TargetMode="External"/><Relationship Id="rId13" Type="http://schemas.openxmlformats.org/officeDocument/2006/relationships/image" Target="../media/image67.png"/><Relationship Id="rId3" Type="http://schemas.openxmlformats.org/officeDocument/2006/relationships/image" Target="../media/image22.png"/><Relationship Id="rId7" Type="http://schemas.openxmlformats.org/officeDocument/2006/relationships/image" Target="../media/image66.png"/><Relationship Id="rId12" Type="http://schemas.openxmlformats.org/officeDocument/2006/relationships/slide" Target="slide24.xml"/><Relationship Id="rId2" Type="http://schemas.openxmlformats.org/officeDocument/2006/relationships/slideLayout" Target="../slideLayouts/slideLayout33.xml"/><Relationship Id="rId1" Type="http://schemas.openxmlformats.org/officeDocument/2006/relationships/tags" Target="../tags/tag90.xml"/><Relationship Id="rId6" Type="http://schemas.openxmlformats.org/officeDocument/2006/relationships/image" Target="../media/image65.png"/><Relationship Id="rId11" Type="http://schemas.openxmlformats.org/officeDocument/2006/relationships/hyperlink" Target="https://vi.wikipedia.org/wiki/907" TargetMode="External"/><Relationship Id="rId5" Type="http://schemas.openxmlformats.org/officeDocument/2006/relationships/image" Target="../media/image21.png"/><Relationship Id="rId10" Type="http://schemas.openxmlformats.org/officeDocument/2006/relationships/hyperlink" Target="https://vi.wikipedia.org/wiki/618" TargetMode="External"/><Relationship Id="rId4" Type="http://schemas.openxmlformats.org/officeDocument/2006/relationships/image" Target="../media/image7.png"/><Relationship Id="rId9" Type="http://schemas.openxmlformats.org/officeDocument/2006/relationships/hyperlink" Target="https://vi.wikipedia.org/wiki/Th%E1%BA%BF_k%E1%BB%B7_10" TargetMode="External"/><Relationship Id="rId14" Type="http://schemas.openxmlformats.org/officeDocument/2006/relationships/image" Target="../media/image68.svg"/></Relationships>
</file>

<file path=ppt/slides/_rels/slide29.xml.rels><?xml version="1.0" encoding="UTF-8" standalone="yes"?>
<Relationships xmlns="http://schemas.openxmlformats.org/package/2006/relationships"><Relationship Id="rId8" Type="http://schemas.openxmlformats.org/officeDocument/2006/relationships/slideLayout" Target="../slideLayouts/slideLayout51.xml"/><Relationship Id="rId13" Type="http://schemas.openxmlformats.org/officeDocument/2006/relationships/image" Target="../media/image7.png"/><Relationship Id="rId3" Type="http://schemas.openxmlformats.org/officeDocument/2006/relationships/tags" Target="../tags/tag93.xml"/><Relationship Id="rId7" Type="http://schemas.openxmlformats.org/officeDocument/2006/relationships/tags" Target="../tags/tag97.xml"/><Relationship Id="rId12" Type="http://schemas.openxmlformats.org/officeDocument/2006/relationships/image" Target="../media/image22.png"/><Relationship Id="rId2" Type="http://schemas.openxmlformats.org/officeDocument/2006/relationships/tags" Target="../tags/tag92.xml"/><Relationship Id="rId1" Type="http://schemas.openxmlformats.org/officeDocument/2006/relationships/tags" Target="../tags/tag91.xml"/><Relationship Id="rId6" Type="http://schemas.openxmlformats.org/officeDocument/2006/relationships/tags" Target="../tags/tag96.xml"/><Relationship Id="rId11" Type="http://schemas.openxmlformats.org/officeDocument/2006/relationships/image" Target="../media/image21.png"/><Relationship Id="rId5" Type="http://schemas.openxmlformats.org/officeDocument/2006/relationships/tags" Target="../tags/tag95.xml"/><Relationship Id="rId15" Type="http://schemas.openxmlformats.org/officeDocument/2006/relationships/image" Target="../media/image70.png"/><Relationship Id="rId10" Type="http://schemas.openxmlformats.org/officeDocument/2006/relationships/image" Target="../media/image20.png"/><Relationship Id="rId4" Type="http://schemas.openxmlformats.org/officeDocument/2006/relationships/tags" Target="../tags/tag94.xml"/><Relationship Id="rId9" Type="http://schemas.openxmlformats.org/officeDocument/2006/relationships/notesSlide" Target="../notesSlides/notesSlide22.xml"/><Relationship Id="rId14" Type="http://schemas.openxmlformats.org/officeDocument/2006/relationships/image" Target="../media/image69.png"/></Relationships>
</file>

<file path=ppt/slides/_rels/slide3.xml.rels><?xml version="1.0" encoding="UTF-8" standalone="yes"?>
<Relationships xmlns="http://schemas.openxmlformats.org/package/2006/relationships"><Relationship Id="rId3" Type="http://schemas.openxmlformats.org/officeDocument/2006/relationships/notesSlide" Target="../notesSlides/notesSlide3.xml"/><Relationship Id="rId7" Type="http://schemas.openxmlformats.org/officeDocument/2006/relationships/image" Target="../media/image19.jpeg"/><Relationship Id="rId2" Type="http://schemas.openxmlformats.org/officeDocument/2006/relationships/slideLayout" Target="../slideLayouts/slideLayout33.xml"/><Relationship Id="rId1" Type="http://schemas.openxmlformats.org/officeDocument/2006/relationships/tags" Target="../tags/tag65.xml"/><Relationship Id="rId6" Type="http://schemas.openxmlformats.org/officeDocument/2006/relationships/image" Target="../media/image18.jpeg"/><Relationship Id="rId5" Type="http://schemas.openxmlformats.org/officeDocument/2006/relationships/image" Target="../media/image17.jpeg"/><Relationship Id="rId4" Type="http://schemas.openxmlformats.org/officeDocument/2006/relationships/image" Target="../media/image16.jpeg"/></Relationships>
</file>

<file path=ppt/slides/_rels/slide30.xml.rels><?xml version="1.0" encoding="UTF-8" standalone="yes"?>
<Relationships xmlns="http://schemas.openxmlformats.org/package/2006/relationships"><Relationship Id="rId8" Type="http://schemas.openxmlformats.org/officeDocument/2006/relationships/image" Target="../media/image71.png"/><Relationship Id="rId3" Type="http://schemas.openxmlformats.org/officeDocument/2006/relationships/notesSlide" Target="../notesSlides/notesSlide23.xml"/><Relationship Id="rId7" Type="http://schemas.openxmlformats.org/officeDocument/2006/relationships/image" Target="../media/image7.png"/><Relationship Id="rId2" Type="http://schemas.openxmlformats.org/officeDocument/2006/relationships/slideLayout" Target="../slideLayouts/slideLayout51.xml"/><Relationship Id="rId1" Type="http://schemas.openxmlformats.org/officeDocument/2006/relationships/tags" Target="../tags/tag98.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31.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image" Target="../media/image72.png"/><Relationship Id="rId7" Type="http://schemas.openxmlformats.org/officeDocument/2006/relationships/image" Target="../media/image76.png"/><Relationship Id="rId2" Type="http://schemas.openxmlformats.org/officeDocument/2006/relationships/slideLayout" Target="../slideLayouts/slideLayout133.xml"/><Relationship Id="rId1" Type="http://schemas.openxmlformats.org/officeDocument/2006/relationships/tags" Target="../tags/tag99.xml"/><Relationship Id="rId6" Type="http://schemas.openxmlformats.org/officeDocument/2006/relationships/image" Target="../media/image75.svg"/><Relationship Id="rId5" Type="http://schemas.openxmlformats.org/officeDocument/2006/relationships/image" Target="../media/image74.png"/><Relationship Id="rId4" Type="http://schemas.openxmlformats.org/officeDocument/2006/relationships/image" Target="../media/image73.svg"/><Relationship Id="rId9" Type="http://schemas.openxmlformats.org/officeDocument/2006/relationships/image" Target="../media/image78.jpeg"/></Relationships>
</file>

<file path=ppt/slides/_rels/slide32.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image" Target="../media/image72.png"/><Relationship Id="rId7" Type="http://schemas.openxmlformats.org/officeDocument/2006/relationships/image" Target="../media/image76.png"/><Relationship Id="rId2" Type="http://schemas.openxmlformats.org/officeDocument/2006/relationships/slideLayout" Target="../slideLayouts/slideLayout133.xml"/><Relationship Id="rId1" Type="http://schemas.openxmlformats.org/officeDocument/2006/relationships/tags" Target="../tags/tag100.xml"/><Relationship Id="rId6" Type="http://schemas.openxmlformats.org/officeDocument/2006/relationships/image" Target="../media/image75.svg"/><Relationship Id="rId5" Type="http://schemas.openxmlformats.org/officeDocument/2006/relationships/image" Target="../media/image74.png"/><Relationship Id="rId4" Type="http://schemas.openxmlformats.org/officeDocument/2006/relationships/image" Target="../media/image73.svg"/><Relationship Id="rId9" Type="http://schemas.openxmlformats.org/officeDocument/2006/relationships/image" Target="../media/image79.jpeg"/></Relationships>
</file>

<file path=ppt/slides/_rels/slide33.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image" Target="../media/image72.png"/><Relationship Id="rId7" Type="http://schemas.openxmlformats.org/officeDocument/2006/relationships/image" Target="../media/image76.png"/><Relationship Id="rId2" Type="http://schemas.openxmlformats.org/officeDocument/2006/relationships/slideLayout" Target="../slideLayouts/slideLayout133.xml"/><Relationship Id="rId1" Type="http://schemas.openxmlformats.org/officeDocument/2006/relationships/tags" Target="../tags/tag101.xml"/><Relationship Id="rId6" Type="http://schemas.openxmlformats.org/officeDocument/2006/relationships/image" Target="../media/image75.svg"/><Relationship Id="rId5" Type="http://schemas.openxmlformats.org/officeDocument/2006/relationships/image" Target="../media/image74.png"/><Relationship Id="rId4" Type="http://schemas.openxmlformats.org/officeDocument/2006/relationships/image" Target="../media/image73.svg"/><Relationship Id="rId9" Type="http://schemas.openxmlformats.org/officeDocument/2006/relationships/image" Target="../media/image80.jpeg"/></Relationships>
</file>

<file path=ppt/slides/_rels/slide34.xml.rels><?xml version="1.0" encoding="UTF-8" standalone="yes"?>
<Relationships xmlns="http://schemas.openxmlformats.org/package/2006/relationships"><Relationship Id="rId8" Type="http://schemas.openxmlformats.org/officeDocument/2006/relationships/image" Target="../media/image76.png"/><Relationship Id="rId3" Type="http://schemas.openxmlformats.org/officeDocument/2006/relationships/notesSlide" Target="../notesSlides/notesSlide24.xml"/><Relationship Id="rId7" Type="http://schemas.openxmlformats.org/officeDocument/2006/relationships/image" Target="../media/image75.svg"/><Relationship Id="rId2" Type="http://schemas.openxmlformats.org/officeDocument/2006/relationships/slideLayout" Target="../slideLayouts/slideLayout133.xml"/><Relationship Id="rId1" Type="http://schemas.openxmlformats.org/officeDocument/2006/relationships/tags" Target="../tags/tag102.xml"/><Relationship Id="rId6" Type="http://schemas.openxmlformats.org/officeDocument/2006/relationships/image" Target="../media/image74.png"/><Relationship Id="rId5" Type="http://schemas.openxmlformats.org/officeDocument/2006/relationships/image" Target="../media/image73.svg"/><Relationship Id="rId10" Type="http://schemas.openxmlformats.org/officeDocument/2006/relationships/image" Target="../media/image81.png"/><Relationship Id="rId4" Type="http://schemas.openxmlformats.org/officeDocument/2006/relationships/image" Target="../media/image72.png"/><Relationship Id="rId9" Type="http://schemas.openxmlformats.org/officeDocument/2006/relationships/image" Target="../media/image77.svg"/></Relationships>
</file>

<file path=ppt/slides/_rels/slide35.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image" Target="../media/image72.png"/><Relationship Id="rId7" Type="http://schemas.openxmlformats.org/officeDocument/2006/relationships/image" Target="../media/image76.png"/><Relationship Id="rId2" Type="http://schemas.openxmlformats.org/officeDocument/2006/relationships/slideLayout" Target="../slideLayouts/slideLayout133.xml"/><Relationship Id="rId1" Type="http://schemas.openxmlformats.org/officeDocument/2006/relationships/tags" Target="../tags/tag103.xml"/><Relationship Id="rId6" Type="http://schemas.openxmlformats.org/officeDocument/2006/relationships/image" Target="../media/image75.svg"/><Relationship Id="rId5" Type="http://schemas.openxmlformats.org/officeDocument/2006/relationships/image" Target="../media/image74.png"/><Relationship Id="rId4" Type="http://schemas.openxmlformats.org/officeDocument/2006/relationships/image" Target="../media/image73.svg"/><Relationship Id="rId9" Type="http://schemas.openxmlformats.org/officeDocument/2006/relationships/image" Target="../media/image82.jpeg"/></Relationships>
</file>

<file path=ppt/slides/_rels/slide36.xml.rels><?xml version="1.0" encoding="UTF-8" standalone="yes"?>
<Relationships xmlns="http://schemas.openxmlformats.org/package/2006/relationships"><Relationship Id="rId8" Type="http://schemas.openxmlformats.org/officeDocument/2006/relationships/image" Target="../media/image77.svg"/><Relationship Id="rId3" Type="http://schemas.openxmlformats.org/officeDocument/2006/relationships/image" Target="../media/image72.png"/><Relationship Id="rId7" Type="http://schemas.openxmlformats.org/officeDocument/2006/relationships/image" Target="../media/image76.png"/><Relationship Id="rId2" Type="http://schemas.openxmlformats.org/officeDocument/2006/relationships/slideLayout" Target="../slideLayouts/slideLayout133.xml"/><Relationship Id="rId1" Type="http://schemas.openxmlformats.org/officeDocument/2006/relationships/tags" Target="../tags/tag104.xml"/><Relationship Id="rId6" Type="http://schemas.openxmlformats.org/officeDocument/2006/relationships/image" Target="../media/image75.svg"/><Relationship Id="rId5" Type="http://schemas.openxmlformats.org/officeDocument/2006/relationships/image" Target="../media/image74.png"/><Relationship Id="rId4" Type="http://schemas.openxmlformats.org/officeDocument/2006/relationships/image" Target="../media/image73.svg"/><Relationship Id="rId9" Type="http://schemas.openxmlformats.org/officeDocument/2006/relationships/image" Target="../media/image83.jpeg"/></Relationships>
</file>

<file path=ppt/slides/_rels/slide37.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notesSlide" Target="../notesSlides/notesSlide25.xml"/><Relationship Id="rId7" Type="http://schemas.openxmlformats.org/officeDocument/2006/relationships/image" Target="../media/image20.png"/><Relationship Id="rId2" Type="http://schemas.openxmlformats.org/officeDocument/2006/relationships/slideLayout" Target="../slideLayouts/slideLayout51.xml"/><Relationship Id="rId1" Type="http://schemas.openxmlformats.org/officeDocument/2006/relationships/tags" Target="../tags/tag105.xml"/><Relationship Id="rId6" Type="http://schemas.openxmlformats.org/officeDocument/2006/relationships/image" Target="../media/image21.png"/><Relationship Id="rId5" Type="http://schemas.openxmlformats.org/officeDocument/2006/relationships/image" Target="../media/image84.png"/><Relationship Id="rId10" Type="http://schemas.openxmlformats.org/officeDocument/2006/relationships/image" Target="../media/image85.png"/><Relationship Id="rId4" Type="http://schemas.openxmlformats.org/officeDocument/2006/relationships/image" Target="../media/image35.png"/><Relationship Id="rId9" Type="http://schemas.openxmlformats.org/officeDocument/2006/relationships/image" Target="../media/image7.png"/></Relationships>
</file>

<file path=ppt/slides/_rels/slide38.xml.rels><?xml version="1.0" encoding="UTF-8" standalone="yes"?>
<Relationships xmlns="http://schemas.openxmlformats.org/package/2006/relationships"><Relationship Id="rId3" Type="http://schemas.openxmlformats.org/officeDocument/2006/relationships/image" Target="../media/image86.jpeg"/><Relationship Id="rId2" Type="http://schemas.openxmlformats.org/officeDocument/2006/relationships/slideLayout" Target="../slideLayouts/slideLayout54.xml"/><Relationship Id="rId1" Type="http://schemas.openxmlformats.org/officeDocument/2006/relationships/tags" Target="../tags/tag106.xml"/></Relationships>
</file>

<file path=ppt/slides/_rels/slide39.xml.rels><?xml version="1.0" encoding="UTF-8" standalone="yes"?>
<Relationships xmlns="http://schemas.openxmlformats.org/package/2006/relationships"><Relationship Id="rId3" Type="http://schemas.openxmlformats.org/officeDocument/2006/relationships/image" Target="../media/image87.jpeg"/><Relationship Id="rId2" Type="http://schemas.openxmlformats.org/officeDocument/2006/relationships/slideLayout" Target="../slideLayouts/slideLayout54.xml"/><Relationship Id="rId1" Type="http://schemas.openxmlformats.org/officeDocument/2006/relationships/tags" Target="../tags/tag107.xml"/></Relationships>
</file>

<file path=ppt/slides/_rels/slide4.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notesSlide" Target="../notesSlides/notesSlide4.xml"/><Relationship Id="rId7" Type="http://schemas.openxmlformats.org/officeDocument/2006/relationships/image" Target="../media/image7.png"/><Relationship Id="rId12" Type="http://schemas.openxmlformats.org/officeDocument/2006/relationships/image" Target="../media/image27.svg"/><Relationship Id="rId2" Type="http://schemas.openxmlformats.org/officeDocument/2006/relationships/slideLayout" Target="../slideLayouts/slideLayout51.xml"/><Relationship Id="rId1" Type="http://schemas.openxmlformats.org/officeDocument/2006/relationships/tags" Target="../tags/tag66.xml"/><Relationship Id="rId6" Type="http://schemas.openxmlformats.org/officeDocument/2006/relationships/image" Target="../media/image22.png"/><Relationship Id="rId11" Type="http://schemas.openxmlformats.org/officeDocument/2006/relationships/image" Target="../media/image26.png"/><Relationship Id="rId5" Type="http://schemas.openxmlformats.org/officeDocument/2006/relationships/image" Target="../media/image21.png"/><Relationship Id="rId10" Type="http://schemas.openxmlformats.org/officeDocument/2006/relationships/image" Target="../media/image25.svg"/><Relationship Id="rId4" Type="http://schemas.openxmlformats.org/officeDocument/2006/relationships/image" Target="../media/image20.png"/><Relationship Id="rId9" Type="http://schemas.openxmlformats.org/officeDocument/2006/relationships/image" Target="../media/image24.png"/></Relationships>
</file>

<file path=ppt/slides/_rels/slide40.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notesSlide" Target="../notesSlides/notesSlide26.xml"/><Relationship Id="rId7" Type="http://schemas.openxmlformats.org/officeDocument/2006/relationships/image" Target="../media/image7.png"/><Relationship Id="rId2" Type="http://schemas.openxmlformats.org/officeDocument/2006/relationships/slideLayout" Target="../slideLayouts/slideLayout51.xml"/><Relationship Id="rId1" Type="http://schemas.openxmlformats.org/officeDocument/2006/relationships/tags" Target="../tags/tag108.xml"/><Relationship Id="rId6" Type="http://schemas.openxmlformats.org/officeDocument/2006/relationships/image" Target="../media/image22.png"/><Relationship Id="rId5" Type="http://schemas.openxmlformats.org/officeDocument/2006/relationships/image" Target="../media/image21.png"/><Relationship Id="rId10" Type="http://schemas.openxmlformats.org/officeDocument/2006/relationships/image" Target="../media/image70.png"/><Relationship Id="rId4" Type="http://schemas.openxmlformats.org/officeDocument/2006/relationships/image" Target="../media/image20.png"/><Relationship Id="rId9" Type="http://schemas.openxmlformats.org/officeDocument/2006/relationships/image" Target="../media/image88.png"/></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54.xml"/><Relationship Id="rId1" Type="http://schemas.openxmlformats.org/officeDocument/2006/relationships/tags" Target="../tags/tag109.xml"/><Relationship Id="rId4" Type="http://schemas.openxmlformats.org/officeDocument/2006/relationships/image" Target="../media/image89.jpeg"/></Relationships>
</file>

<file path=ppt/slides/_rels/slide42.xml.rels><?xml version="1.0" encoding="UTF-8" standalone="yes"?>
<Relationships xmlns="http://schemas.openxmlformats.org/package/2006/relationships"><Relationship Id="rId8" Type="http://schemas.openxmlformats.org/officeDocument/2006/relationships/image" Target="../media/image90.png"/><Relationship Id="rId3" Type="http://schemas.openxmlformats.org/officeDocument/2006/relationships/notesSlide" Target="../notesSlides/notesSlide28.xml"/><Relationship Id="rId7" Type="http://schemas.openxmlformats.org/officeDocument/2006/relationships/image" Target="../media/image7.png"/><Relationship Id="rId2" Type="http://schemas.openxmlformats.org/officeDocument/2006/relationships/slideLayout" Target="../slideLayouts/slideLayout51.xml"/><Relationship Id="rId1" Type="http://schemas.openxmlformats.org/officeDocument/2006/relationships/tags" Target="../tags/tag110.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 Id="rId9" Type="http://schemas.openxmlformats.org/officeDocument/2006/relationships/image" Target="../media/image91.png"/></Relationships>
</file>

<file path=ppt/slides/_rels/slide43.xml.rels><?xml version="1.0" encoding="UTF-8" standalone="yes"?>
<Relationships xmlns="http://schemas.openxmlformats.org/package/2006/relationships"><Relationship Id="rId8" Type="http://schemas.openxmlformats.org/officeDocument/2006/relationships/image" Target="../media/image31.png"/><Relationship Id="rId13" Type="http://schemas.openxmlformats.org/officeDocument/2006/relationships/image" Target="../media/image94.png"/><Relationship Id="rId3" Type="http://schemas.openxmlformats.org/officeDocument/2006/relationships/notesSlide" Target="../notesSlides/notesSlide29.xml"/><Relationship Id="rId7" Type="http://schemas.openxmlformats.org/officeDocument/2006/relationships/image" Target="../media/image7.png"/><Relationship Id="rId12" Type="http://schemas.openxmlformats.org/officeDocument/2006/relationships/image" Target="../media/image93.png"/><Relationship Id="rId2" Type="http://schemas.openxmlformats.org/officeDocument/2006/relationships/slideLayout" Target="../slideLayouts/slideLayout51.xml"/><Relationship Id="rId1" Type="http://schemas.openxmlformats.org/officeDocument/2006/relationships/tags" Target="../tags/tag111.xml"/><Relationship Id="rId6" Type="http://schemas.openxmlformats.org/officeDocument/2006/relationships/image" Target="../media/image22.png"/><Relationship Id="rId11" Type="http://schemas.openxmlformats.org/officeDocument/2006/relationships/image" Target="../media/image41.svg"/><Relationship Id="rId5" Type="http://schemas.openxmlformats.org/officeDocument/2006/relationships/image" Target="../media/image21.png"/><Relationship Id="rId10" Type="http://schemas.openxmlformats.org/officeDocument/2006/relationships/image" Target="../media/image40.png"/><Relationship Id="rId4" Type="http://schemas.openxmlformats.org/officeDocument/2006/relationships/image" Target="../media/image20.png"/><Relationship Id="rId9" Type="http://schemas.openxmlformats.org/officeDocument/2006/relationships/image" Target="../media/image92.png"/></Relationships>
</file>

<file path=ppt/slides/_rels/slide44.xml.rels><?xml version="1.0" encoding="UTF-8" standalone="yes"?>
<Relationships xmlns="http://schemas.openxmlformats.org/package/2006/relationships"><Relationship Id="rId8" Type="http://schemas.openxmlformats.org/officeDocument/2006/relationships/image" Target="../media/image94.png"/><Relationship Id="rId3" Type="http://schemas.openxmlformats.org/officeDocument/2006/relationships/notesSlide" Target="../notesSlides/notesSlide30.xml"/><Relationship Id="rId7" Type="http://schemas.openxmlformats.org/officeDocument/2006/relationships/image" Target="../media/image7.png"/><Relationship Id="rId2" Type="http://schemas.openxmlformats.org/officeDocument/2006/relationships/slideLayout" Target="../slideLayouts/slideLayout51.xml"/><Relationship Id="rId1" Type="http://schemas.openxmlformats.org/officeDocument/2006/relationships/tags" Target="../tags/tag112.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45.xml.rels><?xml version="1.0" encoding="UTF-8" standalone="yes"?>
<Relationships xmlns="http://schemas.openxmlformats.org/package/2006/relationships"><Relationship Id="rId8" Type="http://schemas.openxmlformats.org/officeDocument/2006/relationships/image" Target="../media/image99.svg"/><Relationship Id="rId13" Type="http://schemas.openxmlformats.org/officeDocument/2006/relationships/image" Target="../media/image104.png"/><Relationship Id="rId18" Type="http://schemas.openxmlformats.org/officeDocument/2006/relationships/image" Target="../media/image109.svg"/><Relationship Id="rId3" Type="http://schemas.openxmlformats.org/officeDocument/2006/relationships/image" Target="../media/image95.png"/><Relationship Id="rId21" Type="http://schemas.openxmlformats.org/officeDocument/2006/relationships/image" Target="../media/image70.png"/><Relationship Id="rId7" Type="http://schemas.openxmlformats.org/officeDocument/2006/relationships/image" Target="../media/image98.png"/><Relationship Id="rId12" Type="http://schemas.openxmlformats.org/officeDocument/2006/relationships/image" Target="../media/image103.svg"/><Relationship Id="rId17" Type="http://schemas.openxmlformats.org/officeDocument/2006/relationships/image" Target="../media/image108.png"/><Relationship Id="rId2" Type="http://schemas.openxmlformats.org/officeDocument/2006/relationships/slideLayout" Target="../slideLayouts/slideLayout113.xml"/><Relationship Id="rId16" Type="http://schemas.openxmlformats.org/officeDocument/2006/relationships/image" Target="../media/image107.svg"/><Relationship Id="rId20" Type="http://schemas.openxmlformats.org/officeDocument/2006/relationships/image" Target="../media/image111.svg"/><Relationship Id="rId1" Type="http://schemas.openxmlformats.org/officeDocument/2006/relationships/tags" Target="../tags/tag113.xml"/><Relationship Id="rId6" Type="http://schemas.openxmlformats.org/officeDocument/2006/relationships/image" Target="../media/image97.svg"/><Relationship Id="rId11" Type="http://schemas.openxmlformats.org/officeDocument/2006/relationships/image" Target="../media/image102.png"/><Relationship Id="rId5" Type="http://schemas.openxmlformats.org/officeDocument/2006/relationships/image" Target="../media/image96.png"/><Relationship Id="rId15" Type="http://schemas.openxmlformats.org/officeDocument/2006/relationships/image" Target="../media/image106.png"/><Relationship Id="rId10" Type="http://schemas.openxmlformats.org/officeDocument/2006/relationships/image" Target="../media/image101.svg"/><Relationship Id="rId19" Type="http://schemas.openxmlformats.org/officeDocument/2006/relationships/image" Target="../media/image110.png"/><Relationship Id="rId4" Type="http://schemas.microsoft.com/office/2007/relationships/hdphoto" Target="../media/hdphoto1.wdp"/><Relationship Id="rId9" Type="http://schemas.openxmlformats.org/officeDocument/2006/relationships/image" Target="../media/image100.png"/><Relationship Id="rId14" Type="http://schemas.openxmlformats.org/officeDocument/2006/relationships/image" Target="../media/image105.svg"/><Relationship Id="rId22" Type="http://schemas.openxmlformats.org/officeDocument/2006/relationships/image" Target="../media/image112.png"/></Relationships>
</file>

<file path=ppt/slides/_rels/slide46.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notesSlide" Target="../notesSlides/notesSlide31.xml"/><Relationship Id="rId7" Type="http://schemas.openxmlformats.org/officeDocument/2006/relationships/image" Target="../media/image21.png"/><Relationship Id="rId2" Type="http://schemas.openxmlformats.org/officeDocument/2006/relationships/slideLayout" Target="../slideLayouts/slideLayout51.xml"/><Relationship Id="rId1" Type="http://schemas.openxmlformats.org/officeDocument/2006/relationships/tags" Target="../tags/tag114.xml"/><Relationship Id="rId6" Type="http://schemas.openxmlformats.org/officeDocument/2006/relationships/image" Target="../media/image20.png"/><Relationship Id="rId11" Type="http://schemas.openxmlformats.org/officeDocument/2006/relationships/image" Target="../media/image70.png"/><Relationship Id="rId5" Type="http://schemas.microsoft.com/office/2007/relationships/hdphoto" Target="../media/hdphoto1.wdp"/><Relationship Id="rId10" Type="http://schemas.openxmlformats.org/officeDocument/2006/relationships/image" Target="../media/image113.png"/><Relationship Id="rId4" Type="http://schemas.openxmlformats.org/officeDocument/2006/relationships/image" Target="../media/image95.png"/><Relationship Id="rId9" Type="http://schemas.openxmlformats.org/officeDocument/2006/relationships/image" Target="../media/image7.png"/></Relationships>
</file>

<file path=ppt/slides/_rels/slide47.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notesSlide" Target="../notesSlides/notesSlide32.xml"/><Relationship Id="rId7" Type="http://schemas.openxmlformats.org/officeDocument/2006/relationships/image" Target="../media/image7.png"/><Relationship Id="rId2" Type="http://schemas.openxmlformats.org/officeDocument/2006/relationships/slideLayout" Target="../slideLayouts/slideLayout51.xml"/><Relationship Id="rId1" Type="http://schemas.openxmlformats.org/officeDocument/2006/relationships/tags" Target="../tags/tag115.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 Id="rId9" Type="http://schemas.openxmlformats.org/officeDocument/2006/relationships/image" Target="../media/image38.png"/></Relationships>
</file>

<file path=ppt/slides/_rels/slide48.xml.rels><?xml version="1.0" encoding="UTF-8" standalone="yes"?>
<Relationships xmlns="http://schemas.openxmlformats.org/package/2006/relationships"><Relationship Id="rId3" Type="http://schemas.openxmlformats.org/officeDocument/2006/relationships/image" Target="../media/image114.png"/><Relationship Id="rId2" Type="http://schemas.openxmlformats.org/officeDocument/2006/relationships/slideLayout" Target="../slideLayouts/slideLayout77.xml"/><Relationship Id="rId1" Type="http://schemas.openxmlformats.org/officeDocument/2006/relationships/tags" Target="../tags/tag116.xml"/></Relationships>
</file>

<file path=ppt/slides/_rels/slide49.xml.rels><?xml version="1.0" encoding="UTF-8" standalone="yes"?>
<Relationships xmlns="http://schemas.openxmlformats.org/package/2006/relationships"><Relationship Id="rId8" Type="http://schemas.openxmlformats.org/officeDocument/2006/relationships/image" Target="../media/image115.png"/><Relationship Id="rId3" Type="http://schemas.openxmlformats.org/officeDocument/2006/relationships/notesSlide" Target="../notesSlides/notesSlide33.xml"/><Relationship Id="rId7" Type="http://schemas.openxmlformats.org/officeDocument/2006/relationships/image" Target="../media/image7.png"/><Relationship Id="rId2" Type="http://schemas.openxmlformats.org/officeDocument/2006/relationships/slideLayout" Target="../slideLayouts/slideLayout51.xml"/><Relationship Id="rId1" Type="http://schemas.openxmlformats.org/officeDocument/2006/relationships/tags" Target="../tags/tag117.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 Id="rId9" Type="http://schemas.microsoft.com/office/2007/relationships/hdphoto" Target="../media/hdphoto2.wdp"/></Relationships>
</file>

<file path=ppt/slides/_rels/slide5.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notesSlide" Target="../notesSlides/notesSlide5.xml"/><Relationship Id="rId7" Type="http://schemas.openxmlformats.org/officeDocument/2006/relationships/image" Target="../media/image7.png"/><Relationship Id="rId2" Type="http://schemas.openxmlformats.org/officeDocument/2006/relationships/slideLayout" Target="../slideLayouts/slideLayout51.xml"/><Relationship Id="rId1" Type="http://schemas.openxmlformats.org/officeDocument/2006/relationships/tags" Target="../tags/tag67.xml"/><Relationship Id="rId6" Type="http://schemas.openxmlformats.org/officeDocument/2006/relationships/image" Target="../media/image22.png"/><Relationship Id="rId5" Type="http://schemas.openxmlformats.org/officeDocument/2006/relationships/image" Target="../media/image21.png"/><Relationship Id="rId10" Type="http://schemas.openxmlformats.org/officeDocument/2006/relationships/image" Target="../media/image30.png"/><Relationship Id="rId4" Type="http://schemas.openxmlformats.org/officeDocument/2006/relationships/image" Target="../media/image20.png"/><Relationship Id="rId9" Type="http://schemas.openxmlformats.org/officeDocument/2006/relationships/image" Target="../media/image29.png"/></Relationships>
</file>

<file path=ppt/slides/_rels/slide50.xml.rels><?xml version="1.0" encoding="UTF-8" standalone="yes"?>
<Relationships xmlns="http://schemas.openxmlformats.org/package/2006/relationships"><Relationship Id="rId8" Type="http://schemas.openxmlformats.org/officeDocument/2006/relationships/image" Target="../media/image116.png"/><Relationship Id="rId3" Type="http://schemas.openxmlformats.org/officeDocument/2006/relationships/notesSlide" Target="../notesSlides/notesSlide34.xml"/><Relationship Id="rId7" Type="http://schemas.openxmlformats.org/officeDocument/2006/relationships/image" Target="../media/image7.png"/><Relationship Id="rId2" Type="http://schemas.openxmlformats.org/officeDocument/2006/relationships/slideLayout" Target="../slideLayouts/slideLayout51.xml"/><Relationship Id="rId1" Type="http://schemas.openxmlformats.org/officeDocument/2006/relationships/tags" Target="../tags/tag118.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 Id="rId9" Type="http://schemas.openxmlformats.org/officeDocument/2006/relationships/image" Target="../media/image23.png"/></Relationships>
</file>

<file path=ppt/slides/_rels/slide51.xml.rels><?xml version="1.0" encoding="UTF-8" standalone="yes"?>
<Relationships xmlns="http://schemas.openxmlformats.org/package/2006/relationships"><Relationship Id="rId8" Type="http://schemas.openxmlformats.org/officeDocument/2006/relationships/image" Target="../media/image117.png"/><Relationship Id="rId3" Type="http://schemas.openxmlformats.org/officeDocument/2006/relationships/notesSlide" Target="../notesSlides/notesSlide35.xml"/><Relationship Id="rId7" Type="http://schemas.openxmlformats.org/officeDocument/2006/relationships/image" Target="../media/image7.png"/><Relationship Id="rId2" Type="http://schemas.openxmlformats.org/officeDocument/2006/relationships/slideLayout" Target="../slideLayouts/slideLayout51.xml"/><Relationship Id="rId1" Type="http://schemas.openxmlformats.org/officeDocument/2006/relationships/tags" Target="../tags/tag119.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 Id="rId9" Type="http://schemas.openxmlformats.org/officeDocument/2006/relationships/image" Target="../media/image70.png"/></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33.xml"/><Relationship Id="rId1" Type="http://schemas.openxmlformats.org/officeDocument/2006/relationships/tags" Target="../tags/tag120.xml"/><Relationship Id="rId5" Type="http://schemas.openxmlformats.org/officeDocument/2006/relationships/image" Target="../media/image21.png"/><Relationship Id="rId4" Type="http://schemas.openxmlformats.org/officeDocument/2006/relationships/image" Target="../media/image5.jpeg"/></Relationships>
</file>

<file path=ppt/slides/_rels/slide53.xml.rels><?xml version="1.0" encoding="UTF-8" standalone="yes"?>
<Relationships xmlns="http://schemas.openxmlformats.org/package/2006/relationships"><Relationship Id="rId8" Type="http://schemas.openxmlformats.org/officeDocument/2006/relationships/image" Target="../media/image36.png"/><Relationship Id="rId13" Type="http://schemas.openxmlformats.org/officeDocument/2006/relationships/image" Target="../media/image11.png"/><Relationship Id="rId3" Type="http://schemas.openxmlformats.org/officeDocument/2006/relationships/notesSlide" Target="../notesSlides/notesSlide37.xml"/><Relationship Id="rId7" Type="http://schemas.openxmlformats.org/officeDocument/2006/relationships/image" Target="../media/image35.png"/><Relationship Id="rId12" Type="http://schemas.openxmlformats.org/officeDocument/2006/relationships/image" Target="../media/image10.png"/><Relationship Id="rId2" Type="http://schemas.openxmlformats.org/officeDocument/2006/relationships/slideLayout" Target="../slideLayouts/slideLayout1.xml"/><Relationship Id="rId1" Type="http://schemas.openxmlformats.org/officeDocument/2006/relationships/tags" Target="../tags/tag121.xml"/><Relationship Id="rId6" Type="http://schemas.openxmlformats.org/officeDocument/2006/relationships/image" Target="../media/image34.png"/><Relationship Id="rId11" Type="http://schemas.openxmlformats.org/officeDocument/2006/relationships/image" Target="../media/image9.png"/><Relationship Id="rId5" Type="http://schemas.openxmlformats.org/officeDocument/2006/relationships/image" Target="../media/image4.png"/><Relationship Id="rId10" Type="http://schemas.openxmlformats.org/officeDocument/2006/relationships/image" Target="../media/image21.png"/><Relationship Id="rId4" Type="http://schemas.openxmlformats.org/officeDocument/2006/relationships/image" Target="../media/image7.png"/><Relationship Id="rId9" Type="http://schemas.openxmlformats.org/officeDocument/2006/relationships/image" Target="../media/image8.png"/><Relationship Id="rId14" Type="http://schemas.openxmlformats.org/officeDocument/2006/relationships/image" Target="../media/image118.png"/></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38.xml"/><Relationship Id="rId7" Type="http://schemas.openxmlformats.org/officeDocument/2006/relationships/image" Target="../media/image121.png"/><Relationship Id="rId2" Type="http://schemas.openxmlformats.org/officeDocument/2006/relationships/slideLayout" Target="../slideLayouts/slideLayout16.xml"/><Relationship Id="rId1" Type="http://schemas.openxmlformats.org/officeDocument/2006/relationships/tags" Target="../tags/tag122.xml"/><Relationship Id="rId6" Type="http://schemas.openxmlformats.org/officeDocument/2006/relationships/image" Target="../media/image21.png"/><Relationship Id="rId5" Type="http://schemas.openxmlformats.org/officeDocument/2006/relationships/image" Target="../media/image120.png"/><Relationship Id="rId4" Type="http://schemas.openxmlformats.org/officeDocument/2006/relationships/image" Target="../media/image119.jpeg"/></Relationships>
</file>

<file path=ppt/slides/_rels/slide5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notesSlide" Target="../notesSlides/notesSlide39.xml"/><Relationship Id="rId7" Type="http://schemas.openxmlformats.org/officeDocument/2006/relationships/image" Target="../media/image22.png"/><Relationship Id="rId2" Type="http://schemas.openxmlformats.org/officeDocument/2006/relationships/slideLayout" Target="../slideLayouts/slideLayout51.xml"/><Relationship Id="rId1" Type="http://schemas.openxmlformats.org/officeDocument/2006/relationships/tags" Target="../tags/tag123.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22.png"/><Relationship Id="rId9" Type="http://schemas.openxmlformats.org/officeDocument/2006/relationships/image" Target="../media/image123.png"/></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40.xml"/><Relationship Id="rId7" Type="http://schemas.openxmlformats.org/officeDocument/2006/relationships/image" Target="../media/image70.png"/><Relationship Id="rId2" Type="http://schemas.openxmlformats.org/officeDocument/2006/relationships/slideLayout" Target="../slideLayouts/slideLayout141.xml"/><Relationship Id="rId1" Type="http://schemas.openxmlformats.org/officeDocument/2006/relationships/tags" Target="../tags/tag124.xml"/><Relationship Id="rId6" Type="http://schemas.openxmlformats.org/officeDocument/2006/relationships/image" Target="../media/image117.png"/><Relationship Id="rId5" Type="http://schemas.openxmlformats.org/officeDocument/2006/relationships/image" Target="../media/image21.png"/><Relationship Id="rId4" Type="http://schemas.openxmlformats.org/officeDocument/2006/relationships/image" Target="../media/image124.png"/></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141.xml"/><Relationship Id="rId1" Type="http://schemas.openxmlformats.org/officeDocument/2006/relationships/tags" Target="../tags/tag125.xml"/><Relationship Id="rId5" Type="http://schemas.openxmlformats.org/officeDocument/2006/relationships/image" Target="../media/image21.png"/><Relationship Id="rId4" Type="http://schemas.openxmlformats.org/officeDocument/2006/relationships/image" Target="../media/image124.png"/></Relationships>
</file>

<file path=ppt/slides/_rels/slide58.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16.xml"/><Relationship Id="rId1" Type="http://schemas.openxmlformats.org/officeDocument/2006/relationships/tags" Target="../tags/tag126.xml"/><Relationship Id="rId6" Type="http://schemas.openxmlformats.org/officeDocument/2006/relationships/image" Target="../media/image121.png"/><Relationship Id="rId5" Type="http://schemas.openxmlformats.org/officeDocument/2006/relationships/image" Target="../media/image120.png"/><Relationship Id="rId4" Type="http://schemas.openxmlformats.org/officeDocument/2006/relationships/image" Target="../media/image119.jpeg"/></Relationships>
</file>

<file path=ppt/slides/_rels/slide59.xml.rels><?xml version="1.0" encoding="UTF-8" standalone="yes"?>
<Relationships xmlns="http://schemas.openxmlformats.org/package/2006/relationships"><Relationship Id="rId8" Type="http://schemas.openxmlformats.org/officeDocument/2006/relationships/image" Target="../media/image125.png"/><Relationship Id="rId13" Type="http://schemas.openxmlformats.org/officeDocument/2006/relationships/image" Target="../media/image129.png"/><Relationship Id="rId3" Type="http://schemas.openxmlformats.org/officeDocument/2006/relationships/notesSlide" Target="../notesSlides/notesSlide43.xml"/><Relationship Id="rId7" Type="http://schemas.openxmlformats.org/officeDocument/2006/relationships/image" Target="../media/image7.png"/><Relationship Id="rId12" Type="http://schemas.openxmlformats.org/officeDocument/2006/relationships/image" Target="../media/image128.png"/><Relationship Id="rId2" Type="http://schemas.openxmlformats.org/officeDocument/2006/relationships/slideLayout" Target="../slideLayouts/slideLayout51.xml"/><Relationship Id="rId16" Type="http://schemas.openxmlformats.org/officeDocument/2006/relationships/image" Target="../media/image70.png"/><Relationship Id="rId1" Type="http://schemas.openxmlformats.org/officeDocument/2006/relationships/tags" Target="../tags/tag127.xml"/><Relationship Id="rId6" Type="http://schemas.openxmlformats.org/officeDocument/2006/relationships/image" Target="../media/image22.png"/><Relationship Id="rId11" Type="http://schemas.openxmlformats.org/officeDocument/2006/relationships/image" Target="../media/image35.png"/><Relationship Id="rId5" Type="http://schemas.openxmlformats.org/officeDocument/2006/relationships/image" Target="../media/image21.png"/><Relationship Id="rId15" Type="http://schemas.openxmlformats.org/officeDocument/2006/relationships/image" Target="../media/image131.png"/><Relationship Id="rId10" Type="http://schemas.openxmlformats.org/officeDocument/2006/relationships/image" Target="../media/image127.png"/><Relationship Id="rId4" Type="http://schemas.openxmlformats.org/officeDocument/2006/relationships/image" Target="../media/image20.png"/><Relationship Id="rId9" Type="http://schemas.openxmlformats.org/officeDocument/2006/relationships/image" Target="../media/image126.png"/><Relationship Id="rId14" Type="http://schemas.openxmlformats.org/officeDocument/2006/relationships/image" Target="../media/image130.png"/></Relationships>
</file>

<file path=ppt/slides/_rels/slide6.xml.rels><?xml version="1.0" encoding="UTF-8" standalone="yes"?>
<Relationships xmlns="http://schemas.openxmlformats.org/package/2006/relationships"><Relationship Id="rId8" Type="http://schemas.openxmlformats.org/officeDocument/2006/relationships/image" Target="../media/image31.png"/><Relationship Id="rId3" Type="http://schemas.openxmlformats.org/officeDocument/2006/relationships/notesSlide" Target="../notesSlides/notesSlide6.xml"/><Relationship Id="rId7" Type="http://schemas.openxmlformats.org/officeDocument/2006/relationships/image" Target="../media/image7.png"/><Relationship Id="rId2" Type="http://schemas.openxmlformats.org/officeDocument/2006/relationships/slideLayout" Target="../slideLayouts/slideLayout51.xml"/><Relationship Id="rId1" Type="http://schemas.openxmlformats.org/officeDocument/2006/relationships/tags" Target="../tags/tag68.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 Id="rId9" Type="http://schemas.openxmlformats.org/officeDocument/2006/relationships/image" Target="../media/image32.png"/></Relationships>
</file>

<file path=ppt/slides/_rels/slide60.xml.rels><?xml version="1.0" encoding="UTF-8" standalone="yes"?>
<Relationships xmlns="http://schemas.openxmlformats.org/package/2006/relationships"><Relationship Id="rId8" Type="http://schemas.openxmlformats.org/officeDocument/2006/relationships/image" Target="../media/image134.png"/><Relationship Id="rId13" Type="http://schemas.openxmlformats.org/officeDocument/2006/relationships/image" Target="../media/image70.png"/><Relationship Id="rId3" Type="http://schemas.openxmlformats.org/officeDocument/2006/relationships/notesSlide" Target="../notesSlides/notesSlide44.xml"/><Relationship Id="rId7" Type="http://schemas.openxmlformats.org/officeDocument/2006/relationships/image" Target="../media/image133.png"/><Relationship Id="rId12" Type="http://schemas.openxmlformats.org/officeDocument/2006/relationships/image" Target="../media/image138.png"/><Relationship Id="rId2" Type="http://schemas.openxmlformats.org/officeDocument/2006/relationships/slideLayout" Target="../slideLayouts/slideLayout150.xml"/><Relationship Id="rId1" Type="http://schemas.openxmlformats.org/officeDocument/2006/relationships/tags" Target="../tags/tag128.xml"/><Relationship Id="rId6" Type="http://schemas.openxmlformats.org/officeDocument/2006/relationships/image" Target="../media/image132.png"/><Relationship Id="rId11" Type="http://schemas.openxmlformats.org/officeDocument/2006/relationships/image" Target="../media/image137.png"/><Relationship Id="rId5" Type="http://schemas.openxmlformats.org/officeDocument/2006/relationships/image" Target="../media/image21.png"/><Relationship Id="rId10" Type="http://schemas.openxmlformats.org/officeDocument/2006/relationships/image" Target="../media/image136.png"/><Relationship Id="rId4" Type="http://schemas.openxmlformats.org/officeDocument/2006/relationships/image" Target="../media/image7.png"/><Relationship Id="rId9" Type="http://schemas.openxmlformats.org/officeDocument/2006/relationships/image" Target="../media/image135.png"/></Relationships>
</file>

<file path=ppt/slides/_rels/slide61.xml.rels><?xml version="1.0" encoding="UTF-8" standalone="yes"?>
<Relationships xmlns="http://schemas.openxmlformats.org/package/2006/relationships"><Relationship Id="rId8" Type="http://schemas.openxmlformats.org/officeDocument/2006/relationships/image" Target="../media/image134.png"/><Relationship Id="rId13" Type="http://schemas.openxmlformats.org/officeDocument/2006/relationships/image" Target="../media/image70.png"/><Relationship Id="rId3" Type="http://schemas.openxmlformats.org/officeDocument/2006/relationships/notesSlide" Target="../notesSlides/notesSlide45.xml"/><Relationship Id="rId7" Type="http://schemas.openxmlformats.org/officeDocument/2006/relationships/image" Target="../media/image133.png"/><Relationship Id="rId12" Type="http://schemas.openxmlformats.org/officeDocument/2006/relationships/image" Target="../media/image138.png"/><Relationship Id="rId2" Type="http://schemas.openxmlformats.org/officeDocument/2006/relationships/slideLayout" Target="../slideLayouts/slideLayout150.xml"/><Relationship Id="rId1" Type="http://schemas.openxmlformats.org/officeDocument/2006/relationships/tags" Target="../tags/tag129.xml"/><Relationship Id="rId6" Type="http://schemas.openxmlformats.org/officeDocument/2006/relationships/image" Target="../media/image132.png"/><Relationship Id="rId11" Type="http://schemas.openxmlformats.org/officeDocument/2006/relationships/image" Target="../media/image137.png"/><Relationship Id="rId5" Type="http://schemas.openxmlformats.org/officeDocument/2006/relationships/image" Target="../media/image21.png"/><Relationship Id="rId10" Type="http://schemas.openxmlformats.org/officeDocument/2006/relationships/image" Target="../media/image136.png"/><Relationship Id="rId4" Type="http://schemas.openxmlformats.org/officeDocument/2006/relationships/image" Target="../media/image7.png"/><Relationship Id="rId9" Type="http://schemas.openxmlformats.org/officeDocument/2006/relationships/image" Target="../media/image135.png"/></Relationships>
</file>

<file path=ppt/slides/_rels/slide62.xml.rels><?xml version="1.0" encoding="UTF-8" standalone="yes"?>
<Relationships xmlns="http://schemas.openxmlformats.org/package/2006/relationships"><Relationship Id="rId8" Type="http://schemas.openxmlformats.org/officeDocument/2006/relationships/image" Target="../media/image70.png"/><Relationship Id="rId3" Type="http://schemas.openxmlformats.org/officeDocument/2006/relationships/notesSlide" Target="../notesSlides/notesSlide46.xml"/><Relationship Id="rId7" Type="http://schemas.openxmlformats.org/officeDocument/2006/relationships/image" Target="../media/image117.png"/><Relationship Id="rId2" Type="http://schemas.openxmlformats.org/officeDocument/2006/relationships/slideLayout" Target="../slideLayouts/slideLayout51.xml"/><Relationship Id="rId1" Type="http://schemas.openxmlformats.org/officeDocument/2006/relationships/tags" Target="../tags/tag130.xml"/><Relationship Id="rId6" Type="http://schemas.openxmlformats.org/officeDocument/2006/relationships/image" Target="../media/image7.png"/><Relationship Id="rId5" Type="http://schemas.openxmlformats.org/officeDocument/2006/relationships/image" Target="../media/image22.png"/><Relationship Id="rId4" Type="http://schemas.openxmlformats.org/officeDocument/2006/relationships/image" Target="../media/image21.png"/></Relationships>
</file>

<file path=ppt/slides/_rels/slide63.xml.rels><?xml version="1.0" encoding="UTF-8" standalone="yes"?>
<Relationships xmlns="http://schemas.openxmlformats.org/package/2006/relationships"><Relationship Id="rId8" Type="http://schemas.openxmlformats.org/officeDocument/2006/relationships/image" Target="../media/image36.png"/><Relationship Id="rId13" Type="http://schemas.openxmlformats.org/officeDocument/2006/relationships/image" Target="../media/image11.png"/><Relationship Id="rId3" Type="http://schemas.openxmlformats.org/officeDocument/2006/relationships/notesSlide" Target="../notesSlides/notesSlide47.xml"/><Relationship Id="rId7" Type="http://schemas.openxmlformats.org/officeDocument/2006/relationships/image" Target="../media/image35.png"/><Relationship Id="rId12" Type="http://schemas.openxmlformats.org/officeDocument/2006/relationships/image" Target="../media/image10.png"/><Relationship Id="rId2" Type="http://schemas.openxmlformats.org/officeDocument/2006/relationships/slideLayout" Target="../slideLayouts/slideLayout1.xml"/><Relationship Id="rId1" Type="http://schemas.openxmlformats.org/officeDocument/2006/relationships/tags" Target="../tags/tag131.xml"/><Relationship Id="rId6" Type="http://schemas.openxmlformats.org/officeDocument/2006/relationships/image" Target="../media/image34.png"/><Relationship Id="rId11" Type="http://schemas.openxmlformats.org/officeDocument/2006/relationships/image" Target="../media/image9.png"/><Relationship Id="rId5" Type="http://schemas.openxmlformats.org/officeDocument/2006/relationships/image" Target="../media/image7.png"/><Relationship Id="rId10" Type="http://schemas.openxmlformats.org/officeDocument/2006/relationships/image" Target="../media/image21.png"/><Relationship Id="rId4" Type="http://schemas.openxmlformats.org/officeDocument/2006/relationships/image" Target="../media/image4.png"/><Relationship Id="rId9" Type="http://schemas.openxmlformats.org/officeDocument/2006/relationships/image" Target="../media/image8.png"/><Relationship Id="rId14" Type="http://schemas.openxmlformats.org/officeDocument/2006/relationships/image" Target="../media/image118.png"/></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48.xml"/><Relationship Id="rId7" Type="http://schemas.openxmlformats.org/officeDocument/2006/relationships/image" Target="../media/image139.png"/><Relationship Id="rId2" Type="http://schemas.openxmlformats.org/officeDocument/2006/relationships/slideLayout" Target="../slideLayouts/slideLayout16.xml"/><Relationship Id="rId1" Type="http://schemas.openxmlformats.org/officeDocument/2006/relationships/tags" Target="../tags/tag132.xml"/><Relationship Id="rId6" Type="http://schemas.openxmlformats.org/officeDocument/2006/relationships/image" Target="../media/image21.png"/><Relationship Id="rId5" Type="http://schemas.openxmlformats.org/officeDocument/2006/relationships/image" Target="../media/image120.png"/><Relationship Id="rId4" Type="http://schemas.openxmlformats.org/officeDocument/2006/relationships/image" Target="../media/image119.jpeg"/></Relationships>
</file>

<file path=ppt/slides/_rels/slide65.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notesSlide" Target="../notesSlides/notesSlide49.xml"/><Relationship Id="rId7" Type="http://schemas.openxmlformats.org/officeDocument/2006/relationships/image" Target="../media/image22.png"/><Relationship Id="rId2" Type="http://schemas.openxmlformats.org/officeDocument/2006/relationships/slideLayout" Target="../slideLayouts/slideLayout51.xml"/><Relationship Id="rId1" Type="http://schemas.openxmlformats.org/officeDocument/2006/relationships/tags" Target="../tags/tag133.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32.png"/></Relationships>
</file>

<file path=ppt/slides/_rels/slide66.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notesSlide" Target="../notesSlides/notesSlide50.xml"/><Relationship Id="rId7" Type="http://schemas.openxmlformats.org/officeDocument/2006/relationships/image" Target="../media/image22.png"/><Relationship Id="rId2" Type="http://schemas.openxmlformats.org/officeDocument/2006/relationships/slideLayout" Target="../slideLayouts/slideLayout51.xml"/><Relationship Id="rId1" Type="http://schemas.openxmlformats.org/officeDocument/2006/relationships/tags" Target="../tags/tag134.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122.png"/></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51.xml"/><Relationship Id="rId7" Type="http://schemas.openxmlformats.org/officeDocument/2006/relationships/image" Target="../media/image139.png"/><Relationship Id="rId2" Type="http://schemas.openxmlformats.org/officeDocument/2006/relationships/slideLayout" Target="../slideLayouts/slideLayout16.xml"/><Relationship Id="rId1" Type="http://schemas.openxmlformats.org/officeDocument/2006/relationships/tags" Target="../tags/tag135.xml"/><Relationship Id="rId6" Type="http://schemas.openxmlformats.org/officeDocument/2006/relationships/image" Target="../media/image21.png"/><Relationship Id="rId5" Type="http://schemas.openxmlformats.org/officeDocument/2006/relationships/image" Target="../media/image120.png"/><Relationship Id="rId4" Type="http://schemas.openxmlformats.org/officeDocument/2006/relationships/image" Target="../media/image119.jpeg"/></Relationships>
</file>

<file path=ppt/slides/_rels/slide68.xml.rels><?xml version="1.0" encoding="UTF-8" standalone="yes"?>
<Relationships xmlns="http://schemas.openxmlformats.org/package/2006/relationships"><Relationship Id="rId8" Type="http://schemas.openxmlformats.org/officeDocument/2006/relationships/slideLayout" Target="../slideLayouts/slideLayout51.xml"/><Relationship Id="rId13" Type="http://schemas.openxmlformats.org/officeDocument/2006/relationships/image" Target="../media/image7.png"/><Relationship Id="rId3" Type="http://schemas.openxmlformats.org/officeDocument/2006/relationships/tags" Target="../tags/tag138.xml"/><Relationship Id="rId7" Type="http://schemas.openxmlformats.org/officeDocument/2006/relationships/tags" Target="../tags/tag142.xml"/><Relationship Id="rId12" Type="http://schemas.openxmlformats.org/officeDocument/2006/relationships/image" Target="../media/image22.png"/><Relationship Id="rId2" Type="http://schemas.openxmlformats.org/officeDocument/2006/relationships/tags" Target="../tags/tag137.xml"/><Relationship Id="rId16" Type="http://schemas.openxmlformats.org/officeDocument/2006/relationships/image" Target="../media/image141.svg"/><Relationship Id="rId1" Type="http://schemas.openxmlformats.org/officeDocument/2006/relationships/tags" Target="../tags/tag136.xml"/><Relationship Id="rId6" Type="http://schemas.openxmlformats.org/officeDocument/2006/relationships/tags" Target="../tags/tag141.xml"/><Relationship Id="rId11" Type="http://schemas.openxmlformats.org/officeDocument/2006/relationships/image" Target="../media/image21.png"/><Relationship Id="rId5" Type="http://schemas.openxmlformats.org/officeDocument/2006/relationships/tags" Target="../tags/tag140.xml"/><Relationship Id="rId15" Type="http://schemas.openxmlformats.org/officeDocument/2006/relationships/image" Target="../media/image140.png"/><Relationship Id="rId10" Type="http://schemas.openxmlformats.org/officeDocument/2006/relationships/image" Target="../media/image20.png"/><Relationship Id="rId4" Type="http://schemas.openxmlformats.org/officeDocument/2006/relationships/tags" Target="../tags/tag139.xml"/><Relationship Id="rId9" Type="http://schemas.openxmlformats.org/officeDocument/2006/relationships/notesSlide" Target="../notesSlides/notesSlide52.xml"/><Relationship Id="rId14" Type="http://schemas.openxmlformats.org/officeDocument/2006/relationships/image" Target="../media/image69.png"/></Relationships>
</file>

<file path=ppt/slides/_rels/slide69.xml.rels><?xml version="1.0" encoding="UTF-8" standalone="yes"?>
<Relationships xmlns="http://schemas.openxmlformats.org/package/2006/relationships"><Relationship Id="rId8" Type="http://schemas.openxmlformats.org/officeDocument/2006/relationships/image" Target="../media/image136.png"/><Relationship Id="rId3" Type="http://schemas.openxmlformats.org/officeDocument/2006/relationships/notesSlide" Target="../notesSlides/notesSlide53.xml"/><Relationship Id="rId7" Type="http://schemas.openxmlformats.org/officeDocument/2006/relationships/image" Target="../media/image135.png"/><Relationship Id="rId12" Type="http://schemas.openxmlformats.org/officeDocument/2006/relationships/image" Target="../media/image70.png"/><Relationship Id="rId2" Type="http://schemas.openxmlformats.org/officeDocument/2006/relationships/slideLayout" Target="../slideLayouts/slideLayout150.xml"/><Relationship Id="rId1" Type="http://schemas.openxmlformats.org/officeDocument/2006/relationships/tags" Target="../tags/tag143.xml"/><Relationship Id="rId6" Type="http://schemas.openxmlformats.org/officeDocument/2006/relationships/image" Target="../media/image134.png"/><Relationship Id="rId11" Type="http://schemas.openxmlformats.org/officeDocument/2006/relationships/image" Target="../media/image138.png"/><Relationship Id="rId5" Type="http://schemas.openxmlformats.org/officeDocument/2006/relationships/image" Target="../media/image133.png"/><Relationship Id="rId10" Type="http://schemas.openxmlformats.org/officeDocument/2006/relationships/image" Target="../media/image137.png"/><Relationship Id="rId4" Type="http://schemas.openxmlformats.org/officeDocument/2006/relationships/image" Target="../media/image132.png"/><Relationship Id="rId9" Type="http://schemas.openxmlformats.org/officeDocument/2006/relationships/image" Target="../media/image21.png"/></Relationships>
</file>

<file path=ppt/slides/_rels/slide7.xml.rels><?xml version="1.0" encoding="UTF-8" standalone="yes"?>
<Relationships xmlns="http://schemas.openxmlformats.org/package/2006/relationships"><Relationship Id="rId3" Type="http://schemas.openxmlformats.org/officeDocument/2006/relationships/notesSlide" Target="../notesSlides/notesSlide7.xml"/><Relationship Id="rId2" Type="http://schemas.openxmlformats.org/officeDocument/2006/relationships/slideLayout" Target="../slideLayouts/slideLayout32.xml"/><Relationship Id="rId1" Type="http://schemas.openxmlformats.org/officeDocument/2006/relationships/tags" Target="../tags/tag69.xml"/><Relationship Id="rId6" Type="http://schemas.openxmlformats.org/officeDocument/2006/relationships/image" Target="../media/image33.png"/><Relationship Id="rId5" Type="http://schemas.openxmlformats.org/officeDocument/2006/relationships/image" Target="../media/image14.png"/><Relationship Id="rId4" Type="http://schemas.openxmlformats.org/officeDocument/2006/relationships/image" Target="../media/image13.png"/></Relationships>
</file>

<file path=ppt/slides/_rels/slide70.xml.rels><?xml version="1.0" encoding="UTF-8" standalone="yes"?>
<Relationships xmlns="http://schemas.openxmlformats.org/package/2006/relationships"><Relationship Id="rId8" Type="http://schemas.openxmlformats.org/officeDocument/2006/relationships/image" Target="../media/image136.png"/><Relationship Id="rId3" Type="http://schemas.openxmlformats.org/officeDocument/2006/relationships/notesSlide" Target="../notesSlides/notesSlide54.xml"/><Relationship Id="rId7" Type="http://schemas.openxmlformats.org/officeDocument/2006/relationships/image" Target="../media/image135.png"/><Relationship Id="rId12" Type="http://schemas.openxmlformats.org/officeDocument/2006/relationships/image" Target="../media/image70.png"/><Relationship Id="rId2" Type="http://schemas.openxmlformats.org/officeDocument/2006/relationships/slideLayout" Target="../slideLayouts/slideLayout150.xml"/><Relationship Id="rId1" Type="http://schemas.openxmlformats.org/officeDocument/2006/relationships/tags" Target="../tags/tag144.xml"/><Relationship Id="rId6" Type="http://schemas.openxmlformats.org/officeDocument/2006/relationships/image" Target="../media/image134.png"/><Relationship Id="rId11" Type="http://schemas.openxmlformats.org/officeDocument/2006/relationships/image" Target="../media/image138.png"/><Relationship Id="rId5" Type="http://schemas.openxmlformats.org/officeDocument/2006/relationships/image" Target="../media/image133.png"/><Relationship Id="rId10" Type="http://schemas.openxmlformats.org/officeDocument/2006/relationships/image" Target="../media/image137.png"/><Relationship Id="rId4" Type="http://schemas.openxmlformats.org/officeDocument/2006/relationships/image" Target="../media/image132.png"/><Relationship Id="rId9" Type="http://schemas.openxmlformats.org/officeDocument/2006/relationships/image" Target="../media/image21.png"/></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55.xml"/><Relationship Id="rId7" Type="http://schemas.openxmlformats.org/officeDocument/2006/relationships/image" Target="../media/image142.png"/><Relationship Id="rId2" Type="http://schemas.openxmlformats.org/officeDocument/2006/relationships/slideLayout" Target="../slideLayouts/slideLayout16.xml"/><Relationship Id="rId1" Type="http://schemas.openxmlformats.org/officeDocument/2006/relationships/tags" Target="../tags/tag145.xml"/><Relationship Id="rId6" Type="http://schemas.openxmlformats.org/officeDocument/2006/relationships/image" Target="../media/image21.png"/><Relationship Id="rId5" Type="http://schemas.openxmlformats.org/officeDocument/2006/relationships/image" Target="../media/image120.png"/><Relationship Id="rId4" Type="http://schemas.openxmlformats.org/officeDocument/2006/relationships/image" Target="../media/image119.jpeg"/></Relationships>
</file>

<file path=ppt/slides/_rels/slide72.xml.rels><?xml version="1.0" encoding="UTF-8" standalone="yes"?>
<Relationships xmlns="http://schemas.openxmlformats.org/package/2006/relationships"><Relationship Id="rId8" Type="http://schemas.openxmlformats.org/officeDocument/2006/relationships/image" Target="../media/image126.png"/><Relationship Id="rId13" Type="http://schemas.openxmlformats.org/officeDocument/2006/relationships/image" Target="../media/image131.png"/><Relationship Id="rId3" Type="http://schemas.openxmlformats.org/officeDocument/2006/relationships/notesSlide" Target="../notesSlides/notesSlide56.xml"/><Relationship Id="rId7" Type="http://schemas.openxmlformats.org/officeDocument/2006/relationships/image" Target="../media/image7.png"/><Relationship Id="rId12" Type="http://schemas.openxmlformats.org/officeDocument/2006/relationships/image" Target="../media/image129.png"/><Relationship Id="rId2" Type="http://schemas.openxmlformats.org/officeDocument/2006/relationships/slideLayout" Target="../slideLayouts/slideLayout51.xml"/><Relationship Id="rId1" Type="http://schemas.openxmlformats.org/officeDocument/2006/relationships/tags" Target="../tags/tag146.xml"/><Relationship Id="rId6" Type="http://schemas.openxmlformats.org/officeDocument/2006/relationships/image" Target="../media/image22.png"/><Relationship Id="rId11" Type="http://schemas.openxmlformats.org/officeDocument/2006/relationships/image" Target="../media/image128.png"/><Relationship Id="rId5" Type="http://schemas.openxmlformats.org/officeDocument/2006/relationships/image" Target="../media/image21.png"/><Relationship Id="rId10" Type="http://schemas.openxmlformats.org/officeDocument/2006/relationships/image" Target="../media/image35.png"/><Relationship Id="rId4" Type="http://schemas.openxmlformats.org/officeDocument/2006/relationships/image" Target="../media/image20.png"/><Relationship Id="rId9" Type="http://schemas.openxmlformats.org/officeDocument/2006/relationships/image" Target="../media/image127.png"/><Relationship Id="rId14" Type="http://schemas.openxmlformats.org/officeDocument/2006/relationships/image" Target="../media/image70.png"/></Relationships>
</file>

<file path=ppt/slides/_rels/slide73.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tags" Target="../tags/tag149.xml"/><Relationship Id="rId7" Type="http://schemas.openxmlformats.org/officeDocument/2006/relationships/image" Target="../media/image21.png"/><Relationship Id="rId2" Type="http://schemas.openxmlformats.org/officeDocument/2006/relationships/tags" Target="../tags/tag148.xml"/><Relationship Id="rId1" Type="http://schemas.openxmlformats.org/officeDocument/2006/relationships/tags" Target="../tags/tag147.xml"/><Relationship Id="rId6" Type="http://schemas.openxmlformats.org/officeDocument/2006/relationships/image" Target="../media/image20.png"/><Relationship Id="rId11" Type="http://schemas.openxmlformats.org/officeDocument/2006/relationships/image" Target="../media/image116.png"/><Relationship Id="rId5" Type="http://schemas.openxmlformats.org/officeDocument/2006/relationships/notesSlide" Target="../notesSlides/notesSlide57.xml"/><Relationship Id="rId10" Type="http://schemas.openxmlformats.org/officeDocument/2006/relationships/image" Target="../media/image143.png"/><Relationship Id="rId4" Type="http://schemas.openxmlformats.org/officeDocument/2006/relationships/slideLayout" Target="../slideLayouts/slideLayout51.xml"/><Relationship Id="rId9" Type="http://schemas.openxmlformats.org/officeDocument/2006/relationships/image" Target="../media/image7.png"/></Relationships>
</file>

<file path=ppt/slides/_rels/slide74.xml.rels><?xml version="1.0" encoding="UTF-8" standalone="yes"?>
<Relationships xmlns="http://schemas.openxmlformats.org/package/2006/relationships"><Relationship Id="rId8" Type="http://schemas.openxmlformats.org/officeDocument/2006/relationships/image" Target="../media/image36.png"/><Relationship Id="rId13" Type="http://schemas.openxmlformats.org/officeDocument/2006/relationships/image" Target="../media/image11.png"/><Relationship Id="rId3" Type="http://schemas.openxmlformats.org/officeDocument/2006/relationships/notesSlide" Target="../notesSlides/notesSlide58.xml"/><Relationship Id="rId7" Type="http://schemas.openxmlformats.org/officeDocument/2006/relationships/image" Target="../media/image35.png"/><Relationship Id="rId12" Type="http://schemas.openxmlformats.org/officeDocument/2006/relationships/image" Target="../media/image10.png"/><Relationship Id="rId2" Type="http://schemas.openxmlformats.org/officeDocument/2006/relationships/slideLayout" Target="../slideLayouts/slideLayout1.xml"/><Relationship Id="rId1" Type="http://schemas.openxmlformats.org/officeDocument/2006/relationships/tags" Target="../tags/tag150.xml"/><Relationship Id="rId6" Type="http://schemas.openxmlformats.org/officeDocument/2006/relationships/image" Target="../media/image34.png"/><Relationship Id="rId11" Type="http://schemas.openxmlformats.org/officeDocument/2006/relationships/image" Target="../media/image9.png"/><Relationship Id="rId5" Type="http://schemas.openxmlformats.org/officeDocument/2006/relationships/image" Target="../media/image4.png"/><Relationship Id="rId10" Type="http://schemas.openxmlformats.org/officeDocument/2006/relationships/image" Target="../media/image21.png"/><Relationship Id="rId4" Type="http://schemas.openxmlformats.org/officeDocument/2006/relationships/image" Target="../media/image7.png"/><Relationship Id="rId9" Type="http://schemas.openxmlformats.org/officeDocument/2006/relationships/image" Target="../media/image8.png"/><Relationship Id="rId14" Type="http://schemas.openxmlformats.org/officeDocument/2006/relationships/image" Target="../media/image118.png"/></Relationships>
</file>

<file path=ppt/slides/_rels/slide75.xml.rels><?xml version="1.0" encoding="UTF-8" standalone="yes"?>
<Relationships xmlns="http://schemas.openxmlformats.org/package/2006/relationships"><Relationship Id="rId8" Type="http://schemas.openxmlformats.org/officeDocument/2006/relationships/image" Target="../media/image125.png"/><Relationship Id="rId3" Type="http://schemas.openxmlformats.org/officeDocument/2006/relationships/notesSlide" Target="../notesSlides/notesSlide59.xml"/><Relationship Id="rId7" Type="http://schemas.openxmlformats.org/officeDocument/2006/relationships/image" Target="../media/image7.png"/><Relationship Id="rId2" Type="http://schemas.openxmlformats.org/officeDocument/2006/relationships/slideLayout" Target="../slideLayouts/slideLayout51.xml"/><Relationship Id="rId1" Type="http://schemas.openxmlformats.org/officeDocument/2006/relationships/tags" Target="../tags/tag151.xml"/><Relationship Id="rId6" Type="http://schemas.openxmlformats.org/officeDocument/2006/relationships/image" Target="../media/image22.png"/><Relationship Id="rId5" Type="http://schemas.openxmlformats.org/officeDocument/2006/relationships/image" Target="../media/image21.png"/><Relationship Id="rId10" Type="http://schemas.openxmlformats.org/officeDocument/2006/relationships/image" Target="../media/image145.svg"/><Relationship Id="rId4" Type="http://schemas.openxmlformats.org/officeDocument/2006/relationships/image" Target="../media/image20.png"/><Relationship Id="rId9" Type="http://schemas.openxmlformats.org/officeDocument/2006/relationships/image" Target="../media/image144.png"/></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179.xml"/><Relationship Id="rId1" Type="http://schemas.openxmlformats.org/officeDocument/2006/relationships/tags" Target="../tags/tag152.xml"/><Relationship Id="rId4" Type="http://schemas.openxmlformats.org/officeDocument/2006/relationships/image" Target="../media/image146.png"/></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179.xml"/><Relationship Id="rId1" Type="http://schemas.openxmlformats.org/officeDocument/2006/relationships/tags" Target="../tags/tag153.xml"/><Relationship Id="rId4" Type="http://schemas.openxmlformats.org/officeDocument/2006/relationships/image" Target="../media/image146.png"/></Relationships>
</file>

<file path=ppt/slides/_rels/slide78.xml.rels><?xml version="1.0" encoding="UTF-8" standalone="yes"?>
<Relationships xmlns="http://schemas.openxmlformats.org/package/2006/relationships"><Relationship Id="rId8" Type="http://schemas.openxmlformats.org/officeDocument/2006/relationships/image" Target="../media/image35.png"/><Relationship Id="rId13" Type="http://schemas.openxmlformats.org/officeDocument/2006/relationships/image" Target="../media/image10.png"/><Relationship Id="rId3" Type="http://schemas.openxmlformats.org/officeDocument/2006/relationships/notesSlide" Target="../notesSlides/notesSlide62.xml"/><Relationship Id="rId7" Type="http://schemas.openxmlformats.org/officeDocument/2006/relationships/image" Target="../media/image34.png"/><Relationship Id="rId12" Type="http://schemas.openxmlformats.org/officeDocument/2006/relationships/image" Target="../media/image9.png"/><Relationship Id="rId2" Type="http://schemas.openxmlformats.org/officeDocument/2006/relationships/slideLayout" Target="../slideLayouts/slideLayout1.xml"/><Relationship Id="rId1" Type="http://schemas.openxmlformats.org/officeDocument/2006/relationships/tags" Target="../tags/tag154.xml"/><Relationship Id="rId6" Type="http://schemas.openxmlformats.org/officeDocument/2006/relationships/image" Target="../media/image7.png"/><Relationship Id="rId11" Type="http://schemas.openxmlformats.org/officeDocument/2006/relationships/image" Target="../media/image21.png"/><Relationship Id="rId5" Type="http://schemas.openxmlformats.org/officeDocument/2006/relationships/image" Target="../media/image4.png"/><Relationship Id="rId10" Type="http://schemas.openxmlformats.org/officeDocument/2006/relationships/image" Target="../media/image8.png"/><Relationship Id="rId4" Type="http://schemas.openxmlformats.org/officeDocument/2006/relationships/image" Target="../media/image118.png"/><Relationship Id="rId9" Type="http://schemas.openxmlformats.org/officeDocument/2006/relationships/image" Target="../media/image36.png"/><Relationship Id="rId14" Type="http://schemas.openxmlformats.org/officeDocument/2006/relationships/image" Target="../media/image11.png"/></Relationships>
</file>

<file path=ppt/slides/_rels/slide79.xml.rels><?xml version="1.0" encoding="UTF-8" standalone="yes"?>
<Relationships xmlns="http://schemas.openxmlformats.org/package/2006/relationships"><Relationship Id="rId8" Type="http://schemas.openxmlformats.org/officeDocument/2006/relationships/image" Target="../media/image147.png"/><Relationship Id="rId3" Type="http://schemas.openxmlformats.org/officeDocument/2006/relationships/notesSlide" Target="../notesSlides/notesSlide63.xml"/><Relationship Id="rId7" Type="http://schemas.openxmlformats.org/officeDocument/2006/relationships/image" Target="../media/image7.png"/><Relationship Id="rId2" Type="http://schemas.openxmlformats.org/officeDocument/2006/relationships/slideLayout" Target="../slideLayouts/slideLayout51.xml"/><Relationship Id="rId1" Type="http://schemas.openxmlformats.org/officeDocument/2006/relationships/tags" Target="../tags/tag155.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 Id="rId9" Type="http://schemas.openxmlformats.org/officeDocument/2006/relationships/image" Target="../media/image148.png"/></Relationships>
</file>

<file path=ppt/slides/_rels/slide8.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4.png"/><Relationship Id="rId7" Type="http://schemas.openxmlformats.org/officeDocument/2006/relationships/image" Target="../media/image36.png"/><Relationship Id="rId12" Type="http://schemas.openxmlformats.org/officeDocument/2006/relationships/image" Target="../media/image11.png"/><Relationship Id="rId2" Type="http://schemas.openxmlformats.org/officeDocument/2006/relationships/slideLayout" Target="../slideLayouts/slideLayout33.xml"/><Relationship Id="rId1" Type="http://schemas.openxmlformats.org/officeDocument/2006/relationships/tags" Target="../tags/tag70.xml"/><Relationship Id="rId6" Type="http://schemas.openxmlformats.org/officeDocument/2006/relationships/image" Target="../media/image35.png"/><Relationship Id="rId11" Type="http://schemas.openxmlformats.org/officeDocument/2006/relationships/image" Target="../media/image10.png"/><Relationship Id="rId5" Type="http://schemas.openxmlformats.org/officeDocument/2006/relationships/image" Target="../media/image34.png"/><Relationship Id="rId10" Type="http://schemas.openxmlformats.org/officeDocument/2006/relationships/image" Target="../media/image9.png"/><Relationship Id="rId4" Type="http://schemas.openxmlformats.org/officeDocument/2006/relationships/image" Target="../media/image7.png"/><Relationship Id="rId9" Type="http://schemas.openxmlformats.org/officeDocument/2006/relationships/image" Target="../media/image21.png"/></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64.xml"/><Relationship Id="rId7" Type="http://schemas.openxmlformats.org/officeDocument/2006/relationships/image" Target="../media/image7.png"/><Relationship Id="rId2" Type="http://schemas.openxmlformats.org/officeDocument/2006/relationships/slideLayout" Target="../slideLayouts/slideLayout51.xml"/><Relationship Id="rId1" Type="http://schemas.openxmlformats.org/officeDocument/2006/relationships/tags" Target="../tags/tag156.xml"/><Relationship Id="rId6" Type="http://schemas.openxmlformats.org/officeDocument/2006/relationships/image" Target="../media/image22.png"/><Relationship Id="rId5" Type="http://schemas.openxmlformats.org/officeDocument/2006/relationships/image" Target="../media/image21.png"/><Relationship Id="rId4" Type="http://schemas.openxmlformats.org/officeDocument/2006/relationships/image" Target="../media/image20.png"/></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65.xml"/><Relationship Id="rId2" Type="http://schemas.openxmlformats.org/officeDocument/2006/relationships/slideLayout" Target="../slideLayouts/slideLayout32.xml"/><Relationship Id="rId1" Type="http://schemas.openxmlformats.org/officeDocument/2006/relationships/tags" Target="../tags/tag157.xml"/><Relationship Id="rId6" Type="http://schemas.openxmlformats.org/officeDocument/2006/relationships/image" Target="../media/image149.png"/><Relationship Id="rId5" Type="http://schemas.openxmlformats.org/officeDocument/2006/relationships/image" Target="../media/image14.png"/><Relationship Id="rId4" Type="http://schemas.openxmlformats.org/officeDocument/2006/relationships/image" Target="../media/image13.png"/></Relationships>
</file>

<file path=ppt/slides/_rels/slide82.xml.rels><?xml version="1.0" encoding="UTF-8" standalone="yes"?>
<Relationships xmlns="http://schemas.openxmlformats.org/package/2006/relationships"><Relationship Id="rId8" Type="http://schemas.openxmlformats.org/officeDocument/2006/relationships/image" Target="../media/image32.png"/><Relationship Id="rId13" Type="http://schemas.openxmlformats.org/officeDocument/2006/relationships/image" Target="../media/image154.png"/><Relationship Id="rId18" Type="http://schemas.openxmlformats.org/officeDocument/2006/relationships/slide" Target="slide86.xml"/><Relationship Id="rId3" Type="http://schemas.openxmlformats.org/officeDocument/2006/relationships/notesSlide" Target="../notesSlides/notesSlide66.xml"/><Relationship Id="rId21" Type="http://schemas.openxmlformats.org/officeDocument/2006/relationships/slide" Target="slide90.xml"/><Relationship Id="rId7" Type="http://schemas.openxmlformats.org/officeDocument/2006/relationships/image" Target="../media/image151.png"/><Relationship Id="rId12" Type="http://schemas.openxmlformats.org/officeDocument/2006/relationships/image" Target="../media/image153.png"/><Relationship Id="rId17" Type="http://schemas.openxmlformats.org/officeDocument/2006/relationships/slide" Target="slide84.xml"/><Relationship Id="rId25" Type="http://schemas.openxmlformats.org/officeDocument/2006/relationships/slide" Target="slide91.xml"/><Relationship Id="rId2" Type="http://schemas.openxmlformats.org/officeDocument/2006/relationships/slideLayout" Target="../slideLayouts/slideLayout186.xml"/><Relationship Id="rId16" Type="http://schemas.openxmlformats.org/officeDocument/2006/relationships/slide" Target="slide85.xml"/><Relationship Id="rId20" Type="http://schemas.openxmlformats.org/officeDocument/2006/relationships/slide" Target="slide89.xml"/><Relationship Id="rId1" Type="http://schemas.openxmlformats.org/officeDocument/2006/relationships/tags" Target="../tags/tag158.xml"/><Relationship Id="rId6" Type="http://schemas.openxmlformats.org/officeDocument/2006/relationships/image" Target="../media/image21.png"/><Relationship Id="rId11" Type="http://schemas.openxmlformats.org/officeDocument/2006/relationships/image" Target="../media/image152.jpg"/><Relationship Id="rId24" Type="http://schemas.openxmlformats.org/officeDocument/2006/relationships/image" Target="../media/image155.jpg"/><Relationship Id="rId5" Type="http://schemas.openxmlformats.org/officeDocument/2006/relationships/image" Target="../media/image20.png"/><Relationship Id="rId15" Type="http://schemas.openxmlformats.org/officeDocument/2006/relationships/slide" Target="slide83.xml"/><Relationship Id="rId23" Type="http://schemas.openxmlformats.org/officeDocument/2006/relationships/slide" Target="slide92.xml"/><Relationship Id="rId10" Type="http://schemas.openxmlformats.org/officeDocument/2006/relationships/image" Target="../media/image117.png"/><Relationship Id="rId19" Type="http://schemas.openxmlformats.org/officeDocument/2006/relationships/slide" Target="slide87.xml"/><Relationship Id="rId4" Type="http://schemas.openxmlformats.org/officeDocument/2006/relationships/image" Target="../media/image150.png"/><Relationship Id="rId9" Type="http://schemas.openxmlformats.org/officeDocument/2006/relationships/image" Target="../media/image116.png"/><Relationship Id="rId14" Type="http://schemas.openxmlformats.org/officeDocument/2006/relationships/image" Target="../media/image122.png"/><Relationship Id="rId22" Type="http://schemas.openxmlformats.org/officeDocument/2006/relationships/slide" Target="slide88.xml"/></Relationships>
</file>

<file path=ppt/slides/_rels/slide83.xml.rels><?xml version="1.0" encoding="UTF-8" standalone="yes"?>
<Relationships xmlns="http://schemas.openxmlformats.org/package/2006/relationships"><Relationship Id="rId8" Type="http://schemas.openxmlformats.org/officeDocument/2006/relationships/image" Target="../media/image158.png"/><Relationship Id="rId3" Type="http://schemas.openxmlformats.org/officeDocument/2006/relationships/audio" Target="../media/audio2.wav"/><Relationship Id="rId7" Type="http://schemas.openxmlformats.org/officeDocument/2006/relationships/image" Target="../media/image157.png"/><Relationship Id="rId2" Type="http://schemas.openxmlformats.org/officeDocument/2006/relationships/slideLayout" Target="../slideLayouts/slideLayout197.xml"/><Relationship Id="rId1" Type="http://schemas.openxmlformats.org/officeDocument/2006/relationships/tags" Target="../tags/tag159.xml"/><Relationship Id="rId6" Type="http://schemas.openxmlformats.org/officeDocument/2006/relationships/image" Target="../media/image156.png"/><Relationship Id="rId5" Type="http://schemas.openxmlformats.org/officeDocument/2006/relationships/audio" Target="../media/audio4.wav"/><Relationship Id="rId10" Type="http://schemas.openxmlformats.org/officeDocument/2006/relationships/slide" Target="slide82.xml"/><Relationship Id="rId4" Type="http://schemas.openxmlformats.org/officeDocument/2006/relationships/audio" Target="../media/audio3.wav"/><Relationship Id="rId9" Type="http://schemas.openxmlformats.org/officeDocument/2006/relationships/image" Target="../media/image159.png"/></Relationships>
</file>

<file path=ppt/slides/_rels/slide84.xml.rels><?xml version="1.0" encoding="UTF-8" standalone="yes"?>
<Relationships xmlns="http://schemas.openxmlformats.org/package/2006/relationships"><Relationship Id="rId8" Type="http://schemas.openxmlformats.org/officeDocument/2006/relationships/image" Target="../media/image158.png"/><Relationship Id="rId3" Type="http://schemas.openxmlformats.org/officeDocument/2006/relationships/audio" Target="../media/audio2.wav"/><Relationship Id="rId7" Type="http://schemas.openxmlformats.org/officeDocument/2006/relationships/image" Target="../media/image159.png"/><Relationship Id="rId2" Type="http://schemas.openxmlformats.org/officeDocument/2006/relationships/slideLayout" Target="../slideLayouts/slideLayout197.xml"/><Relationship Id="rId1" Type="http://schemas.openxmlformats.org/officeDocument/2006/relationships/tags" Target="../tags/tag160.xml"/><Relationship Id="rId6" Type="http://schemas.openxmlformats.org/officeDocument/2006/relationships/image" Target="../media/image156.png"/><Relationship Id="rId5" Type="http://schemas.openxmlformats.org/officeDocument/2006/relationships/audio" Target="../media/audio3.wav"/><Relationship Id="rId10" Type="http://schemas.openxmlformats.org/officeDocument/2006/relationships/slide" Target="slide82.xml"/><Relationship Id="rId4" Type="http://schemas.openxmlformats.org/officeDocument/2006/relationships/audio" Target="../media/audio4.wav"/><Relationship Id="rId9" Type="http://schemas.openxmlformats.org/officeDocument/2006/relationships/image" Target="../media/image160.png"/></Relationships>
</file>

<file path=ppt/slides/_rels/slide85.xml.rels><?xml version="1.0" encoding="UTF-8" standalone="yes"?>
<Relationships xmlns="http://schemas.openxmlformats.org/package/2006/relationships"><Relationship Id="rId8" Type="http://schemas.openxmlformats.org/officeDocument/2006/relationships/image" Target="../media/image158.png"/><Relationship Id="rId3" Type="http://schemas.openxmlformats.org/officeDocument/2006/relationships/audio" Target="../media/audio2.wav"/><Relationship Id="rId7" Type="http://schemas.openxmlformats.org/officeDocument/2006/relationships/image" Target="../media/image157.png"/><Relationship Id="rId2" Type="http://schemas.openxmlformats.org/officeDocument/2006/relationships/slideLayout" Target="../slideLayouts/slideLayout197.xml"/><Relationship Id="rId1" Type="http://schemas.openxmlformats.org/officeDocument/2006/relationships/tags" Target="../tags/tag161.xml"/><Relationship Id="rId6" Type="http://schemas.openxmlformats.org/officeDocument/2006/relationships/image" Target="../media/image156.png"/><Relationship Id="rId5" Type="http://schemas.openxmlformats.org/officeDocument/2006/relationships/audio" Target="../media/audio4.wav"/><Relationship Id="rId10" Type="http://schemas.openxmlformats.org/officeDocument/2006/relationships/slide" Target="slide82.xml"/><Relationship Id="rId4" Type="http://schemas.openxmlformats.org/officeDocument/2006/relationships/audio" Target="../media/audio3.wav"/><Relationship Id="rId9" Type="http://schemas.openxmlformats.org/officeDocument/2006/relationships/image" Target="../media/image159.png"/></Relationships>
</file>

<file path=ppt/slides/_rels/slide86.xml.rels><?xml version="1.0" encoding="UTF-8" standalone="yes"?>
<Relationships xmlns="http://schemas.openxmlformats.org/package/2006/relationships"><Relationship Id="rId8" Type="http://schemas.openxmlformats.org/officeDocument/2006/relationships/image" Target="../media/image160.png"/><Relationship Id="rId3" Type="http://schemas.openxmlformats.org/officeDocument/2006/relationships/audio" Target="../media/audio2.wav"/><Relationship Id="rId7" Type="http://schemas.openxmlformats.org/officeDocument/2006/relationships/image" Target="../media/image159.png"/><Relationship Id="rId2" Type="http://schemas.openxmlformats.org/officeDocument/2006/relationships/slideLayout" Target="../slideLayouts/slideLayout197.xml"/><Relationship Id="rId1" Type="http://schemas.openxmlformats.org/officeDocument/2006/relationships/tags" Target="../tags/tag162.xml"/><Relationship Id="rId6" Type="http://schemas.openxmlformats.org/officeDocument/2006/relationships/image" Target="../media/image156.png"/><Relationship Id="rId5" Type="http://schemas.openxmlformats.org/officeDocument/2006/relationships/audio" Target="../media/audio3.wav"/><Relationship Id="rId4" Type="http://schemas.openxmlformats.org/officeDocument/2006/relationships/audio" Target="../media/audio4.wav"/><Relationship Id="rId9" Type="http://schemas.openxmlformats.org/officeDocument/2006/relationships/slide" Target="slide82.xml"/></Relationships>
</file>

<file path=ppt/slides/_rels/slide87.xml.rels><?xml version="1.0" encoding="UTF-8" standalone="yes"?>
<Relationships xmlns="http://schemas.openxmlformats.org/package/2006/relationships"><Relationship Id="rId8" Type="http://schemas.openxmlformats.org/officeDocument/2006/relationships/image" Target="../media/image158.png"/><Relationship Id="rId3" Type="http://schemas.openxmlformats.org/officeDocument/2006/relationships/audio" Target="../media/audio2.wav"/><Relationship Id="rId7" Type="http://schemas.openxmlformats.org/officeDocument/2006/relationships/image" Target="../media/image159.png"/><Relationship Id="rId2" Type="http://schemas.openxmlformats.org/officeDocument/2006/relationships/slideLayout" Target="../slideLayouts/slideLayout197.xml"/><Relationship Id="rId1" Type="http://schemas.openxmlformats.org/officeDocument/2006/relationships/tags" Target="../tags/tag163.xml"/><Relationship Id="rId6" Type="http://schemas.openxmlformats.org/officeDocument/2006/relationships/image" Target="../media/image156.png"/><Relationship Id="rId5" Type="http://schemas.openxmlformats.org/officeDocument/2006/relationships/audio" Target="../media/audio3.wav"/><Relationship Id="rId10" Type="http://schemas.openxmlformats.org/officeDocument/2006/relationships/slide" Target="slide82.xml"/><Relationship Id="rId4" Type="http://schemas.openxmlformats.org/officeDocument/2006/relationships/audio" Target="../media/audio4.wav"/><Relationship Id="rId9" Type="http://schemas.openxmlformats.org/officeDocument/2006/relationships/image" Target="../media/image160.png"/></Relationships>
</file>

<file path=ppt/slides/_rels/slide88.xml.rels><?xml version="1.0" encoding="UTF-8" standalone="yes"?>
<Relationships xmlns="http://schemas.openxmlformats.org/package/2006/relationships"><Relationship Id="rId8" Type="http://schemas.openxmlformats.org/officeDocument/2006/relationships/image" Target="../media/image160.png"/><Relationship Id="rId3" Type="http://schemas.openxmlformats.org/officeDocument/2006/relationships/audio" Target="../media/audio2.wav"/><Relationship Id="rId7" Type="http://schemas.openxmlformats.org/officeDocument/2006/relationships/image" Target="../media/image159.png"/><Relationship Id="rId2" Type="http://schemas.openxmlformats.org/officeDocument/2006/relationships/slideLayout" Target="../slideLayouts/slideLayout197.xml"/><Relationship Id="rId1" Type="http://schemas.openxmlformats.org/officeDocument/2006/relationships/tags" Target="../tags/tag164.xml"/><Relationship Id="rId6" Type="http://schemas.openxmlformats.org/officeDocument/2006/relationships/image" Target="../media/image156.png"/><Relationship Id="rId5" Type="http://schemas.openxmlformats.org/officeDocument/2006/relationships/audio" Target="../media/audio3.wav"/><Relationship Id="rId4" Type="http://schemas.openxmlformats.org/officeDocument/2006/relationships/audio" Target="../media/audio4.wav"/><Relationship Id="rId9" Type="http://schemas.openxmlformats.org/officeDocument/2006/relationships/slide" Target="slide82.xml"/></Relationships>
</file>

<file path=ppt/slides/_rels/slide89.xml.rels><?xml version="1.0" encoding="UTF-8" standalone="yes"?>
<Relationships xmlns="http://schemas.openxmlformats.org/package/2006/relationships"><Relationship Id="rId8" Type="http://schemas.openxmlformats.org/officeDocument/2006/relationships/image" Target="../media/image160.png"/><Relationship Id="rId3" Type="http://schemas.openxmlformats.org/officeDocument/2006/relationships/audio" Target="../media/audio2.wav"/><Relationship Id="rId7" Type="http://schemas.openxmlformats.org/officeDocument/2006/relationships/image" Target="../media/image159.png"/><Relationship Id="rId2" Type="http://schemas.openxmlformats.org/officeDocument/2006/relationships/slideLayout" Target="../slideLayouts/slideLayout197.xml"/><Relationship Id="rId1" Type="http://schemas.openxmlformats.org/officeDocument/2006/relationships/tags" Target="../tags/tag165.xml"/><Relationship Id="rId6" Type="http://schemas.openxmlformats.org/officeDocument/2006/relationships/image" Target="../media/image156.png"/><Relationship Id="rId5" Type="http://schemas.openxmlformats.org/officeDocument/2006/relationships/audio" Target="../media/audio3.wav"/><Relationship Id="rId4" Type="http://schemas.openxmlformats.org/officeDocument/2006/relationships/audio" Target="../media/audio4.wav"/><Relationship Id="rId9" Type="http://schemas.openxmlformats.org/officeDocument/2006/relationships/slide" Target="slide82.xml"/></Relationships>
</file>

<file path=ppt/slides/_rels/slide9.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notesSlide" Target="../notesSlides/notesSlide8.xml"/><Relationship Id="rId7" Type="http://schemas.openxmlformats.org/officeDocument/2006/relationships/image" Target="../media/image7.png"/><Relationship Id="rId2" Type="http://schemas.openxmlformats.org/officeDocument/2006/relationships/slideLayout" Target="../slideLayouts/slideLayout51.xml"/><Relationship Id="rId1" Type="http://schemas.openxmlformats.org/officeDocument/2006/relationships/tags" Target="../tags/tag71.xml"/><Relationship Id="rId6" Type="http://schemas.openxmlformats.org/officeDocument/2006/relationships/image" Target="../media/image21.png"/><Relationship Id="rId5" Type="http://schemas.openxmlformats.org/officeDocument/2006/relationships/image" Target="../media/image20.png"/><Relationship Id="rId4" Type="http://schemas.openxmlformats.org/officeDocument/2006/relationships/image" Target="../media/image22.png"/><Relationship Id="rId9" Type="http://schemas.openxmlformats.org/officeDocument/2006/relationships/image" Target="../media/image38.png"/></Relationships>
</file>

<file path=ppt/slides/_rels/slide90.xml.rels><?xml version="1.0" encoding="UTF-8" standalone="yes"?>
<Relationships xmlns="http://schemas.openxmlformats.org/package/2006/relationships"><Relationship Id="rId8" Type="http://schemas.openxmlformats.org/officeDocument/2006/relationships/image" Target="../media/image160.png"/><Relationship Id="rId3" Type="http://schemas.openxmlformats.org/officeDocument/2006/relationships/audio" Target="../media/audio2.wav"/><Relationship Id="rId7" Type="http://schemas.openxmlformats.org/officeDocument/2006/relationships/image" Target="../media/image159.png"/><Relationship Id="rId2" Type="http://schemas.openxmlformats.org/officeDocument/2006/relationships/slideLayout" Target="../slideLayouts/slideLayout197.xml"/><Relationship Id="rId1" Type="http://schemas.openxmlformats.org/officeDocument/2006/relationships/tags" Target="../tags/tag166.xml"/><Relationship Id="rId6" Type="http://schemas.openxmlformats.org/officeDocument/2006/relationships/image" Target="../media/image156.png"/><Relationship Id="rId5" Type="http://schemas.openxmlformats.org/officeDocument/2006/relationships/audio" Target="../media/audio3.wav"/><Relationship Id="rId4" Type="http://schemas.openxmlformats.org/officeDocument/2006/relationships/audio" Target="../media/audio4.wav"/><Relationship Id="rId9" Type="http://schemas.openxmlformats.org/officeDocument/2006/relationships/slide" Target="slide82.xml"/></Relationships>
</file>

<file path=ppt/slides/_rels/slide91.xml.rels><?xml version="1.0" encoding="UTF-8" standalone="yes"?>
<Relationships xmlns="http://schemas.openxmlformats.org/package/2006/relationships"><Relationship Id="rId8" Type="http://schemas.openxmlformats.org/officeDocument/2006/relationships/image" Target="../media/image160.png"/><Relationship Id="rId3" Type="http://schemas.openxmlformats.org/officeDocument/2006/relationships/audio" Target="../media/audio2.wav"/><Relationship Id="rId7" Type="http://schemas.openxmlformats.org/officeDocument/2006/relationships/image" Target="../media/image159.png"/><Relationship Id="rId2" Type="http://schemas.openxmlformats.org/officeDocument/2006/relationships/slideLayout" Target="../slideLayouts/slideLayout197.xml"/><Relationship Id="rId1" Type="http://schemas.openxmlformats.org/officeDocument/2006/relationships/tags" Target="../tags/tag167.xml"/><Relationship Id="rId6" Type="http://schemas.openxmlformats.org/officeDocument/2006/relationships/image" Target="../media/image156.png"/><Relationship Id="rId5" Type="http://schemas.openxmlformats.org/officeDocument/2006/relationships/audio" Target="../media/audio3.wav"/><Relationship Id="rId4" Type="http://schemas.openxmlformats.org/officeDocument/2006/relationships/audio" Target="../media/audio4.wav"/><Relationship Id="rId9" Type="http://schemas.openxmlformats.org/officeDocument/2006/relationships/slide" Target="slide82.xml"/></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67.xml"/><Relationship Id="rId2" Type="http://schemas.openxmlformats.org/officeDocument/2006/relationships/slideLayout" Target="../slideLayouts/slideLayout32.xml"/><Relationship Id="rId1" Type="http://schemas.openxmlformats.org/officeDocument/2006/relationships/tags" Target="../tags/tag168.xml"/><Relationship Id="rId6" Type="http://schemas.openxmlformats.org/officeDocument/2006/relationships/image" Target="../media/image161.png"/><Relationship Id="rId5" Type="http://schemas.openxmlformats.org/officeDocument/2006/relationships/image" Target="../media/image14.png"/><Relationship Id="rId4" Type="http://schemas.openxmlformats.org/officeDocument/2006/relationships/image" Target="../media/image13.png"/></Relationships>
</file>

<file path=ppt/slides/_rels/slide93.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notesSlide" Target="../notesSlides/notesSlide68.xml"/><Relationship Id="rId7" Type="http://schemas.openxmlformats.org/officeDocument/2006/relationships/image" Target="../media/image22.png"/><Relationship Id="rId2" Type="http://schemas.openxmlformats.org/officeDocument/2006/relationships/slideLayout" Target="../slideLayouts/slideLayout51.xml"/><Relationship Id="rId1" Type="http://schemas.openxmlformats.org/officeDocument/2006/relationships/tags" Target="../tags/tag169.xml"/><Relationship Id="rId6" Type="http://schemas.openxmlformats.org/officeDocument/2006/relationships/image" Target="../media/image21.png"/><Relationship Id="rId5" Type="http://schemas.openxmlformats.org/officeDocument/2006/relationships/image" Target="../media/image20.png"/><Relationship Id="rId10" Type="http://schemas.openxmlformats.org/officeDocument/2006/relationships/image" Target="../media/image49.gif"/><Relationship Id="rId4" Type="http://schemas.openxmlformats.org/officeDocument/2006/relationships/image" Target="../media/image162.png"/><Relationship Id="rId9" Type="http://schemas.openxmlformats.org/officeDocument/2006/relationships/image" Target="../media/image113.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悠扬的中国风">
            <a:hlinkClick r:id="" action="ppaction://media"/>
            <a:extLst>
              <a:ext uri="{FF2B5EF4-FFF2-40B4-BE49-F238E27FC236}">
                <a16:creationId xmlns:a16="http://schemas.microsoft.com/office/drawing/2014/main" id="{64287081-D695-6BA2-AA30-7618465A0754}"/>
              </a:ext>
            </a:extLst>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371600" y="-609600"/>
            <a:ext cx="609600" cy="609600"/>
          </a:xfrm>
          <a:prstGeom prst="rect">
            <a:avLst/>
          </a:prstGeom>
        </p:spPr>
      </p:pic>
      <p:pic>
        <p:nvPicPr>
          <p:cNvPr id="7" name="图片 2">
            <a:extLst>
              <a:ext uri="{FF2B5EF4-FFF2-40B4-BE49-F238E27FC236}">
                <a16:creationId xmlns:a16="http://schemas.microsoft.com/office/drawing/2014/main" id="{A7DAF488-C918-43A1-98A0-9159252C591C}"/>
              </a:ext>
            </a:extLst>
          </p:cNvPr>
          <p:cNvPicPr>
            <a:picLocks noChangeAspect="1"/>
          </p:cNvPicPr>
          <p:nvPr/>
        </p:nvPicPr>
        <p:blipFill>
          <a:blip r:embed="rId7">
            <a:extLst>
              <a:ext uri="{28A0092B-C50C-407E-A947-70E740481C1C}">
                <a14:useLocalDpi xmlns:a14="http://schemas.microsoft.com/office/drawing/2010/main" val="0"/>
              </a:ext>
            </a:extLst>
          </a:blip>
          <a:srcRect l="1513" t="7503" r="1664" b="13285"/>
          <a:stretch>
            <a:fillRect/>
          </a:stretch>
        </p:blipFill>
        <p:spPr>
          <a:xfrm>
            <a:off x="-209550" y="-268706"/>
            <a:ext cx="12593052" cy="7269507"/>
          </a:xfrm>
          <a:prstGeom prst="rect">
            <a:avLst/>
          </a:prstGeom>
          <a:ln>
            <a:noFill/>
          </a:ln>
          <a:effectLst>
            <a:softEdge rad="112500"/>
          </a:effectLst>
        </p:spPr>
      </p:pic>
      <p:pic>
        <p:nvPicPr>
          <p:cNvPr id="9" name="图片 35">
            <a:extLst>
              <a:ext uri="{FF2B5EF4-FFF2-40B4-BE49-F238E27FC236}">
                <a16:creationId xmlns:a16="http://schemas.microsoft.com/office/drawing/2014/main" id="{705D90C0-1718-4935-832C-060D3B57EF40}"/>
              </a:ext>
            </a:extLst>
          </p:cNvPr>
          <p:cNvPicPr>
            <a:picLocks noChangeAspect="1"/>
          </p:cNvPicPr>
          <p:nvPr/>
        </p:nvPicPr>
        <p:blipFill>
          <a:blip r:embed="rId8" cstate="hqprint">
            <a:extLst>
              <a:ext uri="{28A0092B-C50C-407E-A947-70E740481C1C}">
                <a14:useLocalDpi xmlns:a14="http://schemas.microsoft.com/office/drawing/2010/main" val="0"/>
              </a:ext>
            </a:extLst>
          </a:blip>
          <a:srcRect l="26589" t="-2052" b="-1"/>
          <a:stretch>
            <a:fillRect/>
          </a:stretch>
        </p:blipFill>
        <p:spPr>
          <a:xfrm flipH="1">
            <a:off x="6476050" y="1464450"/>
            <a:ext cx="3229581" cy="650815"/>
          </a:xfrm>
          <a:prstGeom prst="rect">
            <a:avLst/>
          </a:prstGeom>
        </p:spPr>
      </p:pic>
      <p:pic>
        <p:nvPicPr>
          <p:cNvPr id="12" name="图片 35">
            <a:extLst>
              <a:ext uri="{FF2B5EF4-FFF2-40B4-BE49-F238E27FC236}">
                <a16:creationId xmlns:a16="http://schemas.microsoft.com/office/drawing/2014/main" id="{97F13B2A-52F4-4979-AD9F-94F541E83BD3}"/>
              </a:ext>
            </a:extLst>
          </p:cNvPr>
          <p:cNvPicPr>
            <a:picLocks noChangeAspect="1"/>
          </p:cNvPicPr>
          <p:nvPr/>
        </p:nvPicPr>
        <p:blipFill>
          <a:blip r:embed="rId8" cstate="hqprint">
            <a:extLst>
              <a:ext uri="{28A0092B-C50C-407E-A947-70E740481C1C}">
                <a14:useLocalDpi xmlns:a14="http://schemas.microsoft.com/office/drawing/2010/main" val="0"/>
              </a:ext>
            </a:extLst>
          </a:blip>
          <a:srcRect l="26589" t="-2052" b="-1"/>
          <a:stretch>
            <a:fillRect/>
          </a:stretch>
        </p:blipFill>
        <p:spPr>
          <a:xfrm flipH="1">
            <a:off x="9596772" y="271177"/>
            <a:ext cx="3229581" cy="650815"/>
          </a:xfrm>
          <a:prstGeom prst="rect">
            <a:avLst/>
          </a:prstGeom>
        </p:spPr>
      </p:pic>
      <p:pic>
        <p:nvPicPr>
          <p:cNvPr id="14" name="图片 33">
            <a:extLst>
              <a:ext uri="{FF2B5EF4-FFF2-40B4-BE49-F238E27FC236}">
                <a16:creationId xmlns:a16="http://schemas.microsoft.com/office/drawing/2014/main" id="{EEEE6F16-3AA2-4DC4-BADB-F3409A782938}"/>
              </a:ext>
            </a:extLst>
          </p:cNvPr>
          <p:cNvPicPr>
            <a:picLocks noChangeAspect="1"/>
          </p:cNvPicPr>
          <p:nvPr/>
        </p:nvPicPr>
        <p:blipFill>
          <a:blip r:embed="rId9" cstate="hqprint">
            <a:extLst>
              <a:ext uri="{28A0092B-C50C-407E-A947-70E740481C1C}">
                <a14:useLocalDpi xmlns:a14="http://schemas.microsoft.com/office/drawing/2010/main" val="0"/>
              </a:ext>
            </a:extLst>
          </a:blip>
          <a:srcRect l="26589" t="-2052" b="-1"/>
          <a:stretch>
            <a:fillRect/>
          </a:stretch>
        </p:blipFill>
        <p:spPr>
          <a:xfrm flipH="1">
            <a:off x="5658743" y="5580368"/>
            <a:ext cx="2649735" cy="533966"/>
          </a:xfrm>
          <a:prstGeom prst="rect">
            <a:avLst/>
          </a:prstGeom>
        </p:spPr>
      </p:pic>
      <p:pic>
        <p:nvPicPr>
          <p:cNvPr id="17" name="图片 27">
            <a:extLst>
              <a:ext uri="{FF2B5EF4-FFF2-40B4-BE49-F238E27FC236}">
                <a16:creationId xmlns:a16="http://schemas.microsoft.com/office/drawing/2014/main" id="{38134CA1-0EF9-4004-AF85-D8178CFD67F9}"/>
              </a:ext>
            </a:extLst>
          </p:cNvPr>
          <p:cNvPicPr>
            <a:picLocks noChangeAspect="1"/>
          </p:cNvPicPr>
          <p:nvPr/>
        </p:nvPicPr>
        <p:blipFill>
          <a:blip r:embed="rId10" cstate="hqprint">
            <a:extLst>
              <a:ext uri="{28A0092B-C50C-407E-A947-70E740481C1C}">
                <a14:useLocalDpi xmlns:a14="http://schemas.microsoft.com/office/drawing/2010/main" val="0"/>
              </a:ext>
            </a:extLst>
          </a:blip>
          <a:stretch>
            <a:fillRect/>
          </a:stretch>
        </p:blipFill>
        <p:spPr>
          <a:xfrm>
            <a:off x="0" y="4465539"/>
            <a:ext cx="12192000" cy="2392461"/>
          </a:xfrm>
          <a:prstGeom prst="rect">
            <a:avLst/>
          </a:prstGeom>
        </p:spPr>
      </p:pic>
      <p:pic>
        <p:nvPicPr>
          <p:cNvPr id="18" name="图片 20">
            <a:extLst>
              <a:ext uri="{FF2B5EF4-FFF2-40B4-BE49-F238E27FC236}">
                <a16:creationId xmlns:a16="http://schemas.microsoft.com/office/drawing/2014/main" id="{811642E1-BE62-4CFA-8C4A-2F58870CAE6E}"/>
              </a:ext>
            </a:extLst>
          </p:cNvPr>
          <p:cNvPicPr>
            <a:picLocks noChangeAspect="1"/>
          </p:cNvPicPr>
          <p:nvPr/>
        </p:nvPicPr>
        <p:blipFill>
          <a:blip r:embed="rId11" cstate="hqprint">
            <a:extLst>
              <a:ext uri="{28A0092B-C50C-407E-A947-70E740481C1C}">
                <a14:useLocalDpi xmlns:a14="http://schemas.microsoft.com/office/drawing/2010/main" val="0"/>
              </a:ext>
            </a:extLst>
          </a:blip>
          <a:stretch>
            <a:fillRect/>
          </a:stretch>
        </p:blipFill>
        <p:spPr>
          <a:xfrm flipH="1">
            <a:off x="7091209" y="5594668"/>
            <a:ext cx="2850113" cy="413150"/>
          </a:xfrm>
          <a:prstGeom prst="rect">
            <a:avLst/>
          </a:prstGeom>
        </p:spPr>
      </p:pic>
      <p:pic>
        <p:nvPicPr>
          <p:cNvPr id="19" name="图片 38" descr="582ed5f479338">
            <a:extLst>
              <a:ext uri="{FF2B5EF4-FFF2-40B4-BE49-F238E27FC236}">
                <a16:creationId xmlns:a16="http://schemas.microsoft.com/office/drawing/2014/main" id="{20798095-0C86-4D4E-AF63-2F949CB59B95}"/>
              </a:ext>
            </a:extLst>
          </p:cNvPr>
          <p:cNvPicPr>
            <a:picLocks noChangeAspect="1"/>
          </p:cNvPicPr>
          <p:nvPr/>
        </p:nvPicPr>
        <p:blipFill>
          <a:blip r:embed="rId12" cstate="screen">
            <a:extLst>
              <a:ext uri="{28A0092B-C50C-407E-A947-70E740481C1C}">
                <a14:useLocalDpi xmlns:a14="http://schemas.microsoft.com/office/drawing/2010/main"/>
              </a:ext>
            </a:extLst>
          </a:blip>
          <a:srcRect/>
          <a:stretch>
            <a:fillRect/>
          </a:stretch>
        </p:blipFill>
        <p:spPr>
          <a:xfrm flipH="1">
            <a:off x="965599" y="433196"/>
            <a:ext cx="2042104" cy="832774"/>
          </a:xfrm>
          <a:prstGeom prst="rect">
            <a:avLst/>
          </a:prstGeom>
        </p:spPr>
      </p:pic>
      <p:pic>
        <p:nvPicPr>
          <p:cNvPr id="20" name="Picture 19">
            <a:extLst>
              <a:ext uri="{FF2B5EF4-FFF2-40B4-BE49-F238E27FC236}">
                <a16:creationId xmlns:a16="http://schemas.microsoft.com/office/drawing/2014/main" id="{83954175-BD09-48D9-B831-985EE1A6DCD6}"/>
              </a:ext>
            </a:extLst>
          </p:cNvPr>
          <p:cNvPicPr>
            <a:picLocks noChangeAspect="1"/>
          </p:cNvPicPr>
          <p:nvPr/>
        </p:nvPicPr>
        <p:blipFill rotWithShape="1">
          <a:blip r:embed="rId13"/>
          <a:srcRect b="14152"/>
          <a:stretch/>
        </p:blipFill>
        <p:spPr>
          <a:xfrm>
            <a:off x="1328488" y="673769"/>
            <a:ext cx="10368547" cy="5832308"/>
          </a:xfrm>
          <a:prstGeom prst="rect">
            <a:avLst/>
          </a:prstGeom>
          <a:ln>
            <a:noFill/>
          </a:ln>
          <a:effectLst>
            <a:softEdge rad="112500"/>
          </a:effectLst>
        </p:spPr>
      </p:pic>
      <p:sp>
        <p:nvSpPr>
          <p:cNvPr id="21" name="文本框 20">
            <a:extLst>
              <a:ext uri="{FF2B5EF4-FFF2-40B4-BE49-F238E27FC236}">
                <a16:creationId xmlns:a16="http://schemas.microsoft.com/office/drawing/2014/main" id="{A5DFD7CD-05DA-40E4-B541-993E0CDB3BB5}"/>
              </a:ext>
            </a:extLst>
          </p:cNvPr>
          <p:cNvSpPr txBox="1"/>
          <p:nvPr/>
        </p:nvSpPr>
        <p:spPr>
          <a:xfrm>
            <a:off x="1033114" y="-184484"/>
            <a:ext cx="10436991" cy="970547"/>
          </a:xfrm>
          <a:prstGeom prst="rect">
            <a:avLst/>
          </a:prstGeom>
          <a:noFill/>
        </p:spPr>
        <p:txBody>
          <a:bodyPr vert="horz" wrap="square" rtlCol="0">
            <a:noAutofit/>
          </a:bodyPr>
          <a:lstStyle/>
          <a:p>
            <a:pPr lvl="0" algn="ctr">
              <a:lnSpc>
                <a:spcPct val="150000"/>
              </a:lnSpc>
              <a:defRPr/>
            </a:pPr>
            <a:r>
              <a:rPr kumimoji="0" lang="en-US" altLang="zh-CN" sz="3600" b="1" i="0" u="none" strike="noStrike" kern="1200" cap="none" spc="0" normalizeH="0" baseline="0" noProof="0">
                <a:ln>
                  <a:noFill/>
                </a:ln>
                <a:solidFill>
                  <a:srgbClr val="002060"/>
                </a:solidFill>
                <a:effectLst/>
                <a:uLnTx/>
                <a:uFillTx/>
                <a:latin typeface="Fira Sans Condensed Medium" panose="020B0603050000020004" pitchFamily="34" charset="0"/>
                <a:ea typeface="思源宋体 CN Light"/>
                <a:cs typeface="Times New Roman" panose="02020603050405020304" pitchFamily="18" charset="0"/>
              </a:rPr>
              <a:t>THPT TRƯNG VƯƠNG – GVTH: </a:t>
            </a:r>
            <a:r>
              <a:rPr lang="en-US" altLang="zh-CN" sz="3600" b="1">
                <a:solidFill>
                  <a:srgbClr val="002060"/>
                </a:solidFill>
                <a:latin typeface="Fira Sans Condensed Medium" panose="020B0603050000020004" pitchFamily="34" charset="0"/>
                <a:ea typeface="思源宋体 CN Light"/>
                <a:cs typeface="Times New Roman" panose="02020603050405020304" pitchFamily="18" charset="0"/>
              </a:rPr>
              <a:t>VÕ THỊ MAI HƯƠNG</a:t>
            </a:r>
            <a:endParaRPr kumimoji="0" lang="en-US" altLang="zh-CN" sz="9600" b="1" i="0" u="none" strike="noStrike" kern="1200" cap="none" spc="0" normalizeH="0" baseline="0" noProof="0" dirty="0">
              <a:ln>
                <a:noFill/>
              </a:ln>
              <a:solidFill>
                <a:srgbClr val="002060"/>
              </a:solidFill>
              <a:effectLst/>
              <a:uLnTx/>
              <a:uFillTx/>
              <a:latin typeface="Fira Sans Condensed Medium" panose="020B0603050000020004" pitchFamily="34" charset="0"/>
              <a:ea typeface="思源宋体 CN Light"/>
              <a:cs typeface="Times New Roman" panose="02020603050405020304" pitchFamily="18" charset="0"/>
            </a:endParaRPr>
          </a:p>
        </p:txBody>
      </p:sp>
    </p:spTree>
    <p:custDataLst>
      <p:tags r:id="rId1"/>
    </p:custDataLst>
    <p:extLst>
      <p:ext uri="{BB962C8B-B14F-4D97-AF65-F5344CB8AC3E}">
        <p14:creationId xmlns:p14="http://schemas.microsoft.com/office/powerpoint/2010/main" val="3850682842"/>
      </p:ext>
    </p:extLst>
  </p:cSld>
  <p:clrMapOvr>
    <a:masterClrMapping/>
  </p:clrMapOvr>
  <mc:AlternateContent xmlns:mc="http://schemas.openxmlformats.org/markup-compatibility/2006" xmlns:p14="http://schemas.microsoft.com/office/powerpoint/2010/main">
    <mc:Choice Requires="p14">
      <p:transition spd="slow" p14:dur="1400" advClick="0">
        <p14:rippl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81040" fill="hold"/>
                                        <p:tgtEl>
                                          <p:spTgt spid="4"/>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7" repeatCount="indefinite" fill="remove" display="0">
                  <p:stCondLst>
                    <p:cond delay="indefinite"/>
                  </p:stCondLst>
                  <p:endCondLst>
                    <p:cond evt="onPrev" delay="0">
                      <p:tgtEl>
                        <p:sldTgt/>
                      </p:tgtEl>
                    </p:cond>
                    <p:cond evt="onStopAudio" delay="0">
                      <p:tgtEl>
                        <p:sldTgt/>
                      </p:tgtEl>
                    </p:cond>
                  </p:endCondLst>
                </p:cTn>
                <p:tgtEl>
                  <p:spTgt spid="4"/>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2262"/>
        <p:cNvGrpSpPr/>
        <p:nvPr/>
      </p:nvGrpSpPr>
      <p:grpSpPr>
        <a:xfrm>
          <a:off x="0" y="0"/>
          <a:ext cx="0" cy="0"/>
          <a:chOff x="0" y="0"/>
          <a:chExt cx="0" cy="0"/>
        </a:xfrm>
      </p:grpSpPr>
      <p:pic>
        <p:nvPicPr>
          <p:cNvPr id="7" name="Picture 6">
            <a:extLst>
              <a:ext uri="{FF2B5EF4-FFF2-40B4-BE49-F238E27FC236}">
                <a16:creationId xmlns:a16="http://schemas.microsoft.com/office/drawing/2014/main" id="{061618FB-CFAE-F52D-AF48-348AF3A2AEFD}"/>
              </a:ext>
            </a:extLst>
          </p:cNvPr>
          <p:cNvPicPr>
            <a:picLocks noChangeAspect="1"/>
          </p:cNvPicPr>
          <p:nvPr/>
        </p:nvPicPr>
        <p:blipFill rotWithShape="1">
          <a:blip r:embed="rId4"/>
          <a:srcRect b="42924"/>
          <a:stretch/>
        </p:blipFill>
        <p:spPr>
          <a:xfrm>
            <a:off x="0" y="0"/>
            <a:ext cx="12192000" cy="3914274"/>
          </a:xfrm>
          <a:prstGeom prst="rect">
            <a:avLst/>
          </a:prstGeom>
        </p:spPr>
      </p:pic>
      <p:graphicFrame>
        <p:nvGraphicFramePr>
          <p:cNvPr id="2" name="Table 2">
            <a:extLst>
              <a:ext uri="{FF2B5EF4-FFF2-40B4-BE49-F238E27FC236}">
                <a16:creationId xmlns:a16="http://schemas.microsoft.com/office/drawing/2014/main" id="{DEE305F0-D2C6-477F-877A-A77551DE45E3}"/>
              </a:ext>
            </a:extLst>
          </p:cNvPr>
          <p:cNvGraphicFramePr>
            <a:graphicFrameLocks noGrp="1"/>
          </p:cNvGraphicFramePr>
          <p:nvPr>
            <p:extLst>
              <p:ext uri="{D42A27DB-BD31-4B8C-83A1-F6EECF244321}">
                <p14:modId xmlns:p14="http://schemas.microsoft.com/office/powerpoint/2010/main" val="933687102"/>
              </p:ext>
            </p:extLst>
          </p:nvPr>
        </p:nvGraphicFramePr>
        <p:xfrm>
          <a:off x="925094" y="4136634"/>
          <a:ext cx="9967494" cy="2360418"/>
        </p:xfrm>
        <a:graphic>
          <a:graphicData uri="http://schemas.openxmlformats.org/drawingml/2006/table">
            <a:tbl>
              <a:tblPr firstRow="1" bandRow="1">
                <a:tableStyleId>{5C22544A-7EE6-4342-B048-85BDC9FD1C3A}</a:tableStyleId>
              </a:tblPr>
              <a:tblGrid>
                <a:gridCol w="2267285">
                  <a:extLst>
                    <a:ext uri="{9D8B030D-6E8A-4147-A177-3AD203B41FA5}">
                      <a16:colId xmlns:a16="http://schemas.microsoft.com/office/drawing/2014/main" val="3342449073"/>
                    </a:ext>
                  </a:extLst>
                </a:gridCol>
                <a:gridCol w="3561347">
                  <a:extLst>
                    <a:ext uri="{9D8B030D-6E8A-4147-A177-3AD203B41FA5}">
                      <a16:colId xmlns:a16="http://schemas.microsoft.com/office/drawing/2014/main" val="750740230"/>
                    </a:ext>
                  </a:extLst>
                </a:gridCol>
                <a:gridCol w="4138862">
                  <a:extLst>
                    <a:ext uri="{9D8B030D-6E8A-4147-A177-3AD203B41FA5}">
                      <a16:colId xmlns:a16="http://schemas.microsoft.com/office/drawing/2014/main" val="1909273765"/>
                    </a:ext>
                  </a:extLst>
                </a:gridCol>
              </a:tblGrid>
              <a:tr h="1103806">
                <a:tc>
                  <a:txBody>
                    <a:bodyPr/>
                    <a:lstStyle/>
                    <a:p>
                      <a:pPr algn="ctr"/>
                      <a:endParaRPr lang="en-US" sz="2000">
                        <a:solidFill>
                          <a:srgbClr val="002060"/>
                        </a:solidFill>
                      </a:endParaRPr>
                    </a:p>
                  </a:txBody>
                  <a:tcPr/>
                </a:tc>
                <a:tc>
                  <a:txBody>
                    <a:bodyPr/>
                    <a:lstStyle/>
                    <a:p>
                      <a:pPr algn="ctr">
                        <a:lnSpc>
                          <a:spcPct val="150000"/>
                        </a:lnSpc>
                      </a:pPr>
                      <a:r>
                        <a:rPr lang="en-US" sz="2000">
                          <a:solidFill>
                            <a:schemeClr val="bg1"/>
                          </a:solidFill>
                        </a:rPr>
                        <a:t>PHONG CÁCH CỔ ĐIỂN</a:t>
                      </a:r>
                    </a:p>
                  </a:txBody>
                  <a:tcPr/>
                </a:tc>
                <a:tc>
                  <a:txBody>
                    <a:bodyPr/>
                    <a:lstStyle/>
                    <a:p>
                      <a:pPr algn="ctr">
                        <a:lnSpc>
                          <a:spcPct val="150000"/>
                        </a:lnSpc>
                      </a:pPr>
                      <a:r>
                        <a:rPr lang="en-US" sz="2000">
                          <a:solidFill>
                            <a:schemeClr val="bg1"/>
                          </a:solidFill>
                        </a:rPr>
                        <a:t>PHONG CÁCH LÃNG MẠN</a:t>
                      </a:r>
                    </a:p>
                  </a:txBody>
                  <a:tcPr/>
                </a:tc>
                <a:extLst>
                  <a:ext uri="{0D108BD9-81ED-4DB2-BD59-A6C34878D82A}">
                    <a16:rowId xmlns:a16="http://schemas.microsoft.com/office/drawing/2014/main" val="2526565634"/>
                  </a:ext>
                </a:extLst>
              </a:tr>
              <a:tr h="628306">
                <a:tc>
                  <a:txBody>
                    <a:bodyPr/>
                    <a:lstStyle/>
                    <a:p>
                      <a:pPr algn="ctr"/>
                      <a:r>
                        <a:rPr lang="en-US" sz="2000">
                          <a:solidFill>
                            <a:srgbClr val="002060"/>
                          </a:solidFill>
                        </a:rPr>
                        <a:t>Về nội dung</a:t>
                      </a:r>
                    </a:p>
                  </a:txBody>
                  <a:tcPr/>
                </a:tc>
                <a:tc>
                  <a:txBody>
                    <a:bodyPr/>
                    <a:lstStyle/>
                    <a:p>
                      <a:endParaRPr lang="en-US" sz="2000">
                        <a:solidFill>
                          <a:srgbClr val="002060"/>
                        </a:solidFill>
                      </a:endParaRPr>
                    </a:p>
                  </a:txBody>
                  <a:tcPr/>
                </a:tc>
                <a:tc>
                  <a:txBody>
                    <a:bodyPr/>
                    <a:lstStyle/>
                    <a:p>
                      <a:endParaRPr lang="en-US" sz="2000">
                        <a:solidFill>
                          <a:srgbClr val="002060"/>
                        </a:solidFill>
                      </a:endParaRPr>
                    </a:p>
                  </a:txBody>
                  <a:tcPr/>
                </a:tc>
                <a:extLst>
                  <a:ext uri="{0D108BD9-81ED-4DB2-BD59-A6C34878D82A}">
                    <a16:rowId xmlns:a16="http://schemas.microsoft.com/office/drawing/2014/main" val="2388686013"/>
                  </a:ext>
                </a:extLst>
              </a:tr>
              <a:tr h="628306">
                <a:tc>
                  <a:txBody>
                    <a:bodyPr/>
                    <a:lstStyle/>
                    <a:p>
                      <a:pPr algn="ctr"/>
                      <a:r>
                        <a:rPr lang="en-US" sz="2000">
                          <a:solidFill>
                            <a:srgbClr val="002060"/>
                          </a:solidFill>
                        </a:rPr>
                        <a:t>Về hình thức</a:t>
                      </a:r>
                    </a:p>
                  </a:txBody>
                  <a:tcPr/>
                </a:tc>
                <a:tc>
                  <a:txBody>
                    <a:bodyPr/>
                    <a:lstStyle/>
                    <a:p>
                      <a:endParaRPr lang="en-US" sz="2000">
                        <a:solidFill>
                          <a:srgbClr val="002060"/>
                        </a:solidFill>
                      </a:endParaRPr>
                    </a:p>
                  </a:txBody>
                  <a:tcPr/>
                </a:tc>
                <a:tc>
                  <a:txBody>
                    <a:bodyPr/>
                    <a:lstStyle/>
                    <a:p>
                      <a:endParaRPr lang="en-US" sz="2000">
                        <a:solidFill>
                          <a:srgbClr val="002060"/>
                        </a:solidFill>
                      </a:endParaRPr>
                    </a:p>
                  </a:txBody>
                  <a:tcPr/>
                </a:tc>
                <a:extLst>
                  <a:ext uri="{0D108BD9-81ED-4DB2-BD59-A6C34878D82A}">
                    <a16:rowId xmlns:a16="http://schemas.microsoft.com/office/drawing/2014/main" val="3988080732"/>
                  </a:ext>
                </a:extLst>
              </a:tr>
            </a:tbl>
          </a:graphicData>
        </a:graphic>
      </p:graphicFrame>
    </p:spTree>
    <p:custDataLst>
      <p:tags r:id="rId1"/>
    </p:custDataLst>
  </p:cSld>
  <p:clrMapOvr>
    <a:masterClrMapping/>
  </p:clrMapOvr>
  <mc:AlternateContent xmlns:mc="http://schemas.openxmlformats.org/markup-compatibility/2006" xmlns:p14="http://schemas.microsoft.com/office/powerpoint/2010/main">
    <mc:Choice Requires="p14">
      <p:transition spd="slow" p14:dur="1400" advClick="0">
        <p14:doors dir="vert"/>
      </p:transition>
    </mc:Choice>
    <mc:Fallback xmlns="">
      <p:transition spd="slow" advClick="0">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262"/>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EC3BDBC0-7467-5844-C29E-10DDE05350EC}"/>
              </a:ext>
            </a:extLst>
          </p:cNvPr>
          <p:cNvSpPr/>
          <p:nvPr/>
        </p:nvSpPr>
        <p:spPr>
          <a:xfrm>
            <a:off x="117475" y="124166"/>
            <a:ext cx="11954782" cy="6592319"/>
          </a:xfrm>
          <a:prstGeom prst="roundRect">
            <a:avLst>
              <a:gd name="adj" fmla="val 7246"/>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FFFFFF"/>
              </a:solidFill>
              <a:effectLst/>
              <a:uLnTx/>
              <a:uFillTx/>
              <a:latin typeface="Arial"/>
              <a:ea typeface="+mn-ea"/>
              <a:cs typeface="+mn-cs"/>
            </a:endParaRPr>
          </a:p>
        </p:txBody>
      </p:sp>
      <p:sp>
        <p:nvSpPr>
          <p:cNvPr id="6" name="Rectangle 3">
            <a:extLst>
              <a:ext uri="{FF2B5EF4-FFF2-40B4-BE49-F238E27FC236}">
                <a16:creationId xmlns:a16="http://schemas.microsoft.com/office/drawing/2014/main" id="{62FEB24A-4F0A-763D-27A8-DE3C4B8CCE44}"/>
              </a:ext>
            </a:extLst>
          </p:cNvPr>
          <p:cNvSpPr>
            <a:spLocks noChangeArrowheads="1"/>
          </p:cNvSpPr>
          <p:nvPr/>
        </p:nvSpPr>
        <p:spPr bwMode="auto">
          <a:xfrm>
            <a:off x="117475" y="635675"/>
            <a:ext cx="11817395" cy="587853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p>
            <a:pPr algn="ctr">
              <a:spcAft>
                <a:spcPts val="800"/>
              </a:spcAft>
            </a:pPr>
            <a:r>
              <a:rPr lang="vi-VN" sz="2800" b="1"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PHONG CÁCH CỔ ĐIỂN VÀ PHONG CÁCH LÃNG MẠN</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en-US" sz="2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effectLst/>
                <a:latin typeface="Times New Roman" panose="02020603050405020304" pitchFamily="18" charset="0"/>
                <a:ea typeface="Times New Roman" panose="02020603050405020304" pitchFamily="18" charset="0"/>
                <a:cs typeface="Times New Roman" panose="02020603050405020304" pitchFamily="18" charset="0"/>
              </a:rPr>
              <a:t>Đọc </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nội dung về </a:t>
            </a:r>
            <a:r>
              <a:rPr lang="vi-VN"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phong cách, phong cách cổ điển </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vi-VN" sz="2800" i="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phong cách lãng mạn </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(SGK, tr. 9 – 10), tìm các từ khoá và điền vào chỗ trống:</a:t>
            </a:r>
            <a:endParaRPr lang="en-SG" sz="2800" dirty="0">
              <a:effectLst/>
              <a:latin typeface="Calibri" panose="020F0502020204030204" pitchFamily="34" charset="0"/>
              <a:ea typeface="Calibri" panose="020F0502020204030204" pitchFamily="34" charset="0"/>
              <a:cs typeface="Times New Roman" panose="02020603050405020304" pitchFamily="18" charset="0"/>
            </a:endParaRPr>
          </a:p>
          <a:p>
            <a:pPr marL="514350" indent="-514350" algn="just">
              <a:spcAft>
                <a:spcPts val="800"/>
              </a:spcAft>
              <a:buAutoNum type="arabicPeriod"/>
              <a:tabLst>
                <a:tab pos="5688330" algn="r"/>
              </a:tabLst>
            </a:pPr>
            <a:r>
              <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Phong cách là</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u="sng"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một tập hợp những nét độc đáo tương đối ổn định có giá trị thẩm mĩ trong sáng tác của một tác giả (phong cách tác giả), một trường phái văn học (phong cách trường phái), một thời đại (phong cách thời đại), hay một nền v</a:t>
            </a:r>
            <a:endParaRPr lang="en-US" sz="2800" u="sng"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endParaRPr>
          </a:p>
          <a:p>
            <a:pPr marL="514350" indent="-514350" algn="just">
              <a:spcAft>
                <a:spcPts val="800"/>
              </a:spcAft>
              <a:buAutoNum type="arabicPeriod"/>
              <a:tabLst>
                <a:tab pos="5688330" algn="r"/>
              </a:tabLst>
            </a:pPr>
            <a:r>
              <a:rPr lang="vi-VN" sz="2800" u="sng"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ăn học (phong cách dân tộc)</a:t>
            </a:r>
            <a:endParaRPr lang="en-SG" sz="28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tabLst>
                <a:tab pos="5688330" algn="r"/>
              </a:tabLs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2. </a:t>
            </a:r>
            <a:r>
              <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Phong cách được tạo thành từ</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u="sng"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quan niệm (cái nhìn) riêng về thế giới, con người</a:t>
            </a:r>
            <a:r>
              <a:rPr lang="vi-VN"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SG" sz="28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tabLst>
                <a:tab pos="5688330" algn="r"/>
              </a:tabLst>
            </a:pPr>
            <a:r>
              <a:rPr lang="vi-VN" sz="28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Thể hiện qua: </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(1) </a:t>
            </a:r>
            <a:r>
              <a:rPr lang="vi-VN" sz="2800" u="sng"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hệ thống đề tài</a:t>
            </a:r>
            <a:r>
              <a:rPr lang="en-US" sz="2800" u="sng"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(2) </a:t>
            </a:r>
            <a:r>
              <a:rPr lang="vi-VN" sz="2800" u="sng"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tư tưởng, cảm hứng</a:t>
            </a:r>
            <a:r>
              <a:rPr lang="vi-VN" sz="28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SG" sz="28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a:p>
            <a:pPr algn="just">
              <a:spcAft>
                <a:spcPts val="800"/>
              </a:spcAft>
            </a:pP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 (3) </a:t>
            </a:r>
            <a:r>
              <a:rPr lang="vi-VN" sz="2800" u="sng"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hình tượng nhân vật</a:t>
            </a:r>
            <a:r>
              <a:rPr lang="vi-VN"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en-US"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   </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(4) </a:t>
            </a:r>
            <a:r>
              <a:rPr lang="vi-VN" sz="2800" u="sng"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các thủ pháp nghệ thuật được ưa chuộng</a:t>
            </a:r>
            <a:r>
              <a:rPr lang="vi-VN" sz="2800" dirty="0">
                <a:solidFill>
                  <a:schemeClr val="bg1"/>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SG" sz="28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nvGrpSpPr>
          <p:cNvPr id="10" name="Google Shape;3069;p48">
            <a:extLst>
              <a:ext uri="{FF2B5EF4-FFF2-40B4-BE49-F238E27FC236}">
                <a16:creationId xmlns:a16="http://schemas.microsoft.com/office/drawing/2014/main" id="{A874EA11-46E1-146F-701D-C8C975E2980B}"/>
              </a:ext>
            </a:extLst>
          </p:cNvPr>
          <p:cNvGrpSpPr/>
          <p:nvPr/>
        </p:nvGrpSpPr>
        <p:grpSpPr>
          <a:xfrm>
            <a:off x="416782" y="1033800"/>
            <a:ext cx="692253" cy="609609"/>
            <a:chOff x="1173577" y="3729360"/>
            <a:chExt cx="331994" cy="294595"/>
          </a:xfrm>
        </p:grpSpPr>
        <p:sp>
          <p:nvSpPr>
            <p:cNvPr id="11" name="Google Shape;3070;p48">
              <a:extLst>
                <a:ext uri="{FF2B5EF4-FFF2-40B4-BE49-F238E27FC236}">
                  <a16:creationId xmlns:a16="http://schemas.microsoft.com/office/drawing/2014/main" id="{0FA52CC9-A3E2-A57B-3EE4-6475BB535F02}"/>
                </a:ext>
              </a:extLst>
            </p:cNvPr>
            <p:cNvSpPr/>
            <p:nvPr/>
          </p:nvSpPr>
          <p:spPr>
            <a:xfrm>
              <a:off x="1173577" y="3785420"/>
              <a:ext cx="331994" cy="238535"/>
            </a:xfrm>
            <a:custGeom>
              <a:avLst/>
              <a:gdLst/>
              <a:ahLst/>
              <a:cxnLst/>
              <a:rect l="l" t="t" r="r" b="b"/>
              <a:pathLst>
                <a:path w="13989" h="10051" extrusionOk="0">
                  <a:moveTo>
                    <a:pt x="4278" y="0"/>
                  </a:moveTo>
                  <a:cubicBezTo>
                    <a:pt x="3317" y="0"/>
                    <a:pt x="2376" y="186"/>
                    <a:pt x="1557" y="545"/>
                  </a:cubicBezTo>
                  <a:cubicBezTo>
                    <a:pt x="609" y="955"/>
                    <a:pt x="0" y="1885"/>
                    <a:pt x="0" y="2918"/>
                  </a:cubicBezTo>
                  <a:lnTo>
                    <a:pt x="0" y="7186"/>
                  </a:lnTo>
                  <a:cubicBezTo>
                    <a:pt x="0" y="8509"/>
                    <a:pt x="1076" y="9585"/>
                    <a:pt x="2396" y="9585"/>
                  </a:cubicBezTo>
                  <a:cubicBezTo>
                    <a:pt x="2640" y="9585"/>
                    <a:pt x="2880" y="9548"/>
                    <a:pt x="3114" y="9477"/>
                  </a:cubicBezTo>
                  <a:cubicBezTo>
                    <a:pt x="3476" y="9365"/>
                    <a:pt x="3869" y="9308"/>
                    <a:pt x="4278" y="9308"/>
                  </a:cubicBezTo>
                  <a:cubicBezTo>
                    <a:pt x="4989" y="9308"/>
                    <a:pt x="5666" y="9484"/>
                    <a:pt x="6133" y="9795"/>
                  </a:cubicBezTo>
                  <a:lnTo>
                    <a:pt x="6133" y="9792"/>
                  </a:lnTo>
                  <a:cubicBezTo>
                    <a:pt x="6395" y="9964"/>
                    <a:pt x="6696" y="10051"/>
                    <a:pt x="6996" y="10051"/>
                  </a:cubicBezTo>
                  <a:cubicBezTo>
                    <a:pt x="7295" y="10051"/>
                    <a:pt x="7595" y="9964"/>
                    <a:pt x="7856" y="9792"/>
                  </a:cubicBezTo>
                  <a:cubicBezTo>
                    <a:pt x="8326" y="9484"/>
                    <a:pt x="9003" y="9304"/>
                    <a:pt x="9710" y="9304"/>
                  </a:cubicBezTo>
                  <a:cubicBezTo>
                    <a:pt x="10123" y="9304"/>
                    <a:pt x="10516" y="9362"/>
                    <a:pt x="10878" y="9477"/>
                  </a:cubicBezTo>
                  <a:cubicBezTo>
                    <a:pt x="11108" y="9548"/>
                    <a:pt x="11352" y="9585"/>
                    <a:pt x="11592" y="9585"/>
                  </a:cubicBezTo>
                  <a:cubicBezTo>
                    <a:pt x="12222" y="9585"/>
                    <a:pt x="12817" y="9341"/>
                    <a:pt x="13271" y="8898"/>
                  </a:cubicBezTo>
                  <a:cubicBezTo>
                    <a:pt x="13735" y="8445"/>
                    <a:pt x="13988" y="7835"/>
                    <a:pt x="13988" y="7186"/>
                  </a:cubicBezTo>
                  <a:lnTo>
                    <a:pt x="13988" y="2918"/>
                  </a:lnTo>
                  <a:cubicBezTo>
                    <a:pt x="13988" y="1885"/>
                    <a:pt x="13379" y="955"/>
                    <a:pt x="12435" y="545"/>
                  </a:cubicBezTo>
                  <a:cubicBezTo>
                    <a:pt x="11612" y="186"/>
                    <a:pt x="10675" y="0"/>
                    <a:pt x="9710" y="0"/>
                  </a:cubicBezTo>
                  <a:cubicBezTo>
                    <a:pt x="8746" y="0"/>
                    <a:pt x="7812" y="190"/>
                    <a:pt x="6996" y="542"/>
                  </a:cubicBezTo>
                  <a:cubicBezTo>
                    <a:pt x="6177" y="190"/>
                    <a:pt x="5239" y="0"/>
                    <a:pt x="4278" y="0"/>
                  </a:cubicBezTo>
                  <a:close/>
                </a:path>
              </a:pathLst>
            </a:custGeom>
            <a:solidFill>
              <a:schemeClr val="accent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2" name="Google Shape;3071;p48">
              <a:extLst>
                <a:ext uri="{FF2B5EF4-FFF2-40B4-BE49-F238E27FC236}">
                  <a16:creationId xmlns:a16="http://schemas.microsoft.com/office/drawing/2014/main" id="{BBBC36B1-2E53-37B6-33D0-704CE57D9A0C}"/>
                </a:ext>
              </a:extLst>
            </p:cNvPr>
            <p:cNvSpPr/>
            <p:nvPr/>
          </p:nvSpPr>
          <p:spPr>
            <a:xfrm>
              <a:off x="1190427" y="3785562"/>
              <a:ext cx="297629" cy="221590"/>
            </a:xfrm>
            <a:custGeom>
              <a:avLst/>
              <a:gdLst/>
              <a:ahLst/>
              <a:cxnLst/>
              <a:rect l="l" t="t" r="r" b="b"/>
              <a:pathLst>
                <a:path w="12541" h="9337" extrusionOk="0">
                  <a:moveTo>
                    <a:pt x="3558" y="1"/>
                  </a:moveTo>
                  <a:cubicBezTo>
                    <a:pt x="2593" y="1"/>
                    <a:pt x="1656" y="190"/>
                    <a:pt x="837" y="546"/>
                  </a:cubicBezTo>
                  <a:cubicBezTo>
                    <a:pt x="515" y="685"/>
                    <a:pt x="234" y="888"/>
                    <a:pt x="1" y="1128"/>
                  </a:cubicBezTo>
                  <a:lnTo>
                    <a:pt x="1" y="7190"/>
                  </a:lnTo>
                  <a:cubicBezTo>
                    <a:pt x="1" y="8117"/>
                    <a:pt x="752" y="8868"/>
                    <a:pt x="1676" y="8868"/>
                  </a:cubicBezTo>
                  <a:cubicBezTo>
                    <a:pt x="1845" y="8868"/>
                    <a:pt x="2015" y="8845"/>
                    <a:pt x="2177" y="8794"/>
                  </a:cubicBezTo>
                  <a:cubicBezTo>
                    <a:pt x="2607" y="8659"/>
                    <a:pt x="3074" y="8591"/>
                    <a:pt x="3558" y="8591"/>
                  </a:cubicBezTo>
                  <a:cubicBezTo>
                    <a:pt x="4404" y="8591"/>
                    <a:pt x="5223" y="8811"/>
                    <a:pt x="5805" y="9197"/>
                  </a:cubicBezTo>
                  <a:cubicBezTo>
                    <a:pt x="5946" y="9290"/>
                    <a:pt x="6108" y="9336"/>
                    <a:pt x="6271" y="9336"/>
                  </a:cubicBezTo>
                  <a:cubicBezTo>
                    <a:pt x="6433" y="9336"/>
                    <a:pt x="6596" y="9290"/>
                    <a:pt x="6736" y="9197"/>
                  </a:cubicBezTo>
                  <a:cubicBezTo>
                    <a:pt x="7322" y="8811"/>
                    <a:pt x="8141" y="8591"/>
                    <a:pt x="8983" y="8591"/>
                  </a:cubicBezTo>
                  <a:cubicBezTo>
                    <a:pt x="9467" y="8591"/>
                    <a:pt x="9935" y="8659"/>
                    <a:pt x="10364" y="8794"/>
                  </a:cubicBezTo>
                  <a:cubicBezTo>
                    <a:pt x="10527" y="8845"/>
                    <a:pt x="10696" y="8868"/>
                    <a:pt x="10865" y="8868"/>
                  </a:cubicBezTo>
                  <a:cubicBezTo>
                    <a:pt x="11305" y="8868"/>
                    <a:pt x="11722" y="8699"/>
                    <a:pt x="12040" y="8388"/>
                  </a:cubicBezTo>
                  <a:cubicBezTo>
                    <a:pt x="12365" y="8070"/>
                    <a:pt x="12541" y="7643"/>
                    <a:pt x="12541" y="7190"/>
                  </a:cubicBezTo>
                  <a:lnTo>
                    <a:pt x="12541" y="1128"/>
                  </a:lnTo>
                  <a:cubicBezTo>
                    <a:pt x="12307" y="884"/>
                    <a:pt x="12026" y="685"/>
                    <a:pt x="11705" y="546"/>
                  </a:cubicBezTo>
                  <a:cubicBezTo>
                    <a:pt x="10886" y="190"/>
                    <a:pt x="9945" y="1"/>
                    <a:pt x="8983" y="1"/>
                  </a:cubicBezTo>
                  <a:cubicBezTo>
                    <a:pt x="8026" y="1"/>
                    <a:pt x="7085" y="190"/>
                    <a:pt x="6272" y="542"/>
                  </a:cubicBezTo>
                  <a:cubicBezTo>
                    <a:pt x="5457" y="190"/>
                    <a:pt x="4519" y="1"/>
                    <a:pt x="3558" y="1"/>
                  </a:cubicBezTo>
                  <a:close/>
                </a:path>
              </a:pathLst>
            </a:custGeom>
            <a:solidFill>
              <a:srgbClr val="EDCFD4">
                <a:alpha val="15350"/>
              </a:srgb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3" name="Google Shape;3072;p48">
              <a:extLst>
                <a:ext uri="{FF2B5EF4-FFF2-40B4-BE49-F238E27FC236}">
                  <a16:creationId xmlns:a16="http://schemas.microsoft.com/office/drawing/2014/main" id="{5FD36F6E-E543-029A-FEA0-6EE8F925CF87}"/>
                </a:ext>
              </a:extLst>
            </p:cNvPr>
            <p:cNvSpPr/>
            <p:nvPr/>
          </p:nvSpPr>
          <p:spPr>
            <a:xfrm>
              <a:off x="1321122" y="3774408"/>
              <a:ext cx="147497" cy="212477"/>
            </a:xfrm>
            <a:custGeom>
              <a:avLst/>
              <a:gdLst/>
              <a:ahLst/>
              <a:cxnLst/>
              <a:rect l="l" t="t" r="r" b="b"/>
              <a:pathLst>
                <a:path w="6215" h="8953" extrusionOk="0">
                  <a:moveTo>
                    <a:pt x="3500" y="0"/>
                  </a:moveTo>
                  <a:cubicBezTo>
                    <a:pt x="2441" y="0"/>
                    <a:pt x="1483" y="285"/>
                    <a:pt x="786" y="748"/>
                  </a:cubicBezTo>
                  <a:lnTo>
                    <a:pt x="0" y="4986"/>
                  </a:lnTo>
                  <a:lnTo>
                    <a:pt x="786" y="8953"/>
                  </a:lnTo>
                  <a:cubicBezTo>
                    <a:pt x="1483" y="8492"/>
                    <a:pt x="2441" y="8205"/>
                    <a:pt x="3500" y="8205"/>
                  </a:cubicBezTo>
                  <a:cubicBezTo>
                    <a:pt x="4082" y="8205"/>
                    <a:pt x="4637" y="8293"/>
                    <a:pt x="5135" y="8448"/>
                  </a:cubicBezTo>
                  <a:cubicBezTo>
                    <a:pt x="5217" y="8474"/>
                    <a:pt x="5300" y="8486"/>
                    <a:pt x="5381" y="8486"/>
                  </a:cubicBezTo>
                  <a:cubicBezTo>
                    <a:pt x="5825" y="8486"/>
                    <a:pt x="6215" y="8125"/>
                    <a:pt x="6215" y="7650"/>
                  </a:cubicBezTo>
                  <a:lnTo>
                    <a:pt x="6215" y="1354"/>
                  </a:lnTo>
                  <a:cubicBezTo>
                    <a:pt x="6215" y="948"/>
                    <a:pt x="5974" y="579"/>
                    <a:pt x="5602" y="417"/>
                  </a:cubicBezTo>
                  <a:cubicBezTo>
                    <a:pt x="4996" y="153"/>
                    <a:pt x="4275" y="0"/>
                    <a:pt x="3500" y="0"/>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4" name="Google Shape;3073;p48">
              <a:extLst>
                <a:ext uri="{FF2B5EF4-FFF2-40B4-BE49-F238E27FC236}">
                  <a16:creationId xmlns:a16="http://schemas.microsoft.com/office/drawing/2014/main" id="{537DDB13-5AE2-3771-61DC-5682062BD3E6}"/>
                </a:ext>
              </a:extLst>
            </p:cNvPr>
            <p:cNvSpPr/>
            <p:nvPr/>
          </p:nvSpPr>
          <p:spPr>
            <a:xfrm>
              <a:off x="1210505" y="3774242"/>
              <a:ext cx="129105" cy="212714"/>
            </a:xfrm>
            <a:custGeom>
              <a:avLst/>
              <a:gdLst/>
              <a:ahLst/>
              <a:cxnLst/>
              <a:rect l="l" t="t" r="r" b="b"/>
              <a:pathLst>
                <a:path w="5440" h="8963" extrusionOk="0">
                  <a:moveTo>
                    <a:pt x="2719" y="1"/>
                  </a:moveTo>
                  <a:cubicBezTo>
                    <a:pt x="1944" y="1"/>
                    <a:pt x="1223" y="156"/>
                    <a:pt x="617" y="417"/>
                  </a:cubicBezTo>
                  <a:cubicBezTo>
                    <a:pt x="241" y="579"/>
                    <a:pt x="1" y="952"/>
                    <a:pt x="1" y="1358"/>
                  </a:cubicBezTo>
                  <a:lnTo>
                    <a:pt x="1" y="7660"/>
                  </a:lnTo>
                  <a:cubicBezTo>
                    <a:pt x="1" y="8137"/>
                    <a:pt x="388" y="8498"/>
                    <a:pt x="833" y="8498"/>
                  </a:cubicBezTo>
                  <a:cubicBezTo>
                    <a:pt x="915" y="8498"/>
                    <a:pt x="1000" y="8485"/>
                    <a:pt x="1084" y="8459"/>
                  </a:cubicBezTo>
                  <a:cubicBezTo>
                    <a:pt x="1582" y="8303"/>
                    <a:pt x="2137" y="8218"/>
                    <a:pt x="2719" y="8218"/>
                  </a:cubicBezTo>
                  <a:cubicBezTo>
                    <a:pt x="3778" y="8218"/>
                    <a:pt x="4739" y="8503"/>
                    <a:pt x="5440" y="8963"/>
                  </a:cubicBezTo>
                  <a:lnTo>
                    <a:pt x="5440" y="749"/>
                  </a:lnTo>
                  <a:cubicBezTo>
                    <a:pt x="4739" y="288"/>
                    <a:pt x="3778" y="1"/>
                    <a:pt x="2719" y="1"/>
                  </a:cubicBezTo>
                  <a:close/>
                </a:path>
              </a:pathLst>
            </a:custGeom>
            <a:solidFill>
              <a:schemeClr val="accent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5" name="Google Shape;3074;p48">
              <a:extLst>
                <a:ext uri="{FF2B5EF4-FFF2-40B4-BE49-F238E27FC236}">
                  <a16:creationId xmlns:a16="http://schemas.microsoft.com/office/drawing/2014/main" id="{F0D2BA1F-5E73-004C-D4E7-7A5FFDE340CE}"/>
                </a:ext>
              </a:extLst>
            </p:cNvPr>
            <p:cNvSpPr/>
            <p:nvPr/>
          </p:nvSpPr>
          <p:spPr>
            <a:xfrm>
              <a:off x="1236872" y="3803172"/>
              <a:ext cx="76086" cy="14002"/>
            </a:xfrm>
            <a:custGeom>
              <a:avLst/>
              <a:gdLst/>
              <a:ahLst/>
              <a:cxnLst/>
              <a:rect l="l" t="t" r="r" b="b"/>
              <a:pathLst>
                <a:path w="3206" h="590" extrusionOk="0">
                  <a:moveTo>
                    <a:pt x="1608" y="0"/>
                  </a:moveTo>
                  <a:cubicBezTo>
                    <a:pt x="1117" y="0"/>
                    <a:pt x="636" y="58"/>
                    <a:pt x="179" y="173"/>
                  </a:cubicBezTo>
                  <a:cubicBezTo>
                    <a:pt x="68" y="203"/>
                    <a:pt x="0" y="318"/>
                    <a:pt x="27" y="430"/>
                  </a:cubicBezTo>
                  <a:cubicBezTo>
                    <a:pt x="51" y="528"/>
                    <a:pt x="138" y="589"/>
                    <a:pt x="233" y="589"/>
                  </a:cubicBezTo>
                  <a:lnTo>
                    <a:pt x="233" y="589"/>
                  </a:lnTo>
                  <a:cubicBezTo>
                    <a:pt x="252" y="589"/>
                    <a:pt x="268" y="589"/>
                    <a:pt x="284" y="582"/>
                  </a:cubicBezTo>
                  <a:cubicBezTo>
                    <a:pt x="704" y="477"/>
                    <a:pt x="1154" y="420"/>
                    <a:pt x="1608" y="420"/>
                  </a:cubicBezTo>
                  <a:cubicBezTo>
                    <a:pt x="2058" y="420"/>
                    <a:pt x="2501" y="474"/>
                    <a:pt x="2921" y="582"/>
                  </a:cubicBezTo>
                  <a:cubicBezTo>
                    <a:pt x="2938" y="586"/>
                    <a:pt x="2954" y="588"/>
                    <a:pt x="2971" y="588"/>
                  </a:cubicBezTo>
                  <a:cubicBezTo>
                    <a:pt x="3065" y="588"/>
                    <a:pt x="3152" y="525"/>
                    <a:pt x="3175" y="427"/>
                  </a:cubicBezTo>
                  <a:cubicBezTo>
                    <a:pt x="3205" y="315"/>
                    <a:pt x="3138" y="200"/>
                    <a:pt x="3022" y="173"/>
                  </a:cubicBezTo>
                  <a:cubicBezTo>
                    <a:pt x="2569" y="58"/>
                    <a:pt x="2098" y="0"/>
                    <a:pt x="1608" y="0"/>
                  </a:cubicBezTo>
                  <a:close/>
                  <a:moveTo>
                    <a:pt x="233" y="589"/>
                  </a:moveTo>
                  <a:cubicBezTo>
                    <a:pt x="232" y="589"/>
                    <a:pt x="231" y="589"/>
                    <a:pt x="230" y="589"/>
                  </a:cubicBezTo>
                  <a:lnTo>
                    <a:pt x="234" y="589"/>
                  </a:lnTo>
                  <a:cubicBezTo>
                    <a:pt x="233" y="589"/>
                    <a:pt x="233" y="589"/>
                    <a:pt x="233" y="589"/>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6" name="Google Shape;3075;p48">
              <a:extLst>
                <a:ext uri="{FF2B5EF4-FFF2-40B4-BE49-F238E27FC236}">
                  <a16:creationId xmlns:a16="http://schemas.microsoft.com/office/drawing/2014/main" id="{72974132-727C-0C2D-BA38-974311EAF140}"/>
                </a:ext>
              </a:extLst>
            </p:cNvPr>
            <p:cNvSpPr/>
            <p:nvPr/>
          </p:nvSpPr>
          <p:spPr>
            <a:xfrm>
              <a:off x="1236872" y="3833051"/>
              <a:ext cx="76086" cy="14073"/>
            </a:xfrm>
            <a:custGeom>
              <a:avLst/>
              <a:gdLst/>
              <a:ahLst/>
              <a:cxnLst/>
              <a:rect l="l" t="t" r="r" b="b"/>
              <a:pathLst>
                <a:path w="3206" h="593" extrusionOk="0">
                  <a:moveTo>
                    <a:pt x="1608" y="0"/>
                  </a:moveTo>
                  <a:cubicBezTo>
                    <a:pt x="1117" y="0"/>
                    <a:pt x="636" y="61"/>
                    <a:pt x="179" y="176"/>
                  </a:cubicBezTo>
                  <a:cubicBezTo>
                    <a:pt x="68" y="207"/>
                    <a:pt x="0" y="322"/>
                    <a:pt x="27" y="433"/>
                  </a:cubicBezTo>
                  <a:cubicBezTo>
                    <a:pt x="51" y="528"/>
                    <a:pt x="138" y="592"/>
                    <a:pt x="232" y="592"/>
                  </a:cubicBezTo>
                  <a:lnTo>
                    <a:pt x="232" y="592"/>
                  </a:lnTo>
                  <a:cubicBezTo>
                    <a:pt x="251" y="592"/>
                    <a:pt x="268" y="589"/>
                    <a:pt x="284" y="586"/>
                  </a:cubicBezTo>
                  <a:cubicBezTo>
                    <a:pt x="704" y="477"/>
                    <a:pt x="1154" y="423"/>
                    <a:pt x="1608" y="423"/>
                  </a:cubicBezTo>
                  <a:cubicBezTo>
                    <a:pt x="2058" y="423"/>
                    <a:pt x="2501" y="477"/>
                    <a:pt x="2921" y="582"/>
                  </a:cubicBezTo>
                  <a:cubicBezTo>
                    <a:pt x="2939" y="587"/>
                    <a:pt x="2957" y="590"/>
                    <a:pt x="2975" y="590"/>
                  </a:cubicBezTo>
                  <a:cubicBezTo>
                    <a:pt x="3068" y="590"/>
                    <a:pt x="3152" y="526"/>
                    <a:pt x="3175" y="430"/>
                  </a:cubicBezTo>
                  <a:cubicBezTo>
                    <a:pt x="3205" y="318"/>
                    <a:pt x="3138" y="203"/>
                    <a:pt x="3022" y="173"/>
                  </a:cubicBezTo>
                  <a:cubicBezTo>
                    <a:pt x="2569" y="61"/>
                    <a:pt x="2098" y="0"/>
                    <a:pt x="1608" y="0"/>
                  </a:cubicBezTo>
                  <a:close/>
                  <a:moveTo>
                    <a:pt x="232" y="592"/>
                  </a:moveTo>
                  <a:cubicBezTo>
                    <a:pt x="231" y="592"/>
                    <a:pt x="231" y="592"/>
                    <a:pt x="230" y="592"/>
                  </a:cubicBezTo>
                  <a:lnTo>
                    <a:pt x="234" y="592"/>
                  </a:lnTo>
                  <a:cubicBezTo>
                    <a:pt x="233" y="592"/>
                    <a:pt x="232" y="592"/>
                    <a:pt x="232" y="592"/>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7" name="Google Shape;3076;p48">
              <a:extLst>
                <a:ext uri="{FF2B5EF4-FFF2-40B4-BE49-F238E27FC236}">
                  <a16:creationId xmlns:a16="http://schemas.microsoft.com/office/drawing/2014/main" id="{79FDE6BA-304F-99FC-07B7-DE8FBB7CB438}"/>
                </a:ext>
              </a:extLst>
            </p:cNvPr>
            <p:cNvSpPr/>
            <p:nvPr/>
          </p:nvSpPr>
          <p:spPr>
            <a:xfrm>
              <a:off x="1236872" y="3863001"/>
              <a:ext cx="76086" cy="14073"/>
            </a:xfrm>
            <a:custGeom>
              <a:avLst/>
              <a:gdLst/>
              <a:ahLst/>
              <a:cxnLst/>
              <a:rect l="l" t="t" r="r" b="b"/>
              <a:pathLst>
                <a:path w="3206" h="593" extrusionOk="0">
                  <a:moveTo>
                    <a:pt x="1608" y="1"/>
                  </a:moveTo>
                  <a:cubicBezTo>
                    <a:pt x="1117" y="1"/>
                    <a:pt x="636" y="62"/>
                    <a:pt x="179" y="177"/>
                  </a:cubicBezTo>
                  <a:cubicBezTo>
                    <a:pt x="68" y="204"/>
                    <a:pt x="0" y="319"/>
                    <a:pt x="27" y="434"/>
                  </a:cubicBezTo>
                  <a:cubicBezTo>
                    <a:pt x="51" y="528"/>
                    <a:pt x="138" y="592"/>
                    <a:pt x="232" y="593"/>
                  </a:cubicBezTo>
                  <a:lnTo>
                    <a:pt x="232" y="593"/>
                  </a:lnTo>
                  <a:cubicBezTo>
                    <a:pt x="251" y="593"/>
                    <a:pt x="268" y="589"/>
                    <a:pt x="284" y="586"/>
                  </a:cubicBezTo>
                  <a:cubicBezTo>
                    <a:pt x="704" y="478"/>
                    <a:pt x="1154" y="424"/>
                    <a:pt x="1608" y="424"/>
                  </a:cubicBezTo>
                  <a:cubicBezTo>
                    <a:pt x="2058" y="424"/>
                    <a:pt x="2501" y="478"/>
                    <a:pt x="2921" y="583"/>
                  </a:cubicBezTo>
                  <a:cubicBezTo>
                    <a:pt x="2939" y="588"/>
                    <a:pt x="2956" y="590"/>
                    <a:pt x="2974" y="590"/>
                  </a:cubicBezTo>
                  <a:cubicBezTo>
                    <a:pt x="3067" y="590"/>
                    <a:pt x="3152" y="525"/>
                    <a:pt x="3175" y="430"/>
                  </a:cubicBezTo>
                  <a:cubicBezTo>
                    <a:pt x="3205" y="319"/>
                    <a:pt x="3138" y="204"/>
                    <a:pt x="3022" y="173"/>
                  </a:cubicBezTo>
                  <a:cubicBezTo>
                    <a:pt x="2569" y="58"/>
                    <a:pt x="2098" y="1"/>
                    <a:pt x="1608" y="1"/>
                  </a:cubicBezTo>
                  <a:close/>
                  <a:moveTo>
                    <a:pt x="232" y="593"/>
                  </a:moveTo>
                  <a:lnTo>
                    <a:pt x="232" y="593"/>
                  </a:lnTo>
                  <a:cubicBezTo>
                    <a:pt x="231" y="593"/>
                    <a:pt x="231" y="593"/>
                    <a:pt x="230" y="593"/>
                  </a:cubicBezTo>
                  <a:lnTo>
                    <a:pt x="234" y="593"/>
                  </a:lnTo>
                  <a:cubicBezTo>
                    <a:pt x="233" y="593"/>
                    <a:pt x="232" y="593"/>
                    <a:pt x="232" y="593"/>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8" name="Google Shape;3077;p48">
              <a:extLst>
                <a:ext uri="{FF2B5EF4-FFF2-40B4-BE49-F238E27FC236}">
                  <a16:creationId xmlns:a16="http://schemas.microsoft.com/office/drawing/2014/main" id="{81BBAD3F-664E-478F-7783-ACA41B4D19CE}"/>
                </a:ext>
              </a:extLst>
            </p:cNvPr>
            <p:cNvSpPr/>
            <p:nvPr/>
          </p:nvSpPr>
          <p:spPr>
            <a:xfrm>
              <a:off x="1365953" y="3886307"/>
              <a:ext cx="76086" cy="14002"/>
            </a:xfrm>
            <a:custGeom>
              <a:avLst/>
              <a:gdLst/>
              <a:ahLst/>
              <a:cxnLst/>
              <a:rect l="l" t="t" r="r" b="b"/>
              <a:pathLst>
                <a:path w="3206" h="590" extrusionOk="0">
                  <a:moveTo>
                    <a:pt x="1598" y="0"/>
                  </a:moveTo>
                  <a:cubicBezTo>
                    <a:pt x="1110" y="0"/>
                    <a:pt x="633" y="58"/>
                    <a:pt x="183" y="173"/>
                  </a:cubicBezTo>
                  <a:cubicBezTo>
                    <a:pt x="68" y="200"/>
                    <a:pt x="0" y="315"/>
                    <a:pt x="27" y="430"/>
                  </a:cubicBezTo>
                  <a:cubicBezTo>
                    <a:pt x="53" y="525"/>
                    <a:pt x="140" y="588"/>
                    <a:pt x="235" y="588"/>
                  </a:cubicBezTo>
                  <a:cubicBezTo>
                    <a:pt x="251" y="588"/>
                    <a:pt x="268" y="586"/>
                    <a:pt x="284" y="582"/>
                  </a:cubicBezTo>
                  <a:cubicBezTo>
                    <a:pt x="704" y="477"/>
                    <a:pt x="1144" y="423"/>
                    <a:pt x="1598" y="423"/>
                  </a:cubicBezTo>
                  <a:cubicBezTo>
                    <a:pt x="2055" y="423"/>
                    <a:pt x="2498" y="477"/>
                    <a:pt x="2921" y="582"/>
                  </a:cubicBezTo>
                  <a:cubicBezTo>
                    <a:pt x="2938" y="589"/>
                    <a:pt x="2955" y="589"/>
                    <a:pt x="2972" y="589"/>
                  </a:cubicBezTo>
                  <a:cubicBezTo>
                    <a:pt x="3067" y="589"/>
                    <a:pt x="3151" y="528"/>
                    <a:pt x="3178" y="430"/>
                  </a:cubicBezTo>
                  <a:cubicBezTo>
                    <a:pt x="3205" y="318"/>
                    <a:pt x="3138" y="203"/>
                    <a:pt x="3026" y="176"/>
                  </a:cubicBezTo>
                  <a:cubicBezTo>
                    <a:pt x="2569" y="58"/>
                    <a:pt x="2085" y="0"/>
                    <a:pt x="1598"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19" name="Google Shape;3078;p48">
              <a:extLst>
                <a:ext uri="{FF2B5EF4-FFF2-40B4-BE49-F238E27FC236}">
                  <a16:creationId xmlns:a16="http://schemas.microsoft.com/office/drawing/2014/main" id="{57B2D680-A45C-254A-50D0-010991867C81}"/>
                </a:ext>
              </a:extLst>
            </p:cNvPr>
            <p:cNvSpPr/>
            <p:nvPr/>
          </p:nvSpPr>
          <p:spPr>
            <a:xfrm>
              <a:off x="1365953" y="3916257"/>
              <a:ext cx="76086" cy="14002"/>
            </a:xfrm>
            <a:custGeom>
              <a:avLst/>
              <a:gdLst/>
              <a:ahLst/>
              <a:cxnLst/>
              <a:rect l="l" t="t" r="r" b="b"/>
              <a:pathLst>
                <a:path w="3206" h="590" extrusionOk="0">
                  <a:moveTo>
                    <a:pt x="1598" y="1"/>
                  </a:moveTo>
                  <a:cubicBezTo>
                    <a:pt x="1110" y="1"/>
                    <a:pt x="633" y="58"/>
                    <a:pt x="183" y="173"/>
                  </a:cubicBezTo>
                  <a:cubicBezTo>
                    <a:pt x="68" y="200"/>
                    <a:pt x="0" y="315"/>
                    <a:pt x="27" y="427"/>
                  </a:cubicBezTo>
                  <a:cubicBezTo>
                    <a:pt x="53" y="525"/>
                    <a:pt x="140" y="589"/>
                    <a:pt x="235" y="589"/>
                  </a:cubicBezTo>
                  <a:cubicBezTo>
                    <a:pt x="251" y="589"/>
                    <a:pt x="268" y="587"/>
                    <a:pt x="284" y="583"/>
                  </a:cubicBezTo>
                  <a:cubicBezTo>
                    <a:pt x="704" y="474"/>
                    <a:pt x="1144" y="420"/>
                    <a:pt x="1598" y="420"/>
                  </a:cubicBezTo>
                  <a:cubicBezTo>
                    <a:pt x="2055" y="420"/>
                    <a:pt x="2498" y="474"/>
                    <a:pt x="2921" y="583"/>
                  </a:cubicBezTo>
                  <a:cubicBezTo>
                    <a:pt x="2938" y="589"/>
                    <a:pt x="2955" y="589"/>
                    <a:pt x="2972" y="589"/>
                  </a:cubicBezTo>
                  <a:cubicBezTo>
                    <a:pt x="3067" y="589"/>
                    <a:pt x="3151" y="525"/>
                    <a:pt x="3178" y="430"/>
                  </a:cubicBezTo>
                  <a:cubicBezTo>
                    <a:pt x="3205" y="319"/>
                    <a:pt x="3138" y="204"/>
                    <a:pt x="3026" y="173"/>
                  </a:cubicBezTo>
                  <a:cubicBezTo>
                    <a:pt x="2569" y="58"/>
                    <a:pt x="2085" y="1"/>
                    <a:pt x="1598" y="1"/>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0" name="Google Shape;3079;p48">
              <a:extLst>
                <a:ext uri="{FF2B5EF4-FFF2-40B4-BE49-F238E27FC236}">
                  <a16:creationId xmlns:a16="http://schemas.microsoft.com/office/drawing/2014/main" id="{CD4D2052-752E-A265-6B4E-9E42757A1EEC}"/>
                </a:ext>
              </a:extLst>
            </p:cNvPr>
            <p:cNvSpPr/>
            <p:nvPr/>
          </p:nvSpPr>
          <p:spPr>
            <a:xfrm>
              <a:off x="1237109" y="3891124"/>
              <a:ext cx="75279" cy="42268"/>
            </a:xfrm>
            <a:custGeom>
              <a:avLst/>
              <a:gdLst/>
              <a:ahLst/>
              <a:cxnLst/>
              <a:rect l="l" t="t" r="r" b="b"/>
              <a:pathLst>
                <a:path w="3172" h="1781" extrusionOk="0">
                  <a:moveTo>
                    <a:pt x="1591" y="0"/>
                  </a:moveTo>
                  <a:cubicBezTo>
                    <a:pt x="1171" y="0"/>
                    <a:pt x="748" y="41"/>
                    <a:pt x="342" y="122"/>
                  </a:cubicBezTo>
                  <a:cubicBezTo>
                    <a:pt x="146" y="159"/>
                    <a:pt x="0" y="332"/>
                    <a:pt x="0" y="532"/>
                  </a:cubicBezTo>
                  <a:lnTo>
                    <a:pt x="0" y="1361"/>
                  </a:lnTo>
                  <a:cubicBezTo>
                    <a:pt x="0" y="1594"/>
                    <a:pt x="191" y="1780"/>
                    <a:pt x="417" y="1780"/>
                  </a:cubicBezTo>
                  <a:cubicBezTo>
                    <a:pt x="433" y="1780"/>
                    <a:pt x="450" y="1779"/>
                    <a:pt x="467" y="1777"/>
                  </a:cubicBezTo>
                  <a:cubicBezTo>
                    <a:pt x="853" y="1736"/>
                    <a:pt x="1317" y="1713"/>
                    <a:pt x="1591" y="1713"/>
                  </a:cubicBezTo>
                  <a:cubicBezTo>
                    <a:pt x="1865" y="1713"/>
                    <a:pt x="2325" y="1733"/>
                    <a:pt x="2708" y="1777"/>
                  </a:cubicBezTo>
                  <a:cubicBezTo>
                    <a:pt x="2723" y="1779"/>
                    <a:pt x="2739" y="1780"/>
                    <a:pt x="2754" y="1780"/>
                  </a:cubicBezTo>
                  <a:cubicBezTo>
                    <a:pt x="2981" y="1780"/>
                    <a:pt x="3172" y="1595"/>
                    <a:pt x="3172" y="1361"/>
                  </a:cubicBezTo>
                  <a:lnTo>
                    <a:pt x="3172" y="532"/>
                  </a:lnTo>
                  <a:cubicBezTo>
                    <a:pt x="3172" y="329"/>
                    <a:pt x="3026" y="156"/>
                    <a:pt x="2826" y="119"/>
                  </a:cubicBezTo>
                  <a:cubicBezTo>
                    <a:pt x="2427" y="41"/>
                    <a:pt x="2011" y="0"/>
                    <a:pt x="1591" y="0"/>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1" name="Google Shape;3080;p48">
              <a:extLst>
                <a:ext uri="{FF2B5EF4-FFF2-40B4-BE49-F238E27FC236}">
                  <a16:creationId xmlns:a16="http://schemas.microsoft.com/office/drawing/2014/main" id="{FFEC33A1-CF1F-BF1D-EB66-98BCC71D2FEC}"/>
                </a:ext>
              </a:extLst>
            </p:cNvPr>
            <p:cNvSpPr/>
            <p:nvPr/>
          </p:nvSpPr>
          <p:spPr>
            <a:xfrm>
              <a:off x="1255976" y="3907666"/>
              <a:ext cx="37782" cy="11676"/>
            </a:xfrm>
            <a:custGeom>
              <a:avLst/>
              <a:gdLst/>
              <a:ahLst/>
              <a:cxnLst/>
              <a:rect l="l" t="t" r="r" b="b"/>
              <a:pathLst>
                <a:path w="1592" h="492" extrusionOk="0">
                  <a:moveTo>
                    <a:pt x="799" y="0"/>
                  </a:moveTo>
                  <a:cubicBezTo>
                    <a:pt x="586" y="0"/>
                    <a:pt x="380" y="24"/>
                    <a:pt x="183" y="75"/>
                  </a:cubicBezTo>
                  <a:cubicBezTo>
                    <a:pt x="68" y="105"/>
                    <a:pt x="1" y="217"/>
                    <a:pt x="31" y="332"/>
                  </a:cubicBezTo>
                  <a:cubicBezTo>
                    <a:pt x="55" y="427"/>
                    <a:pt x="139" y="491"/>
                    <a:pt x="234" y="491"/>
                  </a:cubicBezTo>
                  <a:cubicBezTo>
                    <a:pt x="251" y="491"/>
                    <a:pt x="268" y="488"/>
                    <a:pt x="285" y="484"/>
                  </a:cubicBezTo>
                  <a:cubicBezTo>
                    <a:pt x="451" y="444"/>
                    <a:pt x="623" y="420"/>
                    <a:pt x="799" y="420"/>
                  </a:cubicBezTo>
                  <a:cubicBezTo>
                    <a:pt x="975" y="420"/>
                    <a:pt x="1145" y="440"/>
                    <a:pt x="1307" y="484"/>
                  </a:cubicBezTo>
                  <a:cubicBezTo>
                    <a:pt x="1324" y="488"/>
                    <a:pt x="1340" y="490"/>
                    <a:pt x="1357" y="490"/>
                  </a:cubicBezTo>
                  <a:cubicBezTo>
                    <a:pt x="1451" y="490"/>
                    <a:pt x="1538" y="427"/>
                    <a:pt x="1564" y="329"/>
                  </a:cubicBezTo>
                  <a:cubicBezTo>
                    <a:pt x="1591" y="217"/>
                    <a:pt x="1524" y="102"/>
                    <a:pt x="1412" y="75"/>
                  </a:cubicBezTo>
                  <a:cubicBezTo>
                    <a:pt x="1216" y="24"/>
                    <a:pt x="1009" y="0"/>
                    <a:pt x="799" y="0"/>
                  </a:cubicBez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2" name="Google Shape;3081;p48">
              <a:extLst>
                <a:ext uri="{FF2B5EF4-FFF2-40B4-BE49-F238E27FC236}">
                  <a16:creationId xmlns:a16="http://schemas.microsoft.com/office/drawing/2014/main" id="{93404A34-42C8-114B-8509-BEC2D67A18AE}"/>
                </a:ext>
              </a:extLst>
            </p:cNvPr>
            <p:cNvSpPr/>
            <p:nvPr/>
          </p:nvSpPr>
          <p:spPr>
            <a:xfrm>
              <a:off x="1343620" y="3729360"/>
              <a:ext cx="155685" cy="152932"/>
            </a:xfrm>
            <a:custGeom>
              <a:avLst/>
              <a:gdLst/>
              <a:ahLst/>
              <a:cxnLst/>
              <a:rect l="l" t="t" r="r" b="b"/>
              <a:pathLst>
                <a:path w="6560" h="6444" extrusionOk="0">
                  <a:moveTo>
                    <a:pt x="4507" y="1"/>
                  </a:moveTo>
                  <a:cubicBezTo>
                    <a:pt x="4202" y="1"/>
                    <a:pt x="3898" y="116"/>
                    <a:pt x="3666" y="348"/>
                  </a:cubicBezTo>
                  <a:lnTo>
                    <a:pt x="0" y="4014"/>
                  </a:lnTo>
                  <a:lnTo>
                    <a:pt x="406" y="6038"/>
                  </a:lnTo>
                  <a:lnTo>
                    <a:pt x="2430" y="6444"/>
                  </a:lnTo>
                  <a:lnTo>
                    <a:pt x="6092" y="2778"/>
                  </a:lnTo>
                  <a:cubicBezTo>
                    <a:pt x="6559" y="2315"/>
                    <a:pt x="6559" y="1560"/>
                    <a:pt x="6092" y="1093"/>
                  </a:cubicBezTo>
                  <a:lnTo>
                    <a:pt x="6092" y="1096"/>
                  </a:lnTo>
                  <a:lnTo>
                    <a:pt x="5348" y="348"/>
                  </a:lnTo>
                  <a:cubicBezTo>
                    <a:pt x="5116" y="116"/>
                    <a:pt x="4811" y="1"/>
                    <a:pt x="4507" y="1"/>
                  </a:cubicBez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3" name="Google Shape;3082;p48">
              <a:extLst>
                <a:ext uri="{FF2B5EF4-FFF2-40B4-BE49-F238E27FC236}">
                  <a16:creationId xmlns:a16="http://schemas.microsoft.com/office/drawing/2014/main" id="{9C321243-3556-C211-ABF8-A55EA88AADFC}"/>
                </a:ext>
              </a:extLst>
            </p:cNvPr>
            <p:cNvSpPr/>
            <p:nvPr/>
          </p:nvSpPr>
          <p:spPr>
            <a:xfrm>
              <a:off x="1304414" y="3861245"/>
              <a:ext cx="60257" cy="62013"/>
            </a:xfrm>
            <a:custGeom>
              <a:avLst/>
              <a:gdLst/>
              <a:ahLst/>
              <a:cxnLst/>
              <a:rect l="l" t="t" r="r" b="b"/>
              <a:pathLst>
                <a:path w="2539" h="2613" extrusionOk="0">
                  <a:moveTo>
                    <a:pt x="1513" y="0"/>
                  </a:moveTo>
                  <a:lnTo>
                    <a:pt x="241" y="1273"/>
                  </a:lnTo>
                  <a:cubicBezTo>
                    <a:pt x="34" y="1479"/>
                    <a:pt x="0" y="1807"/>
                    <a:pt x="166" y="2051"/>
                  </a:cubicBezTo>
                  <a:lnTo>
                    <a:pt x="413" y="2423"/>
                  </a:lnTo>
                  <a:cubicBezTo>
                    <a:pt x="498" y="2548"/>
                    <a:pt x="635" y="2613"/>
                    <a:pt x="772" y="2613"/>
                  </a:cubicBezTo>
                  <a:cubicBezTo>
                    <a:pt x="881" y="2613"/>
                    <a:pt x="991" y="2572"/>
                    <a:pt x="1077" y="2488"/>
                  </a:cubicBezTo>
                  <a:lnTo>
                    <a:pt x="2539" y="1026"/>
                  </a:lnTo>
                  <a:lnTo>
                    <a:pt x="1513" y="0"/>
                  </a:lnTo>
                  <a:close/>
                </a:path>
              </a:pathLst>
            </a:custGeom>
            <a:solidFill>
              <a:schemeClr val="accent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sp>
          <p:nvSpPr>
            <p:cNvPr id="24" name="Google Shape;3083;p48">
              <a:extLst>
                <a:ext uri="{FF2B5EF4-FFF2-40B4-BE49-F238E27FC236}">
                  <a16:creationId xmlns:a16="http://schemas.microsoft.com/office/drawing/2014/main" id="{B9DBF329-6696-1995-98B8-422B5A2BABDE}"/>
                </a:ext>
              </a:extLst>
            </p:cNvPr>
            <p:cNvSpPr/>
            <p:nvPr/>
          </p:nvSpPr>
          <p:spPr>
            <a:xfrm>
              <a:off x="1318156" y="3824602"/>
              <a:ext cx="83159" cy="79148"/>
            </a:xfrm>
            <a:custGeom>
              <a:avLst/>
              <a:gdLst/>
              <a:ahLst/>
              <a:cxnLst/>
              <a:rect l="l" t="t" r="r" b="b"/>
              <a:pathLst>
                <a:path w="3504" h="3335" extrusionOk="0">
                  <a:moveTo>
                    <a:pt x="1073" y="1"/>
                  </a:moveTo>
                  <a:lnTo>
                    <a:pt x="670" y="404"/>
                  </a:lnTo>
                  <a:cubicBezTo>
                    <a:pt x="0" y="1074"/>
                    <a:pt x="0" y="2160"/>
                    <a:pt x="670" y="2830"/>
                  </a:cubicBezTo>
                  <a:cubicBezTo>
                    <a:pt x="1009" y="3165"/>
                    <a:pt x="1445" y="3335"/>
                    <a:pt x="1885" y="3335"/>
                  </a:cubicBezTo>
                  <a:cubicBezTo>
                    <a:pt x="2325" y="3335"/>
                    <a:pt x="2765" y="3165"/>
                    <a:pt x="3101" y="2830"/>
                  </a:cubicBezTo>
                  <a:lnTo>
                    <a:pt x="3503" y="2431"/>
                  </a:lnTo>
                  <a:lnTo>
                    <a:pt x="1073" y="1"/>
                  </a:lnTo>
                  <a:close/>
                </a:path>
              </a:pathLst>
            </a:custGeom>
            <a:solidFill>
              <a:schemeClr val="dk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1200" cap="none" spc="0" normalizeH="0" baseline="0" noProof="0">
                <a:ln>
                  <a:noFill/>
                </a:ln>
                <a:solidFill>
                  <a:srgbClr val="000000"/>
                </a:solidFill>
                <a:effectLst/>
                <a:uLnTx/>
                <a:uFillTx/>
                <a:latin typeface="Arial"/>
                <a:cs typeface="Arial"/>
                <a:sym typeface="Arial"/>
              </a:endParaRPr>
            </a:p>
          </p:txBody>
        </p:sp>
      </p:grpSp>
      <p:sp>
        <p:nvSpPr>
          <p:cNvPr id="30" name="Google Shape;1362;p27">
            <a:extLst>
              <a:ext uri="{FF2B5EF4-FFF2-40B4-BE49-F238E27FC236}">
                <a16:creationId xmlns:a16="http://schemas.microsoft.com/office/drawing/2014/main" id="{8A9D2933-FA33-877A-949B-2ABC5D495AF5}"/>
              </a:ext>
            </a:extLst>
          </p:cNvPr>
          <p:cNvSpPr/>
          <p:nvPr/>
        </p:nvSpPr>
        <p:spPr>
          <a:xfrm>
            <a:off x="3437201" y="113248"/>
            <a:ext cx="5807352" cy="500743"/>
          </a:xfrm>
          <a:custGeom>
            <a:avLst/>
            <a:gdLst/>
            <a:ahLst/>
            <a:cxnLst/>
            <a:rect l="l" t="t" r="r" b="b"/>
            <a:pathLst>
              <a:path w="3850" h="1782" extrusionOk="0">
                <a:moveTo>
                  <a:pt x="3265" y="1"/>
                </a:moveTo>
                <a:cubicBezTo>
                  <a:pt x="3124" y="1"/>
                  <a:pt x="2978" y="23"/>
                  <a:pt x="2877" y="25"/>
                </a:cubicBezTo>
                <a:cubicBezTo>
                  <a:pt x="2600" y="31"/>
                  <a:pt x="2325" y="48"/>
                  <a:pt x="2050" y="66"/>
                </a:cubicBezTo>
                <a:cubicBezTo>
                  <a:pt x="1513" y="108"/>
                  <a:pt x="964" y="167"/>
                  <a:pt x="438" y="214"/>
                </a:cubicBezTo>
                <a:cubicBezTo>
                  <a:pt x="332" y="223"/>
                  <a:pt x="211" y="240"/>
                  <a:pt x="155" y="341"/>
                </a:cubicBezTo>
                <a:cubicBezTo>
                  <a:pt x="1" y="616"/>
                  <a:pt x="51" y="1100"/>
                  <a:pt x="104" y="1407"/>
                </a:cubicBezTo>
                <a:cubicBezTo>
                  <a:pt x="166" y="1761"/>
                  <a:pt x="338" y="1779"/>
                  <a:pt x="571" y="1779"/>
                </a:cubicBezTo>
                <a:cubicBezTo>
                  <a:pt x="597" y="1779"/>
                  <a:pt x="624" y="1779"/>
                  <a:pt x="652" y="1779"/>
                </a:cubicBezTo>
                <a:cubicBezTo>
                  <a:pt x="672" y="1779"/>
                  <a:pt x="692" y="1779"/>
                  <a:pt x="713" y="1779"/>
                </a:cubicBezTo>
                <a:cubicBezTo>
                  <a:pt x="815" y="1781"/>
                  <a:pt x="917" y="1782"/>
                  <a:pt x="1019" y="1782"/>
                </a:cubicBezTo>
                <a:cubicBezTo>
                  <a:pt x="1817" y="1782"/>
                  <a:pt x="2615" y="1730"/>
                  <a:pt x="3406" y="1626"/>
                </a:cubicBezTo>
                <a:cubicBezTo>
                  <a:pt x="3530" y="1611"/>
                  <a:pt x="3663" y="1587"/>
                  <a:pt x="3749" y="1487"/>
                </a:cubicBezTo>
                <a:cubicBezTo>
                  <a:pt x="3849" y="1369"/>
                  <a:pt x="3849" y="1180"/>
                  <a:pt x="3834" y="1014"/>
                </a:cubicBezTo>
                <a:cubicBezTo>
                  <a:pt x="3814" y="772"/>
                  <a:pt x="3793" y="305"/>
                  <a:pt x="3628" y="116"/>
                </a:cubicBezTo>
                <a:cubicBezTo>
                  <a:pt x="3546" y="24"/>
                  <a:pt x="3408" y="1"/>
                  <a:pt x="3265" y="1"/>
                </a:cubicBezTo>
                <a:close/>
              </a:path>
            </a:pathLst>
          </a:custGeom>
          <a:solidFill>
            <a:schemeClr val="accent4">
              <a:lumMod val="60000"/>
              <a:lumOff val="40000"/>
            </a:schemeClr>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2400" b="1" i="0" u="none" strike="noStrike" kern="0" cap="none" spc="0" normalizeH="0" baseline="0" noProof="0" dirty="0" err="1">
                <a:ln>
                  <a:noFill/>
                </a:ln>
                <a:solidFill>
                  <a:srgbClr val="6A6A6A">
                    <a:lumMod val="10000"/>
                  </a:srgbClr>
                </a:solidFill>
                <a:effectLst/>
                <a:uLnTx/>
                <a:uFillTx/>
                <a:latin typeface="Fira Sans Extra Condensed"/>
                <a:ea typeface="Fira Sans Extra Condensed"/>
                <a:cs typeface="Fira Sans Extra Condensed"/>
                <a:sym typeface="Fira Sans Extra Condensed"/>
              </a:rPr>
              <a:t>Pht</a:t>
            </a:r>
            <a:r>
              <a:rPr lang="en-US" sz="2400" b="1" kern="0" dirty="0">
                <a:solidFill>
                  <a:srgbClr val="6A6A6A">
                    <a:lumMod val="10000"/>
                  </a:srgbClr>
                </a:solidFill>
                <a:latin typeface="Fira Sans Extra Condensed"/>
                <a:ea typeface="Fira Sans Extra Condensed"/>
                <a:cs typeface="Fira Sans Extra Condensed"/>
                <a:sym typeface="Fira Sans Extra Condensed"/>
              </a:rPr>
              <a:t> </a:t>
            </a:r>
            <a:r>
              <a:rPr lang="en-US" sz="2400" b="1" kern="0" dirty="0" err="1">
                <a:solidFill>
                  <a:srgbClr val="6A6A6A">
                    <a:lumMod val="10000"/>
                  </a:srgbClr>
                </a:solidFill>
                <a:latin typeface="Fira Sans Extra Condensed"/>
                <a:ea typeface="Fira Sans Extra Condensed"/>
                <a:cs typeface="Fira Sans Extra Condensed"/>
                <a:sym typeface="Fira Sans Extra Condensed"/>
              </a:rPr>
              <a:t>số</a:t>
            </a:r>
            <a:r>
              <a:rPr lang="en-US" sz="2400" b="1" kern="0" dirty="0">
                <a:solidFill>
                  <a:srgbClr val="6A6A6A">
                    <a:lumMod val="10000"/>
                  </a:srgbClr>
                </a:solidFill>
                <a:latin typeface="Fira Sans Extra Condensed"/>
                <a:ea typeface="Fira Sans Extra Condensed"/>
                <a:cs typeface="Fira Sans Extra Condensed"/>
                <a:sym typeface="Fira Sans Extra Condensed"/>
              </a:rPr>
              <a:t> 1: HƯỚNG DẪN TÌM HIỂU</a:t>
            </a:r>
            <a:endParaRPr kumimoji="0" sz="2400" b="1" i="0" u="none" strike="noStrike" kern="0" cap="none" spc="0" normalizeH="0" baseline="0" noProof="0" dirty="0">
              <a:ln>
                <a:noFill/>
              </a:ln>
              <a:solidFill>
                <a:srgbClr val="6A6A6A">
                  <a:lumMod val="10000"/>
                </a:srgbClr>
              </a:solidFill>
              <a:effectLst/>
              <a:uLnTx/>
              <a:uFillTx/>
              <a:latin typeface="Fira Sans Extra Condensed"/>
              <a:ea typeface="Fira Sans Extra Condensed"/>
              <a:cs typeface="Fira Sans Extra Condensed"/>
              <a:sym typeface="Fira Sans Extra Condensed"/>
            </a:endParaRPr>
          </a:p>
        </p:txBody>
      </p:sp>
      <p:sp>
        <p:nvSpPr>
          <p:cNvPr id="3" name="TextBox 2">
            <a:extLst>
              <a:ext uri="{FF2B5EF4-FFF2-40B4-BE49-F238E27FC236}">
                <a16:creationId xmlns:a16="http://schemas.microsoft.com/office/drawing/2014/main" id="{B6CCCE5E-626D-99F2-A5EE-09100601F40B}"/>
              </a:ext>
            </a:extLst>
          </p:cNvPr>
          <p:cNvSpPr txBox="1"/>
          <p:nvPr/>
        </p:nvSpPr>
        <p:spPr>
          <a:xfrm>
            <a:off x="493781" y="2667000"/>
            <a:ext cx="11509781" cy="181588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Tx/>
              <a:buSzTx/>
              <a:buFontTx/>
              <a:buNone/>
              <a:tabLst>
                <a:tab pos="5688330" algn="r"/>
              </a:tabLst>
              <a:defRPr/>
            </a:pPr>
            <a:r>
              <a:rPr kumimoji="0" lang="vi-VN" sz="2800" b="0" i="0" u="sng"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một tập hợp những nét độc đáo tương đối ổn định có giá trị thẩm mĩ trong sáng tác của một tác giả (phong cách tác giả), một trường phái văn học (phong cách trường phái), một thời đại (phong cách thời đại), hay một nền văn học (phong cách dân tộc)</a:t>
            </a:r>
            <a:r>
              <a:rPr kumimoji="0" lang="en-US" sz="2800" b="0" i="0" u="sng"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a:t>
            </a:r>
            <a:endParaRPr kumimoji="0" lang="en-SG" sz="28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8" name="TextBox 7">
            <a:extLst>
              <a:ext uri="{FF2B5EF4-FFF2-40B4-BE49-F238E27FC236}">
                <a16:creationId xmlns:a16="http://schemas.microsoft.com/office/drawing/2014/main" id="{261C21D8-D559-7796-07F4-825BCA6D86F2}"/>
              </a:ext>
            </a:extLst>
          </p:cNvPr>
          <p:cNvSpPr txBox="1"/>
          <p:nvPr/>
        </p:nvSpPr>
        <p:spPr>
          <a:xfrm>
            <a:off x="493780" y="4882619"/>
            <a:ext cx="11441089" cy="523220"/>
          </a:xfrm>
          <a:prstGeom prst="rect">
            <a:avLst/>
          </a:prstGeom>
          <a:noFill/>
        </p:spPr>
        <p:txBody>
          <a:bodyPr wrap="square">
            <a:spAutoFit/>
          </a:bodyPr>
          <a:lstStyle/>
          <a:p>
            <a:r>
              <a:rPr kumimoji="0" lang="vi-VN" sz="2800" b="0" i="0" u="sng"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quan niệm (cái nhìn) riêng về thế giới, con người</a:t>
            </a:r>
            <a:r>
              <a:rPr kumimoji="0" 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lang="en-SG" dirty="0"/>
          </a:p>
        </p:txBody>
      </p:sp>
      <p:sp>
        <p:nvSpPr>
          <p:cNvPr id="25" name="TextBox 24">
            <a:extLst>
              <a:ext uri="{FF2B5EF4-FFF2-40B4-BE49-F238E27FC236}">
                <a16:creationId xmlns:a16="http://schemas.microsoft.com/office/drawing/2014/main" id="{CD0440B0-74FE-4104-8A26-DA400B8D4DEA}"/>
              </a:ext>
            </a:extLst>
          </p:cNvPr>
          <p:cNvSpPr txBox="1"/>
          <p:nvPr/>
        </p:nvSpPr>
        <p:spPr>
          <a:xfrm>
            <a:off x="2921997" y="5394128"/>
            <a:ext cx="2664611" cy="523220"/>
          </a:xfrm>
          <a:prstGeom prst="rect">
            <a:avLst/>
          </a:prstGeom>
          <a:solidFill>
            <a:schemeClr val="tx2">
              <a:lumMod val="90000"/>
            </a:schemeClr>
          </a:solidFill>
        </p:spPr>
        <p:txBody>
          <a:bodyPr wrap="square">
            <a:spAutoFit/>
          </a:bodyPr>
          <a:lstStyle/>
          <a:p>
            <a:r>
              <a:rPr kumimoji="0" lang="vi-VN" sz="2800" b="1" i="0"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hệ thống đề tài</a:t>
            </a:r>
            <a:r>
              <a:rPr kumimoji="0" lang="en-US" sz="2800" b="1" i="0"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 </a:t>
            </a:r>
            <a:endParaRPr lang="en-SG" b="1" dirty="0"/>
          </a:p>
        </p:txBody>
      </p:sp>
      <p:sp>
        <p:nvSpPr>
          <p:cNvPr id="27" name="TextBox 26">
            <a:extLst>
              <a:ext uri="{FF2B5EF4-FFF2-40B4-BE49-F238E27FC236}">
                <a16:creationId xmlns:a16="http://schemas.microsoft.com/office/drawing/2014/main" id="{447CE69F-176C-07E8-7535-F29B0EEE29FE}"/>
              </a:ext>
            </a:extLst>
          </p:cNvPr>
          <p:cNvSpPr txBox="1"/>
          <p:nvPr/>
        </p:nvSpPr>
        <p:spPr>
          <a:xfrm>
            <a:off x="6494746" y="5394128"/>
            <a:ext cx="3275555" cy="523220"/>
          </a:xfrm>
          <a:prstGeom prst="rect">
            <a:avLst/>
          </a:prstGeom>
          <a:solidFill>
            <a:schemeClr val="accent2">
              <a:lumMod val="20000"/>
              <a:lumOff val="80000"/>
            </a:schemeClr>
          </a:solidFill>
        </p:spPr>
        <p:txBody>
          <a:bodyPr wrap="square">
            <a:spAutoFit/>
          </a:bodyPr>
          <a:lstStyle/>
          <a:p>
            <a:pPr marL="0" marR="0" lvl="0" indent="0" algn="just" defTabSz="914400" rtl="0" eaLnBrk="1" fontAlgn="auto" latinLnBrk="0" hangingPunct="1">
              <a:lnSpc>
                <a:spcPct val="100000"/>
              </a:lnSpc>
              <a:spcBef>
                <a:spcPts val="0"/>
              </a:spcBef>
              <a:spcAft>
                <a:spcPts val="800"/>
              </a:spcAft>
              <a:buClrTx/>
              <a:buSzTx/>
              <a:buFontTx/>
              <a:buNone/>
              <a:tabLst>
                <a:tab pos="5688330" algn="r"/>
              </a:tabLst>
              <a:defRPr/>
            </a:pPr>
            <a:r>
              <a:rPr kumimoji="0" lang="vi-VN" sz="2800" b="0" i="0"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tư tưởng, cảm hứng</a:t>
            </a:r>
            <a:r>
              <a:rPr kumimoji="0" lang="vi-VN" sz="2800" b="0" i="0"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a:t>
            </a:r>
            <a:endParaRPr kumimoji="0" lang="en-SG" sz="2800" b="0" i="0"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sp>
        <p:nvSpPr>
          <p:cNvPr id="29" name="TextBox 28">
            <a:extLst>
              <a:ext uri="{FF2B5EF4-FFF2-40B4-BE49-F238E27FC236}">
                <a16:creationId xmlns:a16="http://schemas.microsoft.com/office/drawing/2014/main" id="{5CDB3688-B27B-B8E5-031E-7613A25F7C96}"/>
              </a:ext>
            </a:extLst>
          </p:cNvPr>
          <p:cNvSpPr txBox="1"/>
          <p:nvPr/>
        </p:nvSpPr>
        <p:spPr>
          <a:xfrm>
            <a:off x="762215" y="5993786"/>
            <a:ext cx="3274562" cy="523220"/>
          </a:xfrm>
          <a:prstGeom prst="rect">
            <a:avLst/>
          </a:prstGeom>
          <a:solidFill>
            <a:schemeClr val="accent3">
              <a:lumMod val="90000"/>
            </a:schemeClr>
          </a:solidFill>
        </p:spPr>
        <p:txBody>
          <a:bodyPr wrap="square">
            <a:spAutoFit/>
          </a:bodyPr>
          <a:lstStyle/>
          <a:p>
            <a:r>
              <a:rPr kumimoji="0" lang="vi-VN" sz="2800" b="0" i="0"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hình tượng nhân vật </a:t>
            </a:r>
            <a:endParaRPr lang="en-SG" dirty="0"/>
          </a:p>
        </p:txBody>
      </p:sp>
      <p:sp>
        <p:nvSpPr>
          <p:cNvPr id="32" name="TextBox 31">
            <a:extLst>
              <a:ext uri="{FF2B5EF4-FFF2-40B4-BE49-F238E27FC236}">
                <a16:creationId xmlns:a16="http://schemas.microsoft.com/office/drawing/2014/main" id="{3C0C0434-EA27-1640-ED25-F961BF194DE5}"/>
              </a:ext>
            </a:extLst>
          </p:cNvPr>
          <p:cNvSpPr txBox="1"/>
          <p:nvPr/>
        </p:nvSpPr>
        <p:spPr>
          <a:xfrm>
            <a:off x="4478055" y="5960715"/>
            <a:ext cx="6300592" cy="523220"/>
          </a:xfrm>
          <a:prstGeom prst="rect">
            <a:avLst/>
          </a:prstGeom>
          <a:solidFill>
            <a:schemeClr val="accent4">
              <a:lumMod val="20000"/>
              <a:lumOff val="80000"/>
            </a:schemeClr>
          </a:solidFill>
        </p:spPr>
        <p:txBody>
          <a:bodyPr wrap="square">
            <a:spAutoFit/>
          </a:bodyPr>
          <a:lstStyle/>
          <a:p>
            <a:r>
              <a:rPr kumimoji="0" lang="vi-VN" sz="2800" b="0" i="0"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các thủ pháp nghệ thuật được ưa chuộng.</a:t>
            </a:r>
            <a:endParaRPr lang="en-SG" dirty="0"/>
          </a:p>
        </p:txBody>
      </p:sp>
      <p:sp>
        <p:nvSpPr>
          <p:cNvPr id="33" name="Freeform 4">
            <a:extLst>
              <a:ext uri="{FF2B5EF4-FFF2-40B4-BE49-F238E27FC236}">
                <a16:creationId xmlns:a16="http://schemas.microsoft.com/office/drawing/2014/main" id="{30DC92E3-7D34-4357-A9D1-4D474F7CF9F4}"/>
              </a:ext>
            </a:extLst>
          </p:cNvPr>
          <p:cNvSpPr/>
          <p:nvPr/>
        </p:nvSpPr>
        <p:spPr>
          <a:xfrm>
            <a:off x="10303543" y="4482882"/>
            <a:ext cx="1920658" cy="2380071"/>
          </a:xfrm>
          <a:custGeom>
            <a:avLst/>
            <a:gdLst/>
            <a:ahLst/>
            <a:cxnLst/>
            <a:rect l="l" t="t" r="r" b="b"/>
            <a:pathLst>
              <a:path w="3845468" h="4114800">
                <a:moveTo>
                  <a:pt x="0" y="0"/>
                </a:moveTo>
                <a:lnTo>
                  <a:pt x="3845468" y="0"/>
                </a:lnTo>
                <a:lnTo>
                  <a:pt x="3845468" y="4114800"/>
                </a:lnTo>
                <a:lnTo>
                  <a:pt x="0" y="4114800"/>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defTabSz="609630"/>
            <a:endParaRPr lang="en-SG" sz="1200">
              <a:solidFill>
                <a:prstClr val="black"/>
              </a:solidFill>
              <a:latin typeface="Calibri"/>
            </a:endParaRPr>
          </a:p>
        </p:txBody>
      </p:sp>
    </p:spTree>
    <p:custDataLst>
      <p:tags r:id="rId1"/>
    </p:custDataLst>
    <p:extLst>
      <p:ext uri="{BB962C8B-B14F-4D97-AF65-F5344CB8AC3E}">
        <p14:creationId xmlns:p14="http://schemas.microsoft.com/office/powerpoint/2010/main" val="4029925519"/>
      </p:ext>
    </p:extLst>
  </p:cSld>
  <p:clrMapOvr>
    <a:masterClrMapping/>
  </p:clrMapOvr>
  <mc:AlternateContent xmlns:mc="http://schemas.openxmlformats.org/markup-compatibility/2006" xmlns:p14="http://schemas.microsoft.com/office/powerpoint/2010/main">
    <mc:Choice Requires="p14">
      <p:transition spd="slow" p14:dur="1400" advClick="0">
        <p14:doors dir="ver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fade">
                                      <p:cBhvr>
                                        <p:cTn id="14" dur="1000"/>
                                        <p:tgtEl>
                                          <p:spTgt spid="8"/>
                                        </p:tgtEl>
                                      </p:cBhvr>
                                    </p:animEffect>
                                    <p:anim calcmode="lin" valueType="num">
                                      <p:cBhvr>
                                        <p:cTn id="15" dur="1000" fill="hold"/>
                                        <p:tgtEl>
                                          <p:spTgt spid="8"/>
                                        </p:tgtEl>
                                        <p:attrNameLst>
                                          <p:attrName>ppt_x</p:attrName>
                                        </p:attrNameLst>
                                      </p:cBhvr>
                                      <p:tavLst>
                                        <p:tav tm="0">
                                          <p:val>
                                            <p:strVal val="#ppt_x"/>
                                          </p:val>
                                        </p:tav>
                                        <p:tav tm="100000">
                                          <p:val>
                                            <p:strVal val="#ppt_x"/>
                                          </p:val>
                                        </p:tav>
                                      </p:tavLst>
                                    </p:anim>
                                    <p:anim calcmode="lin" valueType="num">
                                      <p:cBhvr>
                                        <p:cTn id="16" dur="1000" fill="hold"/>
                                        <p:tgtEl>
                                          <p:spTgt spid="8"/>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25"/>
                                        </p:tgtEl>
                                        <p:attrNameLst>
                                          <p:attrName>style.visibility</p:attrName>
                                        </p:attrNameLst>
                                      </p:cBhvr>
                                      <p:to>
                                        <p:strVal val="visible"/>
                                      </p:to>
                                    </p:set>
                                    <p:animEffect transition="in" filter="fade">
                                      <p:cBhvr>
                                        <p:cTn id="21" dur="1000"/>
                                        <p:tgtEl>
                                          <p:spTgt spid="25"/>
                                        </p:tgtEl>
                                      </p:cBhvr>
                                    </p:animEffect>
                                    <p:anim calcmode="lin" valueType="num">
                                      <p:cBhvr>
                                        <p:cTn id="22" dur="1000" fill="hold"/>
                                        <p:tgtEl>
                                          <p:spTgt spid="25"/>
                                        </p:tgtEl>
                                        <p:attrNameLst>
                                          <p:attrName>ppt_x</p:attrName>
                                        </p:attrNameLst>
                                      </p:cBhvr>
                                      <p:tavLst>
                                        <p:tav tm="0">
                                          <p:val>
                                            <p:strVal val="#ppt_x"/>
                                          </p:val>
                                        </p:tav>
                                        <p:tav tm="100000">
                                          <p:val>
                                            <p:strVal val="#ppt_x"/>
                                          </p:val>
                                        </p:tav>
                                      </p:tavLst>
                                    </p:anim>
                                    <p:anim calcmode="lin" valueType="num">
                                      <p:cBhvr>
                                        <p:cTn id="23" dur="1000" fill="hold"/>
                                        <p:tgtEl>
                                          <p:spTgt spid="25"/>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27"/>
                                        </p:tgtEl>
                                        <p:attrNameLst>
                                          <p:attrName>style.visibility</p:attrName>
                                        </p:attrNameLst>
                                      </p:cBhvr>
                                      <p:to>
                                        <p:strVal val="visible"/>
                                      </p:to>
                                    </p:set>
                                    <p:animEffect transition="in" filter="fade">
                                      <p:cBhvr>
                                        <p:cTn id="28" dur="1000"/>
                                        <p:tgtEl>
                                          <p:spTgt spid="27"/>
                                        </p:tgtEl>
                                      </p:cBhvr>
                                    </p:animEffect>
                                    <p:anim calcmode="lin" valueType="num">
                                      <p:cBhvr>
                                        <p:cTn id="29" dur="1000" fill="hold"/>
                                        <p:tgtEl>
                                          <p:spTgt spid="27"/>
                                        </p:tgtEl>
                                        <p:attrNameLst>
                                          <p:attrName>ppt_x</p:attrName>
                                        </p:attrNameLst>
                                      </p:cBhvr>
                                      <p:tavLst>
                                        <p:tav tm="0">
                                          <p:val>
                                            <p:strVal val="#ppt_x"/>
                                          </p:val>
                                        </p:tav>
                                        <p:tav tm="100000">
                                          <p:val>
                                            <p:strVal val="#ppt_x"/>
                                          </p:val>
                                        </p:tav>
                                      </p:tavLst>
                                    </p:anim>
                                    <p:anim calcmode="lin" valueType="num">
                                      <p:cBhvr>
                                        <p:cTn id="30" dur="1000" fill="hold"/>
                                        <p:tgtEl>
                                          <p:spTgt spid="27"/>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fade">
                                      <p:cBhvr>
                                        <p:cTn id="35" dur="1000"/>
                                        <p:tgtEl>
                                          <p:spTgt spid="29"/>
                                        </p:tgtEl>
                                      </p:cBhvr>
                                    </p:animEffect>
                                    <p:anim calcmode="lin" valueType="num">
                                      <p:cBhvr>
                                        <p:cTn id="36" dur="1000" fill="hold"/>
                                        <p:tgtEl>
                                          <p:spTgt spid="29"/>
                                        </p:tgtEl>
                                        <p:attrNameLst>
                                          <p:attrName>ppt_x</p:attrName>
                                        </p:attrNameLst>
                                      </p:cBhvr>
                                      <p:tavLst>
                                        <p:tav tm="0">
                                          <p:val>
                                            <p:strVal val="#ppt_x"/>
                                          </p:val>
                                        </p:tav>
                                        <p:tav tm="100000">
                                          <p:val>
                                            <p:strVal val="#ppt_x"/>
                                          </p:val>
                                        </p:tav>
                                      </p:tavLst>
                                    </p:anim>
                                    <p:anim calcmode="lin" valueType="num">
                                      <p:cBhvr>
                                        <p:cTn id="37" dur="1000" fill="hold"/>
                                        <p:tgtEl>
                                          <p:spTgt spid="29"/>
                                        </p:tgtEl>
                                        <p:attrNameLst>
                                          <p:attrName>ppt_y</p:attrName>
                                        </p:attrNameLst>
                                      </p:cBhvr>
                                      <p:tavLst>
                                        <p:tav tm="0">
                                          <p:val>
                                            <p:strVal val="#ppt_y+.1"/>
                                          </p:val>
                                        </p:tav>
                                        <p:tav tm="100000">
                                          <p:val>
                                            <p:strVal val="#ppt_y"/>
                                          </p:val>
                                        </p:tav>
                                      </p:tavLst>
                                    </p:anim>
                                  </p:childTnLst>
                                </p:cTn>
                              </p:par>
                            </p:childTnLst>
                          </p:cTn>
                        </p:par>
                      </p:childTnLst>
                    </p:cTn>
                  </p:par>
                  <p:par>
                    <p:cTn id="38" fill="hold">
                      <p:stCondLst>
                        <p:cond delay="indefinite"/>
                      </p:stCondLst>
                      <p:childTnLst>
                        <p:par>
                          <p:cTn id="39" fill="hold">
                            <p:stCondLst>
                              <p:cond delay="0"/>
                            </p:stCondLst>
                            <p:childTnLst>
                              <p:par>
                                <p:cTn id="40" presetID="42" presetClass="entr" presetSubtype="0" fill="hold" grpId="0" nodeType="clickEffect">
                                  <p:stCondLst>
                                    <p:cond delay="0"/>
                                  </p:stCondLst>
                                  <p:childTnLst>
                                    <p:set>
                                      <p:cBhvr>
                                        <p:cTn id="41" dur="1" fill="hold">
                                          <p:stCondLst>
                                            <p:cond delay="0"/>
                                          </p:stCondLst>
                                        </p:cTn>
                                        <p:tgtEl>
                                          <p:spTgt spid="32"/>
                                        </p:tgtEl>
                                        <p:attrNameLst>
                                          <p:attrName>style.visibility</p:attrName>
                                        </p:attrNameLst>
                                      </p:cBhvr>
                                      <p:to>
                                        <p:strVal val="visible"/>
                                      </p:to>
                                    </p:set>
                                    <p:animEffect transition="in" filter="fade">
                                      <p:cBhvr>
                                        <p:cTn id="42" dur="1000"/>
                                        <p:tgtEl>
                                          <p:spTgt spid="32"/>
                                        </p:tgtEl>
                                      </p:cBhvr>
                                    </p:animEffect>
                                    <p:anim calcmode="lin" valueType="num">
                                      <p:cBhvr>
                                        <p:cTn id="43" dur="1000" fill="hold"/>
                                        <p:tgtEl>
                                          <p:spTgt spid="32"/>
                                        </p:tgtEl>
                                        <p:attrNameLst>
                                          <p:attrName>ppt_x</p:attrName>
                                        </p:attrNameLst>
                                      </p:cBhvr>
                                      <p:tavLst>
                                        <p:tav tm="0">
                                          <p:val>
                                            <p:strVal val="#ppt_x"/>
                                          </p:val>
                                        </p:tav>
                                        <p:tav tm="100000">
                                          <p:val>
                                            <p:strVal val="#ppt_x"/>
                                          </p:val>
                                        </p:tav>
                                      </p:tavLst>
                                    </p:anim>
                                    <p:anim calcmode="lin" valueType="num">
                                      <p:cBhvr>
                                        <p:cTn id="44" dur="1000" fill="hold"/>
                                        <p:tgtEl>
                                          <p:spTgt spid="3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25" grpId="0" animBg="1"/>
      <p:bldP spid="27" grpId="0" animBg="1"/>
      <p:bldP spid="29" grpId="0" animBg="1"/>
      <p:bldP spid="3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262"/>
        <p:cNvGrpSpPr/>
        <p:nvPr/>
      </p:nvGrpSpPr>
      <p:grpSpPr>
        <a:xfrm>
          <a:off x="0" y="0"/>
          <a:ext cx="0" cy="0"/>
          <a:chOff x="0" y="0"/>
          <a:chExt cx="0" cy="0"/>
        </a:xfrm>
      </p:grpSpPr>
      <p:sp>
        <p:nvSpPr>
          <p:cNvPr id="5" name="Rectangle: Rounded Corners 4">
            <a:extLst>
              <a:ext uri="{FF2B5EF4-FFF2-40B4-BE49-F238E27FC236}">
                <a16:creationId xmlns:a16="http://schemas.microsoft.com/office/drawing/2014/main" id="{EC3BDBC0-7467-5844-C29E-10DDE05350EC}"/>
              </a:ext>
            </a:extLst>
          </p:cNvPr>
          <p:cNvSpPr/>
          <p:nvPr/>
        </p:nvSpPr>
        <p:spPr>
          <a:xfrm>
            <a:off x="117475" y="124166"/>
            <a:ext cx="11954782" cy="6592319"/>
          </a:xfrm>
          <a:prstGeom prst="roundRect">
            <a:avLst>
              <a:gd name="adj" fmla="val 7246"/>
            </a:avLst>
          </a:prstGeom>
          <a:solidFill>
            <a:srgbClr val="FFFFFF"/>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srgbClr val="FFFFFF"/>
              </a:solidFill>
              <a:effectLst/>
              <a:uLnTx/>
              <a:uFillTx/>
              <a:latin typeface="Arial"/>
              <a:ea typeface="+mn-ea"/>
              <a:cs typeface="+mn-cs"/>
            </a:endParaRPr>
          </a:p>
        </p:txBody>
      </p:sp>
      <p:sp>
        <p:nvSpPr>
          <p:cNvPr id="30" name="Google Shape;1362;p27">
            <a:extLst>
              <a:ext uri="{FF2B5EF4-FFF2-40B4-BE49-F238E27FC236}">
                <a16:creationId xmlns:a16="http://schemas.microsoft.com/office/drawing/2014/main" id="{8A9D2933-FA33-877A-949B-2ABC5D495AF5}"/>
              </a:ext>
            </a:extLst>
          </p:cNvPr>
          <p:cNvSpPr/>
          <p:nvPr/>
        </p:nvSpPr>
        <p:spPr>
          <a:xfrm>
            <a:off x="3847938" y="281359"/>
            <a:ext cx="4865914" cy="500743"/>
          </a:xfrm>
          <a:custGeom>
            <a:avLst/>
            <a:gdLst/>
            <a:ahLst/>
            <a:cxnLst/>
            <a:rect l="l" t="t" r="r" b="b"/>
            <a:pathLst>
              <a:path w="3850" h="1782" extrusionOk="0">
                <a:moveTo>
                  <a:pt x="3265" y="1"/>
                </a:moveTo>
                <a:cubicBezTo>
                  <a:pt x="3124" y="1"/>
                  <a:pt x="2978" y="23"/>
                  <a:pt x="2877" y="25"/>
                </a:cubicBezTo>
                <a:cubicBezTo>
                  <a:pt x="2600" y="31"/>
                  <a:pt x="2325" y="48"/>
                  <a:pt x="2050" y="66"/>
                </a:cubicBezTo>
                <a:cubicBezTo>
                  <a:pt x="1513" y="108"/>
                  <a:pt x="964" y="167"/>
                  <a:pt x="438" y="214"/>
                </a:cubicBezTo>
                <a:cubicBezTo>
                  <a:pt x="332" y="223"/>
                  <a:pt x="211" y="240"/>
                  <a:pt x="155" y="341"/>
                </a:cubicBezTo>
                <a:cubicBezTo>
                  <a:pt x="1" y="616"/>
                  <a:pt x="51" y="1100"/>
                  <a:pt x="104" y="1407"/>
                </a:cubicBezTo>
                <a:cubicBezTo>
                  <a:pt x="166" y="1761"/>
                  <a:pt x="338" y="1779"/>
                  <a:pt x="571" y="1779"/>
                </a:cubicBezTo>
                <a:cubicBezTo>
                  <a:pt x="597" y="1779"/>
                  <a:pt x="624" y="1779"/>
                  <a:pt x="652" y="1779"/>
                </a:cubicBezTo>
                <a:cubicBezTo>
                  <a:pt x="672" y="1779"/>
                  <a:pt x="692" y="1779"/>
                  <a:pt x="713" y="1779"/>
                </a:cubicBezTo>
                <a:cubicBezTo>
                  <a:pt x="815" y="1781"/>
                  <a:pt x="917" y="1782"/>
                  <a:pt x="1019" y="1782"/>
                </a:cubicBezTo>
                <a:cubicBezTo>
                  <a:pt x="1817" y="1782"/>
                  <a:pt x="2615" y="1730"/>
                  <a:pt x="3406" y="1626"/>
                </a:cubicBezTo>
                <a:cubicBezTo>
                  <a:pt x="3530" y="1611"/>
                  <a:pt x="3663" y="1587"/>
                  <a:pt x="3749" y="1487"/>
                </a:cubicBezTo>
                <a:cubicBezTo>
                  <a:pt x="3849" y="1369"/>
                  <a:pt x="3849" y="1180"/>
                  <a:pt x="3834" y="1014"/>
                </a:cubicBezTo>
                <a:cubicBezTo>
                  <a:pt x="3814" y="772"/>
                  <a:pt x="3793" y="305"/>
                  <a:pt x="3628" y="116"/>
                </a:cubicBezTo>
                <a:cubicBezTo>
                  <a:pt x="3546" y="24"/>
                  <a:pt x="3408" y="1"/>
                  <a:pt x="3265" y="1"/>
                </a:cubicBezTo>
                <a:close/>
              </a:path>
            </a:pathLst>
          </a:custGeom>
          <a:solidFill>
            <a:schemeClr val="accent3"/>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US" sz="2400" b="1" i="0" u="none" strike="noStrike" kern="0" cap="none" spc="0" normalizeH="0" baseline="0" noProof="0" dirty="0" err="1">
                <a:ln>
                  <a:noFill/>
                </a:ln>
                <a:solidFill>
                  <a:srgbClr val="6A6A6A">
                    <a:lumMod val="10000"/>
                  </a:srgbClr>
                </a:solidFill>
                <a:effectLst/>
                <a:uLnTx/>
                <a:uFillTx/>
                <a:latin typeface="Fira Sans Extra Condensed"/>
                <a:ea typeface="Fira Sans Extra Condensed"/>
                <a:cs typeface="Fira Sans Extra Condensed"/>
                <a:sym typeface="Fira Sans Extra Condensed"/>
              </a:rPr>
              <a:t>Pht</a:t>
            </a:r>
            <a:r>
              <a:rPr lang="en-US" sz="2400" b="1" kern="0" dirty="0">
                <a:solidFill>
                  <a:srgbClr val="6A6A6A">
                    <a:lumMod val="10000"/>
                  </a:srgbClr>
                </a:solidFill>
                <a:latin typeface="Fira Sans Extra Condensed"/>
                <a:ea typeface="Fira Sans Extra Condensed"/>
                <a:cs typeface="Fira Sans Extra Condensed"/>
                <a:sym typeface="Fira Sans Extra Condensed"/>
              </a:rPr>
              <a:t> </a:t>
            </a:r>
            <a:r>
              <a:rPr lang="en-US" sz="2400" b="1" kern="0" dirty="0" err="1">
                <a:solidFill>
                  <a:srgbClr val="6A6A6A">
                    <a:lumMod val="10000"/>
                  </a:srgbClr>
                </a:solidFill>
                <a:latin typeface="Fira Sans Extra Condensed"/>
                <a:ea typeface="Fira Sans Extra Condensed"/>
                <a:cs typeface="Fira Sans Extra Condensed"/>
                <a:sym typeface="Fira Sans Extra Condensed"/>
              </a:rPr>
              <a:t>số</a:t>
            </a:r>
            <a:r>
              <a:rPr lang="en-US" sz="2400" b="1" kern="0" dirty="0">
                <a:solidFill>
                  <a:srgbClr val="6A6A6A">
                    <a:lumMod val="10000"/>
                  </a:srgbClr>
                </a:solidFill>
                <a:latin typeface="Fira Sans Extra Condensed"/>
                <a:ea typeface="Fira Sans Extra Condensed"/>
                <a:cs typeface="Fira Sans Extra Condensed"/>
                <a:sym typeface="Fira Sans Extra Condensed"/>
              </a:rPr>
              <a:t> 1: HƯỚNG DẪN TÌM HIỂU</a:t>
            </a:r>
            <a:endParaRPr kumimoji="0" sz="2400" b="1" i="0" u="none" strike="noStrike" kern="0" cap="none" spc="0" normalizeH="0" baseline="0" noProof="0" dirty="0">
              <a:ln>
                <a:noFill/>
              </a:ln>
              <a:solidFill>
                <a:srgbClr val="6A6A6A">
                  <a:lumMod val="10000"/>
                </a:srgbClr>
              </a:solidFill>
              <a:effectLst/>
              <a:uLnTx/>
              <a:uFillTx/>
              <a:latin typeface="Fira Sans Extra Condensed"/>
              <a:ea typeface="Fira Sans Extra Condensed"/>
              <a:cs typeface="Fira Sans Extra Condensed"/>
              <a:sym typeface="Fira Sans Extra Condensed"/>
            </a:endParaRPr>
          </a:p>
        </p:txBody>
      </p:sp>
      <p:graphicFrame>
        <p:nvGraphicFramePr>
          <p:cNvPr id="4" name="Table 3">
            <a:extLst>
              <a:ext uri="{FF2B5EF4-FFF2-40B4-BE49-F238E27FC236}">
                <a16:creationId xmlns:a16="http://schemas.microsoft.com/office/drawing/2014/main" id="{60D4BA56-5B7F-790B-DF9A-FC2528A9414A}"/>
              </a:ext>
            </a:extLst>
          </p:cNvPr>
          <p:cNvGraphicFramePr>
            <a:graphicFrameLocks noGrp="1"/>
          </p:cNvGraphicFramePr>
          <p:nvPr>
            <p:extLst>
              <p:ext uri="{D42A27DB-BD31-4B8C-83A1-F6EECF244321}">
                <p14:modId xmlns:p14="http://schemas.microsoft.com/office/powerpoint/2010/main" val="3658701787"/>
              </p:ext>
            </p:extLst>
          </p:nvPr>
        </p:nvGraphicFramePr>
        <p:xfrm>
          <a:off x="291646" y="939295"/>
          <a:ext cx="11606439" cy="5637346"/>
        </p:xfrm>
        <a:graphic>
          <a:graphicData uri="http://schemas.openxmlformats.org/drawingml/2006/table">
            <a:tbl>
              <a:tblPr firstRow="1" firstCol="1" bandRow="1">
                <a:tableStyleId>{1E171933-4619-4E11-9A3F-F7608DF75F80}</a:tableStyleId>
              </a:tblPr>
              <a:tblGrid>
                <a:gridCol w="1211477">
                  <a:extLst>
                    <a:ext uri="{9D8B030D-6E8A-4147-A177-3AD203B41FA5}">
                      <a16:colId xmlns:a16="http://schemas.microsoft.com/office/drawing/2014/main" val="3205038270"/>
                    </a:ext>
                  </a:extLst>
                </a:gridCol>
                <a:gridCol w="6325644">
                  <a:extLst>
                    <a:ext uri="{9D8B030D-6E8A-4147-A177-3AD203B41FA5}">
                      <a16:colId xmlns:a16="http://schemas.microsoft.com/office/drawing/2014/main" val="2276452801"/>
                    </a:ext>
                  </a:extLst>
                </a:gridCol>
                <a:gridCol w="4069318">
                  <a:extLst>
                    <a:ext uri="{9D8B030D-6E8A-4147-A177-3AD203B41FA5}">
                      <a16:colId xmlns:a16="http://schemas.microsoft.com/office/drawing/2014/main" val="3777260957"/>
                    </a:ext>
                  </a:extLst>
                </a:gridCol>
              </a:tblGrid>
              <a:tr h="1137176">
                <a:tc gridSpan="3">
                  <a:txBody>
                    <a:bodyPr/>
                    <a:lstStyle/>
                    <a:p>
                      <a:pPr algn="ctr">
                        <a:lnSpc>
                          <a:spcPct val="100000"/>
                        </a:lnSpc>
                        <a:spcAft>
                          <a:spcPts val="800"/>
                        </a:spcAft>
                      </a:pPr>
                      <a:r>
                        <a:rPr lang="vi-VN" sz="2800" dirty="0">
                          <a:effectLst/>
                          <a:latin typeface="+mj-lt"/>
                        </a:rPr>
                        <a:t>ĐẶC ĐIỂM CỦA PHONG CÁCH CỔ ĐIỂN </a:t>
                      </a:r>
                      <a:endParaRPr lang="en-SG" sz="1800" dirty="0">
                        <a:effectLst/>
                        <a:latin typeface="+mj-lt"/>
                      </a:endParaRPr>
                    </a:p>
                    <a:p>
                      <a:pPr algn="ctr">
                        <a:lnSpc>
                          <a:spcPct val="100000"/>
                        </a:lnSpc>
                        <a:spcAft>
                          <a:spcPts val="800"/>
                        </a:spcAft>
                      </a:pPr>
                      <a:r>
                        <a:rPr lang="vi-VN" sz="2800" dirty="0">
                          <a:effectLst/>
                          <a:latin typeface="+mj-lt"/>
                        </a:rPr>
                        <a:t>VÀ PHONG CÁCH LÃNG MẠN</a:t>
                      </a:r>
                      <a:endParaRPr lang="en-SG" sz="1800" dirty="0">
                        <a:effectLst/>
                        <a:latin typeface="+mj-lt"/>
                        <a:ea typeface="Calibri" panose="020F0502020204030204" pitchFamily="34" charset="0"/>
                        <a:cs typeface="Times New Roman" panose="02020603050405020304" pitchFamily="18" charset="0"/>
                      </a:endParaRPr>
                    </a:p>
                  </a:txBody>
                  <a:tcPr marL="64827" marR="648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hMerge="1">
                  <a:txBody>
                    <a:bodyPr/>
                    <a:lstStyle/>
                    <a:p>
                      <a:endParaRPr lang="en-SG"/>
                    </a:p>
                  </a:txBody>
                  <a:tcPr/>
                </a:tc>
                <a:tc hMerge="1">
                  <a:txBody>
                    <a:bodyPr/>
                    <a:lstStyle/>
                    <a:p>
                      <a:endParaRPr lang="en-SG"/>
                    </a:p>
                  </a:txBody>
                  <a:tcPr/>
                </a:tc>
                <a:extLst>
                  <a:ext uri="{0D108BD9-81ED-4DB2-BD59-A6C34878D82A}">
                    <a16:rowId xmlns:a16="http://schemas.microsoft.com/office/drawing/2014/main" val="2220894811"/>
                  </a:ext>
                </a:extLst>
              </a:tr>
              <a:tr h="681921">
                <a:tc>
                  <a:txBody>
                    <a:bodyPr/>
                    <a:lstStyle/>
                    <a:p>
                      <a:pPr algn="ctr">
                        <a:lnSpc>
                          <a:spcPct val="100000"/>
                        </a:lnSpc>
                        <a:spcAft>
                          <a:spcPts val="800"/>
                        </a:spcAft>
                      </a:pPr>
                      <a:r>
                        <a:rPr lang="vi-VN" sz="2800" dirty="0">
                          <a:effectLst/>
                          <a:latin typeface="+mj-lt"/>
                        </a:rPr>
                        <a:t> </a:t>
                      </a:r>
                      <a:endParaRPr lang="en-SG" sz="1800" dirty="0">
                        <a:effectLst/>
                        <a:latin typeface="+mj-lt"/>
                        <a:ea typeface="Calibri" panose="020F0502020204030204" pitchFamily="34" charset="0"/>
                        <a:cs typeface="Times New Roman" panose="02020603050405020304" pitchFamily="18" charset="0"/>
                      </a:endParaRPr>
                    </a:p>
                  </a:txBody>
                  <a:tcPr marL="64827" marR="648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r>
                        <a:rPr lang="vi-VN" sz="3200" b="1" dirty="0">
                          <a:effectLst/>
                          <a:latin typeface="+mj-lt"/>
                        </a:rPr>
                        <a:t>Phong cách cổ điển</a:t>
                      </a:r>
                      <a:endParaRPr lang="en-SG" sz="2000" b="1" dirty="0">
                        <a:effectLst/>
                        <a:latin typeface="+mj-lt"/>
                        <a:ea typeface="Calibri" panose="020F0502020204030204" pitchFamily="34" charset="0"/>
                        <a:cs typeface="Times New Roman" panose="02020603050405020304" pitchFamily="18" charset="0"/>
                      </a:endParaRPr>
                    </a:p>
                  </a:txBody>
                  <a:tcPr marL="64827" marR="648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r>
                        <a:rPr lang="vi-VN" sz="3200" b="1" dirty="0">
                          <a:effectLst/>
                          <a:latin typeface="+mj-lt"/>
                        </a:rPr>
                        <a:t>Phong cách lãng mạn</a:t>
                      </a:r>
                      <a:endParaRPr lang="en-SG" sz="2000" b="1" dirty="0">
                        <a:effectLst/>
                        <a:latin typeface="+mj-lt"/>
                        <a:ea typeface="Calibri" panose="020F0502020204030204" pitchFamily="34" charset="0"/>
                        <a:cs typeface="Times New Roman" panose="02020603050405020304" pitchFamily="18" charset="0"/>
                      </a:endParaRPr>
                    </a:p>
                  </a:txBody>
                  <a:tcPr marL="64827" marR="648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394805840"/>
                  </a:ext>
                </a:extLst>
              </a:tr>
              <a:tr h="1297032">
                <a:tc>
                  <a:txBody>
                    <a:bodyPr/>
                    <a:lstStyle/>
                    <a:p>
                      <a:pPr algn="just">
                        <a:lnSpc>
                          <a:spcPct val="100000"/>
                        </a:lnSpc>
                        <a:spcAft>
                          <a:spcPts val="800"/>
                        </a:spcAft>
                      </a:pPr>
                      <a:r>
                        <a:rPr lang="vi-VN" sz="2800" dirty="0">
                          <a:effectLst/>
                          <a:latin typeface="+mj-lt"/>
                        </a:rPr>
                        <a:t>Về nội dung</a:t>
                      </a:r>
                      <a:endParaRPr lang="en-SG" sz="1800" dirty="0">
                        <a:effectLst/>
                        <a:latin typeface="+mj-lt"/>
                        <a:ea typeface="Calibri" panose="020F0502020204030204" pitchFamily="34" charset="0"/>
                        <a:cs typeface="Times New Roman" panose="02020603050405020304" pitchFamily="18" charset="0"/>
                      </a:endParaRPr>
                    </a:p>
                  </a:txBody>
                  <a:tcPr marL="64827" marR="648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800"/>
                        </a:spcAft>
                      </a:pPr>
                      <a:endParaRPr lang="en-SG" sz="1800" dirty="0">
                        <a:effectLst/>
                        <a:latin typeface="+mj-lt"/>
                        <a:ea typeface="Calibri" panose="020F0502020204030204" pitchFamily="34" charset="0"/>
                        <a:cs typeface="Times New Roman" panose="02020603050405020304" pitchFamily="18" charset="0"/>
                      </a:endParaRPr>
                    </a:p>
                  </a:txBody>
                  <a:tcPr marL="64827" marR="648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1800" dirty="0">
                        <a:effectLst/>
                        <a:latin typeface="+mj-lt"/>
                        <a:ea typeface="Calibri" panose="020F0502020204030204" pitchFamily="34" charset="0"/>
                        <a:cs typeface="Times New Roman" panose="02020603050405020304" pitchFamily="18" charset="0"/>
                      </a:endParaRPr>
                    </a:p>
                  </a:txBody>
                  <a:tcPr marL="64827" marR="648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034586158"/>
                  </a:ext>
                </a:extLst>
              </a:tr>
              <a:tr h="2521217">
                <a:tc>
                  <a:txBody>
                    <a:bodyPr/>
                    <a:lstStyle/>
                    <a:p>
                      <a:pPr algn="just">
                        <a:lnSpc>
                          <a:spcPct val="100000"/>
                        </a:lnSpc>
                        <a:spcAft>
                          <a:spcPts val="800"/>
                        </a:spcAft>
                      </a:pPr>
                      <a:r>
                        <a:rPr lang="vi-VN" sz="2800" dirty="0">
                          <a:effectLst/>
                          <a:latin typeface="+mj-lt"/>
                        </a:rPr>
                        <a:t>Về hình thức</a:t>
                      </a:r>
                      <a:endParaRPr lang="en-SG" sz="1800" dirty="0">
                        <a:effectLst/>
                        <a:latin typeface="+mj-lt"/>
                        <a:ea typeface="Calibri" panose="020F0502020204030204" pitchFamily="34" charset="0"/>
                        <a:cs typeface="Times New Roman" panose="02020603050405020304" pitchFamily="18" charset="0"/>
                      </a:endParaRPr>
                    </a:p>
                  </a:txBody>
                  <a:tcPr marL="64827" marR="648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4">
                        <a:lumMod val="40000"/>
                        <a:lumOff val="60000"/>
                      </a:schemeClr>
                    </a:solidFill>
                  </a:tcPr>
                </a:tc>
                <a:tc>
                  <a:txBody>
                    <a:bodyPr/>
                    <a:lstStyle/>
                    <a:p>
                      <a:pPr algn="just">
                        <a:lnSpc>
                          <a:spcPct val="100000"/>
                        </a:lnSpc>
                        <a:spcAft>
                          <a:spcPts val="800"/>
                        </a:spcAft>
                      </a:pPr>
                      <a:endParaRPr lang="en-SG" sz="1800" dirty="0">
                        <a:effectLst/>
                        <a:latin typeface="+mj-lt"/>
                        <a:ea typeface="Calibri" panose="020F0502020204030204" pitchFamily="34" charset="0"/>
                        <a:cs typeface="Times New Roman" panose="02020603050405020304" pitchFamily="18" charset="0"/>
                      </a:endParaRPr>
                    </a:p>
                  </a:txBody>
                  <a:tcPr marL="64827" marR="648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just">
                        <a:lnSpc>
                          <a:spcPct val="100000"/>
                        </a:lnSpc>
                        <a:spcAft>
                          <a:spcPts val="800"/>
                        </a:spcAft>
                      </a:pPr>
                      <a:endParaRPr lang="en-SG" sz="1800" dirty="0">
                        <a:effectLst/>
                        <a:latin typeface="+mj-lt"/>
                      </a:endParaRPr>
                    </a:p>
                  </a:txBody>
                  <a:tcPr marL="64827" marR="64827"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4081853036"/>
                  </a:ext>
                </a:extLst>
              </a:tr>
            </a:tbl>
          </a:graphicData>
        </a:graphic>
      </p:graphicFrame>
      <p:sp>
        <p:nvSpPr>
          <p:cNvPr id="3" name="TextBox 2">
            <a:extLst>
              <a:ext uri="{FF2B5EF4-FFF2-40B4-BE49-F238E27FC236}">
                <a16:creationId xmlns:a16="http://schemas.microsoft.com/office/drawing/2014/main" id="{3D32FA4D-5964-0E44-5345-FC0E8749061D}"/>
              </a:ext>
            </a:extLst>
          </p:cNvPr>
          <p:cNvSpPr txBox="1"/>
          <p:nvPr/>
        </p:nvSpPr>
        <p:spPr>
          <a:xfrm>
            <a:off x="1621077" y="2951946"/>
            <a:ext cx="6093912" cy="954107"/>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2800" b="0" i="0" u="none" strike="noStrike" kern="0" cap="none" spc="0" normalizeH="0" baseline="0" noProof="0" dirty="0">
                <a:ln>
                  <a:noFill/>
                </a:ln>
                <a:solidFill>
                  <a:srgbClr val="000000"/>
                </a:solidFill>
                <a:effectLst/>
                <a:uLnTx/>
                <a:uFillTx/>
                <a:latin typeface="Times New Roman" panose="02020603050405020304" pitchFamily="18" charset="0"/>
                <a:ea typeface="+mn-ea"/>
                <a:cs typeface="+mn-cs"/>
                <a:sym typeface="Arial"/>
              </a:rPr>
              <a:t>đề cao tính chất khuôn mẫu, chuẩn mực về tư tưởng (đạo lí, lí tưởng sống,…)</a:t>
            </a:r>
            <a:endParaRPr kumimoji="0" lang="en-SG" sz="1800" b="0" i="0" u="none" strike="noStrike" kern="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sym typeface="Arial"/>
            </a:endParaRPr>
          </a:p>
        </p:txBody>
      </p:sp>
      <p:sp>
        <p:nvSpPr>
          <p:cNvPr id="8" name="TextBox 7">
            <a:extLst>
              <a:ext uri="{FF2B5EF4-FFF2-40B4-BE49-F238E27FC236}">
                <a16:creationId xmlns:a16="http://schemas.microsoft.com/office/drawing/2014/main" id="{E232B565-986D-CD46-6089-E11496EA3284}"/>
              </a:ext>
            </a:extLst>
          </p:cNvPr>
          <p:cNvSpPr txBox="1"/>
          <p:nvPr/>
        </p:nvSpPr>
        <p:spPr>
          <a:xfrm>
            <a:off x="7841516" y="2947750"/>
            <a:ext cx="4056569" cy="954107"/>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2800" b="0" i="0" u="none" strike="noStrike" kern="0" cap="none" spc="0" normalizeH="0" baseline="0" noProof="0" dirty="0">
                <a:ln>
                  <a:noFill/>
                </a:ln>
                <a:solidFill>
                  <a:srgbClr val="000000"/>
                </a:solidFill>
                <a:effectLst/>
                <a:uLnTx/>
                <a:uFillTx/>
                <a:latin typeface="Times New Roman" panose="02020603050405020304" pitchFamily="18" charset="0"/>
                <a:ea typeface="+mn-ea"/>
                <a:cs typeface="+mn-cs"/>
                <a:sym typeface="Arial"/>
              </a:rPr>
              <a:t>đề cao cảm xúc và trí tưởng tượng của con người</a:t>
            </a:r>
            <a:endParaRPr kumimoji="0" lang="en-SG" sz="1800" b="0" i="0" u="none" strike="noStrike" kern="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sym typeface="Arial"/>
            </a:endParaRPr>
          </a:p>
        </p:txBody>
      </p:sp>
      <p:sp>
        <p:nvSpPr>
          <p:cNvPr id="25" name="TextBox 24">
            <a:extLst>
              <a:ext uri="{FF2B5EF4-FFF2-40B4-BE49-F238E27FC236}">
                <a16:creationId xmlns:a16="http://schemas.microsoft.com/office/drawing/2014/main" id="{33D264DF-9867-E0E0-2DCF-F7557DA4399F}"/>
              </a:ext>
            </a:extLst>
          </p:cNvPr>
          <p:cNvSpPr txBox="1"/>
          <p:nvPr/>
        </p:nvSpPr>
        <p:spPr>
          <a:xfrm>
            <a:off x="1621077" y="4242190"/>
            <a:ext cx="6093912" cy="2246769"/>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2800" b="0" i="0" u="none" strike="noStrike" kern="0" cap="none" spc="0" normalizeH="0" baseline="0" noProof="0" dirty="0">
                <a:ln>
                  <a:noFill/>
                </a:ln>
                <a:solidFill>
                  <a:srgbClr val="000000"/>
                </a:solidFill>
                <a:effectLst/>
                <a:uLnTx/>
                <a:uFillTx/>
                <a:latin typeface="Times New Roman" panose="02020603050405020304" pitchFamily="18" charset="0"/>
                <a:ea typeface="+mn-ea"/>
                <a:cs typeface="+mn-cs"/>
                <a:sym typeface="Arial"/>
              </a:rPr>
              <a:t>đề cao tính chất khuôn mẫu, chuẩn mực về nghệ thuật (những quy định về thể loại, với hệ thống ngôn từ tao nhã, hình ảnh ước lệ tượng trưng, sử dụng nhiều điển tích, điển cố,…).</a:t>
            </a:r>
            <a:endParaRPr kumimoji="0" lang="en-SG" sz="1800" b="0" i="0" u="none" strike="noStrike" kern="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sym typeface="Arial"/>
            </a:endParaRPr>
          </a:p>
        </p:txBody>
      </p:sp>
      <p:sp>
        <p:nvSpPr>
          <p:cNvPr id="27" name="TextBox 26">
            <a:extLst>
              <a:ext uri="{FF2B5EF4-FFF2-40B4-BE49-F238E27FC236}">
                <a16:creationId xmlns:a16="http://schemas.microsoft.com/office/drawing/2014/main" id="{4BE56B91-E2B5-5C35-F578-0EBC04005DE7}"/>
              </a:ext>
            </a:extLst>
          </p:cNvPr>
          <p:cNvSpPr txBox="1"/>
          <p:nvPr/>
        </p:nvSpPr>
        <p:spPr>
          <a:xfrm>
            <a:off x="7841516" y="4242189"/>
            <a:ext cx="3930041" cy="2246769"/>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2800" b="0" i="0" u="none" strike="noStrike" kern="0" cap="none" spc="0" normalizeH="0" baseline="0" noProof="0" dirty="0">
                <a:ln>
                  <a:noFill/>
                </a:ln>
                <a:solidFill>
                  <a:srgbClr val="000000"/>
                </a:solidFill>
                <a:effectLst/>
                <a:uLnTx/>
                <a:uFillTx/>
                <a:latin typeface="Times New Roman" panose="02020603050405020304" pitchFamily="18" charset="0"/>
                <a:ea typeface="+mn-ea"/>
                <a:cs typeface="+mn-cs"/>
                <a:sym typeface="Arial"/>
              </a:rPr>
              <a:t>có khuynh hướng phá vỡ các quy phạm nhằm giải phóng con người cá nhân bộc lộ cá tính một cách tự do nhất.</a:t>
            </a:r>
            <a:endParaRPr kumimoji="0" lang="en-SG" sz="1800" b="0" i="0" u="none" strike="noStrike" kern="0" cap="none" spc="0" normalizeH="0" baseline="0" noProof="0" dirty="0">
              <a:ln>
                <a:noFill/>
              </a:ln>
              <a:solidFill>
                <a:srgbClr val="000000"/>
              </a:solidFill>
              <a:effectLst/>
              <a:uLnTx/>
              <a:uFillTx/>
              <a:latin typeface="Arial"/>
              <a:ea typeface="+mn-ea"/>
              <a:cs typeface="+mn-cs"/>
              <a:sym typeface="Arial"/>
            </a:endParaRPr>
          </a:p>
        </p:txBody>
      </p:sp>
    </p:spTree>
    <p:custDataLst>
      <p:tags r:id="rId1"/>
    </p:custDataLst>
    <p:extLst>
      <p:ext uri="{BB962C8B-B14F-4D97-AF65-F5344CB8AC3E}">
        <p14:creationId xmlns:p14="http://schemas.microsoft.com/office/powerpoint/2010/main" val="2740690156"/>
      </p:ext>
    </p:extLst>
  </p:cSld>
  <p:clrMapOvr>
    <a:masterClrMapping/>
  </p:clrMapOvr>
  <mc:AlternateContent xmlns:mc="http://schemas.openxmlformats.org/markup-compatibility/2006" xmlns:p14="http://schemas.microsoft.com/office/powerpoint/2010/main">
    <mc:Choice Requires="p14">
      <p:transition spd="slow" p14:dur="1400" advClick="0">
        <p14:doors dir="ver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barn(inVertical)">
                                      <p:cBhvr>
                                        <p:cTn id="12" dur="5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inVertical)">
                                      <p:cBhvr>
                                        <p:cTn id="17" dur="500"/>
                                        <p:tgtEl>
                                          <p:spTgt spid="8"/>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27"/>
                                        </p:tgtEl>
                                        <p:attrNameLst>
                                          <p:attrName>style.visibility</p:attrName>
                                        </p:attrNameLst>
                                      </p:cBhvr>
                                      <p:to>
                                        <p:strVal val="visible"/>
                                      </p:to>
                                    </p:set>
                                    <p:animEffect transition="in" filter="barn(inVertical)">
                                      <p:cBhvr>
                                        <p:cTn id="22" dur="50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 grpId="0"/>
      <p:bldP spid="25" grpId="0"/>
      <p:bldP spid="27"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10850881" y="424545"/>
            <a:ext cx="3162416" cy="458421"/>
          </a:xfrm>
          <a:prstGeom prst="rect">
            <a:avLst/>
          </a:prstGeom>
        </p:spPr>
      </p:pic>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6"/>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6266162" y="-4141207"/>
            <a:ext cx="846221" cy="9241974"/>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6"/>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2268355" y="264258"/>
            <a:ext cx="8841831" cy="618708"/>
          </a:xfrm>
          <a:prstGeom prst="rect">
            <a:avLst/>
          </a:prstGeom>
          <a:noFill/>
        </p:spPr>
        <p:txBody>
          <a:bodyPr vert="horz" wrap="square" rtlCol="0">
            <a:noAutofit/>
          </a:bodyPr>
          <a:lstStyle/>
          <a:p>
            <a:pPr lvl="0" algn="ctr">
              <a:defRPr/>
            </a:pPr>
            <a:r>
              <a:rPr lang="vi-VN" sz="3200" b="1" dirty="0">
                <a:solidFill>
                  <a:schemeClr val="bg1"/>
                </a:solidFill>
                <a:latin typeface="+mj-lt"/>
              </a:rPr>
              <a:t>2. Tìm hiểu Lịch sử/ tiến trình lịch sử văn học</a:t>
            </a:r>
            <a:endParaRPr kumimoji="0" lang="en-US" altLang="zh-CN" sz="8800" b="1" i="0" u="none" strike="noStrike" kern="1200" cap="none" spc="0" normalizeH="0" baseline="0" noProof="0" dirty="0">
              <a:ln>
                <a:noFill/>
              </a:ln>
              <a:solidFill>
                <a:schemeClr val="bg1"/>
              </a:solidFill>
              <a:effectLst/>
              <a:uLnTx/>
              <a:uFillTx/>
              <a:latin typeface="+mj-lt"/>
              <a:ea typeface="思源宋体 CN Light"/>
              <a:cs typeface="Times New Roman" panose="02020603050405020304" pitchFamily="18" charset="0"/>
            </a:endParaRPr>
          </a:p>
        </p:txBody>
      </p:sp>
      <p:grpSp>
        <p:nvGrpSpPr>
          <p:cNvPr id="2" name="Google Shape;1750;p38">
            <a:extLst>
              <a:ext uri="{FF2B5EF4-FFF2-40B4-BE49-F238E27FC236}">
                <a16:creationId xmlns:a16="http://schemas.microsoft.com/office/drawing/2014/main" id="{776E0D10-0B03-174A-2FD2-EC0684432FBF}"/>
              </a:ext>
            </a:extLst>
          </p:cNvPr>
          <p:cNvGrpSpPr/>
          <p:nvPr/>
        </p:nvGrpSpPr>
        <p:grpSpPr>
          <a:xfrm rot="-988">
            <a:off x="152142" y="2188955"/>
            <a:ext cx="4080651" cy="3821526"/>
            <a:chOff x="883500" y="1328639"/>
            <a:chExt cx="760725" cy="871561"/>
          </a:xfrm>
        </p:grpSpPr>
        <p:sp>
          <p:nvSpPr>
            <p:cNvPr id="25" name="Google Shape;1751;p38">
              <a:extLst>
                <a:ext uri="{FF2B5EF4-FFF2-40B4-BE49-F238E27FC236}">
                  <a16:creationId xmlns:a16="http://schemas.microsoft.com/office/drawing/2014/main" id="{6152134F-997A-0EC5-1D34-8FB6F17DCDE7}"/>
                </a:ext>
              </a:extLst>
            </p:cNvPr>
            <p:cNvSpPr/>
            <p:nvPr/>
          </p:nvSpPr>
          <p:spPr>
            <a:xfrm>
              <a:off x="883500" y="1341300"/>
              <a:ext cx="747450" cy="858900"/>
            </a:xfrm>
            <a:custGeom>
              <a:avLst/>
              <a:gdLst/>
              <a:ahLst/>
              <a:cxnLst/>
              <a:rect l="l" t="t" r="r" b="b"/>
              <a:pathLst>
                <a:path w="29898" h="34356" extrusionOk="0">
                  <a:moveTo>
                    <a:pt x="27902" y="0"/>
                  </a:moveTo>
                  <a:cubicBezTo>
                    <a:pt x="26504" y="187"/>
                    <a:pt x="25099" y="357"/>
                    <a:pt x="23683" y="509"/>
                  </a:cubicBezTo>
                  <a:cubicBezTo>
                    <a:pt x="23686" y="697"/>
                    <a:pt x="23688" y="888"/>
                    <a:pt x="23693" y="1077"/>
                  </a:cubicBezTo>
                  <a:cubicBezTo>
                    <a:pt x="23562" y="908"/>
                    <a:pt x="23445" y="730"/>
                    <a:pt x="23343" y="545"/>
                  </a:cubicBezTo>
                  <a:cubicBezTo>
                    <a:pt x="23219" y="558"/>
                    <a:pt x="23093" y="572"/>
                    <a:pt x="22969" y="584"/>
                  </a:cubicBezTo>
                  <a:cubicBezTo>
                    <a:pt x="22945" y="805"/>
                    <a:pt x="22919" y="1025"/>
                    <a:pt x="22895" y="1245"/>
                  </a:cubicBezTo>
                  <a:cubicBezTo>
                    <a:pt x="22811" y="1038"/>
                    <a:pt x="22734" y="827"/>
                    <a:pt x="22665" y="615"/>
                  </a:cubicBezTo>
                  <a:cubicBezTo>
                    <a:pt x="18078" y="1078"/>
                    <a:pt x="13416" y="1348"/>
                    <a:pt x="8765" y="1348"/>
                  </a:cubicBezTo>
                  <a:cubicBezTo>
                    <a:pt x="8053" y="1348"/>
                    <a:pt x="7341" y="1342"/>
                    <a:pt x="6629" y="1329"/>
                  </a:cubicBezTo>
                  <a:cubicBezTo>
                    <a:pt x="6589" y="1739"/>
                    <a:pt x="6523" y="2146"/>
                    <a:pt x="6432" y="2547"/>
                  </a:cubicBezTo>
                  <a:cubicBezTo>
                    <a:pt x="6192" y="2160"/>
                    <a:pt x="6013" y="1743"/>
                    <a:pt x="5899" y="1314"/>
                  </a:cubicBezTo>
                  <a:cubicBezTo>
                    <a:pt x="5809" y="1312"/>
                    <a:pt x="5720" y="1310"/>
                    <a:pt x="5631" y="1308"/>
                  </a:cubicBezTo>
                  <a:cubicBezTo>
                    <a:pt x="5547" y="1763"/>
                    <a:pt x="5465" y="2218"/>
                    <a:pt x="5380" y="2674"/>
                  </a:cubicBezTo>
                  <a:cubicBezTo>
                    <a:pt x="5258" y="2213"/>
                    <a:pt x="5134" y="1752"/>
                    <a:pt x="5012" y="1290"/>
                  </a:cubicBezTo>
                  <a:cubicBezTo>
                    <a:pt x="3335" y="1237"/>
                    <a:pt x="1664" y="1144"/>
                    <a:pt x="1" y="1012"/>
                  </a:cubicBezTo>
                  <a:lnTo>
                    <a:pt x="1" y="1012"/>
                  </a:lnTo>
                  <a:cubicBezTo>
                    <a:pt x="83" y="2151"/>
                    <a:pt x="164" y="3307"/>
                    <a:pt x="243" y="4472"/>
                  </a:cubicBezTo>
                  <a:cubicBezTo>
                    <a:pt x="603" y="4634"/>
                    <a:pt x="968" y="4788"/>
                    <a:pt x="1338" y="4927"/>
                  </a:cubicBezTo>
                  <a:cubicBezTo>
                    <a:pt x="982" y="4937"/>
                    <a:pt x="626" y="4976"/>
                    <a:pt x="281" y="5047"/>
                  </a:cubicBezTo>
                  <a:cubicBezTo>
                    <a:pt x="285" y="5114"/>
                    <a:pt x="288" y="5179"/>
                    <a:pt x="294" y="5243"/>
                  </a:cubicBezTo>
                  <a:cubicBezTo>
                    <a:pt x="610" y="5293"/>
                    <a:pt x="921" y="5374"/>
                    <a:pt x="1220" y="5490"/>
                  </a:cubicBezTo>
                  <a:cubicBezTo>
                    <a:pt x="921" y="5567"/>
                    <a:pt x="624" y="5646"/>
                    <a:pt x="325" y="5723"/>
                  </a:cubicBezTo>
                  <a:cubicBezTo>
                    <a:pt x="929" y="14908"/>
                    <a:pt x="1406" y="24772"/>
                    <a:pt x="1680" y="33672"/>
                  </a:cubicBezTo>
                  <a:cubicBezTo>
                    <a:pt x="5820" y="34137"/>
                    <a:pt x="9807" y="34355"/>
                    <a:pt x="13758" y="34355"/>
                  </a:cubicBezTo>
                  <a:cubicBezTo>
                    <a:pt x="19104" y="34355"/>
                    <a:pt x="24386" y="33956"/>
                    <a:pt x="29898" y="33230"/>
                  </a:cubicBezTo>
                  <a:cubicBezTo>
                    <a:pt x="29851" y="32353"/>
                    <a:pt x="29801" y="31475"/>
                    <a:pt x="29752" y="30597"/>
                  </a:cubicBezTo>
                  <a:cubicBezTo>
                    <a:pt x="29450" y="30559"/>
                    <a:pt x="29146" y="30523"/>
                    <a:pt x="28843" y="30485"/>
                  </a:cubicBezTo>
                  <a:cubicBezTo>
                    <a:pt x="29138" y="30376"/>
                    <a:pt x="29433" y="30264"/>
                    <a:pt x="29728" y="30155"/>
                  </a:cubicBezTo>
                  <a:cubicBezTo>
                    <a:pt x="29717" y="29969"/>
                    <a:pt x="29707" y="29786"/>
                    <a:pt x="29696" y="29600"/>
                  </a:cubicBezTo>
                  <a:cubicBezTo>
                    <a:pt x="29484" y="29560"/>
                    <a:pt x="29269" y="29538"/>
                    <a:pt x="29056" y="29538"/>
                  </a:cubicBezTo>
                  <a:cubicBezTo>
                    <a:pt x="29016" y="29538"/>
                    <a:pt x="28976" y="29539"/>
                    <a:pt x="28937" y="29540"/>
                  </a:cubicBezTo>
                  <a:cubicBezTo>
                    <a:pt x="29161" y="29386"/>
                    <a:pt x="29409" y="29261"/>
                    <a:pt x="29671" y="29169"/>
                  </a:cubicBezTo>
                  <a:cubicBezTo>
                    <a:pt x="29108" y="19455"/>
                    <a:pt x="28427" y="9699"/>
                    <a:pt x="27902" y="0"/>
                  </a:cubicBezTo>
                  <a:close/>
                </a:path>
              </a:pathLst>
            </a:custGeom>
            <a:solidFill>
              <a:srgbClr val="B3A9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1752;p38">
              <a:extLst>
                <a:ext uri="{FF2B5EF4-FFF2-40B4-BE49-F238E27FC236}">
                  <a16:creationId xmlns:a16="http://schemas.microsoft.com/office/drawing/2014/main" id="{FF4092FE-2796-9479-DA08-D169CD00122D}"/>
                </a:ext>
              </a:extLst>
            </p:cNvPr>
            <p:cNvSpPr/>
            <p:nvPr/>
          </p:nvSpPr>
          <p:spPr>
            <a:xfrm>
              <a:off x="896775" y="1328639"/>
              <a:ext cx="747450" cy="858900"/>
            </a:xfrm>
            <a:custGeom>
              <a:avLst/>
              <a:gdLst/>
              <a:ahLst/>
              <a:cxnLst/>
              <a:rect l="l" t="t" r="r" b="b"/>
              <a:pathLst>
                <a:path w="29898" h="34356" extrusionOk="0">
                  <a:moveTo>
                    <a:pt x="27902" y="0"/>
                  </a:moveTo>
                  <a:cubicBezTo>
                    <a:pt x="26504" y="187"/>
                    <a:pt x="25099" y="357"/>
                    <a:pt x="23683" y="509"/>
                  </a:cubicBezTo>
                  <a:cubicBezTo>
                    <a:pt x="23686" y="697"/>
                    <a:pt x="23688" y="888"/>
                    <a:pt x="23693" y="1077"/>
                  </a:cubicBezTo>
                  <a:cubicBezTo>
                    <a:pt x="23562" y="908"/>
                    <a:pt x="23445" y="730"/>
                    <a:pt x="23343" y="545"/>
                  </a:cubicBezTo>
                  <a:cubicBezTo>
                    <a:pt x="23219" y="558"/>
                    <a:pt x="23093" y="572"/>
                    <a:pt x="22969" y="584"/>
                  </a:cubicBezTo>
                  <a:cubicBezTo>
                    <a:pt x="22945" y="805"/>
                    <a:pt x="22919" y="1025"/>
                    <a:pt x="22895" y="1245"/>
                  </a:cubicBezTo>
                  <a:cubicBezTo>
                    <a:pt x="22811" y="1038"/>
                    <a:pt x="22734" y="827"/>
                    <a:pt x="22665" y="615"/>
                  </a:cubicBezTo>
                  <a:cubicBezTo>
                    <a:pt x="18078" y="1078"/>
                    <a:pt x="13416" y="1348"/>
                    <a:pt x="8765" y="1348"/>
                  </a:cubicBezTo>
                  <a:cubicBezTo>
                    <a:pt x="8053" y="1348"/>
                    <a:pt x="7341" y="1342"/>
                    <a:pt x="6629" y="1329"/>
                  </a:cubicBezTo>
                  <a:cubicBezTo>
                    <a:pt x="6589" y="1739"/>
                    <a:pt x="6523" y="2146"/>
                    <a:pt x="6432" y="2547"/>
                  </a:cubicBezTo>
                  <a:cubicBezTo>
                    <a:pt x="6192" y="2160"/>
                    <a:pt x="6013" y="1743"/>
                    <a:pt x="5899" y="1314"/>
                  </a:cubicBezTo>
                  <a:cubicBezTo>
                    <a:pt x="5809" y="1312"/>
                    <a:pt x="5720" y="1310"/>
                    <a:pt x="5631" y="1308"/>
                  </a:cubicBezTo>
                  <a:cubicBezTo>
                    <a:pt x="5547" y="1763"/>
                    <a:pt x="5465" y="2218"/>
                    <a:pt x="5380" y="2674"/>
                  </a:cubicBezTo>
                  <a:cubicBezTo>
                    <a:pt x="5258" y="2213"/>
                    <a:pt x="5134" y="1752"/>
                    <a:pt x="5012" y="1290"/>
                  </a:cubicBezTo>
                  <a:cubicBezTo>
                    <a:pt x="3335" y="1237"/>
                    <a:pt x="1664" y="1144"/>
                    <a:pt x="1" y="1012"/>
                  </a:cubicBezTo>
                  <a:lnTo>
                    <a:pt x="1" y="1012"/>
                  </a:lnTo>
                  <a:cubicBezTo>
                    <a:pt x="83" y="2151"/>
                    <a:pt x="164" y="3307"/>
                    <a:pt x="243" y="4472"/>
                  </a:cubicBezTo>
                  <a:cubicBezTo>
                    <a:pt x="603" y="4634"/>
                    <a:pt x="968" y="4788"/>
                    <a:pt x="1338" y="4927"/>
                  </a:cubicBezTo>
                  <a:cubicBezTo>
                    <a:pt x="982" y="4937"/>
                    <a:pt x="626" y="4976"/>
                    <a:pt x="281" y="5047"/>
                  </a:cubicBezTo>
                  <a:cubicBezTo>
                    <a:pt x="285" y="5114"/>
                    <a:pt x="288" y="5179"/>
                    <a:pt x="294" y="5243"/>
                  </a:cubicBezTo>
                  <a:cubicBezTo>
                    <a:pt x="610" y="5293"/>
                    <a:pt x="921" y="5374"/>
                    <a:pt x="1220" y="5490"/>
                  </a:cubicBezTo>
                  <a:cubicBezTo>
                    <a:pt x="921" y="5567"/>
                    <a:pt x="624" y="5646"/>
                    <a:pt x="325" y="5723"/>
                  </a:cubicBezTo>
                  <a:cubicBezTo>
                    <a:pt x="929" y="14908"/>
                    <a:pt x="1406" y="24772"/>
                    <a:pt x="1680" y="33672"/>
                  </a:cubicBezTo>
                  <a:cubicBezTo>
                    <a:pt x="5820" y="34137"/>
                    <a:pt x="9807" y="34355"/>
                    <a:pt x="13758" y="34355"/>
                  </a:cubicBezTo>
                  <a:cubicBezTo>
                    <a:pt x="19104" y="34355"/>
                    <a:pt x="24386" y="33956"/>
                    <a:pt x="29898" y="33230"/>
                  </a:cubicBezTo>
                  <a:cubicBezTo>
                    <a:pt x="29851" y="32353"/>
                    <a:pt x="29801" y="31475"/>
                    <a:pt x="29752" y="30597"/>
                  </a:cubicBezTo>
                  <a:cubicBezTo>
                    <a:pt x="29450" y="30559"/>
                    <a:pt x="29146" y="30523"/>
                    <a:pt x="28843" y="30485"/>
                  </a:cubicBezTo>
                  <a:cubicBezTo>
                    <a:pt x="29138" y="30376"/>
                    <a:pt x="29433" y="30264"/>
                    <a:pt x="29728" y="30155"/>
                  </a:cubicBezTo>
                  <a:cubicBezTo>
                    <a:pt x="29717" y="29969"/>
                    <a:pt x="29707" y="29786"/>
                    <a:pt x="29696" y="29600"/>
                  </a:cubicBezTo>
                  <a:cubicBezTo>
                    <a:pt x="29484" y="29560"/>
                    <a:pt x="29269" y="29538"/>
                    <a:pt x="29056" y="29538"/>
                  </a:cubicBezTo>
                  <a:cubicBezTo>
                    <a:pt x="29016" y="29538"/>
                    <a:pt x="28976" y="29539"/>
                    <a:pt x="28937" y="29540"/>
                  </a:cubicBezTo>
                  <a:cubicBezTo>
                    <a:pt x="29161" y="29386"/>
                    <a:pt x="29409" y="29261"/>
                    <a:pt x="29671" y="29169"/>
                  </a:cubicBezTo>
                  <a:cubicBezTo>
                    <a:pt x="29108" y="19455"/>
                    <a:pt x="28427" y="9699"/>
                    <a:pt x="27902"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 name="Google Shape;1772;p38">
            <a:extLst>
              <a:ext uri="{FF2B5EF4-FFF2-40B4-BE49-F238E27FC236}">
                <a16:creationId xmlns:a16="http://schemas.microsoft.com/office/drawing/2014/main" id="{E27299F7-3551-82FA-005B-38AF335641B6}"/>
              </a:ext>
            </a:extLst>
          </p:cNvPr>
          <p:cNvGrpSpPr/>
          <p:nvPr/>
        </p:nvGrpSpPr>
        <p:grpSpPr>
          <a:xfrm>
            <a:off x="1494549" y="1718119"/>
            <a:ext cx="925609" cy="812919"/>
            <a:chOff x="2787900" y="912850"/>
            <a:chExt cx="317725" cy="233350"/>
          </a:xfrm>
        </p:grpSpPr>
        <p:sp>
          <p:nvSpPr>
            <p:cNvPr id="4" name="Google Shape;1773;p38">
              <a:extLst>
                <a:ext uri="{FF2B5EF4-FFF2-40B4-BE49-F238E27FC236}">
                  <a16:creationId xmlns:a16="http://schemas.microsoft.com/office/drawing/2014/main" id="{53E672E5-234B-20E2-6739-338E72A2A6B0}"/>
                </a:ext>
              </a:extLst>
            </p:cNvPr>
            <p:cNvSpPr/>
            <p:nvPr/>
          </p:nvSpPr>
          <p:spPr>
            <a:xfrm>
              <a:off x="2805125" y="926525"/>
              <a:ext cx="300500" cy="219675"/>
            </a:xfrm>
            <a:custGeom>
              <a:avLst/>
              <a:gdLst/>
              <a:ahLst/>
              <a:cxnLst/>
              <a:rect l="l" t="t" r="r" b="b"/>
              <a:pathLst>
                <a:path w="12020" h="8787" extrusionOk="0">
                  <a:moveTo>
                    <a:pt x="1734" y="1"/>
                  </a:moveTo>
                  <a:lnTo>
                    <a:pt x="0" y="5602"/>
                  </a:lnTo>
                  <a:lnTo>
                    <a:pt x="10286" y="8787"/>
                  </a:lnTo>
                  <a:lnTo>
                    <a:pt x="12020" y="3185"/>
                  </a:lnTo>
                  <a:lnTo>
                    <a:pt x="1734" y="1"/>
                  </a:lnTo>
                  <a:close/>
                </a:path>
              </a:pathLst>
            </a:custGeom>
            <a:solidFill>
              <a:srgbClr val="FFCC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 name="Google Shape;1774;p38">
              <a:extLst>
                <a:ext uri="{FF2B5EF4-FFF2-40B4-BE49-F238E27FC236}">
                  <a16:creationId xmlns:a16="http://schemas.microsoft.com/office/drawing/2014/main" id="{F646DCF0-E672-46A9-B690-77F796E340A5}"/>
                </a:ext>
              </a:extLst>
            </p:cNvPr>
            <p:cNvSpPr/>
            <p:nvPr/>
          </p:nvSpPr>
          <p:spPr>
            <a:xfrm>
              <a:off x="2787900" y="913700"/>
              <a:ext cx="296950" cy="208175"/>
            </a:xfrm>
            <a:custGeom>
              <a:avLst/>
              <a:gdLst/>
              <a:ahLst/>
              <a:cxnLst/>
              <a:rect l="l" t="t" r="r" b="b"/>
              <a:pathLst>
                <a:path w="11878" h="8327" extrusionOk="0">
                  <a:moveTo>
                    <a:pt x="1440" y="1"/>
                  </a:moveTo>
                  <a:lnTo>
                    <a:pt x="1" y="5686"/>
                  </a:lnTo>
                  <a:lnTo>
                    <a:pt x="10440" y="8326"/>
                  </a:lnTo>
                  <a:lnTo>
                    <a:pt x="11878" y="2642"/>
                  </a:lnTo>
                  <a:lnTo>
                    <a:pt x="1440" y="1"/>
                  </a:lnTo>
                  <a:close/>
                </a:path>
              </a:pathLst>
            </a:custGeom>
            <a:solidFill>
              <a:srgbClr val="ACAD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 name="Google Shape;1775;p38">
              <a:extLst>
                <a:ext uri="{FF2B5EF4-FFF2-40B4-BE49-F238E27FC236}">
                  <a16:creationId xmlns:a16="http://schemas.microsoft.com/office/drawing/2014/main" id="{9010C2C6-90A6-811B-19C1-72A9A6054973}"/>
                </a:ext>
              </a:extLst>
            </p:cNvPr>
            <p:cNvSpPr/>
            <p:nvPr/>
          </p:nvSpPr>
          <p:spPr>
            <a:xfrm>
              <a:off x="2821425" y="912850"/>
              <a:ext cx="264950" cy="120850"/>
            </a:xfrm>
            <a:custGeom>
              <a:avLst/>
              <a:gdLst/>
              <a:ahLst/>
              <a:cxnLst/>
              <a:rect l="l" t="t" r="r" b="b"/>
              <a:pathLst>
                <a:path w="10598" h="4834" extrusionOk="0">
                  <a:moveTo>
                    <a:pt x="131" y="0"/>
                  </a:moveTo>
                  <a:cubicBezTo>
                    <a:pt x="104" y="0"/>
                    <a:pt x="76" y="10"/>
                    <a:pt x="54" y="30"/>
                  </a:cubicBezTo>
                  <a:cubicBezTo>
                    <a:pt x="6" y="71"/>
                    <a:pt x="0" y="146"/>
                    <a:pt x="43" y="195"/>
                  </a:cubicBezTo>
                  <a:lnTo>
                    <a:pt x="4069" y="4793"/>
                  </a:lnTo>
                  <a:cubicBezTo>
                    <a:pt x="4091" y="4820"/>
                    <a:pt x="4124" y="4834"/>
                    <a:pt x="4158" y="4834"/>
                  </a:cubicBezTo>
                  <a:cubicBezTo>
                    <a:pt x="4169" y="4834"/>
                    <a:pt x="4181" y="4832"/>
                    <a:pt x="4192" y="4829"/>
                  </a:cubicBezTo>
                  <a:lnTo>
                    <a:pt x="10504" y="2838"/>
                  </a:lnTo>
                  <a:cubicBezTo>
                    <a:pt x="10565" y="2818"/>
                    <a:pt x="10598" y="2752"/>
                    <a:pt x="10580" y="2690"/>
                  </a:cubicBezTo>
                  <a:cubicBezTo>
                    <a:pt x="10563" y="2641"/>
                    <a:pt x="10517" y="2608"/>
                    <a:pt x="10468" y="2608"/>
                  </a:cubicBezTo>
                  <a:cubicBezTo>
                    <a:pt x="10456" y="2608"/>
                    <a:pt x="10444" y="2610"/>
                    <a:pt x="10432" y="2614"/>
                  </a:cubicBezTo>
                  <a:lnTo>
                    <a:pt x="4193" y="4582"/>
                  </a:lnTo>
                  <a:lnTo>
                    <a:pt x="219" y="40"/>
                  </a:lnTo>
                  <a:cubicBezTo>
                    <a:pt x="196" y="14"/>
                    <a:pt x="164" y="0"/>
                    <a:pt x="131" y="0"/>
                  </a:cubicBezTo>
                  <a:close/>
                </a:path>
              </a:pathLst>
            </a:custGeom>
            <a:solidFill>
              <a:srgbClr val="FFF9F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1776;p38">
              <a:extLst>
                <a:ext uri="{FF2B5EF4-FFF2-40B4-BE49-F238E27FC236}">
                  <a16:creationId xmlns:a16="http://schemas.microsoft.com/office/drawing/2014/main" id="{02E6ACF3-9C6A-1ACD-C8E9-D828FA10E429}"/>
                </a:ext>
              </a:extLst>
            </p:cNvPr>
            <p:cNvSpPr/>
            <p:nvPr/>
          </p:nvSpPr>
          <p:spPr>
            <a:xfrm>
              <a:off x="2803300" y="993450"/>
              <a:ext cx="280950" cy="88300"/>
            </a:xfrm>
            <a:custGeom>
              <a:avLst/>
              <a:gdLst/>
              <a:ahLst/>
              <a:cxnLst/>
              <a:rect l="l" t="t" r="r" b="b"/>
              <a:pathLst>
                <a:path w="11238" h="3532" extrusionOk="0">
                  <a:moveTo>
                    <a:pt x="14" y="0"/>
                  </a:moveTo>
                  <a:lnTo>
                    <a:pt x="0" y="65"/>
                  </a:lnTo>
                  <a:cubicBezTo>
                    <a:pt x="191" y="110"/>
                    <a:pt x="485" y="178"/>
                    <a:pt x="843" y="265"/>
                  </a:cubicBezTo>
                  <a:cubicBezTo>
                    <a:pt x="1118" y="333"/>
                    <a:pt x="1401" y="389"/>
                    <a:pt x="1674" y="442"/>
                  </a:cubicBezTo>
                  <a:cubicBezTo>
                    <a:pt x="2295" y="565"/>
                    <a:pt x="2937" y="693"/>
                    <a:pt x="3529" y="953"/>
                  </a:cubicBezTo>
                  <a:cubicBezTo>
                    <a:pt x="4786" y="1505"/>
                    <a:pt x="5972" y="1800"/>
                    <a:pt x="7263" y="1883"/>
                  </a:cubicBezTo>
                  <a:cubicBezTo>
                    <a:pt x="8534" y="1965"/>
                    <a:pt x="9659" y="2092"/>
                    <a:pt x="10550" y="2821"/>
                  </a:cubicBezTo>
                  <a:cubicBezTo>
                    <a:pt x="10789" y="3015"/>
                    <a:pt x="11001" y="3255"/>
                    <a:pt x="11182" y="3532"/>
                  </a:cubicBezTo>
                  <a:lnTo>
                    <a:pt x="11237" y="3497"/>
                  </a:lnTo>
                  <a:cubicBezTo>
                    <a:pt x="11053" y="3213"/>
                    <a:pt x="10835" y="2969"/>
                    <a:pt x="10592" y="2769"/>
                  </a:cubicBezTo>
                  <a:cubicBezTo>
                    <a:pt x="9684" y="2028"/>
                    <a:pt x="8550" y="1900"/>
                    <a:pt x="7267" y="1818"/>
                  </a:cubicBezTo>
                  <a:cubicBezTo>
                    <a:pt x="5984" y="1735"/>
                    <a:pt x="4805" y="1443"/>
                    <a:pt x="3555" y="893"/>
                  </a:cubicBezTo>
                  <a:cubicBezTo>
                    <a:pt x="2957" y="630"/>
                    <a:pt x="2311" y="501"/>
                    <a:pt x="1686" y="378"/>
                  </a:cubicBezTo>
                  <a:cubicBezTo>
                    <a:pt x="1414" y="323"/>
                    <a:pt x="1132" y="268"/>
                    <a:pt x="858" y="201"/>
                  </a:cubicBezTo>
                  <a:cubicBezTo>
                    <a:pt x="500" y="115"/>
                    <a:pt x="206" y="45"/>
                    <a:pt x="14" y="0"/>
                  </a:cubicBezTo>
                  <a:close/>
                </a:path>
              </a:pathLst>
            </a:custGeom>
            <a:solidFill>
              <a:srgbClr val="FFCC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1777;p38">
              <a:extLst>
                <a:ext uri="{FF2B5EF4-FFF2-40B4-BE49-F238E27FC236}">
                  <a16:creationId xmlns:a16="http://schemas.microsoft.com/office/drawing/2014/main" id="{B96600C4-354F-7B42-6B99-668DC5B10F47}"/>
                </a:ext>
              </a:extLst>
            </p:cNvPr>
            <p:cNvSpPr/>
            <p:nvPr/>
          </p:nvSpPr>
          <p:spPr>
            <a:xfrm>
              <a:off x="2911550" y="947375"/>
              <a:ext cx="48700" cy="153125"/>
            </a:xfrm>
            <a:custGeom>
              <a:avLst/>
              <a:gdLst/>
              <a:ahLst/>
              <a:cxnLst/>
              <a:rect l="l" t="t" r="r" b="b"/>
              <a:pathLst>
                <a:path w="1948" h="6125" extrusionOk="0">
                  <a:moveTo>
                    <a:pt x="1885" y="1"/>
                  </a:moveTo>
                  <a:cubicBezTo>
                    <a:pt x="1858" y="76"/>
                    <a:pt x="1811" y="204"/>
                    <a:pt x="1753" y="360"/>
                  </a:cubicBezTo>
                  <a:cubicBezTo>
                    <a:pt x="1590" y="810"/>
                    <a:pt x="1478" y="1139"/>
                    <a:pt x="1335" y="1557"/>
                  </a:cubicBezTo>
                  <a:cubicBezTo>
                    <a:pt x="1252" y="1798"/>
                    <a:pt x="1159" y="2067"/>
                    <a:pt x="1043" y="2405"/>
                  </a:cubicBezTo>
                  <a:lnTo>
                    <a:pt x="802" y="3100"/>
                  </a:lnTo>
                  <a:cubicBezTo>
                    <a:pt x="561" y="3797"/>
                    <a:pt x="310" y="4518"/>
                    <a:pt x="127" y="5262"/>
                  </a:cubicBezTo>
                  <a:cubicBezTo>
                    <a:pt x="63" y="5527"/>
                    <a:pt x="1" y="5834"/>
                    <a:pt x="101" y="6124"/>
                  </a:cubicBezTo>
                  <a:lnTo>
                    <a:pt x="164" y="6100"/>
                  </a:lnTo>
                  <a:cubicBezTo>
                    <a:pt x="69" y="5825"/>
                    <a:pt x="128" y="5530"/>
                    <a:pt x="192" y="5276"/>
                  </a:cubicBezTo>
                  <a:cubicBezTo>
                    <a:pt x="374" y="4536"/>
                    <a:pt x="623" y="3816"/>
                    <a:pt x="864" y="3121"/>
                  </a:cubicBezTo>
                  <a:lnTo>
                    <a:pt x="1105" y="2426"/>
                  </a:lnTo>
                  <a:cubicBezTo>
                    <a:pt x="1223" y="2089"/>
                    <a:pt x="1315" y="1819"/>
                    <a:pt x="1398" y="1577"/>
                  </a:cubicBezTo>
                  <a:cubicBezTo>
                    <a:pt x="1542" y="1159"/>
                    <a:pt x="1652" y="831"/>
                    <a:pt x="1816" y="382"/>
                  </a:cubicBezTo>
                  <a:cubicBezTo>
                    <a:pt x="1872" y="225"/>
                    <a:pt x="1919" y="98"/>
                    <a:pt x="1947" y="23"/>
                  </a:cubicBezTo>
                  <a:lnTo>
                    <a:pt x="1885" y="1"/>
                  </a:lnTo>
                  <a:close/>
                </a:path>
              </a:pathLst>
            </a:custGeom>
            <a:solidFill>
              <a:srgbClr val="FFCC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9" name="Google Shape;1778;p38">
              <a:extLst>
                <a:ext uri="{FF2B5EF4-FFF2-40B4-BE49-F238E27FC236}">
                  <a16:creationId xmlns:a16="http://schemas.microsoft.com/office/drawing/2014/main" id="{B2F91BEA-9A1E-220A-8F9D-2F7AD67C7AEA}"/>
                </a:ext>
              </a:extLst>
            </p:cNvPr>
            <p:cNvSpPr/>
            <p:nvPr/>
          </p:nvSpPr>
          <p:spPr>
            <a:xfrm>
              <a:off x="2879975" y="1028750"/>
              <a:ext cx="51425" cy="36600"/>
            </a:xfrm>
            <a:custGeom>
              <a:avLst/>
              <a:gdLst/>
              <a:ahLst/>
              <a:cxnLst/>
              <a:rect l="l" t="t" r="r" b="b"/>
              <a:pathLst>
                <a:path w="2057" h="1464" extrusionOk="0">
                  <a:moveTo>
                    <a:pt x="1709" y="71"/>
                  </a:moveTo>
                  <a:cubicBezTo>
                    <a:pt x="1723" y="71"/>
                    <a:pt x="1736" y="71"/>
                    <a:pt x="1750" y="71"/>
                  </a:cubicBezTo>
                  <a:cubicBezTo>
                    <a:pt x="1853" y="75"/>
                    <a:pt x="1934" y="88"/>
                    <a:pt x="1975" y="98"/>
                  </a:cubicBezTo>
                  <a:cubicBezTo>
                    <a:pt x="1847" y="262"/>
                    <a:pt x="1444" y="771"/>
                    <a:pt x="1115" y="998"/>
                  </a:cubicBezTo>
                  <a:cubicBezTo>
                    <a:pt x="1063" y="1035"/>
                    <a:pt x="1017" y="1059"/>
                    <a:pt x="986" y="1077"/>
                  </a:cubicBezTo>
                  <a:cubicBezTo>
                    <a:pt x="847" y="1157"/>
                    <a:pt x="651" y="1267"/>
                    <a:pt x="499" y="1267"/>
                  </a:cubicBezTo>
                  <a:cubicBezTo>
                    <a:pt x="457" y="1267"/>
                    <a:pt x="418" y="1259"/>
                    <a:pt x="384" y="1239"/>
                  </a:cubicBezTo>
                  <a:cubicBezTo>
                    <a:pt x="287" y="1180"/>
                    <a:pt x="270" y="1042"/>
                    <a:pt x="268" y="1032"/>
                  </a:cubicBezTo>
                  <a:cubicBezTo>
                    <a:pt x="224" y="635"/>
                    <a:pt x="982" y="71"/>
                    <a:pt x="1709" y="71"/>
                  </a:cubicBezTo>
                  <a:close/>
                  <a:moveTo>
                    <a:pt x="1815" y="0"/>
                  </a:moveTo>
                  <a:cubicBezTo>
                    <a:pt x="1613" y="0"/>
                    <a:pt x="1327" y="74"/>
                    <a:pt x="1197" y="114"/>
                  </a:cubicBezTo>
                  <a:cubicBezTo>
                    <a:pt x="1196" y="114"/>
                    <a:pt x="1194" y="117"/>
                    <a:pt x="1193" y="117"/>
                  </a:cubicBezTo>
                  <a:cubicBezTo>
                    <a:pt x="505" y="339"/>
                    <a:pt x="200" y="806"/>
                    <a:pt x="102" y="997"/>
                  </a:cubicBezTo>
                  <a:cubicBezTo>
                    <a:pt x="49" y="1101"/>
                    <a:pt x="1" y="1249"/>
                    <a:pt x="79" y="1361"/>
                  </a:cubicBezTo>
                  <a:cubicBezTo>
                    <a:pt x="124" y="1421"/>
                    <a:pt x="202" y="1459"/>
                    <a:pt x="292" y="1463"/>
                  </a:cubicBezTo>
                  <a:cubicBezTo>
                    <a:pt x="296" y="1464"/>
                    <a:pt x="300" y="1464"/>
                    <a:pt x="304" y="1464"/>
                  </a:cubicBezTo>
                  <a:cubicBezTo>
                    <a:pt x="376" y="1464"/>
                    <a:pt x="446" y="1445"/>
                    <a:pt x="516" y="1425"/>
                  </a:cubicBezTo>
                  <a:cubicBezTo>
                    <a:pt x="545" y="1415"/>
                    <a:pt x="575" y="1406"/>
                    <a:pt x="606" y="1396"/>
                  </a:cubicBezTo>
                  <a:cubicBezTo>
                    <a:pt x="789" y="1337"/>
                    <a:pt x="972" y="1261"/>
                    <a:pt x="1122" y="1136"/>
                  </a:cubicBezTo>
                  <a:cubicBezTo>
                    <a:pt x="1175" y="1092"/>
                    <a:pt x="1223" y="1041"/>
                    <a:pt x="1271" y="991"/>
                  </a:cubicBezTo>
                  <a:cubicBezTo>
                    <a:pt x="1332" y="926"/>
                    <a:pt x="1390" y="865"/>
                    <a:pt x="1441" y="811"/>
                  </a:cubicBezTo>
                  <a:cubicBezTo>
                    <a:pt x="1530" y="720"/>
                    <a:pt x="1602" y="644"/>
                    <a:pt x="1654" y="586"/>
                  </a:cubicBezTo>
                  <a:cubicBezTo>
                    <a:pt x="1966" y="240"/>
                    <a:pt x="2056" y="136"/>
                    <a:pt x="2030" y="77"/>
                  </a:cubicBezTo>
                  <a:cubicBezTo>
                    <a:pt x="2005" y="21"/>
                    <a:pt x="1921" y="0"/>
                    <a:pt x="1815" y="0"/>
                  </a:cubicBezTo>
                  <a:close/>
                </a:path>
              </a:pathLst>
            </a:custGeom>
            <a:solidFill>
              <a:srgbClr val="FFF9F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1779;p38">
              <a:extLst>
                <a:ext uri="{FF2B5EF4-FFF2-40B4-BE49-F238E27FC236}">
                  <a16:creationId xmlns:a16="http://schemas.microsoft.com/office/drawing/2014/main" id="{2BB9A06A-B2DB-6C50-4DCD-28B69717F401}"/>
                </a:ext>
              </a:extLst>
            </p:cNvPr>
            <p:cNvSpPr/>
            <p:nvPr/>
          </p:nvSpPr>
          <p:spPr>
            <a:xfrm>
              <a:off x="2883625" y="966975"/>
              <a:ext cx="48975" cy="65525"/>
            </a:xfrm>
            <a:custGeom>
              <a:avLst/>
              <a:gdLst/>
              <a:ahLst/>
              <a:cxnLst/>
              <a:rect l="l" t="t" r="r" b="b"/>
              <a:pathLst>
                <a:path w="1959" h="2621" extrusionOk="0">
                  <a:moveTo>
                    <a:pt x="688" y="208"/>
                  </a:moveTo>
                  <a:cubicBezTo>
                    <a:pt x="845" y="208"/>
                    <a:pt x="1001" y="240"/>
                    <a:pt x="1118" y="294"/>
                  </a:cubicBezTo>
                  <a:cubicBezTo>
                    <a:pt x="1640" y="531"/>
                    <a:pt x="1935" y="1444"/>
                    <a:pt x="1828" y="2556"/>
                  </a:cubicBezTo>
                  <a:cubicBezTo>
                    <a:pt x="1751" y="2488"/>
                    <a:pt x="1700" y="2382"/>
                    <a:pt x="1651" y="2279"/>
                  </a:cubicBezTo>
                  <a:cubicBezTo>
                    <a:pt x="1622" y="2223"/>
                    <a:pt x="1600" y="2182"/>
                    <a:pt x="1595" y="2170"/>
                  </a:cubicBezTo>
                  <a:cubicBezTo>
                    <a:pt x="1523" y="2019"/>
                    <a:pt x="1298" y="1539"/>
                    <a:pt x="1040" y="1296"/>
                  </a:cubicBezTo>
                  <a:cubicBezTo>
                    <a:pt x="651" y="934"/>
                    <a:pt x="237" y="1148"/>
                    <a:pt x="98" y="838"/>
                  </a:cubicBezTo>
                  <a:cubicBezTo>
                    <a:pt x="19" y="664"/>
                    <a:pt x="115" y="478"/>
                    <a:pt x="123" y="466"/>
                  </a:cubicBezTo>
                  <a:cubicBezTo>
                    <a:pt x="220" y="281"/>
                    <a:pt x="454" y="208"/>
                    <a:pt x="688" y="208"/>
                  </a:cubicBezTo>
                  <a:close/>
                  <a:moveTo>
                    <a:pt x="851" y="1"/>
                  </a:moveTo>
                  <a:cubicBezTo>
                    <a:pt x="656" y="1"/>
                    <a:pt x="481" y="82"/>
                    <a:pt x="361" y="158"/>
                  </a:cubicBezTo>
                  <a:cubicBezTo>
                    <a:pt x="230" y="241"/>
                    <a:pt x="139" y="333"/>
                    <a:pt x="82" y="439"/>
                  </a:cubicBezTo>
                  <a:cubicBezTo>
                    <a:pt x="11" y="574"/>
                    <a:pt x="0" y="735"/>
                    <a:pt x="56" y="861"/>
                  </a:cubicBezTo>
                  <a:cubicBezTo>
                    <a:pt x="112" y="983"/>
                    <a:pt x="228" y="1080"/>
                    <a:pt x="404" y="1144"/>
                  </a:cubicBezTo>
                  <a:cubicBezTo>
                    <a:pt x="444" y="1160"/>
                    <a:pt x="485" y="1173"/>
                    <a:pt x="527" y="1186"/>
                  </a:cubicBezTo>
                  <a:cubicBezTo>
                    <a:pt x="619" y="1215"/>
                    <a:pt x="715" y="1245"/>
                    <a:pt x="798" y="1297"/>
                  </a:cubicBezTo>
                  <a:cubicBezTo>
                    <a:pt x="893" y="1357"/>
                    <a:pt x="972" y="1446"/>
                    <a:pt x="1048" y="1532"/>
                  </a:cubicBezTo>
                  <a:cubicBezTo>
                    <a:pt x="1230" y="1736"/>
                    <a:pt x="1418" y="1947"/>
                    <a:pt x="1554" y="2196"/>
                  </a:cubicBezTo>
                  <a:cubicBezTo>
                    <a:pt x="1573" y="2229"/>
                    <a:pt x="1590" y="2266"/>
                    <a:pt x="1608" y="2301"/>
                  </a:cubicBezTo>
                  <a:cubicBezTo>
                    <a:pt x="1663" y="2417"/>
                    <a:pt x="1721" y="2535"/>
                    <a:pt x="1813" y="2610"/>
                  </a:cubicBezTo>
                  <a:lnTo>
                    <a:pt x="1826" y="2621"/>
                  </a:lnTo>
                  <a:lnTo>
                    <a:pt x="1842" y="2612"/>
                  </a:lnTo>
                  <a:cubicBezTo>
                    <a:pt x="1959" y="2533"/>
                    <a:pt x="1954" y="2326"/>
                    <a:pt x="1952" y="2174"/>
                  </a:cubicBezTo>
                  <a:cubicBezTo>
                    <a:pt x="1951" y="2149"/>
                    <a:pt x="1951" y="2125"/>
                    <a:pt x="1951" y="2104"/>
                  </a:cubicBezTo>
                  <a:cubicBezTo>
                    <a:pt x="1951" y="1922"/>
                    <a:pt x="1937" y="1726"/>
                    <a:pt x="1909" y="1505"/>
                  </a:cubicBezTo>
                  <a:cubicBezTo>
                    <a:pt x="1866" y="1171"/>
                    <a:pt x="1775" y="687"/>
                    <a:pt x="1488" y="342"/>
                  </a:cubicBezTo>
                  <a:cubicBezTo>
                    <a:pt x="1340" y="162"/>
                    <a:pt x="1157" y="45"/>
                    <a:pt x="972" y="12"/>
                  </a:cubicBezTo>
                  <a:cubicBezTo>
                    <a:pt x="931" y="4"/>
                    <a:pt x="891" y="1"/>
                    <a:pt x="851" y="1"/>
                  </a:cubicBezTo>
                  <a:close/>
                </a:path>
              </a:pathLst>
            </a:custGeom>
            <a:solidFill>
              <a:srgbClr val="FFF9F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1780;p38">
              <a:extLst>
                <a:ext uri="{FF2B5EF4-FFF2-40B4-BE49-F238E27FC236}">
                  <a16:creationId xmlns:a16="http://schemas.microsoft.com/office/drawing/2014/main" id="{A32753E0-8919-B758-73B2-D8339B1DE753}"/>
                </a:ext>
              </a:extLst>
            </p:cNvPr>
            <p:cNvSpPr/>
            <p:nvPr/>
          </p:nvSpPr>
          <p:spPr>
            <a:xfrm>
              <a:off x="2920175" y="1029025"/>
              <a:ext cx="60575" cy="58375"/>
            </a:xfrm>
            <a:custGeom>
              <a:avLst/>
              <a:gdLst/>
              <a:ahLst/>
              <a:cxnLst/>
              <a:rect l="l" t="t" r="r" b="b"/>
              <a:pathLst>
                <a:path w="2423" h="2335" extrusionOk="0">
                  <a:moveTo>
                    <a:pt x="387" y="0"/>
                  </a:moveTo>
                  <a:cubicBezTo>
                    <a:pt x="274" y="15"/>
                    <a:pt x="168" y="81"/>
                    <a:pt x="97" y="183"/>
                  </a:cubicBezTo>
                  <a:cubicBezTo>
                    <a:pt x="26" y="285"/>
                    <a:pt x="0" y="407"/>
                    <a:pt x="26" y="516"/>
                  </a:cubicBezTo>
                  <a:cubicBezTo>
                    <a:pt x="56" y="643"/>
                    <a:pt x="144" y="760"/>
                    <a:pt x="287" y="863"/>
                  </a:cubicBezTo>
                  <a:cubicBezTo>
                    <a:pt x="405" y="947"/>
                    <a:pt x="537" y="1008"/>
                    <a:pt x="664" y="1069"/>
                  </a:cubicBezTo>
                  <a:cubicBezTo>
                    <a:pt x="712" y="1092"/>
                    <a:pt x="760" y="1115"/>
                    <a:pt x="809" y="1138"/>
                  </a:cubicBezTo>
                  <a:cubicBezTo>
                    <a:pt x="957" y="1212"/>
                    <a:pt x="1139" y="1320"/>
                    <a:pt x="1247" y="1490"/>
                  </a:cubicBezTo>
                  <a:cubicBezTo>
                    <a:pt x="1288" y="1551"/>
                    <a:pt x="1316" y="1620"/>
                    <a:pt x="1345" y="1691"/>
                  </a:cubicBezTo>
                  <a:cubicBezTo>
                    <a:pt x="1376" y="1765"/>
                    <a:pt x="1408" y="1841"/>
                    <a:pt x="1454" y="1910"/>
                  </a:cubicBezTo>
                  <a:cubicBezTo>
                    <a:pt x="1572" y="2088"/>
                    <a:pt x="1756" y="2186"/>
                    <a:pt x="1890" y="2234"/>
                  </a:cubicBezTo>
                  <a:cubicBezTo>
                    <a:pt x="2060" y="2296"/>
                    <a:pt x="2245" y="2320"/>
                    <a:pt x="2417" y="2334"/>
                  </a:cubicBezTo>
                  <a:lnTo>
                    <a:pt x="2423" y="2268"/>
                  </a:lnTo>
                  <a:cubicBezTo>
                    <a:pt x="2254" y="2253"/>
                    <a:pt x="2076" y="2230"/>
                    <a:pt x="1912" y="2171"/>
                  </a:cubicBezTo>
                  <a:cubicBezTo>
                    <a:pt x="1789" y="2125"/>
                    <a:pt x="1617" y="2037"/>
                    <a:pt x="1510" y="1873"/>
                  </a:cubicBezTo>
                  <a:cubicBezTo>
                    <a:pt x="1467" y="1809"/>
                    <a:pt x="1438" y="1739"/>
                    <a:pt x="1407" y="1664"/>
                  </a:cubicBezTo>
                  <a:cubicBezTo>
                    <a:pt x="1377" y="1593"/>
                    <a:pt x="1347" y="1519"/>
                    <a:pt x="1304" y="1452"/>
                  </a:cubicBezTo>
                  <a:cubicBezTo>
                    <a:pt x="1187" y="1270"/>
                    <a:pt x="994" y="1156"/>
                    <a:pt x="840" y="1078"/>
                  </a:cubicBezTo>
                  <a:cubicBezTo>
                    <a:pt x="790" y="1055"/>
                    <a:pt x="742" y="1030"/>
                    <a:pt x="693" y="1007"/>
                  </a:cubicBezTo>
                  <a:cubicBezTo>
                    <a:pt x="567" y="948"/>
                    <a:pt x="439" y="888"/>
                    <a:pt x="326" y="808"/>
                  </a:cubicBezTo>
                  <a:cubicBezTo>
                    <a:pt x="196" y="715"/>
                    <a:pt x="116" y="611"/>
                    <a:pt x="90" y="500"/>
                  </a:cubicBezTo>
                  <a:cubicBezTo>
                    <a:pt x="69" y="409"/>
                    <a:pt x="92" y="306"/>
                    <a:pt x="152" y="220"/>
                  </a:cubicBezTo>
                  <a:cubicBezTo>
                    <a:pt x="212" y="133"/>
                    <a:pt x="301" y="77"/>
                    <a:pt x="395" y="66"/>
                  </a:cubicBezTo>
                  <a:lnTo>
                    <a:pt x="387" y="0"/>
                  </a:lnTo>
                  <a:close/>
                </a:path>
              </a:pathLst>
            </a:custGeom>
            <a:solidFill>
              <a:srgbClr val="FFCC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781;p38">
              <a:extLst>
                <a:ext uri="{FF2B5EF4-FFF2-40B4-BE49-F238E27FC236}">
                  <a16:creationId xmlns:a16="http://schemas.microsoft.com/office/drawing/2014/main" id="{1253C57B-5C49-88EE-D307-55048E8CE700}"/>
                </a:ext>
              </a:extLst>
            </p:cNvPr>
            <p:cNvSpPr/>
            <p:nvPr/>
          </p:nvSpPr>
          <p:spPr>
            <a:xfrm>
              <a:off x="2930450" y="975400"/>
              <a:ext cx="83600" cy="55600"/>
            </a:xfrm>
            <a:custGeom>
              <a:avLst/>
              <a:gdLst/>
              <a:ahLst/>
              <a:cxnLst/>
              <a:rect l="l" t="t" r="r" b="b"/>
              <a:pathLst>
                <a:path w="3344" h="2224" extrusionOk="0">
                  <a:moveTo>
                    <a:pt x="3287" y="1"/>
                  </a:moveTo>
                  <a:cubicBezTo>
                    <a:pt x="3286" y="4"/>
                    <a:pt x="3087" y="305"/>
                    <a:pt x="2563" y="328"/>
                  </a:cubicBezTo>
                  <a:cubicBezTo>
                    <a:pt x="2194" y="345"/>
                    <a:pt x="1999" y="686"/>
                    <a:pt x="1792" y="1046"/>
                  </a:cubicBezTo>
                  <a:cubicBezTo>
                    <a:pt x="1678" y="1245"/>
                    <a:pt x="1560" y="1449"/>
                    <a:pt x="1410" y="1605"/>
                  </a:cubicBezTo>
                  <a:cubicBezTo>
                    <a:pt x="1000" y="2031"/>
                    <a:pt x="11" y="2156"/>
                    <a:pt x="1" y="2157"/>
                  </a:cubicBezTo>
                  <a:lnTo>
                    <a:pt x="9" y="2224"/>
                  </a:lnTo>
                  <a:cubicBezTo>
                    <a:pt x="51" y="2218"/>
                    <a:pt x="1033" y="2093"/>
                    <a:pt x="1457" y="1652"/>
                  </a:cubicBezTo>
                  <a:cubicBezTo>
                    <a:pt x="1614" y="1490"/>
                    <a:pt x="1733" y="1282"/>
                    <a:pt x="1849" y="1079"/>
                  </a:cubicBezTo>
                  <a:cubicBezTo>
                    <a:pt x="2047" y="735"/>
                    <a:pt x="2234" y="409"/>
                    <a:pt x="2566" y="395"/>
                  </a:cubicBezTo>
                  <a:cubicBezTo>
                    <a:pt x="3127" y="371"/>
                    <a:pt x="3335" y="50"/>
                    <a:pt x="3344" y="37"/>
                  </a:cubicBezTo>
                  <a:lnTo>
                    <a:pt x="3287" y="1"/>
                  </a:lnTo>
                  <a:close/>
                </a:path>
              </a:pathLst>
            </a:custGeom>
            <a:solidFill>
              <a:srgbClr val="FFCC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782;p38">
              <a:extLst>
                <a:ext uri="{FF2B5EF4-FFF2-40B4-BE49-F238E27FC236}">
                  <a16:creationId xmlns:a16="http://schemas.microsoft.com/office/drawing/2014/main" id="{324DBA13-F79F-DBA0-E193-2BF34AED6807}"/>
                </a:ext>
              </a:extLst>
            </p:cNvPr>
            <p:cNvSpPr/>
            <p:nvPr/>
          </p:nvSpPr>
          <p:spPr>
            <a:xfrm>
              <a:off x="2896150" y="967875"/>
              <a:ext cx="26950" cy="13400"/>
            </a:xfrm>
            <a:custGeom>
              <a:avLst/>
              <a:gdLst/>
              <a:ahLst/>
              <a:cxnLst/>
              <a:rect l="l" t="t" r="r" b="b"/>
              <a:pathLst>
                <a:path w="1078" h="536" extrusionOk="0">
                  <a:moveTo>
                    <a:pt x="310" y="0"/>
                  </a:moveTo>
                  <a:cubicBezTo>
                    <a:pt x="146" y="0"/>
                    <a:pt x="29" y="47"/>
                    <a:pt x="26" y="48"/>
                  </a:cubicBezTo>
                  <a:cubicBezTo>
                    <a:pt x="9" y="55"/>
                    <a:pt x="0" y="73"/>
                    <a:pt x="8" y="91"/>
                  </a:cubicBezTo>
                  <a:cubicBezTo>
                    <a:pt x="13" y="104"/>
                    <a:pt x="24" y="112"/>
                    <a:pt x="37" y="112"/>
                  </a:cubicBezTo>
                  <a:cubicBezTo>
                    <a:pt x="41" y="112"/>
                    <a:pt x="45" y="111"/>
                    <a:pt x="50" y="110"/>
                  </a:cubicBezTo>
                  <a:cubicBezTo>
                    <a:pt x="60" y="105"/>
                    <a:pt x="165" y="64"/>
                    <a:pt x="311" y="64"/>
                  </a:cubicBezTo>
                  <a:cubicBezTo>
                    <a:pt x="514" y="64"/>
                    <a:pt x="797" y="144"/>
                    <a:pt x="1010" y="517"/>
                  </a:cubicBezTo>
                  <a:cubicBezTo>
                    <a:pt x="1017" y="530"/>
                    <a:pt x="1028" y="535"/>
                    <a:pt x="1039" y="535"/>
                  </a:cubicBezTo>
                  <a:cubicBezTo>
                    <a:pt x="1046" y="535"/>
                    <a:pt x="1051" y="533"/>
                    <a:pt x="1057" y="531"/>
                  </a:cubicBezTo>
                  <a:cubicBezTo>
                    <a:pt x="1073" y="521"/>
                    <a:pt x="1078" y="501"/>
                    <a:pt x="1068" y="485"/>
                  </a:cubicBezTo>
                  <a:cubicBezTo>
                    <a:pt x="841" y="86"/>
                    <a:pt x="533" y="0"/>
                    <a:pt x="310" y="0"/>
                  </a:cubicBezTo>
                  <a:close/>
                </a:path>
              </a:pathLst>
            </a:custGeom>
            <a:solidFill>
              <a:srgbClr val="FFCC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783;p38">
              <a:extLst>
                <a:ext uri="{FF2B5EF4-FFF2-40B4-BE49-F238E27FC236}">
                  <a16:creationId xmlns:a16="http://schemas.microsoft.com/office/drawing/2014/main" id="{1B5E6564-D50D-6C0B-B8A5-D9747024192F}"/>
                </a:ext>
              </a:extLst>
            </p:cNvPr>
            <p:cNvSpPr/>
            <p:nvPr/>
          </p:nvSpPr>
          <p:spPr>
            <a:xfrm>
              <a:off x="2881725" y="1053475"/>
              <a:ext cx="7175" cy="11250"/>
            </a:xfrm>
            <a:custGeom>
              <a:avLst/>
              <a:gdLst/>
              <a:ahLst/>
              <a:cxnLst/>
              <a:rect l="l" t="t" r="r" b="b"/>
              <a:pathLst>
                <a:path w="287" h="450" extrusionOk="0">
                  <a:moveTo>
                    <a:pt x="77" y="0"/>
                  </a:moveTo>
                  <a:cubicBezTo>
                    <a:pt x="64" y="0"/>
                    <a:pt x="52" y="8"/>
                    <a:pt x="46" y="21"/>
                  </a:cubicBezTo>
                  <a:cubicBezTo>
                    <a:pt x="0" y="142"/>
                    <a:pt x="17" y="272"/>
                    <a:pt x="92" y="358"/>
                  </a:cubicBezTo>
                  <a:cubicBezTo>
                    <a:pt x="141" y="414"/>
                    <a:pt x="201" y="438"/>
                    <a:pt x="243" y="449"/>
                  </a:cubicBezTo>
                  <a:cubicBezTo>
                    <a:pt x="245" y="450"/>
                    <a:pt x="248" y="450"/>
                    <a:pt x="250" y="450"/>
                  </a:cubicBezTo>
                  <a:cubicBezTo>
                    <a:pt x="265" y="450"/>
                    <a:pt x="280" y="439"/>
                    <a:pt x="282" y="423"/>
                  </a:cubicBezTo>
                  <a:cubicBezTo>
                    <a:pt x="287" y="406"/>
                    <a:pt x="276" y="387"/>
                    <a:pt x="259" y="383"/>
                  </a:cubicBezTo>
                  <a:cubicBezTo>
                    <a:pt x="224" y="375"/>
                    <a:pt x="178" y="357"/>
                    <a:pt x="142" y="314"/>
                  </a:cubicBezTo>
                  <a:cubicBezTo>
                    <a:pt x="83" y="246"/>
                    <a:pt x="70" y="143"/>
                    <a:pt x="109" y="46"/>
                  </a:cubicBezTo>
                  <a:cubicBezTo>
                    <a:pt x="115" y="28"/>
                    <a:pt x="107" y="9"/>
                    <a:pt x="89" y="3"/>
                  </a:cubicBezTo>
                  <a:cubicBezTo>
                    <a:pt x="85" y="1"/>
                    <a:pt x="81" y="0"/>
                    <a:pt x="77" y="0"/>
                  </a:cubicBezTo>
                  <a:close/>
                </a:path>
              </a:pathLst>
            </a:custGeom>
            <a:solidFill>
              <a:srgbClr val="FFCC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7" name="Google Shape;1784;p38">
              <a:extLst>
                <a:ext uri="{FF2B5EF4-FFF2-40B4-BE49-F238E27FC236}">
                  <a16:creationId xmlns:a16="http://schemas.microsoft.com/office/drawing/2014/main" id="{3B9C8B24-DFF7-4F79-AF54-ECAC463923B9}"/>
                </a:ext>
              </a:extLst>
            </p:cNvPr>
            <p:cNvSpPr/>
            <p:nvPr/>
          </p:nvSpPr>
          <p:spPr>
            <a:xfrm>
              <a:off x="2915050" y="1017175"/>
              <a:ext cx="24325" cy="24000"/>
            </a:xfrm>
            <a:custGeom>
              <a:avLst/>
              <a:gdLst/>
              <a:ahLst/>
              <a:cxnLst/>
              <a:rect l="l" t="t" r="r" b="b"/>
              <a:pathLst>
                <a:path w="973" h="960" extrusionOk="0">
                  <a:moveTo>
                    <a:pt x="638" y="1"/>
                  </a:moveTo>
                  <a:cubicBezTo>
                    <a:pt x="570" y="1"/>
                    <a:pt x="508" y="20"/>
                    <a:pt x="477" y="59"/>
                  </a:cubicBezTo>
                  <a:cubicBezTo>
                    <a:pt x="405" y="156"/>
                    <a:pt x="471" y="377"/>
                    <a:pt x="471" y="377"/>
                  </a:cubicBezTo>
                  <a:cubicBezTo>
                    <a:pt x="471" y="377"/>
                    <a:pt x="401" y="312"/>
                    <a:pt x="297" y="287"/>
                  </a:cubicBezTo>
                  <a:cubicBezTo>
                    <a:pt x="276" y="282"/>
                    <a:pt x="253" y="279"/>
                    <a:pt x="228" y="279"/>
                  </a:cubicBezTo>
                  <a:cubicBezTo>
                    <a:pt x="177" y="279"/>
                    <a:pt x="123" y="291"/>
                    <a:pt x="86" y="324"/>
                  </a:cubicBezTo>
                  <a:cubicBezTo>
                    <a:pt x="0" y="400"/>
                    <a:pt x="16" y="571"/>
                    <a:pt x="77" y="681"/>
                  </a:cubicBezTo>
                  <a:cubicBezTo>
                    <a:pt x="156" y="824"/>
                    <a:pt x="326" y="862"/>
                    <a:pt x="667" y="939"/>
                  </a:cubicBezTo>
                  <a:cubicBezTo>
                    <a:pt x="729" y="952"/>
                    <a:pt x="775" y="960"/>
                    <a:pt x="812" y="960"/>
                  </a:cubicBezTo>
                  <a:cubicBezTo>
                    <a:pt x="850" y="960"/>
                    <a:pt x="878" y="952"/>
                    <a:pt x="901" y="934"/>
                  </a:cubicBezTo>
                  <a:cubicBezTo>
                    <a:pt x="942" y="904"/>
                    <a:pt x="973" y="849"/>
                    <a:pt x="971" y="641"/>
                  </a:cubicBezTo>
                  <a:cubicBezTo>
                    <a:pt x="970" y="318"/>
                    <a:pt x="969" y="155"/>
                    <a:pt x="847" y="66"/>
                  </a:cubicBezTo>
                  <a:cubicBezTo>
                    <a:pt x="789" y="22"/>
                    <a:pt x="710" y="1"/>
                    <a:pt x="638" y="1"/>
                  </a:cubicBezTo>
                  <a:close/>
                </a:path>
              </a:pathLst>
            </a:custGeom>
            <a:solidFill>
              <a:srgbClr val="FFCC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785;p38">
              <a:extLst>
                <a:ext uri="{FF2B5EF4-FFF2-40B4-BE49-F238E27FC236}">
                  <a16:creationId xmlns:a16="http://schemas.microsoft.com/office/drawing/2014/main" id="{84D14CB3-9064-F4D5-ADA3-F9977821C28E}"/>
                </a:ext>
              </a:extLst>
            </p:cNvPr>
            <p:cNvSpPr/>
            <p:nvPr/>
          </p:nvSpPr>
          <p:spPr>
            <a:xfrm>
              <a:off x="2805050" y="1020700"/>
              <a:ext cx="51550" cy="37275"/>
            </a:xfrm>
            <a:custGeom>
              <a:avLst/>
              <a:gdLst/>
              <a:ahLst/>
              <a:cxnLst/>
              <a:rect l="l" t="t" r="r" b="b"/>
              <a:pathLst>
                <a:path w="2062" h="1491" extrusionOk="0">
                  <a:moveTo>
                    <a:pt x="392" y="71"/>
                  </a:moveTo>
                  <a:lnTo>
                    <a:pt x="1986" y="407"/>
                  </a:lnTo>
                  <a:lnTo>
                    <a:pt x="1692" y="1417"/>
                  </a:lnTo>
                  <a:lnTo>
                    <a:pt x="77" y="1048"/>
                  </a:lnTo>
                  <a:lnTo>
                    <a:pt x="392" y="71"/>
                  </a:lnTo>
                  <a:close/>
                  <a:moveTo>
                    <a:pt x="369" y="1"/>
                  </a:moveTo>
                  <a:cubicBezTo>
                    <a:pt x="354" y="1"/>
                    <a:pt x="341" y="9"/>
                    <a:pt x="336" y="23"/>
                  </a:cubicBezTo>
                  <a:lnTo>
                    <a:pt x="2" y="1063"/>
                  </a:lnTo>
                  <a:cubicBezTo>
                    <a:pt x="0" y="1072"/>
                    <a:pt x="1" y="1082"/>
                    <a:pt x="5" y="1089"/>
                  </a:cubicBezTo>
                  <a:cubicBezTo>
                    <a:pt x="9" y="1098"/>
                    <a:pt x="17" y="1103"/>
                    <a:pt x="27" y="1106"/>
                  </a:cubicBezTo>
                  <a:lnTo>
                    <a:pt x="1707" y="1489"/>
                  </a:lnTo>
                  <a:cubicBezTo>
                    <a:pt x="1711" y="1491"/>
                    <a:pt x="1713" y="1491"/>
                    <a:pt x="1716" y="1491"/>
                  </a:cubicBezTo>
                  <a:cubicBezTo>
                    <a:pt x="1730" y="1491"/>
                    <a:pt x="1744" y="1481"/>
                    <a:pt x="1748" y="1468"/>
                  </a:cubicBezTo>
                  <a:lnTo>
                    <a:pt x="2060" y="393"/>
                  </a:lnTo>
                  <a:cubicBezTo>
                    <a:pt x="2061" y="385"/>
                    <a:pt x="2061" y="375"/>
                    <a:pt x="2056" y="367"/>
                  </a:cubicBezTo>
                  <a:cubicBezTo>
                    <a:pt x="2052" y="359"/>
                    <a:pt x="2044" y="353"/>
                    <a:pt x="2034" y="351"/>
                  </a:cubicBezTo>
                  <a:lnTo>
                    <a:pt x="374" y="1"/>
                  </a:lnTo>
                  <a:cubicBezTo>
                    <a:pt x="373" y="1"/>
                    <a:pt x="371" y="1"/>
                    <a:pt x="369" y="1"/>
                  </a:cubicBezTo>
                  <a:close/>
                </a:path>
              </a:pathLst>
            </a:custGeom>
            <a:solidFill>
              <a:srgbClr val="FFF9F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 name="Google Shape;1786;p38">
              <a:extLst>
                <a:ext uri="{FF2B5EF4-FFF2-40B4-BE49-F238E27FC236}">
                  <a16:creationId xmlns:a16="http://schemas.microsoft.com/office/drawing/2014/main" id="{6B08FEF9-3B03-E34C-2A90-32A848CED005}"/>
                </a:ext>
              </a:extLst>
            </p:cNvPr>
            <p:cNvSpPr/>
            <p:nvPr/>
          </p:nvSpPr>
          <p:spPr>
            <a:xfrm>
              <a:off x="2816350" y="1028400"/>
              <a:ext cx="32125" cy="8150"/>
            </a:xfrm>
            <a:custGeom>
              <a:avLst/>
              <a:gdLst/>
              <a:ahLst/>
              <a:cxnLst/>
              <a:rect l="l" t="t" r="r" b="b"/>
              <a:pathLst>
                <a:path w="1285" h="326" extrusionOk="0">
                  <a:moveTo>
                    <a:pt x="36" y="1"/>
                  </a:moveTo>
                  <a:cubicBezTo>
                    <a:pt x="22" y="1"/>
                    <a:pt x="9" y="12"/>
                    <a:pt x="5" y="26"/>
                  </a:cubicBezTo>
                  <a:cubicBezTo>
                    <a:pt x="1" y="46"/>
                    <a:pt x="12" y="63"/>
                    <a:pt x="31" y="67"/>
                  </a:cubicBezTo>
                  <a:lnTo>
                    <a:pt x="1243" y="325"/>
                  </a:lnTo>
                  <a:cubicBezTo>
                    <a:pt x="1245" y="326"/>
                    <a:pt x="1246" y="326"/>
                    <a:pt x="1249" y="326"/>
                  </a:cubicBezTo>
                  <a:cubicBezTo>
                    <a:pt x="1264" y="326"/>
                    <a:pt x="1277" y="315"/>
                    <a:pt x="1281" y="299"/>
                  </a:cubicBezTo>
                  <a:cubicBezTo>
                    <a:pt x="1284" y="281"/>
                    <a:pt x="1273" y="262"/>
                    <a:pt x="1255" y="259"/>
                  </a:cubicBezTo>
                  <a:lnTo>
                    <a:pt x="44" y="2"/>
                  </a:lnTo>
                  <a:cubicBezTo>
                    <a:pt x="41" y="1"/>
                    <a:pt x="39" y="1"/>
                    <a:pt x="36" y="1"/>
                  </a:cubicBezTo>
                  <a:close/>
                </a:path>
              </a:pathLst>
            </a:custGeom>
            <a:solidFill>
              <a:srgbClr val="FFF9F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 name="Google Shape;1787;p38">
              <a:extLst>
                <a:ext uri="{FF2B5EF4-FFF2-40B4-BE49-F238E27FC236}">
                  <a16:creationId xmlns:a16="http://schemas.microsoft.com/office/drawing/2014/main" id="{D3F5D125-9C1A-12DD-D7F1-6A08F8AC37E0}"/>
                </a:ext>
              </a:extLst>
            </p:cNvPr>
            <p:cNvSpPr/>
            <p:nvPr/>
          </p:nvSpPr>
          <p:spPr>
            <a:xfrm>
              <a:off x="2814325" y="1034625"/>
              <a:ext cx="32100" cy="8175"/>
            </a:xfrm>
            <a:custGeom>
              <a:avLst/>
              <a:gdLst/>
              <a:ahLst/>
              <a:cxnLst/>
              <a:rect l="l" t="t" r="r" b="b"/>
              <a:pathLst>
                <a:path w="1284" h="327" extrusionOk="0">
                  <a:moveTo>
                    <a:pt x="36" y="1"/>
                  </a:moveTo>
                  <a:cubicBezTo>
                    <a:pt x="21" y="1"/>
                    <a:pt x="7" y="12"/>
                    <a:pt x="4" y="27"/>
                  </a:cubicBezTo>
                  <a:cubicBezTo>
                    <a:pt x="0" y="46"/>
                    <a:pt x="12" y="64"/>
                    <a:pt x="29" y="67"/>
                  </a:cubicBezTo>
                  <a:lnTo>
                    <a:pt x="1241" y="324"/>
                  </a:lnTo>
                  <a:cubicBezTo>
                    <a:pt x="1244" y="327"/>
                    <a:pt x="1245" y="327"/>
                    <a:pt x="1248" y="327"/>
                  </a:cubicBezTo>
                  <a:cubicBezTo>
                    <a:pt x="1262" y="327"/>
                    <a:pt x="1276" y="315"/>
                    <a:pt x="1281" y="300"/>
                  </a:cubicBezTo>
                  <a:cubicBezTo>
                    <a:pt x="1284" y="280"/>
                    <a:pt x="1272" y="263"/>
                    <a:pt x="1255" y="259"/>
                  </a:cubicBezTo>
                  <a:lnTo>
                    <a:pt x="43" y="2"/>
                  </a:lnTo>
                  <a:cubicBezTo>
                    <a:pt x="41" y="1"/>
                    <a:pt x="39" y="1"/>
                    <a:pt x="36" y="1"/>
                  </a:cubicBezTo>
                  <a:close/>
                </a:path>
              </a:pathLst>
            </a:custGeom>
            <a:solidFill>
              <a:srgbClr val="FFF9F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 name="Google Shape;1788;p38">
              <a:extLst>
                <a:ext uri="{FF2B5EF4-FFF2-40B4-BE49-F238E27FC236}">
                  <a16:creationId xmlns:a16="http://schemas.microsoft.com/office/drawing/2014/main" id="{B20FB5B7-68D2-21F7-09D8-9C08765E082C}"/>
                </a:ext>
              </a:extLst>
            </p:cNvPr>
            <p:cNvSpPr/>
            <p:nvPr/>
          </p:nvSpPr>
          <p:spPr>
            <a:xfrm>
              <a:off x="2812675" y="1040925"/>
              <a:ext cx="32125" cy="8175"/>
            </a:xfrm>
            <a:custGeom>
              <a:avLst/>
              <a:gdLst/>
              <a:ahLst/>
              <a:cxnLst/>
              <a:rect l="l" t="t" r="r" b="b"/>
              <a:pathLst>
                <a:path w="1285" h="327" extrusionOk="0">
                  <a:moveTo>
                    <a:pt x="36" y="1"/>
                  </a:moveTo>
                  <a:cubicBezTo>
                    <a:pt x="21" y="1"/>
                    <a:pt x="8" y="11"/>
                    <a:pt x="4" y="27"/>
                  </a:cubicBezTo>
                  <a:cubicBezTo>
                    <a:pt x="1" y="46"/>
                    <a:pt x="13" y="64"/>
                    <a:pt x="30" y="67"/>
                  </a:cubicBezTo>
                  <a:lnTo>
                    <a:pt x="1242" y="324"/>
                  </a:lnTo>
                  <a:cubicBezTo>
                    <a:pt x="1244" y="327"/>
                    <a:pt x="1246" y="327"/>
                    <a:pt x="1248" y="327"/>
                  </a:cubicBezTo>
                  <a:cubicBezTo>
                    <a:pt x="1263" y="327"/>
                    <a:pt x="1278" y="316"/>
                    <a:pt x="1280" y="300"/>
                  </a:cubicBezTo>
                  <a:cubicBezTo>
                    <a:pt x="1284" y="280"/>
                    <a:pt x="1273" y="263"/>
                    <a:pt x="1255" y="259"/>
                  </a:cubicBezTo>
                  <a:lnTo>
                    <a:pt x="44" y="2"/>
                  </a:lnTo>
                  <a:cubicBezTo>
                    <a:pt x="41" y="1"/>
                    <a:pt x="38" y="1"/>
                    <a:pt x="36" y="1"/>
                  </a:cubicBezTo>
                  <a:close/>
                </a:path>
              </a:pathLst>
            </a:custGeom>
            <a:solidFill>
              <a:srgbClr val="FFF9F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2" name="矩形 90">
            <a:extLst>
              <a:ext uri="{FF2B5EF4-FFF2-40B4-BE49-F238E27FC236}">
                <a16:creationId xmlns:a16="http://schemas.microsoft.com/office/drawing/2014/main" id="{3D2FE15C-DD18-1674-CD5D-D1F2905ED5C4}"/>
              </a:ext>
            </a:extLst>
          </p:cNvPr>
          <p:cNvSpPr/>
          <p:nvPr/>
        </p:nvSpPr>
        <p:spPr>
          <a:xfrm>
            <a:off x="5081809" y="2224542"/>
            <a:ext cx="6359958" cy="1200329"/>
          </a:xfrm>
          <a:prstGeom prst="rect">
            <a:avLst/>
          </a:prstGeom>
        </p:spPr>
        <p:txBody>
          <a:bodyPr wrap="square">
            <a:spAutoFit/>
            <a:scene3d>
              <a:camera prst="orthographicFront"/>
              <a:lightRig rig="threePt" dir="t"/>
            </a:scene3d>
            <a:sp3d contourW="12700"/>
          </a:bodyPr>
          <a:lstStyle/>
          <a:p>
            <a:pPr algn="just">
              <a:defRPr/>
            </a:pPr>
            <a:r>
              <a:rPr lang="vi-VN" sz="3600" dirty="0">
                <a:latin typeface="+mj-lt"/>
              </a:rPr>
              <a:t>Thế nào là “Lịch sử/ tiến trình văn học”.</a:t>
            </a:r>
            <a:endParaRPr lang="en-US" sz="23900" dirty="0">
              <a:solidFill>
                <a:prstClr val="black"/>
              </a:solidFill>
              <a:latin typeface="+mj-lt"/>
              <a:cs typeface="Times New Roman" panose="02020603050405020304" pitchFamily="18" charset="0"/>
            </a:endParaRPr>
          </a:p>
        </p:txBody>
      </p:sp>
      <p:sp>
        <p:nvSpPr>
          <p:cNvPr id="33" name="矩形 91">
            <a:extLst>
              <a:ext uri="{FF2B5EF4-FFF2-40B4-BE49-F238E27FC236}">
                <a16:creationId xmlns:a16="http://schemas.microsoft.com/office/drawing/2014/main" id="{614206E4-8498-05A6-B161-B2267236F488}"/>
              </a:ext>
            </a:extLst>
          </p:cNvPr>
          <p:cNvSpPr/>
          <p:nvPr/>
        </p:nvSpPr>
        <p:spPr>
          <a:xfrm>
            <a:off x="5190506" y="4463587"/>
            <a:ext cx="5877828" cy="7054239"/>
          </a:xfrm>
          <a:prstGeom prst="rect">
            <a:avLst/>
          </a:prstGeom>
        </p:spPr>
        <p:txBody>
          <a:bodyPr wrap="square">
            <a:spAutoFit/>
            <a:scene3d>
              <a:camera prst="orthographicFront"/>
              <a:lightRig rig="threePt" dir="t"/>
            </a:scene3d>
            <a:sp3d contourW="12700"/>
          </a:bodyPr>
          <a:lstStyle/>
          <a:p>
            <a:pPr algn="just"/>
            <a:r>
              <a:rPr lang="vi-VN" sz="3600" dirty="0">
                <a:latin typeface="+mj-lt"/>
              </a:rPr>
              <a:t>Hoàn thành sơ đồ tóm tắt về lịch sử văn học viết Việt Nam </a:t>
            </a:r>
            <a:r>
              <a:rPr lang="vi-VN" sz="3600" b="1" dirty="0">
                <a:latin typeface="+mj-lt"/>
              </a:rPr>
              <a:t>(PHT số 2)</a:t>
            </a:r>
            <a:r>
              <a:rPr lang="en-US" sz="3600" b="1" dirty="0">
                <a:latin typeface="+mj-lt"/>
              </a:rPr>
              <a:t>.</a:t>
            </a:r>
            <a:endParaRPr lang="en-SG" sz="3600" dirty="0">
              <a:latin typeface="+mj-lt"/>
            </a:endParaRPr>
          </a:p>
          <a:p>
            <a:pPr algn="just">
              <a:lnSpc>
                <a:spcPct val="120000"/>
              </a:lnSpc>
              <a:defRPr/>
            </a:pPr>
            <a:endParaRPr lang="zh-CN" altLang="en-US" sz="28700" dirty="0">
              <a:solidFill>
                <a:prstClr val="black">
                  <a:lumMod val="85000"/>
                  <a:lumOff val="15000"/>
                </a:prstClr>
              </a:solidFill>
              <a:latin typeface="+mj-lt"/>
              <a:ea typeface="宋体" panose="02010600030101010101" pitchFamily="2" charset="-122"/>
              <a:cs typeface="Times New Roman" panose="02020603050405020304" pitchFamily="18" charset="0"/>
              <a:sym typeface="+mn-lt"/>
            </a:endParaRPr>
          </a:p>
        </p:txBody>
      </p:sp>
      <p:grpSp>
        <p:nvGrpSpPr>
          <p:cNvPr id="34" name="组合 99">
            <a:extLst>
              <a:ext uri="{FF2B5EF4-FFF2-40B4-BE49-F238E27FC236}">
                <a16:creationId xmlns:a16="http://schemas.microsoft.com/office/drawing/2014/main" id="{B591A0B8-FD71-7510-5C1E-391A1B3EF159}"/>
              </a:ext>
            </a:extLst>
          </p:cNvPr>
          <p:cNvGrpSpPr/>
          <p:nvPr/>
        </p:nvGrpSpPr>
        <p:grpSpPr>
          <a:xfrm>
            <a:off x="4304813" y="1340350"/>
            <a:ext cx="2540321" cy="884192"/>
            <a:chOff x="5660250" y="1611721"/>
            <a:chExt cx="2540321" cy="884192"/>
          </a:xfrm>
        </p:grpSpPr>
        <p:sp>
          <p:nvSpPr>
            <p:cNvPr id="35" name="矩形: 圆角 97">
              <a:extLst>
                <a:ext uri="{FF2B5EF4-FFF2-40B4-BE49-F238E27FC236}">
                  <a16:creationId xmlns:a16="http://schemas.microsoft.com/office/drawing/2014/main" id="{10C6003E-6AEA-0473-0042-7783B1C26669}"/>
                </a:ext>
              </a:extLst>
            </p:cNvPr>
            <p:cNvSpPr/>
            <p:nvPr/>
          </p:nvSpPr>
          <p:spPr>
            <a:xfrm>
              <a:off x="6096000" y="1800005"/>
              <a:ext cx="2104571" cy="500296"/>
            </a:xfrm>
            <a:prstGeom prst="roundRect">
              <a:avLst/>
            </a:prstGeom>
            <a:solidFill>
              <a:srgbClr val="0670E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2200" b="0" i="0" u="none" strike="noStrike" kern="0" cap="none" spc="0" normalizeH="0" baseline="0" noProof="0">
                <a:ln>
                  <a:noFill/>
                </a:ln>
                <a:solidFill>
                  <a:prstClr val="white"/>
                </a:solidFill>
                <a:effectLst/>
                <a:uLnTx/>
                <a:uFillTx/>
                <a:latin typeface="Times New Roman" panose="02020603050405020304" pitchFamily="18" charset="0"/>
                <a:ea typeface="宋体" panose="02010600030101010101" pitchFamily="2" charset="-122"/>
                <a:cs typeface="Times New Roman" panose="02020603050405020304" pitchFamily="18" charset="0"/>
                <a:sym typeface="+mn-lt"/>
              </a:endParaRPr>
            </a:p>
          </p:txBody>
        </p:sp>
        <p:pic>
          <p:nvPicPr>
            <p:cNvPr id="36" name="图片 96">
              <a:extLst>
                <a:ext uri="{FF2B5EF4-FFF2-40B4-BE49-F238E27FC236}">
                  <a16:creationId xmlns:a16="http://schemas.microsoft.com/office/drawing/2014/main" id="{9EEF1358-4128-8FCA-3049-660024558013}"/>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660250" y="1611721"/>
              <a:ext cx="871500" cy="884192"/>
            </a:xfrm>
            <a:prstGeom prst="rect">
              <a:avLst/>
            </a:prstGeom>
          </p:spPr>
        </p:pic>
        <p:sp>
          <p:nvSpPr>
            <p:cNvPr id="37" name="文本框 98">
              <a:extLst>
                <a:ext uri="{FF2B5EF4-FFF2-40B4-BE49-F238E27FC236}">
                  <a16:creationId xmlns:a16="http://schemas.microsoft.com/office/drawing/2014/main" id="{7D42549E-94B1-8904-B28B-C30290680B29}"/>
                </a:ext>
              </a:extLst>
            </p:cNvPr>
            <p:cNvSpPr txBox="1"/>
            <p:nvPr/>
          </p:nvSpPr>
          <p:spPr>
            <a:xfrm>
              <a:off x="6545943" y="1779675"/>
              <a:ext cx="1451428"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dirty="0">
                  <a:ln>
                    <a:noFill/>
                  </a:ln>
                  <a:solidFill>
                    <a:prstClr val="white"/>
                  </a:solidFill>
                  <a:effectLst/>
                  <a:uLnTx/>
                  <a:uFillTx/>
                  <a:latin typeface="Times New Roman" panose="02020603050405020304" pitchFamily="18" charset="0"/>
                  <a:ea typeface="宋体" panose="02010600030101010101" pitchFamily="2" charset="-122"/>
                  <a:cs typeface="Times New Roman" panose="02020603050405020304" pitchFamily="18" charset="0"/>
                  <a:sym typeface="+mn-lt"/>
                </a:rPr>
                <a:t>01</a:t>
              </a:r>
              <a:endParaRPr kumimoji="0" lang="zh-CN" altLang="en-US" sz="2800" b="1" i="0" u="none" strike="noStrike" kern="0" cap="none" spc="0" normalizeH="0" baseline="0" noProof="0" dirty="0">
                <a:ln>
                  <a:noFill/>
                </a:ln>
                <a:solidFill>
                  <a:prstClr val="white"/>
                </a:solidFill>
                <a:effectLst/>
                <a:uLnTx/>
                <a:uFillTx/>
                <a:latin typeface="Times New Roman" panose="02020603050405020304" pitchFamily="18" charset="0"/>
                <a:ea typeface="宋体" panose="02010600030101010101" pitchFamily="2" charset="-122"/>
                <a:cs typeface="Times New Roman" panose="02020603050405020304" pitchFamily="18" charset="0"/>
                <a:sym typeface="+mn-lt"/>
              </a:endParaRPr>
            </a:p>
          </p:txBody>
        </p:sp>
      </p:grpSp>
      <p:grpSp>
        <p:nvGrpSpPr>
          <p:cNvPr id="38" name="组合 100">
            <a:extLst>
              <a:ext uri="{FF2B5EF4-FFF2-40B4-BE49-F238E27FC236}">
                <a16:creationId xmlns:a16="http://schemas.microsoft.com/office/drawing/2014/main" id="{F37C3E8C-92EF-E1BF-9CF7-16DFDDAFC9BA}"/>
              </a:ext>
            </a:extLst>
          </p:cNvPr>
          <p:cNvGrpSpPr/>
          <p:nvPr/>
        </p:nvGrpSpPr>
        <p:grpSpPr>
          <a:xfrm>
            <a:off x="4646059" y="3707324"/>
            <a:ext cx="2540321" cy="884192"/>
            <a:chOff x="5660250" y="1611721"/>
            <a:chExt cx="2540321" cy="884192"/>
          </a:xfrm>
        </p:grpSpPr>
        <p:sp>
          <p:nvSpPr>
            <p:cNvPr id="39" name="矩形: 圆角 101">
              <a:extLst>
                <a:ext uri="{FF2B5EF4-FFF2-40B4-BE49-F238E27FC236}">
                  <a16:creationId xmlns:a16="http://schemas.microsoft.com/office/drawing/2014/main" id="{576444B7-B636-E543-BBF2-D70243879501}"/>
                </a:ext>
              </a:extLst>
            </p:cNvPr>
            <p:cNvSpPr/>
            <p:nvPr/>
          </p:nvSpPr>
          <p:spPr>
            <a:xfrm>
              <a:off x="6096000" y="1800005"/>
              <a:ext cx="2104571" cy="500296"/>
            </a:xfrm>
            <a:prstGeom prst="roundRect">
              <a:avLst/>
            </a:prstGeom>
            <a:solidFill>
              <a:srgbClr val="0670E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2200" b="0" i="0" u="none" strike="noStrike" kern="0" cap="none" spc="0" normalizeH="0" baseline="0" noProof="0" dirty="0">
                <a:ln>
                  <a:noFill/>
                </a:ln>
                <a:solidFill>
                  <a:prstClr val="white"/>
                </a:solidFill>
                <a:effectLst/>
                <a:uLnTx/>
                <a:uFillTx/>
                <a:latin typeface="Times New Roman" panose="02020603050405020304" pitchFamily="18" charset="0"/>
                <a:ea typeface="宋体" panose="02010600030101010101" pitchFamily="2" charset="-122"/>
                <a:cs typeface="Times New Roman" panose="02020603050405020304" pitchFamily="18" charset="0"/>
                <a:sym typeface="+mn-lt"/>
              </a:endParaRPr>
            </a:p>
          </p:txBody>
        </p:sp>
        <p:pic>
          <p:nvPicPr>
            <p:cNvPr id="40" name="图片 102">
              <a:extLst>
                <a:ext uri="{FF2B5EF4-FFF2-40B4-BE49-F238E27FC236}">
                  <a16:creationId xmlns:a16="http://schemas.microsoft.com/office/drawing/2014/main" id="{4B0F1389-9436-6B3C-672A-7EBA358D753D}"/>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660250" y="1611721"/>
              <a:ext cx="871500" cy="884192"/>
            </a:xfrm>
            <a:prstGeom prst="rect">
              <a:avLst/>
            </a:prstGeom>
          </p:spPr>
        </p:pic>
        <p:sp>
          <p:nvSpPr>
            <p:cNvPr id="41" name="文本框 103">
              <a:extLst>
                <a:ext uri="{FF2B5EF4-FFF2-40B4-BE49-F238E27FC236}">
                  <a16:creationId xmlns:a16="http://schemas.microsoft.com/office/drawing/2014/main" id="{0CAE35C6-80CF-49D2-17AF-3FCBC214D901}"/>
                </a:ext>
              </a:extLst>
            </p:cNvPr>
            <p:cNvSpPr txBox="1"/>
            <p:nvPr/>
          </p:nvSpPr>
          <p:spPr>
            <a:xfrm>
              <a:off x="6545943" y="1779675"/>
              <a:ext cx="1451428" cy="523220"/>
            </a:xfrm>
            <a:prstGeom prst="rect">
              <a:avLst/>
            </a:prstGeom>
            <a:noFill/>
          </p:spPr>
          <p:txBody>
            <a:bodyPr wrap="square" rtlCol="0">
              <a:spAutoFit/>
            </a:bodyPr>
            <a:lstStyle/>
            <a:p>
              <a:pPr marL="0" marR="0" lvl="0" indent="0" defTabSz="914400" eaLnBrk="1" fontAlgn="auto" latinLnBrk="0" hangingPunct="1">
                <a:lnSpc>
                  <a:spcPct val="100000"/>
                </a:lnSpc>
                <a:spcBef>
                  <a:spcPts val="0"/>
                </a:spcBef>
                <a:spcAft>
                  <a:spcPts val="0"/>
                </a:spcAft>
                <a:buClrTx/>
                <a:buSzTx/>
                <a:buFontTx/>
                <a:buNone/>
                <a:tabLst/>
                <a:defRPr/>
              </a:pPr>
              <a:r>
                <a:rPr kumimoji="0" lang="en-US" altLang="zh-CN" sz="2800" b="1" i="0" u="none" strike="noStrike" kern="0" cap="none" spc="0" normalizeH="0" baseline="0" noProof="0">
                  <a:ln>
                    <a:noFill/>
                  </a:ln>
                  <a:solidFill>
                    <a:prstClr val="white"/>
                  </a:solidFill>
                  <a:effectLst/>
                  <a:uLnTx/>
                  <a:uFillTx/>
                  <a:latin typeface="Times New Roman" panose="02020603050405020304" pitchFamily="18" charset="0"/>
                  <a:ea typeface="宋体" panose="02010600030101010101" pitchFamily="2" charset="-122"/>
                  <a:cs typeface="Times New Roman" panose="02020603050405020304" pitchFamily="18" charset="0"/>
                  <a:sym typeface="+mn-lt"/>
                </a:rPr>
                <a:t>02</a:t>
              </a:r>
              <a:endParaRPr kumimoji="0" lang="zh-CN" altLang="en-US" sz="2800" b="1" i="0" u="none" strike="noStrike" kern="0" cap="none" spc="0" normalizeH="0" baseline="0" noProof="0" dirty="0">
                <a:ln>
                  <a:noFill/>
                </a:ln>
                <a:solidFill>
                  <a:prstClr val="white"/>
                </a:solidFill>
                <a:effectLst/>
                <a:uLnTx/>
                <a:uFillTx/>
                <a:latin typeface="Times New Roman" panose="02020603050405020304" pitchFamily="18" charset="0"/>
                <a:ea typeface="宋体" panose="02010600030101010101" pitchFamily="2" charset="-122"/>
                <a:cs typeface="Times New Roman" panose="02020603050405020304" pitchFamily="18" charset="0"/>
                <a:sym typeface="+mn-lt"/>
              </a:endParaRPr>
            </a:p>
          </p:txBody>
        </p:sp>
      </p:grpSp>
      <p:sp>
        <p:nvSpPr>
          <p:cNvPr id="43" name="TextBox 42">
            <a:extLst>
              <a:ext uri="{FF2B5EF4-FFF2-40B4-BE49-F238E27FC236}">
                <a16:creationId xmlns:a16="http://schemas.microsoft.com/office/drawing/2014/main" id="{E4F47C47-6F9B-6242-B5F8-C50A3169DCEF}"/>
              </a:ext>
            </a:extLst>
          </p:cNvPr>
          <p:cNvSpPr txBox="1"/>
          <p:nvPr/>
        </p:nvSpPr>
        <p:spPr>
          <a:xfrm>
            <a:off x="353556" y="2467983"/>
            <a:ext cx="3621258" cy="3539430"/>
          </a:xfrm>
          <a:prstGeom prst="rect">
            <a:avLst/>
          </a:prstGeom>
          <a:noFill/>
        </p:spPr>
        <p:txBody>
          <a:bodyPr wrap="square">
            <a:spAutoFit/>
          </a:bodyPr>
          <a:lstStyle/>
          <a:p>
            <a:pPr algn="ctr">
              <a:spcAft>
                <a:spcPts val="600"/>
              </a:spcAft>
            </a:pPr>
            <a:r>
              <a:rPr lang="vi-VN" sz="3200" b="1" dirty="0">
                <a:effectLst/>
                <a:latin typeface="+mj-lt"/>
                <a:ea typeface="Times New Roman" panose="02020603050405020304" pitchFamily="18" charset="0"/>
                <a:cs typeface="Times New Roman" panose="02020603050405020304" pitchFamily="18" charset="0"/>
              </a:rPr>
              <a:t>Nhóm 2</a:t>
            </a:r>
            <a:r>
              <a:rPr lang="vi-VN" sz="3200" b="1" i="1" dirty="0">
                <a:effectLst/>
                <a:latin typeface="+mj-lt"/>
                <a:ea typeface="Times New Roman" panose="02020603050405020304" pitchFamily="18" charset="0"/>
                <a:cs typeface="Times New Roman" panose="02020603050405020304" pitchFamily="18" charset="0"/>
              </a:rPr>
              <a:t> </a:t>
            </a:r>
            <a:r>
              <a:rPr lang="vi-VN" sz="3200" b="1" dirty="0">
                <a:effectLst/>
                <a:latin typeface="+mj-lt"/>
                <a:ea typeface="Times New Roman" panose="02020603050405020304" pitchFamily="18" charset="0"/>
                <a:cs typeface="Times New Roman" panose="02020603050405020304" pitchFamily="18" charset="0"/>
              </a:rPr>
              <a:t>HS đọc mục </a:t>
            </a:r>
            <a:r>
              <a:rPr lang="vi-VN" sz="3200" b="1" i="1" dirty="0">
                <a:solidFill>
                  <a:srgbClr val="000000"/>
                </a:solidFill>
                <a:effectLst/>
                <a:latin typeface="+mj-lt"/>
                <a:ea typeface="Times New Roman" panose="02020603050405020304" pitchFamily="18" charset="0"/>
                <a:cs typeface="Times New Roman" panose="02020603050405020304" pitchFamily="18" charset="0"/>
              </a:rPr>
              <a:t>Lịch sử/ tiến trình lịch sử văn học</a:t>
            </a:r>
            <a:r>
              <a:rPr lang="vi-VN" sz="3200" b="1" dirty="0">
                <a:solidFill>
                  <a:srgbClr val="000000"/>
                </a:solidFill>
                <a:effectLst/>
                <a:latin typeface="+mj-lt"/>
                <a:ea typeface="Times New Roman" panose="02020603050405020304" pitchFamily="18" charset="0"/>
                <a:cs typeface="Times New Roman" panose="02020603050405020304" pitchFamily="18" charset="0"/>
              </a:rPr>
              <a:t> (SGK, tr. 10) theo nhóm đôi và thực hiện các nhiệm vụ sau:</a:t>
            </a:r>
            <a:endParaRPr lang="en-SG" sz="2800" b="1" dirty="0">
              <a:effectLst/>
              <a:latin typeface="+mj-lt"/>
              <a:ea typeface="Calibri" panose="020F0502020204030204" pitchFamily="34"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3435568026"/>
      </p:ext>
    </p:extLst>
  </p:cSld>
  <p:clrMapOvr>
    <a:masterClrMapping/>
  </p:clrMapOvr>
  <mc:AlternateContent xmlns:mc="http://schemas.openxmlformats.org/markup-compatibility/2006" xmlns:p14="http://schemas.microsoft.com/office/powerpoint/2010/main">
    <mc:Choice Requires="p14">
      <p:transition spd="slow" p14:dur="1400" advClick="0">
        <p14:doors dir="ver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3"/>
                                        </p:tgtEl>
                                        <p:attrNameLst>
                                          <p:attrName>style.visibility</p:attrName>
                                        </p:attrNameLst>
                                      </p:cBhvr>
                                      <p:to>
                                        <p:strVal val="visible"/>
                                      </p:to>
                                    </p:set>
                                    <p:animEffect transition="in" filter="fade">
                                      <p:cBhvr>
                                        <p:cTn id="12" dur="1000"/>
                                        <p:tgtEl>
                                          <p:spTgt spid="43"/>
                                        </p:tgtEl>
                                      </p:cBhvr>
                                    </p:animEffect>
                                    <p:anim calcmode="lin" valueType="num">
                                      <p:cBhvr>
                                        <p:cTn id="13" dur="1000" fill="hold"/>
                                        <p:tgtEl>
                                          <p:spTgt spid="43"/>
                                        </p:tgtEl>
                                        <p:attrNameLst>
                                          <p:attrName>ppt_x</p:attrName>
                                        </p:attrNameLst>
                                      </p:cBhvr>
                                      <p:tavLst>
                                        <p:tav tm="0">
                                          <p:val>
                                            <p:strVal val="#ppt_x"/>
                                          </p:val>
                                        </p:tav>
                                        <p:tav tm="100000">
                                          <p:val>
                                            <p:strVal val="#ppt_x"/>
                                          </p:val>
                                        </p:tav>
                                      </p:tavLst>
                                    </p:anim>
                                    <p:anim calcmode="lin" valueType="num">
                                      <p:cBhvr>
                                        <p:cTn id="14" dur="1000" fill="hold"/>
                                        <p:tgtEl>
                                          <p:spTgt spid="4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Effect transition="in" filter="fade">
                                      <p:cBhvr>
                                        <p:cTn id="17" dur="1000"/>
                                        <p:tgtEl>
                                          <p:spTgt spid="2"/>
                                        </p:tgtEl>
                                      </p:cBhvr>
                                    </p:animEffect>
                                    <p:anim calcmode="lin" valueType="num">
                                      <p:cBhvr>
                                        <p:cTn id="18" dur="1000" fill="hold"/>
                                        <p:tgtEl>
                                          <p:spTgt spid="2"/>
                                        </p:tgtEl>
                                        <p:attrNameLst>
                                          <p:attrName>ppt_x</p:attrName>
                                        </p:attrNameLst>
                                      </p:cBhvr>
                                      <p:tavLst>
                                        <p:tav tm="0">
                                          <p:val>
                                            <p:strVal val="#ppt_x"/>
                                          </p:val>
                                        </p:tav>
                                        <p:tav tm="100000">
                                          <p:val>
                                            <p:strVal val="#ppt_x"/>
                                          </p:val>
                                        </p:tav>
                                      </p:tavLst>
                                    </p:anim>
                                    <p:anim calcmode="lin" valueType="num">
                                      <p:cBhvr>
                                        <p:cTn id="1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34"/>
                                        </p:tgtEl>
                                        <p:attrNameLst>
                                          <p:attrName>style.visibility</p:attrName>
                                        </p:attrNameLst>
                                      </p:cBhvr>
                                      <p:to>
                                        <p:strVal val="visible"/>
                                      </p:to>
                                    </p:set>
                                    <p:animEffect transition="in" filter="fade">
                                      <p:cBhvr>
                                        <p:cTn id="24" dur="1000"/>
                                        <p:tgtEl>
                                          <p:spTgt spid="34"/>
                                        </p:tgtEl>
                                      </p:cBhvr>
                                    </p:animEffect>
                                    <p:anim calcmode="lin" valueType="num">
                                      <p:cBhvr>
                                        <p:cTn id="25" dur="1000" fill="hold"/>
                                        <p:tgtEl>
                                          <p:spTgt spid="34"/>
                                        </p:tgtEl>
                                        <p:attrNameLst>
                                          <p:attrName>ppt_x</p:attrName>
                                        </p:attrNameLst>
                                      </p:cBhvr>
                                      <p:tavLst>
                                        <p:tav tm="0">
                                          <p:val>
                                            <p:strVal val="#ppt_x"/>
                                          </p:val>
                                        </p:tav>
                                        <p:tav tm="100000">
                                          <p:val>
                                            <p:strVal val="#ppt_x"/>
                                          </p:val>
                                        </p:tav>
                                      </p:tavLst>
                                    </p:anim>
                                    <p:anim calcmode="lin" valueType="num">
                                      <p:cBhvr>
                                        <p:cTn id="26" dur="1000" fill="hold"/>
                                        <p:tgtEl>
                                          <p:spTgt spid="34"/>
                                        </p:tgtEl>
                                        <p:attrNameLst>
                                          <p:attrName>ppt_y</p:attrName>
                                        </p:attrNameLst>
                                      </p:cBhvr>
                                      <p:tavLst>
                                        <p:tav tm="0">
                                          <p:val>
                                            <p:strVal val="#ppt_y+.1"/>
                                          </p:val>
                                        </p:tav>
                                        <p:tav tm="100000">
                                          <p:val>
                                            <p:strVal val="#ppt_y"/>
                                          </p:val>
                                        </p:tav>
                                      </p:tavLst>
                                    </p:anim>
                                  </p:childTnLst>
                                </p:cTn>
                              </p:par>
                            </p:childTnLst>
                          </p:cTn>
                        </p:par>
                        <p:par>
                          <p:cTn id="27" fill="hold">
                            <p:stCondLst>
                              <p:cond delay="1000"/>
                            </p:stCondLst>
                            <p:childTnLst>
                              <p:par>
                                <p:cTn id="28" presetID="22" presetClass="entr" presetSubtype="8" fill="hold" grpId="0" nodeType="afterEffect">
                                  <p:stCondLst>
                                    <p:cond delay="0"/>
                                  </p:stCondLst>
                                  <p:childTnLst>
                                    <p:set>
                                      <p:cBhvr>
                                        <p:cTn id="29" dur="1" fill="hold">
                                          <p:stCondLst>
                                            <p:cond delay="0"/>
                                          </p:stCondLst>
                                        </p:cTn>
                                        <p:tgtEl>
                                          <p:spTgt spid="32"/>
                                        </p:tgtEl>
                                        <p:attrNameLst>
                                          <p:attrName>style.visibility</p:attrName>
                                        </p:attrNameLst>
                                      </p:cBhvr>
                                      <p:to>
                                        <p:strVal val="visible"/>
                                      </p:to>
                                    </p:set>
                                    <p:animEffect transition="in" filter="wipe(left)">
                                      <p:cBhvr>
                                        <p:cTn id="30" dur="500"/>
                                        <p:tgtEl>
                                          <p:spTgt spid="32"/>
                                        </p:tgtEl>
                                      </p:cBhvr>
                                    </p:animEffect>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nodeType="click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1000"/>
                            </p:stCondLst>
                            <p:childTnLst>
                              <p:par>
                                <p:cTn id="39" presetID="22" presetClass="entr" presetSubtype="8" fill="hold" grpId="0" nodeType="afterEffect">
                                  <p:stCondLst>
                                    <p:cond delay="0"/>
                                  </p:stCondLst>
                                  <p:childTnLst>
                                    <p:set>
                                      <p:cBhvr>
                                        <p:cTn id="40" dur="1" fill="hold">
                                          <p:stCondLst>
                                            <p:cond delay="0"/>
                                          </p:stCondLst>
                                        </p:cTn>
                                        <p:tgtEl>
                                          <p:spTgt spid="33"/>
                                        </p:tgtEl>
                                        <p:attrNameLst>
                                          <p:attrName>style.visibility</p:attrName>
                                        </p:attrNameLst>
                                      </p:cBhvr>
                                      <p:to>
                                        <p:strVal val="visible"/>
                                      </p:to>
                                    </p:set>
                                    <p:animEffect transition="in" filter="wipe(left)">
                                      <p:cBhvr>
                                        <p:cTn id="4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4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10850881" y="424545"/>
            <a:ext cx="3162416" cy="458421"/>
          </a:xfrm>
          <a:prstGeom prst="rect">
            <a:avLst/>
          </a:prstGeom>
        </p:spPr>
      </p:pic>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6"/>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6266162" y="-4141207"/>
            <a:ext cx="846221" cy="9241974"/>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7" cstate="hqprint">
            <a:extLst>
              <a:ext uri="{28A0092B-C50C-407E-A947-70E740481C1C}">
                <a14:useLocalDpi xmlns:a14="http://schemas.microsoft.com/office/drawing/2010/main" val="0"/>
              </a:ext>
            </a:extLst>
          </a:blip>
          <a:srcRect t="11051" r="54022"/>
          <a:stretch/>
        </p:blipFill>
        <p:spPr>
          <a:xfrm>
            <a:off x="0" y="6099124"/>
            <a:ext cx="2931090" cy="758876"/>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6"/>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2268355" y="264258"/>
            <a:ext cx="8841831" cy="618708"/>
          </a:xfrm>
          <a:prstGeom prst="rect">
            <a:avLst/>
          </a:prstGeom>
          <a:noFill/>
        </p:spPr>
        <p:txBody>
          <a:bodyPr vert="horz" wrap="square" rtlCol="0">
            <a:noAutofit/>
          </a:bodyPr>
          <a:lstStyle/>
          <a:p>
            <a:pPr lvl="0" algn="ctr">
              <a:defRPr/>
            </a:pPr>
            <a:r>
              <a:rPr lang="vi-VN" sz="3200" b="1" dirty="0">
                <a:solidFill>
                  <a:schemeClr val="bg1"/>
                </a:solidFill>
                <a:latin typeface="+mj-lt"/>
              </a:rPr>
              <a:t>2. Tìm hiểu Lịch sử/ tiến trình lịch sử văn học</a:t>
            </a:r>
            <a:endParaRPr kumimoji="0" lang="en-US" altLang="zh-CN" sz="8800" b="1" i="0" u="none" strike="noStrike" kern="1200" cap="none" spc="0" normalizeH="0" baseline="0" noProof="0" dirty="0">
              <a:ln>
                <a:noFill/>
              </a:ln>
              <a:solidFill>
                <a:schemeClr val="bg1"/>
              </a:solidFill>
              <a:effectLst/>
              <a:uLnTx/>
              <a:uFillTx/>
              <a:latin typeface="+mj-lt"/>
              <a:ea typeface="思源宋体 CN Light"/>
              <a:cs typeface="Times New Roman" panose="02020603050405020304" pitchFamily="18" charset="0"/>
            </a:endParaRPr>
          </a:p>
        </p:txBody>
      </p:sp>
      <p:grpSp>
        <p:nvGrpSpPr>
          <p:cNvPr id="214" name="Google Shape;708;p69">
            <a:extLst>
              <a:ext uri="{FF2B5EF4-FFF2-40B4-BE49-F238E27FC236}">
                <a16:creationId xmlns:a16="http://schemas.microsoft.com/office/drawing/2014/main" id="{2C60BF41-743A-DF55-2A91-2C35F11C0D67}"/>
              </a:ext>
            </a:extLst>
          </p:cNvPr>
          <p:cNvGrpSpPr/>
          <p:nvPr/>
        </p:nvGrpSpPr>
        <p:grpSpPr>
          <a:xfrm>
            <a:off x="4876030" y="3480507"/>
            <a:ext cx="3181698" cy="2310717"/>
            <a:chOff x="2566874" y="1450963"/>
            <a:chExt cx="4010343" cy="2752442"/>
          </a:xfrm>
        </p:grpSpPr>
        <p:sp>
          <p:nvSpPr>
            <p:cNvPr id="215" name="Google Shape;709;p69">
              <a:extLst>
                <a:ext uri="{FF2B5EF4-FFF2-40B4-BE49-F238E27FC236}">
                  <a16:creationId xmlns:a16="http://schemas.microsoft.com/office/drawing/2014/main" id="{7B443400-3E5D-996E-F18E-E30D67E67CC1}"/>
                </a:ext>
              </a:extLst>
            </p:cNvPr>
            <p:cNvSpPr/>
            <p:nvPr/>
          </p:nvSpPr>
          <p:spPr>
            <a:xfrm>
              <a:off x="2566874" y="2805134"/>
              <a:ext cx="4010343" cy="1100328"/>
            </a:xfrm>
            <a:custGeom>
              <a:avLst/>
              <a:gdLst/>
              <a:ahLst/>
              <a:cxnLst/>
              <a:rect l="l" t="t" r="r" b="b"/>
              <a:pathLst>
                <a:path w="172007" h="47194" extrusionOk="0">
                  <a:moveTo>
                    <a:pt x="155741" y="1"/>
                  </a:moveTo>
                  <a:lnTo>
                    <a:pt x="143260" y="226"/>
                  </a:lnTo>
                  <a:lnTo>
                    <a:pt x="126468" y="6868"/>
                  </a:lnTo>
                  <a:lnTo>
                    <a:pt x="138849" y="15389"/>
                  </a:lnTo>
                  <a:lnTo>
                    <a:pt x="41906" y="17093"/>
                  </a:lnTo>
                  <a:lnTo>
                    <a:pt x="40527" y="17895"/>
                  </a:lnTo>
                  <a:lnTo>
                    <a:pt x="47244" y="11429"/>
                  </a:lnTo>
                  <a:lnTo>
                    <a:pt x="41580" y="6918"/>
                  </a:lnTo>
                  <a:cubicBezTo>
                    <a:pt x="41580" y="6918"/>
                    <a:pt x="24613" y="12883"/>
                    <a:pt x="12307" y="16442"/>
                  </a:cubicBezTo>
                  <a:cubicBezTo>
                    <a:pt x="1" y="20026"/>
                    <a:pt x="3134" y="26266"/>
                    <a:pt x="12808" y="29349"/>
                  </a:cubicBezTo>
                  <a:cubicBezTo>
                    <a:pt x="15189" y="30101"/>
                    <a:pt x="17169" y="30427"/>
                    <a:pt x="18948" y="30427"/>
                  </a:cubicBezTo>
                  <a:cubicBezTo>
                    <a:pt x="19926" y="30427"/>
                    <a:pt x="20853" y="30327"/>
                    <a:pt x="21705" y="30151"/>
                  </a:cubicBezTo>
                  <a:lnTo>
                    <a:pt x="21705" y="30151"/>
                  </a:lnTo>
                  <a:cubicBezTo>
                    <a:pt x="18121" y="33911"/>
                    <a:pt x="12833" y="39926"/>
                    <a:pt x="12808" y="42958"/>
                  </a:cubicBezTo>
                  <a:cubicBezTo>
                    <a:pt x="12783" y="45565"/>
                    <a:pt x="16643" y="47194"/>
                    <a:pt x="25314" y="47194"/>
                  </a:cubicBezTo>
                  <a:lnTo>
                    <a:pt x="158097" y="47194"/>
                  </a:lnTo>
                  <a:cubicBezTo>
                    <a:pt x="165064" y="47194"/>
                    <a:pt x="164789" y="41630"/>
                    <a:pt x="161831" y="38522"/>
                  </a:cubicBezTo>
                  <a:cubicBezTo>
                    <a:pt x="159325" y="35916"/>
                    <a:pt x="145265" y="21329"/>
                    <a:pt x="140829" y="16743"/>
                  </a:cubicBezTo>
                  <a:lnTo>
                    <a:pt x="140829" y="16743"/>
                  </a:lnTo>
                  <a:lnTo>
                    <a:pt x="142082" y="17595"/>
                  </a:lnTo>
                  <a:cubicBezTo>
                    <a:pt x="151054" y="13484"/>
                    <a:pt x="165666" y="8422"/>
                    <a:pt x="168824" y="5189"/>
                  </a:cubicBezTo>
                  <a:cubicBezTo>
                    <a:pt x="172007" y="1956"/>
                    <a:pt x="155741" y="1"/>
                    <a:pt x="155741" y="1"/>
                  </a:cubicBezTo>
                  <a:close/>
                </a:path>
              </a:pathLst>
            </a:custGeom>
            <a:solidFill>
              <a:srgbClr val="7F694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6" name="Google Shape;710;p69">
              <a:extLst>
                <a:ext uri="{FF2B5EF4-FFF2-40B4-BE49-F238E27FC236}">
                  <a16:creationId xmlns:a16="http://schemas.microsoft.com/office/drawing/2014/main" id="{9EB73CCD-77E6-B2C3-F85C-E814A30555DF}"/>
                </a:ext>
              </a:extLst>
            </p:cNvPr>
            <p:cNvSpPr/>
            <p:nvPr/>
          </p:nvSpPr>
          <p:spPr>
            <a:xfrm>
              <a:off x="3643799" y="1777892"/>
              <a:ext cx="95848" cy="102283"/>
            </a:xfrm>
            <a:custGeom>
              <a:avLst/>
              <a:gdLst/>
              <a:ahLst/>
              <a:cxnLst/>
              <a:rect l="l" t="t" r="r" b="b"/>
              <a:pathLst>
                <a:path w="4111" h="4387" extrusionOk="0">
                  <a:moveTo>
                    <a:pt x="2657" y="0"/>
                  </a:moveTo>
                  <a:cubicBezTo>
                    <a:pt x="2532" y="25"/>
                    <a:pt x="2407" y="50"/>
                    <a:pt x="2281" y="50"/>
                  </a:cubicBezTo>
                  <a:cubicBezTo>
                    <a:pt x="2031" y="126"/>
                    <a:pt x="1830" y="251"/>
                    <a:pt x="1655" y="426"/>
                  </a:cubicBezTo>
                  <a:cubicBezTo>
                    <a:pt x="1254" y="928"/>
                    <a:pt x="853" y="1429"/>
                    <a:pt x="427" y="1955"/>
                  </a:cubicBezTo>
                  <a:cubicBezTo>
                    <a:pt x="301" y="2080"/>
                    <a:pt x="201" y="2231"/>
                    <a:pt x="151" y="2406"/>
                  </a:cubicBezTo>
                  <a:cubicBezTo>
                    <a:pt x="51" y="2582"/>
                    <a:pt x="1" y="2757"/>
                    <a:pt x="26" y="2958"/>
                  </a:cubicBezTo>
                  <a:cubicBezTo>
                    <a:pt x="1" y="3158"/>
                    <a:pt x="51" y="3334"/>
                    <a:pt x="151" y="3509"/>
                  </a:cubicBezTo>
                  <a:cubicBezTo>
                    <a:pt x="201" y="3685"/>
                    <a:pt x="301" y="3835"/>
                    <a:pt x="427" y="3985"/>
                  </a:cubicBezTo>
                  <a:cubicBezTo>
                    <a:pt x="702" y="4211"/>
                    <a:pt x="1028" y="4386"/>
                    <a:pt x="1404" y="4386"/>
                  </a:cubicBezTo>
                  <a:lnTo>
                    <a:pt x="1454" y="4386"/>
                  </a:lnTo>
                  <a:cubicBezTo>
                    <a:pt x="1580" y="4386"/>
                    <a:pt x="1705" y="4361"/>
                    <a:pt x="1830" y="4336"/>
                  </a:cubicBezTo>
                  <a:cubicBezTo>
                    <a:pt x="2081" y="4286"/>
                    <a:pt x="2281" y="4161"/>
                    <a:pt x="2457" y="3985"/>
                  </a:cubicBezTo>
                  <a:lnTo>
                    <a:pt x="3685" y="2456"/>
                  </a:lnTo>
                  <a:cubicBezTo>
                    <a:pt x="3810" y="2331"/>
                    <a:pt x="3910" y="2181"/>
                    <a:pt x="3961" y="2005"/>
                  </a:cubicBezTo>
                  <a:cubicBezTo>
                    <a:pt x="4061" y="1830"/>
                    <a:pt x="4111" y="1629"/>
                    <a:pt x="4086" y="1454"/>
                  </a:cubicBezTo>
                  <a:cubicBezTo>
                    <a:pt x="4111" y="1253"/>
                    <a:pt x="4061" y="1053"/>
                    <a:pt x="3961" y="877"/>
                  </a:cubicBezTo>
                  <a:cubicBezTo>
                    <a:pt x="3910" y="702"/>
                    <a:pt x="3810" y="552"/>
                    <a:pt x="3685" y="426"/>
                  </a:cubicBezTo>
                  <a:cubicBezTo>
                    <a:pt x="3409" y="176"/>
                    <a:pt x="3083" y="0"/>
                    <a:pt x="2707" y="0"/>
                  </a:cubicBezTo>
                  <a:close/>
                </a:path>
              </a:pathLst>
            </a:custGeom>
            <a:solidFill>
              <a:srgbClr val="FCDA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7" name="Google Shape;711;p69">
              <a:extLst>
                <a:ext uri="{FF2B5EF4-FFF2-40B4-BE49-F238E27FC236}">
                  <a16:creationId xmlns:a16="http://schemas.microsoft.com/office/drawing/2014/main" id="{DEB2F2E2-ED74-3097-0C5A-2EB696485D44}"/>
                </a:ext>
              </a:extLst>
            </p:cNvPr>
            <p:cNvSpPr/>
            <p:nvPr/>
          </p:nvSpPr>
          <p:spPr>
            <a:xfrm>
              <a:off x="3560822" y="1864366"/>
              <a:ext cx="73652" cy="74818"/>
            </a:xfrm>
            <a:custGeom>
              <a:avLst/>
              <a:gdLst/>
              <a:ahLst/>
              <a:cxnLst/>
              <a:rect l="l" t="t" r="r" b="b"/>
              <a:pathLst>
                <a:path w="3159" h="3209" extrusionOk="0">
                  <a:moveTo>
                    <a:pt x="1705" y="1"/>
                  </a:moveTo>
                  <a:cubicBezTo>
                    <a:pt x="1580" y="1"/>
                    <a:pt x="1454" y="1"/>
                    <a:pt x="1329" y="51"/>
                  </a:cubicBezTo>
                  <a:cubicBezTo>
                    <a:pt x="1204" y="101"/>
                    <a:pt x="1103" y="151"/>
                    <a:pt x="978" y="176"/>
                  </a:cubicBezTo>
                  <a:cubicBezTo>
                    <a:pt x="753" y="326"/>
                    <a:pt x="602" y="477"/>
                    <a:pt x="452" y="702"/>
                  </a:cubicBezTo>
                  <a:cubicBezTo>
                    <a:pt x="377" y="828"/>
                    <a:pt x="301" y="953"/>
                    <a:pt x="201" y="1053"/>
                  </a:cubicBezTo>
                  <a:cubicBezTo>
                    <a:pt x="101" y="1229"/>
                    <a:pt x="51" y="1404"/>
                    <a:pt x="26" y="1605"/>
                  </a:cubicBezTo>
                  <a:cubicBezTo>
                    <a:pt x="1" y="1780"/>
                    <a:pt x="1" y="1981"/>
                    <a:pt x="51" y="2156"/>
                  </a:cubicBezTo>
                  <a:cubicBezTo>
                    <a:pt x="101" y="2356"/>
                    <a:pt x="201" y="2507"/>
                    <a:pt x="327" y="2657"/>
                  </a:cubicBezTo>
                  <a:cubicBezTo>
                    <a:pt x="427" y="2808"/>
                    <a:pt x="552" y="2933"/>
                    <a:pt x="728" y="3033"/>
                  </a:cubicBezTo>
                  <a:cubicBezTo>
                    <a:pt x="828" y="3083"/>
                    <a:pt x="953" y="3108"/>
                    <a:pt x="1053" y="3158"/>
                  </a:cubicBezTo>
                  <a:cubicBezTo>
                    <a:pt x="1179" y="3209"/>
                    <a:pt x="1329" y="3209"/>
                    <a:pt x="1454" y="3209"/>
                  </a:cubicBezTo>
                  <a:cubicBezTo>
                    <a:pt x="1580" y="3209"/>
                    <a:pt x="1705" y="3209"/>
                    <a:pt x="1830" y="3158"/>
                  </a:cubicBezTo>
                  <a:cubicBezTo>
                    <a:pt x="1931" y="3108"/>
                    <a:pt x="2056" y="3083"/>
                    <a:pt x="2181" y="3033"/>
                  </a:cubicBezTo>
                  <a:cubicBezTo>
                    <a:pt x="2382" y="2908"/>
                    <a:pt x="2557" y="2732"/>
                    <a:pt x="2682" y="2507"/>
                  </a:cubicBezTo>
                  <a:cubicBezTo>
                    <a:pt x="2758" y="2382"/>
                    <a:pt x="2858" y="2281"/>
                    <a:pt x="2933" y="2156"/>
                  </a:cubicBezTo>
                  <a:cubicBezTo>
                    <a:pt x="3058" y="1981"/>
                    <a:pt x="3109" y="1805"/>
                    <a:pt x="3109" y="1630"/>
                  </a:cubicBezTo>
                  <a:cubicBezTo>
                    <a:pt x="3159" y="1429"/>
                    <a:pt x="3159" y="1229"/>
                    <a:pt x="3083" y="1053"/>
                  </a:cubicBezTo>
                  <a:cubicBezTo>
                    <a:pt x="3033" y="853"/>
                    <a:pt x="2958" y="702"/>
                    <a:pt x="2833" y="552"/>
                  </a:cubicBezTo>
                  <a:cubicBezTo>
                    <a:pt x="2733" y="402"/>
                    <a:pt x="2582" y="276"/>
                    <a:pt x="2432" y="176"/>
                  </a:cubicBezTo>
                  <a:cubicBezTo>
                    <a:pt x="2306" y="151"/>
                    <a:pt x="2206" y="101"/>
                    <a:pt x="2081" y="51"/>
                  </a:cubicBezTo>
                  <a:cubicBezTo>
                    <a:pt x="1956" y="1"/>
                    <a:pt x="1830" y="1"/>
                    <a:pt x="1705" y="1"/>
                  </a:cubicBezTo>
                  <a:close/>
                </a:path>
              </a:pathLst>
            </a:custGeom>
            <a:solidFill>
              <a:srgbClr val="FCDA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8" name="Google Shape;712;p69">
              <a:extLst>
                <a:ext uri="{FF2B5EF4-FFF2-40B4-BE49-F238E27FC236}">
                  <a16:creationId xmlns:a16="http://schemas.microsoft.com/office/drawing/2014/main" id="{097B6C56-C0D9-C762-C2B1-DB79A14071CB}"/>
                </a:ext>
              </a:extLst>
            </p:cNvPr>
            <p:cNvSpPr/>
            <p:nvPr/>
          </p:nvSpPr>
          <p:spPr>
            <a:xfrm>
              <a:off x="3479011" y="1985322"/>
              <a:ext cx="97037" cy="95265"/>
            </a:xfrm>
            <a:custGeom>
              <a:avLst/>
              <a:gdLst/>
              <a:ahLst/>
              <a:cxnLst/>
              <a:rect l="l" t="t" r="r" b="b"/>
              <a:pathLst>
                <a:path w="4162" h="4086" extrusionOk="0">
                  <a:moveTo>
                    <a:pt x="2708" y="1"/>
                  </a:moveTo>
                  <a:cubicBezTo>
                    <a:pt x="2582" y="26"/>
                    <a:pt x="2457" y="51"/>
                    <a:pt x="2332" y="51"/>
                  </a:cubicBezTo>
                  <a:cubicBezTo>
                    <a:pt x="2081" y="126"/>
                    <a:pt x="1881" y="251"/>
                    <a:pt x="1705" y="427"/>
                  </a:cubicBezTo>
                  <a:cubicBezTo>
                    <a:pt x="1279" y="828"/>
                    <a:pt x="853" y="1229"/>
                    <a:pt x="427" y="1655"/>
                  </a:cubicBezTo>
                  <a:cubicBezTo>
                    <a:pt x="302" y="1780"/>
                    <a:pt x="201" y="1930"/>
                    <a:pt x="151" y="2106"/>
                  </a:cubicBezTo>
                  <a:cubicBezTo>
                    <a:pt x="51" y="2281"/>
                    <a:pt x="1" y="2457"/>
                    <a:pt x="26" y="2657"/>
                  </a:cubicBezTo>
                  <a:cubicBezTo>
                    <a:pt x="1" y="2858"/>
                    <a:pt x="51" y="3033"/>
                    <a:pt x="151" y="3209"/>
                  </a:cubicBezTo>
                  <a:cubicBezTo>
                    <a:pt x="201" y="3384"/>
                    <a:pt x="302" y="3534"/>
                    <a:pt x="427" y="3660"/>
                  </a:cubicBezTo>
                  <a:cubicBezTo>
                    <a:pt x="527" y="3735"/>
                    <a:pt x="627" y="3810"/>
                    <a:pt x="728" y="3885"/>
                  </a:cubicBezTo>
                  <a:cubicBezTo>
                    <a:pt x="953" y="4036"/>
                    <a:pt x="1204" y="4086"/>
                    <a:pt x="1455" y="4086"/>
                  </a:cubicBezTo>
                  <a:cubicBezTo>
                    <a:pt x="1580" y="4086"/>
                    <a:pt x="1705" y="4061"/>
                    <a:pt x="1831" y="4036"/>
                  </a:cubicBezTo>
                  <a:cubicBezTo>
                    <a:pt x="2081" y="3986"/>
                    <a:pt x="2282" y="3860"/>
                    <a:pt x="2457" y="3660"/>
                  </a:cubicBezTo>
                  <a:cubicBezTo>
                    <a:pt x="2883" y="3259"/>
                    <a:pt x="3309" y="2858"/>
                    <a:pt x="3735" y="2457"/>
                  </a:cubicBezTo>
                  <a:cubicBezTo>
                    <a:pt x="3861" y="2331"/>
                    <a:pt x="3961" y="2181"/>
                    <a:pt x="4011" y="2006"/>
                  </a:cubicBezTo>
                  <a:cubicBezTo>
                    <a:pt x="4111" y="1830"/>
                    <a:pt x="4161" y="1630"/>
                    <a:pt x="4136" y="1454"/>
                  </a:cubicBezTo>
                  <a:cubicBezTo>
                    <a:pt x="4161" y="1254"/>
                    <a:pt x="4111" y="1053"/>
                    <a:pt x="4011" y="903"/>
                  </a:cubicBezTo>
                  <a:cubicBezTo>
                    <a:pt x="3961" y="702"/>
                    <a:pt x="3861" y="552"/>
                    <a:pt x="3735" y="427"/>
                  </a:cubicBezTo>
                  <a:cubicBezTo>
                    <a:pt x="3635" y="351"/>
                    <a:pt x="3535" y="276"/>
                    <a:pt x="3435" y="201"/>
                  </a:cubicBezTo>
                  <a:cubicBezTo>
                    <a:pt x="3209" y="76"/>
                    <a:pt x="2958" y="1"/>
                    <a:pt x="2708" y="1"/>
                  </a:cubicBezTo>
                  <a:close/>
                </a:path>
              </a:pathLst>
            </a:custGeom>
            <a:solidFill>
              <a:srgbClr val="FCDA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19" name="Google Shape;713;p69">
              <a:extLst>
                <a:ext uri="{FF2B5EF4-FFF2-40B4-BE49-F238E27FC236}">
                  <a16:creationId xmlns:a16="http://schemas.microsoft.com/office/drawing/2014/main" id="{36F534D3-05C7-4883-21B7-C3EE9968541B}"/>
                </a:ext>
              </a:extLst>
            </p:cNvPr>
            <p:cNvSpPr/>
            <p:nvPr/>
          </p:nvSpPr>
          <p:spPr>
            <a:xfrm>
              <a:off x="3650234" y="1947343"/>
              <a:ext cx="74818" cy="76566"/>
            </a:xfrm>
            <a:custGeom>
              <a:avLst/>
              <a:gdLst/>
              <a:ahLst/>
              <a:cxnLst/>
              <a:rect l="l" t="t" r="r" b="b"/>
              <a:pathLst>
                <a:path w="3209" h="3284" extrusionOk="0">
                  <a:moveTo>
                    <a:pt x="1755" y="0"/>
                  </a:moveTo>
                  <a:cubicBezTo>
                    <a:pt x="1629" y="26"/>
                    <a:pt x="1504" y="51"/>
                    <a:pt x="1379" y="51"/>
                  </a:cubicBezTo>
                  <a:cubicBezTo>
                    <a:pt x="1153" y="126"/>
                    <a:pt x="928" y="251"/>
                    <a:pt x="752" y="427"/>
                  </a:cubicBezTo>
                  <a:cubicBezTo>
                    <a:pt x="652" y="552"/>
                    <a:pt x="527" y="702"/>
                    <a:pt x="426" y="828"/>
                  </a:cubicBezTo>
                  <a:cubicBezTo>
                    <a:pt x="276" y="953"/>
                    <a:pt x="176" y="1103"/>
                    <a:pt x="126" y="1279"/>
                  </a:cubicBezTo>
                  <a:cubicBezTo>
                    <a:pt x="50" y="1454"/>
                    <a:pt x="0" y="1655"/>
                    <a:pt x="0" y="1855"/>
                  </a:cubicBezTo>
                  <a:cubicBezTo>
                    <a:pt x="0" y="2031"/>
                    <a:pt x="50" y="2231"/>
                    <a:pt x="126" y="2407"/>
                  </a:cubicBezTo>
                  <a:cubicBezTo>
                    <a:pt x="176" y="2582"/>
                    <a:pt x="276" y="2732"/>
                    <a:pt x="426" y="2858"/>
                  </a:cubicBezTo>
                  <a:cubicBezTo>
                    <a:pt x="527" y="2933"/>
                    <a:pt x="627" y="3008"/>
                    <a:pt x="727" y="3083"/>
                  </a:cubicBezTo>
                  <a:cubicBezTo>
                    <a:pt x="953" y="3209"/>
                    <a:pt x="1178" y="3284"/>
                    <a:pt x="1429" y="3284"/>
                  </a:cubicBezTo>
                  <a:cubicBezTo>
                    <a:pt x="1579" y="3259"/>
                    <a:pt x="1705" y="3234"/>
                    <a:pt x="1830" y="3234"/>
                  </a:cubicBezTo>
                  <a:cubicBezTo>
                    <a:pt x="2055" y="3158"/>
                    <a:pt x="2281" y="3033"/>
                    <a:pt x="2456" y="2858"/>
                  </a:cubicBezTo>
                  <a:cubicBezTo>
                    <a:pt x="2557" y="2732"/>
                    <a:pt x="2682" y="2582"/>
                    <a:pt x="2782" y="2457"/>
                  </a:cubicBezTo>
                  <a:cubicBezTo>
                    <a:pt x="2933" y="2331"/>
                    <a:pt x="3033" y="2181"/>
                    <a:pt x="3083" y="2006"/>
                  </a:cubicBezTo>
                  <a:cubicBezTo>
                    <a:pt x="3158" y="1830"/>
                    <a:pt x="3208" y="1630"/>
                    <a:pt x="3208" y="1454"/>
                  </a:cubicBezTo>
                  <a:cubicBezTo>
                    <a:pt x="3208" y="1254"/>
                    <a:pt x="3158" y="1053"/>
                    <a:pt x="3083" y="903"/>
                  </a:cubicBezTo>
                  <a:cubicBezTo>
                    <a:pt x="3033" y="702"/>
                    <a:pt x="2933" y="552"/>
                    <a:pt x="2782" y="427"/>
                  </a:cubicBezTo>
                  <a:cubicBezTo>
                    <a:pt x="2682" y="351"/>
                    <a:pt x="2582" y="276"/>
                    <a:pt x="2482" y="201"/>
                  </a:cubicBezTo>
                  <a:cubicBezTo>
                    <a:pt x="2256" y="76"/>
                    <a:pt x="2030" y="0"/>
                    <a:pt x="1755" y="0"/>
                  </a:cubicBezTo>
                  <a:close/>
                </a:path>
              </a:pathLst>
            </a:custGeom>
            <a:solidFill>
              <a:srgbClr val="FCDA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0" name="Google Shape;714;p69">
              <a:extLst>
                <a:ext uri="{FF2B5EF4-FFF2-40B4-BE49-F238E27FC236}">
                  <a16:creationId xmlns:a16="http://schemas.microsoft.com/office/drawing/2014/main" id="{B31CCA9E-8BE1-196E-B4FD-7A9E12DC7032}"/>
                </a:ext>
              </a:extLst>
            </p:cNvPr>
            <p:cNvSpPr/>
            <p:nvPr/>
          </p:nvSpPr>
          <p:spPr>
            <a:xfrm>
              <a:off x="5628175" y="2524846"/>
              <a:ext cx="91651" cy="355111"/>
            </a:xfrm>
            <a:custGeom>
              <a:avLst/>
              <a:gdLst/>
              <a:ahLst/>
              <a:cxnLst/>
              <a:rect l="l" t="t" r="r" b="b"/>
              <a:pathLst>
                <a:path w="3931" h="15231" extrusionOk="0">
                  <a:moveTo>
                    <a:pt x="2532" y="1"/>
                  </a:moveTo>
                  <a:cubicBezTo>
                    <a:pt x="2500" y="1"/>
                    <a:pt x="2467" y="6"/>
                    <a:pt x="2432" y="18"/>
                  </a:cubicBezTo>
                  <a:cubicBezTo>
                    <a:pt x="903" y="544"/>
                    <a:pt x="1" y="15231"/>
                    <a:pt x="1" y="15231"/>
                  </a:cubicBezTo>
                  <a:cubicBezTo>
                    <a:pt x="2696" y="10575"/>
                    <a:pt x="3930" y="1"/>
                    <a:pt x="2532" y="1"/>
                  </a:cubicBezTo>
                  <a:close/>
                </a:path>
              </a:pathLst>
            </a:custGeom>
            <a:solidFill>
              <a:srgbClr val="74A7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1" name="Google Shape;715;p69">
              <a:extLst>
                <a:ext uri="{FF2B5EF4-FFF2-40B4-BE49-F238E27FC236}">
                  <a16:creationId xmlns:a16="http://schemas.microsoft.com/office/drawing/2014/main" id="{2A7AE107-CA68-478B-ABD6-06C25D18A737}"/>
                </a:ext>
              </a:extLst>
            </p:cNvPr>
            <p:cNvSpPr/>
            <p:nvPr/>
          </p:nvSpPr>
          <p:spPr>
            <a:xfrm>
              <a:off x="5628175" y="2751557"/>
              <a:ext cx="300810" cy="128792"/>
            </a:xfrm>
            <a:custGeom>
              <a:avLst/>
              <a:gdLst/>
              <a:ahLst/>
              <a:cxnLst/>
              <a:rect l="l" t="t" r="r" b="b"/>
              <a:pathLst>
                <a:path w="12902" h="5524" extrusionOk="0">
                  <a:moveTo>
                    <a:pt x="12534" y="1"/>
                  </a:moveTo>
                  <a:cubicBezTo>
                    <a:pt x="10470" y="1"/>
                    <a:pt x="1" y="5507"/>
                    <a:pt x="1" y="5507"/>
                  </a:cubicBezTo>
                  <a:cubicBezTo>
                    <a:pt x="230" y="5518"/>
                    <a:pt x="459" y="5523"/>
                    <a:pt x="688" y="5523"/>
                  </a:cubicBezTo>
                  <a:cubicBezTo>
                    <a:pt x="6729" y="5523"/>
                    <a:pt x="12714" y="1813"/>
                    <a:pt x="12883" y="244"/>
                  </a:cubicBezTo>
                  <a:cubicBezTo>
                    <a:pt x="12901" y="76"/>
                    <a:pt x="12775" y="1"/>
                    <a:pt x="12534" y="1"/>
                  </a:cubicBezTo>
                  <a:close/>
                </a:path>
              </a:pathLst>
            </a:custGeom>
            <a:solidFill>
              <a:srgbClr val="74A7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2" name="Google Shape;716;p69">
              <a:extLst>
                <a:ext uri="{FF2B5EF4-FFF2-40B4-BE49-F238E27FC236}">
                  <a16:creationId xmlns:a16="http://schemas.microsoft.com/office/drawing/2014/main" id="{2936CC7D-A91C-E479-02C6-7FB7CF06DD6F}"/>
                </a:ext>
              </a:extLst>
            </p:cNvPr>
            <p:cNvSpPr/>
            <p:nvPr/>
          </p:nvSpPr>
          <p:spPr>
            <a:xfrm>
              <a:off x="5513653" y="2661026"/>
              <a:ext cx="113474" cy="336972"/>
            </a:xfrm>
            <a:custGeom>
              <a:avLst/>
              <a:gdLst/>
              <a:ahLst/>
              <a:cxnLst/>
              <a:rect l="l" t="t" r="r" b="b"/>
              <a:pathLst>
                <a:path w="4867" h="14453" extrusionOk="0">
                  <a:moveTo>
                    <a:pt x="3442" y="0"/>
                  </a:moveTo>
                  <a:cubicBezTo>
                    <a:pt x="3358" y="0"/>
                    <a:pt x="3263" y="30"/>
                    <a:pt x="3158" y="91"/>
                  </a:cubicBezTo>
                  <a:cubicBezTo>
                    <a:pt x="1254" y="1194"/>
                    <a:pt x="1" y="14452"/>
                    <a:pt x="1" y="14452"/>
                  </a:cubicBezTo>
                  <a:cubicBezTo>
                    <a:pt x="3361" y="8489"/>
                    <a:pt x="4867" y="0"/>
                    <a:pt x="3442" y="0"/>
                  </a:cubicBezTo>
                  <a:close/>
                </a:path>
              </a:pathLst>
            </a:custGeom>
            <a:solidFill>
              <a:srgbClr val="74A7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3" name="Google Shape;717;p69">
              <a:extLst>
                <a:ext uri="{FF2B5EF4-FFF2-40B4-BE49-F238E27FC236}">
                  <a16:creationId xmlns:a16="http://schemas.microsoft.com/office/drawing/2014/main" id="{89935D35-7D9E-D031-4468-A4BC1C234D8A}"/>
                </a:ext>
              </a:extLst>
            </p:cNvPr>
            <p:cNvSpPr/>
            <p:nvPr/>
          </p:nvSpPr>
          <p:spPr>
            <a:xfrm>
              <a:off x="5370502" y="2315853"/>
              <a:ext cx="153110" cy="405168"/>
            </a:xfrm>
            <a:custGeom>
              <a:avLst/>
              <a:gdLst/>
              <a:ahLst/>
              <a:cxnLst/>
              <a:rect l="l" t="t" r="r" b="b"/>
              <a:pathLst>
                <a:path w="6567" h="17378" extrusionOk="0">
                  <a:moveTo>
                    <a:pt x="2101" y="0"/>
                  </a:moveTo>
                  <a:cubicBezTo>
                    <a:pt x="2052" y="0"/>
                    <a:pt x="2003" y="11"/>
                    <a:pt x="1955" y="34"/>
                  </a:cubicBezTo>
                  <a:cubicBezTo>
                    <a:pt x="0" y="936"/>
                    <a:pt x="2582" y="14119"/>
                    <a:pt x="6567" y="17378"/>
                  </a:cubicBezTo>
                  <a:cubicBezTo>
                    <a:pt x="6567" y="17378"/>
                    <a:pt x="4040" y="0"/>
                    <a:pt x="2101" y="0"/>
                  </a:cubicBezTo>
                  <a:close/>
                </a:path>
              </a:pathLst>
            </a:custGeom>
            <a:solidFill>
              <a:srgbClr val="597A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4" name="Google Shape;718;p69">
              <a:extLst>
                <a:ext uri="{FF2B5EF4-FFF2-40B4-BE49-F238E27FC236}">
                  <a16:creationId xmlns:a16="http://schemas.microsoft.com/office/drawing/2014/main" id="{D6D45012-31DC-74D4-F4CE-54CD0F412479}"/>
                </a:ext>
              </a:extLst>
            </p:cNvPr>
            <p:cNvSpPr/>
            <p:nvPr/>
          </p:nvSpPr>
          <p:spPr>
            <a:xfrm>
              <a:off x="2843688" y="2305758"/>
              <a:ext cx="120562" cy="442729"/>
            </a:xfrm>
            <a:custGeom>
              <a:avLst/>
              <a:gdLst/>
              <a:ahLst/>
              <a:cxnLst/>
              <a:rect l="l" t="t" r="r" b="b"/>
              <a:pathLst>
                <a:path w="5171" h="18989" extrusionOk="0">
                  <a:moveTo>
                    <a:pt x="1723" y="0"/>
                  </a:moveTo>
                  <a:cubicBezTo>
                    <a:pt x="0" y="0"/>
                    <a:pt x="460" y="11211"/>
                    <a:pt x="5171" y="18989"/>
                  </a:cubicBezTo>
                  <a:cubicBezTo>
                    <a:pt x="5171" y="18989"/>
                    <a:pt x="3692" y="492"/>
                    <a:pt x="1837" y="16"/>
                  </a:cubicBezTo>
                  <a:cubicBezTo>
                    <a:pt x="1798" y="5"/>
                    <a:pt x="1760" y="0"/>
                    <a:pt x="1723" y="0"/>
                  </a:cubicBezTo>
                  <a:close/>
                </a:path>
              </a:pathLst>
            </a:custGeom>
            <a:solidFill>
              <a:srgbClr val="74A7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5" name="Google Shape;719;p69">
              <a:extLst>
                <a:ext uri="{FF2B5EF4-FFF2-40B4-BE49-F238E27FC236}">
                  <a16:creationId xmlns:a16="http://schemas.microsoft.com/office/drawing/2014/main" id="{3EAC6E33-61C4-FB1B-94B0-EC83A8D6C807}"/>
                </a:ext>
              </a:extLst>
            </p:cNvPr>
            <p:cNvSpPr/>
            <p:nvPr/>
          </p:nvSpPr>
          <p:spPr>
            <a:xfrm>
              <a:off x="3032047" y="2551564"/>
              <a:ext cx="93470" cy="381573"/>
            </a:xfrm>
            <a:custGeom>
              <a:avLst/>
              <a:gdLst/>
              <a:ahLst/>
              <a:cxnLst/>
              <a:rect l="l" t="t" r="r" b="b"/>
              <a:pathLst>
                <a:path w="4009" h="16366" extrusionOk="0">
                  <a:moveTo>
                    <a:pt x="1152" y="1"/>
                  </a:moveTo>
                  <a:cubicBezTo>
                    <a:pt x="1" y="1"/>
                    <a:pt x="84" y="9784"/>
                    <a:pt x="4009" y="16365"/>
                  </a:cubicBezTo>
                  <a:cubicBezTo>
                    <a:pt x="4009" y="16365"/>
                    <a:pt x="3708" y="12781"/>
                    <a:pt x="3257" y="8120"/>
                  </a:cubicBezTo>
                  <a:cubicBezTo>
                    <a:pt x="2781" y="3433"/>
                    <a:pt x="2505" y="576"/>
                    <a:pt x="1252" y="24"/>
                  </a:cubicBezTo>
                  <a:cubicBezTo>
                    <a:pt x="1218" y="9"/>
                    <a:pt x="1184" y="1"/>
                    <a:pt x="1152" y="1"/>
                  </a:cubicBezTo>
                  <a:close/>
                </a:path>
              </a:pathLst>
            </a:custGeom>
            <a:solidFill>
              <a:srgbClr val="74A7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6" name="Google Shape;720;p69">
              <a:extLst>
                <a:ext uri="{FF2B5EF4-FFF2-40B4-BE49-F238E27FC236}">
                  <a16:creationId xmlns:a16="http://schemas.microsoft.com/office/drawing/2014/main" id="{ED61471F-B6B3-CF70-F4BF-D68F43E044CC}"/>
                </a:ext>
              </a:extLst>
            </p:cNvPr>
            <p:cNvSpPr/>
            <p:nvPr/>
          </p:nvSpPr>
          <p:spPr>
            <a:xfrm>
              <a:off x="3136007" y="2720199"/>
              <a:ext cx="123919" cy="347906"/>
            </a:xfrm>
            <a:custGeom>
              <a:avLst/>
              <a:gdLst/>
              <a:ahLst/>
              <a:cxnLst/>
              <a:rect l="l" t="t" r="r" b="b"/>
              <a:pathLst>
                <a:path w="5315" h="14922" extrusionOk="0">
                  <a:moveTo>
                    <a:pt x="1428" y="0"/>
                  </a:moveTo>
                  <a:cubicBezTo>
                    <a:pt x="0" y="0"/>
                    <a:pt x="2161" y="10537"/>
                    <a:pt x="5314" y="14922"/>
                  </a:cubicBezTo>
                  <a:cubicBezTo>
                    <a:pt x="5314" y="14922"/>
                    <a:pt x="3084" y="386"/>
                    <a:pt x="1505" y="10"/>
                  </a:cubicBezTo>
                  <a:cubicBezTo>
                    <a:pt x="1478" y="3"/>
                    <a:pt x="1452" y="0"/>
                    <a:pt x="1428" y="0"/>
                  </a:cubicBezTo>
                  <a:close/>
                </a:path>
              </a:pathLst>
            </a:custGeom>
            <a:solidFill>
              <a:srgbClr val="74A7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7" name="Google Shape;721;p69">
              <a:extLst>
                <a:ext uri="{FF2B5EF4-FFF2-40B4-BE49-F238E27FC236}">
                  <a16:creationId xmlns:a16="http://schemas.microsoft.com/office/drawing/2014/main" id="{2839818B-DB3E-90B3-0D2D-7C228CB5DE33}"/>
                </a:ext>
              </a:extLst>
            </p:cNvPr>
            <p:cNvSpPr/>
            <p:nvPr/>
          </p:nvSpPr>
          <p:spPr>
            <a:xfrm>
              <a:off x="2948674" y="2966751"/>
              <a:ext cx="311255" cy="104731"/>
            </a:xfrm>
            <a:custGeom>
              <a:avLst/>
              <a:gdLst/>
              <a:ahLst/>
              <a:cxnLst/>
              <a:rect l="l" t="t" r="r" b="b"/>
              <a:pathLst>
                <a:path w="13350" h="4492" extrusionOk="0">
                  <a:moveTo>
                    <a:pt x="511" y="1"/>
                  </a:moveTo>
                  <a:cubicBezTo>
                    <a:pt x="175" y="1"/>
                    <a:pt x="1" y="88"/>
                    <a:pt x="41" y="287"/>
                  </a:cubicBezTo>
                  <a:cubicBezTo>
                    <a:pt x="330" y="1709"/>
                    <a:pt x="5665" y="4492"/>
                    <a:pt x="11221" y="4492"/>
                  </a:cubicBezTo>
                  <a:cubicBezTo>
                    <a:pt x="11930" y="4492"/>
                    <a:pt x="12643" y="4446"/>
                    <a:pt x="13349" y="4347"/>
                  </a:cubicBezTo>
                  <a:cubicBezTo>
                    <a:pt x="13349" y="4347"/>
                    <a:pt x="2888" y="1"/>
                    <a:pt x="511" y="1"/>
                  </a:cubicBezTo>
                  <a:close/>
                </a:path>
              </a:pathLst>
            </a:custGeom>
            <a:solidFill>
              <a:srgbClr val="74A7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8" name="Google Shape;722;p69">
              <a:extLst>
                <a:ext uri="{FF2B5EF4-FFF2-40B4-BE49-F238E27FC236}">
                  <a16:creationId xmlns:a16="http://schemas.microsoft.com/office/drawing/2014/main" id="{5F48A2E3-1C1A-980B-8D9D-2D3C72F5AB05}"/>
                </a:ext>
              </a:extLst>
            </p:cNvPr>
            <p:cNvSpPr/>
            <p:nvPr/>
          </p:nvSpPr>
          <p:spPr>
            <a:xfrm>
              <a:off x="3240200" y="2847333"/>
              <a:ext cx="143597" cy="328299"/>
            </a:xfrm>
            <a:custGeom>
              <a:avLst/>
              <a:gdLst/>
              <a:ahLst/>
              <a:cxnLst/>
              <a:rect l="l" t="t" r="r" b="b"/>
              <a:pathLst>
                <a:path w="6159" h="14081" extrusionOk="0">
                  <a:moveTo>
                    <a:pt x="1485" y="1"/>
                  </a:moveTo>
                  <a:cubicBezTo>
                    <a:pt x="0" y="1"/>
                    <a:pt x="2275" y="8411"/>
                    <a:pt x="6159" y="14080"/>
                  </a:cubicBezTo>
                  <a:cubicBezTo>
                    <a:pt x="6159" y="14080"/>
                    <a:pt x="3728" y="998"/>
                    <a:pt x="1748" y="70"/>
                  </a:cubicBezTo>
                  <a:cubicBezTo>
                    <a:pt x="1650" y="23"/>
                    <a:pt x="1562" y="1"/>
                    <a:pt x="1485" y="1"/>
                  </a:cubicBezTo>
                  <a:close/>
                </a:path>
              </a:pathLst>
            </a:custGeom>
            <a:solidFill>
              <a:srgbClr val="74A76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29" name="Google Shape;723;p69">
              <a:extLst>
                <a:ext uri="{FF2B5EF4-FFF2-40B4-BE49-F238E27FC236}">
                  <a16:creationId xmlns:a16="http://schemas.microsoft.com/office/drawing/2014/main" id="{7F6F12CE-8F56-9A30-9615-CB536ED9A206}"/>
                </a:ext>
              </a:extLst>
            </p:cNvPr>
            <p:cNvSpPr/>
            <p:nvPr/>
          </p:nvSpPr>
          <p:spPr>
            <a:xfrm>
              <a:off x="2930932" y="1604385"/>
              <a:ext cx="222635" cy="358771"/>
            </a:xfrm>
            <a:custGeom>
              <a:avLst/>
              <a:gdLst/>
              <a:ahLst/>
              <a:cxnLst/>
              <a:rect l="l" t="t" r="r" b="b"/>
              <a:pathLst>
                <a:path w="9549" h="15388" extrusionOk="0">
                  <a:moveTo>
                    <a:pt x="7295" y="0"/>
                  </a:moveTo>
                  <a:cubicBezTo>
                    <a:pt x="5129" y="0"/>
                    <a:pt x="0" y="15387"/>
                    <a:pt x="0" y="15387"/>
                  </a:cubicBezTo>
                  <a:cubicBezTo>
                    <a:pt x="4135" y="13207"/>
                    <a:pt x="9549" y="1126"/>
                    <a:pt x="7494" y="49"/>
                  </a:cubicBezTo>
                  <a:cubicBezTo>
                    <a:pt x="7431" y="16"/>
                    <a:pt x="7364" y="0"/>
                    <a:pt x="7295" y="0"/>
                  </a:cubicBezTo>
                  <a:close/>
                </a:path>
              </a:pathLst>
            </a:custGeom>
            <a:solidFill>
              <a:srgbClr val="597A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0" name="Google Shape;724;p69">
              <a:extLst>
                <a:ext uri="{FF2B5EF4-FFF2-40B4-BE49-F238E27FC236}">
                  <a16:creationId xmlns:a16="http://schemas.microsoft.com/office/drawing/2014/main" id="{38BDDF8C-B478-0397-B6D7-CDE91BB1F558}"/>
                </a:ext>
              </a:extLst>
            </p:cNvPr>
            <p:cNvSpPr/>
            <p:nvPr/>
          </p:nvSpPr>
          <p:spPr>
            <a:xfrm>
              <a:off x="3005725" y="1824801"/>
              <a:ext cx="168894" cy="411230"/>
            </a:xfrm>
            <a:custGeom>
              <a:avLst/>
              <a:gdLst/>
              <a:ahLst/>
              <a:cxnLst/>
              <a:rect l="l" t="t" r="r" b="b"/>
              <a:pathLst>
                <a:path w="7244" h="17638" extrusionOk="0">
                  <a:moveTo>
                    <a:pt x="5176" y="0"/>
                  </a:moveTo>
                  <a:cubicBezTo>
                    <a:pt x="3224" y="0"/>
                    <a:pt x="0" y="17638"/>
                    <a:pt x="0" y="17638"/>
                  </a:cubicBezTo>
                  <a:cubicBezTo>
                    <a:pt x="4236" y="13778"/>
                    <a:pt x="7243" y="1121"/>
                    <a:pt x="5338" y="43"/>
                  </a:cubicBezTo>
                  <a:cubicBezTo>
                    <a:pt x="5285" y="15"/>
                    <a:pt x="5231" y="0"/>
                    <a:pt x="5176" y="0"/>
                  </a:cubicBezTo>
                  <a:close/>
                </a:path>
              </a:pathLst>
            </a:custGeom>
            <a:solidFill>
              <a:srgbClr val="597A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1" name="Google Shape;725;p69">
              <a:extLst>
                <a:ext uri="{FF2B5EF4-FFF2-40B4-BE49-F238E27FC236}">
                  <a16:creationId xmlns:a16="http://schemas.microsoft.com/office/drawing/2014/main" id="{F2370D4C-44E8-5AF4-315A-C25155C8BF1F}"/>
                </a:ext>
              </a:extLst>
            </p:cNvPr>
            <p:cNvSpPr/>
            <p:nvPr/>
          </p:nvSpPr>
          <p:spPr>
            <a:xfrm>
              <a:off x="3072335" y="2101569"/>
              <a:ext cx="143177" cy="353595"/>
            </a:xfrm>
            <a:custGeom>
              <a:avLst/>
              <a:gdLst/>
              <a:ahLst/>
              <a:cxnLst/>
              <a:rect l="l" t="t" r="r" b="b"/>
              <a:pathLst>
                <a:path w="6141" h="15166" extrusionOk="0">
                  <a:moveTo>
                    <a:pt x="4901" y="1"/>
                  </a:moveTo>
                  <a:cubicBezTo>
                    <a:pt x="3573" y="1"/>
                    <a:pt x="0" y="15165"/>
                    <a:pt x="0" y="15165"/>
                  </a:cubicBezTo>
                  <a:cubicBezTo>
                    <a:pt x="2983" y="10228"/>
                    <a:pt x="6141" y="3436"/>
                    <a:pt x="5188" y="353"/>
                  </a:cubicBezTo>
                  <a:cubicBezTo>
                    <a:pt x="5111" y="112"/>
                    <a:pt x="5014" y="1"/>
                    <a:pt x="4901" y="1"/>
                  </a:cubicBezTo>
                  <a:close/>
                </a:path>
              </a:pathLst>
            </a:custGeom>
            <a:solidFill>
              <a:srgbClr val="597A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2" name="Google Shape;726;p69">
              <a:extLst>
                <a:ext uri="{FF2B5EF4-FFF2-40B4-BE49-F238E27FC236}">
                  <a16:creationId xmlns:a16="http://schemas.microsoft.com/office/drawing/2014/main" id="{46704E0C-1E67-86F6-677C-82B341F18802}"/>
                </a:ext>
              </a:extLst>
            </p:cNvPr>
            <p:cNvSpPr/>
            <p:nvPr/>
          </p:nvSpPr>
          <p:spPr>
            <a:xfrm>
              <a:off x="3157060" y="2303030"/>
              <a:ext cx="153692" cy="405145"/>
            </a:xfrm>
            <a:custGeom>
              <a:avLst/>
              <a:gdLst/>
              <a:ahLst/>
              <a:cxnLst/>
              <a:rect l="l" t="t" r="r" b="b"/>
              <a:pathLst>
                <a:path w="6592" h="17377" extrusionOk="0">
                  <a:moveTo>
                    <a:pt x="4494" y="0"/>
                  </a:moveTo>
                  <a:cubicBezTo>
                    <a:pt x="2554" y="0"/>
                    <a:pt x="0" y="17376"/>
                    <a:pt x="0" y="17376"/>
                  </a:cubicBezTo>
                  <a:cubicBezTo>
                    <a:pt x="3985" y="14143"/>
                    <a:pt x="6592" y="960"/>
                    <a:pt x="4637" y="33"/>
                  </a:cubicBezTo>
                  <a:cubicBezTo>
                    <a:pt x="4590" y="11"/>
                    <a:pt x="4542" y="0"/>
                    <a:pt x="4494" y="0"/>
                  </a:cubicBezTo>
                  <a:close/>
                </a:path>
              </a:pathLst>
            </a:custGeom>
            <a:solidFill>
              <a:srgbClr val="597A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3" name="Google Shape;727;p69">
              <a:extLst>
                <a:ext uri="{FF2B5EF4-FFF2-40B4-BE49-F238E27FC236}">
                  <a16:creationId xmlns:a16="http://schemas.microsoft.com/office/drawing/2014/main" id="{9AA54F5B-E982-39CD-2485-DE6DE159D5E0}"/>
                </a:ext>
              </a:extLst>
            </p:cNvPr>
            <p:cNvSpPr/>
            <p:nvPr/>
          </p:nvSpPr>
          <p:spPr>
            <a:xfrm>
              <a:off x="2761458" y="2161697"/>
              <a:ext cx="310906" cy="293466"/>
            </a:xfrm>
            <a:custGeom>
              <a:avLst/>
              <a:gdLst/>
              <a:ahLst/>
              <a:cxnLst/>
              <a:rect l="l" t="t" r="r" b="b"/>
              <a:pathLst>
                <a:path w="13335" h="12587" extrusionOk="0">
                  <a:moveTo>
                    <a:pt x="1705" y="1"/>
                  </a:moveTo>
                  <a:cubicBezTo>
                    <a:pt x="1688" y="1"/>
                    <a:pt x="1671" y="2"/>
                    <a:pt x="1655" y="5"/>
                  </a:cubicBezTo>
                  <a:cubicBezTo>
                    <a:pt x="1" y="255"/>
                    <a:pt x="7495" y="10556"/>
                    <a:pt x="13334" y="12586"/>
                  </a:cubicBezTo>
                  <a:cubicBezTo>
                    <a:pt x="13334" y="12586"/>
                    <a:pt x="3502" y="1"/>
                    <a:pt x="1705" y="1"/>
                  </a:cubicBezTo>
                  <a:close/>
                </a:path>
              </a:pathLst>
            </a:custGeom>
            <a:solidFill>
              <a:srgbClr val="597A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4" name="Google Shape;728;p69">
              <a:extLst>
                <a:ext uri="{FF2B5EF4-FFF2-40B4-BE49-F238E27FC236}">
                  <a16:creationId xmlns:a16="http://schemas.microsoft.com/office/drawing/2014/main" id="{9DF0377F-78EC-35B5-0C7F-CCE4E295113A}"/>
                </a:ext>
              </a:extLst>
            </p:cNvPr>
            <p:cNvSpPr/>
            <p:nvPr/>
          </p:nvSpPr>
          <p:spPr>
            <a:xfrm>
              <a:off x="2856838" y="2422378"/>
              <a:ext cx="300251" cy="285795"/>
            </a:xfrm>
            <a:custGeom>
              <a:avLst/>
              <a:gdLst/>
              <a:ahLst/>
              <a:cxnLst/>
              <a:rect l="l" t="t" r="r" b="b"/>
              <a:pathLst>
                <a:path w="12878" h="12258" extrusionOk="0">
                  <a:moveTo>
                    <a:pt x="1690" y="0"/>
                  </a:moveTo>
                  <a:cubicBezTo>
                    <a:pt x="0" y="0"/>
                    <a:pt x="6154" y="11386"/>
                    <a:pt x="12877" y="12257"/>
                  </a:cubicBezTo>
                  <a:cubicBezTo>
                    <a:pt x="12877" y="12257"/>
                    <a:pt x="3529" y="177"/>
                    <a:pt x="1724" y="2"/>
                  </a:cubicBezTo>
                  <a:cubicBezTo>
                    <a:pt x="1713" y="1"/>
                    <a:pt x="1701" y="0"/>
                    <a:pt x="1690" y="0"/>
                  </a:cubicBezTo>
                  <a:close/>
                </a:path>
              </a:pathLst>
            </a:custGeom>
            <a:solidFill>
              <a:srgbClr val="597A5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5" name="Google Shape;729;p69">
              <a:extLst>
                <a:ext uri="{FF2B5EF4-FFF2-40B4-BE49-F238E27FC236}">
                  <a16:creationId xmlns:a16="http://schemas.microsoft.com/office/drawing/2014/main" id="{7B9E4FF9-2C9F-CDB4-B94B-73DFA79FCF84}"/>
                </a:ext>
              </a:extLst>
            </p:cNvPr>
            <p:cNvSpPr/>
            <p:nvPr/>
          </p:nvSpPr>
          <p:spPr>
            <a:xfrm>
              <a:off x="3702225" y="2680097"/>
              <a:ext cx="2633056" cy="513070"/>
            </a:xfrm>
            <a:custGeom>
              <a:avLst/>
              <a:gdLst/>
              <a:ahLst/>
              <a:cxnLst/>
              <a:rect l="l" t="t" r="r" b="b"/>
              <a:pathLst>
                <a:path w="112934" h="22006" extrusionOk="0">
                  <a:moveTo>
                    <a:pt x="44337" y="0"/>
                  </a:moveTo>
                  <a:lnTo>
                    <a:pt x="1" y="7669"/>
                  </a:lnTo>
                  <a:lnTo>
                    <a:pt x="81380" y="22005"/>
                  </a:lnTo>
                  <a:lnTo>
                    <a:pt x="112934" y="10827"/>
                  </a:lnTo>
                  <a:lnTo>
                    <a:pt x="44337" y="0"/>
                  </a:lnTo>
                  <a:close/>
                </a:path>
              </a:pathLst>
            </a:custGeom>
            <a:solidFill>
              <a:srgbClr val="BEB29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6" name="Google Shape;730;p69">
              <a:extLst>
                <a:ext uri="{FF2B5EF4-FFF2-40B4-BE49-F238E27FC236}">
                  <a16:creationId xmlns:a16="http://schemas.microsoft.com/office/drawing/2014/main" id="{BA7A12EF-9F55-8F76-E84F-4C631034B3D4}"/>
                </a:ext>
              </a:extLst>
            </p:cNvPr>
            <p:cNvSpPr/>
            <p:nvPr/>
          </p:nvSpPr>
          <p:spPr>
            <a:xfrm>
              <a:off x="6162849" y="2882865"/>
              <a:ext cx="176495" cy="49684"/>
            </a:xfrm>
            <a:custGeom>
              <a:avLst/>
              <a:gdLst/>
              <a:ahLst/>
              <a:cxnLst/>
              <a:rect l="l" t="t" r="r" b="b"/>
              <a:pathLst>
                <a:path w="7570" h="2131" extrusionOk="0">
                  <a:moveTo>
                    <a:pt x="201" y="0"/>
                  </a:moveTo>
                  <a:lnTo>
                    <a:pt x="0" y="952"/>
                  </a:lnTo>
                  <a:lnTo>
                    <a:pt x="7394" y="2130"/>
                  </a:lnTo>
                  <a:lnTo>
                    <a:pt x="7569" y="1078"/>
                  </a:lnTo>
                  <a:lnTo>
                    <a:pt x="201" y="0"/>
                  </a:lnTo>
                  <a:close/>
                </a:path>
              </a:pathLst>
            </a:custGeom>
            <a:solidFill>
              <a:srgbClr val="BEB29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7" name="Google Shape;731;p69">
              <a:extLst>
                <a:ext uri="{FF2B5EF4-FFF2-40B4-BE49-F238E27FC236}">
                  <a16:creationId xmlns:a16="http://schemas.microsoft.com/office/drawing/2014/main" id="{944357D9-199C-F3CB-F0D6-1594096951E3}"/>
                </a:ext>
              </a:extLst>
            </p:cNvPr>
            <p:cNvSpPr/>
            <p:nvPr/>
          </p:nvSpPr>
          <p:spPr>
            <a:xfrm>
              <a:off x="5517151" y="2540443"/>
              <a:ext cx="769022" cy="611226"/>
            </a:xfrm>
            <a:custGeom>
              <a:avLst/>
              <a:gdLst/>
              <a:ahLst/>
              <a:cxnLst/>
              <a:rect l="l" t="t" r="r" b="b"/>
              <a:pathLst>
                <a:path w="32984" h="26216" extrusionOk="0">
                  <a:moveTo>
                    <a:pt x="32984" y="0"/>
                  </a:moveTo>
                  <a:lnTo>
                    <a:pt x="1580" y="9725"/>
                  </a:lnTo>
                  <a:cubicBezTo>
                    <a:pt x="1" y="14361"/>
                    <a:pt x="2708" y="26216"/>
                    <a:pt x="2708" y="26216"/>
                  </a:cubicBezTo>
                  <a:lnTo>
                    <a:pt x="30277" y="17218"/>
                  </a:lnTo>
                  <a:cubicBezTo>
                    <a:pt x="30277" y="17218"/>
                    <a:pt x="29500" y="6216"/>
                    <a:pt x="32984"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8" name="Google Shape;732;p69">
              <a:extLst>
                <a:ext uri="{FF2B5EF4-FFF2-40B4-BE49-F238E27FC236}">
                  <a16:creationId xmlns:a16="http://schemas.microsoft.com/office/drawing/2014/main" id="{3E0A1B5E-A346-0730-28E4-E77694E70F89}"/>
                </a:ext>
              </a:extLst>
            </p:cNvPr>
            <p:cNvSpPr/>
            <p:nvPr/>
          </p:nvSpPr>
          <p:spPr>
            <a:xfrm>
              <a:off x="3661914" y="2457466"/>
              <a:ext cx="1976249" cy="735705"/>
            </a:xfrm>
            <a:custGeom>
              <a:avLst/>
              <a:gdLst/>
              <a:ahLst/>
              <a:cxnLst/>
              <a:rect l="l" t="t" r="r" b="b"/>
              <a:pathLst>
                <a:path w="84763" h="31555" extrusionOk="0">
                  <a:moveTo>
                    <a:pt x="3384" y="0"/>
                  </a:moveTo>
                  <a:cubicBezTo>
                    <a:pt x="1" y="8096"/>
                    <a:pt x="1730" y="17218"/>
                    <a:pt x="1730" y="17218"/>
                  </a:cubicBezTo>
                  <a:lnTo>
                    <a:pt x="83109" y="31554"/>
                  </a:lnTo>
                  <a:cubicBezTo>
                    <a:pt x="83109" y="31554"/>
                    <a:pt x="81329" y="23183"/>
                    <a:pt x="84763" y="14336"/>
                  </a:cubicBezTo>
                  <a:lnTo>
                    <a:pt x="3384" y="0"/>
                  </a:lnTo>
                  <a:close/>
                </a:path>
              </a:pathLst>
            </a:custGeom>
            <a:solidFill>
              <a:srgbClr val="8A7C5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39" name="Google Shape;733;p69">
              <a:extLst>
                <a:ext uri="{FF2B5EF4-FFF2-40B4-BE49-F238E27FC236}">
                  <a16:creationId xmlns:a16="http://schemas.microsoft.com/office/drawing/2014/main" id="{97E3718F-EF14-7286-DE06-9FE24A602FD6}"/>
                </a:ext>
              </a:extLst>
            </p:cNvPr>
            <p:cNvSpPr/>
            <p:nvPr/>
          </p:nvSpPr>
          <p:spPr>
            <a:xfrm>
              <a:off x="5610059" y="2531094"/>
              <a:ext cx="763753" cy="294515"/>
            </a:xfrm>
            <a:custGeom>
              <a:avLst/>
              <a:gdLst/>
              <a:ahLst/>
              <a:cxnLst/>
              <a:rect l="l" t="t" r="r" b="b"/>
              <a:pathLst>
                <a:path w="32758" h="12632" extrusionOk="0">
                  <a:moveTo>
                    <a:pt x="32758" y="0"/>
                  </a:moveTo>
                  <a:lnTo>
                    <a:pt x="277" y="10426"/>
                  </a:lnTo>
                  <a:lnTo>
                    <a:pt x="1" y="12632"/>
                  </a:lnTo>
                  <a:lnTo>
                    <a:pt x="32482" y="1153"/>
                  </a:lnTo>
                  <a:lnTo>
                    <a:pt x="32758" y="0"/>
                  </a:lnTo>
                  <a:close/>
                </a:path>
              </a:pathLst>
            </a:custGeom>
            <a:solidFill>
              <a:srgbClr val="8A7C5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0" name="Google Shape;734;p69">
              <a:extLst>
                <a:ext uri="{FF2B5EF4-FFF2-40B4-BE49-F238E27FC236}">
                  <a16:creationId xmlns:a16="http://schemas.microsoft.com/office/drawing/2014/main" id="{A45842B3-FF0A-D016-A9C4-8149AA9B7E06}"/>
                </a:ext>
              </a:extLst>
            </p:cNvPr>
            <p:cNvSpPr/>
            <p:nvPr/>
          </p:nvSpPr>
          <p:spPr>
            <a:xfrm>
              <a:off x="3757178" y="2281593"/>
              <a:ext cx="2633033" cy="512487"/>
            </a:xfrm>
            <a:custGeom>
              <a:avLst/>
              <a:gdLst/>
              <a:ahLst/>
              <a:cxnLst/>
              <a:rect l="l" t="t" r="r" b="b"/>
              <a:pathLst>
                <a:path w="112933" h="21981" extrusionOk="0">
                  <a:moveTo>
                    <a:pt x="44336" y="0"/>
                  </a:moveTo>
                  <a:lnTo>
                    <a:pt x="0" y="7644"/>
                  </a:lnTo>
                  <a:lnTo>
                    <a:pt x="81379" y="21980"/>
                  </a:lnTo>
                  <a:lnTo>
                    <a:pt x="112933" y="10802"/>
                  </a:lnTo>
                  <a:lnTo>
                    <a:pt x="44336" y="0"/>
                  </a:lnTo>
                  <a:close/>
                </a:path>
              </a:pathLst>
            </a:custGeom>
            <a:solidFill>
              <a:srgbClr val="BEB29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1" name="Google Shape;735;p69">
              <a:extLst>
                <a:ext uri="{FF2B5EF4-FFF2-40B4-BE49-F238E27FC236}">
                  <a16:creationId xmlns:a16="http://schemas.microsoft.com/office/drawing/2014/main" id="{292EFBF4-5527-C18A-6BD9-AC7B36C660F8}"/>
                </a:ext>
              </a:extLst>
            </p:cNvPr>
            <p:cNvSpPr/>
            <p:nvPr/>
          </p:nvSpPr>
          <p:spPr>
            <a:xfrm>
              <a:off x="4150425" y="2337676"/>
              <a:ext cx="1885088" cy="342451"/>
            </a:xfrm>
            <a:custGeom>
              <a:avLst/>
              <a:gdLst/>
              <a:ahLst/>
              <a:cxnLst/>
              <a:rect l="l" t="t" r="r" b="b"/>
              <a:pathLst>
                <a:path w="80853" h="14688" extrusionOk="0">
                  <a:moveTo>
                    <a:pt x="27820" y="0"/>
                  </a:moveTo>
                  <a:lnTo>
                    <a:pt x="0" y="4963"/>
                  </a:lnTo>
                  <a:lnTo>
                    <a:pt x="60527" y="14687"/>
                  </a:lnTo>
                  <a:lnTo>
                    <a:pt x="80853" y="8697"/>
                  </a:lnTo>
                  <a:lnTo>
                    <a:pt x="27820" y="0"/>
                  </a:lnTo>
                  <a:close/>
                </a:path>
              </a:pathLst>
            </a:custGeom>
            <a:solidFill>
              <a:srgbClr val="8A7C5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2" name="Google Shape;736;p69">
              <a:extLst>
                <a:ext uri="{FF2B5EF4-FFF2-40B4-BE49-F238E27FC236}">
                  <a16:creationId xmlns:a16="http://schemas.microsoft.com/office/drawing/2014/main" id="{F26A1F45-1A02-2813-06EE-C8353E3DEB7A}"/>
                </a:ext>
              </a:extLst>
            </p:cNvPr>
            <p:cNvSpPr/>
            <p:nvPr/>
          </p:nvSpPr>
          <p:spPr>
            <a:xfrm>
              <a:off x="5791797" y="2089329"/>
              <a:ext cx="152527" cy="274091"/>
            </a:xfrm>
            <a:custGeom>
              <a:avLst/>
              <a:gdLst/>
              <a:ahLst/>
              <a:cxnLst/>
              <a:rect l="l" t="t" r="r" b="b"/>
              <a:pathLst>
                <a:path w="6542" h="11756" extrusionOk="0">
                  <a:moveTo>
                    <a:pt x="602" y="1"/>
                  </a:moveTo>
                  <a:lnTo>
                    <a:pt x="0" y="11154"/>
                  </a:lnTo>
                  <a:lnTo>
                    <a:pt x="4888" y="11755"/>
                  </a:lnTo>
                  <a:cubicBezTo>
                    <a:pt x="4888" y="11755"/>
                    <a:pt x="6542" y="5590"/>
                    <a:pt x="4888" y="1"/>
                  </a:cubicBezTo>
                  <a:close/>
                </a:path>
              </a:pathLst>
            </a:custGeom>
            <a:solidFill>
              <a:srgbClr val="E7D8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3" name="Google Shape;737;p69">
              <a:extLst>
                <a:ext uri="{FF2B5EF4-FFF2-40B4-BE49-F238E27FC236}">
                  <a16:creationId xmlns:a16="http://schemas.microsoft.com/office/drawing/2014/main" id="{1AB6B9EE-5C2F-B438-AFDA-9A817CF093C1}"/>
                </a:ext>
              </a:extLst>
            </p:cNvPr>
            <p:cNvSpPr/>
            <p:nvPr/>
          </p:nvSpPr>
          <p:spPr>
            <a:xfrm>
              <a:off x="3648485" y="2329492"/>
              <a:ext cx="122147" cy="57285"/>
            </a:xfrm>
            <a:custGeom>
              <a:avLst/>
              <a:gdLst/>
              <a:ahLst/>
              <a:cxnLst/>
              <a:rect l="l" t="t" r="r" b="b"/>
              <a:pathLst>
                <a:path w="5239" h="2457" extrusionOk="0">
                  <a:moveTo>
                    <a:pt x="5238" y="1"/>
                  </a:moveTo>
                  <a:lnTo>
                    <a:pt x="0" y="1254"/>
                  </a:lnTo>
                  <a:lnTo>
                    <a:pt x="226" y="2457"/>
                  </a:lnTo>
                  <a:lnTo>
                    <a:pt x="5238" y="1855"/>
                  </a:lnTo>
                  <a:lnTo>
                    <a:pt x="5238" y="1"/>
                  </a:lnTo>
                  <a:close/>
                </a:path>
              </a:pathLst>
            </a:custGeom>
            <a:solidFill>
              <a:srgbClr val="F89E6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4" name="Google Shape;738;p69">
              <a:extLst>
                <a:ext uri="{FF2B5EF4-FFF2-40B4-BE49-F238E27FC236}">
                  <a16:creationId xmlns:a16="http://schemas.microsoft.com/office/drawing/2014/main" id="{3785EBA6-1DA9-3A0A-EC19-5C9980A30184}"/>
                </a:ext>
              </a:extLst>
            </p:cNvPr>
            <p:cNvSpPr/>
            <p:nvPr/>
          </p:nvSpPr>
          <p:spPr>
            <a:xfrm>
              <a:off x="3653731" y="2176992"/>
              <a:ext cx="2252066" cy="408479"/>
            </a:xfrm>
            <a:custGeom>
              <a:avLst/>
              <a:gdLst/>
              <a:ahLst/>
              <a:cxnLst/>
              <a:rect l="l" t="t" r="r" b="b"/>
              <a:pathLst>
                <a:path w="96593" h="17520" extrusionOk="0">
                  <a:moveTo>
                    <a:pt x="34161" y="0"/>
                  </a:moveTo>
                  <a:lnTo>
                    <a:pt x="1" y="8998"/>
                  </a:lnTo>
                  <a:lnTo>
                    <a:pt x="58547" y="17519"/>
                  </a:lnTo>
                  <a:lnTo>
                    <a:pt x="96593" y="7995"/>
                  </a:lnTo>
                  <a:lnTo>
                    <a:pt x="34161" y="0"/>
                  </a:lnTo>
                  <a:close/>
                </a:path>
              </a:pathLst>
            </a:custGeom>
            <a:solidFill>
              <a:srgbClr val="E7D8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5" name="Google Shape;739;p69">
              <a:extLst>
                <a:ext uri="{FF2B5EF4-FFF2-40B4-BE49-F238E27FC236}">
                  <a16:creationId xmlns:a16="http://schemas.microsoft.com/office/drawing/2014/main" id="{070AB46A-E5FD-A55A-D83B-99E27DB1F901}"/>
                </a:ext>
              </a:extLst>
            </p:cNvPr>
            <p:cNvSpPr/>
            <p:nvPr/>
          </p:nvSpPr>
          <p:spPr>
            <a:xfrm>
              <a:off x="3704580" y="2092849"/>
              <a:ext cx="2188369" cy="458723"/>
            </a:xfrm>
            <a:custGeom>
              <a:avLst/>
              <a:gdLst/>
              <a:ahLst/>
              <a:cxnLst/>
              <a:rect l="l" t="t" r="r" b="b"/>
              <a:pathLst>
                <a:path w="93861" h="19675" extrusionOk="0">
                  <a:moveTo>
                    <a:pt x="91605" y="0"/>
                  </a:moveTo>
                  <a:lnTo>
                    <a:pt x="0" y="602"/>
                  </a:lnTo>
                  <a:cubicBezTo>
                    <a:pt x="2431" y="3709"/>
                    <a:pt x="852" y="12356"/>
                    <a:pt x="852" y="12356"/>
                  </a:cubicBezTo>
                  <a:lnTo>
                    <a:pt x="55765" y="19674"/>
                  </a:lnTo>
                  <a:lnTo>
                    <a:pt x="92031" y="11028"/>
                  </a:lnTo>
                  <a:cubicBezTo>
                    <a:pt x="93860" y="7118"/>
                    <a:pt x="91605" y="0"/>
                    <a:pt x="9160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6" name="Google Shape;740;p69">
              <a:extLst>
                <a:ext uri="{FF2B5EF4-FFF2-40B4-BE49-F238E27FC236}">
                  <a16:creationId xmlns:a16="http://schemas.microsoft.com/office/drawing/2014/main" id="{E18E44C7-895C-ECA0-16DD-C3992E914F71}"/>
                </a:ext>
              </a:extLst>
            </p:cNvPr>
            <p:cNvSpPr/>
            <p:nvPr/>
          </p:nvSpPr>
          <p:spPr>
            <a:xfrm>
              <a:off x="5004696" y="2106861"/>
              <a:ext cx="878882" cy="444710"/>
            </a:xfrm>
            <a:custGeom>
              <a:avLst/>
              <a:gdLst/>
              <a:ahLst/>
              <a:cxnLst/>
              <a:rect l="l" t="t" r="r" b="b"/>
              <a:pathLst>
                <a:path w="37696" h="19074" extrusionOk="0">
                  <a:moveTo>
                    <a:pt x="36292" y="1"/>
                  </a:moveTo>
                  <a:lnTo>
                    <a:pt x="602" y="8773"/>
                  </a:lnTo>
                  <a:cubicBezTo>
                    <a:pt x="602" y="8773"/>
                    <a:pt x="928" y="14011"/>
                    <a:pt x="1" y="19073"/>
                  </a:cubicBezTo>
                  <a:lnTo>
                    <a:pt x="36267" y="10427"/>
                  </a:lnTo>
                  <a:cubicBezTo>
                    <a:pt x="37695" y="6467"/>
                    <a:pt x="36292" y="1"/>
                    <a:pt x="36292"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7" name="Google Shape;741;p69">
              <a:extLst>
                <a:ext uri="{FF2B5EF4-FFF2-40B4-BE49-F238E27FC236}">
                  <a16:creationId xmlns:a16="http://schemas.microsoft.com/office/drawing/2014/main" id="{2648EF6F-416C-91DE-54BE-03B1C31F36AB}"/>
                </a:ext>
              </a:extLst>
            </p:cNvPr>
            <p:cNvSpPr/>
            <p:nvPr/>
          </p:nvSpPr>
          <p:spPr>
            <a:xfrm>
              <a:off x="3791637" y="2330565"/>
              <a:ext cx="1636177" cy="174839"/>
            </a:xfrm>
            <a:custGeom>
              <a:avLst/>
              <a:gdLst/>
              <a:ahLst/>
              <a:cxnLst/>
              <a:rect l="l" t="t" r="r" b="b"/>
              <a:pathLst>
                <a:path w="70177" h="7499" extrusionOk="0">
                  <a:moveTo>
                    <a:pt x="212" y="1"/>
                  </a:moveTo>
                  <a:cubicBezTo>
                    <a:pt x="106" y="1"/>
                    <a:pt x="23" y="90"/>
                    <a:pt x="1" y="180"/>
                  </a:cubicBezTo>
                  <a:cubicBezTo>
                    <a:pt x="1" y="305"/>
                    <a:pt x="76" y="406"/>
                    <a:pt x="176" y="431"/>
                  </a:cubicBezTo>
                  <a:lnTo>
                    <a:pt x="52332" y="7473"/>
                  </a:lnTo>
                  <a:lnTo>
                    <a:pt x="52357" y="7498"/>
                  </a:lnTo>
                  <a:lnTo>
                    <a:pt x="52407" y="7473"/>
                  </a:lnTo>
                  <a:lnTo>
                    <a:pt x="70001" y="3438"/>
                  </a:lnTo>
                  <a:cubicBezTo>
                    <a:pt x="70126" y="3413"/>
                    <a:pt x="70176" y="3313"/>
                    <a:pt x="70151" y="3188"/>
                  </a:cubicBezTo>
                  <a:cubicBezTo>
                    <a:pt x="70130" y="3101"/>
                    <a:pt x="70051" y="3032"/>
                    <a:pt x="69949" y="3032"/>
                  </a:cubicBezTo>
                  <a:cubicBezTo>
                    <a:pt x="69933" y="3032"/>
                    <a:pt x="69917" y="3034"/>
                    <a:pt x="69901" y="3037"/>
                  </a:cubicBezTo>
                  <a:lnTo>
                    <a:pt x="52357" y="7072"/>
                  </a:lnTo>
                  <a:lnTo>
                    <a:pt x="251" y="5"/>
                  </a:lnTo>
                  <a:cubicBezTo>
                    <a:pt x="238" y="2"/>
                    <a:pt x="225" y="1"/>
                    <a:pt x="212" y="1"/>
                  </a:cubicBezTo>
                  <a:close/>
                </a:path>
              </a:pathLst>
            </a:custGeom>
            <a:solidFill>
              <a:srgbClr val="E0DAC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8" name="Google Shape;742;p69">
              <a:extLst>
                <a:ext uri="{FF2B5EF4-FFF2-40B4-BE49-F238E27FC236}">
                  <a16:creationId xmlns:a16="http://schemas.microsoft.com/office/drawing/2014/main" id="{25301528-558A-8151-5666-B23B683BB45A}"/>
                </a:ext>
              </a:extLst>
            </p:cNvPr>
            <p:cNvSpPr/>
            <p:nvPr/>
          </p:nvSpPr>
          <p:spPr>
            <a:xfrm>
              <a:off x="3916673" y="2284495"/>
              <a:ext cx="1726756" cy="156047"/>
            </a:xfrm>
            <a:custGeom>
              <a:avLst/>
              <a:gdLst/>
              <a:ahLst/>
              <a:cxnLst/>
              <a:rect l="l" t="t" r="r" b="b"/>
              <a:pathLst>
                <a:path w="74062" h="6693" extrusionOk="0">
                  <a:moveTo>
                    <a:pt x="252" y="1"/>
                  </a:moveTo>
                  <a:cubicBezTo>
                    <a:pt x="126" y="1"/>
                    <a:pt x="26" y="76"/>
                    <a:pt x="26" y="201"/>
                  </a:cubicBezTo>
                  <a:cubicBezTo>
                    <a:pt x="1" y="301"/>
                    <a:pt x="76" y="402"/>
                    <a:pt x="201" y="427"/>
                  </a:cubicBezTo>
                  <a:lnTo>
                    <a:pt x="47219" y="6692"/>
                  </a:lnTo>
                  <a:lnTo>
                    <a:pt x="47269" y="6692"/>
                  </a:lnTo>
                  <a:lnTo>
                    <a:pt x="73886" y="1354"/>
                  </a:lnTo>
                  <a:cubicBezTo>
                    <a:pt x="73986" y="1329"/>
                    <a:pt x="74062" y="1229"/>
                    <a:pt x="74036" y="1103"/>
                  </a:cubicBezTo>
                  <a:cubicBezTo>
                    <a:pt x="74036" y="1016"/>
                    <a:pt x="73942" y="948"/>
                    <a:pt x="73851" y="948"/>
                  </a:cubicBezTo>
                  <a:cubicBezTo>
                    <a:pt x="73838" y="948"/>
                    <a:pt x="73824" y="950"/>
                    <a:pt x="73811" y="953"/>
                  </a:cubicBezTo>
                  <a:lnTo>
                    <a:pt x="47219" y="6291"/>
                  </a:lnTo>
                  <a:lnTo>
                    <a:pt x="252" y="1"/>
                  </a:lnTo>
                  <a:close/>
                </a:path>
              </a:pathLst>
            </a:custGeom>
            <a:solidFill>
              <a:srgbClr val="E0DAC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49" name="Google Shape;743;p69">
              <a:extLst>
                <a:ext uri="{FF2B5EF4-FFF2-40B4-BE49-F238E27FC236}">
                  <a16:creationId xmlns:a16="http://schemas.microsoft.com/office/drawing/2014/main" id="{6F853FCE-F242-7A22-F5AD-E1439633C506}"/>
                </a:ext>
              </a:extLst>
            </p:cNvPr>
            <p:cNvSpPr/>
            <p:nvPr/>
          </p:nvSpPr>
          <p:spPr>
            <a:xfrm>
              <a:off x="3813250" y="2180372"/>
              <a:ext cx="1992034" cy="195893"/>
            </a:xfrm>
            <a:custGeom>
              <a:avLst/>
              <a:gdLst/>
              <a:ahLst/>
              <a:cxnLst/>
              <a:rect l="l" t="t" r="r" b="b"/>
              <a:pathLst>
                <a:path w="85440" h="8402" extrusionOk="0">
                  <a:moveTo>
                    <a:pt x="85212" y="1"/>
                  </a:moveTo>
                  <a:cubicBezTo>
                    <a:pt x="85197" y="1"/>
                    <a:pt x="85181" y="2"/>
                    <a:pt x="85164" y="6"/>
                  </a:cubicBezTo>
                  <a:lnTo>
                    <a:pt x="51756" y="7976"/>
                  </a:lnTo>
                  <a:lnTo>
                    <a:pt x="251" y="1183"/>
                  </a:lnTo>
                  <a:cubicBezTo>
                    <a:pt x="126" y="1183"/>
                    <a:pt x="26" y="1259"/>
                    <a:pt x="26" y="1359"/>
                  </a:cubicBezTo>
                  <a:cubicBezTo>
                    <a:pt x="1" y="1484"/>
                    <a:pt x="76" y="1584"/>
                    <a:pt x="201" y="1610"/>
                  </a:cubicBezTo>
                  <a:lnTo>
                    <a:pt x="51730" y="8402"/>
                  </a:lnTo>
                  <a:lnTo>
                    <a:pt x="51806" y="8402"/>
                  </a:lnTo>
                  <a:lnTo>
                    <a:pt x="85264" y="407"/>
                  </a:lnTo>
                  <a:cubicBezTo>
                    <a:pt x="85365" y="381"/>
                    <a:pt x="85440" y="281"/>
                    <a:pt x="85415" y="156"/>
                  </a:cubicBezTo>
                  <a:cubicBezTo>
                    <a:pt x="85393" y="69"/>
                    <a:pt x="85315" y="1"/>
                    <a:pt x="85212" y="1"/>
                  </a:cubicBezTo>
                  <a:close/>
                </a:path>
              </a:pathLst>
            </a:custGeom>
            <a:solidFill>
              <a:srgbClr val="E0DAC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0" name="Google Shape;744;p69">
              <a:extLst>
                <a:ext uri="{FF2B5EF4-FFF2-40B4-BE49-F238E27FC236}">
                  <a16:creationId xmlns:a16="http://schemas.microsoft.com/office/drawing/2014/main" id="{A274B1F5-48DD-6934-FD58-4F01A2852055}"/>
                </a:ext>
              </a:extLst>
            </p:cNvPr>
            <p:cNvSpPr/>
            <p:nvPr/>
          </p:nvSpPr>
          <p:spPr>
            <a:xfrm>
              <a:off x="3653731" y="2090494"/>
              <a:ext cx="2238053" cy="244877"/>
            </a:xfrm>
            <a:custGeom>
              <a:avLst/>
              <a:gdLst/>
              <a:ahLst/>
              <a:cxnLst/>
              <a:rect l="l" t="t" r="r" b="b"/>
              <a:pathLst>
                <a:path w="95992" h="10503" extrusionOk="0">
                  <a:moveTo>
                    <a:pt x="95365" y="1"/>
                  </a:moveTo>
                  <a:lnTo>
                    <a:pt x="1" y="978"/>
                  </a:lnTo>
                  <a:lnTo>
                    <a:pt x="251" y="2031"/>
                  </a:lnTo>
                  <a:lnTo>
                    <a:pt x="58572" y="10502"/>
                  </a:lnTo>
                  <a:lnTo>
                    <a:pt x="95991" y="1379"/>
                  </a:lnTo>
                  <a:lnTo>
                    <a:pt x="95365" y="1"/>
                  </a:lnTo>
                  <a:close/>
                </a:path>
              </a:pathLst>
            </a:custGeom>
            <a:solidFill>
              <a:srgbClr val="BEB29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1" name="Google Shape;745;p69">
              <a:extLst>
                <a:ext uri="{FF2B5EF4-FFF2-40B4-BE49-F238E27FC236}">
                  <a16:creationId xmlns:a16="http://schemas.microsoft.com/office/drawing/2014/main" id="{1E35412C-F101-4898-19C7-9F42D65A95CF}"/>
                </a:ext>
              </a:extLst>
            </p:cNvPr>
            <p:cNvSpPr/>
            <p:nvPr/>
          </p:nvSpPr>
          <p:spPr>
            <a:xfrm>
              <a:off x="3653731" y="1902928"/>
              <a:ext cx="2252066" cy="408479"/>
            </a:xfrm>
            <a:custGeom>
              <a:avLst/>
              <a:gdLst/>
              <a:ahLst/>
              <a:cxnLst/>
              <a:rect l="l" t="t" r="r" b="b"/>
              <a:pathLst>
                <a:path w="96593" h="17520" extrusionOk="0">
                  <a:moveTo>
                    <a:pt x="34161" y="1"/>
                  </a:moveTo>
                  <a:lnTo>
                    <a:pt x="1" y="9023"/>
                  </a:lnTo>
                  <a:lnTo>
                    <a:pt x="58547" y="17520"/>
                  </a:lnTo>
                  <a:lnTo>
                    <a:pt x="96593" y="7996"/>
                  </a:lnTo>
                  <a:lnTo>
                    <a:pt x="34161" y="1"/>
                  </a:lnTo>
                  <a:close/>
                </a:path>
              </a:pathLst>
            </a:custGeom>
            <a:solidFill>
              <a:srgbClr val="FFF1C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2" name="Google Shape;746;p69">
              <a:extLst>
                <a:ext uri="{FF2B5EF4-FFF2-40B4-BE49-F238E27FC236}">
                  <a16:creationId xmlns:a16="http://schemas.microsoft.com/office/drawing/2014/main" id="{5B5DAB26-4844-3829-5304-BAADE94E69A1}"/>
                </a:ext>
              </a:extLst>
            </p:cNvPr>
            <p:cNvSpPr/>
            <p:nvPr/>
          </p:nvSpPr>
          <p:spPr>
            <a:xfrm>
              <a:off x="4000839" y="1950840"/>
              <a:ext cx="837358" cy="209812"/>
            </a:xfrm>
            <a:custGeom>
              <a:avLst/>
              <a:gdLst/>
              <a:ahLst/>
              <a:cxnLst/>
              <a:rect l="l" t="t" r="r" b="b"/>
              <a:pathLst>
                <a:path w="35915" h="8999" extrusionOk="0">
                  <a:moveTo>
                    <a:pt x="19875" y="1"/>
                  </a:moveTo>
                  <a:lnTo>
                    <a:pt x="0" y="6392"/>
                  </a:lnTo>
                  <a:lnTo>
                    <a:pt x="17694" y="8998"/>
                  </a:lnTo>
                  <a:lnTo>
                    <a:pt x="35915" y="2006"/>
                  </a:lnTo>
                  <a:lnTo>
                    <a:pt x="19875" y="1"/>
                  </a:lnTo>
                  <a:close/>
                </a:path>
              </a:pathLst>
            </a:custGeom>
            <a:solidFill>
              <a:srgbClr val="E7D8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3" name="Google Shape;747;p69">
              <a:extLst>
                <a:ext uri="{FF2B5EF4-FFF2-40B4-BE49-F238E27FC236}">
                  <a16:creationId xmlns:a16="http://schemas.microsoft.com/office/drawing/2014/main" id="{B33AC0E9-FE5C-DEDD-DC48-49E81B27A9DA}"/>
                </a:ext>
              </a:extLst>
            </p:cNvPr>
            <p:cNvSpPr/>
            <p:nvPr/>
          </p:nvSpPr>
          <p:spPr>
            <a:xfrm>
              <a:off x="3834885" y="1916381"/>
              <a:ext cx="619992" cy="188199"/>
            </a:xfrm>
            <a:custGeom>
              <a:avLst/>
              <a:gdLst/>
              <a:ahLst/>
              <a:cxnLst/>
              <a:rect l="l" t="t" r="r" b="b"/>
              <a:pathLst>
                <a:path w="26592" h="8072" extrusionOk="0">
                  <a:moveTo>
                    <a:pt x="26393" y="0"/>
                  </a:moveTo>
                  <a:cubicBezTo>
                    <a:pt x="26330" y="0"/>
                    <a:pt x="26274" y="34"/>
                    <a:pt x="26241" y="100"/>
                  </a:cubicBezTo>
                  <a:lnTo>
                    <a:pt x="25" y="7795"/>
                  </a:lnTo>
                  <a:cubicBezTo>
                    <a:pt x="0" y="7895"/>
                    <a:pt x="25" y="7995"/>
                    <a:pt x="100" y="8045"/>
                  </a:cubicBezTo>
                  <a:cubicBezTo>
                    <a:pt x="136" y="8063"/>
                    <a:pt x="171" y="8071"/>
                    <a:pt x="205" y="8071"/>
                  </a:cubicBezTo>
                  <a:cubicBezTo>
                    <a:pt x="265" y="8071"/>
                    <a:pt x="319" y="8044"/>
                    <a:pt x="351" y="7995"/>
                  </a:cubicBezTo>
                  <a:lnTo>
                    <a:pt x="26542" y="276"/>
                  </a:lnTo>
                  <a:lnTo>
                    <a:pt x="26567" y="226"/>
                  </a:lnTo>
                  <a:cubicBezTo>
                    <a:pt x="26592" y="151"/>
                    <a:pt x="26542" y="75"/>
                    <a:pt x="26492" y="25"/>
                  </a:cubicBezTo>
                  <a:cubicBezTo>
                    <a:pt x="26458" y="9"/>
                    <a:pt x="26425" y="0"/>
                    <a:pt x="26393" y="0"/>
                  </a:cubicBezTo>
                  <a:close/>
                </a:path>
              </a:pathLst>
            </a:custGeom>
            <a:solidFill>
              <a:srgbClr val="E7D8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4" name="Google Shape;748;p69">
              <a:extLst>
                <a:ext uri="{FF2B5EF4-FFF2-40B4-BE49-F238E27FC236}">
                  <a16:creationId xmlns:a16="http://schemas.microsoft.com/office/drawing/2014/main" id="{8FC76D34-F3D7-3FA1-1432-C58CE6D5D001}"/>
                </a:ext>
              </a:extLst>
            </p:cNvPr>
            <p:cNvSpPr/>
            <p:nvPr/>
          </p:nvSpPr>
          <p:spPr>
            <a:xfrm>
              <a:off x="3834885" y="1916381"/>
              <a:ext cx="1925423" cy="366978"/>
            </a:xfrm>
            <a:custGeom>
              <a:avLst/>
              <a:gdLst/>
              <a:ahLst/>
              <a:cxnLst/>
              <a:rect l="l" t="t" r="r" b="b"/>
              <a:pathLst>
                <a:path w="82583" h="15740" extrusionOk="0">
                  <a:moveTo>
                    <a:pt x="26416" y="0"/>
                  </a:moveTo>
                  <a:cubicBezTo>
                    <a:pt x="26316" y="0"/>
                    <a:pt x="26216" y="50"/>
                    <a:pt x="26216" y="151"/>
                  </a:cubicBezTo>
                  <a:cubicBezTo>
                    <a:pt x="26191" y="251"/>
                    <a:pt x="26266" y="351"/>
                    <a:pt x="26366" y="376"/>
                  </a:cubicBezTo>
                  <a:lnTo>
                    <a:pt x="80903" y="7669"/>
                  </a:lnTo>
                  <a:lnTo>
                    <a:pt x="49349" y="15339"/>
                  </a:lnTo>
                  <a:lnTo>
                    <a:pt x="226" y="7719"/>
                  </a:lnTo>
                  <a:cubicBezTo>
                    <a:pt x="213" y="7716"/>
                    <a:pt x="199" y="7715"/>
                    <a:pt x="186" y="7715"/>
                  </a:cubicBezTo>
                  <a:cubicBezTo>
                    <a:pt x="101" y="7715"/>
                    <a:pt x="25" y="7783"/>
                    <a:pt x="25" y="7870"/>
                  </a:cubicBezTo>
                  <a:cubicBezTo>
                    <a:pt x="0" y="7970"/>
                    <a:pt x="75" y="8070"/>
                    <a:pt x="176" y="8070"/>
                  </a:cubicBezTo>
                  <a:lnTo>
                    <a:pt x="49449" y="15740"/>
                  </a:lnTo>
                  <a:cubicBezTo>
                    <a:pt x="49449" y="15740"/>
                    <a:pt x="49449" y="15740"/>
                    <a:pt x="49450" y="15740"/>
                  </a:cubicBezTo>
                  <a:cubicBezTo>
                    <a:pt x="49628" y="15740"/>
                    <a:pt x="82557" y="7770"/>
                    <a:pt x="82557" y="7770"/>
                  </a:cubicBezTo>
                  <a:lnTo>
                    <a:pt x="82582" y="7719"/>
                  </a:lnTo>
                  <a:lnTo>
                    <a:pt x="82557" y="7594"/>
                  </a:lnTo>
                  <a:cubicBezTo>
                    <a:pt x="82532" y="7544"/>
                    <a:pt x="82482" y="7519"/>
                    <a:pt x="82432" y="7494"/>
                  </a:cubicBezTo>
                  <a:lnTo>
                    <a:pt x="26416" y="0"/>
                  </a:lnTo>
                  <a:close/>
                </a:path>
              </a:pathLst>
            </a:custGeom>
            <a:solidFill>
              <a:srgbClr val="E7D8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5" name="Google Shape;749;p69">
              <a:extLst>
                <a:ext uri="{FF2B5EF4-FFF2-40B4-BE49-F238E27FC236}">
                  <a16:creationId xmlns:a16="http://schemas.microsoft.com/office/drawing/2014/main" id="{AEA8E6DE-381B-1F97-4CB2-53944C077FA6}"/>
                </a:ext>
              </a:extLst>
            </p:cNvPr>
            <p:cNvSpPr/>
            <p:nvPr/>
          </p:nvSpPr>
          <p:spPr>
            <a:xfrm>
              <a:off x="3016240" y="1753925"/>
              <a:ext cx="885877" cy="428926"/>
            </a:xfrm>
            <a:custGeom>
              <a:avLst/>
              <a:gdLst/>
              <a:ahLst/>
              <a:cxnLst/>
              <a:rect l="l" t="t" r="r" b="b"/>
              <a:pathLst>
                <a:path w="37996" h="18397" extrusionOk="0">
                  <a:moveTo>
                    <a:pt x="29123" y="1"/>
                  </a:moveTo>
                  <a:lnTo>
                    <a:pt x="0" y="18397"/>
                  </a:lnTo>
                  <a:cubicBezTo>
                    <a:pt x="4511" y="18397"/>
                    <a:pt x="8923" y="17169"/>
                    <a:pt x="13158" y="15590"/>
                  </a:cubicBezTo>
                  <a:cubicBezTo>
                    <a:pt x="14862" y="14938"/>
                    <a:pt x="16517" y="14161"/>
                    <a:pt x="18221" y="13484"/>
                  </a:cubicBezTo>
                  <a:cubicBezTo>
                    <a:pt x="20101" y="12733"/>
                    <a:pt x="22005" y="12106"/>
                    <a:pt x="23910" y="11454"/>
                  </a:cubicBezTo>
                  <a:cubicBezTo>
                    <a:pt x="28472" y="9901"/>
                    <a:pt x="33434" y="8196"/>
                    <a:pt x="37995" y="6642"/>
                  </a:cubicBezTo>
                  <a:lnTo>
                    <a:pt x="29123" y="1"/>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6" name="Google Shape;750;p69">
              <a:extLst>
                <a:ext uri="{FF2B5EF4-FFF2-40B4-BE49-F238E27FC236}">
                  <a16:creationId xmlns:a16="http://schemas.microsoft.com/office/drawing/2014/main" id="{2A7EBDAE-289F-085B-EF05-FCDAF1410283}"/>
                </a:ext>
              </a:extLst>
            </p:cNvPr>
            <p:cNvSpPr/>
            <p:nvPr/>
          </p:nvSpPr>
          <p:spPr>
            <a:xfrm>
              <a:off x="2790671" y="1627723"/>
              <a:ext cx="381014" cy="993965"/>
            </a:xfrm>
            <a:custGeom>
              <a:avLst/>
              <a:gdLst/>
              <a:ahLst/>
              <a:cxnLst/>
              <a:rect l="l" t="t" r="r" b="b"/>
              <a:pathLst>
                <a:path w="16342" h="42632" extrusionOk="0">
                  <a:moveTo>
                    <a:pt x="16166" y="0"/>
                  </a:moveTo>
                  <a:cubicBezTo>
                    <a:pt x="7921" y="14486"/>
                    <a:pt x="9775" y="9950"/>
                    <a:pt x="3084" y="25213"/>
                  </a:cubicBezTo>
                  <a:lnTo>
                    <a:pt x="1" y="42632"/>
                  </a:lnTo>
                  <a:cubicBezTo>
                    <a:pt x="5239" y="34963"/>
                    <a:pt x="10678" y="27444"/>
                    <a:pt x="16342" y="20075"/>
                  </a:cubicBezTo>
                  <a:lnTo>
                    <a:pt x="16342" y="176"/>
                  </a:lnTo>
                  <a:lnTo>
                    <a:pt x="16166" y="0"/>
                  </a:lnTo>
                  <a:close/>
                </a:path>
              </a:pathLst>
            </a:custGeom>
            <a:solidFill>
              <a:srgbClr val="D8D0B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7" name="Google Shape;751;p69">
              <a:extLst>
                <a:ext uri="{FF2B5EF4-FFF2-40B4-BE49-F238E27FC236}">
                  <a16:creationId xmlns:a16="http://schemas.microsoft.com/office/drawing/2014/main" id="{F35A1B42-3592-21E7-F994-A3603F012A36}"/>
                </a:ext>
              </a:extLst>
            </p:cNvPr>
            <p:cNvSpPr/>
            <p:nvPr/>
          </p:nvSpPr>
          <p:spPr>
            <a:xfrm>
              <a:off x="2815804" y="1591492"/>
              <a:ext cx="351217" cy="563897"/>
            </a:xfrm>
            <a:custGeom>
              <a:avLst/>
              <a:gdLst/>
              <a:ahLst/>
              <a:cxnLst/>
              <a:rect l="l" t="t" r="r" b="b"/>
              <a:pathLst>
                <a:path w="15064" h="24186" extrusionOk="0">
                  <a:moveTo>
                    <a:pt x="10402" y="0"/>
                  </a:moveTo>
                  <a:cubicBezTo>
                    <a:pt x="6818" y="7494"/>
                    <a:pt x="3334" y="15263"/>
                    <a:pt x="1" y="22883"/>
                  </a:cubicBezTo>
                  <a:cubicBezTo>
                    <a:pt x="652" y="23108"/>
                    <a:pt x="2908" y="24086"/>
                    <a:pt x="3434" y="24186"/>
                  </a:cubicBezTo>
                  <a:cubicBezTo>
                    <a:pt x="3585" y="23985"/>
                    <a:pt x="11329" y="8923"/>
                    <a:pt x="15063" y="1529"/>
                  </a:cubicBezTo>
                  <a:cubicBezTo>
                    <a:pt x="13710" y="777"/>
                    <a:pt x="10402" y="0"/>
                    <a:pt x="10402"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8" name="Google Shape;752;p69">
              <a:extLst>
                <a:ext uri="{FF2B5EF4-FFF2-40B4-BE49-F238E27FC236}">
                  <a16:creationId xmlns:a16="http://schemas.microsoft.com/office/drawing/2014/main" id="{FD9D958C-4D01-AC3F-92D0-0D5DECDC727E}"/>
                </a:ext>
              </a:extLst>
            </p:cNvPr>
            <p:cNvSpPr/>
            <p:nvPr/>
          </p:nvSpPr>
          <p:spPr>
            <a:xfrm>
              <a:off x="2953710" y="1614270"/>
              <a:ext cx="437110" cy="561588"/>
            </a:xfrm>
            <a:custGeom>
              <a:avLst/>
              <a:gdLst/>
              <a:ahLst/>
              <a:cxnLst/>
              <a:rect l="l" t="t" r="r" b="b"/>
              <a:pathLst>
                <a:path w="18748" h="24087" extrusionOk="0">
                  <a:moveTo>
                    <a:pt x="18697" y="1"/>
                  </a:moveTo>
                  <a:cubicBezTo>
                    <a:pt x="12582" y="7620"/>
                    <a:pt x="5815" y="15740"/>
                    <a:pt x="0" y="23610"/>
                  </a:cubicBezTo>
                  <a:lnTo>
                    <a:pt x="3334" y="24086"/>
                  </a:lnTo>
                  <a:cubicBezTo>
                    <a:pt x="3334" y="24086"/>
                    <a:pt x="13434" y="17495"/>
                    <a:pt x="18722" y="14261"/>
                  </a:cubicBezTo>
                  <a:cubicBezTo>
                    <a:pt x="18747" y="9976"/>
                    <a:pt x="18697" y="4286"/>
                    <a:pt x="18697" y="1"/>
                  </a:cubicBezTo>
                  <a:close/>
                </a:path>
              </a:pathLst>
            </a:custGeom>
            <a:solidFill>
              <a:srgbClr val="D8D0B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59" name="Google Shape;753;p69">
              <a:extLst>
                <a:ext uri="{FF2B5EF4-FFF2-40B4-BE49-F238E27FC236}">
                  <a16:creationId xmlns:a16="http://schemas.microsoft.com/office/drawing/2014/main" id="{C8DE64B0-CD41-824C-6C0B-B879B2800C4A}"/>
                </a:ext>
              </a:extLst>
            </p:cNvPr>
            <p:cNvSpPr/>
            <p:nvPr/>
          </p:nvSpPr>
          <p:spPr>
            <a:xfrm>
              <a:off x="2921583" y="1608442"/>
              <a:ext cx="468072" cy="564479"/>
            </a:xfrm>
            <a:custGeom>
              <a:avLst/>
              <a:gdLst/>
              <a:ahLst/>
              <a:cxnLst/>
              <a:rect l="l" t="t" r="r" b="b"/>
              <a:pathLst>
                <a:path w="20076" h="24211" extrusionOk="0">
                  <a:moveTo>
                    <a:pt x="18998" y="0"/>
                  </a:moveTo>
                  <a:lnTo>
                    <a:pt x="0" y="23659"/>
                  </a:lnTo>
                  <a:lnTo>
                    <a:pt x="1128" y="24211"/>
                  </a:lnTo>
                  <a:lnTo>
                    <a:pt x="20075" y="251"/>
                  </a:lnTo>
                  <a:lnTo>
                    <a:pt x="18998" y="0"/>
                  </a:ln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 name="Google Shape;754;p69">
              <a:extLst>
                <a:ext uri="{FF2B5EF4-FFF2-40B4-BE49-F238E27FC236}">
                  <a16:creationId xmlns:a16="http://schemas.microsoft.com/office/drawing/2014/main" id="{4BCFE7DE-92AC-C397-2C14-618546361538}"/>
                </a:ext>
              </a:extLst>
            </p:cNvPr>
            <p:cNvSpPr/>
            <p:nvPr/>
          </p:nvSpPr>
          <p:spPr>
            <a:xfrm>
              <a:off x="3117332" y="1881922"/>
              <a:ext cx="808727" cy="1511092"/>
            </a:xfrm>
            <a:custGeom>
              <a:avLst/>
              <a:gdLst/>
              <a:ahLst/>
              <a:cxnLst/>
              <a:rect l="l" t="t" r="r" b="b"/>
              <a:pathLst>
                <a:path w="34687" h="64812" extrusionOk="0">
                  <a:moveTo>
                    <a:pt x="34208" y="0"/>
                  </a:moveTo>
                  <a:cubicBezTo>
                    <a:pt x="34159" y="0"/>
                    <a:pt x="34109" y="8"/>
                    <a:pt x="34060" y="25"/>
                  </a:cubicBezTo>
                  <a:lnTo>
                    <a:pt x="1028" y="11804"/>
                  </a:lnTo>
                  <a:lnTo>
                    <a:pt x="0" y="64060"/>
                  </a:lnTo>
                  <a:lnTo>
                    <a:pt x="1178" y="64812"/>
                  </a:lnTo>
                  <a:lnTo>
                    <a:pt x="34060" y="52506"/>
                  </a:lnTo>
                  <a:cubicBezTo>
                    <a:pt x="34436" y="52356"/>
                    <a:pt x="34687" y="52005"/>
                    <a:pt x="34687" y="51604"/>
                  </a:cubicBezTo>
                  <a:lnTo>
                    <a:pt x="34687" y="476"/>
                  </a:lnTo>
                  <a:cubicBezTo>
                    <a:pt x="34687" y="203"/>
                    <a:pt x="34459" y="0"/>
                    <a:pt x="34208" y="0"/>
                  </a:cubicBezTo>
                  <a:close/>
                </a:path>
              </a:pathLst>
            </a:custGeom>
            <a:solidFill>
              <a:srgbClr val="E0DAC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 name="Google Shape;755;p69">
              <a:extLst>
                <a:ext uri="{FF2B5EF4-FFF2-40B4-BE49-F238E27FC236}">
                  <a16:creationId xmlns:a16="http://schemas.microsoft.com/office/drawing/2014/main" id="{247BDF2E-1BB3-A518-E412-EC885EDCF800}"/>
                </a:ext>
              </a:extLst>
            </p:cNvPr>
            <p:cNvSpPr/>
            <p:nvPr/>
          </p:nvSpPr>
          <p:spPr>
            <a:xfrm>
              <a:off x="3244117" y="2073568"/>
              <a:ext cx="596048" cy="388591"/>
            </a:xfrm>
            <a:custGeom>
              <a:avLst/>
              <a:gdLst/>
              <a:ahLst/>
              <a:cxnLst/>
              <a:rect l="l" t="t" r="r" b="b"/>
              <a:pathLst>
                <a:path w="25565" h="16667" extrusionOk="0">
                  <a:moveTo>
                    <a:pt x="25565" y="0"/>
                  </a:moveTo>
                  <a:lnTo>
                    <a:pt x="1" y="8697"/>
                  </a:lnTo>
                  <a:lnTo>
                    <a:pt x="1" y="16667"/>
                  </a:lnTo>
                  <a:lnTo>
                    <a:pt x="25565" y="7744"/>
                  </a:lnTo>
                  <a:lnTo>
                    <a:pt x="25565" y="0"/>
                  </a:lnTo>
                  <a:close/>
                </a:path>
              </a:pathLst>
            </a:custGeom>
            <a:solidFill>
              <a:srgbClr val="8A7C5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2" name="Google Shape;756;p69">
              <a:extLst>
                <a:ext uri="{FF2B5EF4-FFF2-40B4-BE49-F238E27FC236}">
                  <a16:creationId xmlns:a16="http://schemas.microsoft.com/office/drawing/2014/main" id="{631EBABF-B053-AC9F-9931-EEEFBFD9CF70}"/>
                </a:ext>
              </a:extLst>
            </p:cNvPr>
            <p:cNvSpPr/>
            <p:nvPr/>
          </p:nvSpPr>
          <p:spPr>
            <a:xfrm>
              <a:off x="3244117" y="2303194"/>
              <a:ext cx="596048" cy="244877"/>
            </a:xfrm>
            <a:custGeom>
              <a:avLst/>
              <a:gdLst/>
              <a:ahLst/>
              <a:cxnLst/>
              <a:rect l="l" t="t" r="r" b="b"/>
              <a:pathLst>
                <a:path w="25565" h="10503" extrusionOk="0">
                  <a:moveTo>
                    <a:pt x="25565" y="1"/>
                  </a:moveTo>
                  <a:lnTo>
                    <a:pt x="1" y="8698"/>
                  </a:lnTo>
                  <a:lnTo>
                    <a:pt x="1" y="10502"/>
                  </a:lnTo>
                  <a:lnTo>
                    <a:pt x="25565" y="1605"/>
                  </a:lnTo>
                  <a:lnTo>
                    <a:pt x="25565" y="1"/>
                  </a:lnTo>
                  <a:close/>
                </a:path>
              </a:pathLst>
            </a:custGeom>
            <a:solidFill>
              <a:srgbClr val="8A7C5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3" name="Google Shape;757;p69">
              <a:extLst>
                <a:ext uri="{FF2B5EF4-FFF2-40B4-BE49-F238E27FC236}">
                  <a16:creationId xmlns:a16="http://schemas.microsoft.com/office/drawing/2014/main" id="{64EEB3A3-92D2-8F65-2EAE-3756759EFCD6}"/>
                </a:ext>
              </a:extLst>
            </p:cNvPr>
            <p:cNvSpPr/>
            <p:nvPr/>
          </p:nvSpPr>
          <p:spPr>
            <a:xfrm>
              <a:off x="3829616" y="2993422"/>
              <a:ext cx="74235" cy="113847"/>
            </a:xfrm>
            <a:custGeom>
              <a:avLst/>
              <a:gdLst/>
              <a:ahLst/>
              <a:cxnLst/>
              <a:rect l="l" t="t" r="r" b="b"/>
              <a:pathLst>
                <a:path w="3184" h="4883" extrusionOk="0">
                  <a:moveTo>
                    <a:pt x="2987" y="0"/>
                  </a:moveTo>
                  <a:cubicBezTo>
                    <a:pt x="2962" y="0"/>
                    <a:pt x="2935" y="7"/>
                    <a:pt x="2908" y="20"/>
                  </a:cubicBezTo>
                  <a:cubicBezTo>
                    <a:pt x="577" y="872"/>
                    <a:pt x="1" y="3078"/>
                    <a:pt x="201" y="4732"/>
                  </a:cubicBezTo>
                  <a:cubicBezTo>
                    <a:pt x="226" y="4807"/>
                    <a:pt x="301" y="4882"/>
                    <a:pt x="402" y="4882"/>
                  </a:cubicBezTo>
                  <a:lnTo>
                    <a:pt x="427" y="4882"/>
                  </a:lnTo>
                  <a:cubicBezTo>
                    <a:pt x="527" y="4857"/>
                    <a:pt x="577" y="4782"/>
                    <a:pt x="577" y="4682"/>
                  </a:cubicBezTo>
                  <a:cubicBezTo>
                    <a:pt x="377" y="3103"/>
                    <a:pt x="928" y="1123"/>
                    <a:pt x="3033" y="346"/>
                  </a:cubicBezTo>
                  <a:cubicBezTo>
                    <a:pt x="3133" y="321"/>
                    <a:pt x="3184" y="220"/>
                    <a:pt x="3133" y="120"/>
                  </a:cubicBezTo>
                  <a:cubicBezTo>
                    <a:pt x="3115" y="47"/>
                    <a:pt x="3056" y="0"/>
                    <a:pt x="2987" y="0"/>
                  </a:cubicBezTo>
                  <a:close/>
                </a:path>
              </a:pathLst>
            </a:custGeom>
            <a:solidFill>
              <a:srgbClr val="CE2D3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4" name="Google Shape;758;p69">
              <a:extLst>
                <a:ext uri="{FF2B5EF4-FFF2-40B4-BE49-F238E27FC236}">
                  <a16:creationId xmlns:a16="http://schemas.microsoft.com/office/drawing/2014/main" id="{A1D2BE20-F7FE-1313-CAD0-39D364948537}"/>
                </a:ext>
              </a:extLst>
            </p:cNvPr>
            <p:cNvSpPr/>
            <p:nvPr/>
          </p:nvSpPr>
          <p:spPr>
            <a:xfrm>
              <a:off x="3214904" y="2024234"/>
              <a:ext cx="119233" cy="1012337"/>
            </a:xfrm>
            <a:custGeom>
              <a:avLst/>
              <a:gdLst/>
              <a:ahLst/>
              <a:cxnLst/>
              <a:rect l="l" t="t" r="r" b="b"/>
              <a:pathLst>
                <a:path w="5114" h="43420" extrusionOk="0">
                  <a:moveTo>
                    <a:pt x="1911" y="0"/>
                  </a:moveTo>
                  <a:cubicBezTo>
                    <a:pt x="1876" y="0"/>
                    <a:pt x="1841" y="18"/>
                    <a:pt x="1805" y="36"/>
                  </a:cubicBezTo>
                  <a:lnTo>
                    <a:pt x="101" y="1063"/>
                  </a:lnTo>
                  <a:cubicBezTo>
                    <a:pt x="1" y="1139"/>
                    <a:pt x="1" y="1314"/>
                    <a:pt x="126" y="1364"/>
                  </a:cubicBezTo>
                  <a:cubicBezTo>
                    <a:pt x="1103" y="1690"/>
                    <a:pt x="2306" y="2843"/>
                    <a:pt x="2557" y="4497"/>
                  </a:cubicBezTo>
                  <a:cubicBezTo>
                    <a:pt x="2958" y="7229"/>
                    <a:pt x="2808" y="43420"/>
                    <a:pt x="2808" y="43420"/>
                  </a:cubicBezTo>
                  <a:lnTo>
                    <a:pt x="3685" y="41740"/>
                  </a:lnTo>
                  <a:lnTo>
                    <a:pt x="4712" y="42743"/>
                  </a:lnTo>
                  <a:lnTo>
                    <a:pt x="4788" y="5875"/>
                  </a:lnTo>
                  <a:cubicBezTo>
                    <a:pt x="4788" y="5875"/>
                    <a:pt x="5113" y="1339"/>
                    <a:pt x="1955" y="11"/>
                  </a:cubicBezTo>
                  <a:cubicBezTo>
                    <a:pt x="1941" y="3"/>
                    <a:pt x="1926" y="0"/>
                    <a:pt x="1911" y="0"/>
                  </a:cubicBezTo>
                  <a:close/>
                </a:path>
              </a:pathLst>
            </a:custGeom>
            <a:solidFill>
              <a:srgbClr val="BB924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5" name="Google Shape;759;p69">
              <a:extLst>
                <a:ext uri="{FF2B5EF4-FFF2-40B4-BE49-F238E27FC236}">
                  <a16:creationId xmlns:a16="http://schemas.microsoft.com/office/drawing/2014/main" id="{DB8CFABE-DD2B-48D8-63AC-89A0F13ECA2F}"/>
                </a:ext>
              </a:extLst>
            </p:cNvPr>
            <p:cNvSpPr/>
            <p:nvPr/>
          </p:nvSpPr>
          <p:spPr>
            <a:xfrm>
              <a:off x="2792443" y="1577107"/>
              <a:ext cx="268822" cy="547903"/>
            </a:xfrm>
            <a:custGeom>
              <a:avLst/>
              <a:gdLst/>
              <a:ahLst/>
              <a:cxnLst/>
              <a:rect l="l" t="t" r="r" b="b"/>
              <a:pathLst>
                <a:path w="11530" h="23500" extrusionOk="0">
                  <a:moveTo>
                    <a:pt x="10681" y="0"/>
                  </a:moveTo>
                  <a:cubicBezTo>
                    <a:pt x="10558" y="0"/>
                    <a:pt x="10436" y="72"/>
                    <a:pt x="10376" y="191"/>
                  </a:cubicBezTo>
                  <a:lnTo>
                    <a:pt x="0" y="22547"/>
                  </a:lnTo>
                  <a:lnTo>
                    <a:pt x="1003" y="23500"/>
                  </a:lnTo>
                  <a:lnTo>
                    <a:pt x="11454" y="617"/>
                  </a:lnTo>
                  <a:cubicBezTo>
                    <a:pt x="11529" y="417"/>
                    <a:pt x="11429" y="216"/>
                    <a:pt x="11228" y="141"/>
                  </a:cubicBezTo>
                  <a:cubicBezTo>
                    <a:pt x="11103" y="91"/>
                    <a:pt x="10928" y="41"/>
                    <a:pt x="10777" y="16"/>
                  </a:cubicBezTo>
                  <a:cubicBezTo>
                    <a:pt x="10746" y="5"/>
                    <a:pt x="10713" y="0"/>
                    <a:pt x="10681" y="0"/>
                  </a:cubicBezTo>
                  <a:close/>
                </a:path>
              </a:pathLst>
            </a:custGeom>
            <a:solidFill>
              <a:srgbClr val="BEB29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6" name="Google Shape;760;p69">
              <a:extLst>
                <a:ext uri="{FF2B5EF4-FFF2-40B4-BE49-F238E27FC236}">
                  <a16:creationId xmlns:a16="http://schemas.microsoft.com/office/drawing/2014/main" id="{29097970-1086-60F1-1AA2-88B53FE0FF43}"/>
                </a:ext>
              </a:extLst>
            </p:cNvPr>
            <p:cNvSpPr/>
            <p:nvPr/>
          </p:nvSpPr>
          <p:spPr>
            <a:xfrm>
              <a:off x="2792443" y="2102781"/>
              <a:ext cx="352383" cy="1296314"/>
            </a:xfrm>
            <a:custGeom>
              <a:avLst/>
              <a:gdLst/>
              <a:ahLst/>
              <a:cxnLst/>
              <a:rect l="l" t="t" r="r" b="b"/>
              <a:pathLst>
                <a:path w="15114" h="55600" extrusionOk="0">
                  <a:moveTo>
                    <a:pt x="0" y="0"/>
                  </a:moveTo>
                  <a:lnTo>
                    <a:pt x="0" y="50427"/>
                  </a:lnTo>
                  <a:cubicBezTo>
                    <a:pt x="0" y="53810"/>
                    <a:pt x="4261" y="55113"/>
                    <a:pt x="6567" y="55314"/>
                  </a:cubicBezTo>
                  <a:cubicBezTo>
                    <a:pt x="8206" y="55473"/>
                    <a:pt x="9947" y="55599"/>
                    <a:pt x="11623" y="55599"/>
                  </a:cubicBezTo>
                  <a:cubicBezTo>
                    <a:pt x="12841" y="55599"/>
                    <a:pt x="14026" y="55533"/>
                    <a:pt x="15113" y="55364"/>
                  </a:cubicBezTo>
                  <a:lnTo>
                    <a:pt x="15113" y="2281"/>
                  </a:lnTo>
                  <a:cubicBezTo>
                    <a:pt x="13550" y="2660"/>
                    <a:pt x="11819" y="2840"/>
                    <a:pt x="10131" y="2840"/>
                  </a:cubicBezTo>
                  <a:cubicBezTo>
                    <a:pt x="9139" y="2840"/>
                    <a:pt x="8162" y="2777"/>
                    <a:pt x="7243" y="2657"/>
                  </a:cubicBezTo>
                  <a:cubicBezTo>
                    <a:pt x="4537" y="2306"/>
                    <a:pt x="1855" y="1454"/>
                    <a:pt x="0" y="0"/>
                  </a:cubicBezTo>
                  <a:close/>
                </a:path>
              </a:pathLst>
            </a:custGeom>
            <a:solidFill>
              <a:srgbClr val="BEB29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7" name="Google Shape;761;p69">
              <a:extLst>
                <a:ext uri="{FF2B5EF4-FFF2-40B4-BE49-F238E27FC236}">
                  <a16:creationId xmlns:a16="http://schemas.microsoft.com/office/drawing/2014/main" id="{90490C1B-BE92-6125-2681-ECBFE3B96181}"/>
                </a:ext>
              </a:extLst>
            </p:cNvPr>
            <p:cNvSpPr/>
            <p:nvPr/>
          </p:nvSpPr>
          <p:spPr>
            <a:xfrm>
              <a:off x="3152374" y="3107827"/>
              <a:ext cx="2942166" cy="556296"/>
            </a:xfrm>
            <a:custGeom>
              <a:avLst/>
              <a:gdLst/>
              <a:ahLst/>
              <a:cxnLst/>
              <a:rect l="l" t="t" r="r" b="b"/>
              <a:pathLst>
                <a:path w="126192" h="23860" extrusionOk="0">
                  <a:moveTo>
                    <a:pt x="19926" y="0"/>
                  </a:moveTo>
                  <a:lnTo>
                    <a:pt x="1" y="23860"/>
                  </a:lnTo>
                  <a:lnTo>
                    <a:pt x="1" y="23860"/>
                  </a:lnTo>
                  <a:lnTo>
                    <a:pt x="59124" y="17770"/>
                  </a:lnTo>
                  <a:lnTo>
                    <a:pt x="59124" y="17770"/>
                  </a:lnTo>
                  <a:cubicBezTo>
                    <a:pt x="59124" y="17770"/>
                    <a:pt x="59057" y="21542"/>
                    <a:pt x="62471" y="21542"/>
                  </a:cubicBezTo>
                  <a:cubicBezTo>
                    <a:pt x="62664" y="21542"/>
                    <a:pt x="62868" y="21530"/>
                    <a:pt x="63084" y="21504"/>
                  </a:cubicBezTo>
                  <a:cubicBezTo>
                    <a:pt x="67119" y="21053"/>
                    <a:pt x="67044" y="17770"/>
                    <a:pt x="67044" y="17770"/>
                  </a:cubicBezTo>
                  <a:lnTo>
                    <a:pt x="67044" y="17770"/>
                  </a:lnTo>
                  <a:lnTo>
                    <a:pt x="126192" y="23860"/>
                  </a:lnTo>
                  <a:lnTo>
                    <a:pt x="114412" y="0"/>
                  </a:lnTo>
                  <a:close/>
                </a:path>
              </a:pathLst>
            </a:custGeom>
            <a:solidFill>
              <a:srgbClr val="8A7C5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8" name="Google Shape;762;p69">
              <a:extLst>
                <a:ext uri="{FF2B5EF4-FFF2-40B4-BE49-F238E27FC236}">
                  <a16:creationId xmlns:a16="http://schemas.microsoft.com/office/drawing/2014/main" id="{3F523CAE-1545-8E11-EC72-04B4241B53F2}"/>
                </a:ext>
              </a:extLst>
            </p:cNvPr>
            <p:cNvSpPr/>
            <p:nvPr/>
          </p:nvSpPr>
          <p:spPr>
            <a:xfrm>
              <a:off x="3227167" y="3179217"/>
              <a:ext cx="1396009" cy="234246"/>
            </a:xfrm>
            <a:custGeom>
              <a:avLst/>
              <a:gdLst/>
              <a:ahLst/>
              <a:cxnLst/>
              <a:rect l="l" t="t" r="r" b="b"/>
              <a:pathLst>
                <a:path w="59876" h="10047" extrusionOk="0">
                  <a:moveTo>
                    <a:pt x="30427" y="1"/>
                  </a:moveTo>
                  <a:cubicBezTo>
                    <a:pt x="16518" y="1"/>
                    <a:pt x="4136" y="3906"/>
                    <a:pt x="4136" y="3906"/>
                  </a:cubicBezTo>
                  <a:lnTo>
                    <a:pt x="1" y="8868"/>
                  </a:lnTo>
                  <a:cubicBezTo>
                    <a:pt x="11249" y="5952"/>
                    <a:pt x="21246" y="4943"/>
                    <a:pt x="29695" y="4943"/>
                  </a:cubicBezTo>
                  <a:cubicBezTo>
                    <a:pt x="48696" y="4943"/>
                    <a:pt x="59876" y="10046"/>
                    <a:pt x="59876" y="10046"/>
                  </a:cubicBezTo>
                  <a:cubicBezTo>
                    <a:pt x="52306" y="2228"/>
                    <a:pt x="40931" y="1"/>
                    <a:pt x="30427" y="1"/>
                  </a:cubicBezTo>
                  <a:close/>
                </a:path>
              </a:pathLst>
            </a:custGeom>
            <a:solidFill>
              <a:srgbClr val="E7D8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9" name="Google Shape;763;p69">
              <a:extLst>
                <a:ext uri="{FF2B5EF4-FFF2-40B4-BE49-F238E27FC236}">
                  <a16:creationId xmlns:a16="http://schemas.microsoft.com/office/drawing/2014/main" id="{7171C7F0-6FE9-2E99-5936-E7EFEDD97E86}"/>
                </a:ext>
              </a:extLst>
            </p:cNvPr>
            <p:cNvSpPr/>
            <p:nvPr/>
          </p:nvSpPr>
          <p:spPr>
            <a:xfrm>
              <a:off x="3157060" y="3358646"/>
              <a:ext cx="1622141" cy="192698"/>
            </a:xfrm>
            <a:custGeom>
              <a:avLst/>
              <a:gdLst/>
              <a:ahLst/>
              <a:cxnLst/>
              <a:rect l="l" t="t" r="r" b="b"/>
              <a:pathLst>
                <a:path w="69575" h="8265" extrusionOk="0">
                  <a:moveTo>
                    <a:pt x="35201" y="1"/>
                  </a:moveTo>
                  <a:cubicBezTo>
                    <a:pt x="19306" y="1"/>
                    <a:pt x="3008" y="3779"/>
                    <a:pt x="3008" y="3779"/>
                  </a:cubicBezTo>
                  <a:lnTo>
                    <a:pt x="0" y="7739"/>
                  </a:lnTo>
                  <a:lnTo>
                    <a:pt x="3835" y="8265"/>
                  </a:lnTo>
                  <a:cubicBezTo>
                    <a:pt x="3835" y="8265"/>
                    <a:pt x="69575" y="6736"/>
                    <a:pt x="51254" y="1774"/>
                  </a:cubicBezTo>
                  <a:cubicBezTo>
                    <a:pt x="46454" y="478"/>
                    <a:pt x="40853" y="1"/>
                    <a:pt x="35201" y="1"/>
                  </a:cubicBezTo>
                  <a:close/>
                </a:path>
              </a:pathLst>
            </a:custGeom>
            <a:solidFill>
              <a:srgbClr val="E7D8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0" name="Google Shape;764;p69">
              <a:extLst>
                <a:ext uri="{FF2B5EF4-FFF2-40B4-BE49-F238E27FC236}">
                  <a16:creationId xmlns:a16="http://schemas.microsoft.com/office/drawing/2014/main" id="{E8A2DF3F-193F-4C41-EF5F-18C4470397C2}"/>
                </a:ext>
              </a:extLst>
            </p:cNvPr>
            <p:cNvSpPr/>
            <p:nvPr/>
          </p:nvSpPr>
          <p:spPr>
            <a:xfrm>
              <a:off x="4623129" y="3179217"/>
              <a:ext cx="1396592" cy="234246"/>
            </a:xfrm>
            <a:custGeom>
              <a:avLst/>
              <a:gdLst/>
              <a:ahLst/>
              <a:cxnLst/>
              <a:rect l="l" t="t" r="r" b="b"/>
              <a:pathLst>
                <a:path w="59901" h="10047" extrusionOk="0">
                  <a:moveTo>
                    <a:pt x="29460" y="1"/>
                  </a:moveTo>
                  <a:cubicBezTo>
                    <a:pt x="18958" y="1"/>
                    <a:pt x="7582" y="2228"/>
                    <a:pt x="1" y="10046"/>
                  </a:cubicBezTo>
                  <a:cubicBezTo>
                    <a:pt x="1" y="10046"/>
                    <a:pt x="11192" y="4943"/>
                    <a:pt x="30201" y="4943"/>
                  </a:cubicBezTo>
                  <a:cubicBezTo>
                    <a:pt x="38654" y="4943"/>
                    <a:pt x="48653" y="5952"/>
                    <a:pt x="59901" y="8868"/>
                  </a:cubicBezTo>
                  <a:lnTo>
                    <a:pt x="55741" y="3906"/>
                  </a:lnTo>
                  <a:cubicBezTo>
                    <a:pt x="55741" y="3906"/>
                    <a:pt x="43367" y="1"/>
                    <a:pt x="29460" y="1"/>
                  </a:cubicBezTo>
                  <a:close/>
                </a:path>
              </a:pathLst>
            </a:custGeom>
            <a:solidFill>
              <a:srgbClr val="E7D8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1" name="Google Shape;765;p69">
              <a:extLst>
                <a:ext uri="{FF2B5EF4-FFF2-40B4-BE49-F238E27FC236}">
                  <a16:creationId xmlns:a16="http://schemas.microsoft.com/office/drawing/2014/main" id="{ECC68213-AB67-5744-054A-95968F2CE8E6}"/>
                </a:ext>
              </a:extLst>
            </p:cNvPr>
            <p:cNvSpPr/>
            <p:nvPr/>
          </p:nvSpPr>
          <p:spPr>
            <a:xfrm>
              <a:off x="4467714" y="3358646"/>
              <a:ext cx="1622141" cy="192698"/>
            </a:xfrm>
            <a:custGeom>
              <a:avLst/>
              <a:gdLst/>
              <a:ahLst/>
              <a:cxnLst/>
              <a:rect l="l" t="t" r="r" b="b"/>
              <a:pathLst>
                <a:path w="69575" h="8265" extrusionOk="0">
                  <a:moveTo>
                    <a:pt x="34353" y="1"/>
                  </a:moveTo>
                  <a:cubicBezTo>
                    <a:pt x="28698" y="1"/>
                    <a:pt x="23095" y="478"/>
                    <a:pt x="18296" y="1774"/>
                  </a:cubicBezTo>
                  <a:cubicBezTo>
                    <a:pt x="0" y="6736"/>
                    <a:pt x="65715" y="8265"/>
                    <a:pt x="65715" y="8265"/>
                  </a:cubicBezTo>
                  <a:lnTo>
                    <a:pt x="69574" y="7739"/>
                  </a:lnTo>
                  <a:lnTo>
                    <a:pt x="66567" y="3779"/>
                  </a:lnTo>
                  <a:cubicBezTo>
                    <a:pt x="66567" y="3779"/>
                    <a:pt x="50255" y="1"/>
                    <a:pt x="34353" y="1"/>
                  </a:cubicBezTo>
                  <a:close/>
                </a:path>
              </a:pathLst>
            </a:custGeom>
            <a:solidFill>
              <a:srgbClr val="E7D8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2" name="Google Shape;766;p69">
              <a:extLst>
                <a:ext uri="{FF2B5EF4-FFF2-40B4-BE49-F238E27FC236}">
                  <a16:creationId xmlns:a16="http://schemas.microsoft.com/office/drawing/2014/main" id="{27551383-5E10-EC87-7ED0-F843475FC63B}"/>
                </a:ext>
              </a:extLst>
            </p:cNvPr>
            <p:cNvSpPr/>
            <p:nvPr/>
          </p:nvSpPr>
          <p:spPr>
            <a:xfrm>
              <a:off x="4623129" y="3270097"/>
              <a:ext cx="1480736" cy="353712"/>
            </a:xfrm>
            <a:custGeom>
              <a:avLst/>
              <a:gdLst/>
              <a:ahLst/>
              <a:cxnLst/>
              <a:rect l="l" t="t" r="r" b="b"/>
              <a:pathLst>
                <a:path w="63510" h="15171" extrusionOk="0">
                  <a:moveTo>
                    <a:pt x="26082" y="0"/>
                  </a:moveTo>
                  <a:cubicBezTo>
                    <a:pt x="16651" y="0"/>
                    <a:pt x="7066" y="1500"/>
                    <a:pt x="1" y="6148"/>
                  </a:cubicBezTo>
                  <a:lnTo>
                    <a:pt x="3760" y="9732"/>
                  </a:lnTo>
                  <a:lnTo>
                    <a:pt x="63510" y="15171"/>
                  </a:lnTo>
                  <a:cubicBezTo>
                    <a:pt x="63510" y="15171"/>
                    <a:pt x="63485" y="13642"/>
                    <a:pt x="62908" y="11537"/>
                  </a:cubicBezTo>
                  <a:cubicBezTo>
                    <a:pt x="49099" y="7602"/>
                    <a:pt x="21981" y="4970"/>
                    <a:pt x="21981" y="4970"/>
                  </a:cubicBezTo>
                  <a:cubicBezTo>
                    <a:pt x="23079" y="4933"/>
                    <a:pt x="24179" y="4916"/>
                    <a:pt x="25279" y="4916"/>
                  </a:cubicBezTo>
                  <a:cubicBezTo>
                    <a:pt x="40634" y="4916"/>
                    <a:pt x="55927" y="8320"/>
                    <a:pt x="62382" y="9958"/>
                  </a:cubicBezTo>
                  <a:cubicBezTo>
                    <a:pt x="61931" y="8729"/>
                    <a:pt x="60803" y="6248"/>
                    <a:pt x="59901" y="4970"/>
                  </a:cubicBezTo>
                  <a:cubicBezTo>
                    <a:pt x="59901" y="4970"/>
                    <a:pt x="43248" y="0"/>
                    <a:pt x="26082"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3" name="Google Shape;767;p69">
              <a:extLst>
                <a:ext uri="{FF2B5EF4-FFF2-40B4-BE49-F238E27FC236}">
                  <a16:creationId xmlns:a16="http://schemas.microsoft.com/office/drawing/2014/main" id="{A77C30B5-5216-AFCB-ADDB-D114CC819747}"/>
                </a:ext>
              </a:extLst>
            </p:cNvPr>
            <p:cNvSpPr/>
            <p:nvPr/>
          </p:nvSpPr>
          <p:spPr>
            <a:xfrm>
              <a:off x="4623129" y="3163456"/>
              <a:ext cx="1356863" cy="250007"/>
            </a:xfrm>
            <a:custGeom>
              <a:avLst/>
              <a:gdLst/>
              <a:ahLst/>
              <a:cxnLst/>
              <a:rect l="l" t="t" r="r" b="b"/>
              <a:pathLst>
                <a:path w="58197" h="10723" extrusionOk="0">
                  <a:moveTo>
                    <a:pt x="29555" y="0"/>
                  </a:moveTo>
                  <a:cubicBezTo>
                    <a:pt x="6488" y="0"/>
                    <a:pt x="1" y="10722"/>
                    <a:pt x="1" y="10722"/>
                  </a:cubicBezTo>
                  <a:cubicBezTo>
                    <a:pt x="7578" y="3774"/>
                    <a:pt x="18161" y="1662"/>
                    <a:pt x="28228" y="1662"/>
                  </a:cubicBezTo>
                  <a:cubicBezTo>
                    <a:pt x="43833" y="1662"/>
                    <a:pt x="58197" y="6737"/>
                    <a:pt x="58197" y="6737"/>
                  </a:cubicBezTo>
                  <a:lnTo>
                    <a:pt x="58197" y="4281"/>
                  </a:lnTo>
                  <a:cubicBezTo>
                    <a:pt x="46599" y="1170"/>
                    <a:pt x="37172" y="0"/>
                    <a:pt x="29555" y="0"/>
                  </a:cubicBezTo>
                  <a:close/>
                </a:path>
              </a:pathLst>
            </a:custGeom>
            <a:solidFill>
              <a:srgbClr val="E7D8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4" name="Google Shape;768;p69">
              <a:extLst>
                <a:ext uri="{FF2B5EF4-FFF2-40B4-BE49-F238E27FC236}">
                  <a16:creationId xmlns:a16="http://schemas.microsoft.com/office/drawing/2014/main" id="{51F5C272-C807-1D70-FA29-AFF85BFE5C44}"/>
                </a:ext>
              </a:extLst>
            </p:cNvPr>
            <p:cNvSpPr/>
            <p:nvPr/>
          </p:nvSpPr>
          <p:spPr>
            <a:xfrm>
              <a:off x="3142442" y="3270097"/>
              <a:ext cx="1480736" cy="353712"/>
            </a:xfrm>
            <a:custGeom>
              <a:avLst/>
              <a:gdLst/>
              <a:ahLst/>
              <a:cxnLst/>
              <a:rect l="l" t="t" r="r" b="b"/>
              <a:pathLst>
                <a:path w="63510" h="15171" extrusionOk="0">
                  <a:moveTo>
                    <a:pt x="37436" y="0"/>
                  </a:moveTo>
                  <a:cubicBezTo>
                    <a:pt x="20277" y="0"/>
                    <a:pt x="3635" y="4970"/>
                    <a:pt x="3635" y="4970"/>
                  </a:cubicBezTo>
                  <a:cubicBezTo>
                    <a:pt x="2708" y="6248"/>
                    <a:pt x="1605" y="8729"/>
                    <a:pt x="1129" y="9958"/>
                  </a:cubicBezTo>
                  <a:cubicBezTo>
                    <a:pt x="7583" y="8320"/>
                    <a:pt x="22877" y="4916"/>
                    <a:pt x="38231" y="4916"/>
                  </a:cubicBezTo>
                  <a:cubicBezTo>
                    <a:pt x="39332" y="4916"/>
                    <a:pt x="40432" y="4933"/>
                    <a:pt x="41530" y="4970"/>
                  </a:cubicBezTo>
                  <a:cubicBezTo>
                    <a:pt x="41530" y="4970"/>
                    <a:pt x="14412" y="7602"/>
                    <a:pt x="627" y="11537"/>
                  </a:cubicBezTo>
                  <a:cubicBezTo>
                    <a:pt x="51" y="13642"/>
                    <a:pt x="1" y="15171"/>
                    <a:pt x="1" y="15171"/>
                  </a:cubicBezTo>
                  <a:lnTo>
                    <a:pt x="59776" y="9732"/>
                  </a:lnTo>
                  <a:lnTo>
                    <a:pt x="63510" y="6148"/>
                  </a:lnTo>
                  <a:cubicBezTo>
                    <a:pt x="56445" y="1500"/>
                    <a:pt x="46862" y="0"/>
                    <a:pt x="37436"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5" name="Google Shape;769;p69">
              <a:extLst>
                <a:ext uri="{FF2B5EF4-FFF2-40B4-BE49-F238E27FC236}">
                  <a16:creationId xmlns:a16="http://schemas.microsoft.com/office/drawing/2014/main" id="{3D6FE3C3-98FD-4E74-18B6-5B8214AF1595}"/>
                </a:ext>
              </a:extLst>
            </p:cNvPr>
            <p:cNvSpPr/>
            <p:nvPr/>
          </p:nvSpPr>
          <p:spPr>
            <a:xfrm>
              <a:off x="3266336" y="3163456"/>
              <a:ext cx="1356840" cy="250007"/>
            </a:xfrm>
            <a:custGeom>
              <a:avLst/>
              <a:gdLst/>
              <a:ahLst/>
              <a:cxnLst/>
              <a:rect l="l" t="t" r="r" b="b"/>
              <a:pathLst>
                <a:path w="58196" h="10723" extrusionOk="0">
                  <a:moveTo>
                    <a:pt x="28642" y="0"/>
                  </a:moveTo>
                  <a:cubicBezTo>
                    <a:pt x="21024" y="0"/>
                    <a:pt x="11598" y="1170"/>
                    <a:pt x="0" y="4281"/>
                  </a:cubicBezTo>
                  <a:lnTo>
                    <a:pt x="0" y="6737"/>
                  </a:lnTo>
                  <a:cubicBezTo>
                    <a:pt x="0" y="6737"/>
                    <a:pt x="14364" y="1662"/>
                    <a:pt x="29969" y="1662"/>
                  </a:cubicBezTo>
                  <a:cubicBezTo>
                    <a:pt x="40036" y="1662"/>
                    <a:pt x="50619" y="3774"/>
                    <a:pt x="58196" y="10722"/>
                  </a:cubicBezTo>
                  <a:cubicBezTo>
                    <a:pt x="58196" y="10722"/>
                    <a:pt x="51709" y="0"/>
                    <a:pt x="28642" y="0"/>
                  </a:cubicBezTo>
                  <a:close/>
                </a:path>
              </a:pathLst>
            </a:custGeom>
            <a:solidFill>
              <a:srgbClr val="E7D8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6" name="Google Shape;770;p69">
              <a:extLst>
                <a:ext uri="{FF2B5EF4-FFF2-40B4-BE49-F238E27FC236}">
                  <a16:creationId xmlns:a16="http://schemas.microsoft.com/office/drawing/2014/main" id="{50052502-FFA6-610A-845E-69AEFBDA1CB0}"/>
                </a:ext>
              </a:extLst>
            </p:cNvPr>
            <p:cNvSpPr/>
            <p:nvPr/>
          </p:nvSpPr>
          <p:spPr>
            <a:xfrm>
              <a:off x="3266336" y="2663521"/>
              <a:ext cx="2713679" cy="749950"/>
            </a:xfrm>
            <a:custGeom>
              <a:avLst/>
              <a:gdLst/>
              <a:ahLst/>
              <a:cxnLst/>
              <a:rect l="l" t="t" r="r" b="b"/>
              <a:pathLst>
                <a:path w="116392" h="32166" extrusionOk="0">
                  <a:moveTo>
                    <a:pt x="38985" y="0"/>
                  </a:moveTo>
                  <a:cubicBezTo>
                    <a:pt x="26331" y="0"/>
                    <a:pt x="15564" y="5473"/>
                    <a:pt x="15564" y="5473"/>
                  </a:cubicBezTo>
                  <a:lnTo>
                    <a:pt x="0" y="25724"/>
                  </a:lnTo>
                  <a:lnTo>
                    <a:pt x="0" y="25724"/>
                  </a:lnTo>
                  <a:cubicBezTo>
                    <a:pt x="11598" y="22613"/>
                    <a:pt x="21024" y="21443"/>
                    <a:pt x="28642" y="21443"/>
                  </a:cubicBezTo>
                  <a:cubicBezTo>
                    <a:pt x="51709" y="21443"/>
                    <a:pt x="58196" y="32165"/>
                    <a:pt x="58196" y="32165"/>
                  </a:cubicBezTo>
                  <a:cubicBezTo>
                    <a:pt x="58196" y="32165"/>
                    <a:pt x="64683" y="21443"/>
                    <a:pt x="87750" y="21443"/>
                  </a:cubicBezTo>
                  <a:cubicBezTo>
                    <a:pt x="95367" y="21443"/>
                    <a:pt x="104794" y="22613"/>
                    <a:pt x="116392" y="25724"/>
                  </a:cubicBezTo>
                  <a:lnTo>
                    <a:pt x="116392" y="25724"/>
                  </a:lnTo>
                  <a:lnTo>
                    <a:pt x="100828" y="5473"/>
                  </a:lnTo>
                  <a:cubicBezTo>
                    <a:pt x="100828" y="5473"/>
                    <a:pt x="90060" y="0"/>
                    <a:pt x="77406" y="0"/>
                  </a:cubicBezTo>
                  <a:cubicBezTo>
                    <a:pt x="71105" y="0"/>
                    <a:pt x="64336" y="1357"/>
                    <a:pt x="58196" y="5423"/>
                  </a:cubicBezTo>
                  <a:cubicBezTo>
                    <a:pt x="52056" y="1357"/>
                    <a:pt x="45287" y="0"/>
                    <a:pt x="38985"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7" name="Google Shape;771;p69">
              <a:extLst>
                <a:ext uri="{FF2B5EF4-FFF2-40B4-BE49-F238E27FC236}">
                  <a16:creationId xmlns:a16="http://schemas.microsoft.com/office/drawing/2014/main" id="{F5EC2770-4879-0073-ABB1-E8E5329CD328}"/>
                </a:ext>
              </a:extLst>
            </p:cNvPr>
            <p:cNvSpPr/>
            <p:nvPr/>
          </p:nvSpPr>
          <p:spPr>
            <a:xfrm>
              <a:off x="4490492" y="3413435"/>
              <a:ext cx="260056" cy="172974"/>
            </a:xfrm>
            <a:custGeom>
              <a:avLst/>
              <a:gdLst/>
              <a:ahLst/>
              <a:cxnLst/>
              <a:rect l="l" t="t" r="r" b="b"/>
              <a:pathLst>
                <a:path w="11154" h="7419" extrusionOk="0">
                  <a:moveTo>
                    <a:pt x="5690" y="0"/>
                  </a:moveTo>
                  <a:lnTo>
                    <a:pt x="1" y="5464"/>
                  </a:lnTo>
                  <a:lnTo>
                    <a:pt x="1605" y="7419"/>
                  </a:lnTo>
                  <a:lnTo>
                    <a:pt x="5690" y="3133"/>
                  </a:lnTo>
                  <a:lnTo>
                    <a:pt x="9449" y="6792"/>
                  </a:lnTo>
                  <a:lnTo>
                    <a:pt x="11154" y="5188"/>
                  </a:lnTo>
                  <a:lnTo>
                    <a:pt x="5690" y="0"/>
                  </a:lnTo>
                  <a:close/>
                </a:path>
              </a:pathLst>
            </a:custGeom>
            <a:solidFill>
              <a:srgbClr val="7F694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8" name="Google Shape;772;p69">
              <a:extLst>
                <a:ext uri="{FF2B5EF4-FFF2-40B4-BE49-F238E27FC236}">
                  <a16:creationId xmlns:a16="http://schemas.microsoft.com/office/drawing/2014/main" id="{FD529F72-FDA1-FCFC-1F1C-F36A6C87D7F3}"/>
                </a:ext>
              </a:extLst>
            </p:cNvPr>
            <p:cNvSpPr/>
            <p:nvPr/>
          </p:nvSpPr>
          <p:spPr>
            <a:xfrm>
              <a:off x="3266336" y="3309335"/>
              <a:ext cx="1269782" cy="104125"/>
            </a:xfrm>
            <a:custGeom>
              <a:avLst/>
              <a:gdLst/>
              <a:ahLst/>
              <a:cxnLst/>
              <a:rect l="l" t="t" r="r" b="b"/>
              <a:pathLst>
                <a:path w="54462" h="4466" extrusionOk="0">
                  <a:moveTo>
                    <a:pt x="32373" y="1"/>
                  </a:moveTo>
                  <a:cubicBezTo>
                    <a:pt x="30718" y="1"/>
                    <a:pt x="29040" y="44"/>
                    <a:pt x="27369" y="129"/>
                  </a:cubicBezTo>
                  <a:cubicBezTo>
                    <a:pt x="23885" y="330"/>
                    <a:pt x="20451" y="681"/>
                    <a:pt x="17218" y="1132"/>
                  </a:cubicBezTo>
                  <a:cubicBezTo>
                    <a:pt x="13985" y="1558"/>
                    <a:pt x="11003" y="2109"/>
                    <a:pt x="8446" y="2585"/>
                  </a:cubicBezTo>
                  <a:cubicBezTo>
                    <a:pt x="5915" y="3087"/>
                    <a:pt x="3785" y="3563"/>
                    <a:pt x="2306" y="3914"/>
                  </a:cubicBezTo>
                  <a:cubicBezTo>
                    <a:pt x="827" y="4265"/>
                    <a:pt x="0" y="4465"/>
                    <a:pt x="0" y="4465"/>
                  </a:cubicBezTo>
                  <a:cubicBezTo>
                    <a:pt x="0" y="4465"/>
                    <a:pt x="852" y="4290"/>
                    <a:pt x="2331" y="3989"/>
                  </a:cubicBezTo>
                  <a:cubicBezTo>
                    <a:pt x="3083" y="3864"/>
                    <a:pt x="3985" y="3688"/>
                    <a:pt x="5013" y="3488"/>
                  </a:cubicBezTo>
                  <a:cubicBezTo>
                    <a:pt x="6065" y="3287"/>
                    <a:pt x="7218" y="3062"/>
                    <a:pt x="8496" y="2836"/>
                  </a:cubicBezTo>
                  <a:cubicBezTo>
                    <a:pt x="9775" y="2610"/>
                    <a:pt x="11178" y="2385"/>
                    <a:pt x="12632" y="2159"/>
                  </a:cubicBezTo>
                  <a:cubicBezTo>
                    <a:pt x="14110" y="1934"/>
                    <a:pt x="15664" y="1733"/>
                    <a:pt x="17268" y="1508"/>
                  </a:cubicBezTo>
                  <a:cubicBezTo>
                    <a:pt x="20501" y="1107"/>
                    <a:pt x="23935" y="756"/>
                    <a:pt x="27394" y="605"/>
                  </a:cubicBezTo>
                  <a:cubicBezTo>
                    <a:pt x="29282" y="495"/>
                    <a:pt x="31185" y="438"/>
                    <a:pt x="33053" y="438"/>
                  </a:cubicBezTo>
                  <a:cubicBezTo>
                    <a:pt x="34582" y="438"/>
                    <a:pt x="36089" y="476"/>
                    <a:pt x="37544" y="555"/>
                  </a:cubicBezTo>
                  <a:cubicBezTo>
                    <a:pt x="39148" y="655"/>
                    <a:pt x="40702" y="781"/>
                    <a:pt x="42181" y="956"/>
                  </a:cubicBezTo>
                  <a:cubicBezTo>
                    <a:pt x="43659" y="1157"/>
                    <a:pt x="45038" y="1382"/>
                    <a:pt x="46316" y="1658"/>
                  </a:cubicBezTo>
                  <a:cubicBezTo>
                    <a:pt x="46943" y="1783"/>
                    <a:pt x="47544" y="1959"/>
                    <a:pt x="48121" y="2084"/>
                  </a:cubicBezTo>
                  <a:cubicBezTo>
                    <a:pt x="48672" y="2260"/>
                    <a:pt x="49223" y="2385"/>
                    <a:pt x="49725" y="2560"/>
                  </a:cubicBezTo>
                  <a:cubicBezTo>
                    <a:pt x="50727" y="2861"/>
                    <a:pt x="51604" y="3187"/>
                    <a:pt x="52306" y="3488"/>
                  </a:cubicBezTo>
                  <a:cubicBezTo>
                    <a:pt x="52632" y="3638"/>
                    <a:pt x="52958" y="3763"/>
                    <a:pt x="53233" y="3864"/>
                  </a:cubicBezTo>
                  <a:cubicBezTo>
                    <a:pt x="53484" y="3989"/>
                    <a:pt x="53710" y="4114"/>
                    <a:pt x="53885" y="4189"/>
                  </a:cubicBezTo>
                  <a:cubicBezTo>
                    <a:pt x="54261" y="4365"/>
                    <a:pt x="54462" y="4465"/>
                    <a:pt x="54462" y="4465"/>
                  </a:cubicBezTo>
                  <a:cubicBezTo>
                    <a:pt x="54462" y="4465"/>
                    <a:pt x="54261" y="4365"/>
                    <a:pt x="53910" y="4164"/>
                  </a:cubicBezTo>
                  <a:cubicBezTo>
                    <a:pt x="53735" y="4089"/>
                    <a:pt x="53509" y="3964"/>
                    <a:pt x="53259" y="3813"/>
                  </a:cubicBezTo>
                  <a:cubicBezTo>
                    <a:pt x="52983" y="3688"/>
                    <a:pt x="52682" y="3563"/>
                    <a:pt x="52331" y="3387"/>
                  </a:cubicBezTo>
                  <a:cubicBezTo>
                    <a:pt x="51629" y="3087"/>
                    <a:pt x="50777" y="2736"/>
                    <a:pt x="49775" y="2385"/>
                  </a:cubicBezTo>
                  <a:cubicBezTo>
                    <a:pt x="49274" y="2209"/>
                    <a:pt x="48747" y="2059"/>
                    <a:pt x="48171" y="1884"/>
                  </a:cubicBezTo>
                  <a:cubicBezTo>
                    <a:pt x="47594" y="1733"/>
                    <a:pt x="46993" y="1558"/>
                    <a:pt x="46366" y="1407"/>
                  </a:cubicBezTo>
                  <a:cubicBezTo>
                    <a:pt x="45088" y="1107"/>
                    <a:pt x="43710" y="856"/>
                    <a:pt x="42231" y="630"/>
                  </a:cubicBezTo>
                  <a:cubicBezTo>
                    <a:pt x="40752" y="430"/>
                    <a:pt x="39173" y="254"/>
                    <a:pt x="37569" y="154"/>
                  </a:cubicBezTo>
                  <a:cubicBezTo>
                    <a:pt x="35886" y="51"/>
                    <a:pt x="34142" y="1"/>
                    <a:pt x="32373" y="1"/>
                  </a:cubicBezTo>
                  <a:close/>
                </a:path>
              </a:pathLst>
            </a:custGeom>
            <a:solidFill>
              <a:srgbClr val="E7D8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79" name="Google Shape;773;p69">
              <a:extLst>
                <a:ext uri="{FF2B5EF4-FFF2-40B4-BE49-F238E27FC236}">
                  <a16:creationId xmlns:a16="http://schemas.microsoft.com/office/drawing/2014/main" id="{E96CAC1D-40D0-A3A6-F28F-DFCDAFACDD93}"/>
                </a:ext>
              </a:extLst>
            </p:cNvPr>
            <p:cNvSpPr/>
            <p:nvPr/>
          </p:nvSpPr>
          <p:spPr>
            <a:xfrm>
              <a:off x="3468496" y="3347315"/>
              <a:ext cx="790635" cy="66145"/>
            </a:xfrm>
            <a:custGeom>
              <a:avLst/>
              <a:gdLst/>
              <a:ahLst/>
              <a:cxnLst/>
              <a:rect l="l" t="t" r="r" b="b"/>
              <a:pathLst>
                <a:path w="33911" h="2837" extrusionOk="0">
                  <a:moveTo>
                    <a:pt x="24840" y="0"/>
                  </a:moveTo>
                  <a:cubicBezTo>
                    <a:pt x="24283" y="0"/>
                    <a:pt x="23713" y="15"/>
                    <a:pt x="23134" y="29"/>
                  </a:cubicBezTo>
                  <a:cubicBezTo>
                    <a:pt x="22156" y="54"/>
                    <a:pt x="21104" y="54"/>
                    <a:pt x="20051" y="129"/>
                  </a:cubicBezTo>
                  <a:cubicBezTo>
                    <a:pt x="18998" y="179"/>
                    <a:pt x="17946" y="255"/>
                    <a:pt x="16868" y="305"/>
                  </a:cubicBezTo>
                  <a:cubicBezTo>
                    <a:pt x="15815" y="355"/>
                    <a:pt x="14738" y="480"/>
                    <a:pt x="13710" y="605"/>
                  </a:cubicBezTo>
                  <a:cubicBezTo>
                    <a:pt x="12658" y="706"/>
                    <a:pt x="11630" y="806"/>
                    <a:pt x="10627" y="931"/>
                  </a:cubicBezTo>
                  <a:cubicBezTo>
                    <a:pt x="9650" y="1082"/>
                    <a:pt x="8698" y="1207"/>
                    <a:pt x="7770" y="1357"/>
                  </a:cubicBezTo>
                  <a:cubicBezTo>
                    <a:pt x="6868" y="1483"/>
                    <a:pt x="6016" y="1608"/>
                    <a:pt x="5239" y="1758"/>
                  </a:cubicBezTo>
                  <a:cubicBezTo>
                    <a:pt x="3660" y="2059"/>
                    <a:pt x="2357" y="2335"/>
                    <a:pt x="1429" y="2535"/>
                  </a:cubicBezTo>
                  <a:cubicBezTo>
                    <a:pt x="527" y="2736"/>
                    <a:pt x="1" y="2836"/>
                    <a:pt x="1" y="2836"/>
                  </a:cubicBezTo>
                  <a:cubicBezTo>
                    <a:pt x="1" y="2836"/>
                    <a:pt x="527" y="2761"/>
                    <a:pt x="1454" y="2610"/>
                  </a:cubicBezTo>
                  <a:cubicBezTo>
                    <a:pt x="2382" y="2460"/>
                    <a:pt x="3685" y="2285"/>
                    <a:pt x="5264" y="2009"/>
                  </a:cubicBezTo>
                  <a:cubicBezTo>
                    <a:pt x="6843" y="1808"/>
                    <a:pt x="8698" y="1558"/>
                    <a:pt x="10678" y="1307"/>
                  </a:cubicBezTo>
                  <a:cubicBezTo>
                    <a:pt x="11680" y="1232"/>
                    <a:pt x="12708" y="1132"/>
                    <a:pt x="13735" y="1032"/>
                  </a:cubicBezTo>
                  <a:cubicBezTo>
                    <a:pt x="14788" y="931"/>
                    <a:pt x="15840" y="806"/>
                    <a:pt x="16918" y="756"/>
                  </a:cubicBezTo>
                  <a:cubicBezTo>
                    <a:pt x="17971" y="681"/>
                    <a:pt x="19023" y="631"/>
                    <a:pt x="20076" y="555"/>
                  </a:cubicBezTo>
                  <a:cubicBezTo>
                    <a:pt x="21129" y="480"/>
                    <a:pt x="22156" y="480"/>
                    <a:pt x="23159" y="430"/>
                  </a:cubicBezTo>
                  <a:cubicBezTo>
                    <a:pt x="24161" y="405"/>
                    <a:pt x="25114" y="355"/>
                    <a:pt x="26041" y="355"/>
                  </a:cubicBezTo>
                  <a:lnTo>
                    <a:pt x="28597" y="355"/>
                  </a:lnTo>
                  <a:cubicBezTo>
                    <a:pt x="29399" y="380"/>
                    <a:pt x="30126" y="405"/>
                    <a:pt x="30778" y="430"/>
                  </a:cubicBezTo>
                  <a:cubicBezTo>
                    <a:pt x="31104" y="455"/>
                    <a:pt x="31404" y="455"/>
                    <a:pt x="31680" y="480"/>
                  </a:cubicBezTo>
                  <a:cubicBezTo>
                    <a:pt x="31981" y="505"/>
                    <a:pt x="32232" y="530"/>
                    <a:pt x="32457" y="555"/>
                  </a:cubicBezTo>
                  <a:cubicBezTo>
                    <a:pt x="33384" y="656"/>
                    <a:pt x="33911" y="706"/>
                    <a:pt x="33911" y="706"/>
                  </a:cubicBezTo>
                  <a:cubicBezTo>
                    <a:pt x="33911" y="706"/>
                    <a:pt x="33384" y="631"/>
                    <a:pt x="32482" y="480"/>
                  </a:cubicBezTo>
                  <a:cubicBezTo>
                    <a:pt x="32232" y="430"/>
                    <a:pt x="31981" y="380"/>
                    <a:pt x="31705" y="355"/>
                  </a:cubicBezTo>
                  <a:cubicBezTo>
                    <a:pt x="31430" y="330"/>
                    <a:pt x="31129" y="305"/>
                    <a:pt x="30803" y="280"/>
                  </a:cubicBezTo>
                  <a:cubicBezTo>
                    <a:pt x="30151" y="230"/>
                    <a:pt x="29425" y="154"/>
                    <a:pt x="28623" y="104"/>
                  </a:cubicBezTo>
                  <a:cubicBezTo>
                    <a:pt x="27820" y="79"/>
                    <a:pt x="26943" y="54"/>
                    <a:pt x="26041" y="29"/>
                  </a:cubicBezTo>
                  <a:cubicBezTo>
                    <a:pt x="25649" y="8"/>
                    <a:pt x="25248" y="0"/>
                    <a:pt x="24840" y="0"/>
                  </a:cubicBezTo>
                  <a:close/>
                </a:path>
              </a:pathLst>
            </a:custGeom>
            <a:solidFill>
              <a:srgbClr val="E7D8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0" name="Google Shape;774;p69">
              <a:extLst>
                <a:ext uri="{FF2B5EF4-FFF2-40B4-BE49-F238E27FC236}">
                  <a16:creationId xmlns:a16="http://schemas.microsoft.com/office/drawing/2014/main" id="{BA198F5B-3B8B-3E2B-C886-3B04C82E4139}"/>
                </a:ext>
              </a:extLst>
            </p:cNvPr>
            <p:cNvSpPr/>
            <p:nvPr/>
          </p:nvSpPr>
          <p:spPr>
            <a:xfrm>
              <a:off x="3277433" y="3431107"/>
              <a:ext cx="1228887" cy="116738"/>
            </a:xfrm>
            <a:custGeom>
              <a:avLst/>
              <a:gdLst/>
              <a:ahLst/>
              <a:cxnLst/>
              <a:rect l="l" t="t" r="r" b="b"/>
              <a:pathLst>
                <a:path w="52708" h="5007" extrusionOk="0">
                  <a:moveTo>
                    <a:pt x="37115" y="0"/>
                  </a:moveTo>
                  <a:cubicBezTo>
                    <a:pt x="36736" y="0"/>
                    <a:pt x="36354" y="6"/>
                    <a:pt x="35965" y="19"/>
                  </a:cubicBezTo>
                  <a:cubicBezTo>
                    <a:pt x="35188" y="44"/>
                    <a:pt x="34386" y="44"/>
                    <a:pt x="33584" y="69"/>
                  </a:cubicBezTo>
                  <a:cubicBezTo>
                    <a:pt x="33183" y="94"/>
                    <a:pt x="32782" y="94"/>
                    <a:pt x="32381" y="119"/>
                  </a:cubicBezTo>
                  <a:cubicBezTo>
                    <a:pt x="31955" y="144"/>
                    <a:pt x="31554" y="169"/>
                    <a:pt x="31153" y="194"/>
                  </a:cubicBezTo>
                  <a:cubicBezTo>
                    <a:pt x="29524" y="295"/>
                    <a:pt x="27845" y="370"/>
                    <a:pt x="26191" y="545"/>
                  </a:cubicBezTo>
                  <a:cubicBezTo>
                    <a:pt x="25364" y="620"/>
                    <a:pt x="24537" y="696"/>
                    <a:pt x="23710" y="771"/>
                  </a:cubicBezTo>
                  <a:cubicBezTo>
                    <a:pt x="22883" y="846"/>
                    <a:pt x="22081" y="971"/>
                    <a:pt x="21254" y="1072"/>
                  </a:cubicBezTo>
                  <a:cubicBezTo>
                    <a:pt x="19624" y="1272"/>
                    <a:pt x="18045" y="1473"/>
                    <a:pt x="16492" y="1723"/>
                  </a:cubicBezTo>
                  <a:cubicBezTo>
                    <a:pt x="14963" y="1974"/>
                    <a:pt x="13459" y="2199"/>
                    <a:pt x="12055" y="2450"/>
                  </a:cubicBezTo>
                  <a:cubicBezTo>
                    <a:pt x="10652" y="2701"/>
                    <a:pt x="9324" y="2976"/>
                    <a:pt x="8096" y="3202"/>
                  </a:cubicBezTo>
                  <a:cubicBezTo>
                    <a:pt x="7494" y="3327"/>
                    <a:pt x="6893" y="3428"/>
                    <a:pt x="6341" y="3553"/>
                  </a:cubicBezTo>
                  <a:cubicBezTo>
                    <a:pt x="5790" y="3678"/>
                    <a:pt x="5263" y="3778"/>
                    <a:pt x="4762" y="3904"/>
                  </a:cubicBezTo>
                  <a:cubicBezTo>
                    <a:pt x="3785" y="4129"/>
                    <a:pt x="2933" y="4330"/>
                    <a:pt x="2206" y="4480"/>
                  </a:cubicBezTo>
                  <a:cubicBezTo>
                    <a:pt x="802" y="4806"/>
                    <a:pt x="0" y="5006"/>
                    <a:pt x="0" y="5006"/>
                  </a:cubicBezTo>
                  <a:cubicBezTo>
                    <a:pt x="0" y="5006"/>
                    <a:pt x="802" y="4856"/>
                    <a:pt x="2231" y="4580"/>
                  </a:cubicBezTo>
                  <a:cubicBezTo>
                    <a:pt x="2958" y="4430"/>
                    <a:pt x="3810" y="4255"/>
                    <a:pt x="4812" y="4079"/>
                  </a:cubicBezTo>
                  <a:cubicBezTo>
                    <a:pt x="5314" y="3979"/>
                    <a:pt x="5840" y="3879"/>
                    <a:pt x="6391" y="3753"/>
                  </a:cubicBezTo>
                  <a:cubicBezTo>
                    <a:pt x="6943" y="3653"/>
                    <a:pt x="7544" y="3553"/>
                    <a:pt x="8146" y="3453"/>
                  </a:cubicBezTo>
                  <a:cubicBezTo>
                    <a:pt x="9374" y="3252"/>
                    <a:pt x="10702" y="3027"/>
                    <a:pt x="12106" y="2776"/>
                  </a:cubicBezTo>
                  <a:cubicBezTo>
                    <a:pt x="13534" y="2550"/>
                    <a:pt x="15013" y="2350"/>
                    <a:pt x="16567" y="2124"/>
                  </a:cubicBezTo>
                  <a:cubicBezTo>
                    <a:pt x="18096" y="1874"/>
                    <a:pt x="19700" y="1698"/>
                    <a:pt x="21304" y="1498"/>
                  </a:cubicBezTo>
                  <a:cubicBezTo>
                    <a:pt x="22131" y="1397"/>
                    <a:pt x="22933" y="1297"/>
                    <a:pt x="23760" y="1222"/>
                  </a:cubicBezTo>
                  <a:cubicBezTo>
                    <a:pt x="24587" y="1147"/>
                    <a:pt x="25414" y="1072"/>
                    <a:pt x="26241" y="996"/>
                  </a:cubicBezTo>
                  <a:cubicBezTo>
                    <a:pt x="27895" y="821"/>
                    <a:pt x="29549" y="721"/>
                    <a:pt x="31178" y="620"/>
                  </a:cubicBezTo>
                  <a:cubicBezTo>
                    <a:pt x="31579" y="595"/>
                    <a:pt x="31980" y="570"/>
                    <a:pt x="32381" y="545"/>
                  </a:cubicBezTo>
                  <a:cubicBezTo>
                    <a:pt x="32807" y="520"/>
                    <a:pt x="33208" y="495"/>
                    <a:pt x="33609" y="495"/>
                  </a:cubicBezTo>
                  <a:cubicBezTo>
                    <a:pt x="34386" y="470"/>
                    <a:pt x="35188" y="445"/>
                    <a:pt x="35965" y="420"/>
                  </a:cubicBezTo>
                  <a:cubicBezTo>
                    <a:pt x="36742" y="395"/>
                    <a:pt x="37494" y="395"/>
                    <a:pt x="38246" y="395"/>
                  </a:cubicBezTo>
                  <a:cubicBezTo>
                    <a:pt x="38747" y="395"/>
                    <a:pt x="39237" y="373"/>
                    <a:pt x="39724" y="373"/>
                  </a:cubicBezTo>
                  <a:cubicBezTo>
                    <a:pt x="39967" y="373"/>
                    <a:pt x="40209" y="378"/>
                    <a:pt x="40452" y="395"/>
                  </a:cubicBezTo>
                  <a:cubicBezTo>
                    <a:pt x="41153" y="395"/>
                    <a:pt x="41855" y="420"/>
                    <a:pt x="42532" y="420"/>
                  </a:cubicBezTo>
                  <a:cubicBezTo>
                    <a:pt x="43183" y="445"/>
                    <a:pt x="43835" y="495"/>
                    <a:pt x="44462" y="520"/>
                  </a:cubicBezTo>
                  <a:cubicBezTo>
                    <a:pt x="45088" y="545"/>
                    <a:pt x="45690" y="570"/>
                    <a:pt x="46241" y="620"/>
                  </a:cubicBezTo>
                  <a:cubicBezTo>
                    <a:pt x="46818" y="671"/>
                    <a:pt x="47344" y="721"/>
                    <a:pt x="47845" y="771"/>
                  </a:cubicBezTo>
                  <a:cubicBezTo>
                    <a:pt x="48848" y="871"/>
                    <a:pt x="49725" y="971"/>
                    <a:pt x="50452" y="1072"/>
                  </a:cubicBezTo>
                  <a:cubicBezTo>
                    <a:pt x="51178" y="1172"/>
                    <a:pt x="51730" y="1272"/>
                    <a:pt x="52106" y="1347"/>
                  </a:cubicBezTo>
                  <a:cubicBezTo>
                    <a:pt x="52507" y="1422"/>
                    <a:pt x="52707" y="1473"/>
                    <a:pt x="52707" y="1473"/>
                  </a:cubicBezTo>
                  <a:cubicBezTo>
                    <a:pt x="52707" y="1473"/>
                    <a:pt x="52507" y="1422"/>
                    <a:pt x="52131" y="1322"/>
                  </a:cubicBezTo>
                  <a:cubicBezTo>
                    <a:pt x="51730" y="1247"/>
                    <a:pt x="51178" y="1097"/>
                    <a:pt x="50477" y="996"/>
                  </a:cubicBezTo>
                  <a:cubicBezTo>
                    <a:pt x="49750" y="846"/>
                    <a:pt x="48873" y="721"/>
                    <a:pt x="47870" y="595"/>
                  </a:cubicBezTo>
                  <a:cubicBezTo>
                    <a:pt x="46868" y="470"/>
                    <a:pt x="45715" y="320"/>
                    <a:pt x="44487" y="270"/>
                  </a:cubicBezTo>
                  <a:cubicBezTo>
                    <a:pt x="43860" y="219"/>
                    <a:pt x="43209" y="169"/>
                    <a:pt x="42532" y="119"/>
                  </a:cubicBezTo>
                  <a:cubicBezTo>
                    <a:pt x="41855" y="94"/>
                    <a:pt x="41178" y="69"/>
                    <a:pt x="40452" y="44"/>
                  </a:cubicBezTo>
                  <a:cubicBezTo>
                    <a:pt x="39750" y="19"/>
                    <a:pt x="38998" y="19"/>
                    <a:pt x="38246" y="19"/>
                  </a:cubicBezTo>
                  <a:cubicBezTo>
                    <a:pt x="37870" y="6"/>
                    <a:pt x="37494" y="0"/>
                    <a:pt x="37115" y="0"/>
                  </a:cubicBezTo>
                  <a:close/>
                </a:path>
              </a:pathLst>
            </a:custGeom>
            <a:solidFill>
              <a:srgbClr val="E7D8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1" name="Google Shape;775;p69">
              <a:extLst>
                <a:ext uri="{FF2B5EF4-FFF2-40B4-BE49-F238E27FC236}">
                  <a16:creationId xmlns:a16="http://schemas.microsoft.com/office/drawing/2014/main" id="{255668FB-97AE-01A2-A21F-14F8C3ECFF00}"/>
                </a:ext>
              </a:extLst>
            </p:cNvPr>
            <p:cNvSpPr/>
            <p:nvPr/>
          </p:nvSpPr>
          <p:spPr>
            <a:xfrm>
              <a:off x="3412984" y="3478343"/>
              <a:ext cx="894643" cy="87035"/>
            </a:xfrm>
            <a:custGeom>
              <a:avLst/>
              <a:gdLst/>
              <a:ahLst/>
              <a:cxnLst/>
              <a:rect l="l" t="t" r="r" b="b"/>
              <a:pathLst>
                <a:path w="38372" h="3733" extrusionOk="0">
                  <a:moveTo>
                    <a:pt x="38237" y="134"/>
                  </a:moveTo>
                  <a:cubicBezTo>
                    <a:pt x="38326" y="143"/>
                    <a:pt x="38372" y="148"/>
                    <a:pt x="38372" y="148"/>
                  </a:cubicBezTo>
                  <a:cubicBezTo>
                    <a:pt x="38372" y="148"/>
                    <a:pt x="38326" y="141"/>
                    <a:pt x="38237" y="134"/>
                  </a:cubicBezTo>
                  <a:close/>
                  <a:moveTo>
                    <a:pt x="33209" y="1"/>
                  </a:moveTo>
                  <a:cubicBezTo>
                    <a:pt x="32925" y="1"/>
                    <a:pt x="32633" y="6"/>
                    <a:pt x="32332" y="23"/>
                  </a:cubicBezTo>
                  <a:cubicBezTo>
                    <a:pt x="31430" y="48"/>
                    <a:pt x="30452" y="73"/>
                    <a:pt x="29425" y="98"/>
                  </a:cubicBezTo>
                  <a:cubicBezTo>
                    <a:pt x="28372" y="148"/>
                    <a:pt x="27294" y="224"/>
                    <a:pt x="26166" y="299"/>
                  </a:cubicBezTo>
                  <a:cubicBezTo>
                    <a:pt x="25039" y="374"/>
                    <a:pt x="23861" y="424"/>
                    <a:pt x="22683" y="549"/>
                  </a:cubicBezTo>
                  <a:cubicBezTo>
                    <a:pt x="21505" y="650"/>
                    <a:pt x="20302" y="775"/>
                    <a:pt x="19099" y="875"/>
                  </a:cubicBezTo>
                  <a:cubicBezTo>
                    <a:pt x="17896" y="1001"/>
                    <a:pt x="16693" y="1126"/>
                    <a:pt x="15515" y="1301"/>
                  </a:cubicBezTo>
                  <a:cubicBezTo>
                    <a:pt x="14337" y="1452"/>
                    <a:pt x="13184" y="1602"/>
                    <a:pt x="12056" y="1752"/>
                  </a:cubicBezTo>
                  <a:cubicBezTo>
                    <a:pt x="10928" y="1903"/>
                    <a:pt x="9851" y="2053"/>
                    <a:pt x="8823" y="2204"/>
                  </a:cubicBezTo>
                  <a:cubicBezTo>
                    <a:pt x="7795" y="2379"/>
                    <a:pt x="6843" y="2529"/>
                    <a:pt x="5941" y="2680"/>
                  </a:cubicBezTo>
                  <a:cubicBezTo>
                    <a:pt x="4161" y="3006"/>
                    <a:pt x="2683" y="3256"/>
                    <a:pt x="1630" y="3432"/>
                  </a:cubicBezTo>
                  <a:cubicBezTo>
                    <a:pt x="602" y="3632"/>
                    <a:pt x="1" y="3732"/>
                    <a:pt x="1" y="3732"/>
                  </a:cubicBezTo>
                  <a:cubicBezTo>
                    <a:pt x="1" y="3732"/>
                    <a:pt x="602" y="3657"/>
                    <a:pt x="1655" y="3532"/>
                  </a:cubicBezTo>
                  <a:cubicBezTo>
                    <a:pt x="2708" y="3381"/>
                    <a:pt x="4186" y="3181"/>
                    <a:pt x="5991" y="2955"/>
                  </a:cubicBezTo>
                  <a:cubicBezTo>
                    <a:pt x="6868" y="2805"/>
                    <a:pt x="7845" y="2680"/>
                    <a:pt x="8873" y="2529"/>
                  </a:cubicBezTo>
                  <a:cubicBezTo>
                    <a:pt x="9901" y="2404"/>
                    <a:pt x="10978" y="2279"/>
                    <a:pt x="12106" y="2153"/>
                  </a:cubicBezTo>
                  <a:cubicBezTo>
                    <a:pt x="13234" y="2003"/>
                    <a:pt x="14387" y="1878"/>
                    <a:pt x="15565" y="1727"/>
                  </a:cubicBezTo>
                  <a:cubicBezTo>
                    <a:pt x="16743" y="1552"/>
                    <a:pt x="17946" y="1452"/>
                    <a:pt x="19149" y="1351"/>
                  </a:cubicBezTo>
                  <a:cubicBezTo>
                    <a:pt x="20327" y="1226"/>
                    <a:pt x="21530" y="1101"/>
                    <a:pt x="22708" y="975"/>
                  </a:cubicBezTo>
                  <a:cubicBezTo>
                    <a:pt x="23886" y="850"/>
                    <a:pt x="25064" y="775"/>
                    <a:pt x="26191" y="700"/>
                  </a:cubicBezTo>
                  <a:cubicBezTo>
                    <a:pt x="27319" y="625"/>
                    <a:pt x="28397" y="499"/>
                    <a:pt x="29425" y="449"/>
                  </a:cubicBezTo>
                  <a:cubicBezTo>
                    <a:pt x="30477" y="374"/>
                    <a:pt x="31455" y="324"/>
                    <a:pt x="32357" y="274"/>
                  </a:cubicBezTo>
                  <a:cubicBezTo>
                    <a:pt x="33259" y="224"/>
                    <a:pt x="34086" y="224"/>
                    <a:pt x="34813" y="173"/>
                  </a:cubicBezTo>
                  <a:cubicBezTo>
                    <a:pt x="35540" y="148"/>
                    <a:pt x="36192" y="148"/>
                    <a:pt x="36718" y="148"/>
                  </a:cubicBezTo>
                  <a:cubicBezTo>
                    <a:pt x="37244" y="123"/>
                    <a:pt x="37645" y="123"/>
                    <a:pt x="37946" y="123"/>
                  </a:cubicBezTo>
                  <a:cubicBezTo>
                    <a:pt x="38068" y="123"/>
                    <a:pt x="38166" y="128"/>
                    <a:pt x="38237" y="134"/>
                  </a:cubicBezTo>
                  <a:lnTo>
                    <a:pt x="38237" y="134"/>
                  </a:lnTo>
                  <a:cubicBezTo>
                    <a:pt x="38005" y="111"/>
                    <a:pt x="37479" y="66"/>
                    <a:pt x="36718" y="48"/>
                  </a:cubicBezTo>
                  <a:cubicBezTo>
                    <a:pt x="36192" y="23"/>
                    <a:pt x="35540" y="23"/>
                    <a:pt x="34813" y="23"/>
                  </a:cubicBezTo>
                  <a:cubicBezTo>
                    <a:pt x="34312" y="23"/>
                    <a:pt x="33777" y="1"/>
                    <a:pt x="33209" y="1"/>
                  </a:cubicBezTo>
                  <a:close/>
                </a:path>
              </a:pathLst>
            </a:custGeom>
            <a:solidFill>
              <a:srgbClr val="E7D8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2" name="Google Shape;776;p69">
              <a:extLst>
                <a:ext uri="{FF2B5EF4-FFF2-40B4-BE49-F238E27FC236}">
                  <a16:creationId xmlns:a16="http://schemas.microsoft.com/office/drawing/2014/main" id="{A75CFCA3-26EA-2F5A-2D89-7376B6D3E116}"/>
                </a:ext>
              </a:extLst>
            </p:cNvPr>
            <p:cNvSpPr/>
            <p:nvPr/>
          </p:nvSpPr>
          <p:spPr>
            <a:xfrm>
              <a:off x="4710792" y="3309335"/>
              <a:ext cx="1269199" cy="104125"/>
            </a:xfrm>
            <a:custGeom>
              <a:avLst/>
              <a:gdLst/>
              <a:ahLst/>
              <a:cxnLst/>
              <a:rect l="l" t="t" r="r" b="b"/>
              <a:pathLst>
                <a:path w="54437" h="4466" extrusionOk="0">
                  <a:moveTo>
                    <a:pt x="22079" y="1"/>
                  </a:moveTo>
                  <a:cubicBezTo>
                    <a:pt x="20313" y="1"/>
                    <a:pt x="18576" y="51"/>
                    <a:pt x="16893" y="154"/>
                  </a:cubicBezTo>
                  <a:cubicBezTo>
                    <a:pt x="15264" y="254"/>
                    <a:pt x="13685" y="430"/>
                    <a:pt x="12206" y="630"/>
                  </a:cubicBezTo>
                  <a:cubicBezTo>
                    <a:pt x="10752" y="856"/>
                    <a:pt x="9349" y="1107"/>
                    <a:pt x="8071" y="1407"/>
                  </a:cubicBezTo>
                  <a:cubicBezTo>
                    <a:pt x="7444" y="1558"/>
                    <a:pt x="6842" y="1733"/>
                    <a:pt x="6266" y="1884"/>
                  </a:cubicBezTo>
                  <a:cubicBezTo>
                    <a:pt x="5715" y="2059"/>
                    <a:pt x="5163" y="2209"/>
                    <a:pt x="4662" y="2385"/>
                  </a:cubicBezTo>
                  <a:cubicBezTo>
                    <a:pt x="3659" y="2736"/>
                    <a:pt x="2807" y="3087"/>
                    <a:pt x="2106" y="3387"/>
                  </a:cubicBezTo>
                  <a:cubicBezTo>
                    <a:pt x="1780" y="3563"/>
                    <a:pt x="1454" y="3688"/>
                    <a:pt x="1203" y="3813"/>
                  </a:cubicBezTo>
                  <a:cubicBezTo>
                    <a:pt x="928" y="3964"/>
                    <a:pt x="727" y="4089"/>
                    <a:pt x="527" y="4164"/>
                  </a:cubicBezTo>
                  <a:cubicBezTo>
                    <a:pt x="176" y="4365"/>
                    <a:pt x="0" y="4465"/>
                    <a:pt x="0" y="4465"/>
                  </a:cubicBezTo>
                  <a:cubicBezTo>
                    <a:pt x="0" y="4465"/>
                    <a:pt x="176" y="4365"/>
                    <a:pt x="552" y="4189"/>
                  </a:cubicBezTo>
                  <a:cubicBezTo>
                    <a:pt x="727" y="4114"/>
                    <a:pt x="953" y="3989"/>
                    <a:pt x="1228" y="3864"/>
                  </a:cubicBezTo>
                  <a:cubicBezTo>
                    <a:pt x="1504" y="3763"/>
                    <a:pt x="1805" y="3638"/>
                    <a:pt x="2156" y="3488"/>
                  </a:cubicBezTo>
                  <a:cubicBezTo>
                    <a:pt x="2857" y="3187"/>
                    <a:pt x="3710" y="2861"/>
                    <a:pt x="4712" y="2560"/>
                  </a:cubicBezTo>
                  <a:cubicBezTo>
                    <a:pt x="5213" y="2385"/>
                    <a:pt x="5765" y="2260"/>
                    <a:pt x="6341" y="2084"/>
                  </a:cubicBezTo>
                  <a:cubicBezTo>
                    <a:pt x="6918" y="1959"/>
                    <a:pt x="7494" y="1783"/>
                    <a:pt x="8146" y="1658"/>
                  </a:cubicBezTo>
                  <a:cubicBezTo>
                    <a:pt x="9399" y="1382"/>
                    <a:pt x="10802" y="1157"/>
                    <a:pt x="12256" y="956"/>
                  </a:cubicBezTo>
                  <a:cubicBezTo>
                    <a:pt x="13735" y="781"/>
                    <a:pt x="15289" y="655"/>
                    <a:pt x="16918" y="555"/>
                  </a:cubicBezTo>
                  <a:cubicBezTo>
                    <a:pt x="18373" y="476"/>
                    <a:pt x="19874" y="438"/>
                    <a:pt x="21401" y="438"/>
                  </a:cubicBezTo>
                  <a:cubicBezTo>
                    <a:pt x="23265" y="438"/>
                    <a:pt x="25166" y="495"/>
                    <a:pt x="27068" y="605"/>
                  </a:cubicBezTo>
                  <a:cubicBezTo>
                    <a:pt x="30502" y="756"/>
                    <a:pt x="33960" y="1107"/>
                    <a:pt x="37168" y="1508"/>
                  </a:cubicBezTo>
                  <a:cubicBezTo>
                    <a:pt x="38772" y="1733"/>
                    <a:pt x="40326" y="1934"/>
                    <a:pt x="41805" y="2159"/>
                  </a:cubicBezTo>
                  <a:cubicBezTo>
                    <a:pt x="43284" y="2385"/>
                    <a:pt x="44662" y="2610"/>
                    <a:pt x="45940" y="2836"/>
                  </a:cubicBezTo>
                  <a:cubicBezTo>
                    <a:pt x="47219" y="3062"/>
                    <a:pt x="48397" y="3287"/>
                    <a:pt x="49424" y="3488"/>
                  </a:cubicBezTo>
                  <a:cubicBezTo>
                    <a:pt x="50477" y="3688"/>
                    <a:pt x="51379" y="3864"/>
                    <a:pt x="52106" y="3989"/>
                  </a:cubicBezTo>
                  <a:cubicBezTo>
                    <a:pt x="53610" y="4290"/>
                    <a:pt x="54437" y="4465"/>
                    <a:pt x="54437" y="4465"/>
                  </a:cubicBezTo>
                  <a:cubicBezTo>
                    <a:pt x="54437" y="4465"/>
                    <a:pt x="53610" y="4265"/>
                    <a:pt x="52131" y="3914"/>
                  </a:cubicBezTo>
                  <a:cubicBezTo>
                    <a:pt x="50652" y="3563"/>
                    <a:pt x="48547" y="3087"/>
                    <a:pt x="45991" y="2585"/>
                  </a:cubicBezTo>
                  <a:cubicBezTo>
                    <a:pt x="43434" y="2109"/>
                    <a:pt x="40452" y="1558"/>
                    <a:pt x="37219" y="1132"/>
                  </a:cubicBezTo>
                  <a:cubicBezTo>
                    <a:pt x="34011" y="681"/>
                    <a:pt x="30552" y="330"/>
                    <a:pt x="27093" y="129"/>
                  </a:cubicBezTo>
                  <a:cubicBezTo>
                    <a:pt x="25409" y="44"/>
                    <a:pt x="23732" y="1"/>
                    <a:pt x="22079" y="1"/>
                  </a:cubicBezTo>
                  <a:close/>
                </a:path>
              </a:pathLst>
            </a:custGeom>
            <a:solidFill>
              <a:srgbClr val="E7D8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3" name="Google Shape;777;p69">
              <a:extLst>
                <a:ext uri="{FF2B5EF4-FFF2-40B4-BE49-F238E27FC236}">
                  <a16:creationId xmlns:a16="http://schemas.microsoft.com/office/drawing/2014/main" id="{055F8556-8B7B-8553-FC52-C0951688768C}"/>
                </a:ext>
              </a:extLst>
            </p:cNvPr>
            <p:cNvSpPr/>
            <p:nvPr/>
          </p:nvSpPr>
          <p:spPr>
            <a:xfrm>
              <a:off x="4987163" y="3347315"/>
              <a:ext cx="790635" cy="66145"/>
            </a:xfrm>
            <a:custGeom>
              <a:avLst/>
              <a:gdLst/>
              <a:ahLst/>
              <a:cxnLst/>
              <a:rect l="l" t="t" r="r" b="b"/>
              <a:pathLst>
                <a:path w="33911" h="2837" extrusionOk="0">
                  <a:moveTo>
                    <a:pt x="9076" y="0"/>
                  </a:moveTo>
                  <a:cubicBezTo>
                    <a:pt x="8672" y="0"/>
                    <a:pt x="8277" y="8"/>
                    <a:pt x="7896" y="29"/>
                  </a:cubicBezTo>
                  <a:cubicBezTo>
                    <a:pt x="6968" y="54"/>
                    <a:pt x="6116" y="79"/>
                    <a:pt x="5314" y="104"/>
                  </a:cubicBezTo>
                  <a:cubicBezTo>
                    <a:pt x="4512" y="154"/>
                    <a:pt x="3760" y="230"/>
                    <a:pt x="3109" y="280"/>
                  </a:cubicBezTo>
                  <a:cubicBezTo>
                    <a:pt x="2808" y="305"/>
                    <a:pt x="2482" y="330"/>
                    <a:pt x="2207" y="355"/>
                  </a:cubicBezTo>
                  <a:cubicBezTo>
                    <a:pt x="1931" y="380"/>
                    <a:pt x="1680" y="430"/>
                    <a:pt x="1455" y="480"/>
                  </a:cubicBezTo>
                  <a:cubicBezTo>
                    <a:pt x="527" y="631"/>
                    <a:pt x="1" y="706"/>
                    <a:pt x="1" y="706"/>
                  </a:cubicBezTo>
                  <a:cubicBezTo>
                    <a:pt x="1" y="706"/>
                    <a:pt x="527" y="656"/>
                    <a:pt x="1455" y="555"/>
                  </a:cubicBezTo>
                  <a:cubicBezTo>
                    <a:pt x="1705" y="530"/>
                    <a:pt x="1956" y="505"/>
                    <a:pt x="2232" y="480"/>
                  </a:cubicBezTo>
                  <a:cubicBezTo>
                    <a:pt x="2507" y="455"/>
                    <a:pt x="2808" y="455"/>
                    <a:pt x="3134" y="430"/>
                  </a:cubicBezTo>
                  <a:cubicBezTo>
                    <a:pt x="3785" y="405"/>
                    <a:pt x="4512" y="380"/>
                    <a:pt x="5314" y="355"/>
                  </a:cubicBezTo>
                  <a:lnTo>
                    <a:pt x="7896" y="355"/>
                  </a:lnTo>
                  <a:cubicBezTo>
                    <a:pt x="8798" y="355"/>
                    <a:pt x="9775" y="405"/>
                    <a:pt x="10778" y="430"/>
                  </a:cubicBezTo>
                  <a:cubicBezTo>
                    <a:pt x="11755" y="480"/>
                    <a:pt x="12808" y="480"/>
                    <a:pt x="13836" y="555"/>
                  </a:cubicBezTo>
                  <a:cubicBezTo>
                    <a:pt x="14888" y="631"/>
                    <a:pt x="15941" y="681"/>
                    <a:pt x="17019" y="756"/>
                  </a:cubicBezTo>
                  <a:cubicBezTo>
                    <a:pt x="18071" y="806"/>
                    <a:pt x="19124" y="931"/>
                    <a:pt x="20177" y="1032"/>
                  </a:cubicBezTo>
                  <a:cubicBezTo>
                    <a:pt x="21229" y="1132"/>
                    <a:pt x="22257" y="1232"/>
                    <a:pt x="23234" y="1307"/>
                  </a:cubicBezTo>
                  <a:cubicBezTo>
                    <a:pt x="25214" y="1558"/>
                    <a:pt x="27069" y="1808"/>
                    <a:pt x="28648" y="2009"/>
                  </a:cubicBezTo>
                  <a:cubicBezTo>
                    <a:pt x="30227" y="2285"/>
                    <a:pt x="31555" y="2460"/>
                    <a:pt x="32457" y="2610"/>
                  </a:cubicBezTo>
                  <a:cubicBezTo>
                    <a:pt x="33385" y="2761"/>
                    <a:pt x="33911" y="2836"/>
                    <a:pt x="33911" y="2836"/>
                  </a:cubicBezTo>
                  <a:cubicBezTo>
                    <a:pt x="33911" y="2836"/>
                    <a:pt x="33385" y="2736"/>
                    <a:pt x="32482" y="2535"/>
                  </a:cubicBezTo>
                  <a:cubicBezTo>
                    <a:pt x="31580" y="2335"/>
                    <a:pt x="30277" y="2059"/>
                    <a:pt x="28698" y="1758"/>
                  </a:cubicBezTo>
                  <a:cubicBezTo>
                    <a:pt x="27896" y="1608"/>
                    <a:pt x="27044" y="1483"/>
                    <a:pt x="26141" y="1357"/>
                  </a:cubicBezTo>
                  <a:cubicBezTo>
                    <a:pt x="25239" y="1207"/>
                    <a:pt x="24287" y="1082"/>
                    <a:pt x="23284" y="931"/>
                  </a:cubicBezTo>
                  <a:cubicBezTo>
                    <a:pt x="22282" y="806"/>
                    <a:pt x="21254" y="706"/>
                    <a:pt x="20227" y="605"/>
                  </a:cubicBezTo>
                  <a:cubicBezTo>
                    <a:pt x="19174" y="480"/>
                    <a:pt x="18121" y="355"/>
                    <a:pt x="17044" y="305"/>
                  </a:cubicBezTo>
                  <a:cubicBezTo>
                    <a:pt x="15966" y="255"/>
                    <a:pt x="14913" y="179"/>
                    <a:pt x="13861" y="129"/>
                  </a:cubicBezTo>
                  <a:cubicBezTo>
                    <a:pt x="12808" y="54"/>
                    <a:pt x="11781" y="54"/>
                    <a:pt x="10778" y="29"/>
                  </a:cubicBezTo>
                  <a:cubicBezTo>
                    <a:pt x="10199" y="15"/>
                    <a:pt x="9629" y="0"/>
                    <a:pt x="9076" y="0"/>
                  </a:cubicBezTo>
                  <a:close/>
                </a:path>
              </a:pathLst>
            </a:custGeom>
            <a:solidFill>
              <a:srgbClr val="E7D8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4" name="Google Shape;778;p69">
              <a:extLst>
                <a:ext uri="{FF2B5EF4-FFF2-40B4-BE49-F238E27FC236}">
                  <a16:creationId xmlns:a16="http://schemas.microsoft.com/office/drawing/2014/main" id="{85323387-CCE6-86DF-9A21-556A72C1DB96}"/>
                </a:ext>
              </a:extLst>
            </p:cNvPr>
            <p:cNvSpPr/>
            <p:nvPr/>
          </p:nvSpPr>
          <p:spPr>
            <a:xfrm>
              <a:off x="4740588" y="3431107"/>
              <a:ext cx="1228887" cy="116738"/>
            </a:xfrm>
            <a:custGeom>
              <a:avLst/>
              <a:gdLst/>
              <a:ahLst/>
              <a:cxnLst/>
              <a:rect l="l" t="t" r="r" b="b"/>
              <a:pathLst>
                <a:path w="52708" h="5007" extrusionOk="0">
                  <a:moveTo>
                    <a:pt x="15580" y="0"/>
                  </a:moveTo>
                  <a:cubicBezTo>
                    <a:pt x="15195" y="0"/>
                    <a:pt x="14813" y="6"/>
                    <a:pt x="14437" y="19"/>
                  </a:cubicBezTo>
                  <a:cubicBezTo>
                    <a:pt x="13685" y="19"/>
                    <a:pt x="12958" y="19"/>
                    <a:pt x="12231" y="44"/>
                  </a:cubicBezTo>
                  <a:cubicBezTo>
                    <a:pt x="11529" y="69"/>
                    <a:pt x="10828" y="94"/>
                    <a:pt x="10151" y="119"/>
                  </a:cubicBezTo>
                  <a:cubicBezTo>
                    <a:pt x="9474" y="169"/>
                    <a:pt x="8823" y="219"/>
                    <a:pt x="8221" y="270"/>
                  </a:cubicBezTo>
                  <a:cubicBezTo>
                    <a:pt x="6968" y="320"/>
                    <a:pt x="5840" y="470"/>
                    <a:pt x="4813" y="595"/>
                  </a:cubicBezTo>
                  <a:cubicBezTo>
                    <a:pt x="3810" y="721"/>
                    <a:pt x="2933" y="846"/>
                    <a:pt x="2231" y="996"/>
                  </a:cubicBezTo>
                  <a:cubicBezTo>
                    <a:pt x="1504" y="1097"/>
                    <a:pt x="953" y="1247"/>
                    <a:pt x="577" y="1322"/>
                  </a:cubicBezTo>
                  <a:cubicBezTo>
                    <a:pt x="201" y="1422"/>
                    <a:pt x="0" y="1473"/>
                    <a:pt x="0" y="1473"/>
                  </a:cubicBezTo>
                  <a:cubicBezTo>
                    <a:pt x="0" y="1473"/>
                    <a:pt x="201" y="1422"/>
                    <a:pt x="577" y="1347"/>
                  </a:cubicBezTo>
                  <a:cubicBezTo>
                    <a:pt x="953" y="1272"/>
                    <a:pt x="1529" y="1172"/>
                    <a:pt x="2231" y="1072"/>
                  </a:cubicBezTo>
                  <a:cubicBezTo>
                    <a:pt x="2958" y="971"/>
                    <a:pt x="3835" y="871"/>
                    <a:pt x="4838" y="771"/>
                  </a:cubicBezTo>
                  <a:cubicBezTo>
                    <a:pt x="5339" y="721"/>
                    <a:pt x="5890" y="671"/>
                    <a:pt x="6442" y="620"/>
                  </a:cubicBezTo>
                  <a:cubicBezTo>
                    <a:pt x="7018" y="570"/>
                    <a:pt x="7595" y="545"/>
                    <a:pt x="8221" y="520"/>
                  </a:cubicBezTo>
                  <a:cubicBezTo>
                    <a:pt x="8848" y="495"/>
                    <a:pt x="9499" y="445"/>
                    <a:pt x="10176" y="420"/>
                  </a:cubicBezTo>
                  <a:cubicBezTo>
                    <a:pt x="10828" y="420"/>
                    <a:pt x="11529" y="395"/>
                    <a:pt x="12256" y="395"/>
                  </a:cubicBezTo>
                  <a:cubicBezTo>
                    <a:pt x="12490" y="378"/>
                    <a:pt x="12727" y="373"/>
                    <a:pt x="12966" y="373"/>
                  </a:cubicBezTo>
                  <a:cubicBezTo>
                    <a:pt x="13445" y="373"/>
                    <a:pt x="13935" y="395"/>
                    <a:pt x="14437" y="395"/>
                  </a:cubicBezTo>
                  <a:cubicBezTo>
                    <a:pt x="15189" y="395"/>
                    <a:pt x="15940" y="395"/>
                    <a:pt x="16717" y="420"/>
                  </a:cubicBezTo>
                  <a:cubicBezTo>
                    <a:pt x="17494" y="445"/>
                    <a:pt x="18296" y="470"/>
                    <a:pt x="19098" y="495"/>
                  </a:cubicBezTo>
                  <a:cubicBezTo>
                    <a:pt x="19499" y="495"/>
                    <a:pt x="19900" y="520"/>
                    <a:pt x="20301" y="545"/>
                  </a:cubicBezTo>
                  <a:cubicBezTo>
                    <a:pt x="20702" y="570"/>
                    <a:pt x="21103" y="595"/>
                    <a:pt x="21529" y="620"/>
                  </a:cubicBezTo>
                  <a:cubicBezTo>
                    <a:pt x="23159" y="721"/>
                    <a:pt x="24813" y="821"/>
                    <a:pt x="26467" y="996"/>
                  </a:cubicBezTo>
                  <a:cubicBezTo>
                    <a:pt x="27269" y="1072"/>
                    <a:pt x="28096" y="1147"/>
                    <a:pt x="28923" y="1222"/>
                  </a:cubicBezTo>
                  <a:cubicBezTo>
                    <a:pt x="29750" y="1297"/>
                    <a:pt x="30577" y="1397"/>
                    <a:pt x="31379" y="1498"/>
                  </a:cubicBezTo>
                  <a:cubicBezTo>
                    <a:pt x="33008" y="1698"/>
                    <a:pt x="34612" y="1874"/>
                    <a:pt x="36141" y="2124"/>
                  </a:cubicBezTo>
                  <a:cubicBezTo>
                    <a:pt x="37670" y="2350"/>
                    <a:pt x="39174" y="2550"/>
                    <a:pt x="40577" y="2776"/>
                  </a:cubicBezTo>
                  <a:cubicBezTo>
                    <a:pt x="41981" y="3027"/>
                    <a:pt x="43309" y="3252"/>
                    <a:pt x="44537" y="3453"/>
                  </a:cubicBezTo>
                  <a:cubicBezTo>
                    <a:pt x="45164" y="3553"/>
                    <a:pt x="45740" y="3653"/>
                    <a:pt x="46291" y="3753"/>
                  </a:cubicBezTo>
                  <a:cubicBezTo>
                    <a:pt x="46868" y="3879"/>
                    <a:pt x="47394" y="3979"/>
                    <a:pt x="47895" y="4079"/>
                  </a:cubicBezTo>
                  <a:cubicBezTo>
                    <a:pt x="48873" y="4255"/>
                    <a:pt x="49750" y="4430"/>
                    <a:pt x="50452" y="4580"/>
                  </a:cubicBezTo>
                  <a:cubicBezTo>
                    <a:pt x="51880" y="4856"/>
                    <a:pt x="52708" y="5006"/>
                    <a:pt x="52708" y="5006"/>
                  </a:cubicBezTo>
                  <a:cubicBezTo>
                    <a:pt x="52708" y="5006"/>
                    <a:pt x="51880" y="4806"/>
                    <a:pt x="50477" y="4480"/>
                  </a:cubicBezTo>
                  <a:cubicBezTo>
                    <a:pt x="49775" y="4330"/>
                    <a:pt x="48898" y="4129"/>
                    <a:pt x="47921" y="3904"/>
                  </a:cubicBezTo>
                  <a:cubicBezTo>
                    <a:pt x="47419" y="3778"/>
                    <a:pt x="46893" y="3678"/>
                    <a:pt x="46342" y="3553"/>
                  </a:cubicBezTo>
                  <a:cubicBezTo>
                    <a:pt x="45790" y="3428"/>
                    <a:pt x="45189" y="3327"/>
                    <a:pt x="44587" y="3202"/>
                  </a:cubicBezTo>
                  <a:cubicBezTo>
                    <a:pt x="43359" y="2976"/>
                    <a:pt x="42031" y="2701"/>
                    <a:pt x="40627" y="2450"/>
                  </a:cubicBezTo>
                  <a:cubicBezTo>
                    <a:pt x="39224" y="2199"/>
                    <a:pt x="37745" y="1974"/>
                    <a:pt x="36191" y="1723"/>
                  </a:cubicBezTo>
                  <a:cubicBezTo>
                    <a:pt x="34662" y="1473"/>
                    <a:pt x="33058" y="1272"/>
                    <a:pt x="31429" y="1072"/>
                  </a:cubicBezTo>
                  <a:cubicBezTo>
                    <a:pt x="30627" y="971"/>
                    <a:pt x="29800" y="846"/>
                    <a:pt x="28973" y="771"/>
                  </a:cubicBezTo>
                  <a:cubicBezTo>
                    <a:pt x="28146" y="696"/>
                    <a:pt x="27319" y="620"/>
                    <a:pt x="26492" y="545"/>
                  </a:cubicBezTo>
                  <a:cubicBezTo>
                    <a:pt x="24838" y="370"/>
                    <a:pt x="23184" y="295"/>
                    <a:pt x="21554" y="194"/>
                  </a:cubicBezTo>
                  <a:cubicBezTo>
                    <a:pt x="21128" y="169"/>
                    <a:pt x="20727" y="144"/>
                    <a:pt x="20326" y="119"/>
                  </a:cubicBezTo>
                  <a:cubicBezTo>
                    <a:pt x="19925" y="94"/>
                    <a:pt x="19499" y="94"/>
                    <a:pt x="19098" y="69"/>
                  </a:cubicBezTo>
                  <a:cubicBezTo>
                    <a:pt x="18296" y="44"/>
                    <a:pt x="17519" y="44"/>
                    <a:pt x="16742" y="19"/>
                  </a:cubicBezTo>
                  <a:cubicBezTo>
                    <a:pt x="16354" y="6"/>
                    <a:pt x="15965" y="0"/>
                    <a:pt x="15580" y="0"/>
                  </a:cubicBezTo>
                  <a:close/>
                </a:path>
              </a:pathLst>
            </a:custGeom>
            <a:solidFill>
              <a:srgbClr val="E7D8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5" name="Google Shape;779;p69">
              <a:extLst>
                <a:ext uri="{FF2B5EF4-FFF2-40B4-BE49-F238E27FC236}">
                  <a16:creationId xmlns:a16="http://schemas.microsoft.com/office/drawing/2014/main" id="{680AC4BD-C5F5-828B-892D-5E97A5842496}"/>
                </a:ext>
              </a:extLst>
            </p:cNvPr>
            <p:cNvSpPr/>
            <p:nvPr/>
          </p:nvSpPr>
          <p:spPr>
            <a:xfrm>
              <a:off x="4939252" y="3478343"/>
              <a:ext cx="894060" cy="87035"/>
            </a:xfrm>
            <a:custGeom>
              <a:avLst/>
              <a:gdLst/>
              <a:ahLst/>
              <a:cxnLst/>
              <a:rect l="l" t="t" r="r" b="b"/>
              <a:pathLst>
                <a:path w="38347" h="3733" extrusionOk="0">
                  <a:moveTo>
                    <a:pt x="116" y="135"/>
                  </a:moveTo>
                  <a:lnTo>
                    <a:pt x="116" y="135"/>
                  </a:lnTo>
                  <a:cubicBezTo>
                    <a:pt x="40" y="142"/>
                    <a:pt x="1" y="148"/>
                    <a:pt x="1" y="148"/>
                  </a:cubicBezTo>
                  <a:cubicBezTo>
                    <a:pt x="1" y="148"/>
                    <a:pt x="40" y="143"/>
                    <a:pt x="116" y="135"/>
                  </a:cubicBezTo>
                  <a:close/>
                  <a:moveTo>
                    <a:pt x="5140" y="1"/>
                  </a:moveTo>
                  <a:cubicBezTo>
                    <a:pt x="4573" y="1"/>
                    <a:pt x="4044" y="23"/>
                    <a:pt x="3560" y="23"/>
                  </a:cubicBezTo>
                  <a:cubicBezTo>
                    <a:pt x="2808" y="23"/>
                    <a:pt x="2181" y="23"/>
                    <a:pt x="1655" y="48"/>
                  </a:cubicBezTo>
                  <a:cubicBezTo>
                    <a:pt x="857" y="67"/>
                    <a:pt x="334" y="113"/>
                    <a:pt x="116" y="135"/>
                  </a:cubicBezTo>
                  <a:lnTo>
                    <a:pt x="116" y="135"/>
                  </a:lnTo>
                  <a:cubicBezTo>
                    <a:pt x="188" y="129"/>
                    <a:pt x="293" y="123"/>
                    <a:pt x="427" y="123"/>
                  </a:cubicBezTo>
                  <a:cubicBezTo>
                    <a:pt x="703" y="123"/>
                    <a:pt x="1129" y="123"/>
                    <a:pt x="1655" y="148"/>
                  </a:cubicBezTo>
                  <a:cubicBezTo>
                    <a:pt x="2181" y="148"/>
                    <a:pt x="2808" y="148"/>
                    <a:pt x="3560" y="173"/>
                  </a:cubicBezTo>
                  <a:cubicBezTo>
                    <a:pt x="4287" y="224"/>
                    <a:pt x="5114" y="224"/>
                    <a:pt x="6016" y="274"/>
                  </a:cubicBezTo>
                  <a:cubicBezTo>
                    <a:pt x="6918" y="324"/>
                    <a:pt x="7896" y="374"/>
                    <a:pt x="8923" y="449"/>
                  </a:cubicBezTo>
                  <a:cubicBezTo>
                    <a:pt x="9951" y="499"/>
                    <a:pt x="11054" y="625"/>
                    <a:pt x="12181" y="700"/>
                  </a:cubicBezTo>
                  <a:cubicBezTo>
                    <a:pt x="13284" y="775"/>
                    <a:pt x="14462" y="850"/>
                    <a:pt x="15640" y="975"/>
                  </a:cubicBezTo>
                  <a:cubicBezTo>
                    <a:pt x="16818" y="1101"/>
                    <a:pt x="18021" y="1226"/>
                    <a:pt x="19224" y="1351"/>
                  </a:cubicBezTo>
                  <a:cubicBezTo>
                    <a:pt x="20427" y="1452"/>
                    <a:pt x="21605" y="1552"/>
                    <a:pt x="22783" y="1727"/>
                  </a:cubicBezTo>
                  <a:cubicBezTo>
                    <a:pt x="23961" y="1878"/>
                    <a:pt x="25139" y="2003"/>
                    <a:pt x="26242" y="2153"/>
                  </a:cubicBezTo>
                  <a:cubicBezTo>
                    <a:pt x="27369" y="2279"/>
                    <a:pt x="28447" y="2404"/>
                    <a:pt x="29475" y="2529"/>
                  </a:cubicBezTo>
                  <a:cubicBezTo>
                    <a:pt x="30502" y="2680"/>
                    <a:pt x="31480" y="2805"/>
                    <a:pt x="32382" y="2955"/>
                  </a:cubicBezTo>
                  <a:cubicBezTo>
                    <a:pt x="34161" y="3181"/>
                    <a:pt x="35665" y="3381"/>
                    <a:pt x="36693" y="3532"/>
                  </a:cubicBezTo>
                  <a:cubicBezTo>
                    <a:pt x="37745" y="3657"/>
                    <a:pt x="38347" y="3732"/>
                    <a:pt x="38347" y="3732"/>
                  </a:cubicBezTo>
                  <a:cubicBezTo>
                    <a:pt x="38347" y="3732"/>
                    <a:pt x="37745" y="3632"/>
                    <a:pt x="36718" y="3432"/>
                  </a:cubicBezTo>
                  <a:cubicBezTo>
                    <a:pt x="35690" y="3256"/>
                    <a:pt x="34186" y="3006"/>
                    <a:pt x="32407" y="2680"/>
                  </a:cubicBezTo>
                  <a:cubicBezTo>
                    <a:pt x="31530" y="2529"/>
                    <a:pt x="30552" y="2379"/>
                    <a:pt x="29525" y="2204"/>
                  </a:cubicBezTo>
                  <a:cubicBezTo>
                    <a:pt x="28497" y="2053"/>
                    <a:pt x="27420" y="1903"/>
                    <a:pt x="26292" y="1752"/>
                  </a:cubicBezTo>
                  <a:cubicBezTo>
                    <a:pt x="25189" y="1602"/>
                    <a:pt x="24011" y="1452"/>
                    <a:pt x="22833" y="1301"/>
                  </a:cubicBezTo>
                  <a:cubicBezTo>
                    <a:pt x="21655" y="1126"/>
                    <a:pt x="20477" y="1001"/>
                    <a:pt x="19274" y="875"/>
                  </a:cubicBezTo>
                  <a:cubicBezTo>
                    <a:pt x="18071" y="775"/>
                    <a:pt x="16868" y="650"/>
                    <a:pt x="15690" y="549"/>
                  </a:cubicBezTo>
                  <a:cubicBezTo>
                    <a:pt x="14487" y="424"/>
                    <a:pt x="13334" y="374"/>
                    <a:pt x="12206" y="299"/>
                  </a:cubicBezTo>
                  <a:cubicBezTo>
                    <a:pt x="11079" y="224"/>
                    <a:pt x="9976" y="148"/>
                    <a:pt x="8948" y="98"/>
                  </a:cubicBezTo>
                  <a:cubicBezTo>
                    <a:pt x="7896" y="73"/>
                    <a:pt x="6918" y="48"/>
                    <a:pt x="6016" y="23"/>
                  </a:cubicBezTo>
                  <a:cubicBezTo>
                    <a:pt x="5715" y="6"/>
                    <a:pt x="5423" y="1"/>
                    <a:pt x="5140" y="1"/>
                  </a:cubicBezTo>
                  <a:close/>
                </a:path>
              </a:pathLst>
            </a:custGeom>
            <a:solidFill>
              <a:srgbClr val="E7D8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6" name="Google Shape;780;p69">
              <a:extLst>
                <a:ext uri="{FF2B5EF4-FFF2-40B4-BE49-F238E27FC236}">
                  <a16:creationId xmlns:a16="http://schemas.microsoft.com/office/drawing/2014/main" id="{3C405E86-1683-33E7-5625-F80AB3CE532C}"/>
                </a:ext>
              </a:extLst>
            </p:cNvPr>
            <p:cNvSpPr/>
            <p:nvPr/>
          </p:nvSpPr>
          <p:spPr>
            <a:xfrm>
              <a:off x="3152374" y="3522104"/>
              <a:ext cx="2942166" cy="203377"/>
            </a:xfrm>
            <a:custGeom>
              <a:avLst/>
              <a:gdLst/>
              <a:ahLst/>
              <a:cxnLst/>
              <a:rect l="l" t="t" r="r" b="b"/>
              <a:pathLst>
                <a:path w="126192" h="8723" extrusionOk="0">
                  <a:moveTo>
                    <a:pt x="59124" y="1"/>
                  </a:moveTo>
                  <a:lnTo>
                    <a:pt x="57996" y="101"/>
                  </a:lnTo>
                  <a:lnTo>
                    <a:pt x="1" y="6091"/>
                  </a:lnTo>
                  <a:lnTo>
                    <a:pt x="1530" y="8723"/>
                  </a:lnTo>
                  <a:lnTo>
                    <a:pt x="57294" y="2958"/>
                  </a:lnTo>
                  <a:cubicBezTo>
                    <a:pt x="58147" y="4387"/>
                    <a:pt x="59951" y="5214"/>
                    <a:pt x="63084" y="5214"/>
                  </a:cubicBezTo>
                  <a:cubicBezTo>
                    <a:pt x="66217" y="5214"/>
                    <a:pt x="68046" y="4387"/>
                    <a:pt x="68873" y="2958"/>
                  </a:cubicBezTo>
                  <a:lnTo>
                    <a:pt x="124638" y="8723"/>
                  </a:lnTo>
                  <a:lnTo>
                    <a:pt x="126192" y="6091"/>
                  </a:lnTo>
                  <a:lnTo>
                    <a:pt x="68172" y="101"/>
                  </a:lnTo>
                  <a:lnTo>
                    <a:pt x="67044" y="1"/>
                  </a:lnTo>
                  <a:lnTo>
                    <a:pt x="66718" y="1078"/>
                  </a:lnTo>
                  <a:cubicBezTo>
                    <a:pt x="66643" y="1304"/>
                    <a:pt x="65916" y="2432"/>
                    <a:pt x="63084" y="2432"/>
                  </a:cubicBezTo>
                  <a:cubicBezTo>
                    <a:pt x="60252" y="2432"/>
                    <a:pt x="59525" y="1304"/>
                    <a:pt x="59475" y="1078"/>
                  </a:cubicBezTo>
                  <a:lnTo>
                    <a:pt x="59124" y="1"/>
                  </a:lnTo>
                  <a:close/>
                </a:path>
              </a:pathLst>
            </a:custGeom>
            <a:solidFill>
              <a:srgbClr val="BB924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7" name="Google Shape;781;p69">
              <a:extLst>
                <a:ext uri="{FF2B5EF4-FFF2-40B4-BE49-F238E27FC236}">
                  <a16:creationId xmlns:a16="http://schemas.microsoft.com/office/drawing/2014/main" id="{F8F0213E-0AE3-EB75-C51D-F10A2742F52B}"/>
                </a:ext>
              </a:extLst>
            </p:cNvPr>
            <p:cNvSpPr/>
            <p:nvPr/>
          </p:nvSpPr>
          <p:spPr>
            <a:xfrm>
              <a:off x="4623129" y="2673663"/>
              <a:ext cx="324335" cy="739808"/>
            </a:xfrm>
            <a:custGeom>
              <a:avLst/>
              <a:gdLst/>
              <a:ahLst/>
              <a:cxnLst/>
              <a:rect l="l" t="t" r="r" b="b"/>
              <a:pathLst>
                <a:path w="13911" h="31731" extrusionOk="0">
                  <a:moveTo>
                    <a:pt x="13184" y="1"/>
                  </a:moveTo>
                  <a:lnTo>
                    <a:pt x="13184" y="1"/>
                  </a:lnTo>
                  <a:cubicBezTo>
                    <a:pt x="8723" y="677"/>
                    <a:pt x="4211" y="2181"/>
                    <a:pt x="1" y="4988"/>
                  </a:cubicBezTo>
                  <a:lnTo>
                    <a:pt x="1" y="31730"/>
                  </a:lnTo>
                  <a:cubicBezTo>
                    <a:pt x="1" y="31730"/>
                    <a:pt x="3384" y="26166"/>
                    <a:pt x="13911" y="23058"/>
                  </a:cubicBezTo>
                  <a:cubicBezTo>
                    <a:pt x="12457" y="16793"/>
                    <a:pt x="11580" y="8672"/>
                    <a:pt x="13184" y="1"/>
                  </a:cubicBezTo>
                  <a:close/>
                </a:path>
              </a:pathLst>
            </a:custGeom>
            <a:solidFill>
              <a:srgbClr val="E7D8A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8" name="Google Shape;782;p69">
              <a:extLst>
                <a:ext uri="{FF2B5EF4-FFF2-40B4-BE49-F238E27FC236}">
                  <a16:creationId xmlns:a16="http://schemas.microsoft.com/office/drawing/2014/main" id="{3C0C0450-460D-3A44-77AF-85361B56EF73}"/>
                </a:ext>
              </a:extLst>
            </p:cNvPr>
            <p:cNvSpPr/>
            <p:nvPr/>
          </p:nvSpPr>
          <p:spPr>
            <a:xfrm>
              <a:off x="4281313" y="2963440"/>
              <a:ext cx="291601" cy="161340"/>
            </a:xfrm>
            <a:custGeom>
              <a:avLst/>
              <a:gdLst/>
              <a:ahLst/>
              <a:cxnLst/>
              <a:rect l="l" t="t" r="r" b="b"/>
              <a:pathLst>
                <a:path w="12507" h="6920" extrusionOk="0">
                  <a:moveTo>
                    <a:pt x="9298" y="1"/>
                  </a:moveTo>
                  <a:cubicBezTo>
                    <a:pt x="8450" y="1"/>
                    <a:pt x="7614" y="99"/>
                    <a:pt x="6817" y="354"/>
                  </a:cubicBezTo>
                  <a:cubicBezTo>
                    <a:pt x="5238" y="830"/>
                    <a:pt x="3935" y="1907"/>
                    <a:pt x="2882" y="3110"/>
                  </a:cubicBezTo>
                  <a:cubicBezTo>
                    <a:pt x="1830" y="4313"/>
                    <a:pt x="978" y="5642"/>
                    <a:pt x="0" y="6920"/>
                  </a:cubicBezTo>
                  <a:cubicBezTo>
                    <a:pt x="534" y="6807"/>
                    <a:pt x="1076" y="6770"/>
                    <a:pt x="1621" y="6770"/>
                  </a:cubicBezTo>
                  <a:cubicBezTo>
                    <a:pt x="2659" y="6770"/>
                    <a:pt x="3709" y="6904"/>
                    <a:pt x="4737" y="6904"/>
                  </a:cubicBezTo>
                  <a:cubicBezTo>
                    <a:pt x="5453" y="6904"/>
                    <a:pt x="6159" y="6839"/>
                    <a:pt x="6842" y="6619"/>
                  </a:cubicBezTo>
                  <a:cubicBezTo>
                    <a:pt x="7594" y="6369"/>
                    <a:pt x="8296" y="5968"/>
                    <a:pt x="8948" y="5516"/>
                  </a:cubicBezTo>
                  <a:cubicBezTo>
                    <a:pt x="9800" y="4940"/>
                    <a:pt x="10577" y="4288"/>
                    <a:pt x="11178" y="3486"/>
                  </a:cubicBezTo>
                  <a:cubicBezTo>
                    <a:pt x="11855" y="2534"/>
                    <a:pt x="12156" y="1456"/>
                    <a:pt x="12506" y="354"/>
                  </a:cubicBezTo>
                  <a:cubicBezTo>
                    <a:pt x="11457" y="158"/>
                    <a:pt x="10368" y="1"/>
                    <a:pt x="9298" y="1"/>
                  </a:cubicBezTo>
                  <a:close/>
                </a:path>
              </a:pathLst>
            </a:custGeom>
            <a:solidFill>
              <a:srgbClr val="BEB29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89" name="Google Shape;783;p69">
              <a:extLst>
                <a:ext uri="{FF2B5EF4-FFF2-40B4-BE49-F238E27FC236}">
                  <a16:creationId xmlns:a16="http://schemas.microsoft.com/office/drawing/2014/main" id="{E52E1405-EAB8-9C53-09FD-3411D9252573}"/>
                </a:ext>
              </a:extLst>
            </p:cNvPr>
            <p:cNvSpPr/>
            <p:nvPr/>
          </p:nvSpPr>
          <p:spPr>
            <a:xfrm>
              <a:off x="4278376" y="2964302"/>
              <a:ext cx="302722" cy="162832"/>
            </a:xfrm>
            <a:custGeom>
              <a:avLst/>
              <a:gdLst/>
              <a:ahLst/>
              <a:cxnLst/>
              <a:rect l="l" t="t" r="r" b="b"/>
              <a:pathLst>
                <a:path w="12984" h="6984" extrusionOk="0">
                  <a:moveTo>
                    <a:pt x="12639" y="1"/>
                  </a:moveTo>
                  <a:cubicBezTo>
                    <a:pt x="12604" y="1"/>
                    <a:pt x="12568" y="6"/>
                    <a:pt x="12532" y="16"/>
                  </a:cubicBezTo>
                  <a:cubicBezTo>
                    <a:pt x="8221" y="1444"/>
                    <a:pt x="4537" y="3675"/>
                    <a:pt x="176" y="6407"/>
                  </a:cubicBezTo>
                  <a:cubicBezTo>
                    <a:pt x="51" y="6507"/>
                    <a:pt x="1" y="6708"/>
                    <a:pt x="101" y="6858"/>
                  </a:cubicBezTo>
                  <a:cubicBezTo>
                    <a:pt x="151" y="6933"/>
                    <a:pt x="251" y="6983"/>
                    <a:pt x="352" y="6983"/>
                  </a:cubicBezTo>
                  <a:cubicBezTo>
                    <a:pt x="402" y="6983"/>
                    <a:pt x="477" y="6983"/>
                    <a:pt x="527" y="6958"/>
                  </a:cubicBezTo>
                  <a:cubicBezTo>
                    <a:pt x="4838" y="4226"/>
                    <a:pt x="8497" y="2021"/>
                    <a:pt x="12733" y="592"/>
                  </a:cubicBezTo>
                  <a:cubicBezTo>
                    <a:pt x="12908" y="542"/>
                    <a:pt x="12983" y="367"/>
                    <a:pt x="12933" y="216"/>
                  </a:cubicBezTo>
                  <a:cubicBezTo>
                    <a:pt x="12893" y="77"/>
                    <a:pt x="12774" y="1"/>
                    <a:pt x="12639" y="1"/>
                  </a:cubicBezTo>
                  <a:close/>
                </a:path>
              </a:pathLst>
            </a:custGeom>
            <a:solidFill>
              <a:srgbClr val="8A7C5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0" name="Google Shape;784;p69">
              <a:extLst>
                <a:ext uri="{FF2B5EF4-FFF2-40B4-BE49-F238E27FC236}">
                  <a16:creationId xmlns:a16="http://schemas.microsoft.com/office/drawing/2014/main" id="{510E2723-9C91-943D-2994-C58E9C12B491}"/>
                </a:ext>
              </a:extLst>
            </p:cNvPr>
            <p:cNvSpPr/>
            <p:nvPr/>
          </p:nvSpPr>
          <p:spPr>
            <a:xfrm>
              <a:off x="4444329" y="2696441"/>
              <a:ext cx="168311" cy="282858"/>
            </a:xfrm>
            <a:custGeom>
              <a:avLst/>
              <a:gdLst/>
              <a:ahLst/>
              <a:cxnLst/>
              <a:rect l="l" t="t" r="r" b="b"/>
              <a:pathLst>
                <a:path w="7219" h="12132" extrusionOk="0">
                  <a:moveTo>
                    <a:pt x="1" y="1"/>
                  </a:moveTo>
                  <a:lnTo>
                    <a:pt x="1" y="1"/>
                  </a:lnTo>
                  <a:cubicBezTo>
                    <a:pt x="151" y="1455"/>
                    <a:pt x="276" y="2833"/>
                    <a:pt x="627" y="4237"/>
                  </a:cubicBezTo>
                  <a:cubicBezTo>
                    <a:pt x="978" y="5640"/>
                    <a:pt x="1529" y="7019"/>
                    <a:pt x="2382" y="8171"/>
                  </a:cubicBezTo>
                  <a:cubicBezTo>
                    <a:pt x="3535" y="9801"/>
                    <a:pt x="4813" y="11179"/>
                    <a:pt x="6291" y="12131"/>
                  </a:cubicBezTo>
                  <a:cubicBezTo>
                    <a:pt x="6843" y="10377"/>
                    <a:pt x="7219" y="9024"/>
                    <a:pt x="6918" y="7219"/>
                  </a:cubicBezTo>
                  <a:cubicBezTo>
                    <a:pt x="6642" y="5515"/>
                    <a:pt x="5615" y="3986"/>
                    <a:pt x="4337" y="2833"/>
                  </a:cubicBezTo>
                  <a:cubicBezTo>
                    <a:pt x="3058" y="1655"/>
                    <a:pt x="1529" y="803"/>
                    <a:pt x="1" y="1"/>
                  </a:cubicBezTo>
                  <a:close/>
                </a:path>
              </a:pathLst>
            </a:custGeom>
            <a:solidFill>
              <a:srgbClr val="BEB29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1" name="Google Shape;785;p69">
              <a:extLst>
                <a:ext uri="{FF2B5EF4-FFF2-40B4-BE49-F238E27FC236}">
                  <a16:creationId xmlns:a16="http://schemas.microsoft.com/office/drawing/2014/main" id="{B23E1239-5FB7-640E-8DC1-4FF1F0C52A05}"/>
                </a:ext>
              </a:extLst>
            </p:cNvPr>
            <p:cNvSpPr/>
            <p:nvPr/>
          </p:nvSpPr>
          <p:spPr>
            <a:xfrm>
              <a:off x="4437894" y="2691615"/>
              <a:ext cx="153716" cy="287101"/>
            </a:xfrm>
            <a:custGeom>
              <a:avLst/>
              <a:gdLst/>
              <a:ahLst/>
              <a:cxnLst/>
              <a:rect l="l" t="t" r="r" b="b"/>
              <a:pathLst>
                <a:path w="6593" h="12314" extrusionOk="0">
                  <a:moveTo>
                    <a:pt x="350" y="0"/>
                  </a:moveTo>
                  <a:cubicBezTo>
                    <a:pt x="280" y="0"/>
                    <a:pt x="208" y="26"/>
                    <a:pt x="151" y="83"/>
                  </a:cubicBezTo>
                  <a:cubicBezTo>
                    <a:pt x="1" y="183"/>
                    <a:pt x="1" y="383"/>
                    <a:pt x="101" y="509"/>
                  </a:cubicBezTo>
                  <a:cubicBezTo>
                    <a:pt x="2933" y="3992"/>
                    <a:pt x="4888" y="7877"/>
                    <a:pt x="5941" y="12088"/>
                  </a:cubicBezTo>
                  <a:cubicBezTo>
                    <a:pt x="5966" y="12213"/>
                    <a:pt x="6091" y="12313"/>
                    <a:pt x="6242" y="12313"/>
                  </a:cubicBezTo>
                  <a:lnTo>
                    <a:pt x="6317" y="12313"/>
                  </a:lnTo>
                  <a:cubicBezTo>
                    <a:pt x="6467" y="12263"/>
                    <a:pt x="6592" y="12088"/>
                    <a:pt x="6542" y="11937"/>
                  </a:cubicBezTo>
                  <a:cubicBezTo>
                    <a:pt x="5490" y="7627"/>
                    <a:pt x="3485" y="3667"/>
                    <a:pt x="577" y="108"/>
                  </a:cubicBezTo>
                  <a:cubicBezTo>
                    <a:pt x="522" y="39"/>
                    <a:pt x="437" y="0"/>
                    <a:pt x="350" y="0"/>
                  </a:cubicBezTo>
                  <a:close/>
                </a:path>
              </a:pathLst>
            </a:custGeom>
            <a:solidFill>
              <a:srgbClr val="8A7C5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2" name="Google Shape;786;p69">
              <a:extLst>
                <a:ext uri="{FF2B5EF4-FFF2-40B4-BE49-F238E27FC236}">
                  <a16:creationId xmlns:a16="http://schemas.microsoft.com/office/drawing/2014/main" id="{BC49914F-2E89-909C-7C0E-CBD3F998AA4A}"/>
                </a:ext>
              </a:extLst>
            </p:cNvPr>
            <p:cNvSpPr/>
            <p:nvPr/>
          </p:nvSpPr>
          <p:spPr>
            <a:xfrm>
              <a:off x="4335520" y="2888740"/>
              <a:ext cx="792570" cy="126787"/>
            </a:xfrm>
            <a:custGeom>
              <a:avLst/>
              <a:gdLst/>
              <a:ahLst/>
              <a:cxnLst/>
              <a:rect l="l" t="t" r="r" b="b"/>
              <a:pathLst>
                <a:path w="33994" h="5438" extrusionOk="0">
                  <a:moveTo>
                    <a:pt x="486" y="1"/>
                  </a:moveTo>
                  <a:cubicBezTo>
                    <a:pt x="161" y="1"/>
                    <a:pt x="1" y="516"/>
                    <a:pt x="382" y="650"/>
                  </a:cubicBezTo>
                  <a:cubicBezTo>
                    <a:pt x="7983" y="3808"/>
                    <a:pt x="16195" y="5437"/>
                    <a:pt x="24428" y="5437"/>
                  </a:cubicBezTo>
                  <a:cubicBezTo>
                    <a:pt x="25018" y="5437"/>
                    <a:pt x="25607" y="5429"/>
                    <a:pt x="26197" y="5412"/>
                  </a:cubicBezTo>
                  <a:cubicBezTo>
                    <a:pt x="28678" y="5362"/>
                    <a:pt x="31134" y="5162"/>
                    <a:pt x="33590" y="4786"/>
                  </a:cubicBezTo>
                  <a:cubicBezTo>
                    <a:pt x="33994" y="4738"/>
                    <a:pt x="33925" y="4128"/>
                    <a:pt x="33554" y="4128"/>
                  </a:cubicBezTo>
                  <a:cubicBezTo>
                    <a:pt x="33534" y="4128"/>
                    <a:pt x="33512" y="4130"/>
                    <a:pt x="33490" y="4134"/>
                  </a:cubicBezTo>
                  <a:cubicBezTo>
                    <a:pt x="30542" y="4554"/>
                    <a:pt x="27565" y="4763"/>
                    <a:pt x="24588" y="4763"/>
                  </a:cubicBezTo>
                  <a:cubicBezTo>
                    <a:pt x="18857" y="4763"/>
                    <a:pt x="13125" y="3989"/>
                    <a:pt x="7600" y="2455"/>
                  </a:cubicBezTo>
                  <a:cubicBezTo>
                    <a:pt x="5244" y="1778"/>
                    <a:pt x="2888" y="976"/>
                    <a:pt x="607" y="24"/>
                  </a:cubicBezTo>
                  <a:cubicBezTo>
                    <a:pt x="565" y="8"/>
                    <a:pt x="524" y="1"/>
                    <a:pt x="486" y="1"/>
                  </a:cubicBezTo>
                  <a:close/>
                </a:path>
              </a:pathLst>
            </a:custGeom>
            <a:solidFill>
              <a:srgbClr val="8A7C5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3" name="Google Shape;787;p69">
              <a:extLst>
                <a:ext uri="{FF2B5EF4-FFF2-40B4-BE49-F238E27FC236}">
                  <a16:creationId xmlns:a16="http://schemas.microsoft.com/office/drawing/2014/main" id="{00CC3A0B-CB94-2B48-FD2C-56E1EC487CE7}"/>
                </a:ext>
              </a:extLst>
            </p:cNvPr>
            <p:cNvSpPr/>
            <p:nvPr/>
          </p:nvSpPr>
          <p:spPr>
            <a:xfrm>
              <a:off x="3912010" y="2614071"/>
              <a:ext cx="442355" cy="365276"/>
            </a:xfrm>
            <a:custGeom>
              <a:avLst/>
              <a:gdLst/>
              <a:ahLst/>
              <a:cxnLst/>
              <a:rect l="l" t="t" r="r" b="b"/>
              <a:pathLst>
                <a:path w="18973" h="15667" extrusionOk="0">
                  <a:moveTo>
                    <a:pt x="6843" y="0"/>
                  </a:moveTo>
                  <a:cubicBezTo>
                    <a:pt x="2532" y="1704"/>
                    <a:pt x="0" y="12105"/>
                    <a:pt x="0" y="12105"/>
                  </a:cubicBezTo>
                  <a:cubicBezTo>
                    <a:pt x="7269" y="13584"/>
                    <a:pt x="8221" y="14837"/>
                    <a:pt x="12206" y="15589"/>
                  </a:cubicBezTo>
                  <a:cubicBezTo>
                    <a:pt x="12487" y="15642"/>
                    <a:pt x="12754" y="15666"/>
                    <a:pt x="13006" y="15666"/>
                  </a:cubicBezTo>
                  <a:cubicBezTo>
                    <a:pt x="16355" y="15666"/>
                    <a:pt x="17244" y="11354"/>
                    <a:pt x="17244" y="11354"/>
                  </a:cubicBezTo>
                  <a:cubicBezTo>
                    <a:pt x="18973" y="7043"/>
                    <a:pt x="17469" y="5013"/>
                    <a:pt x="14286" y="3860"/>
                  </a:cubicBezTo>
                  <a:cubicBezTo>
                    <a:pt x="10677" y="2557"/>
                    <a:pt x="6843" y="0"/>
                    <a:pt x="6843" y="0"/>
                  </a:cubicBezTo>
                  <a:close/>
                </a:path>
              </a:pathLst>
            </a:custGeom>
            <a:solidFill>
              <a:srgbClr val="BEB296"/>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4" name="Google Shape;788;p69">
              <a:extLst>
                <a:ext uri="{FF2B5EF4-FFF2-40B4-BE49-F238E27FC236}">
                  <a16:creationId xmlns:a16="http://schemas.microsoft.com/office/drawing/2014/main" id="{B99DD4B3-06E3-607B-77A2-E97AAB8056E2}"/>
                </a:ext>
              </a:extLst>
            </p:cNvPr>
            <p:cNvSpPr/>
            <p:nvPr/>
          </p:nvSpPr>
          <p:spPr>
            <a:xfrm>
              <a:off x="3944721" y="2650814"/>
              <a:ext cx="143784" cy="219254"/>
            </a:xfrm>
            <a:custGeom>
              <a:avLst/>
              <a:gdLst/>
              <a:ahLst/>
              <a:cxnLst/>
              <a:rect l="l" t="t" r="r" b="b"/>
              <a:pathLst>
                <a:path w="6167" h="9404" extrusionOk="0">
                  <a:moveTo>
                    <a:pt x="5168" y="1"/>
                  </a:moveTo>
                  <a:cubicBezTo>
                    <a:pt x="4445" y="1"/>
                    <a:pt x="2877" y="2438"/>
                    <a:pt x="2357" y="3336"/>
                  </a:cubicBezTo>
                  <a:cubicBezTo>
                    <a:pt x="1029" y="5592"/>
                    <a:pt x="1" y="8625"/>
                    <a:pt x="602" y="9276"/>
                  </a:cubicBezTo>
                  <a:cubicBezTo>
                    <a:pt x="666" y="9340"/>
                    <a:pt x="769" y="9403"/>
                    <a:pt x="926" y="9403"/>
                  </a:cubicBezTo>
                  <a:cubicBezTo>
                    <a:pt x="1016" y="9403"/>
                    <a:pt x="1125" y="9382"/>
                    <a:pt x="1254" y="9326"/>
                  </a:cubicBezTo>
                  <a:cubicBezTo>
                    <a:pt x="3034" y="8499"/>
                    <a:pt x="4337" y="6169"/>
                    <a:pt x="5139" y="4239"/>
                  </a:cubicBezTo>
                  <a:cubicBezTo>
                    <a:pt x="5790" y="2735"/>
                    <a:pt x="6116" y="1457"/>
                    <a:pt x="6141" y="1331"/>
                  </a:cubicBezTo>
                  <a:cubicBezTo>
                    <a:pt x="6166" y="1256"/>
                    <a:pt x="6116" y="1156"/>
                    <a:pt x="6041" y="1131"/>
                  </a:cubicBezTo>
                  <a:cubicBezTo>
                    <a:pt x="6028" y="1128"/>
                    <a:pt x="6014" y="1126"/>
                    <a:pt x="6001" y="1126"/>
                  </a:cubicBezTo>
                  <a:cubicBezTo>
                    <a:pt x="5916" y="1126"/>
                    <a:pt x="5841" y="1191"/>
                    <a:pt x="5841" y="1256"/>
                  </a:cubicBezTo>
                  <a:cubicBezTo>
                    <a:pt x="5816" y="1306"/>
                    <a:pt x="4161" y="7597"/>
                    <a:pt x="1104" y="9026"/>
                  </a:cubicBezTo>
                  <a:cubicBezTo>
                    <a:pt x="1013" y="9071"/>
                    <a:pt x="953" y="9086"/>
                    <a:pt x="914" y="9086"/>
                  </a:cubicBezTo>
                  <a:cubicBezTo>
                    <a:pt x="868" y="9086"/>
                    <a:pt x="853" y="9064"/>
                    <a:pt x="853" y="9051"/>
                  </a:cubicBezTo>
                  <a:cubicBezTo>
                    <a:pt x="452" y="8625"/>
                    <a:pt x="1204" y="5943"/>
                    <a:pt x="2633" y="3512"/>
                  </a:cubicBezTo>
                  <a:cubicBezTo>
                    <a:pt x="3735" y="1557"/>
                    <a:pt x="4888" y="304"/>
                    <a:pt x="5139" y="304"/>
                  </a:cubicBezTo>
                  <a:cubicBezTo>
                    <a:pt x="5139" y="304"/>
                    <a:pt x="5239" y="479"/>
                    <a:pt x="4838" y="1532"/>
                  </a:cubicBezTo>
                  <a:cubicBezTo>
                    <a:pt x="3134" y="6068"/>
                    <a:pt x="2181" y="7346"/>
                    <a:pt x="1906" y="7497"/>
                  </a:cubicBezTo>
                  <a:cubicBezTo>
                    <a:pt x="1906" y="7472"/>
                    <a:pt x="1906" y="7422"/>
                    <a:pt x="1906" y="7321"/>
                  </a:cubicBezTo>
                  <a:cubicBezTo>
                    <a:pt x="2006" y="6068"/>
                    <a:pt x="3836" y="2785"/>
                    <a:pt x="3836" y="2735"/>
                  </a:cubicBezTo>
                  <a:cubicBezTo>
                    <a:pt x="3886" y="2660"/>
                    <a:pt x="3861" y="2559"/>
                    <a:pt x="3785" y="2534"/>
                  </a:cubicBezTo>
                  <a:cubicBezTo>
                    <a:pt x="3759" y="2517"/>
                    <a:pt x="3729" y="2508"/>
                    <a:pt x="3699" y="2508"/>
                  </a:cubicBezTo>
                  <a:cubicBezTo>
                    <a:pt x="3646" y="2508"/>
                    <a:pt x="3592" y="2536"/>
                    <a:pt x="3560" y="2585"/>
                  </a:cubicBezTo>
                  <a:cubicBezTo>
                    <a:pt x="3485" y="2735"/>
                    <a:pt x="1705" y="5968"/>
                    <a:pt x="1580" y="7296"/>
                  </a:cubicBezTo>
                  <a:cubicBezTo>
                    <a:pt x="1555" y="7672"/>
                    <a:pt x="1680" y="7798"/>
                    <a:pt x="1805" y="7823"/>
                  </a:cubicBezTo>
                  <a:cubicBezTo>
                    <a:pt x="1823" y="7827"/>
                    <a:pt x="1841" y="7829"/>
                    <a:pt x="1859" y="7829"/>
                  </a:cubicBezTo>
                  <a:cubicBezTo>
                    <a:pt x="2758" y="7829"/>
                    <a:pt x="4599" y="3106"/>
                    <a:pt x="5139" y="1632"/>
                  </a:cubicBezTo>
                  <a:cubicBezTo>
                    <a:pt x="5515" y="630"/>
                    <a:pt x="5565" y="153"/>
                    <a:pt x="5289" y="28"/>
                  </a:cubicBezTo>
                  <a:cubicBezTo>
                    <a:pt x="5252" y="10"/>
                    <a:pt x="5212" y="1"/>
                    <a:pt x="5168" y="1"/>
                  </a:cubicBezTo>
                  <a:close/>
                </a:path>
              </a:pathLst>
            </a:custGeom>
            <a:solidFill>
              <a:srgbClr val="8A7C5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5" name="Google Shape;789;p69">
              <a:extLst>
                <a:ext uri="{FF2B5EF4-FFF2-40B4-BE49-F238E27FC236}">
                  <a16:creationId xmlns:a16="http://schemas.microsoft.com/office/drawing/2014/main" id="{43D821E8-75C8-824B-074B-739BB64F74EE}"/>
                </a:ext>
              </a:extLst>
            </p:cNvPr>
            <p:cNvSpPr/>
            <p:nvPr/>
          </p:nvSpPr>
          <p:spPr>
            <a:xfrm>
              <a:off x="3907930" y="2750787"/>
              <a:ext cx="468072" cy="149146"/>
            </a:xfrm>
            <a:custGeom>
              <a:avLst/>
              <a:gdLst/>
              <a:ahLst/>
              <a:cxnLst/>
              <a:rect l="l" t="t" r="r" b="b"/>
              <a:pathLst>
                <a:path w="20076" h="6397" extrusionOk="0">
                  <a:moveTo>
                    <a:pt x="12361" y="0"/>
                  </a:moveTo>
                  <a:cubicBezTo>
                    <a:pt x="10494" y="0"/>
                    <a:pt x="8797" y="728"/>
                    <a:pt x="7318" y="2206"/>
                  </a:cubicBezTo>
                  <a:cubicBezTo>
                    <a:pt x="3634" y="5840"/>
                    <a:pt x="201" y="6091"/>
                    <a:pt x="175" y="6091"/>
                  </a:cubicBezTo>
                  <a:cubicBezTo>
                    <a:pt x="75" y="6091"/>
                    <a:pt x="0" y="6166"/>
                    <a:pt x="25" y="6241"/>
                  </a:cubicBezTo>
                  <a:cubicBezTo>
                    <a:pt x="25" y="6329"/>
                    <a:pt x="82" y="6397"/>
                    <a:pt x="146" y="6397"/>
                  </a:cubicBezTo>
                  <a:cubicBezTo>
                    <a:pt x="156" y="6397"/>
                    <a:pt x="166" y="6395"/>
                    <a:pt x="175" y="6392"/>
                  </a:cubicBezTo>
                  <a:cubicBezTo>
                    <a:pt x="326" y="6392"/>
                    <a:pt x="3759" y="6166"/>
                    <a:pt x="7544" y="2432"/>
                  </a:cubicBezTo>
                  <a:cubicBezTo>
                    <a:pt x="8973" y="1027"/>
                    <a:pt x="10597" y="301"/>
                    <a:pt x="12366" y="301"/>
                  </a:cubicBezTo>
                  <a:cubicBezTo>
                    <a:pt x="12396" y="301"/>
                    <a:pt x="12426" y="301"/>
                    <a:pt x="12456" y="302"/>
                  </a:cubicBezTo>
                  <a:cubicBezTo>
                    <a:pt x="16341" y="352"/>
                    <a:pt x="19749" y="3860"/>
                    <a:pt x="19775" y="3886"/>
                  </a:cubicBezTo>
                  <a:cubicBezTo>
                    <a:pt x="19816" y="3913"/>
                    <a:pt x="19865" y="3933"/>
                    <a:pt x="19909" y="3933"/>
                  </a:cubicBezTo>
                  <a:cubicBezTo>
                    <a:pt x="19945" y="3933"/>
                    <a:pt x="19977" y="3919"/>
                    <a:pt x="20000" y="3886"/>
                  </a:cubicBezTo>
                  <a:lnTo>
                    <a:pt x="20050" y="3835"/>
                  </a:lnTo>
                  <a:cubicBezTo>
                    <a:pt x="20075" y="3785"/>
                    <a:pt x="20050" y="3710"/>
                    <a:pt x="20000" y="3660"/>
                  </a:cubicBezTo>
                  <a:cubicBezTo>
                    <a:pt x="19875" y="3510"/>
                    <a:pt x="16491" y="51"/>
                    <a:pt x="12456" y="1"/>
                  </a:cubicBezTo>
                  <a:cubicBezTo>
                    <a:pt x="12424" y="0"/>
                    <a:pt x="12393" y="0"/>
                    <a:pt x="12361" y="0"/>
                  </a:cubicBezTo>
                  <a:close/>
                </a:path>
              </a:pathLst>
            </a:custGeom>
            <a:solidFill>
              <a:srgbClr val="8A7C5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6" name="Google Shape;790;p69">
              <a:extLst>
                <a:ext uri="{FF2B5EF4-FFF2-40B4-BE49-F238E27FC236}">
                  <a16:creationId xmlns:a16="http://schemas.microsoft.com/office/drawing/2014/main" id="{8026C582-91C5-FD37-7863-E2D296C5C58F}"/>
                </a:ext>
              </a:extLst>
            </p:cNvPr>
            <p:cNvSpPr/>
            <p:nvPr/>
          </p:nvSpPr>
          <p:spPr>
            <a:xfrm>
              <a:off x="4067449" y="2610317"/>
              <a:ext cx="53764" cy="190320"/>
            </a:xfrm>
            <a:custGeom>
              <a:avLst/>
              <a:gdLst/>
              <a:ahLst/>
              <a:cxnLst/>
              <a:rect l="l" t="t" r="r" b="b"/>
              <a:pathLst>
                <a:path w="2306" h="8163" extrusionOk="0">
                  <a:moveTo>
                    <a:pt x="185" y="1"/>
                  </a:moveTo>
                  <a:cubicBezTo>
                    <a:pt x="141" y="1"/>
                    <a:pt x="92" y="19"/>
                    <a:pt x="50" y="61"/>
                  </a:cubicBezTo>
                  <a:cubicBezTo>
                    <a:pt x="0" y="136"/>
                    <a:pt x="0" y="236"/>
                    <a:pt x="75" y="286"/>
                  </a:cubicBezTo>
                  <a:cubicBezTo>
                    <a:pt x="100" y="312"/>
                    <a:pt x="1955" y="1966"/>
                    <a:pt x="802" y="7956"/>
                  </a:cubicBezTo>
                  <a:cubicBezTo>
                    <a:pt x="777" y="8056"/>
                    <a:pt x="827" y="8131"/>
                    <a:pt x="927" y="8156"/>
                  </a:cubicBezTo>
                  <a:cubicBezTo>
                    <a:pt x="941" y="8161"/>
                    <a:pt x="954" y="8163"/>
                    <a:pt x="967" y="8163"/>
                  </a:cubicBezTo>
                  <a:cubicBezTo>
                    <a:pt x="1028" y="8163"/>
                    <a:pt x="1082" y="8118"/>
                    <a:pt x="1103" y="8056"/>
                  </a:cubicBezTo>
                  <a:lnTo>
                    <a:pt x="1103" y="8031"/>
                  </a:lnTo>
                  <a:cubicBezTo>
                    <a:pt x="2306" y="1840"/>
                    <a:pt x="376" y="111"/>
                    <a:pt x="276" y="36"/>
                  </a:cubicBezTo>
                  <a:cubicBezTo>
                    <a:pt x="253" y="13"/>
                    <a:pt x="221" y="1"/>
                    <a:pt x="185" y="1"/>
                  </a:cubicBezTo>
                  <a:close/>
                </a:path>
              </a:pathLst>
            </a:custGeom>
            <a:solidFill>
              <a:srgbClr val="8A7C5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7" name="Google Shape;791;p69">
              <a:extLst>
                <a:ext uri="{FF2B5EF4-FFF2-40B4-BE49-F238E27FC236}">
                  <a16:creationId xmlns:a16="http://schemas.microsoft.com/office/drawing/2014/main" id="{7CF338E5-130D-721F-F570-775F5A2A1AE4}"/>
                </a:ext>
              </a:extLst>
            </p:cNvPr>
            <p:cNvSpPr/>
            <p:nvPr/>
          </p:nvSpPr>
          <p:spPr>
            <a:xfrm>
              <a:off x="4038818" y="2578422"/>
              <a:ext cx="417222" cy="342451"/>
            </a:xfrm>
            <a:custGeom>
              <a:avLst/>
              <a:gdLst/>
              <a:ahLst/>
              <a:cxnLst/>
              <a:rect l="l" t="t" r="r" b="b"/>
              <a:pathLst>
                <a:path w="17895" h="14688" extrusionOk="0">
                  <a:moveTo>
                    <a:pt x="2707" y="0"/>
                  </a:moveTo>
                  <a:cubicBezTo>
                    <a:pt x="2707" y="1"/>
                    <a:pt x="0" y="10351"/>
                    <a:pt x="13033" y="14687"/>
                  </a:cubicBezTo>
                  <a:cubicBezTo>
                    <a:pt x="13033" y="14687"/>
                    <a:pt x="17895" y="8747"/>
                    <a:pt x="10953" y="5314"/>
                  </a:cubicBezTo>
                  <a:cubicBezTo>
                    <a:pt x="3985" y="1880"/>
                    <a:pt x="2707" y="0"/>
                    <a:pt x="2707" y="0"/>
                  </a:cubicBezTo>
                  <a:close/>
                </a:path>
              </a:pathLst>
            </a:custGeom>
            <a:solidFill>
              <a:srgbClr val="8A7C5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8" name="Google Shape;792;p69">
              <a:extLst>
                <a:ext uri="{FF2B5EF4-FFF2-40B4-BE49-F238E27FC236}">
                  <a16:creationId xmlns:a16="http://schemas.microsoft.com/office/drawing/2014/main" id="{862EC10E-53FA-6A07-54FF-DA8B8E7511B5}"/>
                </a:ext>
              </a:extLst>
            </p:cNvPr>
            <p:cNvSpPr/>
            <p:nvPr/>
          </p:nvSpPr>
          <p:spPr>
            <a:xfrm>
              <a:off x="3227165" y="3822419"/>
              <a:ext cx="380996" cy="380986"/>
            </a:xfrm>
            <a:custGeom>
              <a:avLst/>
              <a:gdLst/>
              <a:ahLst/>
              <a:cxnLst/>
              <a:rect l="l" t="t" r="r" b="b"/>
              <a:pathLst>
                <a:path w="4207" h="4207" extrusionOk="0">
                  <a:moveTo>
                    <a:pt x="2093" y="1"/>
                  </a:moveTo>
                  <a:cubicBezTo>
                    <a:pt x="1863" y="1"/>
                    <a:pt x="1654" y="210"/>
                    <a:pt x="1654" y="440"/>
                  </a:cubicBezTo>
                  <a:lnTo>
                    <a:pt x="1654" y="1675"/>
                  </a:lnTo>
                  <a:lnTo>
                    <a:pt x="440" y="1675"/>
                  </a:lnTo>
                  <a:cubicBezTo>
                    <a:pt x="189" y="1675"/>
                    <a:pt x="1" y="1863"/>
                    <a:pt x="1" y="2114"/>
                  </a:cubicBezTo>
                  <a:cubicBezTo>
                    <a:pt x="1" y="2344"/>
                    <a:pt x="189" y="2553"/>
                    <a:pt x="440" y="2553"/>
                  </a:cubicBezTo>
                  <a:lnTo>
                    <a:pt x="1654" y="2553"/>
                  </a:lnTo>
                  <a:lnTo>
                    <a:pt x="1654" y="3767"/>
                  </a:lnTo>
                  <a:cubicBezTo>
                    <a:pt x="1654" y="4018"/>
                    <a:pt x="1863" y="4206"/>
                    <a:pt x="2093" y="4206"/>
                  </a:cubicBezTo>
                  <a:cubicBezTo>
                    <a:pt x="2344" y="4206"/>
                    <a:pt x="2533" y="4018"/>
                    <a:pt x="2533" y="3767"/>
                  </a:cubicBezTo>
                  <a:lnTo>
                    <a:pt x="2533" y="2553"/>
                  </a:lnTo>
                  <a:lnTo>
                    <a:pt x="3767" y="2553"/>
                  </a:lnTo>
                  <a:cubicBezTo>
                    <a:pt x="3997" y="2553"/>
                    <a:pt x="4206" y="2344"/>
                    <a:pt x="4206" y="2114"/>
                  </a:cubicBezTo>
                  <a:cubicBezTo>
                    <a:pt x="4206" y="1863"/>
                    <a:pt x="4018" y="1675"/>
                    <a:pt x="3767" y="1675"/>
                  </a:cubicBezTo>
                  <a:lnTo>
                    <a:pt x="2533" y="1675"/>
                  </a:lnTo>
                  <a:lnTo>
                    <a:pt x="2533" y="440"/>
                  </a:lnTo>
                  <a:cubicBezTo>
                    <a:pt x="2533" y="210"/>
                    <a:pt x="2344" y="1"/>
                    <a:pt x="2093" y="1"/>
                  </a:cubicBezTo>
                  <a:close/>
                </a:path>
              </a:pathLst>
            </a:custGeom>
            <a:solidFill>
              <a:srgbClr val="F4EFE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99" name="Google Shape;793;p69">
              <a:extLst>
                <a:ext uri="{FF2B5EF4-FFF2-40B4-BE49-F238E27FC236}">
                  <a16:creationId xmlns:a16="http://schemas.microsoft.com/office/drawing/2014/main" id="{8723AB22-8875-56A2-04EE-0E0C23844BFB}"/>
                </a:ext>
              </a:extLst>
            </p:cNvPr>
            <p:cNvSpPr/>
            <p:nvPr/>
          </p:nvSpPr>
          <p:spPr>
            <a:xfrm>
              <a:off x="5474737" y="1450963"/>
              <a:ext cx="468071" cy="468071"/>
            </a:xfrm>
            <a:custGeom>
              <a:avLst/>
              <a:gdLst/>
              <a:ahLst/>
              <a:cxnLst/>
              <a:rect l="l" t="t" r="r" b="b"/>
              <a:pathLst>
                <a:path w="4207" h="4207" extrusionOk="0">
                  <a:moveTo>
                    <a:pt x="2093" y="1"/>
                  </a:moveTo>
                  <a:cubicBezTo>
                    <a:pt x="1863" y="1"/>
                    <a:pt x="1654" y="210"/>
                    <a:pt x="1654" y="440"/>
                  </a:cubicBezTo>
                  <a:lnTo>
                    <a:pt x="1654" y="1675"/>
                  </a:lnTo>
                  <a:lnTo>
                    <a:pt x="440" y="1675"/>
                  </a:lnTo>
                  <a:cubicBezTo>
                    <a:pt x="189" y="1675"/>
                    <a:pt x="1" y="1863"/>
                    <a:pt x="1" y="2114"/>
                  </a:cubicBezTo>
                  <a:cubicBezTo>
                    <a:pt x="1" y="2344"/>
                    <a:pt x="189" y="2553"/>
                    <a:pt x="440" y="2553"/>
                  </a:cubicBezTo>
                  <a:lnTo>
                    <a:pt x="1654" y="2553"/>
                  </a:lnTo>
                  <a:lnTo>
                    <a:pt x="1654" y="3767"/>
                  </a:lnTo>
                  <a:cubicBezTo>
                    <a:pt x="1654" y="4018"/>
                    <a:pt x="1863" y="4206"/>
                    <a:pt x="2093" y="4206"/>
                  </a:cubicBezTo>
                  <a:cubicBezTo>
                    <a:pt x="2344" y="4206"/>
                    <a:pt x="2533" y="4018"/>
                    <a:pt x="2533" y="3767"/>
                  </a:cubicBezTo>
                  <a:lnTo>
                    <a:pt x="2533" y="2553"/>
                  </a:lnTo>
                  <a:lnTo>
                    <a:pt x="3767" y="2553"/>
                  </a:lnTo>
                  <a:cubicBezTo>
                    <a:pt x="3997" y="2553"/>
                    <a:pt x="4206" y="2344"/>
                    <a:pt x="4206" y="2114"/>
                  </a:cubicBezTo>
                  <a:cubicBezTo>
                    <a:pt x="4206" y="1863"/>
                    <a:pt x="4018" y="1675"/>
                    <a:pt x="3767" y="1675"/>
                  </a:cubicBezTo>
                  <a:lnTo>
                    <a:pt x="2533" y="1675"/>
                  </a:lnTo>
                  <a:lnTo>
                    <a:pt x="2533" y="440"/>
                  </a:lnTo>
                  <a:cubicBezTo>
                    <a:pt x="2533" y="210"/>
                    <a:pt x="2344" y="1"/>
                    <a:pt x="2093" y="1"/>
                  </a:cubicBezTo>
                  <a:close/>
                </a:path>
              </a:pathLst>
            </a:custGeom>
            <a:solidFill>
              <a:srgbClr val="F4EFE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300" name="Google Shape;2224;p41">
            <a:extLst>
              <a:ext uri="{FF2B5EF4-FFF2-40B4-BE49-F238E27FC236}">
                <a16:creationId xmlns:a16="http://schemas.microsoft.com/office/drawing/2014/main" id="{AB0FBD0C-C727-41A2-7E33-67AF7F1F0198}"/>
              </a:ext>
            </a:extLst>
          </p:cNvPr>
          <p:cNvSpPr/>
          <p:nvPr/>
        </p:nvSpPr>
        <p:spPr>
          <a:xfrm>
            <a:off x="3890232" y="1507171"/>
            <a:ext cx="4937756" cy="1108513"/>
          </a:xfrm>
          <a:prstGeom prst="roundRect">
            <a:avLst>
              <a:gd name="adj" fmla="val 16667"/>
            </a:avLst>
          </a:prstGeom>
          <a:solidFill>
            <a:srgbClr val="5492C4"/>
          </a:solidFill>
          <a:ln>
            <a:noFill/>
          </a:ln>
        </p:spPr>
        <p:txBody>
          <a:bodyPr spcFirstLastPara="1" wrap="square" lIns="121900" tIns="121900" rIns="121900" bIns="121900" anchor="ctr" anchorCtr="0">
            <a:noAutofit/>
          </a:bodyPr>
          <a:lstStyle/>
          <a:p>
            <a:pPr algn="ctr" defTabSz="1219140">
              <a:spcAft>
                <a:spcPts val="1333"/>
              </a:spcAft>
              <a:buClr>
                <a:srgbClr val="000000"/>
              </a:buClr>
              <a:defRPr/>
            </a:pPr>
            <a:r>
              <a:rPr lang="vi-VN" sz="3600" b="1" dirty="0">
                <a:solidFill>
                  <a:schemeClr val="bg1"/>
                </a:solidFill>
                <a:latin typeface="+mj-lt"/>
              </a:rPr>
              <a:t>Lịch sử/ tiến trình lịch sử văn học </a:t>
            </a:r>
            <a:endParaRPr lang="en-US" sz="23900" b="1" i="1" kern="0" dirty="0">
              <a:solidFill>
                <a:schemeClr val="bg1"/>
              </a:solidFill>
              <a:latin typeface="+mj-lt"/>
              <a:ea typeface="Calibri" panose="020F0502020204030204" pitchFamily="34" charset="0"/>
              <a:cs typeface="Times New Roman" panose="02020603050405020304" pitchFamily="18" charset="0"/>
              <a:sym typeface="Arial"/>
            </a:endParaRPr>
          </a:p>
        </p:txBody>
      </p:sp>
      <p:sp>
        <p:nvSpPr>
          <p:cNvPr id="301" name="Google Shape;2227;p41">
            <a:extLst>
              <a:ext uri="{FF2B5EF4-FFF2-40B4-BE49-F238E27FC236}">
                <a16:creationId xmlns:a16="http://schemas.microsoft.com/office/drawing/2014/main" id="{5810BD49-4E4F-BB4B-BF4D-4B574954DC9F}"/>
              </a:ext>
            </a:extLst>
          </p:cNvPr>
          <p:cNvSpPr txBox="1"/>
          <p:nvPr/>
        </p:nvSpPr>
        <p:spPr>
          <a:xfrm>
            <a:off x="0" y="4446517"/>
            <a:ext cx="4732726" cy="836400"/>
          </a:xfrm>
          <a:prstGeom prst="rect">
            <a:avLst/>
          </a:prstGeom>
          <a:noFill/>
          <a:ln>
            <a:noFill/>
          </a:ln>
        </p:spPr>
        <p:txBody>
          <a:bodyPr spcFirstLastPara="1" wrap="square" lIns="121900" tIns="121900" rIns="121900" bIns="121900" anchor="ctr" anchorCtr="0">
            <a:noAutofit/>
          </a:bodyPr>
          <a:lstStyle/>
          <a:p>
            <a:pPr algn="ctr" defTabSz="914377"/>
            <a:r>
              <a:rPr lang="vi-VN" sz="3600" dirty="0">
                <a:latin typeface="+mj-lt"/>
              </a:rPr>
              <a:t>là một hệ thống tác giả, tác phẩm với sự hình thành, tồn tại, thay đổi, phát triển qua các thời kì lịch sử, bao gồm: cổ đại, trung đại, hiện đại. </a:t>
            </a:r>
            <a:endParaRPr lang="en-SG" sz="34400" dirty="0">
              <a:solidFill>
                <a:srgbClr val="E7E6E6">
                  <a:lumMod val="10000"/>
                </a:srgbClr>
              </a:solidFill>
              <a:latin typeface="+mj-lt"/>
              <a:cs typeface="Times New Roman" panose="02020603050405020304" pitchFamily="18" charset="0"/>
              <a:sym typeface="Arial"/>
            </a:endParaRPr>
          </a:p>
        </p:txBody>
      </p:sp>
      <p:sp>
        <p:nvSpPr>
          <p:cNvPr id="302" name="Google Shape;2230;p41">
            <a:extLst>
              <a:ext uri="{FF2B5EF4-FFF2-40B4-BE49-F238E27FC236}">
                <a16:creationId xmlns:a16="http://schemas.microsoft.com/office/drawing/2014/main" id="{95E4D7A2-5965-FA33-C72C-171398DCC4F5}"/>
              </a:ext>
            </a:extLst>
          </p:cNvPr>
          <p:cNvSpPr txBox="1"/>
          <p:nvPr/>
        </p:nvSpPr>
        <p:spPr>
          <a:xfrm>
            <a:off x="8592860" y="4044687"/>
            <a:ext cx="3483707" cy="836400"/>
          </a:xfrm>
          <a:prstGeom prst="rect">
            <a:avLst/>
          </a:prstGeom>
          <a:noFill/>
          <a:ln>
            <a:noFill/>
          </a:ln>
        </p:spPr>
        <p:txBody>
          <a:bodyPr spcFirstLastPara="1" wrap="square" lIns="121900" tIns="121900" rIns="121900" bIns="121900" anchor="ctr" anchorCtr="0">
            <a:noAutofit/>
          </a:bodyPr>
          <a:lstStyle/>
          <a:p>
            <a:pPr algn="ctr"/>
            <a:r>
              <a:rPr lang="vi-VN" sz="3600" dirty="0">
                <a:latin typeface="+mj-lt"/>
              </a:rPr>
              <a:t>Trong từng thời kìm có thể phân chia thành các giai đoạn văn học.</a:t>
            </a:r>
            <a:endParaRPr lang="en-SG" sz="3600" dirty="0">
              <a:latin typeface="+mj-lt"/>
            </a:endParaRPr>
          </a:p>
        </p:txBody>
      </p:sp>
      <p:sp>
        <p:nvSpPr>
          <p:cNvPr id="303" name="Google Shape;2240;p41">
            <a:extLst>
              <a:ext uri="{FF2B5EF4-FFF2-40B4-BE49-F238E27FC236}">
                <a16:creationId xmlns:a16="http://schemas.microsoft.com/office/drawing/2014/main" id="{8AE48F78-7360-6CD2-E662-B0C7BF67EA65}"/>
              </a:ext>
            </a:extLst>
          </p:cNvPr>
          <p:cNvSpPr/>
          <p:nvPr/>
        </p:nvSpPr>
        <p:spPr>
          <a:xfrm>
            <a:off x="1707594" y="1635890"/>
            <a:ext cx="836400" cy="836400"/>
          </a:xfrm>
          <a:prstGeom prst="ellipse">
            <a:avLst/>
          </a:prstGeom>
          <a:solidFill>
            <a:srgbClr val="ED7341"/>
          </a:solidFill>
          <a:ln>
            <a:noFill/>
          </a:ln>
        </p:spPr>
        <p:txBody>
          <a:bodyPr spcFirstLastPara="1" wrap="square" lIns="121900" tIns="121900" rIns="121900" bIns="121900" anchor="ctr" anchorCtr="0">
            <a:noAutofit/>
          </a:bodyPr>
          <a:lstStyle/>
          <a:p>
            <a:pPr algn="ctr" defTabSz="1219140">
              <a:defRPr/>
            </a:pPr>
            <a:endParaRPr sz="2400" b="1" kern="0">
              <a:solidFill>
                <a:srgbClr val="FFFFFF"/>
              </a:solidFill>
              <a:latin typeface="Fira Sans Extra Condensed"/>
              <a:ea typeface="Fira Sans Extra Condensed"/>
              <a:cs typeface="Fira Sans Extra Condensed"/>
              <a:sym typeface="Fira Sans Extra Condensed"/>
            </a:endParaRPr>
          </a:p>
        </p:txBody>
      </p:sp>
      <p:sp>
        <p:nvSpPr>
          <p:cNvPr id="304" name="Google Shape;2241;p41">
            <a:extLst>
              <a:ext uri="{FF2B5EF4-FFF2-40B4-BE49-F238E27FC236}">
                <a16:creationId xmlns:a16="http://schemas.microsoft.com/office/drawing/2014/main" id="{B76D87D6-CFB8-4C40-D599-CC082E50A636}"/>
              </a:ext>
            </a:extLst>
          </p:cNvPr>
          <p:cNvSpPr/>
          <p:nvPr/>
        </p:nvSpPr>
        <p:spPr>
          <a:xfrm>
            <a:off x="10063374" y="1635890"/>
            <a:ext cx="836400" cy="836400"/>
          </a:xfrm>
          <a:prstGeom prst="ellipse">
            <a:avLst/>
          </a:prstGeom>
          <a:solidFill>
            <a:srgbClr val="7AB848"/>
          </a:solidFill>
          <a:ln>
            <a:noFill/>
          </a:ln>
        </p:spPr>
        <p:txBody>
          <a:bodyPr spcFirstLastPara="1" wrap="square" lIns="121900" tIns="121900" rIns="121900" bIns="121900" anchor="ctr" anchorCtr="0">
            <a:noAutofit/>
          </a:bodyPr>
          <a:lstStyle/>
          <a:p>
            <a:pPr algn="ctr" defTabSz="1219140">
              <a:defRPr/>
            </a:pPr>
            <a:endParaRPr sz="2400" b="1" kern="0">
              <a:solidFill>
                <a:srgbClr val="FFFFFF"/>
              </a:solidFill>
              <a:latin typeface="Fira Sans Extra Condensed"/>
              <a:ea typeface="Fira Sans Extra Condensed"/>
              <a:cs typeface="Fira Sans Extra Condensed"/>
              <a:sym typeface="Fira Sans Extra Condensed"/>
            </a:endParaRPr>
          </a:p>
        </p:txBody>
      </p:sp>
      <p:cxnSp>
        <p:nvCxnSpPr>
          <p:cNvPr id="305" name="Google Shape;2242;p41">
            <a:extLst>
              <a:ext uri="{FF2B5EF4-FFF2-40B4-BE49-F238E27FC236}">
                <a16:creationId xmlns:a16="http://schemas.microsoft.com/office/drawing/2014/main" id="{EC03E32D-8D7E-19D5-B35F-E098EBF84630}"/>
              </a:ext>
            </a:extLst>
          </p:cNvPr>
          <p:cNvCxnSpPr>
            <a:cxnSpLocks/>
            <a:stCxn id="303" idx="6"/>
            <a:endCxn id="300" idx="1"/>
          </p:cNvCxnSpPr>
          <p:nvPr/>
        </p:nvCxnSpPr>
        <p:spPr>
          <a:xfrm>
            <a:off x="2543994" y="2054091"/>
            <a:ext cx="1346237" cy="7337"/>
          </a:xfrm>
          <a:prstGeom prst="straightConnector1">
            <a:avLst/>
          </a:prstGeom>
          <a:noFill/>
          <a:ln w="9525" cap="flat" cmpd="sng">
            <a:solidFill>
              <a:srgbClr val="000000"/>
            </a:solidFill>
            <a:prstDash val="solid"/>
            <a:round/>
            <a:headEnd type="none" w="med" len="med"/>
            <a:tailEnd type="none" w="med" len="med"/>
          </a:ln>
        </p:spPr>
      </p:cxnSp>
      <p:cxnSp>
        <p:nvCxnSpPr>
          <p:cNvPr id="306" name="Google Shape;2243;p41">
            <a:extLst>
              <a:ext uri="{FF2B5EF4-FFF2-40B4-BE49-F238E27FC236}">
                <a16:creationId xmlns:a16="http://schemas.microsoft.com/office/drawing/2014/main" id="{D45AFD12-210A-024D-FB9E-73EF25983859}"/>
              </a:ext>
            </a:extLst>
          </p:cNvPr>
          <p:cNvCxnSpPr>
            <a:cxnSpLocks/>
            <a:stCxn id="300" idx="3"/>
            <a:endCxn id="304" idx="2"/>
          </p:cNvCxnSpPr>
          <p:nvPr/>
        </p:nvCxnSpPr>
        <p:spPr>
          <a:xfrm flipV="1">
            <a:off x="8827987" y="2054091"/>
            <a:ext cx="1235387" cy="7337"/>
          </a:xfrm>
          <a:prstGeom prst="straightConnector1">
            <a:avLst/>
          </a:prstGeom>
          <a:noFill/>
          <a:ln w="9525" cap="flat" cmpd="sng">
            <a:solidFill>
              <a:srgbClr val="000000"/>
            </a:solidFill>
            <a:prstDash val="solid"/>
            <a:round/>
            <a:headEnd type="none" w="med" len="med"/>
            <a:tailEnd type="none" w="med" len="med"/>
          </a:ln>
        </p:spPr>
      </p:cxnSp>
      <p:cxnSp>
        <p:nvCxnSpPr>
          <p:cNvPr id="307" name="Google Shape;2244;p41">
            <a:extLst>
              <a:ext uri="{FF2B5EF4-FFF2-40B4-BE49-F238E27FC236}">
                <a16:creationId xmlns:a16="http://schemas.microsoft.com/office/drawing/2014/main" id="{4128755D-A84F-DED5-67E9-EB7090D8F892}"/>
              </a:ext>
            </a:extLst>
          </p:cNvPr>
          <p:cNvCxnSpPr>
            <a:cxnSpLocks/>
            <a:stCxn id="303" idx="4"/>
          </p:cNvCxnSpPr>
          <p:nvPr/>
        </p:nvCxnSpPr>
        <p:spPr>
          <a:xfrm>
            <a:off x="2125794" y="2472291"/>
            <a:ext cx="0" cy="745649"/>
          </a:xfrm>
          <a:prstGeom prst="straightConnector1">
            <a:avLst/>
          </a:prstGeom>
          <a:noFill/>
          <a:ln w="9525" cap="flat" cmpd="sng">
            <a:solidFill>
              <a:srgbClr val="000000"/>
            </a:solidFill>
            <a:prstDash val="solid"/>
            <a:round/>
            <a:headEnd type="none" w="med" len="med"/>
            <a:tailEnd type="none" w="med" len="med"/>
          </a:ln>
        </p:spPr>
      </p:cxnSp>
      <p:cxnSp>
        <p:nvCxnSpPr>
          <p:cNvPr id="308" name="Google Shape;2245;p41">
            <a:extLst>
              <a:ext uri="{FF2B5EF4-FFF2-40B4-BE49-F238E27FC236}">
                <a16:creationId xmlns:a16="http://schemas.microsoft.com/office/drawing/2014/main" id="{2A578B87-2199-AEC9-E168-61E02067BCA7}"/>
              </a:ext>
            </a:extLst>
          </p:cNvPr>
          <p:cNvCxnSpPr>
            <a:cxnSpLocks/>
            <a:stCxn id="304" idx="4"/>
          </p:cNvCxnSpPr>
          <p:nvPr/>
        </p:nvCxnSpPr>
        <p:spPr>
          <a:xfrm>
            <a:off x="10481574" y="2472290"/>
            <a:ext cx="0" cy="895200"/>
          </a:xfrm>
          <a:prstGeom prst="straightConnector1">
            <a:avLst/>
          </a:prstGeom>
          <a:noFill/>
          <a:ln w="9525" cap="flat" cmpd="sng">
            <a:solidFill>
              <a:srgbClr val="000000"/>
            </a:solidFill>
            <a:prstDash val="solid"/>
            <a:round/>
            <a:headEnd type="none" w="med" len="med"/>
            <a:tailEnd type="none" w="med" len="med"/>
          </a:ln>
        </p:spPr>
      </p:cxnSp>
      <p:grpSp>
        <p:nvGrpSpPr>
          <p:cNvPr id="309" name="Google Shape;2236;p41">
            <a:extLst>
              <a:ext uri="{FF2B5EF4-FFF2-40B4-BE49-F238E27FC236}">
                <a16:creationId xmlns:a16="http://schemas.microsoft.com/office/drawing/2014/main" id="{F47CD2C7-AA50-C99D-FF0F-7E8BA69CEF34}"/>
              </a:ext>
            </a:extLst>
          </p:cNvPr>
          <p:cNvGrpSpPr/>
          <p:nvPr/>
        </p:nvGrpSpPr>
        <p:grpSpPr>
          <a:xfrm>
            <a:off x="10282740" y="1759920"/>
            <a:ext cx="397836" cy="472692"/>
            <a:chOff x="-48233050" y="3569725"/>
            <a:chExt cx="252050" cy="299475"/>
          </a:xfrm>
        </p:grpSpPr>
        <p:sp>
          <p:nvSpPr>
            <p:cNvPr id="310" name="Google Shape;2237;p41">
              <a:extLst>
                <a:ext uri="{FF2B5EF4-FFF2-40B4-BE49-F238E27FC236}">
                  <a16:creationId xmlns:a16="http://schemas.microsoft.com/office/drawing/2014/main" id="{A519D26D-9697-98EC-71F0-6281929F05D3}"/>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121900" tIns="121900" rIns="121900" bIns="121900" anchor="ctr" anchorCtr="0">
              <a:noAutofit/>
            </a:bodyPr>
            <a:lstStyle/>
            <a:p>
              <a:pPr defTabSz="1219140">
                <a:defRPr/>
              </a:pPr>
              <a:endParaRPr sz="2400" kern="0">
                <a:solidFill>
                  <a:sysClr val="windowText" lastClr="000000"/>
                </a:solidFill>
                <a:latin typeface="Arial"/>
                <a:sym typeface="Arial"/>
              </a:endParaRPr>
            </a:p>
          </p:txBody>
        </p:sp>
        <p:sp>
          <p:nvSpPr>
            <p:cNvPr id="311" name="Google Shape;2238;p41">
              <a:extLst>
                <a:ext uri="{FF2B5EF4-FFF2-40B4-BE49-F238E27FC236}">
                  <a16:creationId xmlns:a16="http://schemas.microsoft.com/office/drawing/2014/main" id="{270EE5BB-6D4E-E45F-9D08-5A3BE605B7D3}"/>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121900" tIns="121900" rIns="121900" bIns="121900" anchor="ctr" anchorCtr="0">
              <a:noAutofit/>
            </a:bodyPr>
            <a:lstStyle/>
            <a:p>
              <a:pPr defTabSz="1219140">
                <a:defRPr/>
              </a:pPr>
              <a:endParaRPr sz="2400" kern="0">
                <a:solidFill>
                  <a:sysClr val="windowText" lastClr="000000"/>
                </a:solidFill>
                <a:latin typeface="Arial"/>
                <a:sym typeface="Arial"/>
              </a:endParaRPr>
            </a:p>
          </p:txBody>
        </p:sp>
        <p:sp>
          <p:nvSpPr>
            <p:cNvPr id="312" name="Google Shape;2239;p41">
              <a:extLst>
                <a:ext uri="{FF2B5EF4-FFF2-40B4-BE49-F238E27FC236}">
                  <a16:creationId xmlns:a16="http://schemas.microsoft.com/office/drawing/2014/main" id="{5764873B-C608-80AC-DFEE-4219CA97D8B7}"/>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121900" tIns="121900" rIns="121900" bIns="121900" anchor="ctr" anchorCtr="0">
              <a:noAutofit/>
            </a:bodyPr>
            <a:lstStyle/>
            <a:p>
              <a:pPr defTabSz="1219140">
                <a:defRPr/>
              </a:pPr>
              <a:endParaRPr sz="2400" kern="0">
                <a:solidFill>
                  <a:sysClr val="windowText" lastClr="000000"/>
                </a:solidFill>
                <a:latin typeface="Arial"/>
                <a:sym typeface="Arial"/>
              </a:endParaRPr>
            </a:p>
          </p:txBody>
        </p:sp>
      </p:grpSp>
      <p:grpSp>
        <p:nvGrpSpPr>
          <p:cNvPr id="313" name="Google Shape;2231;p41">
            <a:extLst>
              <a:ext uri="{FF2B5EF4-FFF2-40B4-BE49-F238E27FC236}">
                <a16:creationId xmlns:a16="http://schemas.microsoft.com/office/drawing/2014/main" id="{D074E1D4-BB18-B32E-FE17-D3E5F8E1CBED}"/>
              </a:ext>
            </a:extLst>
          </p:cNvPr>
          <p:cNvGrpSpPr/>
          <p:nvPr/>
        </p:nvGrpSpPr>
        <p:grpSpPr>
          <a:xfrm>
            <a:off x="1877923" y="1802931"/>
            <a:ext cx="495713" cy="494505"/>
            <a:chOff x="-41111350" y="3239100"/>
            <a:chExt cx="318200" cy="317425"/>
          </a:xfrm>
        </p:grpSpPr>
        <p:sp>
          <p:nvSpPr>
            <p:cNvPr id="314" name="Google Shape;2232;p41">
              <a:extLst>
                <a:ext uri="{FF2B5EF4-FFF2-40B4-BE49-F238E27FC236}">
                  <a16:creationId xmlns:a16="http://schemas.microsoft.com/office/drawing/2014/main" id="{36C6EA45-EDE6-5D5F-EF9C-B474670F973A}"/>
                </a:ext>
              </a:extLst>
            </p:cNvPr>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FFFFFF"/>
            </a:solidFill>
            <a:ln>
              <a:noFill/>
            </a:ln>
          </p:spPr>
          <p:txBody>
            <a:bodyPr spcFirstLastPara="1" wrap="square" lIns="121900" tIns="121900" rIns="121900" bIns="121900" anchor="ctr" anchorCtr="0">
              <a:noAutofit/>
            </a:bodyPr>
            <a:lstStyle/>
            <a:p>
              <a:pPr defTabSz="1219140">
                <a:defRPr/>
              </a:pPr>
              <a:endParaRPr sz="2400" kern="0">
                <a:solidFill>
                  <a:sysClr val="windowText" lastClr="000000"/>
                </a:solidFill>
                <a:latin typeface="Arial"/>
                <a:sym typeface="Arial"/>
              </a:endParaRPr>
            </a:p>
          </p:txBody>
        </p:sp>
        <p:sp>
          <p:nvSpPr>
            <p:cNvPr id="315" name="Google Shape;2233;p41">
              <a:extLst>
                <a:ext uri="{FF2B5EF4-FFF2-40B4-BE49-F238E27FC236}">
                  <a16:creationId xmlns:a16="http://schemas.microsoft.com/office/drawing/2014/main" id="{1F3B1778-BE85-4CB8-EBC9-0DD00B4EA4F1}"/>
                </a:ext>
              </a:extLst>
            </p:cNvPr>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FFFFFF"/>
            </a:solidFill>
            <a:ln>
              <a:noFill/>
            </a:ln>
          </p:spPr>
          <p:txBody>
            <a:bodyPr spcFirstLastPara="1" wrap="square" lIns="121900" tIns="121900" rIns="121900" bIns="121900" anchor="ctr" anchorCtr="0">
              <a:noAutofit/>
            </a:bodyPr>
            <a:lstStyle/>
            <a:p>
              <a:pPr defTabSz="1219140">
                <a:defRPr/>
              </a:pPr>
              <a:endParaRPr sz="2400" kern="0">
                <a:solidFill>
                  <a:sysClr val="windowText" lastClr="000000"/>
                </a:solidFill>
                <a:latin typeface="Arial"/>
                <a:sym typeface="Arial"/>
              </a:endParaRPr>
            </a:p>
          </p:txBody>
        </p:sp>
        <p:sp>
          <p:nvSpPr>
            <p:cNvPr id="316" name="Google Shape;2234;p41">
              <a:extLst>
                <a:ext uri="{FF2B5EF4-FFF2-40B4-BE49-F238E27FC236}">
                  <a16:creationId xmlns:a16="http://schemas.microsoft.com/office/drawing/2014/main" id="{B40E79B4-3DD4-BC8E-8EC2-8FD29415A8CA}"/>
                </a:ext>
              </a:extLst>
            </p:cNvPr>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FFFFFF"/>
            </a:solidFill>
            <a:ln>
              <a:noFill/>
            </a:ln>
          </p:spPr>
          <p:txBody>
            <a:bodyPr spcFirstLastPara="1" wrap="square" lIns="121900" tIns="121900" rIns="121900" bIns="121900" anchor="ctr" anchorCtr="0">
              <a:noAutofit/>
            </a:bodyPr>
            <a:lstStyle/>
            <a:p>
              <a:pPr defTabSz="1219140">
                <a:defRPr/>
              </a:pPr>
              <a:endParaRPr sz="2400" kern="0">
                <a:solidFill>
                  <a:sysClr val="windowText" lastClr="000000"/>
                </a:solidFill>
                <a:latin typeface="Arial"/>
                <a:sym typeface="Arial"/>
              </a:endParaRPr>
            </a:p>
          </p:txBody>
        </p:sp>
        <p:sp>
          <p:nvSpPr>
            <p:cNvPr id="317" name="Google Shape;2235;p41">
              <a:extLst>
                <a:ext uri="{FF2B5EF4-FFF2-40B4-BE49-F238E27FC236}">
                  <a16:creationId xmlns:a16="http://schemas.microsoft.com/office/drawing/2014/main" id="{CEC9D837-CE25-25F7-B87B-08D3EAAC13A5}"/>
                </a:ext>
              </a:extLst>
            </p:cNvPr>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FFFFFF"/>
            </a:solidFill>
            <a:ln>
              <a:noFill/>
            </a:ln>
          </p:spPr>
          <p:txBody>
            <a:bodyPr spcFirstLastPara="1" wrap="square" lIns="121900" tIns="121900" rIns="121900" bIns="121900" anchor="ctr" anchorCtr="0">
              <a:noAutofit/>
            </a:bodyPr>
            <a:lstStyle/>
            <a:p>
              <a:pPr defTabSz="1219140">
                <a:defRPr/>
              </a:pPr>
              <a:endParaRPr sz="2400" kern="0">
                <a:solidFill>
                  <a:sysClr val="windowText" lastClr="000000"/>
                </a:solidFill>
                <a:latin typeface="Arial"/>
                <a:sym typeface="Arial"/>
              </a:endParaRPr>
            </a:p>
          </p:txBody>
        </p:sp>
      </p:grpSp>
    </p:spTree>
    <p:custDataLst>
      <p:tags r:id="rId1"/>
    </p:custDataLst>
    <p:extLst>
      <p:ext uri="{BB962C8B-B14F-4D97-AF65-F5344CB8AC3E}">
        <p14:creationId xmlns:p14="http://schemas.microsoft.com/office/powerpoint/2010/main" val="791475588"/>
      </p:ext>
    </p:extLst>
  </p:cSld>
  <p:clrMapOvr>
    <a:masterClrMapping/>
  </p:clrMapOvr>
  <mc:AlternateContent xmlns:mc="http://schemas.openxmlformats.org/markup-compatibility/2006" xmlns:p14="http://schemas.microsoft.com/office/powerpoint/2010/main">
    <mc:Choice Requires="p14">
      <p:transition spd="slow" p14:dur="1400" advClick="0">
        <p14:doors dir="vert"/>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00"/>
                                        </p:tgtEl>
                                        <p:attrNameLst>
                                          <p:attrName>style.visibility</p:attrName>
                                        </p:attrNameLst>
                                      </p:cBhvr>
                                      <p:to>
                                        <p:strVal val="visible"/>
                                      </p:to>
                                    </p:set>
                                    <p:animEffect transition="in" filter="fade">
                                      <p:cBhvr>
                                        <p:cTn id="7" dur="1000"/>
                                        <p:tgtEl>
                                          <p:spTgt spid="300"/>
                                        </p:tgtEl>
                                      </p:cBhvr>
                                    </p:animEffect>
                                    <p:anim calcmode="lin" valueType="num">
                                      <p:cBhvr>
                                        <p:cTn id="8" dur="1000" fill="hold"/>
                                        <p:tgtEl>
                                          <p:spTgt spid="300"/>
                                        </p:tgtEl>
                                        <p:attrNameLst>
                                          <p:attrName>ppt_x</p:attrName>
                                        </p:attrNameLst>
                                      </p:cBhvr>
                                      <p:tavLst>
                                        <p:tav tm="0">
                                          <p:val>
                                            <p:strVal val="#ppt_x"/>
                                          </p:val>
                                        </p:tav>
                                        <p:tav tm="100000">
                                          <p:val>
                                            <p:strVal val="#ppt_x"/>
                                          </p:val>
                                        </p:tav>
                                      </p:tavLst>
                                    </p:anim>
                                    <p:anim calcmode="lin" valueType="num">
                                      <p:cBhvr>
                                        <p:cTn id="9" dur="1000" fill="hold"/>
                                        <p:tgtEl>
                                          <p:spTgt spid="300"/>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305"/>
                                        </p:tgtEl>
                                        <p:attrNameLst>
                                          <p:attrName>style.visibility</p:attrName>
                                        </p:attrNameLst>
                                      </p:cBhvr>
                                      <p:to>
                                        <p:strVal val="visible"/>
                                      </p:to>
                                    </p:set>
                                    <p:animEffect transition="in" filter="barn(inVertical)">
                                      <p:cBhvr>
                                        <p:cTn id="14" dur="500"/>
                                        <p:tgtEl>
                                          <p:spTgt spid="305"/>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303"/>
                                        </p:tgtEl>
                                        <p:attrNameLst>
                                          <p:attrName>style.visibility</p:attrName>
                                        </p:attrNameLst>
                                      </p:cBhvr>
                                      <p:to>
                                        <p:strVal val="visible"/>
                                      </p:to>
                                    </p:set>
                                    <p:animEffect transition="in" filter="barn(inVertical)">
                                      <p:cBhvr>
                                        <p:cTn id="17" dur="500"/>
                                        <p:tgtEl>
                                          <p:spTgt spid="303"/>
                                        </p:tgtEl>
                                      </p:cBhvr>
                                    </p:animEffect>
                                  </p:childTnLst>
                                </p:cTn>
                              </p:par>
                              <p:par>
                                <p:cTn id="18" presetID="16" presetClass="entr" presetSubtype="21" fill="hold" nodeType="withEffect">
                                  <p:stCondLst>
                                    <p:cond delay="0"/>
                                  </p:stCondLst>
                                  <p:childTnLst>
                                    <p:set>
                                      <p:cBhvr>
                                        <p:cTn id="19" dur="1" fill="hold">
                                          <p:stCondLst>
                                            <p:cond delay="0"/>
                                          </p:stCondLst>
                                        </p:cTn>
                                        <p:tgtEl>
                                          <p:spTgt spid="307"/>
                                        </p:tgtEl>
                                        <p:attrNameLst>
                                          <p:attrName>style.visibility</p:attrName>
                                        </p:attrNameLst>
                                      </p:cBhvr>
                                      <p:to>
                                        <p:strVal val="visible"/>
                                      </p:to>
                                    </p:set>
                                    <p:animEffect transition="in" filter="barn(inVertical)">
                                      <p:cBhvr>
                                        <p:cTn id="20" dur="500"/>
                                        <p:tgtEl>
                                          <p:spTgt spid="307"/>
                                        </p:tgtEl>
                                      </p:cBhvr>
                                    </p:animEffect>
                                  </p:childTnLst>
                                </p:cTn>
                              </p:par>
                              <p:par>
                                <p:cTn id="21" presetID="16" presetClass="entr" presetSubtype="21" fill="hold" nodeType="withEffect">
                                  <p:stCondLst>
                                    <p:cond delay="0"/>
                                  </p:stCondLst>
                                  <p:childTnLst>
                                    <p:set>
                                      <p:cBhvr>
                                        <p:cTn id="22" dur="1" fill="hold">
                                          <p:stCondLst>
                                            <p:cond delay="0"/>
                                          </p:stCondLst>
                                        </p:cTn>
                                        <p:tgtEl>
                                          <p:spTgt spid="313"/>
                                        </p:tgtEl>
                                        <p:attrNameLst>
                                          <p:attrName>style.visibility</p:attrName>
                                        </p:attrNameLst>
                                      </p:cBhvr>
                                      <p:to>
                                        <p:strVal val="visible"/>
                                      </p:to>
                                    </p:set>
                                    <p:animEffect transition="in" filter="barn(inVertical)">
                                      <p:cBhvr>
                                        <p:cTn id="23" dur="500"/>
                                        <p:tgtEl>
                                          <p:spTgt spid="313"/>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301"/>
                                        </p:tgtEl>
                                        <p:attrNameLst>
                                          <p:attrName>style.visibility</p:attrName>
                                        </p:attrNameLst>
                                      </p:cBhvr>
                                      <p:to>
                                        <p:strVal val="visible"/>
                                      </p:to>
                                    </p:set>
                                    <p:animEffect transition="in" filter="barn(inVertical)">
                                      <p:cBhvr>
                                        <p:cTn id="26" dur="500"/>
                                        <p:tgtEl>
                                          <p:spTgt spid="301"/>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309"/>
                                        </p:tgtEl>
                                        <p:attrNameLst>
                                          <p:attrName>style.visibility</p:attrName>
                                        </p:attrNameLst>
                                      </p:cBhvr>
                                      <p:to>
                                        <p:strVal val="visible"/>
                                      </p:to>
                                    </p:set>
                                    <p:animEffect transition="in" filter="wipe(down)">
                                      <p:cBhvr>
                                        <p:cTn id="31" dur="500"/>
                                        <p:tgtEl>
                                          <p:spTgt spid="309"/>
                                        </p:tgtEl>
                                      </p:cBhvr>
                                    </p:animEffect>
                                  </p:childTnLst>
                                </p:cTn>
                              </p:par>
                              <p:par>
                                <p:cTn id="32" presetID="22" presetClass="entr" presetSubtype="4" fill="hold" nodeType="withEffect">
                                  <p:stCondLst>
                                    <p:cond delay="0"/>
                                  </p:stCondLst>
                                  <p:childTnLst>
                                    <p:set>
                                      <p:cBhvr>
                                        <p:cTn id="33" dur="1" fill="hold">
                                          <p:stCondLst>
                                            <p:cond delay="0"/>
                                          </p:stCondLst>
                                        </p:cTn>
                                        <p:tgtEl>
                                          <p:spTgt spid="308"/>
                                        </p:tgtEl>
                                        <p:attrNameLst>
                                          <p:attrName>style.visibility</p:attrName>
                                        </p:attrNameLst>
                                      </p:cBhvr>
                                      <p:to>
                                        <p:strVal val="visible"/>
                                      </p:to>
                                    </p:set>
                                    <p:animEffect transition="in" filter="wipe(down)">
                                      <p:cBhvr>
                                        <p:cTn id="34" dur="500"/>
                                        <p:tgtEl>
                                          <p:spTgt spid="308"/>
                                        </p:tgtEl>
                                      </p:cBhvr>
                                    </p:animEffect>
                                  </p:childTnLst>
                                </p:cTn>
                              </p:par>
                              <p:par>
                                <p:cTn id="35" presetID="22" presetClass="entr" presetSubtype="4" fill="hold" nodeType="withEffect">
                                  <p:stCondLst>
                                    <p:cond delay="0"/>
                                  </p:stCondLst>
                                  <p:childTnLst>
                                    <p:set>
                                      <p:cBhvr>
                                        <p:cTn id="36" dur="1" fill="hold">
                                          <p:stCondLst>
                                            <p:cond delay="0"/>
                                          </p:stCondLst>
                                        </p:cTn>
                                        <p:tgtEl>
                                          <p:spTgt spid="306"/>
                                        </p:tgtEl>
                                        <p:attrNameLst>
                                          <p:attrName>style.visibility</p:attrName>
                                        </p:attrNameLst>
                                      </p:cBhvr>
                                      <p:to>
                                        <p:strVal val="visible"/>
                                      </p:to>
                                    </p:set>
                                    <p:animEffect transition="in" filter="wipe(down)">
                                      <p:cBhvr>
                                        <p:cTn id="37" dur="500"/>
                                        <p:tgtEl>
                                          <p:spTgt spid="306"/>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304"/>
                                        </p:tgtEl>
                                        <p:attrNameLst>
                                          <p:attrName>style.visibility</p:attrName>
                                        </p:attrNameLst>
                                      </p:cBhvr>
                                      <p:to>
                                        <p:strVal val="visible"/>
                                      </p:to>
                                    </p:set>
                                    <p:animEffect transition="in" filter="wipe(down)">
                                      <p:cBhvr>
                                        <p:cTn id="40" dur="500"/>
                                        <p:tgtEl>
                                          <p:spTgt spid="304"/>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302"/>
                                        </p:tgtEl>
                                        <p:attrNameLst>
                                          <p:attrName>style.visibility</p:attrName>
                                        </p:attrNameLst>
                                      </p:cBhvr>
                                      <p:to>
                                        <p:strVal val="visible"/>
                                      </p:to>
                                    </p:set>
                                    <p:animEffect transition="in" filter="wipe(down)">
                                      <p:cBhvr>
                                        <p:cTn id="43" dur="500"/>
                                        <p:tgtEl>
                                          <p:spTgt spid="3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0" grpId="0" animBg="1"/>
      <p:bldP spid="301" grpId="0"/>
      <p:bldP spid="302" grpId="0"/>
      <p:bldP spid="303" grpId="0" animBg="1"/>
      <p:bldP spid="304"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10850881" y="424545"/>
            <a:ext cx="3162416" cy="458421"/>
          </a:xfrm>
          <a:prstGeom prst="rect">
            <a:avLst/>
          </a:prstGeom>
        </p:spPr>
      </p:pic>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6"/>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6266162" y="-4141207"/>
            <a:ext cx="846221" cy="9241974"/>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6"/>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2268355" y="264258"/>
            <a:ext cx="8841831" cy="618708"/>
          </a:xfrm>
          <a:prstGeom prst="rect">
            <a:avLst/>
          </a:prstGeom>
          <a:noFill/>
        </p:spPr>
        <p:txBody>
          <a:bodyPr vert="horz" wrap="square" rtlCol="0">
            <a:noAutofit/>
          </a:bodyPr>
          <a:lstStyle/>
          <a:p>
            <a:pPr lvl="0" algn="ctr">
              <a:defRPr/>
            </a:pPr>
            <a:r>
              <a:rPr lang="vi-VN" sz="3200" b="1" dirty="0">
                <a:solidFill>
                  <a:schemeClr val="bg1"/>
                </a:solidFill>
                <a:latin typeface="+mj-lt"/>
              </a:rPr>
              <a:t>2. Tìm hiểu Lịch sử/ tiến trình lịch sử văn học</a:t>
            </a:r>
            <a:endParaRPr kumimoji="0" lang="en-US" altLang="zh-CN" sz="8800" b="1" i="0" u="none" strike="noStrike" kern="1200" cap="none" spc="0" normalizeH="0" baseline="0" noProof="0" dirty="0">
              <a:ln>
                <a:noFill/>
              </a:ln>
              <a:solidFill>
                <a:schemeClr val="bg1"/>
              </a:solidFill>
              <a:effectLst/>
              <a:uLnTx/>
              <a:uFillTx/>
              <a:latin typeface="+mj-lt"/>
              <a:ea typeface="思源宋体 CN Light"/>
              <a:cs typeface="Times New Roman" panose="02020603050405020304" pitchFamily="18" charset="0"/>
            </a:endParaRPr>
          </a:p>
        </p:txBody>
      </p:sp>
      <p:sp>
        <p:nvSpPr>
          <p:cNvPr id="6" name="Freeform: Shape 5">
            <a:extLst>
              <a:ext uri="{FF2B5EF4-FFF2-40B4-BE49-F238E27FC236}">
                <a16:creationId xmlns:a16="http://schemas.microsoft.com/office/drawing/2014/main" id="{4BFC2882-9A0C-6118-F200-CC84332A6CE1}"/>
              </a:ext>
            </a:extLst>
          </p:cNvPr>
          <p:cNvSpPr/>
          <p:nvPr/>
        </p:nvSpPr>
        <p:spPr>
          <a:xfrm>
            <a:off x="4500153" y="1019121"/>
            <a:ext cx="4992414" cy="868845"/>
          </a:xfrm>
          <a:custGeom>
            <a:avLst/>
            <a:gdLst>
              <a:gd name="connsiteX0" fmla="*/ 0 w 4992414"/>
              <a:gd name="connsiteY0" fmla="*/ 77410 h 774096"/>
              <a:gd name="connsiteX1" fmla="*/ 77410 w 4992414"/>
              <a:gd name="connsiteY1" fmla="*/ 0 h 774096"/>
              <a:gd name="connsiteX2" fmla="*/ 4915004 w 4992414"/>
              <a:gd name="connsiteY2" fmla="*/ 0 h 774096"/>
              <a:gd name="connsiteX3" fmla="*/ 4992414 w 4992414"/>
              <a:gd name="connsiteY3" fmla="*/ 77410 h 774096"/>
              <a:gd name="connsiteX4" fmla="*/ 4992414 w 4992414"/>
              <a:gd name="connsiteY4" fmla="*/ 696686 h 774096"/>
              <a:gd name="connsiteX5" fmla="*/ 4915004 w 4992414"/>
              <a:gd name="connsiteY5" fmla="*/ 774096 h 774096"/>
              <a:gd name="connsiteX6" fmla="*/ 77410 w 4992414"/>
              <a:gd name="connsiteY6" fmla="*/ 774096 h 774096"/>
              <a:gd name="connsiteX7" fmla="*/ 0 w 4992414"/>
              <a:gd name="connsiteY7" fmla="*/ 696686 h 774096"/>
              <a:gd name="connsiteX8" fmla="*/ 0 w 4992414"/>
              <a:gd name="connsiteY8" fmla="*/ 77410 h 77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92414" h="774096">
                <a:moveTo>
                  <a:pt x="0" y="77410"/>
                </a:moveTo>
                <a:cubicBezTo>
                  <a:pt x="0" y="34658"/>
                  <a:pt x="34658" y="0"/>
                  <a:pt x="77410" y="0"/>
                </a:cubicBezTo>
                <a:lnTo>
                  <a:pt x="4915004" y="0"/>
                </a:lnTo>
                <a:cubicBezTo>
                  <a:pt x="4957756" y="0"/>
                  <a:pt x="4992414" y="34658"/>
                  <a:pt x="4992414" y="77410"/>
                </a:cubicBezTo>
                <a:lnTo>
                  <a:pt x="4992414" y="696686"/>
                </a:lnTo>
                <a:cubicBezTo>
                  <a:pt x="4992414" y="739438"/>
                  <a:pt x="4957756" y="774096"/>
                  <a:pt x="4915004" y="774096"/>
                </a:cubicBezTo>
                <a:lnTo>
                  <a:pt x="77410" y="774096"/>
                </a:lnTo>
                <a:cubicBezTo>
                  <a:pt x="34658" y="774096"/>
                  <a:pt x="0" y="739438"/>
                  <a:pt x="0" y="696686"/>
                </a:cubicBezTo>
                <a:lnTo>
                  <a:pt x="0" y="77410"/>
                </a:lnTo>
                <a:close/>
              </a:path>
            </a:pathLst>
          </a:custGeom>
          <a:solidFill>
            <a:srgbClr val="ACAD00">
              <a:hueOff val="0"/>
              <a:satOff val="0"/>
              <a:lumOff val="0"/>
              <a:alphaOff val="0"/>
            </a:srgbClr>
          </a:solidFill>
          <a:ln w="25400" cap="flat" cmpd="sng" algn="ctr">
            <a:solidFill>
              <a:srgbClr val="FFFFFF">
                <a:hueOff val="0"/>
                <a:satOff val="0"/>
                <a:lumOff val="0"/>
                <a:alphaOff val="0"/>
              </a:srgbClr>
            </a:solidFill>
            <a:prstDash val="solid"/>
          </a:ln>
          <a:effectLst/>
        </p:spPr>
        <p:style>
          <a:lnRef idx="2">
            <a:scrgbClr r="0" g="0" b="0"/>
          </a:lnRef>
          <a:fillRef idx="1">
            <a:scrgbClr r="0" g="0" b="0"/>
          </a:fillRef>
          <a:effectRef idx="0">
            <a:scrgbClr r="0" g="0" b="0"/>
          </a:effectRef>
          <a:fontRef idx="minor">
            <a:schemeClr val="lt1"/>
          </a:fontRef>
        </p:style>
        <p:txBody>
          <a:bodyPr spcFirstLastPara="0" vert="horz" wrap="square" lIns="91252" tIns="91252" rIns="91252" bIns="91252" numCol="1" spcCol="1270" anchor="ctr" anchorCtr="0">
            <a:noAutofit/>
          </a:bodyPr>
          <a:lstStyle/>
          <a:p>
            <a:pPr marL="0" lvl="0" indent="0" algn="ctr" defTabSz="800100">
              <a:lnSpc>
                <a:spcPct val="90000"/>
              </a:lnSpc>
              <a:spcBef>
                <a:spcPct val="0"/>
              </a:spcBef>
              <a:spcAft>
                <a:spcPct val="35000"/>
              </a:spcAft>
              <a:buNone/>
            </a:pPr>
            <a:r>
              <a:rPr lang="vi-VN" sz="2800" b="1" kern="1200" dirty="0">
                <a:solidFill>
                  <a:schemeClr val="bg1"/>
                </a:solidFill>
                <a:latin typeface="+mj-lt"/>
                <a:ea typeface="+mn-ea"/>
                <a:cs typeface="+mn-cs"/>
              </a:rPr>
              <a:t>Tóm tắt lịch sử văn học viết Việt Nam</a:t>
            </a:r>
            <a:endParaRPr lang="en-SG" sz="2800" b="1" kern="1200" dirty="0">
              <a:solidFill>
                <a:schemeClr val="bg1"/>
              </a:solidFill>
              <a:latin typeface="+mj-lt"/>
              <a:ea typeface="+mn-ea"/>
              <a:cs typeface="+mn-cs"/>
            </a:endParaRPr>
          </a:p>
        </p:txBody>
      </p:sp>
      <p:sp>
        <p:nvSpPr>
          <p:cNvPr id="7" name="Freeform: Shape 6">
            <a:extLst>
              <a:ext uri="{FF2B5EF4-FFF2-40B4-BE49-F238E27FC236}">
                <a16:creationId xmlns:a16="http://schemas.microsoft.com/office/drawing/2014/main" id="{6AE82D27-E593-C9D0-56F4-2709BB9271D3}"/>
              </a:ext>
            </a:extLst>
          </p:cNvPr>
          <p:cNvSpPr/>
          <p:nvPr/>
        </p:nvSpPr>
        <p:spPr>
          <a:xfrm>
            <a:off x="3942982" y="1862914"/>
            <a:ext cx="3053378" cy="417556"/>
          </a:xfrm>
          <a:custGeom>
            <a:avLst/>
            <a:gdLst/>
            <a:ahLst/>
            <a:cxnLst/>
            <a:rect l="0" t="0" r="0" b="0"/>
            <a:pathLst>
              <a:path>
                <a:moveTo>
                  <a:pt x="3053378" y="0"/>
                </a:moveTo>
                <a:lnTo>
                  <a:pt x="3053378" y="208778"/>
                </a:lnTo>
                <a:lnTo>
                  <a:pt x="0" y="208778"/>
                </a:lnTo>
                <a:lnTo>
                  <a:pt x="0" y="417556"/>
                </a:lnTo>
              </a:path>
            </a:pathLst>
          </a:custGeom>
          <a:noFill/>
          <a:ln w="25400" cap="flat" cmpd="sng" algn="ctr">
            <a:solidFill>
              <a:schemeClr val="tx1"/>
            </a:solidFill>
            <a:prstDash val="solid"/>
          </a:ln>
          <a:effectLst/>
        </p:spPr>
        <p:style>
          <a:lnRef idx="2">
            <a:scrgbClr r="0" g="0" b="0"/>
          </a:lnRef>
          <a:fillRef idx="0">
            <a:scrgbClr r="0" g="0" b="0"/>
          </a:fillRef>
          <a:effectRef idx="0">
            <a:scrgbClr r="0" g="0" b="0"/>
          </a:effectRef>
          <a:fontRef idx="minor">
            <a:schemeClr val="tx1">
              <a:hueOff val="0"/>
              <a:satOff val="0"/>
              <a:lumOff val="0"/>
              <a:alphaOff val="0"/>
            </a:schemeClr>
          </a:fontRef>
        </p:style>
        <p:txBody>
          <a:bodyPr/>
          <a:lstStyle/>
          <a:p>
            <a:endParaRPr lang="en-SG"/>
          </a:p>
        </p:txBody>
      </p:sp>
      <p:sp>
        <p:nvSpPr>
          <p:cNvPr id="9" name="Freeform: Shape 8">
            <a:extLst>
              <a:ext uri="{FF2B5EF4-FFF2-40B4-BE49-F238E27FC236}">
                <a16:creationId xmlns:a16="http://schemas.microsoft.com/office/drawing/2014/main" id="{C281227B-A38F-2C20-284C-56AB7E68633F}"/>
              </a:ext>
            </a:extLst>
          </p:cNvPr>
          <p:cNvSpPr/>
          <p:nvPr/>
        </p:nvSpPr>
        <p:spPr>
          <a:xfrm>
            <a:off x="889604" y="3386990"/>
            <a:ext cx="3053378" cy="417556"/>
          </a:xfrm>
          <a:custGeom>
            <a:avLst/>
            <a:gdLst/>
            <a:ahLst/>
            <a:cxnLst/>
            <a:rect l="0" t="0" r="0" b="0"/>
            <a:pathLst>
              <a:path>
                <a:moveTo>
                  <a:pt x="3053378" y="0"/>
                </a:moveTo>
                <a:lnTo>
                  <a:pt x="3053378" y="208778"/>
                </a:lnTo>
                <a:lnTo>
                  <a:pt x="0" y="208778"/>
                </a:lnTo>
                <a:lnTo>
                  <a:pt x="0" y="417556"/>
                </a:lnTo>
              </a:path>
            </a:pathLst>
          </a:custGeom>
          <a:noFill/>
          <a:ln w="25400" cap="flat" cmpd="sng" algn="ctr">
            <a:solidFill>
              <a:schemeClr val="tx1"/>
            </a:solidFill>
            <a:prstDash val="solid"/>
          </a:ln>
          <a:effectLst/>
        </p:spPr>
        <p:style>
          <a:lnRef idx="2">
            <a:scrgbClr r="0" g="0" b="0"/>
          </a:lnRef>
          <a:fillRef idx="0">
            <a:scrgbClr r="0" g="0" b="0"/>
          </a:fillRef>
          <a:effectRef idx="0">
            <a:scrgbClr r="0" g="0" b="0"/>
          </a:effectRef>
          <a:fontRef idx="minor">
            <a:schemeClr val="tx1">
              <a:hueOff val="0"/>
              <a:satOff val="0"/>
              <a:lumOff val="0"/>
              <a:alphaOff val="0"/>
            </a:schemeClr>
          </a:fontRef>
        </p:style>
        <p:txBody>
          <a:bodyPr/>
          <a:lstStyle/>
          <a:p>
            <a:endParaRPr lang="en-SG"/>
          </a:p>
        </p:txBody>
      </p:sp>
      <p:sp>
        <p:nvSpPr>
          <p:cNvPr id="10" name="Freeform: Shape 9">
            <a:extLst>
              <a:ext uri="{FF2B5EF4-FFF2-40B4-BE49-F238E27FC236}">
                <a16:creationId xmlns:a16="http://schemas.microsoft.com/office/drawing/2014/main" id="{7B1BFB34-947C-73CF-1489-5BE906F6F665}"/>
              </a:ext>
            </a:extLst>
          </p:cNvPr>
          <p:cNvSpPr/>
          <p:nvPr/>
        </p:nvSpPr>
        <p:spPr>
          <a:xfrm>
            <a:off x="106686" y="3741916"/>
            <a:ext cx="1565835" cy="2658884"/>
          </a:xfrm>
          <a:custGeom>
            <a:avLst/>
            <a:gdLst>
              <a:gd name="connsiteX0" fmla="*/ 0 w 1565835"/>
              <a:gd name="connsiteY0" fmla="*/ 104389 h 1043890"/>
              <a:gd name="connsiteX1" fmla="*/ 104389 w 1565835"/>
              <a:gd name="connsiteY1" fmla="*/ 0 h 1043890"/>
              <a:gd name="connsiteX2" fmla="*/ 1461446 w 1565835"/>
              <a:gd name="connsiteY2" fmla="*/ 0 h 1043890"/>
              <a:gd name="connsiteX3" fmla="*/ 1565835 w 1565835"/>
              <a:gd name="connsiteY3" fmla="*/ 104389 h 1043890"/>
              <a:gd name="connsiteX4" fmla="*/ 1565835 w 1565835"/>
              <a:gd name="connsiteY4" fmla="*/ 939501 h 1043890"/>
              <a:gd name="connsiteX5" fmla="*/ 1461446 w 1565835"/>
              <a:gd name="connsiteY5" fmla="*/ 1043890 h 1043890"/>
              <a:gd name="connsiteX6" fmla="*/ 104389 w 1565835"/>
              <a:gd name="connsiteY6" fmla="*/ 1043890 h 1043890"/>
              <a:gd name="connsiteX7" fmla="*/ 0 w 1565835"/>
              <a:gd name="connsiteY7" fmla="*/ 939501 h 1043890"/>
              <a:gd name="connsiteX8" fmla="*/ 0 w 1565835"/>
              <a:gd name="connsiteY8" fmla="*/ 104389 h 10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835" h="1043890">
                <a:moveTo>
                  <a:pt x="0" y="104389"/>
                </a:moveTo>
                <a:cubicBezTo>
                  <a:pt x="0" y="46737"/>
                  <a:pt x="46737" y="0"/>
                  <a:pt x="104389" y="0"/>
                </a:cubicBezTo>
                <a:lnTo>
                  <a:pt x="1461446" y="0"/>
                </a:lnTo>
                <a:cubicBezTo>
                  <a:pt x="1519098" y="0"/>
                  <a:pt x="1565835" y="46737"/>
                  <a:pt x="1565835" y="104389"/>
                </a:cubicBezTo>
                <a:lnTo>
                  <a:pt x="1565835" y="939501"/>
                </a:lnTo>
                <a:cubicBezTo>
                  <a:pt x="1565835" y="997153"/>
                  <a:pt x="1519098" y="1043890"/>
                  <a:pt x="1461446" y="1043890"/>
                </a:cubicBezTo>
                <a:lnTo>
                  <a:pt x="104389" y="1043890"/>
                </a:lnTo>
                <a:cubicBezTo>
                  <a:pt x="46737" y="1043890"/>
                  <a:pt x="0" y="997153"/>
                  <a:pt x="0" y="939501"/>
                </a:cubicBezTo>
                <a:lnTo>
                  <a:pt x="0" y="104389"/>
                </a:lnTo>
                <a:close/>
              </a:path>
            </a:pathLst>
          </a:custGeom>
          <a:solidFill>
            <a:srgbClr val="FF4400">
              <a:lumMod val="40000"/>
              <a:lumOff val="60000"/>
            </a:srgbClr>
          </a:solidFill>
          <a:ln w="25400" cap="flat" cmpd="sng" algn="ctr">
            <a:solidFill>
              <a:srgbClr val="FFFFFF">
                <a:hueOff val="0"/>
                <a:satOff val="0"/>
                <a:lumOff val="0"/>
                <a:alphaOff val="0"/>
              </a:srgbClr>
            </a:solidFill>
            <a:prstDash val="solid"/>
          </a:ln>
          <a:effectLst/>
        </p:spPr>
        <p:style>
          <a:lnRef idx="2">
            <a:scrgbClr r="0" g="0" b="0"/>
          </a:lnRef>
          <a:fillRef idx="1">
            <a:scrgbClr r="0" g="0" b="0"/>
          </a:fillRef>
          <a:effectRef idx="0">
            <a:scrgbClr r="0" g="0" b="0"/>
          </a:effectRef>
          <a:fontRef idx="minor">
            <a:schemeClr val="lt1"/>
          </a:fontRef>
        </p:style>
        <p:txBody>
          <a:bodyPr spcFirstLastPara="0" vert="horz" wrap="square" lIns="99154" tIns="99154" rIns="99154" bIns="99154" numCol="1" spcCol="1270" anchor="t" anchorCtr="0">
            <a:noAutofit/>
          </a:bodyPr>
          <a:lstStyle/>
          <a:p>
            <a:pPr marL="0" lvl="0" indent="0" algn="just" defTabSz="800100">
              <a:lnSpc>
                <a:spcPct val="90000"/>
              </a:lnSpc>
              <a:spcBef>
                <a:spcPct val="0"/>
              </a:spcBef>
              <a:spcAft>
                <a:spcPct val="35000"/>
              </a:spcAft>
              <a:buNone/>
            </a:pPr>
            <a:r>
              <a:rPr lang="vi-VN" sz="2800" b="1" kern="1200" dirty="0">
                <a:solidFill>
                  <a:schemeClr val="tx1"/>
                </a:solidFill>
                <a:latin typeface="+mj-lt"/>
                <a:ea typeface="+mn-ea"/>
                <a:cs typeface="+mn-cs"/>
              </a:rPr>
              <a:t>giai đoạn 1: </a:t>
            </a:r>
            <a:r>
              <a:rPr lang="en-US" sz="2800" kern="1200" dirty="0">
                <a:solidFill>
                  <a:schemeClr val="tx1"/>
                </a:solidFill>
                <a:latin typeface="+mj-lt"/>
                <a:ea typeface="+mn-ea"/>
                <a:cs typeface="+mn-cs"/>
              </a:rPr>
              <a:t>……………………………………………………</a:t>
            </a:r>
            <a:endParaRPr lang="en-SG" sz="2800" kern="1200" dirty="0">
              <a:solidFill>
                <a:schemeClr val="tx1"/>
              </a:solidFill>
              <a:latin typeface="+mj-lt"/>
              <a:ea typeface="+mn-ea"/>
              <a:cs typeface="+mn-cs"/>
            </a:endParaRPr>
          </a:p>
        </p:txBody>
      </p:sp>
      <p:sp>
        <p:nvSpPr>
          <p:cNvPr id="11" name="Freeform: Shape 10">
            <a:extLst>
              <a:ext uri="{FF2B5EF4-FFF2-40B4-BE49-F238E27FC236}">
                <a16:creationId xmlns:a16="http://schemas.microsoft.com/office/drawing/2014/main" id="{50626721-4B34-DE68-35F2-2A0B3FD1DB71}"/>
              </a:ext>
            </a:extLst>
          </p:cNvPr>
          <p:cNvSpPr/>
          <p:nvPr/>
        </p:nvSpPr>
        <p:spPr>
          <a:xfrm>
            <a:off x="2925190" y="3386990"/>
            <a:ext cx="1017792" cy="417556"/>
          </a:xfrm>
          <a:custGeom>
            <a:avLst/>
            <a:gdLst/>
            <a:ahLst/>
            <a:cxnLst/>
            <a:rect l="0" t="0" r="0" b="0"/>
            <a:pathLst>
              <a:path>
                <a:moveTo>
                  <a:pt x="1017792" y="0"/>
                </a:moveTo>
                <a:lnTo>
                  <a:pt x="1017792" y="208778"/>
                </a:lnTo>
                <a:lnTo>
                  <a:pt x="0" y="208778"/>
                </a:lnTo>
                <a:lnTo>
                  <a:pt x="0" y="417556"/>
                </a:lnTo>
              </a:path>
            </a:pathLst>
          </a:custGeom>
          <a:noFill/>
          <a:ln w="25400" cap="flat" cmpd="sng" algn="ctr">
            <a:solidFill>
              <a:schemeClr val="tx1"/>
            </a:solidFill>
            <a:prstDash val="solid"/>
          </a:ln>
          <a:effectLst/>
        </p:spPr>
        <p:style>
          <a:lnRef idx="2">
            <a:scrgbClr r="0" g="0" b="0"/>
          </a:lnRef>
          <a:fillRef idx="0">
            <a:scrgbClr r="0" g="0" b="0"/>
          </a:fillRef>
          <a:effectRef idx="0">
            <a:scrgbClr r="0" g="0" b="0"/>
          </a:effectRef>
          <a:fontRef idx="minor">
            <a:schemeClr val="tx1">
              <a:hueOff val="0"/>
              <a:satOff val="0"/>
              <a:lumOff val="0"/>
              <a:alphaOff val="0"/>
            </a:schemeClr>
          </a:fontRef>
        </p:style>
        <p:txBody>
          <a:bodyPr/>
          <a:lstStyle/>
          <a:p>
            <a:endParaRPr lang="en-SG"/>
          </a:p>
        </p:txBody>
      </p:sp>
      <p:sp>
        <p:nvSpPr>
          <p:cNvPr id="13" name="Freeform: Shape 12">
            <a:extLst>
              <a:ext uri="{FF2B5EF4-FFF2-40B4-BE49-F238E27FC236}">
                <a16:creationId xmlns:a16="http://schemas.microsoft.com/office/drawing/2014/main" id="{27169245-3702-35FF-CD70-FD0CE234CDEC}"/>
              </a:ext>
            </a:extLst>
          </p:cNvPr>
          <p:cNvSpPr/>
          <p:nvPr/>
        </p:nvSpPr>
        <p:spPr>
          <a:xfrm>
            <a:off x="1901242" y="3741916"/>
            <a:ext cx="1719184" cy="2658884"/>
          </a:xfrm>
          <a:custGeom>
            <a:avLst/>
            <a:gdLst>
              <a:gd name="connsiteX0" fmla="*/ 0 w 1565835"/>
              <a:gd name="connsiteY0" fmla="*/ 104389 h 1043890"/>
              <a:gd name="connsiteX1" fmla="*/ 104389 w 1565835"/>
              <a:gd name="connsiteY1" fmla="*/ 0 h 1043890"/>
              <a:gd name="connsiteX2" fmla="*/ 1461446 w 1565835"/>
              <a:gd name="connsiteY2" fmla="*/ 0 h 1043890"/>
              <a:gd name="connsiteX3" fmla="*/ 1565835 w 1565835"/>
              <a:gd name="connsiteY3" fmla="*/ 104389 h 1043890"/>
              <a:gd name="connsiteX4" fmla="*/ 1565835 w 1565835"/>
              <a:gd name="connsiteY4" fmla="*/ 939501 h 1043890"/>
              <a:gd name="connsiteX5" fmla="*/ 1461446 w 1565835"/>
              <a:gd name="connsiteY5" fmla="*/ 1043890 h 1043890"/>
              <a:gd name="connsiteX6" fmla="*/ 104389 w 1565835"/>
              <a:gd name="connsiteY6" fmla="*/ 1043890 h 1043890"/>
              <a:gd name="connsiteX7" fmla="*/ 0 w 1565835"/>
              <a:gd name="connsiteY7" fmla="*/ 939501 h 1043890"/>
              <a:gd name="connsiteX8" fmla="*/ 0 w 1565835"/>
              <a:gd name="connsiteY8" fmla="*/ 104389 h 10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835" h="1043890">
                <a:moveTo>
                  <a:pt x="0" y="104389"/>
                </a:moveTo>
                <a:cubicBezTo>
                  <a:pt x="0" y="46737"/>
                  <a:pt x="46737" y="0"/>
                  <a:pt x="104389" y="0"/>
                </a:cubicBezTo>
                <a:lnTo>
                  <a:pt x="1461446" y="0"/>
                </a:lnTo>
                <a:cubicBezTo>
                  <a:pt x="1519098" y="0"/>
                  <a:pt x="1565835" y="46737"/>
                  <a:pt x="1565835" y="104389"/>
                </a:cubicBezTo>
                <a:lnTo>
                  <a:pt x="1565835" y="939501"/>
                </a:lnTo>
                <a:cubicBezTo>
                  <a:pt x="1565835" y="997153"/>
                  <a:pt x="1519098" y="1043890"/>
                  <a:pt x="1461446" y="1043890"/>
                </a:cubicBezTo>
                <a:lnTo>
                  <a:pt x="104389" y="1043890"/>
                </a:lnTo>
                <a:cubicBezTo>
                  <a:pt x="46737" y="1043890"/>
                  <a:pt x="0" y="997153"/>
                  <a:pt x="0" y="939501"/>
                </a:cubicBezTo>
                <a:lnTo>
                  <a:pt x="0" y="104389"/>
                </a:lnTo>
                <a:close/>
              </a:path>
            </a:pathLst>
          </a:custGeom>
          <a:solidFill>
            <a:srgbClr val="FF4400">
              <a:lumMod val="40000"/>
              <a:lumOff val="60000"/>
            </a:srgbClr>
          </a:solidFill>
          <a:ln w="25400" cap="flat" cmpd="sng" algn="ctr">
            <a:solidFill>
              <a:srgbClr val="FFFFFF">
                <a:hueOff val="0"/>
                <a:satOff val="0"/>
                <a:lumOff val="0"/>
                <a:alphaOff val="0"/>
              </a:srgbClr>
            </a:solidFill>
            <a:prstDash val="solid"/>
          </a:ln>
          <a:effectLst/>
        </p:spPr>
        <p:style>
          <a:lnRef idx="2">
            <a:scrgbClr r="0" g="0" b="0"/>
          </a:lnRef>
          <a:fillRef idx="1">
            <a:scrgbClr r="0" g="0" b="0"/>
          </a:fillRef>
          <a:effectRef idx="0">
            <a:scrgbClr r="0" g="0" b="0"/>
          </a:effectRef>
          <a:fontRef idx="minor">
            <a:schemeClr val="lt1"/>
          </a:fontRef>
        </p:style>
        <p:txBody>
          <a:bodyPr spcFirstLastPara="0" vert="horz" wrap="square" lIns="99154" tIns="99154" rIns="99154" bIns="99154" numCol="1" spcCol="1270" anchor="t" anchorCtr="0">
            <a:noAutofit/>
          </a:bodyPr>
          <a:lstStyle/>
          <a:p>
            <a:pPr marL="0" lvl="0" indent="0" algn="just" defTabSz="800100">
              <a:lnSpc>
                <a:spcPct val="90000"/>
              </a:lnSpc>
              <a:spcBef>
                <a:spcPct val="0"/>
              </a:spcBef>
              <a:spcAft>
                <a:spcPct val="35000"/>
              </a:spcAft>
              <a:buNone/>
            </a:pPr>
            <a:r>
              <a:rPr lang="vi-VN" sz="2800" b="1" kern="1200" dirty="0">
                <a:solidFill>
                  <a:schemeClr val="tx1"/>
                </a:solidFill>
                <a:latin typeface="+mj-lt"/>
                <a:ea typeface="+mn-ea"/>
                <a:cs typeface="+mn-cs"/>
              </a:rPr>
              <a:t>giai đoạn 2:</a:t>
            </a:r>
            <a:r>
              <a:rPr lang="vi-VN" sz="2800" kern="1200" dirty="0">
                <a:solidFill>
                  <a:schemeClr val="tx1"/>
                </a:solidFill>
                <a:latin typeface="+mj-lt"/>
                <a:ea typeface="+mn-ea"/>
                <a:cs typeface="+mn-cs"/>
              </a:rPr>
              <a:t> </a:t>
            </a:r>
            <a:r>
              <a:rPr lang="en-US" sz="2800" kern="1200" dirty="0">
                <a:solidFill>
                  <a:schemeClr val="tx1"/>
                </a:solidFill>
                <a:latin typeface="+mj-lt"/>
                <a:ea typeface="+mn-ea"/>
                <a:cs typeface="+mn-cs"/>
              </a:rPr>
              <a:t>………………………………………………………………</a:t>
            </a:r>
            <a:endParaRPr lang="en-SG" sz="2800" kern="1200" dirty="0">
              <a:solidFill>
                <a:schemeClr val="tx1"/>
              </a:solidFill>
              <a:latin typeface="+mj-lt"/>
              <a:ea typeface="+mn-ea"/>
              <a:cs typeface="+mn-cs"/>
            </a:endParaRPr>
          </a:p>
        </p:txBody>
      </p:sp>
      <p:sp>
        <p:nvSpPr>
          <p:cNvPr id="14" name="Freeform: Shape 13">
            <a:extLst>
              <a:ext uri="{FF2B5EF4-FFF2-40B4-BE49-F238E27FC236}">
                <a16:creationId xmlns:a16="http://schemas.microsoft.com/office/drawing/2014/main" id="{4364DEAB-130F-BF7B-BBF8-D950B0DD40D8}"/>
              </a:ext>
            </a:extLst>
          </p:cNvPr>
          <p:cNvSpPr/>
          <p:nvPr/>
        </p:nvSpPr>
        <p:spPr>
          <a:xfrm>
            <a:off x="3942982" y="3386990"/>
            <a:ext cx="1017792" cy="417556"/>
          </a:xfrm>
          <a:custGeom>
            <a:avLst/>
            <a:gdLst/>
            <a:ahLst/>
            <a:cxnLst/>
            <a:rect l="0" t="0" r="0" b="0"/>
            <a:pathLst>
              <a:path>
                <a:moveTo>
                  <a:pt x="0" y="0"/>
                </a:moveTo>
                <a:lnTo>
                  <a:pt x="0" y="208778"/>
                </a:lnTo>
                <a:lnTo>
                  <a:pt x="1017792" y="208778"/>
                </a:lnTo>
                <a:lnTo>
                  <a:pt x="1017792" y="417556"/>
                </a:lnTo>
              </a:path>
            </a:pathLst>
          </a:custGeom>
          <a:noFill/>
          <a:ln w="25400" cap="flat" cmpd="sng" algn="ctr">
            <a:solidFill>
              <a:schemeClr val="tx1"/>
            </a:solidFill>
            <a:prstDash val="solid"/>
          </a:ln>
          <a:effectLst/>
        </p:spPr>
        <p:style>
          <a:lnRef idx="2">
            <a:scrgbClr r="0" g="0" b="0"/>
          </a:lnRef>
          <a:fillRef idx="0">
            <a:scrgbClr r="0" g="0" b="0"/>
          </a:fillRef>
          <a:effectRef idx="0">
            <a:scrgbClr r="0" g="0" b="0"/>
          </a:effectRef>
          <a:fontRef idx="minor">
            <a:schemeClr val="tx1">
              <a:hueOff val="0"/>
              <a:satOff val="0"/>
              <a:lumOff val="0"/>
              <a:alphaOff val="0"/>
            </a:schemeClr>
          </a:fontRef>
        </p:style>
        <p:txBody>
          <a:bodyPr/>
          <a:lstStyle/>
          <a:p>
            <a:endParaRPr lang="en-SG"/>
          </a:p>
        </p:txBody>
      </p:sp>
      <p:sp>
        <p:nvSpPr>
          <p:cNvPr id="16" name="Freeform: Shape 15">
            <a:extLst>
              <a:ext uri="{FF2B5EF4-FFF2-40B4-BE49-F238E27FC236}">
                <a16:creationId xmlns:a16="http://schemas.microsoft.com/office/drawing/2014/main" id="{1B09BED5-6329-BA60-C880-5A69A44605E2}"/>
              </a:ext>
            </a:extLst>
          </p:cNvPr>
          <p:cNvSpPr/>
          <p:nvPr/>
        </p:nvSpPr>
        <p:spPr>
          <a:xfrm>
            <a:off x="3873524" y="3741916"/>
            <a:ext cx="1782487" cy="2658884"/>
          </a:xfrm>
          <a:custGeom>
            <a:avLst/>
            <a:gdLst>
              <a:gd name="connsiteX0" fmla="*/ 0 w 1565835"/>
              <a:gd name="connsiteY0" fmla="*/ 104389 h 1043890"/>
              <a:gd name="connsiteX1" fmla="*/ 104389 w 1565835"/>
              <a:gd name="connsiteY1" fmla="*/ 0 h 1043890"/>
              <a:gd name="connsiteX2" fmla="*/ 1461446 w 1565835"/>
              <a:gd name="connsiteY2" fmla="*/ 0 h 1043890"/>
              <a:gd name="connsiteX3" fmla="*/ 1565835 w 1565835"/>
              <a:gd name="connsiteY3" fmla="*/ 104389 h 1043890"/>
              <a:gd name="connsiteX4" fmla="*/ 1565835 w 1565835"/>
              <a:gd name="connsiteY4" fmla="*/ 939501 h 1043890"/>
              <a:gd name="connsiteX5" fmla="*/ 1461446 w 1565835"/>
              <a:gd name="connsiteY5" fmla="*/ 1043890 h 1043890"/>
              <a:gd name="connsiteX6" fmla="*/ 104389 w 1565835"/>
              <a:gd name="connsiteY6" fmla="*/ 1043890 h 1043890"/>
              <a:gd name="connsiteX7" fmla="*/ 0 w 1565835"/>
              <a:gd name="connsiteY7" fmla="*/ 939501 h 1043890"/>
              <a:gd name="connsiteX8" fmla="*/ 0 w 1565835"/>
              <a:gd name="connsiteY8" fmla="*/ 104389 h 10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835" h="1043890">
                <a:moveTo>
                  <a:pt x="0" y="104389"/>
                </a:moveTo>
                <a:cubicBezTo>
                  <a:pt x="0" y="46737"/>
                  <a:pt x="46737" y="0"/>
                  <a:pt x="104389" y="0"/>
                </a:cubicBezTo>
                <a:lnTo>
                  <a:pt x="1461446" y="0"/>
                </a:lnTo>
                <a:cubicBezTo>
                  <a:pt x="1519098" y="0"/>
                  <a:pt x="1565835" y="46737"/>
                  <a:pt x="1565835" y="104389"/>
                </a:cubicBezTo>
                <a:lnTo>
                  <a:pt x="1565835" y="939501"/>
                </a:lnTo>
                <a:cubicBezTo>
                  <a:pt x="1565835" y="997153"/>
                  <a:pt x="1519098" y="1043890"/>
                  <a:pt x="1461446" y="1043890"/>
                </a:cubicBezTo>
                <a:lnTo>
                  <a:pt x="104389" y="1043890"/>
                </a:lnTo>
                <a:cubicBezTo>
                  <a:pt x="46737" y="1043890"/>
                  <a:pt x="0" y="997153"/>
                  <a:pt x="0" y="939501"/>
                </a:cubicBezTo>
                <a:lnTo>
                  <a:pt x="0" y="104389"/>
                </a:lnTo>
                <a:close/>
              </a:path>
            </a:pathLst>
          </a:custGeom>
          <a:solidFill>
            <a:srgbClr val="FF4400">
              <a:lumMod val="40000"/>
              <a:lumOff val="60000"/>
            </a:srgbClr>
          </a:solidFill>
          <a:ln w="25400" cap="flat" cmpd="sng" algn="ctr">
            <a:solidFill>
              <a:srgbClr val="FFFFFF">
                <a:hueOff val="0"/>
                <a:satOff val="0"/>
                <a:lumOff val="0"/>
                <a:alphaOff val="0"/>
              </a:srgbClr>
            </a:solidFill>
            <a:prstDash val="solid"/>
          </a:ln>
          <a:effectLst/>
        </p:spPr>
        <p:style>
          <a:lnRef idx="2">
            <a:scrgbClr r="0" g="0" b="0"/>
          </a:lnRef>
          <a:fillRef idx="1">
            <a:scrgbClr r="0" g="0" b="0"/>
          </a:fillRef>
          <a:effectRef idx="0">
            <a:scrgbClr r="0" g="0" b="0"/>
          </a:effectRef>
          <a:fontRef idx="minor">
            <a:schemeClr val="lt1"/>
          </a:fontRef>
        </p:style>
        <p:txBody>
          <a:bodyPr spcFirstLastPara="0" vert="horz" wrap="square" lIns="99154" tIns="99154" rIns="99154" bIns="99154" numCol="1" spcCol="1270" anchor="t" anchorCtr="0">
            <a:noAutofit/>
          </a:bodyPr>
          <a:lstStyle/>
          <a:p>
            <a:pPr marL="0" lvl="0" indent="0" algn="just" defTabSz="800100">
              <a:lnSpc>
                <a:spcPct val="90000"/>
              </a:lnSpc>
              <a:spcBef>
                <a:spcPct val="0"/>
              </a:spcBef>
              <a:spcAft>
                <a:spcPct val="35000"/>
              </a:spcAft>
              <a:buNone/>
            </a:pPr>
            <a:r>
              <a:rPr lang="vi-VN" sz="2800" b="1" kern="1200" dirty="0">
                <a:solidFill>
                  <a:schemeClr val="tx1"/>
                </a:solidFill>
                <a:latin typeface="+mj-lt"/>
                <a:ea typeface="+mn-ea"/>
                <a:cs typeface="+mn-cs"/>
              </a:rPr>
              <a:t>giai đoạn 3: </a:t>
            </a:r>
            <a:r>
              <a:rPr lang="en-US" sz="2800" kern="1200" dirty="0">
                <a:solidFill>
                  <a:schemeClr val="tx1"/>
                </a:solidFill>
                <a:latin typeface="+mj-lt"/>
                <a:ea typeface="+mn-ea"/>
                <a:cs typeface="+mn-cs"/>
              </a:rPr>
              <a:t>………………………………………………………………</a:t>
            </a:r>
            <a:endParaRPr lang="en-SG" sz="2800" kern="1200" dirty="0">
              <a:solidFill>
                <a:schemeClr val="tx1"/>
              </a:solidFill>
              <a:latin typeface="+mj-lt"/>
              <a:ea typeface="+mn-ea"/>
              <a:cs typeface="+mn-cs"/>
            </a:endParaRPr>
          </a:p>
        </p:txBody>
      </p:sp>
      <p:sp>
        <p:nvSpPr>
          <p:cNvPr id="17" name="Freeform: Shape 16">
            <a:extLst>
              <a:ext uri="{FF2B5EF4-FFF2-40B4-BE49-F238E27FC236}">
                <a16:creationId xmlns:a16="http://schemas.microsoft.com/office/drawing/2014/main" id="{E46CDA8C-8F49-9260-D061-73F4BE4F2F2A}"/>
              </a:ext>
            </a:extLst>
          </p:cNvPr>
          <p:cNvSpPr/>
          <p:nvPr/>
        </p:nvSpPr>
        <p:spPr>
          <a:xfrm>
            <a:off x="3942982" y="3386990"/>
            <a:ext cx="3053378" cy="417556"/>
          </a:xfrm>
          <a:custGeom>
            <a:avLst/>
            <a:gdLst/>
            <a:ahLst/>
            <a:cxnLst/>
            <a:rect l="0" t="0" r="0" b="0"/>
            <a:pathLst>
              <a:path>
                <a:moveTo>
                  <a:pt x="0" y="0"/>
                </a:moveTo>
                <a:lnTo>
                  <a:pt x="0" y="208778"/>
                </a:lnTo>
                <a:lnTo>
                  <a:pt x="3053378" y="208778"/>
                </a:lnTo>
                <a:lnTo>
                  <a:pt x="3053378" y="417556"/>
                </a:lnTo>
              </a:path>
            </a:pathLst>
          </a:custGeom>
          <a:noFill/>
          <a:ln w="25400" cap="flat" cmpd="sng" algn="ctr">
            <a:solidFill>
              <a:schemeClr val="tx1"/>
            </a:solidFill>
            <a:prstDash val="solid"/>
          </a:ln>
          <a:effectLst/>
        </p:spPr>
        <p:style>
          <a:lnRef idx="2">
            <a:scrgbClr r="0" g="0" b="0"/>
          </a:lnRef>
          <a:fillRef idx="0">
            <a:scrgbClr r="0" g="0" b="0"/>
          </a:fillRef>
          <a:effectRef idx="0">
            <a:scrgbClr r="0" g="0" b="0"/>
          </a:effectRef>
          <a:fontRef idx="minor">
            <a:schemeClr val="tx1">
              <a:hueOff val="0"/>
              <a:satOff val="0"/>
              <a:lumOff val="0"/>
              <a:alphaOff val="0"/>
            </a:schemeClr>
          </a:fontRef>
        </p:style>
        <p:txBody>
          <a:bodyPr/>
          <a:lstStyle/>
          <a:p>
            <a:endParaRPr lang="en-SG"/>
          </a:p>
        </p:txBody>
      </p:sp>
      <p:sp>
        <p:nvSpPr>
          <p:cNvPr id="18" name="Freeform: Shape 17">
            <a:extLst>
              <a:ext uri="{FF2B5EF4-FFF2-40B4-BE49-F238E27FC236}">
                <a16:creationId xmlns:a16="http://schemas.microsoft.com/office/drawing/2014/main" id="{203373EE-7ADC-5C27-DFB8-91328E3ECF8E}"/>
              </a:ext>
            </a:extLst>
          </p:cNvPr>
          <p:cNvSpPr/>
          <p:nvPr/>
        </p:nvSpPr>
        <p:spPr>
          <a:xfrm>
            <a:off x="5978566" y="3741916"/>
            <a:ext cx="1264739" cy="2658884"/>
          </a:xfrm>
          <a:custGeom>
            <a:avLst/>
            <a:gdLst>
              <a:gd name="connsiteX0" fmla="*/ 0 w 1565835"/>
              <a:gd name="connsiteY0" fmla="*/ 104389 h 1043890"/>
              <a:gd name="connsiteX1" fmla="*/ 104389 w 1565835"/>
              <a:gd name="connsiteY1" fmla="*/ 0 h 1043890"/>
              <a:gd name="connsiteX2" fmla="*/ 1461446 w 1565835"/>
              <a:gd name="connsiteY2" fmla="*/ 0 h 1043890"/>
              <a:gd name="connsiteX3" fmla="*/ 1565835 w 1565835"/>
              <a:gd name="connsiteY3" fmla="*/ 104389 h 1043890"/>
              <a:gd name="connsiteX4" fmla="*/ 1565835 w 1565835"/>
              <a:gd name="connsiteY4" fmla="*/ 939501 h 1043890"/>
              <a:gd name="connsiteX5" fmla="*/ 1461446 w 1565835"/>
              <a:gd name="connsiteY5" fmla="*/ 1043890 h 1043890"/>
              <a:gd name="connsiteX6" fmla="*/ 104389 w 1565835"/>
              <a:gd name="connsiteY6" fmla="*/ 1043890 h 1043890"/>
              <a:gd name="connsiteX7" fmla="*/ 0 w 1565835"/>
              <a:gd name="connsiteY7" fmla="*/ 939501 h 1043890"/>
              <a:gd name="connsiteX8" fmla="*/ 0 w 1565835"/>
              <a:gd name="connsiteY8" fmla="*/ 104389 h 10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835" h="1043890">
                <a:moveTo>
                  <a:pt x="0" y="104389"/>
                </a:moveTo>
                <a:cubicBezTo>
                  <a:pt x="0" y="46737"/>
                  <a:pt x="46737" y="0"/>
                  <a:pt x="104389" y="0"/>
                </a:cubicBezTo>
                <a:lnTo>
                  <a:pt x="1461446" y="0"/>
                </a:lnTo>
                <a:cubicBezTo>
                  <a:pt x="1519098" y="0"/>
                  <a:pt x="1565835" y="46737"/>
                  <a:pt x="1565835" y="104389"/>
                </a:cubicBezTo>
                <a:lnTo>
                  <a:pt x="1565835" y="939501"/>
                </a:lnTo>
                <a:cubicBezTo>
                  <a:pt x="1565835" y="997153"/>
                  <a:pt x="1519098" y="1043890"/>
                  <a:pt x="1461446" y="1043890"/>
                </a:cubicBezTo>
                <a:lnTo>
                  <a:pt x="104389" y="1043890"/>
                </a:lnTo>
                <a:cubicBezTo>
                  <a:pt x="46737" y="1043890"/>
                  <a:pt x="0" y="997153"/>
                  <a:pt x="0" y="939501"/>
                </a:cubicBezTo>
                <a:lnTo>
                  <a:pt x="0" y="104389"/>
                </a:lnTo>
                <a:close/>
              </a:path>
            </a:pathLst>
          </a:custGeom>
          <a:solidFill>
            <a:srgbClr val="FF4400">
              <a:lumMod val="40000"/>
              <a:lumOff val="60000"/>
            </a:srgbClr>
          </a:solidFill>
          <a:ln w="25400" cap="flat" cmpd="sng" algn="ctr">
            <a:solidFill>
              <a:srgbClr val="FFFFFF">
                <a:hueOff val="0"/>
                <a:satOff val="0"/>
                <a:lumOff val="0"/>
                <a:alphaOff val="0"/>
              </a:srgbClr>
            </a:solidFill>
            <a:prstDash val="solid"/>
          </a:ln>
          <a:effectLst/>
        </p:spPr>
        <p:style>
          <a:lnRef idx="2">
            <a:scrgbClr r="0" g="0" b="0"/>
          </a:lnRef>
          <a:fillRef idx="1">
            <a:scrgbClr r="0" g="0" b="0"/>
          </a:fillRef>
          <a:effectRef idx="0">
            <a:scrgbClr r="0" g="0" b="0"/>
          </a:effectRef>
          <a:fontRef idx="minor">
            <a:schemeClr val="lt1"/>
          </a:fontRef>
        </p:style>
        <p:txBody>
          <a:bodyPr spcFirstLastPara="0" vert="horz" wrap="square" lIns="99154" tIns="99154" rIns="99154" bIns="99154" numCol="1" spcCol="1270" anchor="t" anchorCtr="0">
            <a:noAutofit/>
          </a:bodyPr>
          <a:lstStyle/>
          <a:p>
            <a:pPr marL="0" lvl="0" indent="0" algn="just" defTabSz="800100">
              <a:lnSpc>
                <a:spcPct val="90000"/>
              </a:lnSpc>
              <a:spcBef>
                <a:spcPct val="0"/>
              </a:spcBef>
              <a:spcAft>
                <a:spcPct val="35000"/>
              </a:spcAft>
              <a:buNone/>
            </a:pPr>
            <a:r>
              <a:rPr lang="vi-VN" sz="2800" b="1" kern="1200" dirty="0">
                <a:solidFill>
                  <a:schemeClr val="tx1"/>
                </a:solidFill>
                <a:latin typeface="+mj-lt"/>
                <a:ea typeface="+mn-ea"/>
                <a:cs typeface="+mn-cs"/>
              </a:rPr>
              <a:t>giai đoạn 4: </a:t>
            </a:r>
            <a:r>
              <a:rPr lang="en-US" sz="2800" kern="1200" dirty="0">
                <a:solidFill>
                  <a:schemeClr val="tx1"/>
                </a:solidFill>
                <a:latin typeface="+mj-lt"/>
                <a:ea typeface="+mn-ea"/>
                <a:cs typeface="+mn-cs"/>
              </a:rPr>
              <a:t>………………………………</a:t>
            </a:r>
            <a:endParaRPr lang="en-SG" sz="2800" kern="1200" dirty="0">
              <a:solidFill>
                <a:schemeClr val="tx1"/>
              </a:solidFill>
              <a:latin typeface="+mj-lt"/>
              <a:ea typeface="+mn-ea"/>
              <a:cs typeface="+mn-cs"/>
            </a:endParaRPr>
          </a:p>
        </p:txBody>
      </p:sp>
      <p:sp>
        <p:nvSpPr>
          <p:cNvPr id="22" name="Freeform: Shape 21">
            <a:extLst>
              <a:ext uri="{FF2B5EF4-FFF2-40B4-BE49-F238E27FC236}">
                <a16:creationId xmlns:a16="http://schemas.microsoft.com/office/drawing/2014/main" id="{F8CF5BC9-93CC-6EB2-D5E7-19A8A355001D}"/>
              </a:ext>
            </a:extLst>
          </p:cNvPr>
          <p:cNvSpPr/>
          <p:nvPr/>
        </p:nvSpPr>
        <p:spPr>
          <a:xfrm>
            <a:off x="6996361" y="1862914"/>
            <a:ext cx="3053378" cy="417556"/>
          </a:xfrm>
          <a:custGeom>
            <a:avLst/>
            <a:gdLst/>
            <a:ahLst/>
            <a:cxnLst/>
            <a:rect l="0" t="0" r="0" b="0"/>
            <a:pathLst>
              <a:path>
                <a:moveTo>
                  <a:pt x="0" y="0"/>
                </a:moveTo>
                <a:lnTo>
                  <a:pt x="0" y="208778"/>
                </a:lnTo>
                <a:lnTo>
                  <a:pt x="3053378" y="208778"/>
                </a:lnTo>
                <a:lnTo>
                  <a:pt x="3053378" y="417556"/>
                </a:lnTo>
              </a:path>
            </a:pathLst>
          </a:custGeom>
          <a:noFill/>
          <a:ln w="25400" cap="flat" cmpd="sng" algn="ctr">
            <a:solidFill>
              <a:schemeClr val="tx1"/>
            </a:solidFill>
            <a:prstDash val="solid"/>
          </a:ln>
          <a:effectLst/>
        </p:spPr>
        <p:style>
          <a:lnRef idx="2">
            <a:scrgbClr r="0" g="0" b="0"/>
          </a:lnRef>
          <a:fillRef idx="0">
            <a:scrgbClr r="0" g="0" b="0"/>
          </a:fillRef>
          <a:effectRef idx="0">
            <a:scrgbClr r="0" g="0" b="0"/>
          </a:effectRef>
          <a:fontRef idx="minor">
            <a:schemeClr val="tx1">
              <a:hueOff val="0"/>
              <a:satOff val="0"/>
              <a:lumOff val="0"/>
              <a:alphaOff val="0"/>
            </a:schemeClr>
          </a:fontRef>
        </p:style>
        <p:txBody>
          <a:bodyPr/>
          <a:lstStyle/>
          <a:p>
            <a:endParaRPr lang="en-SG"/>
          </a:p>
        </p:txBody>
      </p:sp>
      <p:sp>
        <p:nvSpPr>
          <p:cNvPr id="24" name="Freeform: Shape 23">
            <a:extLst>
              <a:ext uri="{FF2B5EF4-FFF2-40B4-BE49-F238E27FC236}">
                <a16:creationId xmlns:a16="http://schemas.microsoft.com/office/drawing/2014/main" id="{0CDDDA62-3A55-3182-6412-C5E060E48871}"/>
              </a:ext>
            </a:extLst>
          </p:cNvPr>
          <p:cNvSpPr/>
          <p:nvPr/>
        </p:nvSpPr>
        <p:spPr>
          <a:xfrm>
            <a:off x="9031946" y="3386990"/>
            <a:ext cx="1017792" cy="417556"/>
          </a:xfrm>
          <a:custGeom>
            <a:avLst/>
            <a:gdLst/>
            <a:ahLst/>
            <a:cxnLst/>
            <a:rect l="0" t="0" r="0" b="0"/>
            <a:pathLst>
              <a:path>
                <a:moveTo>
                  <a:pt x="1017792" y="0"/>
                </a:moveTo>
                <a:lnTo>
                  <a:pt x="1017792" y="208778"/>
                </a:lnTo>
                <a:lnTo>
                  <a:pt x="0" y="208778"/>
                </a:lnTo>
                <a:lnTo>
                  <a:pt x="0" y="417556"/>
                </a:lnTo>
              </a:path>
            </a:pathLst>
          </a:custGeom>
          <a:noFill/>
          <a:ln w="25400" cap="flat" cmpd="sng" algn="ctr">
            <a:solidFill>
              <a:schemeClr val="tx1"/>
            </a:solidFill>
            <a:prstDash val="solid"/>
          </a:ln>
          <a:effectLst/>
        </p:spPr>
        <p:style>
          <a:lnRef idx="2">
            <a:scrgbClr r="0" g="0" b="0"/>
          </a:lnRef>
          <a:fillRef idx="0">
            <a:scrgbClr r="0" g="0" b="0"/>
          </a:fillRef>
          <a:effectRef idx="0">
            <a:scrgbClr r="0" g="0" b="0"/>
          </a:effectRef>
          <a:fontRef idx="minor">
            <a:schemeClr val="tx1">
              <a:hueOff val="0"/>
              <a:satOff val="0"/>
              <a:lumOff val="0"/>
              <a:alphaOff val="0"/>
            </a:schemeClr>
          </a:fontRef>
        </p:style>
        <p:txBody>
          <a:bodyPr/>
          <a:lstStyle/>
          <a:p>
            <a:endParaRPr lang="en-SG"/>
          </a:p>
        </p:txBody>
      </p:sp>
      <p:sp>
        <p:nvSpPr>
          <p:cNvPr id="25" name="Freeform: Shape 24">
            <a:extLst>
              <a:ext uri="{FF2B5EF4-FFF2-40B4-BE49-F238E27FC236}">
                <a16:creationId xmlns:a16="http://schemas.microsoft.com/office/drawing/2014/main" id="{BFF0717E-46FF-0879-CBFB-9942C2090235}"/>
              </a:ext>
            </a:extLst>
          </p:cNvPr>
          <p:cNvSpPr/>
          <p:nvPr/>
        </p:nvSpPr>
        <p:spPr>
          <a:xfrm>
            <a:off x="8032377" y="3741916"/>
            <a:ext cx="2252237" cy="2658884"/>
          </a:xfrm>
          <a:custGeom>
            <a:avLst/>
            <a:gdLst>
              <a:gd name="connsiteX0" fmla="*/ 0 w 1565835"/>
              <a:gd name="connsiteY0" fmla="*/ 104389 h 1043890"/>
              <a:gd name="connsiteX1" fmla="*/ 104389 w 1565835"/>
              <a:gd name="connsiteY1" fmla="*/ 0 h 1043890"/>
              <a:gd name="connsiteX2" fmla="*/ 1461446 w 1565835"/>
              <a:gd name="connsiteY2" fmla="*/ 0 h 1043890"/>
              <a:gd name="connsiteX3" fmla="*/ 1565835 w 1565835"/>
              <a:gd name="connsiteY3" fmla="*/ 104389 h 1043890"/>
              <a:gd name="connsiteX4" fmla="*/ 1565835 w 1565835"/>
              <a:gd name="connsiteY4" fmla="*/ 939501 h 1043890"/>
              <a:gd name="connsiteX5" fmla="*/ 1461446 w 1565835"/>
              <a:gd name="connsiteY5" fmla="*/ 1043890 h 1043890"/>
              <a:gd name="connsiteX6" fmla="*/ 104389 w 1565835"/>
              <a:gd name="connsiteY6" fmla="*/ 1043890 h 1043890"/>
              <a:gd name="connsiteX7" fmla="*/ 0 w 1565835"/>
              <a:gd name="connsiteY7" fmla="*/ 939501 h 1043890"/>
              <a:gd name="connsiteX8" fmla="*/ 0 w 1565835"/>
              <a:gd name="connsiteY8" fmla="*/ 104389 h 10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835" h="1043890">
                <a:moveTo>
                  <a:pt x="0" y="104389"/>
                </a:moveTo>
                <a:cubicBezTo>
                  <a:pt x="0" y="46737"/>
                  <a:pt x="46737" y="0"/>
                  <a:pt x="104389" y="0"/>
                </a:cubicBezTo>
                <a:lnTo>
                  <a:pt x="1461446" y="0"/>
                </a:lnTo>
                <a:cubicBezTo>
                  <a:pt x="1519098" y="0"/>
                  <a:pt x="1565835" y="46737"/>
                  <a:pt x="1565835" y="104389"/>
                </a:cubicBezTo>
                <a:lnTo>
                  <a:pt x="1565835" y="939501"/>
                </a:lnTo>
                <a:cubicBezTo>
                  <a:pt x="1565835" y="997153"/>
                  <a:pt x="1519098" y="1043890"/>
                  <a:pt x="1461446" y="1043890"/>
                </a:cubicBezTo>
                <a:lnTo>
                  <a:pt x="104389" y="1043890"/>
                </a:lnTo>
                <a:cubicBezTo>
                  <a:pt x="46737" y="1043890"/>
                  <a:pt x="0" y="997153"/>
                  <a:pt x="0" y="939501"/>
                </a:cubicBezTo>
                <a:lnTo>
                  <a:pt x="0" y="104389"/>
                </a:lnTo>
                <a:close/>
              </a:path>
            </a:pathLst>
          </a:custGeom>
          <a:solidFill>
            <a:srgbClr val="FF4400">
              <a:lumMod val="40000"/>
              <a:lumOff val="60000"/>
            </a:srgbClr>
          </a:solidFill>
          <a:ln w="25400" cap="flat" cmpd="sng" algn="ctr">
            <a:solidFill>
              <a:srgbClr val="FFFFFF">
                <a:hueOff val="0"/>
                <a:satOff val="0"/>
                <a:lumOff val="0"/>
                <a:alphaOff val="0"/>
              </a:srgbClr>
            </a:solidFill>
            <a:prstDash val="solid"/>
          </a:ln>
          <a:effectLst/>
        </p:spPr>
        <p:style>
          <a:lnRef idx="2">
            <a:scrgbClr r="0" g="0" b="0"/>
          </a:lnRef>
          <a:fillRef idx="1">
            <a:scrgbClr r="0" g="0" b="0"/>
          </a:fillRef>
          <a:effectRef idx="0">
            <a:scrgbClr r="0" g="0" b="0"/>
          </a:effectRef>
          <a:fontRef idx="minor">
            <a:schemeClr val="lt1"/>
          </a:fontRef>
        </p:style>
        <p:txBody>
          <a:bodyPr spcFirstLastPara="0" vert="horz" wrap="square" lIns="99154" tIns="99154" rIns="99154" bIns="99154" numCol="1" spcCol="1270" anchor="t" anchorCtr="0">
            <a:noAutofit/>
          </a:bodyPr>
          <a:lstStyle/>
          <a:p>
            <a:pPr marL="0" lvl="0" indent="0" algn="just" defTabSz="800100">
              <a:lnSpc>
                <a:spcPct val="90000"/>
              </a:lnSpc>
              <a:spcBef>
                <a:spcPct val="0"/>
              </a:spcBef>
              <a:spcAft>
                <a:spcPct val="35000"/>
              </a:spcAft>
              <a:buNone/>
            </a:pPr>
            <a:r>
              <a:rPr lang="vi-VN" sz="2800" b="1" kern="1200" dirty="0">
                <a:solidFill>
                  <a:schemeClr val="tx1"/>
                </a:solidFill>
                <a:latin typeface="+mj-lt"/>
                <a:ea typeface="+mn-ea"/>
                <a:cs typeface="+mn-cs"/>
              </a:rPr>
              <a:t>thời kì </a:t>
            </a:r>
            <a:r>
              <a:rPr lang="en-US" sz="2800" b="1" kern="1200" dirty="0">
                <a:solidFill>
                  <a:schemeClr val="tx1"/>
                </a:solidFill>
                <a:latin typeface="Times New Roman" panose="02020603050405020304" pitchFamily="18" charset="0"/>
                <a:cs typeface="Times New Roman" panose="02020603050405020304" pitchFamily="18" charset="0"/>
              </a:rPr>
              <a:t>1: </a:t>
            </a:r>
            <a:r>
              <a:rPr lang="en-US" sz="2800" kern="1200" dirty="0">
                <a:solidFill>
                  <a:schemeClr val="tx1"/>
                </a:solidFill>
                <a:latin typeface="+mj-lt"/>
                <a:ea typeface="+mn-ea"/>
                <a:cs typeface="+mn-cs"/>
              </a:rPr>
              <a:t>…………………………………………………………………………………………………………</a:t>
            </a:r>
            <a:endParaRPr lang="en-SG" sz="2800" kern="1200" dirty="0">
              <a:solidFill>
                <a:schemeClr val="tx1"/>
              </a:solidFill>
              <a:latin typeface="+mj-lt"/>
              <a:ea typeface="+mn-ea"/>
              <a:cs typeface="+mn-cs"/>
            </a:endParaRPr>
          </a:p>
        </p:txBody>
      </p:sp>
      <p:sp>
        <p:nvSpPr>
          <p:cNvPr id="26" name="Freeform: Shape 25">
            <a:extLst>
              <a:ext uri="{FF2B5EF4-FFF2-40B4-BE49-F238E27FC236}">
                <a16:creationId xmlns:a16="http://schemas.microsoft.com/office/drawing/2014/main" id="{D25480A8-3274-A6DB-05AA-74BE2436E197}"/>
              </a:ext>
            </a:extLst>
          </p:cNvPr>
          <p:cNvSpPr/>
          <p:nvPr/>
        </p:nvSpPr>
        <p:spPr>
          <a:xfrm>
            <a:off x="10049739" y="3386990"/>
            <a:ext cx="1017792" cy="417556"/>
          </a:xfrm>
          <a:custGeom>
            <a:avLst/>
            <a:gdLst/>
            <a:ahLst/>
            <a:cxnLst/>
            <a:rect l="0" t="0" r="0" b="0"/>
            <a:pathLst>
              <a:path>
                <a:moveTo>
                  <a:pt x="0" y="0"/>
                </a:moveTo>
                <a:lnTo>
                  <a:pt x="0" y="208778"/>
                </a:lnTo>
                <a:lnTo>
                  <a:pt x="1017792" y="208778"/>
                </a:lnTo>
                <a:lnTo>
                  <a:pt x="1017792" y="417556"/>
                </a:lnTo>
              </a:path>
            </a:pathLst>
          </a:custGeom>
          <a:noFill/>
          <a:ln w="25400" cap="flat" cmpd="sng" algn="ctr">
            <a:solidFill>
              <a:schemeClr val="tx1"/>
            </a:solidFill>
            <a:prstDash val="solid"/>
          </a:ln>
          <a:effectLst/>
        </p:spPr>
        <p:style>
          <a:lnRef idx="2">
            <a:scrgbClr r="0" g="0" b="0"/>
          </a:lnRef>
          <a:fillRef idx="0">
            <a:scrgbClr r="0" g="0" b="0"/>
          </a:fillRef>
          <a:effectRef idx="0">
            <a:scrgbClr r="0" g="0" b="0"/>
          </a:effectRef>
          <a:fontRef idx="minor">
            <a:schemeClr val="tx1">
              <a:hueOff val="0"/>
              <a:satOff val="0"/>
              <a:lumOff val="0"/>
              <a:alphaOff val="0"/>
            </a:schemeClr>
          </a:fontRef>
        </p:style>
        <p:txBody>
          <a:bodyPr/>
          <a:lstStyle/>
          <a:p>
            <a:endParaRPr lang="en-SG"/>
          </a:p>
        </p:txBody>
      </p:sp>
      <p:sp>
        <p:nvSpPr>
          <p:cNvPr id="32" name="Freeform: Shape 31">
            <a:extLst>
              <a:ext uri="{FF2B5EF4-FFF2-40B4-BE49-F238E27FC236}">
                <a16:creationId xmlns:a16="http://schemas.microsoft.com/office/drawing/2014/main" id="{EE2F05C9-5065-697A-8A3A-16A05440EC07}"/>
              </a:ext>
            </a:extLst>
          </p:cNvPr>
          <p:cNvSpPr/>
          <p:nvPr/>
        </p:nvSpPr>
        <p:spPr>
          <a:xfrm>
            <a:off x="10435214" y="3741916"/>
            <a:ext cx="1756786" cy="2658884"/>
          </a:xfrm>
          <a:custGeom>
            <a:avLst/>
            <a:gdLst>
              <a:gd name="connsiteX0" fmla="*/ 0 w 1565835"/>
              <a:gd name="connsiteY0" fmla="*/ 104389 h 1043890"/>
              <a:gd name="connsiteX1" fmla="*/ 104389 w 1565835"/>
              <a:gd name="connsiteY1" fmla="*/ 0 h 1043890"/>
              <a:gd name="connsiteX2" fmla="*/ 1461446 w 1565835"/>
              <a:gd name="connsiteY2" fmla="*/ 0 h 1043890"/>
              <a:gd name="connsiteX3" fmla="*/ 1565835 w 1565835"/>
              <a:gd name="connsiteY3" fmla="*/ 104389 h 1043890"/>
              <a:gd name="connsiteX4" fmla="*/ 1565835 w 1565835"/>
              <a:gd name="connsiteY4" fmla="*/ 939501 h 1043890"/>
              <a:gd name="connsiteX5" fmla="*/ 1461446 w 1565835"/>
              <a:gd name="connsiteY5" fmla="*/ 1043890 h 1043890"/>
              <a:gd name="connsiteX6" fmla="*/ 104389 w 1565835"/>
              <a:gd name="connsiteY6" fmla="*/ 1043890 h 1043890"/>
              <a:gd name="connsiteX7" fmla="*/ 0 w 1565835"/>
              <a:gd name="connsiteY7" fmla="*/ 939501 h 1043890"/>
              <a:gd name="connsiteX8" fmla="*/ 0 w 1565835"/>
              <a:gd name="connsiteY8" fmla="*/ 104389 h 10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835" h="1043890">
                <a:moveTo>
                  <a:pt x="0" y="104389"/>
                </a:moveTo>
                <a:cubicBezTo>
                  <a:pt x="0" y="46737"/>
                  <a:pt x="46737" y="0"/>
                  <a:pt x="104389" y="0"/>
                </a:cubicBezTo>
                <a:lnTo>
                  <a:pt x="1461446" y="0"/>
                </a:lnTo>
                <a:cubicBezTo>
                  <a:pt x="1519098" y="0"/>
                  <a:pt x="1565835" y="46737"/>
                  <a:pt x="1565835" y="104389"/>
                </a:cubicBezTo>
                <a:lnTo>
                  <a:pt x="1565835" y="939501"/>
                </a:lnTo>
                <a:cubicBezTo>
                  <a:pt x="1565835" y="997153"/>
                  <a:pt x="1519098" y="1043890"/>
                  <a:pt x="1461446" y="1043890"/>
                </a:cubicBezTo>
                <a:lnTo>
                  <a:pt x="104389" y="1043890"/>
                </a:lnTo>
                <a:cubicBezTo>
                  <a:pt x="46737" y="1043890"/>
                  <a:pt x="0" y="997153"/>
                  <a:pt x="0" y="939501"/>
                </a:cubicBezTo>
                <a:lnTo>
                  <a:pt x="0" y="104389"/>
                </a:lnTo>
                <a:close/>
              </a:path>
            </a:pathLst>
          </a:custGeom>
          <a:solidFill>
            <a:srgbClr val="FF4400">
              <a:lumMod val="40000"/>
              <a:lumOff val="60000"/>
            </a:srgbClr>
          </a:solidFill>
          <a:ln w="25400" cap="flat" cmpd="sng" algn="ctr">
            <a:solidFill>
              <a:srgbClr val="FFFFFF">
                <a:hueOff val="0"/>
                <a:satOff val="0"/>
                <a:lumOff val="0"/>
                <a:alphaOff val="0"/>
              </a:srgbClr>
            </a:solidFill>
            <a:prstDash val="solid"/>
          </a:ln>
          <a:effectLst/>
        </p:spPr>
        <p:style>
          <a:lnRef idx="2">
            <a:scrgbClr r="0" g="0" b="0"/>
          </a:lnRef>
          <a:fillRef idx="1">
            <a:scrgbClr r="0" g="0" b="0"/>
          </a:fillRef>
          <a:effectRef idx="0">
            <a:scrgbClr r="0" g="0" b="0"/>
          </a:effectRef>
          <a:fontRef idx="minor">
            <a:schemeClr val="lt1"/>
          </a:fontRef>
        </p:style>
        <p:txBody>
          <a:bodyPr spcFirstLastPara="0" vert="horz" wrap="square" lIns="99154" tIns="99154" rIns="99154" bIns="99154" numCol="1" spcCol="1270" anchor="t" anchorCtr="0">
            <a:noAutofit/>
          </a:bodyPr>
          <a:lstStyle/>
          <a:p>
            <a:pPr marL="0" lvl="0" indent="0" algn="just" defTabSz="800100">
              <a:lnSpc>
                <a:spcPct val="90000"/>
              </a:lnSpc>
              <a:spcBef>
                <a:spcPct val="0"/>
              </a:spcBef>
              <a:spcAft>
                <a:spcPct val="35000"/>
              </a:spcAft>
              <a:buNone/>
            </a:pPr>
            <a:r>
              <a:rPr lang="vi-VN" sz="2800" b="1" kern="1200" dirty="0">
                <a:solidFill>
                  <a:schemeClr val="tx1"/>
                </a:solidFill>
                <a:latin typeface="+mj-lt"/>
                <a:ea typeface="+mn-ea"/>
                <a:cs typeface="+mn-cs"/>
              </a:rPr>
              <a:t>thời kì </a:t>
            </a:r>
            <a:r>
              <a:rPr lang="en-US" sz="2800" b="1" kern="1200" dirty="0">
                <a:solidFill>
                  <a:schemeClr val="tx1"/>
                </a:solidFill>
                <a:latin typeface="Times New Roman" panose="02020603050405020304" pitchFamily="18" charset="0"/>
                <a:cs typeface="Times New Roman" panose="02020603050405020304" pitchFamily="18" charset="0"/>
              </a:rPr>
              <a:t>2: </a:t>
            </a:r>
            <a:r>
              <a:rPr lang="en-US" sz="2000" kern="1200" dirty="0">
                <a:solidFill>
                  <a:schemeClr val="tx1"/>
                </a:solidFill>
                <a:latin typeface="Times New Roman" panose="02020603050405020304" pitchFamily="18" charset="0"/>
                <a:cs typeface="Times New Roman" panose="02020603050405020304" pitchFamily="18" charset="0"/>
              </a:rPr>
              <a:t>........................................................................................................................................................................</a:t>
            </a:r>
            <a:endParaRPr lang="en-SG" sz="2800" kern="1200" dirty="0">
              <a:solidFill>
                <a:schemeClr val="tx1"/>
              </a:solidFill>
              <a:latin typeface="Times New Roman" panose="02020603050405020304" pitchFamily="18" charset="0"/>
              <a:cs typeface="Times New Roman" panose="02020603050405020304" pitchFamily="18" charset="0"/>
            </a:endParaRPr>
          </a:p>
        </p:txBody>
      </p:sp>
      <p:sp>
        <p:nvSpPr>
          <p:cNvPr id="8" name="Freeform: Shape 7">
            <a:extLst>
              <a:ext uri="{FF2B5EF4-FFF2-40B4-BE49-F238E27FC236}">
                <a16:creationId xmlns:a16="http://schemas.microsoft.com/office/drawing/2014/main" id="{45AB6932-9318-110F-927A-0C25F2931A77}"/>
              </a:ext>
            </a:extLst>
          </p:cNvPr>
          <p:cNvSpPr/>
          <p:nvPr/>
        </p:nvSpPr>
        <p:spPr>
          <a:xfrm>
            <a:off x="2392472" y="2280470"/>
            <a:ext cx="3586096" cy="1148530"/>
          </a:xfrm>
          <a:custGeom>
            <a:avLst/>
            <a:gdLst>
              <a:gd name="connsiteX0" fmla="*/ 0 w 2007369"/>
              <a:gd name="connsiteY0" fmla="*/ 104389 h 1043890"/>
              <a:gd name="connsiteX1" fmla="*/ 104389 w 2007369"/>
              <a:gd name="connsiteY1" fmla="*/ 0 h 1043890"/>
              <a:gd name="connsiteX2" fmla="*/ 1902980 w 2007369"/>
              <a:gd name="connsiteY2" fmla="*/ 0 h 1043890"/>
              <a:gd name="connsiteX3" fmla="*/ 2007369 w 2007369"/>
              <a:gd name="connsiteY3" fmla="*/ 104389 h 1043890"/>
              <a:gd name="connsiteX4" fmla="*/ 2007369 w 2007369"/>
              <a:gd name="connsiteY4" fmla="*/ 939501 h 1043890"/>
              <a:gd name="connsiteX5" fmla="*/ 1902980 w 2007369"/>
              <a:gd name="connsiteY5" fmla="*/ 1043890 h 1043890"/>
              <a:gd name="connsiteX6" fmla="*/ 104389 w 2007369"/>
              <a:gd name="connsiteY6" fmla="*/ 1043890 h 1043890"/>
              <a:gd name="connsiteX7" fmla="*/ 0 w 2007369"/>
              <a:gd name="connsiteY7" fmla="*/ 939501 h 1043890"/>
              <a:gd name="connsiteX8" fmla="*/ 0 w 2007369"/>
              <a:gd name="connsiteY8" fmla="*/ 104389 h 10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7369" h="1043890">
                <a:moveTo>
                  <a:pt x="0" y="104389"/>
                </a:moveTo>
                <a:cubicBezTo>
                  <a:pt x="0" y="46737"/>
                  <a:pt x="46737" y="0"/>
                  <a:pt x="104389" y="0"/>
                </a:cubicBezTo>
                <a:lnTo>
                  <a:pt x="1902980" y="0"/>
                </a:lnTo>
                <a:cubicBezTo>
                  <a:pt x="1960632" y="0"/>
                  <a:pt x="2007369" y="46737"/>
                  <a:pt x="2007369" y="104389"/>
                </a:cubicBezTo>
                <a:lnTo>
                  <a:pt x="2007369" y="939501"/>
                </a:lnTo>
                <a:cubicBezTo>
                  <a:pt x="2007369" y="997153"/>
                  <a:pt x="1960632" y="1043890"/>
                  <a:pt x="1902980" y="1043890"/>
                </a:cubicBezTo>
                <a:lnTo>
                  <a:pt x="104389" y="1043890"/>
                </a:lnTo>
                <a:cubicBezTo>
                  <a:pt x="46737" y="1043890"/>
                  <a:pt x="0" y="997153"/>
                  <a:pt x="0" y="939501"/>
                </a:cubicBezTo>
                <a:lnTo>
                  <a:pt x="0" y="104389"/>
                </a:lnTo>
                <a:close/>
              </a:path>
            </a:pathLst>
          </a:custGeom>
          <a:solidFill>
            <a:srgbClr val="FFA101">
              <a:lumMod val="40000"/>
              <a:lumOff val="60000"/>
            </a:srgbClr>
          </a:solidFill>
          <a:ln w="25400" cap="flat" cmpd="sng" algn="ctr">
            <a:solidFill>
              <a:srgbClr val="FFFFFF">
                <a:hueOff val="0"/>
                <a:satOff val="0"/>
                <a:lumOff val="0"/>
                <a:alphaOff val="0"/>
              </a:srgbClr>
            </a:solidFill>
            <a:prstDash val="solid"/>
          </a:ln>
          <a:effectLst/>
        </p:spPr>
        <p:style>
          <a:lnRef idx="2">
            <a:scrgbClr r="0" g="0" b="0"/>
          </a:lnRef>
          <a:fillRef idx="1">
            <a:scrgbClr r="0" g="0" b="0"/>
          </a:fillRef>
          <a:effectRef idx="0">
            <a:scrgbClr r="0" g="0" b="0"/>
          </a:effectRef>
          <a:fontRef idx="minor">
            <a:schemeClr val="lt1"/>
          </a:fontRef>
        </p:style>
        <p:txBody>
          <a:bodyPr spcFirstLastPara="0" vert="horz" wrap="square" lIns="99154" tIns="99154" rIns="99154" bIns="99154" numCol="1" spcCol="1270" anchor="ctr" anchorCtr="0">
            <a:noAutofit/>
          </a:bodyPr>
          <a:lstStyle/>
          <a:p>
            <a:pPr marL="0" lvl="0" indent="0" algn="ctr" defTabSz="800100">
              <a:lnSpc>
                <a:spcPct val="90000"/>
              </a:lnSpc>
              <a:spcBef>
                <a:spcPct val="0"/>
              </a:spcBef>
              <a:spcAft>
                <a:spcPct val="35000"/>
              </a:spcAft>
              <a:buNone/>
            </a:pPr>
            <a:r>
              <a:rPr lang="vi-VN" sz="2800" b="1" kern="1200" dirty="0">
                <a:solidFill>
                  <a:schemeClr val="tx1"/>
                </a:solidFill>
                <a:latin typeface="+mj-lt"/>
                <a:ea typeface="+mn-ea"/>
                <a:cs typeface="+mn-cs"/>
              </a:rPr>
              <a:t>Văn học trung đại Việt Nam</a:t>
            </a:r>
            <a:endParaRPr lang="en-SG" sz="2800" b="1" kern="1200" dirty="0">
              <a:solidFill>
                <a:schemeClr val="tx1"/>
              </a:solidFill>
              <a:latin typeface="+mj-lt"/>
              <a:ea typeface="+mn-ea"/>
              <a:cs typeface="+mn-cs"/>
            </a:endParaRPr>
          </a:p>
        </p:txBody>
      </p:sp>
      <p:sp>
        <p:nvSpPr>
          <p:cNvPr id="23" name="Freeform: Shape 22">
            <a:extLst>
              <a:ext uri="{FF2B5EF4-FFF2-40B4-BE49-F238E27FC236}">
                <a16:creationId xmlns:a16="http://schemas.microsoft.com/office/drawing/2014/main" id="{FF756B4C-8826-49AD-F275-D752C507E264}"/>
              </a:ext>
            </a:extLst>
          </p:cNvPr>
          <p:cNvSpPr/>
          <p:nvPr/>
        </p:nvSpPr>
        <p:spPr>
          <a:xfrm>
            <a:off x="9046055" y="2280470"/>
            <a:ext cx="2007369" cy="1148530"/>
          </a:xfrm>
          <a:custGeom>
            <a:avLst/>
            <a:gdLst>
              <a:gd name="connsiteX0" fmla="*/ 0 w 2007369"/>
              <a:gd name="connsiteY0" fmla="*/ 104389 h 1043890"/>
              <a:gd name="connsiteX1" fmla="*/ 104389 w 2007369"/>
              <a:gd name="connsiteY1" fmla="*/ 0 h 1043890"/>
              <a:gd name="connsiteX2" fmla="*/ 1902980 w 2007369"/>
              <a:gd name="connsiteY2" fmla="*/ 0 h 1043890"/>
              <a:gd name="connsiteX3" fmla="*/ 2007369 w 2007369"/>
              <a:gd name="connsiteY3" fmla="*/ 104389 h 1043890"/>
              <a:gd name="connsiteX4" fmla="*/ 2007369 w 2007369"/>
              <a:gd name="connsiteY4" fmla="*/ 939501 h 1043890"/>
              <a:gd name="connsiteX5" fmla="*/ 1902980 w 2007369"/>
              <a:gd name="connsiteY5" fmla="*/ 1043890 h 1043890"/>
              <a:gd name="connsiteX6" fmla="*/ 104389 w 2007369"/>
              <a:gd name="connsiteY6" fmla="*/ 1043890 h 1043890"/>
              <a:gd name="connsiteX7" fmla="*/ 0 w 2007369"/>
              <a:gd name="connsiteY7" fmla="*/ 939501 h 1043890"/>
              <a:gd name="connsiteX8" fmla="*/ 0 w 2007369"/>
              <a:gd name="connsiteY8" fmla="*/ 104389 h 10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7369" h="1043890">
                <a:moveTo>
                  <a:pt x="0" y="104389"/>
                </a:moveTo>
                <a:cubicBezTo>
                  <a:pt x="0" y="46737"/>
                  <a:pt x="46737" y="0"/>
                  <a:pt x="104389" y="0"/>
                </a:cubicBezTo>
                <a:lnTo>
                  <a:pt x="1902980" y="0"/>
                </a:lnTo>
                <a:cubicBezTo>
                  <a:pt x="1960632" y="0"/>
                  <a:pt x="2007369" y="46737"/>
                  <a:pt x="2007369" y="104389"/>
                </a:cubicBezTo>
                <a:lnTo>
                  <a:pt x="2007369" y="939501"/>
                </a:lnTo>
                <a:cubicBezTo>
                  <a:pt x="2007369" y="997153"/>
                  <a:pt x="1960632" y="1043890"/>
                  <a:pt x="1902980" y="1043890"/>
                </a:cubicBezTo>
                <a:lnTo>
                  <a:pt x="104389" y="1043890"/>
                </a:lnTo>
                <a:cubicBezTo>
                  <a:pt x="46737" y="1043890"/>
                  <a:pt x="0" y="997153"/>
                  <a:pt x="0" y="939501"/>
                </a:cubicBezTo>
                <a:lnTo>
                  <a:pt x="0" y="104389"/>
                </a:lnTo>
                <a:close/>
              </a:path>
            </a:pathLst>
          </a:custGeom>
          <a:solidFill>
            <a:srgbClr val="FFA101">
              <a:lumMod val="40000"/>
              <a:lumOff val="60000"/>
            </a:srgbClr>
          </a:solidFill>
          <a:ln w="25400" cap="flat" cmpd="sng" algn="ctr">
            <a:solidFill>
              <a:srgbClr val="FFFFFF">
                <a:hueOff val="0"/>
                <a:satOff val="0"/>
                <a:lumOff val="0"/>
                <a:alphaOff val="0"/>
              </a:srgbClr>
            </a:solidFill>
            <a:prstDash val="solid"/>
          </a:ln>
          <a:effectLst/>
        </p:spPr>
        <p:style>
          <a:lnRef idx="2">
            <a:scrgbClr r="0" g="0" b="0"/>
          </a:lnRef>
          <a:fillRef idx="1">
            <a:scrgbClr r="0" g="0" b="0"/>
          </a:fillRef>
          <a:effectRef idx="0">
            <a:scrgbClr r="0" g="0" b="0"/>
          </a:effectRef>
          <a:fontRef idx="minor">
            <a:schemeClr val="lt1"/>
          </a:fontRef>
        </p:style>
        <p:txBody>
          <a:bodyPr spcFirstLastPara="0" vert="horz" wrap="square" lIns="99154" tIns="99154" rIns="99154" bIns="99154" numCol="1" spcCol="1270" anchor="ctr" anchorCtr="0">
            <a:noAutofit/>
          </a:bodyPr>
          <a:lstStyle/>
          <a:p>
            <a:pPr marL="0" lvl="0" indent="0" algn="ctr" defTabSz="800100">
              <a:lnSpc>
                <a:spcPct val="90000"/>
              </a:lnSpc>
              <a:spcBef>
                <a:spcPct val="0"/>
              </a:spcBef>
              <a:spcAft>
                <a:spcPct val="35000"/>
              </a:spcAft>
              <a:buNone/>
            </a:pPr>
            <a:r>
              <a:rPr lang="vi-VN" sz="2800" b="1" kern="1200" dirty="0">
                <a:solidFill>
                  <a:schemeClr val="tx1"/>
                </a:solidFill>
                <a:latin typeface="+mj-lt"/>
                <a:ea typeface="+mn-ea"/>
                <a:cs typeface="+mn-cs"/>
              </a:rPr>
              <a:t>Văn học hiện đại Việt Nam </a:t>
            </a:r>
            <a:endParaRPr lang="en-SG" sz="2800" b="1" kern="1200" dirty="0">
              <a:solidFill>
                <a:schemeClr val="tx1"/>
              </a:solidFill>
              <a:latin typeface="+mj-lt"/>
              <a:ea typeface="+mn-ea"/>
              <a:cs typeface="+mn-cs"/>
            </a:endParaRPr>
          </a:p>
        </p:txBody>
      </p:sp>
      <p:pic>
        <p:nvPicPr>
          <p:cNvPr id="61" name="Picture 60">
            <a:extLst>
              <a:ext uri="{FF2B5EF4-FFF2-40B4-BE49-F238E27FC236}">
                <a16:creationId xmlns:a16="http://schemas.microsoft.com/office/drawing/2014/main" id="{088891BB-7BEA-7B82-4B99-1DBC9A8A1710}"/>
              </a:ext>
            </a:extLst>
          </p:cNvPr>
          <p:cNvPicPr>
            <a:picLocks noChangeAspect="1"/>
          </p:cNvPicPr>
          <p:nvPr/>
        </p:nvPicPr>
        <p:blipFill>
          <a:blip r:embed="rId8"/>
          <a:stretch>
            <a:fillRect/>
          </a:stretch>
        </p:blipFill>
        <p:spPr>
          <a:xfrm>
            <a:off x="34885" y="2275274"/>
            <a:ext cx="2707804" cy="1326071"/>
          </a:xfrm>
          <a:prstGeom prst="rect">
            <a:avLst/>
          </a:prstGeom>
        </p:spPr>
      </p:pic>
    </p:spTree>
    <p:custDataLst>
      <p:tags r:id="rId1"/>
    </p:custDataLst>
    <p:extLst>
      <p:ext uri="{BB962C8B-B14F-4D97-AF65-F5344CB8AC3E}">
        <p14:creationId xmlns:p14="http://schemas.microsoft.com/office/powerpoint/2010/main" val="2551214523"/>
      </p:ext>
    </p:extLst>
  </p:cSld>
  <p:clrMapOvr>
    <a:masterClrMapping/>
  </p:clrMapOvr>
  <mc:AlternateContent xmlns:mc="http://schemas.openxmlformats.org/markup-compatibility/2006" xmlns:p14="http://schemas.microsoft.com/office/powerpoint/2010/main">
    <mc:Choice Requires="p14">
      <p:transition spd="slow" p14:dur="1400" advClick="0">
        <p14:doors dir="vert"/>
      </p:transition>
    </mc:Choice>
    <mc:Fallback xmlns="">
      <p:transition spd="slow" advClick="0">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10850881" y="424545"/>
            <a:ext cx="3162416" cy="458421"/>
          </a:xfrm>
          <a:prstGeom prst="rect">
            <a:avLst/>
          </a:prstGeom>
        </p:spPr>
      </p:pic>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6"/>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6266162" y="-4141207"/>
            <a:ext cx="846221" cy="9241974"/>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6"/>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2268355" y="264258"/>
            <a:ext cx="8841831" cy="618708"/>
          </a:xfrm>
          <a:prstGeom prst="rect">
            <a:avLst/>
          </a:prstGeom>
          <a:noFill/>
        </p:spPr>
        <p:txBody>
          <a:bodyPr vert="horz" wrap="square" rtlCol="0">
            <a:noAutofit/>
          </a:bodyPr>
          <a:lstStyle/>
          <a:p>
            <a:pPr lvl="0" algn="ctr">
              <a:defRPr/>
            </a:pPr>
            <a:r>
              <a:rPr lang="vi-VN" sz="3200" b="1" dirty="0">
                <a:solidFill>
                  <a:schemeClr val="bg1"/>
                </a:solidFill>
                <a:latin typeface="+mj-lt"/>
              </a:rPr>
              <a:t>2. Tìm hiểu Lịch sử/ tiến trình lịch sử văn học</a:t>
            </a:r>
            <a:endParaRPr kumimoji="0" lang="en-US" altLang="zh-CN" sz="8800" b="1" i="0" u="none" strike="noStrike" kern="1200" cap="none" spc="0" normalizeH="0" baseline="0" noProof="0" dirty="0">
              <a:ln>
                <a:noFill/>
              </a:ln>
              <a:solidFill>
                <a:schemeClr val="bg1"/>
              </a:solidFill>
              <a:effectLst/>
              <a:uLnTx/>
              <a:uFillTx/>
              <a:latin typeface="+mj-lt"/>
              <a:ea typeface="思源宋体 CN Light"/>
              <a:cs typeface="Times New Roman" panose="02020603050405020304" pitchFamily="18" charset="0"/>
            </a:endParaRPr>
          </a:p>
        </p:txBody>
      </p:sp>
      <p:sp>
        <p:nvSpPr>
          <p:cNvPr id="6" name="Freeform: Shape 5">
            <a:extLst>
              <a:ext uri="{FF2B5EF4-FFF2-40B4-BE49-F238E27FC236}">
                <a16:creationId xmlns:a16="http://schemas.microsoft.com/office/drawing/2014/main" id="{4BFC2882-9A0C-6118-F200-CC84332A6CE1}"/>
              </a:ext>
            </a:extLst>
          </p:cNvPr>
          <p:cNvSpPr/>
          <p:nvPr/>
        </p:nvSpPr>
        <p:spPr>
          <a:xfrm>
            <a:off x="4500153" y="1019121"/>
            <a:ext cx="4992414" cy="868845"/>
          </a:xfrm>
          <a:custGeom>
            <a:avLst/>
            <a:gdLst>
              <a:gd name="connsiteX0" fmla="*/ 0 w 4992414"/>
              <a:gd name="connsiteY0" fmla="*/ 77410 h 774096"/>
              <a:gd name="connsiteX1" fmla="*/ 77410 w 4992414"/>
              <a:gd name="connsiteY1" fmla="*/ 0 h 774096"/>
              <a:gd name="connsiteX2" fmla="*/ 4915004 w 4992414"/>
              <a:gd name="connsiteY2" fmla="*/ 0 h 774096"/>
              <a:gd name="connsiteX3" fmla="*/ 4992414 w 4992414"/>
              <a:gd name="connsiteY3" fmla="*/ 77410 h 774096"/>
              <a:gd name="connsiteX4" fmla="*/ 4992414 w 4992414"/>
              <a:gd name="connsiteY4" fmla="*/ 696686 h 774096"/>
              <a:gd name="connsiteX5" fmla="*/ 4915004 w 4992414"/>
              <a:gd name="connsiteY5" fmla="*/ 774096 h 774096"/>
              <a:gd name="connsiteX6" fmla="*/ 77410 w 4992414"/>
              <a:gd name="connsiteY6" fmla="*/ 774096 h 774096"/>
              <a:gd name="connsiteX7" fmla="*/ 0 w 4992414"/>
              <a:gd name="connsiteY7" fmla="*/ 696686 h 774096"/>
              <a:gd name="connsiteX8" fmla="*/ 0 w 4992414"/>
              <a:gd name="connsiteY8" fmla="*/ 77410 h 7740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92414" h="774096">
                <a:moveTo>
                  <a:pt x="0" y="77410"/>
                </a:moveTo>
                <a:cubicBezTo>
                  <a:pt x="0" y="34658"/>
                  <a:pt x="34658" y="0"/>
                  <a:pt x="77410" y="0"/>
                </a:cubicBezTo>
                <a:lnTo>
                  <a:pt x="4915004" y="0"/>
                </a:lnTo>
                <a:cubicBezTo>
                  <a:pt x="4957756" y="0"/>
                  <a:pt x="4992414" y="34658"/>
                  <a:pt x="4992414" y="77410"/>
                </a:cubicBezTo>
                <a:lnTo>
                  <a:pt x="4992414" y="696686"/>
                </a:lnTo>
                <a:cubicBezTo>
                  <a:pt x="4992414" y="739438"/>
                  <a:pt x="4957756" y="774096"/>
                  <a:pt x="4915004" y="774096"/>
                </a:cubicBezTo>
                <a:lnTo>
                  <a:pt x="77410" y="774096"/>
                </a:lnTo>
                <a:cubicBezTo>
                  <a:pt x="34658" y="774096"/>
                  <a:pt x="0" y="739438"/>
                  <a:pt x="0" y="696686"/>
                </a:cubicBezTo>
                <a:lnTo>
                  <a:pt x="0" y="77410"/>
                </a:lnTo>
                <a:close/>
              </a:path>
            </a:pathLst>
          </a:custGeom>
          <a:solidFill>
            <a:srgbClr val="ACAD00">
              <a:hueOff val="0"/>
              <a:satOff val="0"/>
              <a:lumOff val="0"/>
              <a:alphaOff val="0"/>
            </a:srgbClr>
          </a:solidFill>
          <a:ln w="25400" cap="flat" cmpd="sng" algn="ctr">
            <a:solidFill>
              <a:srgbClr val="FFFFFF">
                <a:hueOff val="0"/>
                <a:satOff val="0"/>
                <a:lumOff val="0"/>
                <a:alphaOff val="0"/>
              </a:srgbClr>
            </a:solidFill>
            <a:prstDash val="solid"/>
          </a:ln>
          <a:effectLst/>
        </p:spPr>
        <p:style>
          <a:lnRef idx="2">
            <a:scrgbClr r="0" g="0" b="0"/>
          </a:lnRef>
          <a:fillRef idx="1">
            <a:scrgbClr r="0" g="0" b="0"/>
          </a:fillRef>
          <a:effectRef idx="0">
            <a:scrgbClr r="0" g="0" b="0"/>
          </a:effectRef>
          <a:fontRef idx="minor">
            <a:schemeClr val="lt1"/>
          </a:fontRef>
        </p:style>
        <p:txBody>
          <a:bodyPr spcFirstLastPara="0" vert="horz" wrap="square" lIns="91252" tIns="91252" rIns="91252" bIns="91252" numCol="1" spcCol="1270" anchor="ctr" anchorCtr="0">
            <a:noAutofit/>
          </a:bodyPr>
          <a:lstStyle/>
          <a:p>
            <a:pPr marL="0" lvl="0" indent="0" algn="ctr" defTabSz="800100">
              <a:lnSpc>
                <a:spcPct val="90000"/>
              </a:lnSpc>
              <a:spcBef>
                <a:spcPct val="0"/>
              </a:spcBef>
              <a:spcAft>
                <a:spcPct val="35000"/>
              </a:spcAft>
              <a:buNone/>
            </a:pPr>
            <a:r>
              <a:rPr lang="vi-VN" sz="2800" b="1" kern="1200" dirty="0">
                <a:solidFill>
                  <a:schemeClr val="bg1"/>
                </a:solidFill>
                <a:latin typeface="+mj-lt"/>
                <a:ea typeface="+mn-ea"/>
                <a:cs typeface="+mn-cs"/>
              </a:rPr>
              <a:t>Tóm tắt lịch sử văn học viết Việt Nam</a:t>
            </a:r>
            <a:endParaRPr lang="en-SG" sz="2800" b="1" kern="1200" dirty="0">
              <a:solidFill>
                <a:schemeClr val="bg1"/>
              </a:solidFill>
              <a:latin typeface="+mj-lt"/>
              <a:ea typeface="+mn-ea"/>
              <a:cs typeface="+mn-cs"/>
            </a:endParaRPr>
          </a:p>
        </p:txBody>
      </p:sp>
      <p:sp>
        <p:nvSpPr>
          <p:cNvPr id="7" name="Freeform: Shape 6">
            <a:extLst>
              <a:ext uri="{FF2B5EF4-FFF2-40B4-BE49-F238E27FC236}">
                <a16:creationId xmlns:a16="http://schemas.microsoft.com/office/drawing/2014/main" id="{6AE82D27-E593-C9D0-56F4-2709BB9271D3}"/>
              </a:ext>
            </a:extLst>
          </p:cNvPr>
          <p:cNvSpPr/>
          <p:nvPr/>
        </p:nvSpPr>
        <p:spPr>
          <a:xfrm>
            <a:off x="3942982" y="1862914"/>
            <a:ext cx="3053378" cy="417556"/>
          </a:xfrm>
          <a:custGeom>
            <a:avLst/>
            <a:gdLst/>
            <a:ahLst/>
            <a:cxnLst/>
            <a:rect l="0" t="0" r="0" b="0"/>
            <a:pathLst>
              <a:path>
                <a:moveTo>
                  <a:pt x="3053378" y="0"/>
                </a:moveTo>
                <a:lnTo>
                  <a:pt x="3053378" y="208778"/>
                </a:lnTo>
                <a:lnTo>
                  <a:pt x="0" y="208778"/>
                </a:lnTo>
                <a:lnTo>
                  <a:pt x="0" y="417556"/>
                </a:lnTo>
              </a:path>
            </a:pathLst>
          </a:custGeom>
          <a:noFill/>
          <a:ln w="25400" cap="flat" cmpd="sng" algn="ctr">
            <a:solidFill>
              <a:schemeClr val="tx1"/>
            </a:solidFill>
            <a:prstDash val="solid"/>
          </a:ln>
          <a:effectLst/>
        </p:spPr>
        <p:style>
          <a:lnRef idx="2">
            <a:scrgbClr r="0" g="0" b="0"/>
          </a:lnRef>
          <a:fillRef idx="0">
            <a:scrgbClr r="0" g="0" b="0"/>
          </a:fillRef>
          <a:effectRef idx="0">
            <a:scrgbClr r="0" g="0" b="0"/>
          </a:effectRef>
          <a:fontRef idx="minor">
            <a:schemeClr val="tx1">
              <a:hueOff val="0"/>
              <a:satOff val="0"/>
              <a:lumOff val="0"/>
              <a:alphaOff val="0"/>
            </a:schemeClr>
          </a:fontRef>
        </p:style>
        <p:txBody>
          <a:bodyPr/>
          <a:lstStyle/>
          <a:p>
            <a:endParaRPr lang="en-SG"/>
          </a:p>
        </p:txBody>
      </p:sp>
      <p:sp>
        <p:nvSpPr>
          <p:cNvPr id="9" name="Freeform: Shape 8">
            <a:extLst>
              <a:ext uri="{FF2B5EF4-FFF2-40B4-BE49-F238E27FC236}">
                <a16:creationId xmlns:a16="http://schemas.microsoft.com/office/drawing/2014/main" id="{C281227B-A38F-2C20-284C-56AB7E68633F}"/>
              </a:ext>
            </a:extLst>
          </p:cNvPr>
          <p:cNvSpPr/>
          <p:nvPr/>
        </p:nvSpPr>
        <p:spPr>
          <a:xfrm>
            <a:off x="889604" y="3386990"/>
            <a:ext cx="3053378" cy="417556"/>
          </a:xfrm>
          <a:custGeom>
            <a:avLst/>
            <a:gdLst/>
            <a:ahLst/>
            <a:cxnLst/>
            <a:rect l="0" t="0" r="0" b="0"/>
            <a:pathLst>
              <a:path>
                <a:moveTo>
                  <a:pt x="3053378" y="0"/>
                </a:moveTo>
                <a:lnTo>
                  <a:pt x="3053378" y="208778"/>
                </a:lnTo>
                <a:lnTo>
                  <a:pt x="0" y="208778"/>
                </a:lnTo>
                <a:lnTo>
                  <a:pt x="0" y="417556"/>
                </a:lnTo>
              </a:path>
            </a:pathLst>
          </a:custGeom>
          <a:noFill/>
          <a:ln w="25400" cap="flat" cmpd="sng" algn="ctr">
            <a:solidFill>
              <a:schemeClr val="tx1"/>
            </a:solidFill>
            <a:prstDash val="solid"/>
          </a:ln>
          <a:effectLst/>
        </p:spPr>
        <p:style>
          <a:lnRef idx="2">
            <a:scrgbClr r="0" g="0" b="0"/>
          </a:lnRef>
          <a:fillRef idx="0">
            <a:scrgbClr r="0" g="0" b="0"/>
          </a:fillRef>
          <a:effectRef idx="0">
            <a:scrgbClr r="0" g="0" b="0"/>
          </a:effectRef>
          <a:fontRef idx="minor">
            <a:schemeClr val="tx1">
              <a:hueOff val="0"/>
              <a:satOff val="0"/>
              <a:lumOff val="0"/>
              <a:alphaOff val="0"/>
            </a:schemeClr>
          </a:fontRef>
        </p:style>
        <p:txBody>
          <a:bodyPr/>
          <a:lstStyle/>
          <a:p>
            <a:endParaRPr lang="en-SG"/>
          </a:p>
        </p:txBody>
      </p:sp>
      <p:sp>
        <p:nvSpPr>
          <p:cNvPr id="10" name="Freeform: Shape 9">
            <a:extLst>
              <a:ext uri="{FF2B5EF4-FFF2-40B4-BE49-F238E27FC236}">
                <a16:creationId xmlns:a16="http://schemas.microsoft.com/office/drawing/2014/main" id="{7B1BFB34-947C-73CF-1489-5BE906F6F665}"/>
              </a:ext>
            </a:extLst>
          </p:cNvPr>
          <p:cNvSpPr/>
          <p:nvPr/>
        </p:nvSpPr>
        <p:spPr>
          <a:xfrm>
            <a:off x="106686" y="3741916"/>
            <a:ext cx="1565835" cy="2658884"/>
          </a:xfrm>
          <a:custGeom>
            <a:avLst/>
            <a:gdLst>
              <a:gd name="connsiteX0" fmla="*/ 0 w 1565835"/>
              <a:gd name="connsiteY0" fmla="*/ 104389 h 1043890"/>
              <a:gd name="connsiteX1" fmla="*/ 104389 w 1565835"/>
              <a:gd name="connsiteY1" fmla="*/ 0 h 1043890"/>
              <a:gd name="connsiteX2" fmla="*/ 1461446 w 1565835"/>
              <a:gd name="connsiteY2" fmla="*/ 0 h 1043890"/>
              <a:gd name="connsiteX3" fmla="*/ 1565835 w 1565835"/>
              <a:gd name="connsiteY3" fmla="*/ 104389 h 1043890"/>
              <a:gd name="connsiteX4" fmla="*/ 1565835 w 1565835"/>
              <a:gd name="connsiteY4" fmla="*/ 939501 h 1043890"/>
              <a:gd name="connsiteX5" fmla="*/ 1461446 w 1565835"/>
              <a:gd name="connsiteY5" fmla="*/ 1043890 h 1043890"/>
              <a:gd name="connsiteX6" fmla="*/ 104389 w 1565835"/>
              <a:gd name="connsiteY6" fmla="*/ 1043890 h 1043890"/>
              <a:gd name="connsiteX7" fmla="*/ 0 w 1565835"/>
              <a:gd name="connsiteY7" fmla="*/ 939501 h 1043890"/>
              <a:gd name="connsiteX8" fmla="*/ 0 w 1565835"/>
              <a:gd name="connsiteY8" fmla="*/ 104389 h 10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835" h="1043890">
                <a:moveTo>
                  <a:pt x="0" y="104389"/>
                </a:moveTo>
                <a:cubicBezTo>
                  <a:pt x="0" y="46737"/>
                  <a:pt x="46737" y="0"/>
                  <a:pt x="104389" y="0"/>
                </a:cubicBezTo>
                <a:lnTo>
                  <a:pt x="1461446" y="0"/>
                </a:lnTo>
                <a:cubicBezTo>
                  <a:pt x="1519098" y="0"/>
                  <a:pt x="1565835" y="46737"/>
                  <a:pt x="1565835" y="104389"/>
                </a:cubicBezTo>
                <a:lnTo>
                  <a:pt x="1565835" y="939501"/>
                </a:lnTo>
                <a:cubicBezTo>
                  <a:pt x="1565835" y="997153"/>
                  <a:pt x="1519098" y="1043890"/>
                  <a:pt x="1461446" y="1043890"/>
                </a:cubicBezTo>
                <a:lnTo>
                  <a:pt x="104389" y="1043890"/>
                </a:lnTo>
                <a:cubicBezTo>
                  <a:pt x="46737" y="1043890"/>
                  <a:pt x="0" y="997153"/>
                  <a:pt x="0" y="939501"/>
                </a:cubicBezTo>
                <a:lnTo>
                  <a:pt x="0" y="104389"/>
                </a:lnTo>
                <a:close/>
              </a:path>
            </a:pathLst>
          </a:custGeom>
          <a:solidFill>
            <a:srgbClr val="FF4400">
              <a:lumMod val="40000"/>
              <a:lumOff val="60000"/>
            </a:srgbClr>
          </a:solidFill>
          <a:ln w="25400" cap="flat" cmpd="sng" algn="ctr">
            <a:solidFill>
              <a:srgbClr val="FFFFFF">
                <a:hueOff val="0"/>
                <a:satOff val="0"/>
                <a:lumOff val="0"/>
                <a:alphaOff val="0"/>
              </a:srgbClr>
            </a:solidFill>
            <a:prstDash val="solid"/>
          </a:ln>
          <a:effectLst/>
        </p:spPr>
        <p:style>
          <a:lnRef idx="2">
            <a:scrgbClr r="0" g="0" b="0"/>
          </a:lnRef>
          <a:fillRef idx="1">
            <a:scrgbClr r="0" g="0" b="0"/>
          </a:fillRef>
          <a:effectRef idx="0">
            <a:scrgbClr r="0" g="0" b="0"/>
          </a:effectRef>
          <a:fontRef idx="minor">
            <a:schemeClr val="lt1"/>
          </a:fontRef>
        </p:style>
        <p:txBody>
          <a:bodyPr spcFirstLastPara="0" vert="horz" wrap="square" lIns="99154" tIns="99154" rIns="99154" bIns="99154" numCol="1" spcCol="1270" anchor="t" anchorCtr="0">
            <a:noAutofit/>
          </a:bodyPr>
          <a:lstStyle/>
          <a:p>
            <a:pPr marL="0" lvl="0" indent="0" algn="just" defTabSz="800100">
              <a:lnSpc>
                <a:spcPct val="90000"/>
              </a:lnSpc>
              <a:spcBef>
                <a:spcPct val="0"/>
              </a:spcBef>
              <a:spcAft>
                <a:spcPct val="35000"/>
              </a:spcAft>
              <a:buNone/>
            </a:pPr>
            <a:r>
              <a:rPr lang="vi-VN" sz="2800" b="1" kern="1200" dirty="0">
                <a:solidFill>
                  <a:schemeClr val="tx1"/>
                </a:solidFill>
                <a:latin typeface="+mj-lt"/>
                <a:ea typeface="+mn-ea"/>
                <a:cs typeface="+mn-cs"/>
              </a:rPr>
              <a:t>giai đoạn 1: </a:t>
            </a:r>
            <a:r>
              <a:rPr lang="vi-VN" sz="2800" kern="1200" dirty="0">
                <a:solidFill>
                  <a:schemeClr val="tx1"/>
                </a:solidFill>
                <a:latin typeface="+mj-lt"/>
                <a:ea typeface="+mn-ea"/>
                <a:cs typeface="+mn-cs"/>
              </a:rPr>
              <a:t>từ thế kỉ X đến hết thế kì XV</a:t>
            </a:r>
            <a:endParaRPr lang="en-SG" sz="2800" kern="1200" dirty="0">
              <a:solidFill>
                <a:schemeClr val="tx1"/>
              </a:solidFill>
              <a:latin typeface="+mj-lt"/>
              <a:ea typeface="+mn-ea"/>
              <a:cs typeface="+mn-cs"/>
            </a:endParaRPr>
          </a:p>
        </p:txBody>
      </p:sp>
      <p:sp>
        <p:nvSpPr>
          <p:cNvPr id="11" name="Freeform: Shape 10">
            <a:extLst>
              <a:ext uri="{FF2B5EF4-FFF2-40B4-BE49-F238E27FC236}">
                <a16:creationId xmlns:a16="http://schemas.microsoft.com/office/drawing/2014/main" id="{50626721-4B34-DE68-35F2-2A0B3FD1DB71}"/>
              </a:ext>
            </a:extLst>
          </p:cNvPr>
          <p:cNvSpPr/>
          <p:nvPr/>
        </p:nvSpPr>
        <p:spPr>
          <a:xfrm>
            <a:off x="2925190" y="3386990"/>
            <a:ext cx="1017792" cy="417556"/>
          </a:xfrm>
          <a:custGeom>
            <a:avLst/>
            <a:gdLst/>
            <a:ahLst/>
            <a:cxnLst/>
            <a:rect l="0" t="0" r="0" b="0"/>
            <a:pathLst>
              <a:path>
                <a:moveTo>
                  <a:pt x="1017792" y="0"/>
                </a:moveTo>
                <a:lnTo>
                  <a:pt x="1017792" y="208778"/>
                </a:lnTo>
                <a:lnTo>
                  <a:pt x="0" y="208778"/>
                </a:lnTo>
                <a:lnTo>
                  <a:pt x="0" y="417556"/>
                </a:lnTo>
              </a:path>
            </a:pathLst>
          </a:custGeom>
          <a:noFill/>
          <a:ln w="25400" cap="flat" cmpd="sng" algn="ctr">
            <a:solidFill>
              <a:schemeClr val="tx1"/>
            </a:solidFill>
            <a:prstDash val="solid"/>
          </a:ln>
          <a:effectLst/>
        </p:spPr>
        <p:style>
          <a:lnRef idx="2">
            <a:scrgbClr r="0" g="0" b="0"/>
          </a:lnRef>
          <a:fillRef idx="0">
            <a:scrgbClr r="0" g="0" b="0"/>
          </a:fillRef>
          <a:effectRef idx="0">
            <a:scrgbClr r="0" g="0" b="0"/>
          </a:effectRef>
          <a:fontRef idx="minor">
            <a:schemeClr val="tx1">
              <a:hueOff val="0"/>
              <a:satOff val="0"/>
              <a:lumOff val="0"/>
              <a:alphaOff val="0"/>
            </a:schemeClr>
          </a:fontRef>
        </p:style>
        <p:txBody>
          <a:bodyPr/>
          <a:lstStyle/>
          <a:p>
            <a:endParaRPr lang="en-SG"/>
          </a:p>
        </p:txBody>
      </p:sp>
      <p:sp>
        <p:nvSpPr>
          <p:cNvPr id="13" name="Freeform: Shape 12">
            <a:extLst>
              <a:ext uri="{FF2B5EF4-FFF2-40B4-BE49-F238E27FC236}">
                <a16:creationId xmlns:a16="http://schemas.microsoft.com/office/drawing/2014/main" id="{27169245-3702-35FF-CD70-FD0CE234CDEC}"/>
              </a:ext>
            </a:extLst>
          </p:cNvPr>
          <p:cNvSpPr/>
          <p:nvPr/>
        </p:nvSpPr>
        <p:spPr>
          <a:xfrm>
            <a:off x="1901242" y="3741916"/>
            <a:ext cx="1719184" cy="2658884"/>
          </a:xfrm>
          <a:custGeom>
            <a:avLst/>
            <a:gdLst>
              <a:gd name="connsiteX0" fmla="*/ 0 w 1565835"/>
              <a:gd name="connsiteY0" fmla="*/ 104389 h 1043890"/>
              <a:gd name="connsiteX1" fmla="*/ 104389 w 1565835"/>
              <a:gd name="connsiteY1" fmla="*/ 0 h 1043890"/>
              <a:gd name="connsiteX2" fmla="*/ 1461446 w 1565835"/>
              <a:gd name="connsiteY2" fmla="*/ 0 h 1043890"/>
              <a:gd name="connsiteX3" fmla="*/ 1565835 w 1565835"/>
              <a:gd name="connsiteY3" fmla="*/ 104389 h 1043890"/>
              <a:gd name="connsiteX4" fmla="*/ 1565835 w 1565835"/>
              <a:gd name="connsiteY4" fmla="*/ 939501 h 1043890"/>
              <a:gd name="connsiteX5" fmla="*/ 1461446 w 1565835"/>
              <a:gd name="connsiteY5" fmla="*/ 1043890 h 1043890"/>
              <a:gd name="connsiteX6" fmla="*/ 104389 w 1565835"/>
              <a:gd name="connsiteY6" fmla="*/ 1043890 h 1043890"/>
              <a:gd name="connsiteX7" fmla="*/ 0 w 1565835"/>
              <a:gd name="connsiteY7" fmla="*/ 939501 h 1043890"/>
              <a:gd name="connsiteX8" fmla="*/ 0 w 1565835"/>
              <a:gd name="connsiteY8" fmla="*/ 104389 h 10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835" h="1043890">
                <a:moveTo>
                  <a:pt x="0" y="104389"/>
                </a:moveTo>
                <a:cubicBezTo>
                  <a:pt x="0" y="46737"/>
                  <a:pt x="46737" y="0"/>
                  <a:pt x="104389" y="0"/>
                </a:cubicBezTo>
                <a:lnTo>
                  <a:pt x="1461446" y="0"/>
                </a:lnTo>
                <a:cubicBezTo>
                  <a:pt x="1519098" y="0"/>
                  <a:pt x="1565835" y="46737"/>
                  <a:pt x="1565835" y="104389"/>
                </a:cubicBezTo>
                <a:lnTo>
                  <a:pt x="1565835" y="939501"/>
                </a:lnTo>
                <a:cubicBezTo>
                  <a:pt x="1565835" y="997153"/>
                  <a:pt x="1519098" y="1043890"/>
                  <a:pt x="1461446" y="1043890"/>
                </a:cubicBezTo>
                <a:lnTo>
                  <a:pt x="104389" y="1043890"/>
                </a:lnTo>
                <a:cubicBezTo>
                  <a:pt x="46737" y="1043890"/>
                  <a:pt x="0" y="997153"/>
                  <a:pt x="0" y="939501"/>
                </a:cubicBezTo>
                <a:lnTo>
                  <a:pt x="0" y="104389"/>
                </a:lnTo>
                <a:close/>
              </a:path>
            </a:pathLst>
          </a:custGeom>
          <a:solidFill>
            <a:srgbClr val="FF4400">
              <a:lumMod val="40000"/>
              <a:lumOff val="60000"/>
            </a:srgbClr>
          </a:solidFill>
          <a:ln w="25400" cap="flat" cmpd="sng" algn="ctr">
            <a:solidFill>
              <a:srgbClr val="FFFFFF">
                <a:hueOff val="0"/>
                <a:satOff val="0"/>
                <a:lumOff val="0"/>
                <a:alphaOff val="0"/>
              </a:srgbClr>
            </a:solidFill>
            <a:prstDash val="solid"/>
          </a:ln>
          <a:effectLst/>
        </p:spPr>
        <p:style>
          <a:lnRef idx="2">
            <a:scrgbClr r="0" g="0" b="0"/>
          </a:lnRef>
          <a:fillRef idx="1">
            <a:scrgbClr r="0" g="0" b="0"/>
          </a:fillRef>
          <a:effectRef idx="0">
            <a:scrgbClr r="0" g="0" b="0"/>
          </a:effectRef>
          <a:fontRef idx="minor">
            <a:schemeClr val="lt1"/>
          </a:fontRef>
        </p:style>
        <p:txBody>
          <a:bodyPr spcFirstLastPara="0" vert="horz" wrap="square" lIns="99154" tIns="99154" rIns="99154" bIns="99154" numCol="1" spcCol="1270" anchor="t" anchorCtr="0">
            <a:noAutofit/>
          </a:bodyPr>
          <a:lstStyle/>
          <a:p>
            <a:pPr marL="0" lvl="0" indent="0" algn="just" defTabSz="800100">
              <a:lnSpc>
                <a:spcPct val="90000"/>
              </a:lnSpc>
              <a:spcBef>
                <a:spcPct val="0"/>
              </a:spcBef>
              <a:spcAft>
                <a:spcPct val="35000"/>
              </a:spcAft>
              <a:buNone/>
            </a:pPr>
            <a:r>
              <a:rPr lang="vi-VN" sz="2800" b="1" kern="1200" dirty="0">
                <a:solidFill>
                  <a:schemeClr val="tx1"/>
                </a:solidFill>
                <a:latin typeface="+mj-lt"/>
                <a:ea typeface="+mn-ea"/>
                <a:cs typeface="+mn-cs"/>
              </a:rPr>
              <a:t>giai đoạn 2:</a:t>
            </a:r>
            <a:r>
              <a:rPr lang="vi-VN" sz="2800" kern="1200" dirty="0">
                <a:solidFill>
                  <a:schemeClr val="tx1"/>
                </a:solidFill>
                <a:latin typeface="+mj-lt"/>
                <a:ea typeface="+mn-ea"/>
                <a:cs typeface="+mn-cs"/>
              </a:rPr>
              <a:t> từ đầu thế kì XVI đến hết thế kỉ XVII;</a:t>
            </a:r>
            <a:endParaRPr lang="en-SG" sz="2800" kern="1200" dirty="0">
              <a:solidFill>
                <a:schemeClr val="tx1"/>
              </a:solidFill>
              <a:latin typeface="+mj-lt"/>
              <a:ea typeface="+mn-ea"/>
              <a:cs typeface="+mn-cs"/>
            </a:endParaRPr>
          </a:p>
        </p:txBody>
      </p:sp>
      <p:sp>
        <p:nvSpPr>
          <p:cNvPr id="14" name="Freeform: Shape 13">
            <a:extLst>
              <a:ext uri="{FF2B5EF4-FFF2-40B4-BE49-F238E27FC236}">
                <a16:creationId xmlns:a16="http://schemas.microsoft.com/office/drawing/2014/main" id="{4364DEAB-130F-BF7B-BBF8-D950B0DD40D8}"/>
              </a:ext>
            </a:extLst>
          </p:cNvPr>
          <p:cNvSpPr/>
          <p:nvPr/>
        </p:nvSpPr>
        <p:spPr>
          <a:xfrm>
            <a:off x="3942982" y="3386990"/>
            <a:ext cx="1017792" cy="417556"/>
          </a:xfrm>
          <a:custGeom>
            <a:avLst/>
            <a:gdLst/>
            <a:ahLst/>
            <a:cxnLst/>
            <a:rect l="0" t="0" r="0" b="0"/>
            <a:pathLst>
              <a:path>
                <a:moveTo>
                  <a:pt x="0" y="0"/>
                </a:moveTo>
                <a:lnTo>
                  <a:pt x="0" y="208778"/>
                </a:lnTo>
                <a:lnTo>
                  <a:pt x="1017792" y="208778"/>
                </a:lnTo>
                <a:lnTo>
                  <a:pt x="1017792" y="417556"/>
                </a:lnTo>
              </a:path>
            </a:pathLst>
          </a:custGeom>
          <a:noFill/>
          <a:ln w="25400" cap="flat" cmpd="sng" algn="ctr">
            <a:solidFill>
              <a:schemeClr val="tx1"/>
            </a:solidFill>
            <a:prstDash val="solid"/>
          </a:ln>
          <a:effectLst/>
        </p:spPr>
        <p:style>
          <a:lnRef idx="2">
            <a:scrgbClr r="0" g="0" b="0"/>
          </a:lnRef>
          <a:fillRef idx="0">
            <a:scrgbClr r="0" g="0" b="0"/>
          </a:fillRef>
          <a:effectRef idx="0">
            <a:scrgbClr r="0" g="0" b="0"/>
          </a:effectRef>
          <a:fontRef idx="minor">
            <a:schemeClr val="tx1">
              <a:hueOff val="0"/>
              <a:satOff val="0"/>
              <a:lumOff val="0"/>
              <a:alphaOff val="0"/>
            </a:schemeClr>
          </a:fontRef>
        </p:style>
        <p:txBody>
          <a:bodyPr/>
          <a:lstStyle/>
          <a:p>
            <a:endParaRPr lang="en-SG"/>
          </a:p>
        </p:txBody>
      </p:sp>
      <p:sp>
        <p:nvSpPr>
          <p:cNvPr id="16" name="Freeform: Shape 15">
            <a:extLst>
              <a:ext uri="{FF2B5EF4-FFF2-40B4-BE49-F238E27FC236}">
                <a16:creationId xmlns:a16="http://schemas.microsoft.com/office/drawing/2014/main" id="{1B09BED5-6329-BA60-C880-5A69A44605E2}"/>
              </a:ext>
            </a:extLst>
          </p:cNvPr>
          <p:cNvSpPr/>
          <p:nvPr/>
        </p:nvSpPr>
        <p:spPr>
          <a:xfrm>
            <a:off x="3873524" y="3741916"/>
            <a:ext cx="1782487" cy="2658884"/>
          </a:xfrm>
          <a:custGeom>
            <a:avLst/>
            <a:gdLst>
              <a:gd name="connsiteX0" fmla="*/ 0 w 1565835"/>
              <a:gd name="connsiteY0" fmla="*/ 104389 h 1043890"/>
              <a:gd name="connsiteX1" fmla="*/ 104389 w 1565835"/>
              <a:gd name="connsiteY1" fmla="*/ 0 h 1043890"/>
              <a:gd name="connsiteX2" fmla="*/ 1461446 w 1565835"/>
              <a:gd name="connsiteY2" fmla="*/ 0 h 1043890"/>
              <a:gd name="connsiteX3" fmla="*/ 1565835 w 1565835"/>
              <a:gd name="connsiteY3" fmla="*/ 104389 h 1043890"/>
              <a:gd name="connsiteX4" fmla="*/ 1565835 w 1565835"/>
              <a:gd name="connsiteY4" fmla="*/ 939501 h 1043890"/>
              <a:gd name="connsiteX5" fmla="*/ 1461446 w 1565835"/>
              <a:gd name="connsiteY5" fmla="*/ 1043890 h 1043890"/>
              <a:gd name="connsiteX6" fmla="*/ 104389 w 1565835"/>
              <a:gd name="connsiteY6" fmla="*/ 1043890 h 1043890"/>
              <a:gd name="connsiteX7" fmla="*/ 0 w 1565835"/>
              <a:gd name="connsiteY7" fmla="*/ 939501 h 1043890"/>
              <a:gd name="connsiteX8" fmla="*/ 0 w 1565835"/>
              <a:gd name="connsiteY8" fmla="*/ 104389 h 10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835" h="1043890">
                <a:moveTo>
                  <a:pt x="0" y="104389"/>
                </a:moveTo>
                <a:cubicBezTo>
                  <a:pt x="0" y="46737"/>
                  <a:pt x="46737" y="0"/>
                  <a:pt x="104389" y="0"/>
                </a:cubicBezTo>
                <a:lnTo>
                  <a:pt x="1461446" y="0"/>
                </a:lnTo>
                <a:cubicBezTo>
                  <a:pt x="1519098" y="0"/>
                  <a:pt x="1565835" y="46737"/>
                  <a:pt x="1565835" y="104389"/>
                </a:cubicBezTo>
                <a:lnTo>
                  <a:pt x="1565835" y="939501"/>
                </a:lnTo>
                <a:cubicBezTo>
                  <a:pt x="1565835" y="997153"/>
                  <a:pt x="1519098" y="1043890"/>
                  <a:pt x="1461446" y="1043890"/>
                </a:cubicBezTo>
                <a:lnTo>
                  <a:pt x="104389" y="1043890"/>
                </a:lnTo>
                <a:cubicBezTo>
                  <a:pt x="46737" y="1043890"/>
                  <a:pt x="0" y="997153"/>
                  <a:pt x="0" y="939501"/>
                </a:cubicBezTo>
                <a:lnTo>
                  <a:pt x="0" y="104389"/>
                </a:lnTo>
                <a:close/>
              </a:path>
            </a:pathLst>
          </a:custGeom>
          <a:solidFill>
            <a:srgbClr val="FF4400">
              <a:lumMod val="40000"/>
              <a:lumOff val="60000"/>
            </a:srgbClr>
          </a:solidFill>
          <a:ln w="25400" cap="flat" cmpd="sng" algn="ctr">
            <a:solidFill>
              <a:srgbClr val="FFFFFF">
                <a:hueOff val="0"/>
                <a:satOff val="0"/>
                <a:lumOff val="0"/>
                <a:alphaOff val="0"/>
              </a:srgbClr>
            </a:solidFill>
            <a:prstDash val="solid"/>
          </a:ln>
          <a:effectLst/>
        </p:spPr>
        <p:style>
          <a:lnRef idx="2">
            <a:scrgbClr r="0" g="0" b="0"/>
          </a:lnRef>
          <a:fillRef idx="1">
            <a:scrgbClr r="0" g="0" b="0"/>
          </a:fillRef>
          <a:effectRef idx="0">
            <a:scrgbClr r="0" g="0" b="0"/>
          </a:effectRef>
          <a:fontRef idx="minor">
            <a:schemeClr val="lt1"/>
          </a:fontRef>
        </p:style>
        <p:txBody>
          <a:bodyPr spcFirstLastPara="0" vert="horz" wrap="square" lIns="99154" tIns="99154" rIns="99154" bIns="99154" numCol="1" spcCol="1270" anchor="t" anchorCtr="0">
            <a:noAutofit/>
          </a:bodyPr>
          <a:lstStyle/>
          <a:p>
            <a:pPr marL="0" lvl="0" indent="0" algn="just" defTabSz="800100">
              <a:lnSpc>
                <a:spcPct val="90000"/>
              </a:lnSpc>
              <a:spcBef>
                <a:spcPct val="0"/>
              </a:spcBef>
              <a:spcAft>
                <a:spcPct val="35000"/>
              </a:spcAft>
              <a:buNone/>
            </a:pPr>
            <a:r>
              <a:rPr lang="vi-VN" sz="2800" b="1" kern="1200" dirty="0">
                <a:solidFill>
                  <a:schemeClr val="tx1"/>
                </a:solidFill>
                <a:latin typeface="+mj-lt"/>
                <a:ea typeface="+mn-ea"/>
                <a:cs typeface="+mn-cs"/>
              </a:rPr>
              <a:t>giai đoạn 3: </a:t>
            </a:r>
            <a:r>
              <a:rPr lang="vi-VN" sz="2800" kern="1200" dirty="0">
                <a:solidFill>
                  <a:schemeClr val="tx1"/>
                </a:solidFill>
                <a:latin typeface="+mj-lt"/>
                <a:ea typeface="+mn-ea"/>
                <a:cs typeface="+mn-cs"/>
              </a:rPr>
              <a:t>từ đầu thế kỉ XVII đến nửa đầu thế kì XIX</a:t>
            </a:r>
            <a:endParaRPr lang="en-SG" sz="2800" kern="1200" dirty="0">
              <a:solidFill>
                <a:schemeClr val="tx1"/>
              </a:solidFill>
              <a:latin typeface="+mj-lt"/>
              <a:ea typeface="+mn-ea"/>
              <a:cs typeface="+mn-cs"/>
            </a:endParaRPr>
          </a:p>
        </p:txBody>
      </p:sp>
      <p:sp>
        <p:nvSpPr>
          <p:cNvPr id="17" name="Freeform: Shape 16">
            <a:extLst>
              <a:ext uri="{FF2B5EF4-FFF2-40B4-BE49-F238E27FC236}">
                <a16:creationId xmlns:a16="http://schemas.microsoft.com/office/drawing/2014/main" id="{E46CDA8C-8F49-9260-D061-73F4BE4F2F2A}"/>
              </a:ext>
            </a:extLst>
          </p:cNvPr>
          <p:cNvSpPr/>
          <p:nvPr/>
        </p:nvSpPr>
        <p:spPr>
          <a:xfrm>
            <a:off x="3942982" y="3386990"/>
            <a:ext cx="3053378" cy="417556"/>
          </a:xfrm>
          <a:custGeom>
            <a:avLst/>
            <a:gdLst/>
            <a:ahLst/>
            <a:cxnLst/>
            <a:rect l="0" t="0" r="0" b="0"/>
            <a:pathLst>
              <a:path>
                <a:moveTo>
                  <a:pt x="0" y="0"/>
                </a:moveTo>
                <a:lnTo>
                  <a:pt x="0" y="208778"/>
                </a:lnTo>
                <a:lnTo>
                  <a:pt x="3053378" y="208778"/>
                </a:lnTo>
                <a:lnTo>
                  <a:pt x="3053378" y="417556"/>
                </a:lnTo>
              </a:path>
            </a:pathLst>
          </a:custGeom>
          <a:noFill/>
          <a:ln w="25400" cap="flat" cmpd="sng" algn="ctr">
            <a:solidFill>
              <a:schemeClr val="tx1"/>
            </a:solidFill>
            <a:prstDash val="solid"/>
          </a:ln>
          <a:effectLst/>
        </p:spPr>
        <p:style>
          <a:lnRef idx="2">
            <a:scrgbClr r="0" g="0" b="0"/>
          </a:lnRef>
          <a:fillRef idx="0">
            <a:scrgbClr r="0" g="0" b="0"/>
          </a:fillRef>
          <a:effectRef idx="0">
            <a:scrgbClr r="0" g="0" b="0"/>
          </a:effectRef>
          <a:fontRef idx="minor">
            <a:schemeClr val="tx1">
              <a:hueOff val="0"/>
              <a:satOff val="0"/>
              <a:lumOff val="0"/>
              <a:alphaOff val="0"/>
            </a:schemeClr>
          </a:fontRef>
        </p:style>
        <p:txBody>
          <a:bodyPr/>
          <a:lstStyle/>
          <a:p>
            <a:endParaRPr lang="en-SG"/>
          </a:p>
        </p:txBody>
      </p:sp>
      <p:sp>
        <p:nvSpPr>
          <p:cNvPr id="18" name="Freeform: Shape 17">
            <a:extLst>
              <a:ext uri="{FF2B5EF4-FFF2-40B4-BE49-F238E27FC236}">
                <a16:creationId xmlns:a16="http://schemas.microsoft.com/office/drawing/2014/main" id="{203373EE-7ADC-5C27-DFB8-91328E3ECF8E}"/>
              </a:ext>
            </a:extLst>
          </p:cNvPr>
          <p:cNvSpPr/>
          <p:nvPr/>
        </p:nvSpPr>
        <p:spPr>
          <a:xfrm>
            <a:off x="5978566" y="3741916"/>
            <a:ext cx="1264739" cy="2658884"/>
          </a:xfrm>
          <a:custGeom>
            <a:avLst/>
            <a:gdLst>
              <a:gd name="connsiteX0" fmla="*/ 0 w 1565835"/>
              <a:gd name="connsiteY0" fmla="*/ 104389 h 1043890"/>
              <a:gd name="connsiteX1" fmla="*/ 104389 w 1565835"/>
              <a:gd name="connsiteY1" fmla="*/ 0 h 1043890"/>
              <a:gd name="connsiteX2" fmla="*/ 1461446 w 1565835"/>
              <a:gd name="connsiteY2" fmla="*/ 0 h 1043890"/>
              <a:gd name="connsiteX3" fmla="*/ 1565835 w 1565835"/>
              <a:gd name="connsiteY3" fmla="*/ 104389 h 1043890"/>
              <a:gd name="connsiteX4" fmla="*/ 1565835 w 1565835"/>
              <a:gd name="connsiteY4" fmla="*/ 939501 h 1043890"/>
              <a:gd name="connsiteX5" fmla="*/ 1461446 w 1565835"/>
              <a:gd name="connsiteY5" fmla="*/ 1043890 h 1043890"/>
              <a:gd name="connsiteX6" fmla="*/ 104389 w 1565835"/>
              <a:gd name="connsiteY6" fmla="*/ 1043890 h 1043890"/>
              <a:gd name="connsiteX7" fmla="*/ 0 w 1565835"/>
              <a:gd name="connsiteY7" fmla="*/ 939501 h 1043890"/>
              <a:gd name="connsiteX8" fmla="*/ 0 w 1565835"/>
              <a:gd name="connsiteY8" fmla="*/ 104389 h 10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835" h="1043890">
                <a:moveTo>
                  <a:pt x="0" y="104389"/>
                </a:moveTo>
                <a:cubicBezTo>
                  <a:pt x="0" y="46737"/>
                  <a:pt x="46737" y="0"/>
                  <a:pt x="104389" y="0"/>
                </a:cubicBezTo>
                <a:lnTo>
                  <a:pt x="1461446" y="0"/>
                </a:lnTo>
                <a:cubicBezTo>
                  <a:pt x="1519098" y="0"/>
                  <a:pt x="1565835" y="46737"/>
                  <a:pt x="1565835" y="104389"/>
                </a:cubicBezTo>
                <a:lnTo>
                  <a:pt x="1565835" y="939501"/>
                </a:lnTo>
                <a:cubicBezTo>
                  <a:pt x="1565835" y="997153"/>
                  <a:pt x="1519098" y="1043890"/>
                  <a:pt x="1461446" y="1043890"/>
                </a:cubicBezTo>
                <a:lnTo>
                  <a:pt x="104389" y="1043890"/>
                </a:lnTo>
                <a:cubicBezTo>
                  <a:pt x="46737" y="1043890"/>
                  <a:pt x="0" y="997153"/>
                  <a:pt x="0" y="939501"/>
                </a:cubicBezTo>
                <a:lnTo>
                  <a:pt x="0" y="104389"/>
                </a:lnTo>
                <a:close/>
              </a:path>
            </a:pathLst>
          </a:custGeom>
          <a:solidFill>
            <a:srgbClr val="FF4400">
              <a:lumMod val="40000"/>
              <a:lumOff val="60000"/>
            </a:srgbClr>
          </a:solidFill>
          <a:ln w="25400" cap="flat" cmpd="sng" algn="ctr">
            <a:solidFill>
              <a:srgbClr val="FFFFFF">
                <a:hueOff val="0"/>
                <a:satOff val="0"/>
                <a:lumOff val="0"/>
                <a:alphaOff val="0"/>
              </a:srgbClr>
            </a:solidFill>
            <a:prstDash val="solid"/>
          </a:ln>
          <a:effectLst/>
        </p:spPr>
        <p:style>
          <a:lnRef idx="2">
            <a:scrgbClr r="0" g="0" b="0"/>
          </a:lnRef>
          <a:fillRef idx="1">
            <a:scrgbClr r="0" g="0" b="0"/>
          </a:fillRef>
          <a:effectRef idx="0">
            <a:scrgbClr r="0" g="0" b="0"/>
          </a:effectRef>
          <a:fontRef idx="minor">
            <a:schemeClr val="lt1"/>
          </a:fontRef>
        </p:style>
        <p:txBody>
          <a:bodyPr spcFirstLastPara="0" vert="horz" wrap="square" lIns="99154" tIns="99154" rIns="99154" bIns="99154" numCol="1" spcCol="1270" anchor="t" anchorCtr="0">
            <a:noAutofit/>
          </a:bodyPr>
          <a:lstStyle/>
          <a:p>
            <a:pPr marL="0" lvl="0" indent="0" algn="just" defTabSz="800100">
              <a:lnSpc>
                <a:spcPct val="90000"/>
              </a:lnSpc>
              <a:spcBef>
                <a:spcPct val="0"/>
              </a:spcBef>
              <a:spcAft>
                <a:spcPct val="35000"/>
              </a:spcAft>
              <a:buNone/>
            </a:pPr>
            <a:r>
              <a:rPr lang="vi-VN" sz="2800" b="1" kern="1200" dirty="0">
                <a:solidFill>
                  <a:schemeClr val="tx1"/>
                </a:solidFill>
                <a:latin typeface="+mj-lt"/>
                <a:ea typeface="+mn-ea"/>
                <a:cs typeface="+mn-cs"/>
              </a:rPr>
              <a:t>giai đoạn 4: </a:t>
            </a:r>
            <a:r>
              <a:rPr lang="vi-VN" sz="2800" kern="1200" dirty="0">
                <a:solidFill>
                  <a:schemeClr val="tx1"/>
                </a:solidFill>
                <a:latin typeface="+mj-lt"/>
                <a:ea typeface="+mn-ea"/>
                <a:cs typeface="+mn-cs"/>
              </a:rPr>
              <a:t>nửa cuối thế kỉ XIX.</a:t>
            </a:r>
            <a:endParaRPr lang="en-SG" sz="2800" kern="1200" dirty="0">
              <a:solidFill>
                <a:schemeClr val="tx1"/>
              </a:solidFill>
              <a:latin typeface="+mj-lt"/>
              <a:ea typeface="+mn-ea"/>
              <a:cs typeface="+mn-cs"/>
            </a:endParaRPr>
          </a:p>
        </p:txBody>
      </p:sp>
      <p:sp>
        <p:nvSpPr>
          <p:cNvPr id="22" name="Freeform: Shape 21">
            <a:extLst>
              <a:ext uri="{FF2B5EF4-FFF2-40B4-BE49-F238E27FC236}">
                <a16:creationId xmlns:a16="http://schemas.microsoft.com/office/drawing/2014/main" id="{F8CF5BC9-93CC-6EB2-D5E7-19A8A355001D}"/>
              </a:ext>
            </a:extLst>
          </p:cNvPr>
          <p:cNvSpPr/>
          <p:nvPr/>
        </p:nvSpPr>
        <p:spPr>
          <a:xfrm>
            <a:off x="6996361" y="1862914"/>
            <a:ext cx="3053378" cy="417556"/>
          </a:xfrm>
          <a:custGeom>
            <a:avLst/>
            <a:gdLst/>
            <a:ahLst/>
            <a:cxnLst/>
            <a:rect l="0" t="0" r="0" b="0"/>
            <a:pathLst>
              <a:path>
                <a:moveTo>
                  <a:pt x="0" y="0"/>
                </a:moveTo>
                <a:lnTo>
                  <a:pt x="0" y="208778"/>
                </a:lnTo>
                <a:lnTo>
                  <a:pt x="3053378" y="208778"/>
                </a:lnTo>
                <a:lnTo>
                  <a:pt x="3053378" y="417556"/>
                </a:lnTo>
              </a:path>
            </a:pathLst>
          </a:custGeom>
          <a:noFill/>
          <a:ln w="25400" cap="flat" cmpd="sng" algn="ctr">
            <a:solidFill>
              <a:schemeClr val="tx1"/>
            </a:solidFill>
            <a:prstDash val="solid"/>
          </a:ln>
          <a:effectLst/>
        </p:spPr>
        <p:style>
          <a:lnRef idx="2">
            <a:scrgbClr r="0" g="0" b="0"/>
          </a:lnRef>
          <a:fillRef idx="0">
            <a:scrgbClr r="0" g="0" b="0"/>
          </a:fillRef>
          <a:effectRef idx="0">
            <a:scrgbClr r="0" g="0" b="0"/>
          </a:effectRef>
          <a:fontRef idx="minor">
            <a:schemeClr val="tx1">
              <a:hueOff val="0"/>
              <a:satOff val="0"/>
              <a:lumOff val="0"/>
              <a:alphaOff val="0"/>
            </a:schemeClr>
          </a:fontRef>
        </p:style>
        <p:txBody>
          <a:bodyPr/>
          <a:lstStyle/>
          <a:p>
            <a:endParaRPr lang="en-SG"/>
          </a:p>
        </p:txBody>
      </p:sp>
      <p:sp>
        <p:nvSpPr>
          <p:cNvPr id="24" name="Freeform: Shape 23">
            <a:extLst>
              <a:ext uri="{FF2B5EF4-FFF2-40B4-BE49-F238E27FC236}">
                <a16:creationId xmlns:a16="http://schemas.microsoft.com/office/drawing/2014/main" id="{0CDDDA62-3A55-3182-6412-C5E060E48871}"/>
              </a:ext>
            </a:extLst>
          </p:cNvPr>
          <p:cNvSpPr/>
          <p:nvPr/>
        </p:nvSpPr>
        <p:spPr>
          <a:xfrm>
            <a:off x="9031946" y="3386990"/>
            <a:ext cx="1017792" cy="417556"/>
          </a:xfrm>
          <a:custGeom>
            <a:avLst/>
            <a:gdLst/>
            <a:ahLst/>
            <a:cxnLst/>
            <a:rect l="0" t="0" r="0" b="0"/>
            <a:pathLst>
              <a:path>
                <a:moveTo>
                  <a:pt x="1017792" y="0"/>
                </a:moveTo>
                <a:lnTo>
                  <a:pt x="1017792" y="208778"/>
                </a:lnTo>
                <a:lnTo>
                  <a:pt x="0" y="208778"/>
                </a:lnTo>
                <a:lnTo>
                  <a:pt x="0" y="417556"/>
                </a:lnTo>
              </a:path>
            </a:pathLst>
          </a:custGeom>
          <a:noFill/>
          <a:ln w="25400" cap="flat" cmpd="sng" algn="ctr">
            <a:solidFill>
              <a:schemeClr val="tx1"/>
            </a:solidFill>
            <a:prstDash val="solid"/>
          </a:ln>
          <a:effectLst/>
        </p:spPr>
        <p:style>
          <a:lnRef idx="2">
            <a:scrgbClr r="0" g="0" b="0"/>
          </a:lnRef>
          <a:fillRef idx="0">
            <a:scrgbClr r="0" g="0" b="0"/>
          </a:fillRef>
          <a:effectRef idx="0">
            <a:scrgbClr r="0" g="0" b="0"/>
          </a:effectRef>
          <a:fontRef idx="minor">
            <a:schemeClr val="tx1">
              <a:hueOff val="0"/>
              <a:satOff val="0"/>
              <a:lumOff val="0"/>
              <a:alphaOff val="0"/>
            </a:schemeClr>
          </a:fontRef>
        </p:style>
        <p:txBody>
          <a:bodyPr/>
          <a:lstStyle/>
          <a:p>
            <a:endParaRPr lang="en-SG"/>
          </a:p>
        </p:txBody>
      </p:sp>
      <p:sp>
        <p:nvSpPr>
          <p:cNvPr id="25" name="Freeform: Shape 24">
            <a:extLst>
              <a:ext uri="{FF2B5EF4-FFF2-40B4-BE49-F238E27FC236}">
                <a16:creationId xmlns:a16="http://schemas.microsoft.com/office/drawing/2014/main" id="{BFF0717E-46FF-0879-CBFB-9942C2090235}"/>
              </a:ext>
            </a:extLst>
          </p:cNvPr>
          <p:cNvSpPr/>
          <p:nvPr/>
        </p:nvSpPr>
        <p:spPr>
          <a:xfrm>
            <a:off x="8032377" y="3741916"/>
            <a:ext cx="2252237" cy="2658884"/>
          </a:xfrm>
          <a:custGeom>
            <a:avLst/>
            <a:gdLst>
              <a:gd name="connsiteX0" fmla="*/ 0 w 1565835"/>
              <a:gd name="connsiteY0" fmla="*/ 104389 h 1043890"/>
              <a:gd name="connsiteX1" fmla="*/ 104389 w 1565835"/>
              <a:gd name="connsiteY1" fmla="*/ 0 h 1043890"/>
              <a:gd name="connsiteX2" fmla="*/ 1461446 w 1565835"/>
              <a:gd name="connsiteY2" fmla="*/ 0 h 1043890"/>
              <a:gd name="connsiteX3" fmla="*/ 1565835 w 1565835"/>
              <a:gd name="connsiteY3" fmla="*/ 104389 h 1043890"/>
              <a:gd name="connsiteX4" fmla="*/ 1565835 w 1565835"/>
              <a:gd name="connsiteY4" fmla="*/ 939501 h 1043890"/>
              <a:gd name="connsiteX5" fmla="*/ 1461446 w 1565835"/>
              <a:gd name="connsiteY5" fmla="*/ 1043890 h 1043890"/>
              <a:gd name="connsiteX6" fmla="*/ 104389 w 1565835"/>
              <a:gd name="connsiteY6" fmla="*/ 1043890 h 1043890"/>
              <a:gd name="connsiteX7" fmla="*/ 0 w 1565835"/>
              <a:gd name="connsiteY7" fmla="*/ 939501 h 1043890"/>
              <a:gd name="connsiteX8" fmla="*/ 0 w 1565835"/>
              <a:gd name="connsiteY8" fmla="*/ 104389 h 10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835" h="1043890">
                <a:moveTo>
                  <a:pt x="0" y="104389"/>
                </a:moveTo>
                <a:cubicBezTo>
                  <a:pt x="0" y="46737"/>
                  <a:pt x="46737" y="0"/>
                  <a:pt x="104389" y="0"/>
                </a:cubicBezTo>
                <a:lnTo>
                  <a:pt x="1461446" y="0"/>
                </a:lnTo>
                <a:cubicBezTo>
                  <a:pt x="1519098" y="0"/>
                  <a:pt x="1565835" y="46737"/>
                  <a:pt x="1565835" y="104389"/>
                </a:cubicBezTo>
                <a:lnTo>
                  <a:pt x="1565835" y="939501"/>
                </a:lnTo>
                <a:cubicBezTo>
                  <a:pt x="1565835" y="997153"/>
                  <a:pt x="1519098" y="1043890"/>
                  <a:pt x="1461446" y="1043890"/>
                </a:cubicBezTo>
                <a:lnTo>
                  <a:pt x="104389" y="1043890"/>
                </a:lnTo>
                <a:cubicBezTo>
                  <a:pt x="46737" y="1043890"/>
                  <a:pt x="0" y="997153"/>
                  <a:pt x="0" y="939501"/>
                </a:cubicBezTo>
                <a:lnTo>
                  <a:pt x="0" y="104389"/>
                </a:lnTo>
                <a:close/>
              </a:path>
            </a:pathLst>
          </a:custGeom>
          <a:solidFill>
            <a:srgbClr val="FF4400">
              <a:lumMod val="40000"/>
              <a:lumOff val="60000"/>
            </a:srgbClr>
          </a:solidFill>
          <a:ln w="25400" cap="flat" cmpd="sng" algn="ctr">
            <a:solidFill>
              <a:srgbClr val="FFFFFF">
                <a:hueOff val="0"/>
                <a:satOff val="0"/>
                <a:lumOff val="0"/>
                <a:alphaOff val="0"/>
              </a:srgbClr>
            </a:solidFill>
            <a:prstDash val="solid"/>
          </a:ln>
          <a:effectLst/>
        </p:spPr>
        <p:style>
          <a:lnRef idx="2">
            <a:scrgbClr r="0" g="0" b="0"/>
          </a:lnRef>
          <a:fillRef idx="1">
            <a:scrgbClr r="0" g="0" b="0"/>
          </a:fillRef>
          <a:effectRef idx="0">
            <a:scrgbClr r="0" g="0" b="0"/>
          </a:effectRef>
          <a:fontRef idx="minor">
            <a:schemeClr val="lt1"/>
          </a:fontRef>
        </p:style>
        <p:txBody>
          <a:bodyPr spcFirstLastPara="0" vert="horz" wrap="square" lIns="99154" tIns="99154" rIns="99154" bIns="99154" numCol="1" spcCol="1270" anchor="t" anchorCtr="0">
            <a:noAutofit/>
          </a:bodyPr>
          <a:lstStyle/>
          <a:p>
            <a:pPr marL="0" lvl="0" indent="0" algn="just" defTabSz="800100">
              <a:lnSpc>
                <a:spcPct val="90000"/>
              </a:lnSpc>
              <a:spcBef>
                <a:spcPct val="0"/>
              </a:spcBef>
              <a:spcAft>
                <a:spcPct val="35000"/>
              </a:spcAft>
              <a:buNone/>
            </a:pPr>
            <a:r>
              <a:rPr lang="vi-VN" sz="2800" kern="1200" dirty="0">
                <a:solidFill>
                  <a:schemeClr val="tx1"/>
                </a:solidFill>
                <a:latin typeface="+mj-lt"/>
                <a:ea typeface="+mn-ea"/>
                <a:cs typeface="+mn-cs"/>
              </a:rPr>
              <a:t>thời kì văn học từ đầu thế kì XX đến Cách mạng tháng Tám năm 1945</a:t>
            </a:r>
            <a:endParaRPr lang="en-SG" sz="2800" kern="1200" dirty="0">
              <a:solidFill>
                <a:schemeClr val="tx1"/>
              </a:solidFill>
              <a:latin typeface="+mj-lt"/>
              <a:ea typeface="+mn-ea"/>
              <a:cs typeface="+mn-cs"/>
            </a:endParaRPr>
          </a:p>
        </p:txBody>
      </p:sp>
      <p:sp>
        <p:nvSpPr>
          <p:cNvPr id="26" name="Freeform: Shape 25">
            <a:extLst>
              <a:ext uri="{FF2B5EF4-FFF2-40B4-BE49-F238E27FC236}">
                <a16:creationId xmlns:a16="http://schemas.microsoft.com/office/drawing/2014/main" id="{D25480A8-3274-A6DB-05AA-74BE2436E197}"/>
              </a:ext>
            </a:extLst>
          </p:cNvPr>
          <p:cNvSpPr/>
          <p:nvPr/>
        </p:nvSpPr>
        <p:spPr>
          <a:xfrm>
            <a:off x="10049739" y="3386990"/>
            <a:ext cx="1017792" cy="417556"/>
          </a:xfrm>
          <a:custGeom>
            <a:avLst/>
            <a:gdLst/>
            <a:ahLst/>
            <a:cxnLst/>
            <a:rect l="0" t="0" r="0" b="0"/>
            <a:pathLst>
              <a:path>
                <a:moveTo>
                  <a:pt x="0" y="0"/>
                </a:moveTo>
                <a:lnTo>
                  <a:pt x="0" y="208778"/>
                </a:lnTo>
                <a:lnTo>
                  <a:pt x="1017792" y="208778"/>
                </a:lnTo>
                <a:lnTo>
                  <a:pt x="1017792" y="417556"/>
                </a:lnTo>
              </a:path>
            </a:pathLst>
          </a:custGeom>
          <a:noFill/>
          <a:ln w="25400" cap="flat" cmpd="sng" algn="ctr">
            <a:solidFill>
              <a:schemeClr val="tx1"/>
            </a:solidFill>
            <a:prstDash val="solid"/>
          </a:ln>
          <a:effectLst/>
        </p:spPr>
        <p:style>
          <a:lnRef idx="2">
            <a:scrgbClr r="0" g="0" b="0"/>
          </a:lnRef>
          <a:fillRef idx="0">
            <a:scrgbClr r="0" g="0" b="0"/>
          </a:fillRef>
          <a:effectRef idx="0">
            <a:scrgbClr r="0" g="0" b="0"/>
          </a:effectRef>
          <a:fontRef idx="minor">
            <a:schemeClr val="tx1">
              <a:hueOff val="0"/>
              <a:satOff val="0"/>
              <a:lumOff val="0"/>
              <a:alphaOff val="0"/>
            </a:schemeClr>
          </a:fontRef>
        </p:style>
        <p:txBody>
          <a:bodyPr/>
          <a:lstStyle/>
          <a:p>
            <a:endParaRPr lang="en-SG" dirty="0"/>
          </a:p>
        </p:txBody>
      </p:sp>
      <p:sp>
        <p:nvSpPr>
          <p:cNvPr id="32" name="Freeform: Shape 31">
            <a:extLst>
              <a:ext uri="{FF2B5EF4-FFF2-40B4-BE49-F238E27FC236}">
                <a16:creationId xmlns:a16="http://schemas.microsoft.com/office/drawing/2014/main" id="{EE2F05C9-5065-697A-8A3A-16A05440EC07}"/>
              </a:ext>
            </a:extLst>
          </p:cNvPr>
          <p:cNvSpPr/>
          <p:nvPr/>
        </p:nvSpPr>
        <p:spPr>
          <a:xfrm>
            <a:off x="10435214" y="3741916"/>
            <a:ext cx="1756786" cy="2658884"/>
          </a:xfrm>
          <a:custGeom>
            <a:avLst/>
            <a:gdLst>
              <a:gd name="connsiteX0" fmla="*/ 0 w 1565835"/>
              <a:gd name="connsiteY0" fmla="*/ 104389 h 1043890"/>
              <a:gd name="connsiteX1" fmla="*/ 104389 w 1565835"/>
              <a:gd name="connsiteY1" fmla="*/ 0 h 1043890"/>
              <a:gd name="connsiteX2" fmla="*/ 1461446 w 1565835"/>
              <a:gd name="connsiteY2" fmla="*/ 0 h 1043890"/>
              <a:gd name="connsiteX3" fmla="*/ 1565835 w 1565835"/>
              <a:gd name="connsiteY3" fmla="*/ 104389 h 1043890"/>
              <a:gd name="connsiteX4" fmla="*/ 1565835 w 1565835"/>
              <a:gd name="connsiteY4" fmla="*/ 939501 h 1043890"/>
              <a:gd name="connsiteX5" fmla="*/ 1461446 w 1565835"/>
              <a:gd name="connsiteY5" fmla="*/ 1043890 h 1043890"/>
              <a:gd name="connsiteX6" fmla="*/ 104389 w 1565835"/>
              <a:gd name="connsiteY6" fmla="*/ 1043890 h 1043890"/>
              <a:gd name="connsiteX7" fmla="*/ 0 w 1565835"/>
              <a:gd name="connsiteY7" fmla="*/ 939501 h 1043890"/>
              <a:gd name="connsiteX8" fmla="*/ 0 w 1565835"/>
              <a:gd name="connsiteY8" fmla="*/ 104389 h 10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565835" h="1043890">
                <a:moveTo>
                  <a:pt x="0" y="104389"/>
                </a:moveTo>
                <a:cubicBezTo>
                  <a:pt x="0" y="46737"/>
                  <a:pt x="46737" y="0"/>
                  <a:pt x="104389" y="0"/>
                </a:cubicBezTo>
                <a:lnTo>
                  <a:pt x="1461446" y="0"/>
                </a:lnTo>
                <a:cubicBezTo>
                  <a:pt x="1519098" y="0"/>
                  <a:pt x="1565835" y="46737"/>
                  <a:pt x="1565835" y="104389"/>
                </a:cubicBezTo>
                <a:lnTo>
                  <a:pt x="1565835" y="939501"/>
                </a:lnTo>
                <a:cubicBezTo>
                  <a:pt x="1565835" y="997153"/>
                  <a:pt x="1519098" y="1043890"/>
                  <a:pt x="1461446" y="1043890"/>
                </a:cubicBezTo>
                <a:lnTo>
                  <a:pt x="104389" y="1043890"/>
                </a:lnTo>
                <a:cubicBezTo>
                  <a:pt x="46737" y="1043890"/>
                  <a:pt x="0" y="997153"/>
                  <a:pt x="0" y="939501"/>
                </a:cubicBezTo>
                <a:lnTo>
                  <a:pt x="0" y="104389"/>
                </a:lnTo>
                <a:close/>
              </a:path>
            </a:pathLst>
          </a:custGeom>
          <a:solidFill>
            <a:srgbClr val="FF4400">
              <a:lumMod val="40000"/>
              <a:lumOff val="60000"/>
            </a:srgbClr>
          </a:solidFill>
          <a:ln w="25400" cap="flat" cmpd="sng" algn="ctr">
            <a:solidFill>
              <a:srgbClr val="FFFFFF">
                <a:hueOff val="0"/>
                <a:satOff val="0"/>
                <a:lumOff val="0"/>
                <a:alphaOff val="0"/>
              </a:srgbClr>
            </a:solidFill>
            <a:prstDash val="solid"/>
          </a:ln>
          <a:effectLst/>
        </p:spPr>
        <p:style>
          <a:lnRef idx="2">
            <a:scrgbClr r="0" g="0" b="0"/>
          </a:lnRef>
          <a:fillRef idx="1">
            <a:scrgbClr r="0" g="0" b="0"/>
          </a:fillRef>
          <a:effectRef idx="0">
            <a:scrgbClr r="0" g="0" b="0"/>
          </a:effectRef>
          <a:fontRef idx="minor">
            <a:schemeClr val="lt1"/>
          </a:fontRef>
        </p:style>
        <p:txBody>
          <a:bodyPr spcFirstLastPara="0" vert="horz" wrap="square" lIns="99154" tIns="99154" rIns="99154" bIns="99154" numCol="1" spcCol="1270" anchor="t" anchorCtr="0">
            <a:noAutofit/>
          </a:bodyPr>
          <a:lstStyle/>
          <a:p>
            <a:pPr marL="0" lvl="0" indent="0" algn="just" defTabSz="800100">
              <a:lnSpc>
                <a:spcPct val="90000"/>
              </a:lnSpc>
              <a:spcBef>
                <a:spcPct val="0"/>
              </a:spcBef>
              <a:spcAft>
                <a:spcPct val="35000"/>
              </a:spcAft>
              <a:buNone/>
            </a:pPr>
            <a:r>
              <a:rPr lang="vi-VN" sz="2800" kern="1200" dirty="0">
                <a:solidFill>
                  <a:schemeClr val="tx1"/>
                </a:solidFill>
                <a:latin typeface="+mj-lt"/>
                <a:ea typeface="+mn-ea"/>
                <a:cs typeface="+mn-cs"/>
              </a:rPr>
              <a:t>thời kì từ Cách mạng tháng Tám năm 1945 đến nay</a:t>
            </a:r>
            <a:endParaRPr lang="en-SG" sz="2800" kern="1200" dirty="0">
              <a:solidFill>
                <a:schemeClr val="tx1"/>
              </a:solidFill>
              <a:latin typeface="+mj-lt"/>
              <a:ea typeface="+mn-ea"/>
              <a:cs typeface="+mn-cs"/>
            </a:endParaRPr>
          </a:p>
        </p:txBody>
      </p:sp>
      <p:sp>
        <p:nvSpPr>
          <p:cNvPr id="8" name="Freeform: Shape 7">
            <a:extLst>
              <a:ext uri="{FF2B5EF4-FFF2-40B4-BE49-F238E27FC236}">
                <a16:creationId xmlns:a16="http://schemas.microsoft.com/office/drawing/2014/main" id="{45AB6932-9318-110F-927A-0C25F2931A77}"/>
              </a:ext>
            </a:extLst>
          </p:cNvPr>
          <p:cNvSpPr/>
          <p:nvPr/>
        </p:nvSpPr>
        <p:spPr>
          <a:xfrm>
            <a:off x="2392472" y="2280470"/>
            <a:ext cx="3586096" cy="1148530"/>
          </a:xfrm>
          <a:custGeom>
            <a:avLst/>
            <a:gdLst>
              <a:gd name="connsiteX0" fmla="*/ 0 w 2007369"/>
              <a:gd name="connsiteY0" fmla="*/ 104389 h 1043890"/>
              <a:gd name="connsiteX1" fmla="*/ 104389 w 2007369"/>
              <a:gd name="connsiteY1" fmla="*/ 0 h 1043890"/>
              <a:gd name="connsiteX2" fmla="*/ 1902980 w 2007369"/>
              <a:gd name="connsiteY2" fmla="*/ 0 h 1043890"/>
              <a:gd name="connsiteX3" fmla="*/ 2007369 w 2007369"/>
              <a:gd name="connsiteY3" fmla="*/ 104389 h 1043890"/>
              <a:gd name="connsiteX4" fmla="*/ 2007369 w 2007369"/>
              <a:gd name="connsiteY4" fmla="*/ 939501 h 1043890"/>
              <a:gd name="connsiteX5" fmla="*/ 1902980 w 2007369"/>
              <a:gd name="connsiteY5" fmla="*/ 1043890 h 1043890"/>
              <a:gd name="connsiteX6" fmla="*/ 104389 w 2007369"/>
              <a:gd name="connsiteY6" fmla="*/ 1043890 h 1043890"/>
              <a:gd name="connsiteX7" fmla="*/ 0 w 2007369"/>
              <a:gd name="connsiteY7" fmla="*/ 939501 h 1043890"/>
              <a:gd name="connsiteX8" fmla="*/ 0 w 2007369"/>
              <a:gd name="connsiteY8" fmla="*/ 104389 h 10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7369" h="1043890">
                <a:moveTo>
                  <a:pt x="0" y="104389"/>
                </a:moveTo>
                <a:cubicBezTo>
                  <a:pt x="0" y="46737"/>
                  <a:pt x="46737" y="0"/>
                  <a:pt x="104389" y="0"/>
                </a:cubicBezTo>
                <a:lnTo>
                  <a:pt x="1902980" y="0"/>
                </a:lnTo>
                <a:cubicBezTo>
                  <a:pt x="1960632" y="0"/>
                  <a:pt x="2007369" y="46737"/>
                  <a:pt x="2007369" y="104389"/>
                </a:cubicBezTo>
                <a:lnTo>
                  <a:pt x="2007369" y="939501"/>
                </a:lnTo>
                <a:cubicBezTo>
                  <a:pt x="2007369" y="997153"/>
                  <a:pt x="1960632" y="1043890"/>
                  <a:pt x="1902980" y="1043890"/>
                </a:cubicBezTo>
                <a:lnTo>
                  <a:pt x="104389" y="1043890"/>
                </a:lnTo>
                <a:cubicBezTo>
                  <a:pt x="46737" y="1043890"/>
                  <a:pt x="0" y="997153"/>
                  <a:pt x="0" y="939501"/>
                </a:cubicBezTo>
                <a:lnTo>
                  <a:pt x="0" y="104389"/>
                </a:lnTo>
                <a:close/>
              </a:path>
            </a:pathLst>
          </a:custGeom>
          <a:solidFill>
            <a:srgbClr val="FFA101">
              <a:lumMod val="40000"/>
              <a:lumOff val="60000"/>
            </a:srgbClr>
          </a:solidFill>
          <a:ln w="25400" cap="flat" cmpd="sng" algn="ctr">
            <a:solidFill>
              <a:srgbClr val="FFFFFF">
                <a:hueOff val="0"/>
                <a:satOff val="0"/>
                <a:lumOff val="0"/>
                <a:alphaOff val="0"/>
              </a:srgbClr>
            </a:solidFill>
            <a:prstDash val="solid"/>
          </a:ln>
          <a:effectLst/>
        </p:spPr>
        <p:style>
          <a:lnRef idx="2">
            <a:scrgbClr r="0" g="0" b="0"/>
          </a:lnRef>
          <a:fillRef idx="1">
            <a:scrgbClr r="0" g="0" b="0"/>
          </a:fillRef>
          <a:effectRef idx="0">
            <a:scrgbClr r="0" g="0" b="0"/>
          </a:effectRef>
          <a:fontRef idx="minor">
            <a:schemeClr val="lt1"/>
          </a:fontRef>
        </p:style>
        <p:txBody>
          <a:bodyPr spcFirstLastPara="0" vert="horz" wrap="square" lIns="99154" tIns="99154" rIns="99154" bIns="99154" numCol="1" spcCol="1270" anchor="ctr" anchorCtr="0">
            <a:noAutofit/>
          </a:bodyPr>
          <a:lstStyle/>
          <a:p>
            <a:pPr marL="0" lvl="0" indent="0" algn="ctr" defTabSz="800100">
              <a:lnSpc>
                <a:spcPct val="90000"/>
              </a:lnSpc>
              <a:spcBef>
                <a:spcPct val="0"/>
              </a:spcBef>
              <a:spcAft>
                <a:spcPct val="35000"/>
              </a:spcAft>
              <a:buNone/>
            </a:pPr>
            <a:r>
              <a:rPr lang="vi-VN" sz="2800" b="1" kern="1200" dirty="0">
                <a:solidFill>
                  <a:schemeClr val="tx1"/>
                </a:solidFill>
                <a:latin typeface="+mj-lt"/>
                <a:ea typeface="+mn-ea"/>
                <a:cs typeface="+mn-cs"/>
              </a:rPr>
              <a:t>Văn học trung đại Việt Nam</a:t>
            </a:r>
            <a:endParaRPr lang="en-SG" sz="2800" b="1" kern="1200" dirty="0">
              <a:solidFill>
                <a:schemeClr val="tx1"/>
              </a:solidFill>
              <a:latin typeface="+mj-lt"/>
              <a:ea typeface="+mn-ea"/>
              <a:cs typeface="+mn-cs"/>
            </a:endParaRPr>
          </a:p>
        </p:txBody>
      </p:sp>
      <p:sp>
        <p:nvSpPr>
          <p:cNvPr id="23" name="Freeform: Shape 22">
            <a:extLst>
              <a:ext uri="{FF2B5EF4-FFF2-40B4-BE49-F238E27FC236}">
                <a16:creationId xmlns:a16="http://schemas.microsoft.com/office/drawing/2014/main" id="{FF756B4C-8826-49AD-F275-D752C507E264}"/>
              </a:ext>
            </a:extLst>
          </p:cNvPr>
          <p:cNvSpPr/>
          <p:nvPr/>
        </p:nvSpPr>
        <p:spPr>
          <a:xfrm>
            <a:off x="9046055" y="2280470"/>
            <a:ext cx="2007369" cy="1148530"/>
          </a:xfrm>
          <a:custGeom>
            <a:avLst/>
            <a:gdLst>
              <a:gd name="connsiteX0" fmla="*/ 0 w 2007369"/>
              <a:gd name="connsiteY0" fmla="*/ 104389 h 1043890"/>
              <a:gd name="connsiteX1" fmla="*/ 104389 w 2007369"/>
              <a:gd name="connsiteY1" fmla="*/ 0 h 1043890"/>
              <a:gd name="connsiteX2" fmla="*/ 1902980 w 2007369"/>
              <a:gd name="connsiteY2" fmla="*/ 0 h 1043890"/>
              <a:gd name="connsiteX3" fmla="*/ 2007369 w 2007369"/>
              <a:gd name="connsiteY3" fmla="*/ 104389 h 1043890"/>
              <a:gd name="connsiteX4" fmla="*/ 2007369 w 2007369"/>
              <a:gd name="connsiteY4" fmla="*/ 939501 h 1043890"/>
              <a:gd name="connsiteX5" fmla="*/ 1902980 w 2007369"/>
              <a:gd name="connsiteY5" fmla="*/ 1043890 h 1043890"/>
              <a:gd name="connsiteX6" fmla="*/ 104389 w 2007369"/>
              <a:gd name="connsiteY6" fmla="*/ 1043890 h 1043890"/>
              <a:gd name="connsiteX7" fmla="*/ 0 w 2007369"/>
              <a:gd name="connsiteY7" fmla="*/ 939501 h 1043890"/>
              <a:gd name="connsiteX8" fmla="*/ 0 w 2007369"/>
              <a:gd name="connsiteY8" fmla="*/ 104389 h 10438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07369" h="1043890">
                <a:moveTo>
                  <a:pt x="0" y="104389"/>
                </a:moveTo>
                <a:cubicBezTo>
                  <a:pt x="0" y="46737"/>
                  <a:pt x="46737" y="0"/>
                  <a:pt x="104389" y="0"/>
                </a:cubicBezTo>
                <a:lnTo>
                  <a:pt x="1902980" y="0"/>
                </a:lnTo>
                <a:cubicBezTo>
                  <a:pt x="1960632" y="0"/>
                  <a:pt x="2007369" y="46737"/>
                  <a:pt x="2007369" y="104389"/>
                </a:cubicBezTo>
                <a:lnTo>
                  <a:pt x="2007369" y="939501"/>
                </a:lnTo>
                <a:cubicBezTo>
                  <a:pt x="2007369" y="997153"/>
                  <a:pt x="1960632" y="1043890"/>
                  <a:pt x="1902980" y="1043890"/>
                </a:cubicBezTo>
                <a:lnTo>
                  <a:pt x="104389" y="1043890"/>
                </a:lnTo>
                <a:cubicBezTo>
                  <a:pt x="46737" y="1043890"/>
                  <a:pt x="0" y="997153"/>
                  <a:pt x="0" y="939501"/>
                </a:cubicBezTo>
                <a:lnTo>
                  <a:pt x="0" y="104389"/>
                </a:lnTo>
                <a:close/>
              </a:path>
            </a:pathLst>
          </a:custGeom>
          <a:solidFill>
            <a:srgbClr val="FFA101">
              <a:lumMod val="40000"/>
              <a:lumOff val="60000"/>
            </a:srgbClr>
          </a:solidFill>
          <a:ln w="25400" cap="flat" cmpd="sng" algn="ctr">
            <a:solidFill>
              <a:srgbClr val="FFFFFF">
                <a:hueOff val="0"/>
                <a:satOff val="0"/>
                <a:lumOff val="0"/>
                <a:alphaOff val="0"/>
              </a:srgbClr>
            </a:solidFill>
            <a:prstDash val="solid"/>
          </a:ln>
          <a:effectLst/>
        </p:spPr>
        <p:style>
          <a:lnRef idx="2">
            <a:scrgbClr r="0" g="0" b="0"/>
          </a:lnRef>
          <a:fillRef idx="1">
            <a:scrgbClr r="0" g="0" b="0"/>
          </a:fillRef>
          <a:effectRef idx="0">
            <a:scrgbClr r="0" g="0" b="0"/>
          </a:effectRef>
          <a:fontRef idx="minor">
            <a:schemeClr val="lt1"/>
          </a:fontRef>
        </p:style>
        <p:txBody>
          <a:bodyPr spcFirstLastPara="0" vert="horz" wrap="square" lIns="99154" tIns="99154" rIns="99154" bIns="99154" numCol="1" spcCol="1270" anchor="ctr" anchorCtr="0">
            <a:noAutofit/>
          </a:bodyPr>
          <a:lstStyle/>
          <a:p>
            <a:pPr marL="0" lvl="0" indent="0" algn="ctr" defTabSz="800100">
              <a:lnSpc>
                <a:spcPct val="90000"/>
              </a:lnSpc>
              <a:spcBef>
                <a:spcPct val="0"/>
              </a:spcBef>
              <a:spcAft>
                <a:spcPct val="35000"/>
              </a:spcAft>
              <a:buNone/>
            </a:pPr>
            <a:r>
              <a:rPr lang="vi-VN" sz="2800" b="1" kern="1200" dirty="0">
                <a:solidFill>
                  <a:schemeClr val="tx1"/>
                </a:solidFill>
                <a:latin typeface="+mj-lt"/>
                <a:ea typeface="+mn-ea"/>
                <a:cs typeface="+mn-cs"/>
              </a:rPr>
              <a:t>Văn học hiện đại Việt Nam </a:t>
            </a:r>
            <a:endParaRPr lang="en-SG" sz="2800" b="1" kern="1200" dirty="0">
              <a:solidFill>
                <a:schemeClr val="tx1"/>
              </a:solidFill>
              <a:latin typeface="+mj-lt"/>
              <a:ea typeface="+mn-ea"/>
              <a:cs typeface="+mn-cs"/>
            </a:endParaRPr>
          </a:p>
        </p:txBody>
      </p:sp>
      <p:pic>
        <p:nvPicPr>
          <p:cNvPr id="61" name="Picture 60">
            <a:extLst>
              <a:ext uri="{FF2B5EF4-FFF2-40B4-BE49-F238E27FC236}">
                <a16:creationId xmlns:a16="http://schemas.microsoft.com/office/drawing/2014/main" id="{088891BB-7BEA-7B82-4B99-1DBC9A8A1710}"/>
              </a:ext>
            </a:extLst>
          </p:cNvPr>
          <p:cNvPicPr>
            <a:picLocks noChangeAspect="1"/>
          </p:cNvPicPr>
          <p:nvPr/>
        </p:nvPicPr>
        <p:blipFill>
          <a:blip r:embed="rId8"/>
          <a:stretch>
            <a:fillRect/>
          </a:stretch>
        </p:blipFill>
        <p:spPr>
          <a:xfrm>
            <a:off x="34885" y="2275274"/>
            <a:ext cx="2707804" cy="1326071"/>
          </a:xfrm>
          <a:prstGeom prst="rect">
            <a:avLst/>
          </a:prstGeom>
        </p:spPr>
      </p:pic>
    </p:spTree>
    <p:custDataLst>
      <p:tags r:id="rId1"/>
    </p:custDataLst>
    <p:extLst>
      <p:ext uri="{BB962C8B-B14F-4D97-AF65-F5344CB8AC3E}">
        <p14:creationId xmlns:p14="http://schemas.microsoft.com/office/powerpoint/2010/main" val="411280507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barn(inVertical)">
                                      <p:cBhvr>
                                        <p:cTn id="12" dur="500"/>
                                        <p:tgtEl>
                                          <p:spTgt spid="7"/>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barn(inVertical)">
                                      <p:cBhvr>
                                        <p:cTn id="15" dur="500"/>
                                        <p:tgtEl>
                                          <p:spTgt spid="8"/>
                                        </p:tgtEl>
                                      </p:cBhvr>
                                    </p:animEffect>
                                  </p:childTnLst>
                                </p:cTn>
                              </p:par>
                            </p:childTnLst>
                          </p:cTn>
                        </p:par>
                      </p:childTnLst>
                    </p:cTn>
                  </p:par>
                  <p:par>
                    <p:cTn id="16" fill="hold">
                      <p:stCondLst>
                        <p:cond delay="indefinite"/>
                      </p:stCondLst>
                      <p:childTnLst>
                        <p:par>
                          <p:cTn id="17" fill="hold">
                            <p:stCondLst>
                              <p:cond delay="0"/>
                            </p:stCondLst>
                            <p:childTnLst>
                              <p:par>
                                <p:cTn id="18" presetID="16" presetClass="entr" presetSubtype="21" fill="hold" grpId="0" nodeType="click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barn(inVertical)">
                                      <p:cBhvr>
                                        <p:cTn id="20" dur="500"/>
                                        <p:tgtEl>
                                          <p:spTgt spid="9"/>
                                        </p:tgtEl>
                                      </p:cBhvr>
                                    </p:animEffect>
                                  </p:childTnLst>
                                </p:cTn>
                              </p:par>
                              <p:par>
                                <p:cTn id="21" presetID="16" presetClass="entr" presetSubtype="21" fill="hold" grpId="0" nodeType="withEffect">
                                  <p:stCondLst>
                                    <p:cond delay="0"/>
                                  </p:stCondLst>
                                  <p:childTnLst>
                                    <p:set>
                                      <p:cBhvr>
                                        <p:cTn id="22" dur="1" fill="hold">
                                          <p:stCondLst>
                                            <p:cond delay="0"/>
                                          </p:stCondLst>
                                        </p:cTn>
                                        <p:tgtEl>
                                          <p:spTgt spid="10"/>
                                        </p:tgtEl>
                                        <p:attrNameLst>
                                          <p:attrName>style.visibility</p:attrName>
                                        </p:attrNameLst>
                                      </p:cBhvr>
                                      <p:to>
                                        <p:strVal val="visible"/>
                                      </p:to>
                                    </p:set>
                                    <p:animEffect transition="in" filter="barn(inVertical)">
                                      <p:cBhvr>
                                        <p:cTn id="23" dur="500"/>
                                        <p:tgtEl>
                                          <p:spTgt spid="10"/>
                                        </p:tgtEl>
                                      </p:cBhvr>
                                    </p:animEffect>
                                  </p:childTnLst>
                                </p:cTn>
                              </p:par>
                            </p:childTnLst>
                          </p:cTn>
                        </p:par>
                      </p:childTnLst>
                    </p:cTn>
                  </p:par>
                  <p:par>
                    <p:cTn id="24" fill="hold">
                      <p:stCondLst>
                        <p:cond delay="indefinite"/>
                      </p:stCondLst>
                      <p:childTnLst>
                        <p:par>
                          <p:cTn id="25" fill="hold">
                            <p:stCondLst>
                              <p:cond delay="0"/>
                            </p:stCondLst>
                            <p:childTnLst>
                              <p:par>
                                <p:cTn id="26" presetID="16" presetClass="entr" presetSubtype="21" fill="hold" grpId="0" nodeType="clickEffect">
                                  <p:stCondLst>
                                    <p:cond delay="0"/>
                                  </p:stCondLst>
                                  <p:childTnLst>
                                    <p:set>
                                      <p:cBhvr>
                                        <p:cTn id="27" dur="1" fill="hold">
                                          <p:stCondLst>
                                            <p:cond delay="0"/>
                                          </p:stCondLst>
                                        </p:cTn>
                                        <p:tgtEl>
                                          <p:spTgt spid="11"/>
                                        </p:tgtEl>
                                        <p:attrNameLst>
                                          <p:attrName>style.visibility</p:attrName>
                                        </p:attrNameLst>
                                      </p:cBhvr>
                                      <p:to>
                                        <p:strVal val="visible"/>
                                      </p:to>
                                    </p:set>
                                    <p:animEffect transition="in" filter="barn(inVertical)">
                                      <p:cBhvr>
                                        <p:cTn id="28" dur="500"/>
                                        <p:tgtEl>
                                          <p:spTgt spid="11"/>
                                        </p:tgtEl>
                                      </p:cBhvr>
                                    </p:animEffect>
                                  </p:childTnLst>
                                </p:cTn>
                              </p:par>
                              <p:par>
                                <p:cTn id="29" presetID="16" presetClass="entr" presetSubtype="21" fill="hold" grpId="0" nodeType="withEffect">
                                  <p:stCondLst>
                                    <p:cond delay="0"/>
                                  </p:stCondLst>
                                  <p:childTnLst>
                                    <p:set>
                                      <p:cBhvr>
                                        <p:cTn id="30" dur="1" fill="hold">
                                          <p:stCondLst>
                                            <p:cond delay="0"/>
                                          </p:stCondLst>
                                        </p:cTn>
                                        <p:tgtEl>
                                          <p:spTgt spid="13"/>
                                        </p:tgtEl>
                                        <p:attrNameLst>
                                          <p:attrName>style.visibility</p:attrName>
                                        </p:attrNameLst>
                                      </p:cBhvr>
                                      <p:to>
                                        <p:strVal val="visible"/>
                                      </p:to>
                                    </p:set>
                                    <p:animEffect transition="in" filter="barn(inVertical)">
                                      <p:cBhvr>
                                        <p:cTn id="31" dur="500"/>
                                        <p:tgtEl>
                                          <p:spTgt spid="13"/>
                                        </p:tgtEl>
                                      </p:cBhvr>
                                    </p:animEffect>
                                  </p:childTnLst>
                                </p:cTn>
                              </p:par>
                            </p:childTnLst>
                          </p:cTn>
                        </p:par>
                      </p:childTnLst>
                    </p:cTn>
                  </p:par>
                  <p:par>
                    <p:cTn id="32" fill="hold">
                      <p:stCondLst>
                        <p:cond delay="indefinite"/>
                      </p:stCondLst>
                      <p:childTnLst>
                        <p:par>
                          <p:cTn id="33" fill="hold">
                            <p:stCondLst>
                              <p:cond delay="0"/>
                            </p:stCondLst>
                            <p:childTnLst>
                              <p:par>
                                <p:cTn id="34" presetID="16" presetClass="entr" presetSubtype="21" fill="hold" grpId="0" nodeType="click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barn(inVertical)">
                                      <p:cBhvr>
                                        <p:cTn id="36" dur="500"/>
                                        <p:tgtEl>
                                          <p:spTgt spid="14"/>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16"/>
                                        </p:tgtEl>
                                        <p:attrNameLst>
                                          <p:attrName>style.visibility</p:attrName>
                                        </p:attrNameLst>
                                      </p:cBhvr>
                                      <p:to>
                                        <p:strVal val="visible"/>
                                      </p:to>
                                    </p:set>
                                    <p:animEffect transition="in" filter="barn(inVertical)">
                                      <p:cBhvr>
                                        <p:cTn id="39" dur="500"/>
                                        <p:tgtEl>
                                          <p:spTgt spid="16"/>
                                        </p:tgtEl>
                                      </p:cBhvr>
                                    </p:animEffect>
                                  </p:childTnLst>
                                </p:cTn>
                              </p:par>
                            </p:childTnLst>
                          </p:cTn>
                        </p:par>
                      </p:childTnLst>
                    </p:cTn>
                  </p:par>
                  <p:par>
                    <p:cTn id="40" fill="hold">
                      <p:stCondLst>
                        <p:cond delay="indefinite"/>
                      </p:stCondLst>
                      <p:childTnLst>
                        <p:par>
                          <p:cTn id="41" fill="hold">
                            <p:stCondLst>
                              <p:cond delay="0"/>
                            </p:stCondLst>
                            <p:childTnLst>
                              <p:par>
                                <p:cTn id="42" presetID="16" presetClass="entr" presetSubtype="21" fill="hold" grpId="0" nodeType="clickEffect">
                                  <p:stCondLst>
                                    <p:cond delay="0"/>
                                  </p:stCondLst>
                                  <p:childTnLst>
                                    <p:set>
                                      <p:cBhvr>
                                        <p:cTn id="43" dur="1" fill="hold">
                                          <p:stCondLst>
                                            <p:cond delay="0"/>
                                          </p:stCondLst>
                                        </p:cTn>
                                        <p:tgtEl>
                                          <p:spTgt spid="17"/>
                                        </p:tgtEl>
                                        <p:attrNameLst>
                                          <p:attrName>style.visibility</p:attrName>
                                        </p:attrNameLst>
                                      </p:cBhvr>
                                      <p:to>
                                        <p:strVal val="visible"/>
                                      </p:to>
                                    </p:set>
                                    <p:animEffect transition="in" filter="barn(inVertical)">
                                      <p:cBhvr>
                                        <p:cTn id="44" dur="500"/>
                                        <p:tgtEl>
                                          <p:spTgt spid="17"/>
                                        </p:tgtEl>
                                      </p:cBhvr>
                                    </p:animEffect>
                                  </p:childTnLst>
                                </p:cTn>
                              </p:par>
                              <p:par>
                                <p:cTn id="45" presetID="16" presetClass="entr" presetSubtype="21" fill="hold" grpId="0" nodeType="withEffect">
                                  <p:stCondLst>
                                    <p:cond delay="0"/>
                                  </p:stCondLst>
                                  <p:childTnLst>
                                    <p:set>
                                      <p:cBhvr>
                                        <p:cTn id="46" dur="1" fill="hold">
                                          <p:stCondLst>
                                            <p:cond delay="0"/>
                                          </p:stCondLst>
                                        </p:cTn>
                                        <p:tgtEl>
                                          <p:spTgt spid="18"/>
                                        </p:tgtEl>
                                        <p:attrNameLst>
                                          <p:attrName>style.visibility</p:attrName>
                                        </p:attrNameLst>
                                      </p:cBhvr>
                                      <p:to>
                                        <p:strVal val="visible"/>
                                      </p:to>
                                    </p:set>
                                    <p:animEffect transition="in" filter="barn(inVertical)">
                                      <p:cBhvr>
                                        <p:cTn id="47" dur="500"/>
                                        <p:tgtEl>
                                          <p:spTgt spid="18"/>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grpId="0" nodeType="click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par>
                                <p:cTn id="53" presetID="16" presetClass="entr" presetSubtype="21" fill="hold" grpId="0" nodeType="withEffect">
                                  <p:stCondLst>
                                    <p:cond delay="0"/>
                                  </p:stCondLst>
                                  <p:childTnLst>
                                    <p:set>
                                      <p:cBhvr>
                                        <p:cTn id="54" dur="1" fill="hold">
                                          <p:stCondLst>
                                            <p:cond delay="0"/>
                                          </p:stCondLst>
                                        </p:cTn>
                                        <p:tgtEl>
                                          <p:spTgt spid="23"/>
                                        </p:tgtEl>
                                        <p:attrNameLst>
                                          <p:attrName>style.visibility</p:attrName>
                                        </p:attrNameLst>
                                      </p:cBhvr>
                                      <p:to>
                                        <p:strVal val="visible"/>
                                      </p:to>
                                    </p:set>
                                    <p:animEffect transition="in" filter="barn(inVertical)">
                                      <p:cBhvr>
                                        <p:cTn id="55" dur="500"/>
                                        <p:tgtEl>
                                          <p:spTgt spid="23"/>
                                        </p:tgtEl>
                                      </p:cBhvr>
                                    </p:animEffect>
                                  </p:childTnLst>
                                </p:cTn>
                              </p:par>
                            </p:childTnLst>
                          </p:cTn>
                        </p:par>
                      </p:childTnLst>
                    </p:cTn>
                  </p:par>
                  <p:par>
                    <p:cTn id="56" fill="hold">
                      <p:stCondLst>
                        <p:cond delay="indefinite"/>
                      </p:stCondLst>
                      <p:childTnLst>
                        <p:par>
                          <p:cTn id="57" fill="hold">
                            <p:stCondLst>
                              <p:cond delay="0"/>
                            </p:stCondLst>
                            <p:childTnLst>
                              <p:par>
                                <p:cTn id="58" presetID="16" presetClass="entr" presetSubtype="21" fill="hold" grpId="0" nodeType="clickEffect">
                                  <p:stCondLst>
                                    <p:cond delay="0"/>
                                  </p:stCondLst>
                                  <p:childTnLst>
                                    <p:set>
                                      <p:cBhvr>
                                        <p:cTn id="59" dur="1" fill="hold">
                                          <p:stCondLst>
                                            <p:cond delay="0"/>
                                          </p:stCondLst>
                                        </p:cTn>
                                        <p:tgtEl>
                                          <p:spTgt spid="24"/>
                                        </p:tgtEl>
                                        <p:attrNameLst>
                                          <p:attrName>style.visibility</p:attrName>
                                        </p:attrNameLst>
                                      </p:cBhvr>
                                      <p:to>
                                        <p:strVal val="visible"/>
                                      </p:to>
                                    </p:set>
                                    <p:animEffect transition="in" filter="barn(inVertical)">
                                      <p:cBhvr>
                                        <p:cTn id="60" dur="500"/>
                                        <p:tgtEl>
                                          <p:spTgt spid="24"/>
                                        </p:tgtEl>
                                      </p:cBhvr>
                                    </p:animEffect>
                                  </p:childTnLst>
                                </p:cTn>
                              </p:par>
                              <p:par>
                                <p:cTn id="61" presetID="16" presetClass="entr" presetSubtype="21" fill="hold" grpId="0" nodeType="withEffect">
                                  <p:stCondLst>
                                    <p:cond delay="0"/>
                                  </p:stCondLst>
                                  <p:childTnLst>
                                    <p:set>
                                      <p:cBhvr>
                                        <p:cTn id="62" dur="1" fill="hold">
                                          <p:stCondLst>
                                            <p:cond delay="0"/>
                                          </p:stCondLst>
                                        </p:cTn>
                                        <p:tgtEl>
                                          <p:spTgt spid="25"/>
                                        </p:tgtEl>
                                        <p:attrNameLst>
                                          <p:attrName>style.visibility</p:attrName>
                                        </p:attrNameLst>
                                      </p:cBhvr>
                                      <p:to>
                                        <p:strVal val="visible"/>
                                      </p:to>
                                    </p:set>
                                    <p:animEffect transition="in" filter="barn(inVertical)">
                                      <p:cBhvr>
                                        <p:cTn id="63" dur="500"/>
                                        <p:tgtEl>
                                          <p:spTgt spid="25"/>
                                        </p:tgtEl>
                                      </p:cBhvr>
                                    </p:animEffect>
                                  </p:childTnLst>
                                </p:cTn>
                              </p:par>
                            </p:childTnLst>
                          </p:cTn>
                        </p:par>
                      </p:childTnLst>
                    </p:cTn>
                  </p:par>
                  <p:par>
                    <p:cTn id="64" fill="hold">
                      <p:stCondLst>
                        <p:cond delay="indefinite"/>
                      </p:stCondLst>
                      <p:childTnLst>
                        <p:par>
                          <p:cTn id="65" fill="hold">
                            <p:stCondLst>
                              <p:cond delay="0"/>
                            </p:stCondLst>
                            <p:childTnLst>
                              <p:par>
                                <p:cTn id="66" presetID="16" presetClass="entr" presetSubtype="21" fill="hold" grpId="0" nodeType="clickEffect">
                                  <p:stCondLst>
                                    <p:cond delay="0"/>
                                  </p:stCondLst>
                                  <p:childTnLst>
                                    <p:set>
                                      <p:cBhvr>
                                        <p:cTn id="67" dur="1" fill="hold">
                                          <p:stCondLst>
                                            <p:cond delay="0"/>
                                          </p:stCondLst>
                                        </p:cTn>
                                        <p:tgtEl>
                                          <p:spTgt spid="26"/>
                                        </p:tgtEl>
                                        <p:attrNameLst>
                                          <p:attrName>style.visibility</p:attrName>
                                        </p:attrNameLst>
                                      </p:cBhvr>
                                      <p:to>
                                        <p:strVal val="visible"/>
                                      </p:to>
                                    </p:set>
                                    <p:animEffect transition="in" filter="barn(inVertical)">
                                      <p:cBhvr>
                                        <p:cTn id="68" dur="500"/>
                                        <p:tgtEl>
                                          <p:spTgt spid="26"/>
                                        </p:tgtEl>
                                      </p:cBhvr>
                                    </p:animEffect>
                                  </p:childTnLst>
                                </p:cTn>
                              </p:par>
                              <p:par>
                                <p:cTn id="69" presetID="16" presetClass="entr" presetSubtype="21" fill="hold" grpId="0" nodeType="withEffect">
                                  <p:stCondLst>
                                    <p:cond delay="0"/>
                                  </p:stCondLst>
                                  <p:childTnLst>
                                    <p:set>
                                      <p:cBhvr>
                                        <p:cTn id="70" dur="1" fill="hold">
                                          <p:stCondLst>
                                            <p:cond delay="0"/>
                                          </p:stCondLst>
                                        </p:cTn>
                                        <p:tgtEl>
                                          <p:spTgt spid="32"/>
                                        </p:tgtEl>
                                        <p:attrNameLst>
                                          <p:attrName>style.visibility</p:attrName>
                                        </p:attrNameLst>
                                      </p:cBhvr>
                                      <p:to>
                                        <p:strVal val="visible"/>
                                      </p:to>
                                    </p:set>
                                    <p:animEffect transition="in" filter="barn(inVertical)">
                                      <p:cBhvr>
                                        <p:cTn id="71"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0" grpId="0" animBg="1"/>
      <p:bldP spid="11" grpId="0" animBg="1"/>
      <p:bldP spid="13" grpId="0" animBg="1"/>
      <p:bldP spid="14" grpId="0" animBg="1"/>
      <p:bldP spid="16" grpId="0" animBg="1"/>
      <p:bldP spid="17" grpId="0" animBg="1"/>
      <p:bldP spid="18" grpId="0" animBg="1"/>
      <p:bldP spid="22" grpId="0" animBg="1"/>
      <p:bldP spid="24" grpId="0" animBg="1"/>
      <p:bldP spid="25" grpId="0" animBg="1"/>
      <p:bldP spid="26" grpId="0" animBg="1"/>
      <p:bldP spid="32" grpId="0" animBg="1"/>
      <p:bldP spid="8" grpId="0" animBg="1"/>
      <p:bldP spid="23"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10850881" y="424545"/>
            <a:ext cx="3162416" cy="458421"/>
          </a:xfrm>
          <a:prstGeom prst="rect">
            <a:avLst/>
          </a:prstGeom>
        </p:spPr>
      </p:pic>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6"/>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6266162" y="-4141207"/>
            <a:ext cx="846221" cy="9241974"/>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6"/>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2268355" y="264258"/>
            <a:ext cx="8841831" cy="618708"/>
          </a:xfrm>
          <a:prstGeom prst="rect">
            <a:avLst/>
          </a:prstGeom>
          <a:noFill/>
        </p:spPr>
        <p:txBody>
          <a:bodyPr vert="horz" wrap="square" rtlCol="0">
            <a:noAutofit/>
          </a:bodyPr>
          <a:lstStyle/>
          <a:p>
            <a:pPr lvl="0" algn="ctr">
              <a:defRPr/>
            </a:pPr>
            <a:r>
              <a:rPr lang="vi-VN" sz="3200" b="1" dirty="0">
                <a:solidFill>
                  <a:schemeClr val="bg1"/>
                </a:solidFill>
                <a:latin typeface="+mj-lt"/>
              </a:rPr>
              <a:t>2. Tìm hiểu Lịch sử/ tiến trình lịch sử văn học</a:t>
            </a:r>
            <a:endParaRPr kumimoji="0" lang="en-US" altLang="zh-CN" sz="8800" b="1" i="0" u="none" strike="noStrike" kern="1200" cap="none" spc="0" normalizeH="0" baseline="0" noProof="0" dirty="0">
              <a:ln>
                <a:noFill/>
              </a:ln>
              <a:solidFill>
                <a:schemeClr val="bg1"/>
              </a:solidFill>
              <a:effectLst/>
              <a:uLnTx/>
              <a:uFillTx/>
              <a:latin typeface="+mj-lt"/>
              <a:ea typeface="思源宋体 CN Light"/>
              <a:cs typeface="Times New Roman" panose="02020603050405020304" pitchFamily="18" charset="0"/>
            </a:endParaRPr>
          </a:p>
        </p:txBody>
      </p:sp>
      <p:grpSp>
        <p:nvGrpSpPr>
          <p:cNvPr id="2" name="Group 1">
            <a:extLst>
              <a:ext uri="{FF2B5EF4-FFF2-40B4-BE49-F238E27FC236}">
                <a16:creationId xmlns:a16="http://schemas.microsoft.com/office/drawing/2014/main" id="{5DA1D44F-86D1-D3CB-0354-D7A0F1ECB780}"/>
              </a:ext>
            </a:extLst>
          </p:cNvPr>
          <p:cNvGrpSpPr/>
          <p:nvPr/>
        </p:nvGrpSpPr>
        <p:grpSpPr>
          <a:xfrm>
            <a:off x="1913389" y="1130870"/>
            <a:ext cx="8521988" cy="4896627"/>
            <a:chOff x="417022" y="139833"/>
            <a:chExt cx="8458812" cy="4578233"/>
          </a:xfrm>
        </p:grpSpPr>
        <p:grpSp>
          <p:nvGrpSpPr>
            <p:cNvPr id="3" name="Google Shape;1286;p50">
              <a:extLst>
                <a:ext uri="{FF2B5EF4-FFF2-40B4-BE49-F238E27FC236}">
                  <a16:creationId xmlns:a16="http://schemas.microsoft.com/office/drawing/2014/main" id="{705521ED-27AB-AADF-2BBB-3409A40A496D}"/>
                </a:ext>
              </a:extLst>
            </p:cNvPr>
            <p:cNvGrpSpPr/>
            <p:nvPr/>
          </p:nvGrpSpPr>
          <p:grpSpPr>
            <a:xfrm>
              <a:off x="417022" y="139833"/>
              <a:ext cx="8458812" cy="4578233"/>
              <a:chOff x="342594" y="166475"/>
              <a:chExt cx="8458812" cy="4578233"/>
            </a:xfrm>
          </p:grpSpPr>
          <p:sp>
            <p:nvSpPr>
              <p:cNvPr id="5" name="Google Shape;1287;p50">
                <a:extLst>
                  <a:ext uri="{FF2B5EF4-FFF2-40B4-BE49-F238E27FC236}">
                    <a16:creationId xmlns:a16="http://schemas.microsoft.com/office/drawing/2014/main" id="{20130E38-BB7A-57C9-F882-3F600C75C949}"/>
                  </a:ext>
                </a:extLst>
              </p:cNvPr>
              <p:cNvSpPr/>
              <p:nvPr/>
            </p:nvSpPr>
            <p:spPr>
              <a:xfrm>
                <a:off x="2918710" y="1489273"/>
                <a:ext cx="1223506" cy="659993"/>
              </a:xfrm>
              <a:custGeom>
                <a:avLst/>
                <a:gdLst/>
                <a:ahLst/>
                <a:cxnLst/>
                <a:rect l="l" t="t" r="r" b="b"/>
                <a:pathLst>
                  <a:path w="23968" h="12929" extrusionOk="0">
                    <a:moveTo>
                      <a:pt x="6635" y="0"/>
                    </a:moveTo>
                    <a:cubicBezTo>
                      <a:pt x="4499" y="4007"/>
                      <a:pt x="2136" y="8128"/>
                      <a:pt x="0" y="12135"/>
                    </a:cubicBezTo>
                    <a:lnTo>
                      <a:pt x="23967" y="12929"/>
                    </a:lnTo>
                    <a:cubicBezTo>
                      <a:pt x="23646" y="9697"/>
                      <a:pt x="23344" y="6408"/>
                      <a:pt x="23003" y="3195"/>
                    </a:cubicBezTo>
                    <a:cubicBezTo>
                      <a:pt x="22403" y="3227"/>
                      <a:pt x="21802" y="3243"/>
                      <a:pt x="21200" y="3243"/>
                    </a:cubicBezTo>
                    <a:cubicBezTo>
                      <a:pt x="16195" y="3243"/>
                      <a:pt x="11174" y="2126"/>
                      <a:pt x="6635" y="0"/>
                    </a:cubicBezTo>
                    <a:close/>
                  </a:path>
                </a:pathLst>
              </a:custGeom>
              <a:solidFill>
                <a:srgbClr val="F7957C"/>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 name="Google Shape;1288;p50">
                <a:extLst>
                  <a:ext uri="{FF2B5EF4-FFF2-40B4-BE49-F238E27FC236}">
                    <a16:creationId xmlns:a16="http://schemas.microsoft.com/office/drawing/2014/main" id="{CBBDBE5F-5231-0C55-8EAD-C6DAF4D3ECB5}"/>
                  </a:ext>
                </a:extLst>
              </p:cNvPr>
              <p:cNvSpPr/>
              <p:nvPr/>
            </p:nvSpPr>
            <p:spPr>
              <a:xfrm>
                <a:off x="6054387" y="974069"/>
                <a:ext cx="2747019" cy="1653786"/>
              </a:xfrm>
              <a:custGeom>
                <a:avLst/>
                <a:gdLst/>
                <a:ahLst/>
                <a:cxnLst/>
                <a:rect l="l" t="t" r="r" b="b"/>
                <a:pathLst>
                  <a:path w="53813" h="32397" extrusionOk="0">
                    <a:moveTo>
                      <a:pt x="27067" y="0"/>
                    </a:moveTo>
                    <a:cubicBezTo>
                      <a:pt x="22852" y="756"/>
                      <a:pt x="18826" y="1493"/>
                      <a:pt x="14630" y="2287"/>
                    </a:cubicBezTo>
                    <a:cubicBezTo>
                      <a:pt x="11644" y="2854"/>
                      <a:pt x="8998" y="3875"/>
                      <a:pt x="6163" y="5009"/>
                    </a:cubicBezTo>
                    <a:cubicBezTo>
                      <a:pt x="4121" y="5822"/>
                      <a:pt x="2061" y="6653"/>
                      <a:pt x="1" y="7466"/>
                    </a:cubicBezTo>
                    <a:lnTo>
                      <a:pt x="8998" y="32397"/>
                    </a:lnTo>
                    <a:cubicBezTo>
                      <a:pt x="12627" y="31981"/>
                      <a:pt x="16294" y="31981"/>
                      <a:pt x="19961" y="31981"/>
                    </a:cubicBezTo>
                    <a:cubicBezTo>
                      <a:pt x="25971" y="31962"/>
                      <a:pt x="32076" y="31603"/>
                      <a:pt x="38068" y="31603"/>
                    </a:cubicBezTo>
                    <a:cubicBezTo>
                      <a:pt x="38408" y="28465"/>
                      <a:pt x="38692" y="25403"/>
                      <a:pt x="39032" y="22266"/>
                    </a:cubicBezTo>
                    <a:cubicBezTo>
                      <a:pt x="44003" y="20943"/>
                      <a:pt x="48861" y="19657"/>
                      <a:pt x="53813" y="18353"/>
                    </a:cubicBezTo>
                    <a:cubicBezTo>
                      <a:pt x="52149" y="16104"/>
                      <a:pt x="50562" y="13836"/>
                      <a:pt x="48766" y="11662"/>
                    </a:cubicBezTo>
                    <a:lnTo>
                      <a:pt x="48766" y="11681"/>
                    </a:lnTo>
                    <a:cubicBezTo>
                      <a:pt x="46366" y="8751"/>
                      <a:pt x="43020" y="6937"/>
                      <a:pt x="39712" y="5104"/>
                    </a:cubicBezTo>
                    <a:cubicBezTo>
                      <a:pt x="36726" y="3440"/>
                      <a:pt x="33910" y="1739"/>
                      <a:pt x="30923" y="76"/>
                    </a:cubicBezTo>
                    <a:cubicBezTo>
                      <a:pt x="30415" y="479"/>
                      <a:pt x="29776" y="704"/>
                      <a:pt x="29127" y="704"/>
                    </a:cubicBezTo>
                    <a:cubicBezTo>
                      <a:pt x="29077" y="704"/>
                      <a:pt x="29027" y="702"/>
                      <a:pt x="28976" y="700"/>
                    </a:cubicBezTo>
                    <a:cubicBezTo>
                      <a:pt x="28277" y="643"/>
                      <a:pt x="27559" y="492"/>
                      <a:pt x="27067" y="0"/>
                    </a:cubicBezTo>
                    <a:close/>
                  </a:path>
                </a:pathLst>
              </a:custGeom>
              <a:solidFill>
                <a:srgbClr val="C7CD9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 name="Google Shape;1289;p50">
                <a:extLst>
                  <a:ext uri="{FF2B5EF4-FFF2-40B4-BE49-F238E27FC236}">
                    <a16:creationId xmlns:a16="http://schemas.microsoft.com/office/drawing/2014/main" id="{E9B8E6F6-65BB-F872-DC1B-89AA18F33F82}"/>
                  </a:ext>
                </a:extLst>
              </p:cNvPr>
              <p:cNvSpPr/>
              <p:nvPr/>
            </p:nvSpPr>
            <p:spPr>
              <a:xfrm>
                <a:off x="685110" y="1051250"/>
                <a:ext cx="2706538" cy="1158829"/>
              </a:xfrm>
              <a:custGeom>
                <a:avLst/>
                <a:gdLst/>
                <a:ahLst/>
                <a:cxnLst/>
                <a:rect l="l" t="t" r="r" b="b"/>
                <a:pathLst>
                  <a:path w="53020" h="22701" extrusionOk="0">
                    <a:moveTo>
                      <a:pt x="24403" y="0"/>
                    </a:moveTo>
                    <a:cubicBezTo>
                      <a:pt x="21000" y="605"/>
                      <a:pt x="17598" y="1210"/>
                      <a:pt x="14177" y="1815"/>
                    </a:cubicBezTo>
                    <a:cubicBezTo>
                      <a:pt x="12173" y="2174"/>
                      <a:pt x="10264" y="3100"/>
                      <a:pt x="8544" y="4196"/>
                    </a:cubicBezTo>
                    <a:cubicBezTo>
                      <a:pt x="5652" y="6049"/>
                      <a:pt x="2817" y="8203"/>
                      <a:pt x="1" y="10150"/>
                    </a:cubicBezTo>
                    <a:cubicBezTo>
                      <a:pt x="4235" y="14006"/>
                      <a:pt x="8355" y="17975"/>
                      <a:pt x="12608" y="21831"/>
                    </a:cubicBezTo>
                    <a:lnTo>
                      <a:pt x="44740" y="22701"/>
                    </a:lnTo>
                    <a:cubicBezTo>
                      <a:pt x="47557" y="18013"/>
                      <a:pt x="50203" y="13477"/>
                      <a:pt x="53019" y="8789"/>
                    </a:cubicBezTo>
                    <a:cubicBezTo>
                      <a:pt x="48464" y="6483"/>
                      <a:pt x="43757" y="4801"/>
                      <a:pt x="38843" y="3403"/>
                    </a:cubicBezTo>
                    <a:cubicBezTo>
                      <a:pt x="33834" y="1985"/>
                      <a:pt x="29336" y="756"/>
                      <a:pt x="29336" y="756"/>
                    </a:cubicBezTo>
                    <a:cubicBezTo>
                      <a:pt x="28976" y="1716"/>
                      <a:pt x="27963" y="2365"/>
                      <a:pt x="26946" y="2365"/>
                    </a:cubicBezTo>
                    <a:cubicBezTo>
                      <a:pt x="26842" y="2365"/>
                      <a:pt x="26737" y="2358"/>
                      <a:pt x="26633" y="2344"/>
                    </a:cubicBezTo>
                    <a:cubicBezTo>
                      <a:pt x="25518" y="2174"/>
                      <a:pt x="24497" y="1134"/>
                      <a:pt x="24403" y="0"/>
                    </a:cubicBezTo>
                    <a:close/>
                  </a:path>
                </a:pathLst>
              </a:custGeom>
              <a:solidFill>
                <a:srgbClr val="C7CD9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 name="Google Shape;1290;p50">
                <a:extLst>
                  <a:ext uri="{FF2B5EF4-FFF2-40B4-BE49-F238E27FC236}">
                    <a16:creationId xmlns:a16="http://schemas.microsoft.com/office/drawing/2014/main" id="{7CC55DD9-A2DA-4FF2-AC1A-B69EA0D0FEC4}"/>
                  </a:ext>
                </a:extLst>
              </p:cNvPr>
              <p:cNvSpPr/>
              <p:nvPr/>
            </p:nvSpPr>
            <p:spPr>
              <a:xfrm>
                <a:off x="6636204" y="1084991"/>
                <a:ext cx="161157" cy="617573"/>
              </a:xfrm>
              <a:custGeom>
                <a:avLst/>
                <a:gdLst/>
                <a:ahLst/>
                <a:cxnLst/>
                <a:rect l="l" t="t" r="r" b="b"/>
                <a:pathLst>
                  <a:path w="3157" h="12098" fill="none" extrusionOk="0">
                    <a:moveTo>
                      <a:pt x="0" y="12098"/>
                    </a:moveTo>
                    <a:cubicBezTo>
                      <a:pt x="775" y="9187"/>
                      <a:pt x="2401" y="2912"/>
                      <a:pt x="3157"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 name="Google Shape;1291;p50">
                <a:extLst>
                  <a:ext uri="{FF2B5EF4-FFF2-40B4-BE49-F238E27FC236}">
                    <a16:creationId xmlns:a16="http://schemas.microsoft.com/office/drawing/2014/main" id="{0DE68ED9-48B8-D333-D4E7-44ED1AE68FE3}"/>
                  </a:ext>
                </a:extLst>
              </p:cNvPr>
              <p:cNvSpPr/>
              <p:nvPr/>
            </p:nvSpPr>
            <p:spPr>
              <a:xfrm>
                <a:off x="1373051" y="1075343"/>
                <a:ext cx="1438672" cy="1114469"/>
              </a:xfrm>
              <a:custGeom>
                <a:avLst/>
                <a:gdLst/>
                <a:ahLst/>
                <a:cxnLst/>
                <a:rect l="l" t="t" r="r" b="b"/>
                <a:pathLst>
                  <a:path w="28183" h="21832" extrusionOk="0">
                    <a:moveTo>
                      <a:pt x="4877" y="1"/>
                    </a:moveTo>
                    <a:cubicBezTo>
                      <a:pt x="4008" y="133"/>
                      <a:pt x="3081" y="360"/>
                      <a:pt x="2212" y="492"/>
                    </a:cubicBezTo>
                    <a:cubicBezTo>
                      <a:pt x="2496" y="4216"/>
                      <a:pt x="2760" y="7939"/>
                      <a:pt x="3025" y="11663"/>
                    </a:cubicBezTo>
                    <a:cubicBezTo>
                      <a:pt x="3252" y="14989"/>
                      <a:pt x="2155" y="18429"/>
                      <a:pt x="1" y="20962"/>
                    </a:cubicBezTo>
                    <a:lnTo>
                      <a:pt x="28182" y="21832"/>
                    </a:lnTo>
                    <a:cubicBezTo>
                      <a:pt x="27502" y="19866"/>
                      <a:pt x="26538" y="18203"/>
                      <a:pt x="26122" y="16161"/>
                    </a:cubicBezTo>
                    <a:cubicBezTo>
                      <a:pt x="25158" y="11417"/>
                      <a:pt x="24327" y="6616"/>
                      <a:pt x="23381" y="1872"/>
                    </a:cubicBezTo>
                    <a:cubicBezTo>
                      <a:pt x="22436" y="1607"/>
                      <a:pt x="21491" y="1437"/>
                      <a:pt x="20565" y="1173"/>
                    </a:cubicBezTo>
                    <a:lnTo>
                      <a:pt x="20565" y="1173"/>
                    </a:lnTo>
                    <a:cubicBezTo>
                      <a:pt x="20905" y="4896"/>
                      <a:pt x="21208" y="8582"/>
                      <a:pt x="21548" y="12306"/>
                    </a:cubicBezTo>
                    <a:cubicBezTo>
                      <a:pt x="16766" y="12154"/>
                      <a:pt x="12060" y="12154"/>
                      <a:pt x="7278" y="12003"/>
                    </a:cubicBezTo>
                    <a:cubicBezTo>
                      <a:pt x="6484" y="7958"/>
                      <a:pt x="5652" y="4065"/>
                      <a:pt x="4877" y="1"/>
                    </a:cubicBezTo>
                    <a:close/>
                  </a:path>
                </a:pathLst>
              </a:custGeom>
              <a:solidFill>
                <a:srgbClr val="5A3A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 name="Google Shape;1292;p50">
                <a:extLst>
                  <a:ext uri="{FF2B5EF4-FFF2-40B4-BE49-F238E27FC236}">
                    <a16:creationId xmlns:a16="http://schemas.microsoft.com/office/drawing/2014/main" id="{E956A8F9-8C35-5BED-9941-987018731BFC}"/>
                  </a:ext>
                </a:extLst>
              </p:cNvPr>
              <p:cNvSpPr/>
              <p:nvPr/>
            </p:nvSpPr>
            <p:spPr>
              <a:xfrm>
                <a:off x="4652523" y="1225877"/>
                <a:ext cx="2074468" cy="1267867"/>
              </a:xfrm>
              <a:custGeom>
                <a:avLst/>
                <a:gdLst/>
                <a:ahLst/>
                <a:cxnLst/>
                <a:rect l="l" t="t" r="r" b="b"/>
                <a:pathLst>
                  <a:path w="40638" h="24837" extrusionOk="0">
                    <a:moveTo>
                      <a:pt x="19771" y="0"/>
                    </a:moveTo>
                    <a:cubicBezTo>
                      <a:pt x="16066" y="1437"/>
                      <a:pt x="12362" y="2873"/>
                      <a:pt x="8657" y="4329"/>
                    </a:cubicBezTo>
                    <a:cubicBezTo>
                      <a:pt x="4914" y="5765"/>
                      <a:pt x="2117" y="8846"/>
                      <a:pt x="0" y="12248"/>
                    </a:cubicBezTo>
                    <a:lnTo>
                      <a:pt x="8751" y="24837"/>
                    </a:lnTo>
                    <a:cubicBezTo>
                      <a:pt x="19298" y="23381"/>
                      <a:pt x="30091" y="21926"/>
                      <a:pt x="40638" y="20489"/>
                    </a:cubicBezTo>
                    <a:cubicBezTo>
                      <a:pt x="40468" y="17805"/>
                      <a:pt x="40317" y="15046"/>
                      <a:pt x="40165" y="12305"/>
                    </a:cubicBezTo>
                    <a:cubicBezTo>
                      <a:pt x="39958" y="8355"/>
                      <a:pt x="37292" y="4953"/>
                      <a:pt x="33531" y="3724"/>
                    </a:cubicBezTo>
                    <a:lnTo>
                      <a:pt x="33474" y="3686"/>
                    </a:lnTo>
                    <a:cubicBezTo>
                      <a:pt x="30072" y="2571"/>
                      <a:pt x="26859" y="1494"/>
                      <a:pt x="23457" y="360"/>
                    </a:cubicBezTo>
                    <a:cubicBezTo>
                      <a:pt x="23066" y="1038"/>
                      <a:pt x="22296" y="1473"/>
                      <a:pt x="21513" y="1473"/>
                    </a:cubicBezTo>
                    <a:cubicBezTo>
                      <a:pt x="21424" y="1473"/>
                      <a:pt x="21334" y="1467"/>
                      <a:pt x="21245" y="1456"/>
                    </a:cubicBezTo>
                    <a:cubicBezTo>
                      <a:pt x="20395" y="1342"/>
                      <a:pt x="19979" y="832"/>
                      <a:pt x="19771" y="0"/>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 name="Google Shape;1293;p50">
                <a:extLst>
                  <a:ext uri="{FF2B5EF4-FFF2-40B4-BE49-F238E27FC236}">
                    <a16:creationId xmlns:a16="http://schemas.microsoft.com/office/drawing/2014/main" id="{5E17380F-E2FD-CD94-B9C1-C308F4627B0A}"/>
                  </a:ext>
                </a:extLst>
              </p:cNvPr>
              <p:cNvSpPr/>
              <p:nvPr/>
            </p:nvSpPr>
            <p:spPr>
              <a:xfrm>
                <a:off x="6459637" y="1472887"/>
                <a:ext cx="45381" cy="668671"/>
              </a:xfrm>
              <a:custGeom>
                <a:avLst/>
                <a:gdLst/>
                <a:ahLst/>
                <a:cxnLst/>
                <a:rect l="l" t="t" r="r" b="b"/>
                <a:pathLst>
                  <a:path w="889" h="13099" fill="none" extrusionOk="0">
                    <a:moveTo>
                      <a:pt x="889" y="0"/>
                    </a:moveTo>
                    <a:cubicBezTo>
                      <a:pt x="170" y="4328"/>
                      <a:pt x="0" y="8732"/>
                      <a:pt x="378" y="13099"/>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 name="Google Shape;1294;p50">
                <a:extLst>
                  <a:ext uri="{FF2B5EF4-FFF2-40B4-BE49-F238E27FC236}">
                    <a16:creationId xmlns:a16="http://schemas.microsoft.com/office/drawing/2014/main" id="{68617BC3-CC7F-2B12-BFC4-16C0B7D3EADF}"/>
                  </a:ext>
                </a:extLst>
              </p:cNvPr>
              <p:cNvSpPr/>
              <p:nvPr/>
            </p:nvSpPr>
            <p:spPr>
              <a:xfrm>
                <a:off x="5092484" y="1756548"/>
                <a:ext cx="726559" cy="247989"/>
              </a:xfrm>
              <a:custGeom>
                <a:avLst/>
                <a:gdLst/>
                <a:ahLst/>
                <a:cxnLst/>
                <a:rect l="l" t="t" r="r" b="b"/>
                <a:pathLst>
                  <a:path w="14233" h="4858" fill="none" extrusionOk="0">
                    <a:moveTo>
                      <a:pt x="14233" y="0"/>
                    </a:moveTo>
                    <a:cubicBezTo>
                      <a:pt x="9337" y="1134"/>
                      <a:pt x="4574" y="2760"/>
                      <a:pt x="0" y="485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 name="Google Shape;1295;p50">
                <a:extLst>
                  <a:ext uri="{FF2B5EF4-FFF2-40B4-BE49-F238E27FC236}">
                    <a16:creationId xmlns:a16="http://schemas.microsoft.com/office/drawing/2014/main" id="{D5814FAE-8D4A-97CE-7717-F047578C6C52}"/>
                  </a:ext>
                </a:extLst>
              </p:cNvPr>
              <p:cNvSpPr/>
              <p:nvPr/>
            </p:nvSpPr>
            <p:spPr>
              <a:xfrm>
                <a:off x="5481298" y="1826940"/>
                <a:ext cx="83973" cy="359017"/>
              </a:xfrm>
              <a:custGeom>
                <a:avLst/>
                <a:gdLst/>
                <a:ahLst/>
                <a:cxnLst/>
                <a:rect l="l" t="t" r="r" b="b"/>
                <a:pathLst>
                  <a:path w="1645" h="7033" fill="none" extrusionOk="0">
                    <a:moveTo>
                      <a:pt x="1645" y="1"/>
                    </a:moveTo>
                    <a:cubicBezTo>
                      <a:pt x="284" y="2042"/>
                      <a:pt x="0" y="4764"/>
                      <a:pt x="945" y="7032"/>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6" name="Google Shape;1296;p50">
                <a:extLst>
                  <a:ext uri="{FF2B5EF4-FFF2-40B4-BE49-F238E27FC236}">
                    <a16:creationId xmlns:a16="http://schemas.microsoft.com/office/drawing/2014/main" id="{08279AFB-6888-7496-7091-23EAEFEE5F76}"/>
                  </a:ext>
                </a:extLst>
              </p:cNvPr>
              <p:cNvSpPr/>
              <p:nvPr/>
            </p:nvSpPr>
            <p:spPr>
              <a:xfrm>
                <a:off x="5071249" y="1462269"/>
                <a:ext cx="83973" cy="506595"/>
              </a:xfrm>
              <a:custGeom>
                <a:avLst/>
                <a:gdLst/>
                <a:ahLst/>
                <a:cxnLst/>
                <a:rect l="l" t="t" r="r" b="b"/>
                <a:pathLst>
                  <a:path w="1645" h="9924" fill="none" extrusionOk="0">
                    <a:moveTo>
                      <a:pt x="0" y="0"/>
                    </a:moveTo>
                    <a:lnTo>
                      <a:pt x="1645" y="9923"/>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7" name="Google Shape;1297;p50">
                <a:extLst>
                  <a:ext uri="{FF2B5EF4-FFF2-40B4-BE49-F238E27FC236}">
                    <a16:creationId xmlns:a16="http://schemas.microsoft.com/office/drawing/2014/main" id="{78983F1F-3F32-31E6-7A5F-13C9F2CFF844}"/>
                  </a:ext>
                </a:extLst>
              </p:cNvPr>
              <p:cNvSpPr/>
              <p:nvPr/>
            </p:nvSpPr>
            <p:spPr>
              <a:xfrm>
                <a:off x="3091397" y="1298260"/>
                <a:ext cx="2225058" cy="980316"/>
              </a:xfrm>
              <a:custGeom>
                <a:avLst/>
                <a:gdLst/>
                <a:ahLst/>
                <a:cxnLst/>
                <a:rect l="l" t="t" r="r" b="b"/>
                <a:pathLst>
                  <a:path w="43588" h="19204" extrusionOk="0">
                    <a:moveTo>
                      <a:pt x="23042" y="0"/>
                    </a:moveTo>
                    <a:cubicBezTo>
                      <a:pt x="23023" y="1021"/>
                      <a:pt x="22267" y="1985"/>
                      <a:pt x="21284" y="2268"/>
                    </a:cubicBezTo>
                    <a:cubicBezTo>
                      <a:pt x="21090" y="2320"/>
                      <a:pt x="20891" y="2345"/>
                      <a:pt x="20692" y="2345"/>
                    </a:cubicBezTo>
                    <a:cubicBezTo>
                      <a:pt x="19883" y="2345"/>
                      <a:pt x="19074" y="1930"/>
                      <a:pt x="18619" y="1247"/>
                    </a:cubicBezTo>
                    <a:cubicBezTo>
                      <a:pt x="16974" y="1928"/>
                      <a:pt x="15311" y="2627"/>
                      <a:pt x="13666" y="3327"/>
                    </a:cubicBezTo>
                    <a:cubicBezTo>
                      <a:pt x="9829" y="4914"/>
                      <a:pt x="5974" y="6842"/>
                      <a:pt x="3781" y="10358"/>
                    </a:cubicBezTo>
                    <a:lnTo>
                      <a:pt x="1" y="17465"/>
                    </a:lnTo>
                    <a:lnTo>
                      <a:pt x="43587" y="19204"/>
                    </a:lnTo>
                    <a:lnTo>
                      <a:pt x="41811" y="10679"/>
                    </a:lnTo>
                    <a:cubicBezTo>
                      <a:pt x="41073" y="7466"/>
                      <a:pt x="38616" y="4858"/>
                      <a:pt x="35573" y="3591"/>
                    </a:cubicBezTo>
                    <a:lnTo>
                      <a:pt x="35573" y="3572"/>
                    </a:lnTo>
                    <a:cubicBezTo>
                      <a:pt x="31509" y="1890"/>
                      <a:pt x="27370" y="775"/>
                      <a:pt x="23042" y="0"/>
                    </a:cubicBez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8" name="Google Shape;1298;p50">
                <a:extLst>
                  <a:ext uri="{FF2B5EF4-FFF2-40B4-BE49-F238E27FC236}">
                    <a16:creationId xmlns:a16="http://schemas.microsoft.com/office/drawing/2014/main" id="{EA6A58ED-23AD-A6A5-94D4-7183B3E20704}"/>
                  </a:ext>
                </a:extLst>
              </p:cNvPr>
              <p:cNvSpPr/>
              <p:nvPr/>
            </p:nvSpPr>
            <p:spPr>
              <a:xfrm>
                <a:off x="8045826" y="1322353"/>
                <a:ext cx="142831" cy="770970"/>
              </a:xfrm>
              <a:custGeom>
                <a:avLst/>
                <a:gdLst/>
                <a:ahLst/>
                <a:cxnLst/>
                <a:rect l="l" t="t" r="r" b="b"/>
                <a:pathLst>
                  <a:path w="2798" h="15103" fill="none" extrusionOk="0">
                    <a:moveTo>
                      <a:pt x="0" y="15103"/>
                    </a:moveTo>
                    <a:cubicBezTo>
                      <a:pt x="926" y="10075"/>
                      <a:pt x="1871" y="5028"/>
                      <a:pt x="2797"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2" name="Google Shape;1299;p50">
                <a:extLst>
                  <a:ext uri="{FF2B5EF4-FFF2-40B4-BE49-F238E27FC236}">
                    <a16:creationId xmlns:a16="http://schemas.microsoft.com/office/drawing/2014/main" id="{92CCF3D1-8412-20A6-2385-5B3E000936F7}"/>
                  </a:ext>
                </a:extLst>
              </p:cNvPr>
              <p:cNvSpPr/>
              <p:nvPr/>
            </p:nvSpPr>
            <p:spPr>
              <a:xfrm>
                <a:off x="8065122" y="1817292"/>
                <a:ext cx="644577" cy="191122"/>
              </a:xfrm>
              <a:custGeom>
                <a:avLst/>
                <a:gdLst/>
                <a:ahLst/>
                <a:cxnLst/>
                <a:rect l="l" t="t" r="r" b="b"/>
                <a:pathLst>
                  <a:path w="12627" h="3744" fill="none" extrusionOk="0">
                    <a:moveTo>
                      <a:pt x="0" y="3743"/>
                    </a:moveTo>
                    <a:cubicBezTo>
                      <a:pt x="4215" y="2496"/>
                      <a:pt x="8411" y="1248"/>
                      <a:pt x="12626"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 name="Google Shape;1300;p50">
                <a:extLst>
                  <a:ext uri="{FF2B5EF4-FFF2-40B4-BE49-F238E27FC236}">
                    <a16:creationId xmlns:a16="http://schemas.microsoft.com/office/drawing/2014/main" id="{110EA385-FE1F-FA92-A05B-FF54FDE00B81}"/>
                  </a:ext>
                </a:extLst>
              </p:cNvPr>
              <p:cNvSpPr/>
              <p:nvPr/>
            </p:nvSpPr>
            <p:spPr>
              <a:xfrm>
                <a:off x="7325063" y="1055078"/>
                <a:ext cx="442939" cy="175654"/>
              </a:xfrm>
              <a:custGeom>
                <a:avLst/>
                <a:gdLst/>
                <a:ahLst/>
                <a:cxnLst/>
                <a:rect l="l" t="t" r="r" b="b"/>
                <a:pathLst>
                  <a:path w="8677" h="3441" fill="none" extrusionOk="0">
                    <a:moveTo>
                      <a:pt x="1" y="1"/>
                    </a:moveTo>
                    <a:cubicBezTo>
                      <a:pt x="511" y="1834"/>
                      <a:pt x="2269" y="3233"/>
                      <a:pt x="4178" y="3346"/>
                    </a:cubicBezTo>
                    <a:cubicBezTo>
                      <a:pt x="6068" y="3441"/>
                      <a:pt x="7958" y="2231"/>
                      <a:pt x="8676" y="473"/>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4" name="Google Shape;1301;p50">
                <a:extLst>
                  <a:ext uri="{FF2B5EF4-FFF2-40B4-BE49-F238E27FC236}">
                    <a16:creationId xmlns:a16="http://schemas.microsoft.com/office/drawing/2014/main" id="{23210FCF-D727-8952-B219-74DDF4C969BD}"/>
                  </a:ext>
                </a:extLst>
              </p:cNvPr>
              <p:cNvSpPr/>
              <p:nvPr/>
            </p:nvSpPr>
            <p:spPr>
              <a:xfrm>
                <a:off x="7756347" y="1950470"/>
                <a:ext cx="975518" cy="1207069"/>
              </a:xfrm>
              <a:custGeom>
                <a:avLst/>
                <a:gdLst/>
                <a:ahLst/>
                <a:cxnLst/>
                <a:rect l="l" t="t" r="r" b="b"/>
                <a:pathLst>
                  <a:path w="19110" h="23646" extrusionOk="0">
                    <a:moveTo>
                      <a:pt x="16917" y="0"/>
                    </a:moveTo>
                    <a:lnTo>
                      <a:pt x="5577" y="2892"/>
                    </a:lnTo>
                    <a:cubicBezTo>
                      <a:pt x="5406" y="4291"/>
                      <a:pt x="5161" y="5822"/>
                      <a:pt x="5009" y="7220"/>
                    </a:cubicBezTo>
                    <a:cubicBezTo>
                      <a:pt x="4046" y="8411"/>
                      <a:pt x="3100" y="9621"/>
                      <a:pt x="2155" y="10831"/>
                    </a:cubicBezTo>
                    <a:cubicBezTo>
                      <a:pt x="605" y="12777"/>
                      <a:pt x="1" y="15367"/>
                      <a:pt x="549" y="17805"/>
                    </a:cubicBezTo>
                    <a:cubicBezTo>
                      <a:pt x="1097" y="20243"/>
                      <a:pt x="2722" y="22417"/>
                      <a:pt x="4896" y="23627"/>
                    </a:cubicBezTo>
                    <a:cubicBezTo>
                      <a:pt x="5728" y="23589"/>
                      <a:pt x="6503" y="23646"/>
                      <a:pt x="7334" y="23513"/>
                    </a:cubicBezTo>
                    <a:cubicBezTo>
                      <a:pt x="8620" y="23286"/>
                      <a:pt x="9867" y="22946"/>
                      <a:pt x="11077" y="22474"/>
                    </a:cubicBezTo>
                    <a:cubicBezTo>
                      <a:pt x="13685" y="21472"/>
                      <a:pt x="15840" y="19374"/>
                      <a:pt x="17201" y="16936"/>
                    </a:cubicBezTo>
                    <a:cubicBezTo>
                      <a:pt x="18562" y="14497"/>
                      <a:pt x="19110" y="11624"/>
                      <a:pt x="18713" y="8865"/>
                    </a:cubicBezTo>
                    <a:cubicBezTo>
                      <a:pt x="18297" y="5916"/>
                      <a:pt x="17768" y="2854"/>
                      <a:pt x="16917" y="0"/>
                    </a:cubicBez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5" name="Google Shape;1302;p50">
                <a:extLst>
                  <a:ext uri="{FF2B5EF4-FFF2-40B4-BE49-F238E27FC236}">
                    <a16:creationId xmlns:a16="http://schemas.microsoft.com/office/drawing/2014/main" id="{60955F5B-2B4A-B19E-2529-650BF3E5B1F6}"/>
                  </a:ext>
                </a:extLst>
              </p:cNvPr>
              <p:cNvSpPr/>
              <p:nvPr/>
            </p:nvSpPr>
            <p:spPr>
              <a:xfrm>
                <a:off x="8013974" y="2196459"/>
                <a:ext cx="560604" cy="222006"/>
              </a:xfrm>
              <a:custGeom>
                <a:avLst/>
                <a:gdLst/>
                <a:ahLst/>
                <a:cxnLst/>
                <a:rect l="l" t="t" r="r" b="b"/>
                <a:pathLst>
                  <a:path w="10982" h="4349" fill="none" extrusionOk="0">
                    <a:moveTo>
                      <a:pt x="0" y="2912"/>
                    </a:moveTo>
                    <a:cubicBezTo>
                      <a:pt x="1304" y="1041"/>
                      <a:pt x="3686" y="1"/>
                      <a:pt x="5935" y="285"/>
                    </a:cubicBezTo>
                    <a:cubicBezTo>
                      <a:pt x="8185" y="587"/>
                      <a:pt x="10207" y="2212"/>
                      <a:pt x="10982" y="434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6" name="Google Shape;1303;p50">
                <a:extLst>
                  <a:ext uri="{FF2B5EF4-FFF2-40B4-BE49-F238E27FC236}">
                    <a16:creationId xmlns:a16="http://schemas.microsoft.com/office/drawing/2014/main" id="{69C250BE-3FE5-C2EF-AFD6-9F10BF8B89DB}"/>
                  </a:ext>
                </a:extLst>
              </p:cNvPr>
              <p:cNvSpPr/>
              <p:nvPr/>
            </p:nvSpPr>
            <p:spPr>
              <a:xfrm>
                <a:off x="7387798" y="866005"/>
                <a:ext cx="319404" cy="301282"/>
              </a:xfrm>
              <a:custGeom>
                <a:avLst/>
                <a:gdLst/>
                <a:ahLst/>
                <a:cxnLst/>
                <a:rect l="l" t="t" r="r" b="b"/>
                <a:pathLst>
                  <a:path w="6257" h="5902" extrusionOk="0">
                    <a:moveTo>
                      <a:pt x="6105" y="0"/>
                    </a:moveTo>
                    <a:cubicBezTo>
                      <a:pt x="3837" y="643"/>
                      <a:pt x="1720" y="1909"/>
                      <a:pt x="0" y="3535"/>
                    </a:cubicBezTo>
                    <a:cubicBezTo>
                      <a:pt x="365" y="4886"/>
                      <a:pt x="1700" y="5901"/>
                      <a:pt x="3102" y="5901"/>
                    </a:cubicBezTo>
                    <a:cubicBezTo>
                      <a:pt x="3152" y="5901"/>
                      <a:pt x="3201" y="5900"/>
                      <a:pt x="3251" y="5897"/>
                    </a:cubicBezTo>
                    <a:cubicBezTo>
                      <a:pt x="4707" y="5841"/>
                      <a:pt x="6030" y="4669"/>
                      <a:pt x="6257" y="3232"/>
                    </a:cubicBezTo>
                    <a:lnTo>
                      <a:pt x="6105" y="0"/>
                    </a:ln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2" name="Google Shape;1304;p50">
                <a:extLst>
                  <a:ext uri="{FF2B5EF4-FFF2-40B4-BE49-F238E27FC236}">
                    <a16:creationId xmlns:a16="http://schemas.microsoft.com/office/drawing/2014/main" id="{39DBECD7-E0B5-F80F-A5E8-03ADDDB3DBCD}"/>
                  </a:ext>
                </a:extLst>
              </p:cNvPr>
              <p:cNvSpPr/>
              <p:nvPr/>
            </p:nvSpPr>
            <p:spPr>
              <a:xfrm>
                <a:off x="7136960" y="177144"/>
                <a:ext cx="781588" cy="889145"/>
              </a:xfrm>
              <a:custGeom>
                <a:avLst/>
                <a:gdLst/>
                <a:ahLst/>
                <a:cxnLst/>
                <a:rect l="l" t="t" r="r" b="b"/>
                <a:pathLst>
                  <a:path w="15311" h="17418" extrusionOk="0">
                    <a:moveTo>
                      <a:pt x="7406" y="1"/>
                    </a:moveTo>
                    <a:cubicBezTo>
                      <a:pt x="6942" y="1"/>
                      <a:pt x="6496" y="164"/>
                      <a:pt x="6256" y="548"/>
                    </a:cubicBezTo>
                    <a:cubicBezTo>
                      <a:pt x="5576" y="1588"/>
                      <a:pt x="4820" y="2552"/>
                      <a:pt x="4272" y="3648"/>
                    </a:cubicBezTo>
                    <a:cubicBezTo>
                      <a:pt x="3894" y="4423"/>
                      <a:pt x="3969" y="5406"/>
                      <a:pt x="4480" y="6086"/>
                    </a:cubicBezTo>
                    <a:lnTo>
                      <a:pt x="2249" y="9261"/>
                    </a:lnTo>
                    <a:cubicBezTo>
                      <a:pt x="2179" y="9253"/>
                      <a:pt x="2108" y="9249"/>
                      <a:pt x="2038" y="9249"/>
                    </a:cubicBezTo>
                    <a:cubicBezTo>
                      <a:pt x="1622" y="9249"/>
                      <a:pt x="1231" y="9400"/>
                      <a:pt x="1021" y="9772"/>
                    </a:cubicBezTo>
                    <a:cubicBezTo>
                      <a:pt x="302" y="11076"/>
                      <a:pt x="0" y="12569"/>
                      <a:pt x="132" y="14062"/>
                    </a:cubicBezTo>
                    <a:cubicBezTo>
                      <a:pt x="189" y="14592"/>
                      <a:pt x="473" y="15083"/>
                      <a:pt x="832" y="15442"/>
                    </a:cubicBezTo>
                    <a:cubicBezTo>
                      <a:pt x="1210" y="15820"/>
                      <a:pt x="1682" y="16104"/>
                      <a:pt x="2136" y="16349"/>
                    </a:cubicBezTo>
                    <a:cubicBezTo>
                      <a:pt x="3194" y="16898"/>
                      <a:pt x="4328" y="17332"/>
                      <a:pt x="5500" y="17408"/>
                    </a:cubicBezTo>
                    <a:cubicBezTo>
                      <a:pt x="5612" y="17414"/>
                      <a:pt x="5724" y="17418"/>
                      <a:pt x="5835" y="17418"/>
                    </a:cubicBezTo>
                    <a:cubicBezTo>
                      <a:pt x="7943" y="17418"/>
                      <a:pt x="9942" y="16248"/>
                      <a:pt x="11379" y="14686"/>
                    </a:cubicBezTo>
                    <a:cubicBezTo>
                      <a:pt x="12910" y="13061"/>
                      <a:pt x="13892" y="11000"/>
                      <a:pt x="14856" y="8997"/>
                    </a:cubicBezTo>
                    <a:cubicBezTo>
                      <a:pt x="15064" y="8581"/>
                      <a:pt x="15272" y="8127"/>
                      <a:pt x="15291" y="7655"/>
                    </a:cubicBezTo>
                    <a:cubicBezTo>
                      <a:pt x="15310" y="7201"/>
                      <a:pt x="15102" y="6766"/>
                      <a:pt x="14667" y="6596"/>
                    </a:cubicBezTo>
                    <a:cubicBezTo>
                      <a:pt x="15045" y="6105"/>
                      <a:pt x="15083" y="5387"/>
                      <a:pt x="14781" y="4857"/>
                    </a:cubicBezTo>
                    <a:cubicBezTo>
                      <a:pt x="14507" y="4361"/>
                      <a:pt x="14062" y="4112"/>
                      <a:pt x="13531" y="4112"/>
                    </a:cubicBezTo>
                    <a:cubicBezTo>
                      <a:pt x="13476" y="4112"/>
                      <a:pt x="13420" y="4115"/>
                      <a:pt x="13363" y="4120"/>
                    </a:cubicBezTo>
                    <a:cubicBezTo>
                      <a:pt x="13496" y="3478"/>
                      <a:pt x="13136" y="2741"/>
                      <a:pt x="12550" y="2438"/>
                    </a:cubicBezTo>
                    <a:cubicBezTo>
                      <a:pt x="12331" y="2329"/>
                      <a:pt x="12090" y="2276"/>
                      <a:pt x="11849" y="2276"/>
                    </a:cubicBezTo>
                    <a:cubicBezTo>
                      <a:pt x="11424" y="2276"/>
                      <a:pt x="11000" y="2439"/>
                      <a:pt x="10698" y="2741"/>
                    </a:cubicBezTo>
                    <a:cubicBezTo>
                      <a:pt x="10641" y="2400"/>
                      <a:pt x="10434" y="2079"/>
                      <a:pt x="10112" y="1909"/>
                    </a:cubicBezTo>
                    <a:cubicBezTo>
                      <a:pt x="9957" y="1821"/>
                      <a:pt x="9806" y="1779"/>
                      <a:pt x="9653" y="1779"/>
                    </a:cubicBezTo>
                    <a:cubicBezTo>
                      <a:pt x="9508" y="1779"/>
                      <a:pt x="9361" y="1817"/>
                      <a:pt x="9205" y="1890"/>
                    </a:cubicBezTo>
                    <a:cubicBezTo>
                      <a:pt x="9281" y="1172"/>
                      <a:pt x="8846" y="435"/>
                      <a:pt x="8184" y="151"/>
                    </a:cubicBezTo>
                    <a:cubicBezTo>
                      <a:pt x="7943" y="55"/>
                      <a:pt x="7671" y="1"/>
                      <a:pt x="7406" y="1"/>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3" name="Google Shape;1305;p50">
                <a:extLst>
                  <a:ext uri="{FF2B5EF4-FFF2-40B4-BE49-F238E27FC236}">
                    <a16:creationId xmlns:a16="http://schemas.microsoft.com/office/drawing/2014/main" id="{6D144BDB-30E8-9BF7-2283-385443F1276F}"/>
                  </a:ext>
                </a:extLst>
              </p:cNvPr>
              <p:cNvSpPr/>
              <p:nvPr/>
            </p:nvSpPr>
            <p:spPr>
              <a:xfrm>
                <a:off x="7328943" y="166475"/>
                <a:ext cx="111028" cy="311747"/>
              </a:xfrm>
              <a:custGeom>
                <a:avLst/>
                <a:gdLst/>
                <a:ahLst/>
                <a:cxnLst/>
                <a:rect l="l" t="t" r="r" b="b"/>
                <a:pathLst>
                  <a:path w="2175" h="6107" fill="none" extrusionOk="0">
                    <a:moveTo>
                      <a:pt x="2174" y="1"/>
                    </a:moveTo>
                    <a:lnTo>
                      <a:pt x="549" y="2893"/>
                    </a:lnTo>
                    <a:cubicBezTo>
                      <a:pt x="0" y="3857"/>
                      <a:pt x="133" y="5066"/>
                      <a:pt x="530" y="6106"/>
                    </a:cubicBezTo>
                  </a:path>
                </a:pathLst>
              </a:custGeom>
              <a:noFill/>
              <a:ln w="8975" cap="rnd" cmpd="sng">
                <a:solidFill>
                  <a:srgbClr val="FC5B53"/>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4" name="Google Shape;1306;p50">
                <a:extLst>
                  <a:ext uri="{FF2B5EF4-FFF2-40B4-BE49-F238E27FC236}">
                    <a16:creationId xmlns:a16="http://schemas.microsoft.com/office/drawing/2014/main" id="{38A0BE69-B6FD-B815-6E1E-044A40A14EBC}"/>
                  </a:ext>
                </a:extLst>
              </p:cNvPr>
              <p:cNvSpPr/>
              <p:nvPr/>
            </p:nvSpPr>
            <p:spPr>
              <a:xfrm>
                <a:off x="7218940" y="450544"/>
                <a:ext cx="484441" cy="373055"/>
              </a:xfrm>
              <a:custGeom>
                <a:avLst/>
                <a:gdLst/>
                <a:ahLst/>
                <a:cxnLst/>
                <a:rect l="l" t="t" r="r" b="b"/>
                <a:pathLst>
                  <a:path w="9490" h="7308" extrusionOk="0">
                    <a:moveTo>
                      <a:pt x="4601" y="0"/>
                    </a:moveTo>
                    <a:cubicBezTo>
                      <a:pt x="3410" y="0"/>
                      <a:pt x="2218" y="547"/>
                      <a:pt x="1569" y="1562"/>
                    </a:cubicBezTo>
                    <a:cubicBezTo>
                      <a:pt x="946" y="2488"/>
                      <a:pt x="379" y="3509"/>
                      <a:pt x="1" y="4567"/>
                    </a:cubicBezTo>
                    <a:cubicBezTo>
                      <a:pt x="2571" y="4567"/>
                      <a:pt x="5104" y="5588"/>
                      <a:pt x="6994" y="7308"/>
                    </a:cubicBezTo>
                    <a:lnTo>
                      <a:pt x="7845" y="7043"/>
                    </a:lnTo>
                    <a:cubicBezTo>
                      <a:pt x="8393" y="6230"/>
                      <a:pt x="8941" y="5418"/>
                      <a:pt x="9489" y="4605"/>
                    </a:cubicBezTo>
                    <a:cubicBezTo>
                      <a:pt x="8771" y="3792"/>
                      <a:pt x="8355" y="2771"/>
                      <a:pt x="8053" y="1732"/>
                    </a:cubicBezTo>
                    <a:cubicBezTo>
                      <a:pt x="7896" y="1864"/>
                      <a:pt x="7709" y="1935"/>
                      <a:pt x="7520" y="1935"/>
                    </a:cubicBezTo>
                    <a:cubicBezTo>
                      <a:pt x="7413" y="1935"/>
                      <a:pt x="7305" y="1912"/>
                      <a:pt x="7202" y="1864"/>
                    </a:cubicBezTo>
                    <a:cubicBezTo>
                      <a:pt x="6918" y="1751"/>
                      <a:pt x="6711" y="1448"/>
                      <a:pt x="6711" y="1146"/>
                    </a:cubicBezTo>
                    <a:cubicBezTo>
                      <a:pt x="6568" y="1241"/>
                      <a:pt x="6392" y="1283"/>
                      <a:pt x="6213" y="1283"/>
                    </a:cubicBezTo>
                    <a:cubicBezTo>
                      <a:pt x="5963" y="1283"/>
                      <a:pt x="5707" y="1202"/>
                      <a:pt x="5520" y="1070"/>
                    </a:cubicBezTo>
                    <a:cubicBezTo>
                      <a:pt x="5198" y="843"/>
                      <a:pt x="5009" y="428"/>
                      <a:pt x="5085" y="31"/>
                    </a:cubicBezTo>
                    <a:cubicBezTo>
                      <a:pt x="4925" y="10"/>
                      <a:pt x="4763" y="0"/>
                      <a:pt x="4601" y="0"/>
                    </a:cubicBez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5" name="Google Shape;1307;p50">
                <a:extLst>
                  <a:ext uri="{FF2B5EF4-FFF2-40B4-BE49-F238E27FC236}">
                    <a16:creationId xmlns:a16="http://schemas.microsoft.com/office/drawing/2014/main" id="{B9363A47-09C7-1DE7-1A7B-496477E72C7E}"/>
                  </a:ext>
                </a:extLst>
              </p:cNvPr>
              <p:cNvSpPr/>
              <p:nvPr/>
            </p:nvSpPr>
            <p:spPr>
              <a:xfrm>
                <a:off x="7304798" y="605468"/>
                <a:ext cx="36754" cy="35784"/>
              </a:xfrm>
              <a:custGeom>
                <a:avLst/>
                <a:gdLst/>
                <a:ahLst/>
                <a:cxnLst/>
                <a:rect l="l" t="t" r="r" b="b"/>
                <a:pathLst>
                  <a:path w="720" h="701" extrusionOk="0">
                    <a:moveTo>
                      <a:pt x="360" y="1"/>
                    </a:moveTo>
                    <a:cubicBezTo>
                      <a:pt x="171" y="1"/>
                      <a:pt x="1" y="152"/>
                      <a:pt x="1" y="341"/>
                    </a:cubicBezTo>
                    <a:cubicBezTo>
                      <a:pt x="1" y="549"/>
                      <a:pt x="171" y="700"/>
                      <a:pt x="360" y="700"/>
                    </a:cubicBezTo>
                    <a:cubicBezTo>
                      <a:pt x="549" y="700"/>
                      <a:pt x="719" y="549"/>
                      <a:pt x="719" y="341"/>
                    </a:cubicBezTo>
                    <a:cubicBezTo>
                      <a:pt x="719" y="152"/>
                      <a:pt x="549" y="1"/>
                      <a:pt x="360"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6" name="Google Shape;1308;p50">
                <a:extLst>
                  <a:ext uri="{FF2B5EF4-FFF2-40B4-BE49-F238E27FC236}">
                    <a16:creationId xmlns:a16="http://schemas.microsoft.com/office/drawing/2014/main" id="{C074BFF2-E83B-9ABA-2B2C-C1FD387B5680}"/>
                  </a:ext>
                </a:extLst>
              </p:cNvPr>
              <p:cNvSpPr/>
              <p:nvPr/>
            </p:nvSpPr>
            <p:spPr>
              <a:xfrm>
                <a:off x="7534452" y="695206"/>
                <a:ext cx="35733" cy="36754"/>
              </a:xfrm>
              <a:custGeom>
                <a:avLst/>
                <a:gdLst/>
                <a:ahLst/>
                <a:cxnLst/>
                <a:rect l="l" t="t" r="r" b="b"/>
                <a:pathLst>
                  <a:path w="700" h="720" extrusionOk="0">
                    <a:moveTo>
                      <a:pt x="359" y="1"/>
                    </a:moveTo>
                    <a:cubicBezTo>
                      <a:pt x="152" y="1"/>
                      <a:pt x="0" y="171"/>
                      <a:pt x="0" y="360"/>
                    </a:cubicBezTo>
                    <a:cubicBezTo>
                      <a:pt x="0" y="549"/>
                      <a:pt x="152" y="719"/>
                      <a:pt x="359" y="719"/>
                    </a:cubicBezTo>
                    <a:cubicBezTo>
                      <a:pt x="548" y="719"/>
                      <a:pt x="700" y="549"/>
                      <a:pt x="700" y="360"/>
                    </a:cubicBezTo>
                    <a:cubicBezTo>
                      <a:pt x="700" y="171"/>
                      <a:pt x="548" y="1"/>
                      <a:pt x="359"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7" name="Google Shape;1309;p50">
                <a:extLst>
                  <a:ext uri="{FF2B5EF4-FFF2-40B4-BE49-F238E27FC236}">
                    <a16:creationId xmlns:a16="http://schemas.microsoft.com/office/drawing/2014/main" id="{5CBD9F67-A222-A8E9-434A-0C3F08996CD1}"/>
                  </a:ext>
                </a:extLst>
              </p:cNvPr>
              <p:cNvSpPr/>
              <p:nvPr/>
            </p:nvSpPr>
            <p:spPr>
              <a:xfrm>
                <a:off x="7385859" y="637320"/>
                <a:ext cx="51201" cy="84024"/>
              </a:xfrm>
              <a:custGeom>
                <a:avLst/>
                <a:gdLst/>
                <a:ahLst/>
                <a:cxnLst/>
                <a:rect l="l" t="t" r="r" b="b"/>
                <a:pathLst>
                  <a:path w="1003" h="1646" fill="none" extrusionOk="0">
                    <a:moveTo>
                      <a:pt x="1002" y="1"/>
                    </a:moveTo>
                    <a:cubicBezTo>
                      <a:pt x="662" y="473"/>
                      <a:pt x="341" y="946"/>
                      <a:pt x="1" y="1418"/>
                    </a:cubicBezTo>
                    <a:cubicBezTo>
                      <a:pt x="171" y="1494"/>
                      <a:pt x="322" y="1570"/>
                      <a:pt x="492" y="1645"/>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8" name="Google Shape;1310;p50">
                <a:extLst>
                  <a:ext uri="{FF2B5EF4-FFF2-40B4-BE49-F238E27FC236}">
                    <a16:creationId xmlns:a16="http://schemas.microsoft.com/office/drawing/2014/main" id="{20E355B7-62F2-A6FB-AAA4-998819144B4E}"/>
                  </a:ext>
                </a:extLst>
              </p:cNvPr>
              <p:cNvSpPr/>
              <p:nvPr/>
            </p:nvSpPr>
            <p:spPr>
              <a:xfrm>
                <a:off x="7406124" y="783974"/>
                <a:ext cx="54059" cy="28025"/>
              </a:xfrm>
              <a:custGeom>
                <a:avLst/>
                <a:gdLst/>
                <a:ahLst/>
                <a:cxnLst/>
                <a:rect l="l" t="t" r="r" b="b"/>
                <a:pathLst>
                  <a:path w="1059" h="549" fill="none" extrusionOk="0">
                    <a:moveTo>
                      <a:pt x="0" y="1"/>
                    </a:moveTo>
                    <a:cubicBezTo>
                      <a:pt x="0" y="265"/>
                      <a:pt x="227" y="511"/>
                      <a:pt x="492" y="530"/>
                    </a:cubicBezTo>
                    <a:cubicBezTo>
                      <a:pt x="757" y="549"/>
                      <a:pt x="1021" y="341"/>
                      <a:pt x="1059" y="76"/>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39" name="Google Shape;1311;p50">
                <a:extLst>
                  <a:ext uri="{FF2B5EF4-FFF2-40B4-BE49-F238E27FC236}">
                    <a16:creationId xmlns:a16="http://schemas.microsoft.com/office/drawing/2014/main" id="{E1D0C0DE-3EC5-424D-2813-59F2C00CB3EA}"/>
                  </a:ext>
                </a:extLst>
              </p:cNvPr>
              <p:cNvSpPr/>
              <p:nvPr/>
            </p:nvSpPr>
            <p:spPr>
              <a:xfrm>
                <a:off x="7309648" y="502253"/>
                <a:ext cx="77235" cy="35733"/>
              </a:xfrm>
              <a:custGeom>
                <a:avLst/>
                <a:gdLst/>
                <a:ahLst/>
                <a:cxnLst/>
                <a:rect l="l" t="t" r="r" b="b"/>
                <a:pathLst>
                  <a:path w="1513" h="700" fill="none" extrusionOk="0">
                    <a:moveTo>
                      <a:pt x="0" y="284"/>
                    </a:moveTo>
                    <a:cubicBezTo>
                      <a:pt x="227" y="76"/>
                      <a:pt x="567" y="1"/>
                      <a:pt x="870" y="76"/>
                    </a:cubicBezTo>
                    <a:cubicBezTo>
                      <a:pt x="1172" y="171"/>
                      <a:pt x="1418" y="416"/>
                      <a:pt x="1512" y="70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0" name="Google Shape;1312;p50">
                <a:extLst>
                  <a:ext uri="{FF2B5EF4-FFF2-40B4-BE49-F238E27FC236}">
                    <a16:creationId xmlns:a16="http://schemas.microsoft.com/office/drawing/2014/main" id="{6919C5D1-AA24-FB67-ED01-6A18D924B73B}"/>
                  </a:ext>
                </a:extLst>
              </p:cNvPr>
              <p:cNvSpPr/>
              <p:nvPr/>
            </p:nvSpPr>
            <p:spPr>
              <a:xfrm>
                <a:off x="7555687" y="609347"/>
                <a:ext cx="51150" cy="19347"/>
              </a:xfrm>
              <a:custGeom>
                <a:avLst/>
                <a:gdLst/>
                <a:ahLst/>
                <a:cxnLst/>
                <a:rect l="l" t="t" r="r" b="b"/>
                <a:pathLst>
                  <a:path w="1002" h="379" fill="none" extrusionOk="0">
                    <a:moveTo>
                      <a:pt x="0" y="1"/>
                    </a:moveTo>
                    <a:cubicBezTo>
                      <a:pt x="321" y="133"/>
                      <a:pt x="662" y="246"/>
                      <a:pt x="1002" y="379"/>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1" name="Google Shape;1313;p50">
                <a:extLst>
                  <a:ext uri="{FF2B5EF4-FFF2-40B4-BE49-F238E27FC236}">
                    <a16:creationId xmlns:a16="http://schemas.microsoft.com/office/drawing/2014/main" id="{2403664C-1A9B-CF97-C235-67A4A5A2647D}"/>
                  </a:ext>
                </a:extLst>
              </p:cNvPr>
              <p:cNvSpPr/>
              <p:nvPr/>
            </p:nvSpPr>
            <p:spPr>
              <a:xfrm>
                <a:off x="7465949" y="452076"/>
                <a:ext cx="20317" cy="73406"/>
              </a:xfrm>
              <a:custGeom>
                <a:avLst/>
                <a:gdLst/>
                <a:ahLst/>
                <a:cxnLst/>
                <a:rect l="l" t="t" r="r" b="b"/>
                <a:pathLst>
                  <a:path w="398" h="1438" fill="none" extrusionOk="0">
                    <a:moveTo>
                      <a:pt x="265" y="1"/>
                    </a:moveTo>
                    <a:cubicBezTo>
                      <a:pt x="0" y="435"/>
                      <a:pt x="57" y="1040"/>
                      <a:pt x="397" y="1437"/>
                    </a:cubicBezTo>
                  </a:path>
                </a:pathLst>
              </a:custGeom>
              <a:noFill/>
              <a:ln w="8975" cap="rnd" cmpd="sng">
                <a:solidFill>
                  <a:srgbClr val="FC5B53"/>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2" name="Google Shape;1314;p50">
                <a:extLst>
                  <a:ext uri="{FF2B5EF4-FFF2-40B4-BE49-F238E27FC236}">
                    <a16:creationId xmlns:a16="http://schemas.microsoft.com/office/drawing/2014/main" id="{F4718DF0-DAC4-E26D-01DC-4A857F050BC2}"/>
                  </a:ext>
                </a:extLst>
              </p:cNvPr>
              <p:cNvSpPr/>
              <p:nvPr/>
            </p:nvSpPr>
            <p:spPr>
              <a:xfrm>
                <a:off x="7654103" y="698116"/>
                <a:ext cx="210367" cy="234665"/>
              </a:xfrm>
              <a:custGeom>
                <a:avLst/>
                <a:gdLst/>
                <a:ahLst/>
                <a:cxnLst/>
                <a:rect l="l" t="t" r="r" b="b"/>
                <a:pathLst>
                  <a:path w="4121" h="4597" extrusionOk="0">
                    <a:moveTo>
                      <a:pt x="1682" y="0"/>
                    </a:moveTo>
                    <a:lnTo>
                      <a:pt x="0" y="3932"/>
                    </a:lnTo>
                    <a:cubicBezTo>
                      <a:pt x="426" y="4369"/>
                      <a:pt x="1033" y="4596"/>
                      <a:pt x="1644" y="4596"/>
                    </a:cubicBezTo>
                    <a:cubicBezTo>
                      <a:pt x="2037" y="4596"/>
                      <a:pt x="2431" y="4502"/>
                      <a:pt x="2779" y="4310"/>
                    </a:cubicBezTo>
                    <a:cubicBezTo>
                      <a:pt x="3648" y="3819"/>
                      <a:pt x="4121" y="2703"/>
                      <a:pt x="3875" y="1739"/>
                    </a:cubicBezTo>
                    <a:cubicBezTo>
                      <a:pt x="3629" y="757"/>
                      <a:pt x="2684" y="19"/>
                      <a:pt x="1682" y="0"/>
                    </a:cubicBez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3" name="Google Shape;1315;p50">
                <a:extLst>
                  <a:ext uri="{FF2B5EF4-FFF2-40B4-BE49-F238E27FC236}">
                    <a16:creationId xmlns:a16="http://schemas.microsoft.com/office/drawing/2014/main" id="{BFAB9BF4-742B-49DA-D106-52A426CC67B3}"/>
                  </a:ext>
                </a:extLst>
              </p:cNvPr>
              <p:cNvSpPr/>
              <p:nvPr/>
            </p:nvSpPr>
            <p:spPr>
              <a:xfrm>
                <a:off x="7730314" y="783974"/>
                <a:ext cx="93621" cy="13579"/>
              </a:xfrm>
              <a:custGeom>
                <a:avLst/>
                <a:gdLst/>
                <a:ahLst/>
                <a:cxnLst/>
                <a:rect l="l" t="t" r="r" b="b"/>
                <a:pathLst>
                  <a:path w="1834" h="266" fill="none" extrusionOk="0">
                    <a:moveTo>
                      <a:pt x="0" y="1"/>
                    </a:moveTo>
                    <a:lnTo>
                      <a:pt x="1834" y="265"/>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4" name="Google Shape;1316;p50">
                <a:extLst>
                  <a:ext uri="{FF2B5EF4-FFF2-40B4-BE49-F238E27FC236}">
                    <a16:creationId xmlns:a16="http://schemas.microsoft.com/office/drawing/2014/main" id="{03322524-F5D9-B06E-4433-715C454561F6}"/>
                  </a:ext>
                </a:extLst>
              </p:cNvPr>
              <p:cNvSpPr/>
              <p:nvPr/>
            </p:nvSpPr>
            <p:spPr>
              <a:xfrm>
                <a:off x="342594" y="1419799"/>
                <a:ext cx="1469555" cy="1297985"/>
              </a:xfrm>
              <a:custGeom>
                <a:avLst/>
                <a:gdLst/>
                <a:ahLst/>
                <a:cxnLst/>
                <a:rect l="l" t="t" r="r" b="b"/>
                <a:pathLst>
                  <a:path w="28788" h="25427" extrusionOk="0">
                    <a:moveTo>
                      <a:pt x="13213" y="1"/>
                    </a:moveTo>
                    <a:cubicBezTo>
                      <a:pt x="9508" y="2439"/>
                      <a:pt x="6201" y="5463"/>
                      <a:pt x="3441" y="8922"/>
                    </a:cubicBezTo>
                    <a:cubicBezTo>
                      <a:pt x="1513" y="11341"/>
                      <a:pt x="1" y="14214"/>
                      <a:pt x="474" y="17276"/>
                    </a:cubicBezTo>
                    <a:cubicBezTo>
                      <a:pt x="927" y="20338"/>
                      <a:pt x="3044" y="23098"/>
                      <a:pt x="5879" y="24364"/>
                    </a:cubicBezTo>
                    <a:cubicBezTo>
                      <a:pt x="7999" y="25316"/>
                      <a:pt x="10369" y="25427"/>
                      <a:pt x="12704" y="25427"/>
                    </a:cubicBezTo>
                    <a:cubicBezTo>
                      <a:pt x="13013" y="25427"/>
                      <a:pt x="13322" y="25425"/>
                      <a:pt x="13629" y="25423"/>
                    </a:cubicBezTo>
                    <a:cubicBezTo>
                      <a:pt x="16937" y="25404"/>
                      <a:pt x="20074" y="24402"/>
                      <a:pt x="22777" y="22493"/>
                    </a:cubicBezTo>
                    <a:cubicBezTo>
                      <a:pt x="25480" y="20584"/>
                      <a:pt x="27597" y="17843"/>
                      <a:pt x="28788" y="14762"/>
                    </a:cubicBezTo>
                    <a:lnTo>
                      <a:pt x="13213" y="1"/>
                    </a:lnTo>
                    <a:close/>
                  </a:path>
                </a:pathLst>
              </a:custGeom>
              <a:solidFill>
                <a:srgbClr val="FB858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5" name="Google Shape;1317;p50">
                <a:extLst>
                  <a:ext uri="{FF2B5EF4-FFF2-40B4-BE49-F238E27FC236}">
                    <a16:creationId xmlns:a16="http://schemas.microsoft.com/office/drawing/2014/main" id="{C01F54F8-969B-95E4-8354-EAE280609F7F}"/>
                  </a:ext>
                </a:extLst>
              </p:cNvPr>
              <p:cNvSpPr/>
              <p:nvPr/>
            </p:nvSpPr>
            <p:spPr>
              <a:xfrm>
                <a:off x="1709798" y="249475"/>
                <a:ext cx="118685" cy="169886"/>
              </a:xfrm>
              <a:custGeom>
                <a:avLst/>
                <a:gdLst/>
                <a:ahLst/>
                <a:cxnLst/>
                <a:rect l="l" t="t" r="r" b="b"/>
                <a:pathLst>
                  <a:path w="2325" h="3328" fill="none" extrusionOk="0">
                    <a:moveTo>
                      <a:pt x="907" y="3327"/>
                    </a:moveTo>
                    <a:cubicBezTo>
                      <a:pt x="265" y="2855"/>
                      <a:pt x="0" y="1909"/>
                      <a:pt x="321" y="1172"/>
                    </a:cubicBezTo>
                    <a:cubicBezTo>
                      <a:pt x="662" y="435"/>
                      <a:pt x="1550" y="0"/>
                      <a:pt x="2325" y="189"/>
                    </a:cubicBezTo>
                  </a:path>
                </a:pathLst>
              </a:custGeom>
              <a:noFill/>
              <a:ln w="8975" cap="rnd" cmpd="sng">
                <a:solidFill>
                  <a:srgbClr val="FFC442"/>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6" name="Google Shape;1318;p50">
                <a:extLst>
                  <a:ext uri="{FF2B5EF4-FFF2-40B4-BE49-F238E27FC236}">
                    <a16:creationId xmlns:a16="http://schemas.microsoft.com/office/drawing/2014/main" id="{5945C38C-C488-A5D4-73A8-5464ECC4B977}"/>
                  </a:ext>
                </a:extLst>
              </p:cNvPr>
              <p:cNvSpPr/>
              <p:nvPr/>
            </p:nvSpPr>
            <p:spPr>
              <a:xfrm>
                <a:off x="1528382" y="208894"/>
                <a:ext cx="1012221" cy="927890"/>
              </a:xfrm>
              <a:custGeom>
                <a:avLst/>
                <a:gdLst/>
                <a:ahLst/>
                <a:cxnLst/>
                <a:rect l="l" t="t" r="r" b="b"/>
                <a:pathLst>
                  <a:path w="19829" h="18177" extrusionOk="0">
                    <a:moveTo>
                      <a:pt x="12871" y="0"/>
                    </a:moveTo>
                    <a:cubicBezTo>
                      <a:pt x="12053" y="0"/>
                      <a:pt x="11263" y="435"/>
                      <a:pt x="10888" y="1155"/>
                    </a:cubicBezTo>
                    <a:cubicBezTo>
                      <a:pt x="10657" y="746"/>
                      <a:pt x="10192" y="471"/>
                      <a:pt x="9713" y="471"/>
                    </a:cubicBezTo>
                    <a:cubicBezTo>
                      <a:pt x="9682" y="471"/>
                      <a:pt x="9652" y="472"/>
                      <a:pt x="9621" y="474"/>
                    </a:cubicBezTo>
                    <a:cubicBezTo>
                      <a:pt x="9111" y="531"/>
                      <a:pt x="8657" y="909"/>
                      <a:pt x="8487" y="1400"/>
                    </a:cubicBezTo>
                    <a:cubicBezTo>
                      <a:pt x="8351" y="1158"/>
                      <a:pt x="8094" y="1013"/>
                      <a:pt x="7832" y="1013"/>
                    </a:cubicBezTo>
                    <a:cubicBezTo>
                      <a:pt x="7767" y="1013"/>
                      <a:pt x="7701" y="1022"/>
                      <a:pt x="7637" y="1041"/>
                    </a:cubicBezTo>
                    <a:cubicBezTo>
                      <a:pt x="7315" y="1117"/>
                      <a:pt x="6994" y="1381"/>
                      <a:pt x="6994" y="1722"/>
                    </a:cubicBezTo>
                    <a:cubicBezTo>
                      <a:pt x="6684" y="1450"/>
                      <a:pt x="6268" y="1313"/>
                      <a:pt x="5853" y="1313"/>
                    </a:cubicBezTo>
                    <a:cubicBezTo>
                      <a:pt x="5460" y="1313"/>
                      <a:pt x="5067" y="1436"/>
                      <a:pt x="4764" y="1684"/>
                    </a:cubicBezTo>
                    <a:cubicBezTo>
                      <a:pt x="4140" y="2175"/>
                      <a:pt x="3932" y="3158"/>
                      <a:pt x="4310" y="3876"/>
                    </a:cubicBezTo>
                    <a:cubicBezTo>
                      <a:pt x="4010" y="3753"/>
                      <a:pt x="3690" y="3695"/>
                      <a:pt x="3368" y="3695"/>
                    </a:cubicBezTo>
                    <a:cubicBezTo>
                      <a:pt x="2801" y="3695"/>
                      <a:pt x="2229" y="3879"/>
                      <a:pt x="1759" y="4217"/>
                    </a:cubicBezTo>
                    <a:cubicBezTo>
                      <a:pt x="1021" y="4746"/>
                      <a:pt x="606" y="5653"/>
                      <a:pt x="643" y="6560"/>
                    </a:cubicBezTo>
                    <a:cubicBezTo>
                      <a:pt x="700" y="7260"/>
                      <a:pt x="1059" y="7959"/>
                      <a:pt x="1683" y="8261"/>
                    </a:cubicBezTo>
                    <a:cubicBezTo>
                      <a:pt x="1663" y="8260"/>
                      <a:pt x="1642" y="8260"/>
                      <a:pt x="1622" y="8260"/>
                    </a:cubicBezTo>
                    <a:cubicBezTo>
                      <a:pt x="939" y="8260"/>
                      <a:pt x="205" y="8868"/>
                      <a:pt x="95" y="9547"/>
                    </a:cubicBezTo>
                    <a:cubicBezTo>
                      <a:pt x="1" y="10246"/>
                      <a:pt x="473" y="11002"/>
                      <a:pt x="1154" y="11172"/>
                    </a:cubicBezTo>
                    <a:cubicBezTo>
                      <a:pt x="662" y="11267"/>
                      <a:pt x="171" y="11777"/>
                      <a:pt x="265" y="12287"/>
                    </a:cubicBezTo>
                    <a:cubicBezTo>
                      <a:pt x="334" y="12736"/>
                      <a:pt x="782" y="13091"/>
                      <a:pt x="1249" y="13091"/>
                    </a:cubicBezTo>
                    <a:cubicBezTo>
                      <a:pt x="1292" y="13091"/>
                      <a:pt x="1337" y="13088"/>
                      <a:pt x="1380" y="13081"/>
                    </a:cubicBezTo>
                    <a:lnTo>
                      <a:pt x="1380" y="13081"/>
                    </a:lnTo>
                    <a:cubicBezTo>
                      <a:pt x="984" y="13554"/>
                      <a:pt x="832" y="14272"/>
                      <a:pt x="1154" y="14801"/>
                    </a:cubicBezTo>
                    <a:cubicBezTo>
                      <a:pt x="1412" y="15253"/>
                      <a:pt x="1931" y="15525"/>
                      <a:pt x="2453" y="15525"/>
                    </a:cubicBezTo>
                    <a:cubicBezTo>
                      <a:pt x="2543" y="15525"/>
                      <a:pt x="2634" y="15517"/>
                      <a:pt x="2722" y="15501"/>
                    </a:cubicBezTo>
                    <a:lnTo>
                      <a:pt x="2722" y="15501"/>
                    </a:lnTo>
                    <a:cubicBezTo>
                      <a:pt x="2666" y="15916"/>
                      <a:pt x="2798" y="16370"/>
                      <a:pt x="3157" y="16578"/>
                    </a:cubicBezTo>
                    <a:cubicBezTo>
                      <a:pt x="3319" y="16680"/>
                      <a:pt x="3511" y="16729"/>
                      <a:pt x="3705" y="16729"/>
                    </a:cubicBezTo>
                    <a:cubicBezTo>
                      <a:pt x="3941" y="16729"/>
                      <a:pt x="4180" y="16656"/>
                      <a:pt x="4367" y="16521"/>
                    </a:cubicBezTo>
                    <a:cubicBezTo>
                      <a:pt x="4405" y="17202"/>
                      <a:pt x="4934" y="17788"/>
                      <a:pt x="5558" y="18033"/>
                    </a:cubicBezTo>
                    <a:cubicBezTo>
                      <a:pt x="5835" y="18131"/>
                      <a:pt x="6126" y="18176"/>
                      <a:pt x="6417" y="18176"/>
                    </a:cubicBezTo>
                    <a:cubicBezTo>
                      <a:pt x="6802" y="18176"/>
                      <a:pt x="7187" y="18098"/>
                      <a:pt x="7542" y="17958"/>
                    </a:cubicBezTo>
                    <a:cubicBezTo>
                      <a:pt x="8185" y="17712"/>
                      <a:pt x="8733" y="17296"/>
                      <a:pt x="9243" y="16843"/>
                    </a:cubicBezTo>
                    <a:lnTo>
                      <a:pt x="17447" y="11626"/>
                    </a:lnTo>
                    <a:cubicBezTo>
                      <a:pt x="17862" y="11607"/>
                      <a:pt x="18259" y="11323"/>
                      <a:pt x="18411" y="10926"/>
                    </a:cubicBezTo>
                    <a:cubicBezTo>
                      <a:pt x="18581" y="10548"/>
                      <a:pt x="18581" y="10038"/>
                      <a:pt x="18297" y="9736"/>
                    </a:cubicBezTo>
                    <a:cubicBezTo>
                      <a:pt x="19204" y="9452"/>
                      <a:pt x="19828" y="8469"/>
                      <a:pt x="19696" y="7524"/>
                    </a:cubicBezTo>
                    <a:lnTo>
                      <a:pt x="19696" y="7505"/>
                    </a:lnTo>
                    <a:cubicBezTo>
                      <a:pt x="19564" y="6560"/>
                      <a:pt x="18713" y="5785"/>
                      <a:pt x="17768" y="5766"/>
                    </a:cubicBezTo>
                    <a:cubicBezTo>
                      <a:pt x="17976" y="5426"/>
                      <a:pt x="18014" y="4992"/>
                      <a:pt x="17825" y="4651"/>
                    </a:cubicBezTo>
                    <a:cubicBezTo>
                      <a:pt x="17655" y="4292"/>
                      <a:pt x="17371" y="4122"/>
                      <a:pt x="16974" y="4084"/>
                    </a:cubicBezTo>
                    <a:cubicBezTo>
                      <a:pt x="17295" y="3574"/>
                      <a:pt x="17201" y="2837"/>
                      <a:pt x="16766" y="2402"/>
                    </a:cubicBezTo>
                    <a:cubicBezTo>
                      <a:pt x="16505" y="2141"/>
                      <a:pt x="16154" y="1992"/>
                      <a:pt x="15798" y="1992"/>
                    </a:cubicBezTo>
                    <a:cubicBezTo>
                      <a:pt x="15588" y="1992"/>
                      <a:pt x="15375" y="2044"/>
                      <a:pt x="15178" y="2156"/>
                    </a:cubicBezTo>
                    <a:cubicBezTo>
                      <a:pt x="15122" y="1173"/>
                      <a:pt x="14347" y="266"/>
                      <a:pt x="13383" y="58"/>
                    </a:cubicBezTo>
                    <a:cubicBezTo>
                      <a:pt x="13213" y="19"/>
                      <a:pt x="13042" y="0"/>
                      <a:pt x="12871" y="0"/>
                    </a:cubicBezTo>
                    <a:close/>
                  </a:path>
                </a:pathLst>
              </a:custGeom>
              <a:solidFill>
                <a:srgbClr val="FFC44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7" name="Google Shape;1319;p50">
                <a:extLst>
                  <a:ext uri="{FF2B5EF4-FFF2-40B4-BE49-F238E27FC236}">
                    <a16:creationId xmlns:a16="http://schemas.microsoft.com/office/drawing/2014/main" id="{D4C81E06-110F-2A26-1D04-77F3F77F4CA7}"/>
                  </a:ext>
                </a:extLst>
              </p:cNvPr>
              <p:cNvSpPr/>
              <p:nvPr/>
            </p:nvSpPr>
            <p:spPr>
              <a:xfrm>
                <a:off x="1743539" y="1104286"/>
                <a:ext cx="641718" cy="294340"/>
              </a:xfrm>
              <a:custGeom>
                <a:avLst/>
                <a:gdLst/>
                <a:ahLst/>
                <a:cxnLst/>
                <a:rect l="l" t="t" r="r" b="b"/>
                <a:pathLst>
                  <a:path w="12571" h="5766" fill="none" extrusionOk="0">
                    <a:moveTo>
                      <a:pt x="1" y="1"/>
                    </a:moveTo>
                    <a:cubicBezTo>
                      <a:pt x="303" y="1872"/>
                      <a:pt x="1456" y="3592"/>
                      <a:pt x="3082" y="4556"/>
                    </a:cubicBezTo>
                    <a:cubicBezTo>
                      <a:pt x="4707" y="5539"/>
                      <a:pt x="6767" y="5766"/>
                      <a:pt x="8563" y="5161"/>
                    </a:cubicBezTo>
                    <a:cubicBezTo>
                      <a:pt x="10359" y="4556"/>
                      <a:pt x="11852" y="3138"/>
                      <a:pt x="12570" y="138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8" name="Google Shape;1320;p50">
                <a:extLst>
                  <a:ext uri="{FF2B5EF4-FFF2-40B4-BE49-F238E27FC236}">
                    <a16:creationId xmlns:a16="http://schemas.microsoft.com/office/drawing/2014/main" id="{2B8D33F8-7191-3B5E-44D9-CE930D851FAC}"/>
                  </a:ext>
                </a:extLst>
              </p:cNvPr>
              <p:cNvSpPr/>
              <p:nvPr/>
            </p:nvSpPr>
            <p:spPr>
              <a:xfrm>
                <a:off x="765200" y="1521125"/>
                <a:ext cx="451617" cy="448708"/>
              </a:xfrm>
              <a:custGeom>
                <a:avLst/>
                <a:gdLst/>
                <a:ahLst/>
                <a:cxnLst/>
                <a:rect l="l" t="t" r="r" b="b"/>
                <a:pathLst>
                  <a:path w="8847" h="8790" fill="none" extrusionOk="0">
                    <a:moveTo>
                      <a:pt x="1" y="0"/>
                    </a:moveTo>
                    <a:cubicBezTo>
                      <a:pt x="2949" y="2930"/>
                      <a:pt x="5898" y="5860"/>
                      <a:pt x="8847" y="8789"/>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49" name="Google Shape;1321;p50">
                <a:extLst>
                  <a:ext uri="{FF2B5EF4-FFF2-40B4-BE49-F238E27FC236}">
                    <a16:creationId xmlns:a16="http://schemas.microsoft.com/office/drawing/2014/main" id="{A920666B-2DA4-9515-B2AF-D89D8D477906}"/>
                  </a:ext>
                </a:extLst>
              </p:cNvPr>
              <p:cNvSpPr/>
              <p:nvPr/>
            </p:nvSpPr>
            <p:spPr>
              <a:xfrm>
                <a:off x="1256310" y="1203672"/>
                <a:ext cx="290460" cy="673521"/>
              </a:xfrm>
              <a:custGeom>
                <a:avLst/>
                <a:gdLst/>
                <a:ahLst/>
                <a:cxnLst/>
                <a:rect l="l" t="t" r="r" b="b"/>
                <a:pathLst>
                  <a:path w="5690" h="13194" fill="none" extrusionOk="0">
                    <a:moveTo>
                      <a:pt x="1" y="1"/>
                    </a:moveTo>
                    <a:cubicBezTo>
                      <a:pt x="2344" y="4197"/>
                      <a:pt x="4253" y="8620"/>
                      <a:pt x="5690" y="13194"/>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0" name="Google Shape;1322;p50">
                <a:extLst>
                  <a:ext uri="{FF2B5EF4-FFF2-40B4-BE49-F238E27FC236}">
                    <a16:creationId xmlns:a16="http://schemas.microsoft.com/office/drawing/2014/main" id="{714B3542-145F-8850-B0C6-FFB5C9994F5B}"/>
                  </a:ext>
                </a:extLst>
              </p:cNvPr>
              <p:cNvSpPr/>
              <p:nvPr/>
            </p:nvSpPr>
            <p:spPr>
              <a:xfrm>
                <a:off x="2664962" y="1292440"/>
                <a:ext cx="184333" cy="670611"/>
              </a:xfrm>
              <a:custGeom>
                <a:avLst/>
                <a:gdLst/>
                <a:ahLst/>
                <a:cxnLst/>
                <a:rect l="l" t="t" r="r" b="b"/>
                <a:pathLst>
                  <a:path w="3611" h="13137" fill="none" extrusionOk="0">
                    <a:moveTo>
                      <a:pt x="3611" y="1"/>
                    </a:moveTo>
                    <a:cubicBezTo>
                      <a:pt x="2287" y="3460"/>
                      <a:pt x="1210" y="7013"/>
                      <a:pt x="360" y="10604"/>
                    </a:cubicBezTo>
                    <a:cubicBezTo>
                      <a:pt x="171" y="11455"/>
                      <a:pt x="0" y="12362"/>
                      <a:pt x="360" y="13137"/>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1" name="Google Shape;1323;p50">
                <a:extLst>
                  <a:ext uri="{FF2B5EF4-FFF2-40B4-BE49-F238E27FC236}">
                    <a16:creationId xmlns:a16="http://schemas.microsoft.com/office/drawing/2014/main" id="{264B41CB-8E96-D0D7-3BD6-F187D4667C87}"/>
                  </a:ext>
                </a:extLst>
              </p:cNvPr>
              <p:cNvSpPr/>
              <p:nvPr/>
            </p:nvSpPr>
            <p:spPr>
              <a:xfrm>
                <a:off x="3008448" y="1461300"/>
                <a:ext cx="297199" cy="596337"/>
              </a:xfrm>
              <a:custGeom>
                <a:avLst/>
                <a:gdLst/>
                <a:ahLst/>
                <a:cxnLst/>
                <a:rect l="l" t="t" r="r" b="b"/>
                <a:pathLst>
                  <a:path w="5822" h="11682" fill="none" extrusionOk="0">
                    <a:moveTo>
                      <a:pt x="5822" y="0"/>
                    </a:moveTo>
                    <a:cubicBezTo>
                      <a:pt x="3875" y="3894"/>
                      <a:pt x="1947" y="7788"/>
                      <a:pt x="0" y="1168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2" name="Google Shape;1324;p50">
                <a:extLst>
                  <a:ext uri="{FF2B5EF4-FFF2-40B4-BE49-F238E27FC236}">
                    <a16:creationId xmlns:a16="http://schemas.microsoft.com/office/drawing/2014/main" id="{8F9ED629-AAA0-C668-0245-011E71ACCE9F}"/>
                  </a:ext>
                </a:extLst>
              </p:cNvPr>
              <p:cNvSpPr/>
              <p:nvPr/>
            </p:nvSpPr>
            <p:spPr>
              <a:xfrm>
                <a:off x="1548647" y="1656192"/>
                <a:ext cx="162178" cy="83973"/>
              </a:xfrm>
              <a:custGeom>
                <a:avLst/>
                <a:gdLst/>
                <a:ahLst/>
                <a:cxnLst/>
                <a:rect l="l" t="t" r="r" b="b"/>
                <a:pathLst>
                  <a:path w="3177" h="1645" fill="none" extrusionOk="0">
                    <a:moveTo>
                      <a:pt x="1" y="265"/>
                    </a:moveTo>
                    <a:cubicBezTo>
                      <a:pt x="133" y="1040"/>
                      <a:pt x="908" y="1645"/>
                      <a:pt x="1702" y="1588"/>
                    </a:cubicBezTo>
                    <a:cubicBezTo>
                      <a:pt x="2496" y="1531"/>
                      <a:pt x="3176" y="794"/>
                      <a:pt x="3176" y="0"/>
                    </a:cubicBezTo>
                    <a:close/>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3" name="Google Shape;1325;p50">
                <a:extLst>
                  <a:ext uri="{FF2B5EF4-FFF2-40B4-BE49-F238E27FC236}">
                    <a16:creationId xmlns:a16="http://schemas.microsoft.com/office/drawing/2014/main" id="{A6EA1889-032D-83ED-337B-83CFE057ED27}"/>
                  </a:ext>
                </a:extLst>
              </p:cNvPr>
              <p:cNvSpPr/>
              <p:nvPr/>
            </p:nvSpPr>
            <p:spPr>
              <a:xfrm>
                <a:off x="2486456" y="1660990"/>
                <a:ext cx="153449" cy="77235"/>
              </a:xfrm>
              <a:custGeom>
                <a:avLst/>
                <a:gdLst/>
                <a:ahLst/>
                <a:cxnLst/>
                <a:rect l="l" t="t" r="r" b="b"/>
                <a:pathLst>
                  <a:path w="3006" h="1513" fill="none" extrusionOk="0">
                    <a:moveTo>
                      <a:pt x="1" y="171"/>
                    </a:moveTo>
                    <a:cubicBezTo>
                      <a:pt x="114" y="908"/>
                      <a:pt x="832" y="1513"/>
                      <a:pt x="1588" y="1456"/>
                    </a:cubicBezTo>
                    <a:cubicBezTo>
                      <a:pt x="2344" y="1418"/>
                      <a:pt x="2987" y="738"/>
                      <a:pt x="3006" y="1"/>
                    </a:cubicBezTo>
                    <a:close/>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4" name="Google Shape;1326;p50">
                <a:extLst>
                  <a:ext uri="{FF2B5EF4-FFF2-40B4-BE49-F238E27FC236}">
                    <a16:creationId xmlns:a16="http://schemas.microsoft.com/office/drawing/2014/main" id="{0375A61B-215A-F35A-D3AC-421E7B5F966C}"/>
                  </a:ext>
                </a:extLst>
              </p:cNvPr>
              <p:cNvSpPr/>
              <p:nvPr/>
            </p:nvSpPr>
            <p:spPr>
              <a:xfrm>
                <a:off x="1778301" y="611287"/>
                <a:ext cx="674491" cy="678523"/>
              </a:xfrm>
              <a:custGeom>
                <a:avLst/>
                <a:gdLst/>
                <a:ahLst/>
                <a:cxnLst/>
                <a:rect l="l" t="t" r="r" b="b"/>
                <a:pathLst>
                  <a:path w="13213" h="13292" extrusionOk="0">
                    <a:moveTo>
                      <a:pt x="11492" y="0"/>
                    </a:moveTo>
                    <a:cubicBezTo>
                      <a:pt x="11341" y="265"/>
                      <a:pt x="11038" y="454"/>
                      <a:pt x="10736" y="473"/>
                    </a:cubicBezTo>
                    <a:cubicBezTo>
                      <a:pt x="10717" y="474"/>
                      <a:pt x="10698" y="475"/>
                      <a:pt x="10678" y="475"/>
                    </a:cubicBezTo>
                    <a:cubicBezTo>
                      <a:pt x="10393" y="475"/>
                      <a:pt x="10099" y="345"/>
                      <a:pt x="9904" y="133"/>
                    </a:cubicBezTo>
                    <a:lnTo>
                      <a:pt x="9904" y="133"/>
                    </a:lnTo>
                    <a:cubicBezTo>
                      <a:pt x="9961" y="643"/>
                      <a:pt x="9564" y="1191"/>
                      <a:pt x="9035" y="1305"/>
                    </a:cubicBezTo>
                    <a:cubicBezTo>
                      <a:pt x="8963" y="1321"/>
                      <a:pt x="8893" y="1328"/>
                      <a:pt x="8826" y="1328"/>
                    </a:cubicBezTo>
                    <a:cubicBezTo>
                      <a:pt x="8417" y="1328"/>
                      <a:pt x="8104" y="1043"/>
                      <a:pt x="7958" y="605"/>
                    </a:cubicBezTo>
                    <a:cubicBezTo>
                      <a:pt x="7882" y="1116"/>
                      <a:pt x="7485" y="1569"/>
                      <a:pt x="6975" y="1683"/>
                    </a:cubicBezTo>
                    <a:cubicBezTo>
                      <a:pt x="6885" y="1703"/>
                      <a:pt x="6793" y="1713"/>
                      <a:pt x="6701" y="1713"/>
                    </a:cubicBezTo>
                    <a:cubicBezTo>
                      <a:pt x="6286" y="1713"/>
                      <a:pt x="5865" y="1512"/>
                      <a:pt x="5633" y="1172"/>
                    </a:cubicBezTo>
                    <a:cubicBezTo>
                      <a:pt x="5534" y="1511"/>
                      <a:pt x="5141" y="1754"/>
                      <a:pt x="4775" y="1754"/>
                    </a:cubicBezTo>
                    <a:cubicBezTo>
                      <a:pt x="4650" y="1754"/>
                      <a:pt x="4529" y="1726"/>
                      <a:pt x="4423" y="1664"/>
                    </a:cubicBezTo>
                    <a:lnTo>
                      <a:pt x="4423" y="1664"/>
                    </a:lnTo>
                    <a:cubicBezTo>
                      <a:pt x="4536" y="2269"/>
                      <a:pt x="3988" y="2873"/>
                      <a:pt x="3383" y="2930"/>
                    </a:cubicBezTo>
                    <a:cubicBezTo>
                      <a:pt x="3213" y="2628"/>
                      <a:pt x="2949" y="2287"/>
                      <a:pt x="2760" y="1985"/>
                    </a:cubicBezTo>
                    <a:cubicBezTo>
                      <a:pt x="2656" y="1969"/>
                      <a:pt x="2550" y="1961"/>
                      <a:pt x="2445" y="1961"/>
                    </a:cubicBezTo>
                    <a:cubicBezTo>
                      <a:pt x="1671" y="1961"/>
                      <a:pt x="889" y="2378"/>
                      <a:pt x="473" y="3043"/>
                    </a:cubicBezTo>
                    <a:cubicBezTo>
                      <a:pt x="0" y="3800"/>
                      <a:pt x="38" y="4839"/>
                      <a:pt x="548" y="5576"/>
                    </a:cubicBezTo>
                    <a:cubicBezTo>
                      <a:pt x="971" y="6170"/>
                      <a:pt x="1703" y="6532"/>
                      <a:pt x="2436" y="6532"/>
                    </a:cubicBezTo>
                    <a:cubicBezTo>
                      <a:pt x="2589" y="6532"/>
                      <a:pt x="2742" y="6516"/>
                      <a:pt x="2892" y="6483"/>
                    </a:cubicBezTo>
                    <a:lnTo>
                      <a:pt x="2892" y="6483"/>
                    </a:lnTo>
                    <a:cubicBezTo>
                      <a:pt x="2646" y="7466"/>
                      <a:pt x="2363" y="8430"/>
                      <a:pt x="2117" y="9413"/>
                    </a:cubicBezTo>
                    <a:cubicBezTo>
                      <a:pt x="1834" y="9451"/>
                      <a:pt x="1342" y="9470"/>
                      <a:pt x="1040" y="9508"/>
                    </a:cubicBezTo>
                    <a:cubicBezTo>
                      <a:pt x="1399" y="11417"/>
                      <a:pt x="3100" y="12985"/>
                      <a:pt x="5009" y="13250"/>
                    </a:cubicBezTo>
                    <a:cubicBezTo>
                      <a:pt x="5208" y="13278"/>
                      <a:pt x="5410" y="13291"/>
                      <a:pt x="5613" y="13291"/>
                    </a:cubicBezTo>
                    <a:cubicBezTo>
                      <a:pt x="7367" y="13291"/>
                      <a:pt x="9237" y="12296"/>
                      <a:pt x="9999" y="10755"/>
                    </a:cubicBezTo>
                    <a:cubicBezTo>
                      <a:pt x="9621" y="10623"/>
                      <a:pt x="9205" y="10472"/>
                      <a:pt x="8827" y="10339"/>
                    </a:cubicBezTo>
                    <a:cubicBezTo>
                      <a:pt x="8940" y="9734"/>
                      <a:pt x="8997" y="9111"/>
                      <a:pt x="9111" y="8506"/>
                    </a:cubicBezTo>
                    <a:cubicBezTo>
                      <a:pt x="10396" y="8298"/>
                      <a:pt x="11587" y="7485"/>
                      <a:pt x="12248" y="6351"/>
                    </a:cubicBezTo>
                    <a:cubicBezTo>
                      <a:pt x="12910" y="5217"/>
                      <a:pt x="13212" y="3837"/>
                      <a:pt x="12721" y="2609"/>
                    </a:cubicBezTo>
                    <a:cubicBezTo>
                      <a:pt x="12362" y="1701"/>
                      <a:pt x="11870" y="908"/>
                      <a:pt x="11492" y="0"/>
                    </a:cubicBezTo>
                    <a:close/>
                  </a:path>
                </a:pathLst>
              </a:custGeom>
              <a:solidFill>
                <a:srgbClr val="FB858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5" name="Google Shape;1327;p50">
                <a:extLst>
                  <a:ext uri="{FF2B5EF4-FFF2-40B4-BE49-F238E27FC236}">
                    <a16:creationId xmlns:a16="http://schemas.microsoft.com/office/drawing/2014/main" id="{2E06B6D7-CB12-D68F-C256-B87DB7A6E31F}"/>
                  </a:ext>
                </a:extLst>
              </p:cNvPr>
              <p:cNvSpPr/>
              <p:nvPr/>
            </p:nvSpPr>
            <p:spPr>
              <a:xfrm>
                <a:off x="2068699" y="686528"/>
                <a:ext cx="93621" cy="44462"/>
              </a:xfrm>
              <a:custGeom>
                <a:avLst/>
                <a:gdLst/>
                <a:ahLst/>
                <a:cxnLst/>
                <a:rect l="l" t="t" r="r" b="b"/>
                <a:pathLst>
                  <a:path w="1834" h="871" fill="none" extrusionOk="0">
                    <a:moveTo>
                      <a:pt x="0" y="870"/>
                    </a:moveTo>
                    <a:cubicBezTo>
                      <a:pt x="95" y="492"/>
                      <a:pt x="416" y="190"/>
                      <a:pt x="775" y="95"/>
                    </a:cubicBezTo>
                    <a:cubicBezTo>
                      <a:pt x="1153" y="1"/>
                      <a:pt x="1569" y="133"/>
                      <a:pt x="1834" y="417"/>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6" name="Google Shape;1328;p50">
                <a:extLst>
                  <a:ext uri="{FF2B5EF4-FFF2-40B4-BE49-F238E27FC236}">
                    <a16:creationId xmlns:a16="http://schemas.microsoft.com/office/drawing/2014/main" id="{D374CE3F-582C-4E7E-62BA-B78E795E3B58}"/>
                  </a:ext>
                </a:extLst>
              </p:cNvPr>
              <p:cNvSpPr/>
              <p:nvPr/>
            </p:nvSpPr>
            <p:spPr>
              <a:xfrm>
                <a:off x="2088964" y="767589"/>
                <a:ext cx="62737" cy="22257"/>
              </a:xfrm>
              <a:custGeom>
                <a:avLst/>
                <a:gdLst/>
                <a:ahLst/>
                <a:cxnLst/>
                <a:rect l="l" t="t" r="r" b="b"/>
                <a:pathLst>
                  <a:path w="1229" h="436" fill="none" extrusionOk="0">
                    <a:moveTo>
                      <a:pt x="0" y="435"/>
                    </a:moveTo>
                    <a:cubicBezTo>
                      <a:pt x="114" y="208"/>
                      <a:pt x="341" y="57"/>
                      <a:pt x="586" y="38"/>
                    </a:cubicBezTo>
                    <a:cubicBezTo>
                      <a:pt x="832" y="0"/>
                      <a:pt x="1078" y="114"/>
                      <a:pt x="1229" y="322"/>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7" name="Google Shape;1329;p50">
                <a:extLst>
                  <a:ext uri="{FF2B5EF4-FFF2-40B4-BE49-F238E27FC236}">
                    <a16:creationId xmlns:a16="http://schemas.microsoft.com/office/drawing/2014/main" id="{63A23C4A-CC0A-A109-7317-607297335F94}"/>
                  </a:ext>
                </a:extLst>
              </p:cNvPr>
              <p:cNvSpPr/>
              <p:nvPr/>
            </p:nvSpPr>
            <p:spPr>
              <a:xfrm>
                <a:off x="2334034" y="712613"/>
                <a:ext cx="51201" cy="32824"/>
              </a:xfrm>
              <a:custGeom>
                <a:avLst/>
                <a:gdLst/>
                <a:ahLst/>
                <a:cxnLst/>
                <a:rect l="l" t="t" r="r" b="b"/>
                <a:pathLst>
                  <a:path w="1003" h="643" fill="none" extrusionOk="0">
                    <a:moveTo>
                      <a:pt x="0" y="643"/>
                    </a:moveTo>
                    <a:cubicBezTo>
                      <a:pt x="0" y="416"/>
                      <a:pt x="151" y="189"/>
                      <a:pt x="359" y="95"/>
                    </a:cubicBezTo>
                    <a:cubicBezTo>
                      <a:pt x="567" y="0"/>
                      <a:pt x="832" y="38"/>
                      <a:pt x="1002" y="20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8" name="Google Shape;1330;p50">
                <a:extLst>
                  <a:ext uri="{FF2B5EF4-FFF2-40B4-BE49-F238E27FC236}">
                    <a16:creationId xmlns:a16="http://schemas.microsoft.com/office/drawing/2014/main" id="{10A50A29-B54F-8AEF-6D6D-E7B1DF59CF3B}"/>
                  </a:ext>
                </a:extLst>
              </p:cNvPr>
              <p:cNvSpPr/>
              <p:nvPr/>
            </p:nvSpPr>
            <p:spPr>
              <a:xfrm>
                <a:off x="2238528" y="757941"/>
                <a:ext cx="30884" cy="70497"/>
              </a:xfrm>
              <a:custGeom>
                <a:avLst/>
                <a:gdLst/>
                <a:ahLst/>
                <a:cxnLst/>
                <a:rect l="l" t="t" r="r" b="b"/>
                <a:pathLst>
                  <a:path w="605" h="1381" fill="none" extrusionOk="0">
                    <a:moveTo>
                      <a:pt x="76" y="0"/>
                    </a:moveTo>
                    <a:cubicBezTo>
                      <a:pt x="246" y="435"/>
                      <a:pt x="435" y="870"/>
                      <a:pt x="605" y="1305"/>
                    </a:cubicBezTo>
                    <a:cubicBezTo>
                      <a:pt x="397" y="1305"/>
                      <a:pt x="208" y="1380"/>
                      <a:pt x="0" y="138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59" name="Google Shape;1331;p50">
                <a:extLst>
                  <a:ext uri="{FF2B5EF4-FFF2-40B4-BE49-F238E27FC236}">
                    <a16:creationId xmlns:a16="http://schemas.microsoft.com/office/drawing/2014/main" id="{A56A9333-9B1B-70C5-922E-37AE97FCE02A}"/>
                  </a:ext>
                </a:extLst>
              </p:cNvPr>
              <p:cNvSpPr/>
              <p:nvPr/>
            </p:nvSpPr>
            <p:spPr>
              <a:xfrm>
                <a:off x="2308920" y="643139"/>
                <a:ext cx="63758" cy="17407"/>
              </a:xfrm>
              <a:custGeom>
                <a:avLst/>
                <a:gdLst/>
                <a:ahLst/>
                <a:cxnLst/>
                <a:rect l="l" t="t" r="r" b="b"/>
                <a:pathLst>
                  <a:path w="1249" h="341" fill="none" extrusionOk="0">
                    <a:moveTo>
                      <a:pt x="1" y="340"/>
                    </a:moveTo>
                    <a:cubicBezTo>
                      <a:pt x="417" y="227"/>
                      <a:pt x="833" y="114"/>
                      <a:pt x="1248" y="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0" name="Google Shape;1332;p50">
                <a:extLst>
                  <a:ext uri="{FF2B5EF4-FFF2-40B4-BE49-F238E27FC236}">
                    <a16:creationId xmlns:a16="http://schemas.microsoft.com/office/drawing/2014/main" id="{C7558E3E-DA99-7B85-CE3C-8CDA752B4979}"/>
                  </a:ext>
                </a:extLst>
              </p:cNvPr>
              <p:cNvSpPr/>
              <p:nvPr/>
            </p:nvSpPr>
            <p:spPr>
              <a:xfrm>
                <a:off x="1857422" y="791682"/>
                <a:ext cx="71415" cy="21287"/>
              </a:xfrm>
              <a:custGeom>
                <a:avLst/>
                <a:gdLst/>
                <a:ahLst/>
                <a:cxnLst/>
                <a:rect l="l" t="t" r="r" b="b"/>
                <a:pathLst>
                  <a:path w="1399" h="417" fill="none" extrusionOk="0">
                    <a:moveTo>
                      <a:pt x="0" y="1"/>
                    </a:moveTo>
                    <a:lnTo>
                      <a:pt x="1399" y="417"/>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1" name="Google Shape;1333;p50">
                <a:extLst>
                  <a:ext uri="{FF2B5EF4-FFF2-40B4-BE49-F238E27FC236}">
                    <a16:creationId xmlns:a16="http://schemas.microsoft.com/office/drawing/2014/main" id="{E06D7C5D-E378-DD01-7E65-15EEBE4B5382}"/>
                  </a:ext>
                </a:extLst>
              </p:cNvPr>
              <p:cNvSpPr/>
              <p:nvPr/>
            </p:nvSpPr>
            <p:spPr>
              <a:xfrm>
                <a:off x="1922046" y="948954"/>
                <a:ext cx="25115" cy="51"/>
              </a:xfrm>
              <a:custGeom>
                <a:avLst/>
                <a:gdLst/>
                <a:ahLst/>
                <a:cxnLst/>
                <a:rect l="l" t="t" r="r" b="b"/>
                <a:pathLst>
                  <a:path w="492" h="1" fill="none" extrusionOk="0">
                    <a:moveTo>
                      <a:pt x="0" y="1"/>
                    </a:moveTo>
                    <a:lnTo>
                      <a:pt x="492" y="1"/>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2" name="Google Shape;1334;p50">
                <a:extLst>
                  <a:ext uri="{FF2B5EF4-FFF2-40B4-BE49-F238E27FC236}">
                    <a16:creationId xmlns:a16="http://schemas.microsoft.com/office/drawing/2014/main" id="{01FD5F5B-474E-4308-D09E-969FDF216BA1}"/>
                  </a:ext>
                </a:extLst>
              </p:cNvPr>
              <p:cNvSpPr/>
              <p:nvPr/>
            </p:nvSpPr>
            <p:spPr>
              <a:xfrm>
                <a:off x="2047464" y="1009750"/>
                <a:ext cx="201689" cy="51201"/>
              </a:xfrm>
              <a:custGeom>
                <a:avLst/>
                <a:gdLst/>
                <a:ahLst/>
                <a:cxnLst/>
                <a:rect l="l" t="t" r="r" b="b"/>
                <a:pathLst>
                  <a:path w="3951" h="1003" fill="none" extrusionOk="0">
                    <a:moveTo>
                      <a:pt x="1" y="1"/>
                    </a:moveTo>
                    <a:cubicBezTo>
                      <a:pt x="1135" y="757"/>
                      <a:pt x="2628" y="1002"/>
                      <a:pt x="3951" y="643"/>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3" name="Google Shape;1335;p50">
                <a:extLst>
                  <a:ext uri="{FF2B5EF4-FFF2-40B4-BE49-F238E27FC236}">
                    <a16:creationId xmlns:a16="http://schemas.microsoft.com/office/drawing/2014/main" id="{C4F956E5-69AE-ECE1-6492-2037AB567F6A}"/>
                  </a:ext>
                </a:extLst>
              </p:cNvPr>
              <p:cNvSpPr/>
              <p:nvPr/>
            </p:nvSpPr>
            <p:spPr>
              <a:xfrm>
                <a:off x="2165175" y="854418"/>
                <a:ext cx="44462" cy="25115"/>
              </a:xfrm>
              <a:custGeom>
                <a:avLst/>
                <a:gdLst/>
                <a:ahLst/>
                <a:cxnLst/>
                <a:rect l="l" t="t" r="r" b="b"/>
                <a:pathLst>
                  <a:path w="871" h="492" fill="none" extrusionOk="0">
                    <a:moveTo>
                      <a:pt x="1" y="0"/>
                    </a:moveTo>
                    <a:cubicBezTo>
                      <a:pt x="19" y="189"/>
                      <a:pt x="152" y="360"/>
                      <a:pt x="322" y="435"/>
                    </a:cubicBezTo>
                    <a:cubicBezTo>
                      <a:pt x="511" y="492"/>
                      <a:pt x="719" y="454"/>
                      <a:pt x="870" y="322"/>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4" name="Google Shape;1336;p50">
                <a:extLst>
                  <a:ext uri="{FF2B5EF4-FFF2-40B4-BE49-F238E27FC236}">
                    <a16:creationId xmlns:a16="http://schemas.microsoft.com/office/drawing/2014/main" id="{2C0CDB04-D6C8-982B-A4E5-202846414732}"/>
                  </a:ext>
                </a:extLst>
              </p:cNvPr>
              <p:cNvSpPr/>
              <p:nvPr/>
            </p:nvSpPr>
            <p:spPr>
              <a:xfrm>
                <a:off x="5760109" y="1475745"/>
                <a:ext cx="141912" cy="328133"/>
              </a:xfrm>
              <a:custGeom>
                <a:avLst/>
                <a:gdLst/>
                <a:ahLst/>
                <a:cxnLst/>
                <a:rect l="l" t="t" r="r" b="b"/>
                <a:pathLst>
                  <a:path w="2780" h="6428" fill="none" extrusionOk="0">
                    <a:moveTo>
                      <a:pt x="1" y="1"/>
                    </a:moveTo>
                    <a:cubicBezTo>
                      <a:pt x="1097" y="2061"/>
                      <a:pt x="2023" y="4216"/>
                      <a:pt x="2779" y="6427"/>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5" name="Google Shape;1337;p50">
                <a:extLst>
                  <a:ext uri="{FF2B5EF4-FFF2-40B4-BE49-F238E27FC236}">
                    <a16:creationId xmlns:a16="http://schemas.microsoft.com/office/drawing/2014/main" id="{C0695CFC-233D-8789-E5FC-CBD4F675F7CE}"/>
                  </a:ext>
                </a:extLst>
              </p:cNvPr>
              <p:cNvSpPr/>
              <p:nvPr/>
            </p:nvSpPr>
            <p:spPr>
              <a:xfrm>
                <a:off x="4711378" y="728284"/>
                <a:ext cx="824979" cy="618287"/>
              </a:xfrm>
              <a:custGeom>
                <a:avLst/>
                <a:gdLst/>
                <a:ahLst/>
                <a:cxnLst/>
                <a:rect l="l" t="t" r="r" b="b"/>
                <a:pathLst>
                  <a:path w="16161" h="12112" extrusionOk="0">
                    <a:moveTo>
                      <a:pt x="13062" y="1"/>
                    </a:moveTo>
                    <a:cubicBezTo>
                      <a:pt x="12596" y="1"/>
                      <a:pt x="12131" y="61"/>
                      <a:pt x="11681" y="184"/>
                    </a:cubicBezTo>
                    <a:cubicBezTo>
                      <a:pt x="10188" y="600"/>
                      <a:pt x="8884" y="1697"/>
                      <a:pt x="8222" y="3114"/>
                    </a:cubicBezTo>
                    <a:cubicBezTo>
                      <a:pt x="7787" y="4078"/>
                      <a:pt x="7542" y="5288"/>
                      <a:pt x="6616" y="5779"/>
                    </a:cubicBezTo>
                    <a:cubicBezTo>
                      <a:pt x="6246" y="5977"/>
                      <a:pt x="5843" y="6025"/>
                      <a:pt x="5428" y="6025"/>
                    </a:cubicBezTo>
                    <a:cubicBezTo>
                      <a:pt x="5038" y="6025"/>
                      <a:pt x="4637" y="5983"/>
                      <a:pt x="4245" y="5983"/>
                    </a:cubicBezTo>
                    <a:cubicBezTo>
                      <a:pt x="4178" y="5983"/>
                      <a:pt x="4111" y="5984"/>
                      <a:pt x="4045" y="5987"/>
                    </a:cubicBezTo>
                    <a:cubicBezTo>
                      <a:pt x="2987" y="6006"/>
                      <a:pt x="1947" y="6460"/>
                      <a:pt x="1191" y="7235"/>
                    </a:cubicBezTo>
                    <a:cubicBezTo>
                      <a:pt x="454" y="7991"/>
                      <a:pt x="19" y="9030"/>
                      <a:pt x="0" y="10108"/>
                    </a:cubicBezTo>
                    <a:lnTo>
                      <a:pt x="2155" y="10599"/>
                    </a:lnTo>
                    <a:cubicBezTo>
                      <a:pt x="2514" y="9446"/>
                      <a:pt x="3497" y="8501"/>
                      <a:pt x="4688" y="8199"/>
                    </a:cubicBezTo>
                    <a:lnTo>
                      <a:pt x="4688" y="8199"/>
                    </a:lnTo>
                    <a:cubicBezTo>
                      <a:pt x="3894" y="8879"/>
                      <a:pt x="3365" y="9824"/>
                      <a:pt x="3157" y="10845"/>
                    </a:cubicBezTo>
                    <a:lnTo>
                      <a:pt x="8544" y="12111"/>
                    </a:lnTo>
                    <a:cubicBezTo>
                      <a:pt x="8562" y="11544"/>
                      <a:pt x="9092" y="11128"/>
                      <a:pt x="9602" y="10920"/>
                    </a:cubicBezTo>
                    <a:cubicBezTo>
                      <a:pt x="10112" y="10712"/>
                      <a:pt x="10698" y="10618"/>
                      <a:pt x="11171" y="10315"/>
                    </a:cubicBezTo>
                    <a:cubicBezTo>
                      <a:pt x="11927" y="9843"/>
                      <a:pt x="12286" y="8898"/>
                      <a:pt x="12362" y="7991"/>
                    </a:cubicBezTo>
                    <a:cubicBezTo>
                      <a:pt x="12437" y="7102"/>
                      <a:pt x="12267" y="6195"/>
                      <a:pt x="12248" y="5288"/>
                    </a:cubicBezTo>
                    <a:cubicBezTo>
                      <a:pt x="12210" y="4399"/>
                      <a:pt x="12362" y="3435"/>
                      <a:pt x="12929" y="2736"/>
                    </a:cubicBezTo>
                    <a:cubicBezTo>
                      <a:pt x="13320" y="2269"/>
                      <a:pt x="14032" y="1937"/>
                      <a:pt x="14670" y="1937"/>
                    </a:cubicBezTo>
                    <a:cubicBezTo>
                      <a:pt x="14987" y="1937"/>
                      <a:pt x="15286" y="2019"/>
                      <a:pt x="15518" y="2207"/>
                    </a:cubicBezTo>
                    <a:cubicBezTo>
                      <a:pt x="15669" y="1810"/>
                      <a:pt x="16010" y="1356"/>
                      <a:pt x="16161" y="959"/>
                    </a:cubicBezTo>
                    <a:cubicBezTo>
                      <a:pt x="15258" y="335"/>
                      <a:pt x="14159" y="1"/>
                      <a:pt x="13062" y="1"/>
                    </a:cubicBezTo>
                    <a:close/>
                  </a:path>
                </a:pathLst>
              </a:custGeom>
              <a:solidFill>
                <a:srgbClr val="FE702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6" name="Google Shape;1338;p50">
                <a:extLst>
                  <a:ext uri="{FF2B5EF4-FFF2-40B4-BE49-F238E27FC236}">
                    <a16:creationId xmlns:a16="http://schemas.microsoft.com/office/drawing/2014/main" id="{9097D24F-A2A8-884A-2DF0-B1438FA03BAD}"/>
                  </a:ext>
                </a:extLst>
              </p:cNvPr>
              <p:cNvSpPr/>
              <p:nvPr/>
            </p:nvSpPr>
            <p:spPr>
              <a:xfrm>
                <a:off x="4675646" y="796532"/>
                <a:ext cx="581890" cy="440999"/>
              </a:xfrm>
              <a:custGeom>
                <a:avLst/>
                <a:gdLst/>
                <a:ahLst/>
                <a:cxnLst/>
                <a:rect l="l" t="t" r="r" b="b"/>
                <a:pathLst>
                  <a:path w="11399" h="8639" fill="none" extrusionOk="0">
                    <a:moveTo>
                      <a:pt x="1" y="8638"/>
                    </a:moveTo>
                    <a:cubicBezTo>
                      <a:pt x="76" y="7580"/>
                      <a:pt x="549" y="6559"/>
                      <a:pt x="1305" y="5822"/>
                    </a:cubicBezTo>
                    <a:cubicBezTo>
                      <a:pt x="2061" y="5085"/>
                      <a:pt x="3101" y="4631"/>
                      <a:pt x="4140" y="4574"/>
                    </a:cubicBezTo>
                    <a:cubicBezTo>
                      <a:pt x="5350" y="4518"/>
                      <a:pt x="6654" y="4934"/>
                      <a:pt x="7694" y="4348"/>
                    </a:cubicBezTo>
                    <a:cubicBezTo>
                      <a:pt x="8563" y="3856"/>
                      <a:pt x="8941" y="2854"/>
                      <a:pt x="9357" y="1947"/>
                    </a:cubicBezTo>
                    <a:cubicBezTo>
                      <a:pt x="9773" y="1059"/>
                      <a:pt x="10415" y="114"/>
                      <a:pt x="11398" y="0"/>
                    </a:cubicBezTo>
                  </a:path>
                </a:pathLst>
              </a:custGeom>
              <a:noFill/>
              <a:ln w="8975" cap="rnd" cmpd="sng">
                <a:solidFill>
                  <a:srgbClr val="FE702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7" name="Google Shape;1339;p50">
                <a:extLst>
                  <a:ext uri="{FF2B5EF4-FFF2-40B4-BE49-F238E27FC236}">
                    <a16:creationId xmlns:a16="http://schemas.microsoft.com/office/drawing/2014/main" id="{45B65155-33EE-892B-B6F9-46095B9A3EF7}"/>
                  </a:ext>
                </a:extLst>
              </p:cNvPr>
              <p:cNvSpPr/>
              <p:nvPr/>
            </p:nvSpPr>
            <p:spPr>
              <a:xfrm>
                <a:off x="5419533" y="593472"/>
                <a:ext cx="578011" cy="486381"/>
              </a:xfrm>
              <a:custGeom>
                <a:avLst/>
                <a:gdLst/>
                <a:ahLst/>
                <a:cxnLst/>
                <a:rect l="l" t="t" r="r" b="b"/>
                <a:pathLst>
                  <a:path w="11323" h="9528" extrusionOk="0">
                    <a:moveTo>
                      <a:pt x="6524" y="0"/>
                    </a:moveTo>
                    <a:cubicBezTo>
                      <a:pt x="6226" y="0"/>
                      <a:pt x="5928" y="22"/>
                      <a:pt x="5633" y="66"/>
                    </a:cubicBezTo>
                    <a:cubicBezTo>
                      <a:pt x="3592" y="368"/>
                      <a:pt x="1758" y="1748"/>
                      <a:pt x="889" y="3600"/>
                    </a:cubicBezTo>
                    <a:cubicBezTo>
                      <a:pt x="1" y="5453"/>
                      <a:pt x="114" y="7740"/>
                      <a:pt x="1173" y="9516"/>
                    </a:cubicBezTo>
                    <a:cubicBezTo>
                      <a:pt x="1516" y="9508"/>
                      <a:pt x="1859" y="9506"/>
                      <a:pt x="2201" y="9506"/>
                    </a:cubicBezTo>
                    <a:cubicBezTo>
                      <a:pt x="3136" y="9506"/>
                      <a:pt x="4069" y="9527"/>
                      <a:pt x="5011" y="9527"/>
                    </a:cubicBezTo>
                    <a:cubicBezTo>
                      <a:pt x="5356" y="9527"/>
                      <a:pt x="5702" y="9524"/>
                      <a:pt x="6049" y="9516"/>
                    </a:cubicBezTo>
                    <a:lnTo>
                      <a:pt x="11323" y="4186"/>
                    </a:lnTo>
                    <a:cubicBezTo>
                      <a:pt x="11323" y="3449"/>
                      <a:pt x="11209" y="2769"/>
                      <a:pt x="11209" y="2032"/>
                    </a:cubicBezTo>
                    <a:cubicBezTo>
                      <a:pt x="10015" y="740"/>
                      <a:pt x="8268" y="0"/>
                      <a:pt x="6524" y="0"/>
                    </a:cubicBezTo>
                    <a:close/>
                  </a:path>
                </a:pathLst>
              </a:custGeom>
              <a:solidFill>
                <a:srgbClr val="FE7028"/>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8" name="Google Shape;1340;p50">
                <a:extLst>
                  <a:ext uri="{FF2B5EF4-FFF2-40B4-BE49-F238E27FC236}">
                    <a16:creationId xmlns:a16="http://schemas.microsoft.com/office/drawing/2014/main" id="{34FE689F-59DA-1739-D35D-2296E9B4DDED}"/>
                  </a:ext>
                </a:extLst>
              </p:cNvPr>
              <p:cNvSpPr/>
              <p:nvPr/>
            </p:nvSpPr>
            <p:spPr>
              <a:xfrm>
                <a:off x="5427241" y="707049"/>
                <a:ext cx="692868" cy="776535"/>
              </a:xfrm>
              <a:custGeom>
                <a:avLst/>
                <a:gdLst/>
                <a:ahLst/>
                <a:cxnLst/>
                <a:rect l="l" t="t" r="r" b="b"/>
                <a:pathLst>
                  <a:path w="13573" h="15212" extrusionOk="0">
                    <a:moveTo>
                      <a:pt x="8192" y="1"/>
                    </a:moveTo>
                    <a:cubicBezTo>
                      <a:pt x="7932" y="1"/>
                      <a:pt x="7670" y="30"/>
                      <a:pt x="7410" y="90"/>
                    </a:cubicBezTo>
                    <a:cubicBezTo>
                      <a:pt x="7713" y="827"/>
                      <a:pt x="7467" y="1753"/>
                      <a:pt x="6862" y="2283"/>
                    </a:cubicBezTo>
                    <a:cubicBezTo>
                      <a:pt x="6503" y="2566"/>
                      <a:pt x="6049" y="2736"/>
                      <a:pt x="5615" y="2925"/>
                    </a:cubicBezTo>
                    <a:cubicBezTo>
                      <a:pt x="5199" y="3133"/>
                      <a:pt x="4783" y="3398"/>
                      <a:pt x="4594" y="3833"/>
                    </a:cubicBezTo>
                    <a:cubicBezTo>
                      <a:pt x="4386" y="4267"/>
                      <a:pt x="4480" y="4759"/>
                      <a:pt x="4405" y="5231"/>
                    </a:cubicBezTo>
                    <a:cubicBezTo>
                      <a:pt x="4335" y="5669"/>
                      <a:pt x="3974" y="6187"/>
                      <a:pt x="3546" y="6187"/>
                    </a:cubicBezTo>
                    <a:cubicBezTo>
                      <a:pt x="3511" y="6187"/>
                      <a:pt x="3476" y="6183"/>
                      <a:pt x="3441" y="6176"/>
                    </a:cubicBezTo>
                    <a:cubicBezTo>
                      <a:pt x="3214" y="5855"/>
                      <a:pt x="2912" y="5590"/>
                      <a:pt x="2666" y="5250"/>
                    </a:cubicBezTo>
                    <a:cubicBezTo>
                      <a:pt x="2613" y="5246"/>
                      <a:pt x="2561" y="5244"/>
                      <a:pt x="2508" y="5244"/>
                    </a:cubicBezTo>
                    <a:cubicBezTo>
                      <a:pt x="1578" y="5244"/>
                      <a:pt x="663" y="5867"/>
                      <a:pt x="341" y="6743"/>
                    </a:cubicBezTo>
                    <a:cubicBezTo>
                      <a:pt x="1" y="7688"/>
                      <a:pt x="360" y="8822"/>
                      <a:pt x="1173" y="9389"/>
                    </a:cubicBezTo>
                    <a:cubicBezTo>
                      <a:pt x="1557" y="9657"/>
                      <a:pt x="2025" y="9790"/>
                      <a:pt x="2492" y="9790"/>
                    </a:cubicBezTo>
                    <a:cubicBezTo>
                      <a:pt x="3013" y="9790"/>
                      <a:pt x="3533" y="9624"/>
                      <a:pt x="3932" y="9295"/>
                    </a:cubicBezTo>
                    <a:lnTo>
                      <a:pt x="3932" y="9295"/>
                    </a:lnTo>
                    <a:cubicBezTo>
                      <a:pt x="3838" y="9919"/>
                      <a:pt x="3762" y="10561"/>
                      <a:pt x="3649" y="11204"/>
                    </a:cubicBezTo>
                    <a:cubicBezTo>
                      <a:pt x="4556" y="12603"/>
                      <a:pt x="5539" y="13926"/>
                      <a:pt x="6654" y="15211"/>
                    </a:cubicBezTo>
                    <a:lnTo>
                      <a:pt x="9319" y="11582"/>
                    </a:lnTo>
                    <a:cubicBezTo>
                      <a:pt x="9357" y="11223"/>
                      <a:pt x="9395" y="10845"/>
                      <a:pt x="9433" y="10486"/>
                    </a:cubicBezTo>
                    <a:cubicBezTo>
                      <a:pt x="10680" y="10335"/>
                      <a:pt x="11852" y="9597"/>
                      <a:pt x="12514" y="8520"/>
                    </a:cubicBezTo>
                    <a:cubicBezTo>
                      <a:pt x="13194" y="7462"/>
                      <a:pt x="13572" y="6025"/>
                      <a:pt x="13024" y="4910"/>
                    </a:cubicBezTo>
                    <a:cubicBezTo>
                      <a:pt x="12495" y="3851"/>
                      <a:pt x="12098" y="2774"/>
                      <a:pt x="11436" y="1810"/>
                    </a:cubicBezTo>
                    <a:cubicBezTo>
                      <a:pt x="10713" y="709"/>
                      <a:pt x="9479" y="1"/>
                      <a:pt x="8192" y="1"/>
                    </a:cubicBezTo>
                    <a:close/>
                  </a:path>
                </a:pathLst>
              </a:custGeom>
              <a:solidFill>
                <a:srgbClr val="FFC44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69" name="Google Shape;1341;p50">
                <a:extLst>
                  <a:ext uri="{FF2B5EF4-FFF2-40B4-BE49-F238E27FC236}">
                    <a16:creationId xmlns:a16="http://schemas.microsoft.com/office/drawing/2014/main" id="{51E74D90-A379-15AA-1CD4-937B8FDCE081}"/>
                  </a:ext>
                </a:extLst>
              </p:cNvPr>
              <p:cNvSpPr/>
              <p:nvPr/>
            </p:nvSpPr>
            <p:spPr>
              <a:xfrm>
                <a:off x="5858525" y="1024246"/>
                <a:ext cx="68557" cy="41195"/>
              </a:xfrm>
              <a:custGeom>
                <a:avLst/>
                <a:gdLst/>
                <a:ahLst/>
                <a:cxnLst/>
                <a:rect l="l" t="t" r="r" b="b"/>
                <a:pathLst>
                  <a:path w="1343" h="807" extrusionOk="0">
                    <a:moveTo>
                      <a:pt x="1248" y="0"/>
                    </a:moveTo>
                    <a:lnTo>
                      <a:pt x="1" y="246"/>
                    </a:lnTo>
                    <a:cubicBezTo>
                      <a:pt x="34" y="563"/>
                      <a:pt x="333" y="807"/>
                      <a:pt x="638" y="807"/>
                    </a:cubicBezTo>
                    <a:cubicBezTo>
                      <a:pt x="677" y="807"/>
                      <a:pt x="717" y="803"/>
                      <a:pt x="757" y="794"/>
                    </a:cubicBezTo>
                    <a:cubicBezTo>
                      <a:pt x="1097" y="718"/>
                      <a:pt x="1343" y="340"/>
                      <a:pt x="1267"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0" name="Google Shape;1342;p50">
                <a:extLst>
                  <a:ext uri="{FF2B5EF4-FFF2-40B4-BE49-F238E27FC236}">
                    <a16:creationId xmlns:a16="http://schemas.microsoft.com/office/drawing/2014/main" id="{BA4B86A5-3D59-B638-D1D2-DD58B5235225}"/>
                  </a:ext>
                </a:extLst>
              </p:cNvPr>
              <p:cNvSpPr/>
              <p:nvPr/>
            </p:nvSpPr>
            <p:spPr>
              <a:xfrm>
                <a:off x="5781344" y="962481"/>
                <a:ext cx="35784" cy="35733"/>
              </a:xfrm>
              <a:custGeom>
                <a:avLst/>
                <a:gdLst/>
                <a:ahLst/>
                <a:cxnLst/>
                <a:rect l="l" t="t" r="r" b="b"/>
                <a:pathLst>
                  <a:path w="701" h="700" extrusionOk="0">
                    <a:moveTo>
                      <a:pt x="341" y="0"/>
                    </a:moveTo>
                    <a:cubicBezTo>
                      <a:pt x="152" y="0"/>
                      <a:pt x="1" y="152"/>
                      <a:pt x="1" y="360"/>
                    </a:cubicBezTo>
                    <a:cubicBezTo>
                      <a:pt x="1" y="549"/>
                      <a:pt x="152" y="700"/>
                      <a:pt x="341" y="700"/>
                    </a:cubicBezTo>
                    <a:cubicBezTo>
                      <a:pt x="549" y="700"/>
                      <a:pt x="700" y="549"/>
                      <a:pt x="700" y="360"/>
                    </a:cubicBezTo>
                    <a:cubicBezTo>
                      <a:pt x="700" y="152"/>
                      <a:pt x="549" y="0"/>
                      <a:pt x="341" y="0"/>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1" name="Google Shape;1343;p50">
                <a:extLst>
                  <a:ext uri="{FF2B5EF4-FFF2-40B4-BE49-F238E27FC236}">
                    <a16:creationId xmlns:a16="http://schemas.microsoft.com/office/drawing/2014/main" id="{4AF406B4-F562-89AE-0A88-56CEE63305C4}"/>
                  </a:ext>
                </a:extLst>
              </p:cNvPr>
              <p:cNvSpPr/>
              <p:nvPr/>
            </p:nvSpPr>
            <p:spPr>
              <a:xfrm>
                <a:off x="6002320" y="870803"/>
                <a:ext cx="35733" cy="35784"/>
              </a:xfrm>
              <a:custGeom>
                <a:avLst/>
                <a:gdLst/>
                <a:ahLst/>
                <a:cxnLst/>
                <a:rect l="l" t="t" r="r" b="b"/>
                <a:pathLst>
                  <a:path w="700" h="701" extrusionOk="0">
                    <a:moveTo>
                      <a:pt x="359" y="1"/>
                    </a:moveTo>
                    <a:cubicBezTo>
                      <a:pt x="151" y="1"/>
                      <a:pt x="0" y="152"/>
                      <a:pt x="0" y="341"/>
                    </a:cubicBezTo>
                    <a:cubicBezTo>
                      <a:pt x="0" y="549"/>
                      <a:pt x="151" y="700"/>
                      <a:pt x="359" y="700"/>
                    </a:cubicBezTo>
                    <a:cubicBezTo>
                      <a:pt x="548" y="700"/>
                      <a:pt x="699" y="549"/>
                      <a:pt x="699" y="341"/>
                    </a:cubicBezTo>
                    <a:cubicBezTo>
                      <a:pt x="699" y="152"/>
                      <a:pt x="548" y="1"/>
                      <a:pt x="359"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2" name="Google Shape;1344;p50">
                <a:extLst>
                  <a:ext uri="{FF2B5EF4-FFF2-40B4-BE49-F238E27FC236}">
                    <a16:creationId xmlns:a16="http://schemas.microsoft.com/office/drawing/2014/main" id="{47BC3D63-65B4-827F-EDE7-B00CAE0355C8}"/>
                  </a:ext>
                </a:extLst>
              </p:cNvPr>
              <p:cNvSpPr/>
              <p:nvPr/>
            </p:nvSpPr>
            <p:spPr>
              <a:xfrm>
                <a:off x="5517949" y="1063807"/>
                <a:ext cx="47321" cy="10618"/>
              </a:xfrm>
              <a:custGeom>
                <a:avLst/>
                <a:gdLst/>
                <a:ahLst/>
                <a:cxnLst/>
                <a:rect l="l" t="t" r="r" b="b"/>
                <a:pathLst>
                  <a:path w="927" h="208" fill="none" extrusionOk="0">
                    <a:moveTo>
                      <a:pt x="1" y="0"/>
                    </a:moveTo>
                    <a:cubicBezTo>
                      <a:pt x="322" y="76"/>
                      <a:pt x="624" y="132"/>
                      <a:pt x="927" y="20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3" name="Google Shape;1345;p50">
                <a:extLst>
                  <a:ext uri="{FF2B5EF4-FFF2-40B4-BE49-F238E27FC236}">
                    <a16:creationId xmlns:a16="http://schemas.microsoft.com/office/drawing/2014/main" id="{D7B7BB2D-1F71-9FA5-89D7-9C0795336F82}"/>
                  </a:ext>
                </a:extLst>
              </p:cNvPr>
              <p:cNvSpPr/>
              <p:nvPr/>
            </p:nvSpPr>
            <p:spPr>
              <a:xfrm>
                <a:off x="5796811" y="702965"/>
                <a:ext cx="35733" cy="117716"/>
              </a:xfrm>
              <a:custGeom>
                <a:avLst/>
                <a:gdLst/>
                <a:ahLst/>
                <a:cxnLst/>
                <a:rect l="l" t="t" r="r" b="b"/>
                <a:pathLst>
                  <a:path w="700" h="2306" fill="none" extrusionOk="0">
                    <a:moveTo>
                      <a:pt x="0" y="0"/>
                    </a:moveTo>
                    <a:cubicBezTo>
                      <a:pt x="586" y="605"/>
                      <a:pt x="699" y="1607"/>
                      <a:pt x="246" y="2306"/>
                    </a:cubicBezTo>
                  </a:path>
                </a:pathLst>
              </a:custGeom>
              <a:noFill/>
              <a:ln w="8975" cap="rnd" cmpd="sng">
                <a:solidFill>
                  <a:srgbClr val="FE7028"/>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4" name="Google Shape;1346;p50">
                <a:extLst>
                  <a:ext uri="{FF2B5EF4-FFF2-40B4-BE49-F238E27FC236}">
                    <a16:creationId xmlns:a16="http://schemas.microsoft.com/office/drawing/2014/main" id="{1DDFA761-9A88-09BF-8579-069545AAAB56}"/>
                  </a:ext>
                </a:extLst>
              </p:cNvPr>
              <p:cNvSpPr/>
              <p:nvPr/>
            </p:nvSpPr>
            <p:spPr>
              <a:xfrm>
                <a:off x="5727338" y="867945"/>
                <a:ext cx="82033" cy="48291"/>
              </a:xfrm>
              <a:custGeom>
                <a:avLst/>
                <a:gdLst/>
                <a:ahLst/>
                <a:cxnLst/>
                <a:rect l="l" t="t" r="r" b="b"/>
                <a:pathLst>
                  <a:path w="1607" h="946" fill="none" extrusionOk="0">
                    <a:moveTo>
                      <a:pt x="0" y="945"/>
                    </a:moveTo>
                    <a:cubicBezTo>
                      <a:pt x="57" y="586"/>
                      <a:pt x="284" y="284"/>
                      <a:pt x="605" y="151"/>
                    </a:cubicBezTo>
                    <a:cubicBezTo>
                      <a:pt x="926" y="0"/>
                      <a:pt x="1323" y="38"/>
                      <a:pt x="1607" y="246"/>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5" name="Google Shape;1347;p50">
                <a:extLst>
                  <a:ext uri="{FF2B5EF4-FFF2-40B4-BE49-F238E27FC236}">
                    <a16:creationId xmlns:a16="http://schemas.microsoft.com/office/drawing/2014/main" id="{CAA7EC81-2AC5-7B11-8BF8-6DAF6C89CF29}"/>
                  </a:ext>
                </a:extLst>
              </p:cNvPr>
              <p:cNvSpPr/>
              <p:nvPr/>
            </p:nvSpPr>
            <p:spPr>
              <a:xfrm>
                <a:off x="5911612" y="909394"/>
                <a:ext cx="37673" cy="76316"/>
              </a:xfrm>
              <a:custGeom>
                <a:avLst/>
                <a:gdLst/>
                <a:ahLst/>
                <a:cxnLst/>
                <a:rect l="l" t="t" r="r" b="b"/>
                <a:pathLst>
                  <a:path w="738" h="1495" fill="none" extrusionOk="0">
                    <a:moveTo>
                      <a:pt x="0" y="1"/>
                    </a:moveTo>
                    <a:cubicBezTo>
                      <a:pt x="246" y="454"/>
                      <a:pt x="492" y="908"/>
                      <a:pt x="737" y="1362"/>
                    </a:cubicBezTo>
                    <a:lnTo>
                      <a:pt x="133" y="1494"/>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6" name="Google Shape;1348;p50">
                <a:extLst>
                  <a:ext uri="{FF2B5EF4-FFF2-40B4-BE49-F238E27FC236}">
                    <a16:creationId xmlns:a16="http://schemas.microsoft.com/office/drawing/2014/main" id="{7664D95D-7EB5-16F8-6F89-97550DE20984}"/>
                  </a:ext>
                </a:extLst>
              </p:cNvPr>
              <p:cNvSpPr/>
              <p:nvPr/>
            </p:nvSpPr>
            <p:spPr>
              <a:xfrm>
                <a:off x="5986853" y="787854"/>
                <a:ext cx="25166" cy="14497"/>
              </a:xfrm>
              <a:custGeom>
                <a:avLst/>
                <a:gdLst/>
                <a:ahLst/>
                <a:cxnLst/>
                <a:rect l="l" t="t" r="r" b="b"/>
                <a:pathLst>
                  <a:path w="493" h="284" fill="none" extrusionOk="0">
                    <a:moveTo>
                      <a:pt x="1" y="284"/>
                    </a:moveTo>
                    <a:lnTo>
                      <a:pt x="492" y="0"/>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7" name="Google Shape;1349;p50">
                <a:extLst>
                  <a:ext uri="{FF2B5EF4-FFF2-40B4-BE49-F238E27FC236}">
                    <a16:creationId xmlns:a16="http://schemas.microsoft.com/office/drawing/2014/main" id="{926A2FCE-7255-1C48-954E-F25FEABAE7BE}"/>
                  </a:ext>
                </a:extLst>
              </p:cNvPr>
              <p:cNvSpPr/>
              <p:nvPr/>
            </p:nvSpPr>
            <p:spPr>
              <a:xfrm>
                <a:off x="5618304" y="1175699"/>
                <a:ext cx="29965" cy="13579"/>
              </a:xfrm>
              <a:custGeom>
                <a:avLst/>
                <a:gdLst/>
                <a:ahLst/>
                <a:cxnLst/>
                <a:rect l="l" t="t" r="r" b="b"/>
                <a:pathLst>
                  <a:path w="587" h="266" fill="none" extrusionOk="0">
                    <a:moveTo>
                      <a:pt x="0" y="265"/>
                    </a:moveTo>
                    <a:cubicBezTo>
                      <a:pt x="189" y="190"/>
                      <a:pt x="378" y="95"/>
                      <a:pt x="586"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8" name="Google Shape;1350;p50">
                <a:extLst>
                  <a:ext uri="{FF2B5EF4-FFF2-40B4-BE49-F238E27FC236}">
                    <a16:creationId xmlns:a16="http://schemas.microsoft.com/office/drawing/2014/main" id="{4F10A858-FF2A-D037-33E4-FF3E3A1830D6}"/>
                  </a:ext>
                </a:extLst>
              </p:cNvPr>
              <p:cNvSpPr/>
              <p:nvPr/>
            </p:nvSpPr>
            <p:spPr>
              <a:xfrm>
                <a:off x="5800639" y="1242263"/>
                <a:ext cx="116797" cy="20317"/>
              </a:xfrm>
              <a:custGeom>
                <a:avLst/>
                <a:gdLst/>
                <a:ahLst/>
                <a:cxnLst/>
                <a:rect l="l" t="t" r="r" b="b"/>
                <a:pathLst>
                  <a:path w="2288" h="398" fill="none" extrusionOk="0">
                    <a:moveTo>
                      <a:pt x="1" y="76"/>
                    </a:moveTo>
                    <a:cubicBezTo>
                      <a:pt x="719" y="398"/>
                      <a:pt x="1588" y="360"/>
                      <a:pt x="2288"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79" name="Google Shape;1351;p50">
                <a:extLst>
                  <a:ext uri="{FF2B5EF4-FFF2-40B4-BE49-F238E27FC236}">
                    <a16:creationId xmlns:a16="http://schemas.microsoft.com/office/drawing/2014/main" id="{7C7FD121-5B86-1241-21FB-3F2A86F9FBFF}"/>
                  </a:ext>
                </a:extLst>
              </p:cNvPr>
              <p:cNvSpPr/>
              <p:nvPr/>
            </p:nvSpPr>
            <p:spPr>
              <a:xfrm>
                <a:off x="3929871" y="1459360"/>
                <a:ext cx="402356" cy="80145"/>
              </a:xfrm>
              <a:custGeom>
                <a:avLst/>
                <a:gdLst/>
                <a:ahLst/>
                <a:cxnLst/>
                <a:rect l="l" t="t" r="r" b="b"/>
                <a:pathLst>
                  <a:path w="7882" h="1570" fill="none" extrusionOk="0">
                    <a:moveTo>
                      <a:pt x="0" y="38"/>
                    </a:moveTo>
                    <a:cubicBezTo>
                      <a:pt x="1059" y="1021"/>
                      <a:pt x="2495" y="1569"/>
                      <a:pt x="3950" y="1550"/>
                    </a:cubicBezTo>
                    <a:cubicBezTo>
                      <a:pt x="5387" y="1550"/>
                      <a:pt x="6823" y="983"/>
                      <a:pt x="7882"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0" name="Google Shape;1352;p50">
                <a:extLst>
                  <a:ext uri="{FF2B5EF4-FFF2-40B4-BE49-F238E27FC236}">
                    <a16:creationId xmlns:a16="http://schemas.microsoft.com/office/drawing/2014/main" id="{177F12C2-A9C2-0909-3A3D-E2A0129D4779}"/>
                  </a:ext>
                </a:extLst>
              </p:cNvPr>
              <p:cNvSpPr/>
              <p:nvPr/>
            </p:nvSpPr>
            <p:spPr>
              <a:xfrm>
                <a:off x="4771153" y="1460330"/>
                <a:ext cx="57990" cy="484390"/>
              </a:xfrm>
              <a:custGeom>
                <a:avLst/>
                <a:gdLst/>
                <a:ahLst/>
                <a:cxnLst/>
                <a:rect l="l" t="t" r="r" b="b"/>
                <a:pathLst>
                  <a:path w="1136" h="9489" fill="none" extrusionOk="0">
                    <a:moveTo>
                      <a:pt x="1135" y="0"/>
                    </a:moveTo>
                    <a:cubicBezTo>
                      <a:pt x="1022" y="908"/>
                      <a:pt x="95" y="8582"/>
                      <a:pt x="1" y="9489"/>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1" name="Google Shape;1353;p50">
                <a:extLst>
                  <a:ext uri="{FF2B5EF4-FFF2-40B4-BE49-F238E27FC236}">
                    <a16:creationId xmlns:a16="http://schemas.microsoft.com/office/drawing/2014/main" id="{E362601E-AA70-7900-5B92-42B699F83324}"/>
                  </a:ext>
                </a:extLst>
              </p:cNvPr>
              <p:cNvSpPr/>
              <p:nvPr/>
            </p:nvSpPr>
            <p:spPr>
              <a:xfrm>
                <a:off x="3612419" y="1564514"/>
                <a:ext cx="51" cy="573212"/>
              </a:xfrm>
              <a:custGeom>
                <a:avLst/>
                <a:gdLst/>
                <a:ahLst/>
                <a:cxnLst/>
                <a:rect l="l" t="t" r="r" b="b"/>
                <a:pathLst>
                  <a:path w="1" h="11229" fill="none" extrusionOk="0">
                    <a:moveTo>
                      <a:pt x="1" y="1"/>
                    </a:moveTo>
                    <a:lnTo>
                      <a:pt x="1" y="11228"/>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2" name="Google Shape;1354;p50">
                <a:extLst>
                  <a:ext uri="{FF2B5EF4-FFF2-40B4-BE49-F238E27FC236}">
                    <a16:creationId xmlns:a16="http://schemas.microsoft.com/office/drawing/2014/main" id="{07BA023A-48B0-263F-7A0A-E0B8658B6E1E}"/>
                  </a:ext>
                </a:extLst>
              </p:cNvPr>
              <p:cNvSpPr/>
              <p:nvPr/>
            </p:nvSpPr>
            <p:spPr>
              <a:xfrm>
                <a:off x="3965552" y="1217199"/>
                <a:ext cx="378262" cy="282446"/>
              </a:xfrm>
              <a:custGeom>
                <a:avLst/>
                <a:gdLst/>
                <a:ahLst/>
                <a:cxnLst/>
                <a:rect l="l" t="t" r="r" b="b"/>
                <a:pathLst>
                  <a:path w="7410" h="5533" extrusionOk="0">
                    <a:moveTo>
                      <a:pt x="6824" y="0"/>
                    </a:moveTo>
                    <a:lnTo>
                      <a:pt x="775" y="2174"/>
                    </a:lnTo>
                    <a:cubicBezTo>
                      <a:pt x="927" y="2590"/>
                      <a:pt x="1078" y="3006"/>
                      <a:pt x="1229" y="3421"/>
                    </a:cubicBezTo>
                    <a:cubicBezTo>
                      <a:pt x="813" y="3705"/>
                      <a:pt x="416" y="3988"/>
                      <a:pt x="0" y="4253"/>
                    </a:cubicBezTo>
                    <a:cubicBezTo>
                      <a:pt x="865" y="5057"/>
                      <a:pt x="2046" y="5532"/>
                      <a:pt x="3222" y="5532"/>
                    </a:cubicBezTo>
                    <a:cubicBezTo>
                      <a:pt x="3511" y="5532"/>
                      <a:pt x="3799" y="5504"/>
                      <a:pt x="4083" y="5444"/>
                    </a:cubicBezTo>
                    <a:cubicBezTo>
                      <a:pt x="5538" y="5141"/>
                      <a:pt x="6805" y="4121"/>
                      <a:pt x="7410" y="2779"/>
                    </a:cubicBezTo>
                    <a:cubicBezTo>
                      <a:pt x="7202" y="1890"/>
                      <a:pt x="7013" y="870"/>
                      <a:pt x="6824" y="0"/>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3" name="Google Shape;1355;p50">
                <a:extLst>
                  <a:ext uri="{FF2B5EF4-FFF2-40B4-BE49-F238E27FC236}">
                    <a16:creationId xmlns:a16="http://schemas.microsoft.com/office/drawing/2014/main" id="{2630C53B-B4B9-E4A0-D417-E098BA708BCC}"/>
                  </a:ext>
                </a:extLst>
              </p:cNvPr>
              <p:cNvSpPr/>
              <p:nvPr/>
            </p:nvSpPr>
            <p:spPr>
              <a:xfrm>
                <a:off x="3559331" y="1196934"/>
                <a:ext cx="233593" cy="142831"/>
              </a:xfrm>
              <a:custGeom>
                <a:avLst/>
                <a:gdLst/>
                <a:ahLst/>
                <a:cxnLst/>
                <a:rect l="l" t="t" r="r" b="b"/>
                <a:pathLst>
                  <a:path w="4576" h="2798" fill="none" extrusionOk="0">
                    <a:moveTo>
                      <a:pt x="1" y="2798"/>
                    </a:moveTo>
                    <a:cubicBezTo>
                      <a:pt x="1532" y="1872"/>
                      <a:pt x="3044" y="927"/>
                      <a:pt x="4575" y="0"/>
                    </a:cubicBezTo>
                  </a:path>
                </a:pathLst>
              </a:custGeom>
              <a:noFill/>
              <a:ln w="8975" cap="rnd" cmpd="sng">
                <a:solidFill>
                  <a:srgbClr val="5A3A51"/>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4" name="Google Shape;1356;p50">
                <a:extLst>
                  <a:ext uri="{FF2B5EF4-FFF2-40B4-BE49-F238E27FC236}">
                    <a16:creationId xmlns:a16="http://schemas.microsoft.com/office/drawing/2014/main" id="{F706A74A-157C-023A-E3AD-D442CD86B139}"/>
                  </a:ext>
                </a:extLst>
              </p:cNvPr>
              <p:cNvSpPr/>
              <p:nvPr/>
            </p:nvSpPr>
            <p:spPr>
              <a:xfrm>
                <a:off x="3587355" y="662792"/>
                <a:ext cx="960050" cy="930749"/>
              </a:xfrm>
              <a:custGeom>
                <a:avLst/>
                <a:gdLst/>
                <a:ahLst/>
                <a:cxnLst/>
                <a:rect l="l" t="t" r="r" b="b"/>
                <a:pathLst>
                  <a:path w="18807" h="18233" extrusionOk="0">
                    <a:moveTo>
                      <a:pt x="10558" y="0"/>
                    </a:moveTo>
                    <a:cubicBezTo>
                      <a:pt x="10435" y="0"/>
                      <a:pt x="10311" y="4"/>
                      <a:pt x="10188" y="12"/>
                    </a:cubicBezTo>
                    <a:lnTo>
                      <a:pt x="5973" y="8801"/>
                    </a:lnTo>
                    <a:cubicBezTo>
                      <a:pt x="3969" y="10408"/>
                      <a:pt x="2004" y="12071"/>
                      <a:pt x="0" y="13678"/>
                    </a:cubicBezTo>
                    <a:cubicBezTo>
                      <a:pt x="340" y="13980"/>
                      <a:pt x="662" y="14264"/>
                      <a:pt x="1002" y="14547"/>
                    </a:cubicBezTo>
                    <a:cubicBezTo>
                      <a:pt x="1588" y="14056"/>
                      <a:pt x="2174" y="13564"/>
                      <a:pt x="2760" y="13073"/>
                    </a:cubicBezTo>
                    <a:lnTo>
                      <a:pt x="2760" y="13073"/>
                    </a:lnTo>
                    <a:cubicBezTo>
                      <a:pt x="2344" y="13715"/>
                      <a:pt x="1947" y="14358"/>
                      <a:pt x="1550" y="15001"/>
                    </a:cubicBezTo>
                    <a:cubicBezTo>
                      <a:pt x="2457" y="15776"/>
                      <a:pt x="3383" y="16513"/>
                      <a:pt x="4253" y="17307"/>
                    </a:cubicBezTo>
                    <a:cubicBezTo>
                      <a:pt x="5444" y="15171"/>
                      <a:pt x="6634" y="13129"/>
                      <a:pt x="7825" y="10994"/>
                    </a:cubicBezTo>
                    <a:cubicBezTo>
                      <a:pt x="8522" y="11114"/>
                      <a:pt x="9236" y="11180"/>
                      <a:pt x="9950" y="11180"/>
                    </a:cubicBezTo>
                    <a:cubicBezTo>
                      <a:pt x="10920" y="11180"/>
                      <a:pt x="11890" y="11058"/>
                      <a:pt x="12815" y="10786"/>
                    </a:cubicBezTo>
                    <a:cubicBezTo>
                      <a:pt x="13307" y="13205"/>
                      <a:pt x="13760" y="15813"/>
                      <a:pt x="14233" y="18233"/>
                    </a:cubicBezTo>
                    <a:cubicBezTo>
                      <a:pt x="15102" y="17836"/>
                      <a:pt x="15953" y="17496"/>
                      <a:pt x="16803" y="17137"/>
                    </a:cubicBezTo>
                    <a:cubicBezTo>
                      <a:pt x="16709" y="16475"/>
                      <a:pt x="16595" y="15832"/>
                      <a:pt x="16482" y="15190"/>
                    </a:cubicBezTo>
                    <a:lnTo>
                      <a:pt x="16482" y="15190"/>
                    </a:lnTo>
                    <a:cubicBezTo>
                      <a:pt x="16784" y="15757"/>
                      <a:pt x="17106" y="16324"/>
                      <a:pt x="17408" y="16891"/>
                    </a:cubicBezTo>
                    <a:cubicBezTo>
                      <a:pt x="17862" y="16683"/>
                      <a:pt x="18334" y="16494"/>
                      <a:pt x="18807" y="16267"/>
                    </a:cubicBezTo>
                    <a:cubicBezTo>
                      <a:pt x="17673" y="14131"/>
                      <a:pt x="16671" y="11976"/>
                      <a:pt x="15537" y="9841"/>
                    </a:cubicBezTo>
                    <a:cubicBezTo>
                      <a:pt x="16936" y="7951"/>
                      <a:pt x="17125" y="5267"/>
                      <a:pt x="16009" y="3225"/>
                    </a:cubicBezTo>
                    <a:cubicBezTo>
                      <a:pt x="14953" y="1273"/>
                      <a:pt x="12777" y="0"/>
                      <a:pt x="10558" y="0"/>
                    </a:cubicBezTo>
                    <a:close/>
                  </a:path>
                </a:pathLst>
              </a:custGeom>
              <a:solidFill>
                <a:srgbClr val="5A3A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5" name="Google Shape;1357;p50">
                <a:extLst>
                  <a:ext uri="{FF2B5EF4-FFF2-40B4-BE49-F238E27FC236}">
                    <a16:creationId xmlns:a16="http://schemas.microsoft.com/office/drawing/2014/main" id="{70C60D84-8273-449C-F4A2-9391B348085E}"/>
                  </a:ext>
                </a:extLst>
              </p:cNvPr>
              <p:cNvSpPr/>
              <p:nvPr/>
            </p:nvSpPr>
            <p:spPr>
              <a:xfrm>
                <a:off x="3761012" y="718177"/>
                <a:ext cx="698585" cy="631407"/>
              </a:xfrm>
              <a:custGeom>
                <a:avLst/>
                <a:gdLst/>
                <a:ahLst/>
                <a:cxnLst/>
                <a:rect l="l" t="t" r="r" b="b"/>
                <a:pathLst>
                  <a:path w="13685" h="12369" extrusionOk="0">
                    <a:moveTo>
                      <a:pt x="5302" y="1"/>
                    </a:moveTo>
                    <a:cubicBezTo>
                      <a:pt x="4722" y="1"/>
                      <a:pt x="4139" y="57"/>
                      <a:pt x="3573" y="137"/>
                    </a:cubicBezTo>
                    <a:cubicBezTo>
                      <a:pt x="2174" y="2121"/>
                      <a:pt x="1059" y="4257"/>
                      <a:pt x="359" y="6563"/>
                    </a:cubicBezTo>
                    <a:cubicBezTo>
                      <a:pt x="0" y="7773"/>
                      <a:pt x="303" y="9134"/>
                      <a:pt x="983" y="10192"/>
                    </a:cubicBezTo>
                    <a:cubicBezTo>
                      <a:pt x="1645" y="11251"/>
                      <a:pt x="2779" y="12007"/>
                      <a:pt x="4007" y="12233"/>
                    </a:cubicBezTo>
                    <a:cubicBezTo>
                      <a:pt x="4480" y="12323"/>
                      <a:pt x="4968" y="12369"/>
                      <a:pt x="5459" y="12369"/>
                    </a:cubicBezTo>
                    <a:cubicBezTo>
                      <a:pt x="7341" y="12369"/>
                      <a:pt x="9257" y="11700"/>
                      <a:pt x="10472" y="10306"/>
                    </a:cubicBezTo>
                    <a:cubicBezTo>
                      <a:pt x="10750" y="10431"/>
                      <a:pt x="11056" y="10492"/>
                      <a:pt x="11364" y="10492"/>
                    </a:cubicBezTo>
                    <a:cubicBezTo>
                      <a:pt x="11891" y="10492"/>
                      <a:pt x="12421" y="10312"/>
                      <a:pt x="12815" y="9965"/>
                    </a:cubicBezTo>
                    <a:cubicBezTo>
                      <a:pt x="13420" y="9398"/>
                      <a:pt x="13685" y="8472"/>
                      <a:pt x="13401" y="7678"/>
                    </a:cubicBezTo>
                    <a:cubicBezTo>
                      <a:pt x="13137" y="6884"/>
                      <a:pt x="12381" y="6299"/>
                      <a:pt x="11549" y="6223"/>
                    </a:cubicBezTo>
                    <a:cubicBezTo>
                      <a:pt x="11284" y="6544"/>
                      <a:pt x="11020" y="6884"/>
                      <a:pt x="10755" y="7206"/>
                    </a:cubicBezTo>
                    <a:cubicBezTo>
                      <a:pt x="10264" y="5996"/>
                      <a:pt x="9961" y="4749"/>
                      <a:pt x="9999" y="3444"/>
                    </a:cubicBezTo>
                    <a:cubicBezTo>
                      <a:pt x="10056" y="2084"/>
                      <a:pt x="8884" y="912"/>
                      <a:pt x="7618" y="401"/>
                    </a:cubicBezTo>
                    <a:cubicBezTo>
                      <a:pt x="6885" y="106"/>
                      <a:pt x="6096" y="1"/>
                      <a:pt x="5302" y="1"/>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6" name="Google Shape;1358;p50">
                <a:extLst>
                  <a:ext uri="{FF2B5EF4-FFF2-40B4-BE49-F238E27FC236}">
                    <a16:creationId xmlns:a16="http://schemas.microsoft.com/office/drawing/2014/main" id="{E071C9A2-3BF2-B386-BE07-E592B9A2BD58}"/>
                  </a:ext>
                </a:extLst>
              </p:cNvPr>
              <p:cNvSpPr/>
              <p:nvPr/>
            </p:nvSpPr>
            <p:spPr>
              <a:xfrm>
                <a:off x="3844931" y="959572"/>
                <a:ext cx="35784" cy="36703"/>
              </a:xfrm>
              <a:custGeom>
                <a:avLst/>
                <a:gdLst/>
                <a:ahLst/>
                <a:cxnLst/>
                <a:rect l="l" t="t" r="r" b="b"/>
                <a:pathLst>
                  <a:path w="701" h="719" extrusionOk="0">
                    <a:moveTo>
                      <a:pt x="360" y="1"/>
                    </a:moveTo>
                    <a:cubicBezTo>
                      <a:pt x="152" y="1"/>
                      <a:pt x="1" y="171"/>
                      <a:pt x="1" y="360"/>
                    </a:cubicBezTo>
                    <a:cubicBezTo>
                      <a:pt x="1" y="549"/>
                      <a:pt x="152" y="719"/>
                      <a:pt x="360" y="719"/>
                    </a:cubicBezTo>
                    <a:cubicBezTo>
                      <a:pt x="549" y="719"/>
                      <a:pt x="700" y="549"/>
                      <a:pt x="700" y="360"/>
                    </a:cubicBezTo>
                    <a:cubicBezTo>
                      <a:pt x="700" y="171"/>
                      <a:pt x="549" y="1"/>
                      <a:pt x="360"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7" name="Google Shape;1359;p50">
                <a:extLst>
                  <a:ext uri="{FF2B5EF4-FFF2-40B4-BE49-F238E27FC236}">
                    <a16:creationId xmlns:a16="http://schemas.microsoft.com/office/drawing/2014/main" id="{0E9E32DA-7ACD-A696-768E-4D14A1342CC2}"/>
                  </a:ext>
                </a:extLst>
              </p:cNvPr>
              <p:cNvSpPr/>
              <p:nvPr/>
            </p:nvSpPr>
            <p:spPr>
              <a:xfrm>
                <a:off x="4088061" y="1029045"/>
                <a:ext cx="35784" cy="36703"/>
              </a:xfrm>
              <a:custGeom>
                <a:avLst/>
                <a:gdLst/>
                <a:ahLst/>
                <a:cxnLst/>
                <a:rect l="l" t="t" r="r" b="b"/>
                <a:pathLst>
                  <a:path w="701" h="719" extrusionOk="0">
                    <a:moveTo>
                      <a:pt x="360" y="1"/>
                    </a:moveTo>
                    <a:cubicBezTo>
                      <a:pt x="152" y="1"/>
                      <a:pt x="1" y="171"/>
                      <a:pt x="1" y="360"/>
                    </a:cubicBezTo>
                    <a:cubicBezTo>
                      <a:pt x="1" y="568"/>
                      <a:pt x="152" y="719"/>
                      <a:pt x="360" y="719"/>
                    </a:cubicBezTo>
                    <a:cubicBezTo>
                      <a:pt x="549" y="719"/>
                      <a:pt x="700" y="568"/>
                      <a:pt x="700" y="360"/>
                    </a:cubicBezTo>
                    <a:cubicBezTo>
                      <a:pt x="700" y="171"/>
                      <a:pt x="549" y="1"/>
                      <a:pt x="360" y="1"/>
                    </a:cubicBezTo>
                    <a:close/>
                  </a:path>
                </a:pathLst>
              </a:custGeom>
              <a:solidFill>
                <a:srgbClr val="191919"/>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8" name="Google Shape;1360;p50">
                <a:extLst>
                  <a:ext uri="{FF2B5EF4-FFF2-40B4-BE49-F238E27FC236}">
                    <a16:creationId xmlns:a16="http://schemas.microsoft.com/office/drawing/2014/main" id="{DFF98D01-F203-D0AB-767A-1E8530B4FE36}"/>
                  </a:ext>
                </a:extLst>
              </p:cNvPr>
              <p:cNvSpPr/>
              <p:nvPr/>
            </p:nvSpPr>
            <p:spPr>
              <a:xfrm>
                <a:off x="4001233" y="1144816"/>
                <a:ext cx="42523" cy="18377"/>
              </a:xfrm>
              <a:custGeom>
                <a:avLst/>
                <a:gdLst/>
                <a:ahLst/>
                <a:cxnLst/>
                <a:rect l="l" t="t" r="r" b="b"/>
                <a:pathLst>
                  <a:path w="833" h="360" fill="none" extrusionOk="0">
                    <a:moveTo>
                      <a:pt x="1" y="1"/>
                    </a:moveTo>
                    <a:cubicBezTo>
                      <a:pt x="39" y="190"/>
                      <a:pt x="209" y="322"/>
                      <a:pt x="379" y="341"/>
                    </a:cubicBezTo>
                    <a:cubicBezTo>
                      <a:pt x="568" y="360"/>
                      <a:pt x="757" y="246"/>
                      <a:pt x="832" y="95"/>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89" name="Google Shape;1361;p50">
                <a:extLst>
                  <a:ext uri="{FF2B5EF4-FFF2-40B4-BE49-F238E27FC236}">
                    <a16:creationId xmlns:a16="http://schemas.microsoft.com/office/drawing/2014/main" id="{8842A992-241C-9B0D-8DDA-A3CA9F0304BE}"/>
                  </a:ext>
                </a:extLst>
              </p:cNvPr>
              <p:cNvSpPr/>
              <p:nvPr/>
            </p:nvSpPr>
            <p:spPr>
              <a:xfrm>
                <a:off x="3972290" y="1032924"/>
                <a:ext cx="29965" cy="60798"/>
              </a:xfrm>
              <a:custGeom>
                <a:avLst/>
                <a:gdLst/>
                <a:ahLst/>
                <a:cxnLst/>
                <a:rect l="l" t="t" r="r" b="b"/>
                <a:pathLst>
                  <a:path w="587" h="1191" fill="none" extrusionOk="0">
                    <a:moveTo>
                      <a:pt x="587" y="0"/>
                    </a:moveTo>
                    <a:cubicBezTo>
                      <a:pt x="398" y="397"/>
                      <a:pt x="190" y="794"/>
                      <a:pt x="1" y="1191"/>
                    </a:cubicBezTo>
                    <a:cubicBezTo>
                      <a:pt x="114" y="1172"/>
                      <a:pt x="228" y="1153"/>
                      <a:pt x="360" y="1134"/>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0" name="Google Shape;1362;p50">
                <a:extLst>
                  <a:ext uri="{FF2B5EF4-FFF2-40B4-BE49-F238E27FC236}">
                    <a16:creationId xmlns:a16="http://schemas.microsoft.com/office/drawing/2014/main" id="{76CA1F2F-F3CC-EA69-D5AE-F93776632F22}"/>
                  </a:ext>
                </a:extLst>
              </p:cNvPr>
              <p:cNvSpPr/>
              <p:nvPr/>
            </p:nvSpPr>
            <p:spPr>
              <a:xfrm>
                <a:off x="4033085" y="975038"/>
                <a:ext cx="222924" cy="222924"/>
              </a:xfrm>
              <a:custGeom>
                <a:avLst/>
                <a:gdLst/>
                <a:ahLst/>
                <a:cxnLst/>
                <a:rect l="l" t="t" r="r" b="b"/>
                <a:pathLst>
                  <a:path w="4367" h="4367" fill="none" extrusionOk="0">
                    <a:moveTo>
                      <a:pt x="4102" y="1720"/>
                    </a:moveTo>
                    <a:cubicBezTo>
                      <a:pt x="4367" y="2798"/>
                      <a:pt x="3705" y="3856"/>
                      <a:pt x="2628" y="4121"/>
                    </a:cubicBezTo>
                    <a:cubicBezTo>
                      <a:pt x="1569" y="4366"/>
                      <a:pt x="492" y="3705"/>
                      <a:pt x="246" y="2646"/>
                    </a:cubicBezTo>
                    <a:cubicBezTo>
                      <a:pt x="0" y="1569"/>
                      <a:pt x="662" y="492"/>
                      <a:pt x="1721" y="246"/>
                    </a:cubicBezTo>
                    <a:cubicBezTo>
                      <a:pt x="2798" y="0"/>
                      <a:pt x="3856" y="662"/>
                      <a:pt x="4102" y="1720"/>
                    </a:cubicBezTo>
                    <a:close/>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1" name="Google Shape;1363;p50">
                <a:extLst>
                  <a:ext uri="{FF2B5EF4-FFF2-40B4-BE49-F238E27FC236}">
                    <a16:creationId xmlns:a16="http://schemas.microsoft.com/office/drawing/2014/main" id="{7CE6E3E9-186A-C8CE-E845-4177C9189677}"/>
                  </a:ext>
                </a:extLst>
              </p:cNvPr>
              <p:cNvSpPr/>
              <p:nvPr/>
            </p:nvSpPr>
            <p:spPr>
              <a:xfrm>
                <a:off x="3771630" y="903626"/>
                <a:ext cx="202659" cy="202659"/>
              </a:xfrm>
              <a:custGeom>
                <a:avLst/>
                <a:gdLst/>
                <a:ahLst/>
                <a:cxnLst/>
                <a:rect l="l" t="t" r="r" b="b"/>
                <a:pathLst>
                  <a:path w="3970" h="3970" fill="none" extrusionOk="0">
                    <a:moveTo>
                      <a:pt x="3970" y="1985"/>
                    </a:moveTo>
                    <a:cubicBezTo>
                      <a:pt x="3970" y="3081"/>
                      <a:pt x="3081" y="3970"/>
                      <a:pt x="1985" y="3970"/>
                    </a:cubicBezTo>
                    <a:cubicBezTo>
                      <a:pt x="889" y="3970"/>
                      <a:pt x="0" y="3081"/>
                      <a:pt x="0" y="1985"/>
                    </a:cubicBezTo>
                    <a:cubicBezTo>
                      <a:pt x="0" y="889"/>
                      <a:pt x="889" y="0"/>
                      <a:pt x="1985" y="0"/>
                    </a:cubicBezTo>
                    <a:cubicBezTo>
                      <a:pt x="3081" y="0"/>
                      <a:pt x="3970" y="889"/>
                      <a:pt x="3970" y="1985"/>
                    </a:cubicBezTo>
                    <a:close/>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2" name="Google Shape;1364;p50">
                <a:extLst>
                  <a:ext uri="{FF2B5EF4-FFF2-40B4-BE49-F238E27FC236}">
                    <a16:creationId xmlns:a16="http://schemas.microsoft.com/office/drawing/2014/main" id="{A0996B7F-95F0-8F7A-9958-AA761A89199A}"/>
                  </a:ext>
                </a:extLst>
              </p:cNvPr>
              <p:cNvSpPr/>
              <p:nvPr/>
            </p:nvSpPr>
            <p:spPr>
              <a:xfrm>
                <a:off x="3975199" y="994334"/>
                <a:ext cx="79175" cy="37673"/>
              </a:xfrm>
              <a:custGeom>
                <a:avLst/>
                <a:gdLst/>
                <a:ahLst/>
                <a:cxnLst/>
                <a:rect l="l" t="t" r="r" b="b"/>
                <a:pathLst>
                  <a:path w="1551" h="738" fill="none" extrusionOk="0">
                    <a:moveTo>
                      <a:pt x="0" y="189"/>
                    </a:moveTo>
                    <a:cubicBezTo>
                      <a:pt x="265" y="38"/>
                      <a:pt x="624" y="0"/>
                      <a:pt x="908" y="95"/>
                    </a:cubicBezTo>
                    <a:cubicBezTo>
                      <a:pt x="1210" y="208"/>
                      <a:pt x="1456" y="454"/>
                      <a:pt x="1550" y="737"/>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3" name="Google Shape;1365;p50">
                <a:extLst>
                  <a:ext uri="{FF2B5EF4-FFF2-40B4-BE49-F238E27FC236}">
                    <a16:creationId xmlns:a16="http://schemas.microsoft.com/office/drawing/2014/main" id="{D3653C1C-0CE1-1DA6-E8F5-7A31C0E6CCC2}"/>
                  </a:ext>
                </a:extLst>
              </p:cNvPr>
              <p:cNvSpPr/>
              <p:nvPr/>
            </p:nvSpPr>
            <p:spPr>
              <a:xfrm>
                <a:off x="4335071" y="1118783"/>
                <a:ext cx="55999" cy="6789"/>
              </a:xfrm>
              <a:custGeom>
                <a:avLst/>
                <a:gdLst/>
                <a:ahLst/>
                <a:cxnLst/>
                <a:rect l="l" t="t" r="r" b="b"/>
                <a:pathLst>
                  <a:path w="1097" h="133" fill="none" extrusionOk="0">
                    <a:moveTo>
                      <a:pt x="1" y="0"/>
                    </a:moveTo>
                    <a:cubicBezTo>
                      <a:pt x="379" y="57"/>
                      <a:pt x="738" y="95"/>
                      <a:pt x="1097" y="133"/>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4" name="Google Shape;1366;p50">
                <a:extLst>
                  <a:ext uri="{FF2B5EF4-FFF2-40B4-BE49-F238E27FC236}">
                    <a16:creationId xmlns:a16="http://schemas.microsoft.com/office/drawing/2014/main" id="{65CF9BF7-12C1-DFB3-921F-3E0818B14846}"/>
                  </a:ext>
                </a:extLst>
              </p:cNvPr>
              <p:cNvSpPr/>
              <p:nvPr/>
            </p:nvSpPr>
            <p:spPr>
              <a:xfrm>
                <a:off x="4005112" y="1330061"/>
                <a:ext cx="162127" cy="28995"/>
              </a:xfrm>
              <a:custGeom>
                <a:avLst/>
                <a:gdLst/>
                <a:ahLst/>
                <a:cxnLst/>
                <a:rect l="l" t="t" r="r" b="b"/>
                <a:pathLst>
                  <a:path w="3176" h="568" fill="none" extrusionOk="0">
                    <a:moveTo>
                      <a:pt x="0" y="454"/>
                    </a:moveTo>
                    <a:cubicBezTo>
                      <a:pt x="1078" y="568"/>
                      <a:pt x="2174" y="417"/>
                      <a:pt x="3176"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5" name="Google Shape;1367;p50">
                <a:extLst>
                  <a:ext uri="{FF2B5EF4-FFF2-40B4-BE49-F238E27FC236}">
                    <a16:creationId xmlns:a16="http://schemas.microsoft.com/office/drawing/2014/main" id="{C32F0CA0-E2BC-58EA-E8FC-F8929459B062}"/>
                  </a:ext>
                </a:extLst>
              </p:cNvPr>
              <p:cNvSpPr/>
              <p:nvPr/>
            </p:nvSpPr>
            <p:spPr>
              <a:xfrm>
                <a:off x="3879693" y="873713"/>
                <a:ext cx="82033" cy="35733"/>
              </a:xfrm>
              <a:custGeom>
                <a:avLst/>
                <a:gdLst/>
                <a:ahLst/>
                <a:cxnLst/>
                <a:rect l="l" t="t" r="r" b="b"/>
                <a:pathLst>
                  <a:path w="1607" h="700" fill="none" extrusionOk="0">
                    <a:moveTo>
                      <a:pt x="0" y="171"/>
                    </a:moveTo>
                    <a:cubicBezTo>
                      <a:pt x="586" y="1"/>
                      <a:pt x="1248" y="208"/>
                      <a:pt x="1607" y="70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6" name="Google Shape;1368;p50">
                <a:extLst>
                  <a:ext uri="{FF2B5EF4-FFF2-40B4-BE49-F238E27FC236}">
                    <a16:creationId xmlns:a16="http://schemas.microsoft.com/office/drawing/2014/main" id="{9EA62BDE-5CA7-427C-EBED-F5F8444EFC03}"/>
                  </a:ext>
                </a:extLst>
              </p:cNvPr>
              <p:cNvSpPr/>
              <p:nvPr/>
            </p:nvSpPr>
            <p:spPr>
              <a:xfrm>
                <a:off x="4135380" y="953803"/>
                <a:ext cx="42472" cy="14497"/>
              </a:xfrm>
              <a:custGeom>
                <a:avLst/>
                <a:gdLst/>
                <a:ahLst/>
                <a:cxnLst/>
                <a:rect l="l" t="t" r="r" b="b"/>
                <a:pathLst>
                  <a:path w="832" h="284" fill="none" extrusionOk="0">
                    <a:moveTo>
                      <a:pt x="0" y="0"/>
                    </a:moveTo>
                    <a:cubicBezTo>
                      <a:pt x="284" y="95"/>
                      <a:pt x="548" y="189"/>
                      <a:pt x="832" y="284"/>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7" name="Google Shape;1369;p50">
                <a:extLst>
                  <a:ext uri="{FF2B5EF4-FFF2-40B4-BE49-F238E27FC236}">
                    <a16:creationId xmlns:a16="http://schemas.microsoft.com/office/drawing/2014/main" id="{212F57E8-FEA5-095E-EAB5-13C150C614DE}"/>
                  </a:ext>
                </a:extLst>
              </p:cNvPr>
              <p:cNvSpPr/>
              <p:nvPr/>
            </p:nvSpPr>
            <p:spPr>
              <a:xfrm>
                <a:off x="3745546" y="632216"/>
                <a:ext cx="643658" cy="383367"/>
              </a:xfrm>
              <a:custGeom>
                <a:avLst/>
                <a:gdLst/>
                <a:ahLst/>
                <a:cxnLst/>
                <a:rect l="l" t="t" r="r" b="b"/>
                <a:pathLst>
                  <a:path w="12609" h="7510" extrusionOk="0">
                    <a:moveTo>
                      <a:pt x="6600" y="0"/>
                    </a:moveTo>
                    <a:cubicBezTo>
                      <a:pt x="5868" y="0"/>
                      <a:pt x="5133" y="121"/>
                      <a:pt x="4443" y="346"/>
                    </a:cubicBezTo>
                    <a:cubicBezTo>
                      <a:pt x="2685" y="932"/>
                      <a:pt x="1211" y="2123"/>
                      <a:pt x="1" y="3503"/>
                    </a:cubicBezTo>
                    <a:lnTo>
                      <a:pt x="2931" y="4429"/>
                    </a:lnTo>
                    <a:cubicBezTo>
                      <a:pt x="3322" y="3684"/>
                      <a:pt x="3971" y="3067"/>
                      <a:pt x="4750" y="2724"/>
                    </a:cubicBezTo>
                    <a:lnTo>
                      <a:pt x="4750" y="2724"/>
                    </a:lnTo>
                    <a:cubicBezTo>
                      <a:pt x="4228" y="3251"/>
                      <a:pt x="3836" y="3925"/>
                      <a:pt x="3611" y="4656"/>
                    </a:cubicBezTo>
                    <a:lnTo>
                      <a:pt x="12608" y="7510"/>
                    </a:lnTo>
                    <a:cubicBezTo>
                      <a:pt x="12589" y="6244"/>
                      <a:pt x="12438" y="4996"/>
                      <a:pt x="11984" y="3824"/>
                    </a:cubicBezTo>
                    <a:cubicBezTo>
                      <a:pt x="11531" y="2652"/>
                      <a:pt x="10775" y="1575"/>
                      <a:pt x="9735" y="895"/>
                    </a:cubicBezTo>
                    <a:cubicBezTo>
                      <a:pt x="8812" y="279"/>
                      <a:pt x="7710" y="0"/>
                      <a:pt x="6600" y="0"/>
                    </a:cubicBezTo>
                    <a:close/>
                  </a:path>
                </a:pathLst>
              </a:custGeom>
              <a:solidFill>
                <a:srgbClr val="5A3A51"/>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8" name="Google Shape;1370;p50">
                <a:extLst>
                  <a:ext uri="{FF2B5EF4-FFF2-40B4-BE49-F238E27FC236}">
                    <a16:creationId xmlns:a16="http://schemas.microsoft.com/office/drawing/2014/main" id="{75834B44-361D-C4D8-38DB-C608945433B8}"/>
                  </a:ext>
                </a:extLst>
              </p:cNvPr>
              <p:cNvSpPr/>
              <p:nvPr/>
            </p:nvSpPr>
            <p:spPr>
              <a:xfrm>
                <a:off x="3700217" y="622874"/>
                <a:ext cx="665813" cy="216186"/>
              </a:xfrm>
              <a:custGeom>
                <a:avLst/>
                <a:gdLst/>
                <a:ahLst/>
                <a:cxnLst/>
                <a:rect l="l" t="t" r="r" b="b"/>
                <a:pathLst>
                  <a:path w="13043" h="4235" fill="none" extrusionOk="0">
                    <a:moveTo>
                      <a:pt x="1" y="3327"/>
                    </a:moveTo>
                    <a:cubicBezTo>
                      <a:pt x="1248" y="2098"/>
                      <a:pt x="2722" y="1096"/>
                      <a:pt x="4386" y="567"/>
                    </a:cubicBezTo>
                    <a:cubicBezTo>
                      <a:pt x="6049" y="38"/>
                      <a:pt x="7882" y="0"/>
                      <a:pt x="9508" y="624"/>
                    </a:cubicBezTo>
                    <a:cubicBezTo>
                      <a:pt x="11133" y="1248"/>
                      <a:pt x="12513" y="2571"/>
                      <a:pt x="13042" y="4234"/>
                    </a:cubicBezTo>
                  </a:path>
                </a:pathLst>
              </a:custGeom>
              <a:noFill/>
              <a:ln w="8975" cap="rnd" cmpd="sng">
                <a:solidFill>
                  <a:srgbClr val="5A3A51"/>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99" name="Google Shape;1371;p50">
                <a:extLst>
                  <a:ext uri="{FF2B5EF4-FFF2-40B4-BE49-F238E27FC236}">
                    <a16:creationId xmlns:a16="http://schemas.microsoft.com/office/drawing/2014/main" id="{71B97024-FBC3-6C8C-A972-C2802B08F7E5}"/>
                  </a:ext>
                </a:extLst>
              </p:cNvPr>
              <p:cNvSpPr/>
              <p:nvPr/>
            </p:nvSpPr>
            <p:spPr>
              <a:xfrm>
                <a:off x="715992" y="1777732"/>
                <a:ext cx="858772" cy="428442"/>
              </a:xfrm>
              <a:custGeom>
                <a:avLst/>
                <a:gdLst/>
                <a:ahLst/>
                <a:cxnLst/>
                <a:rect l="l" t="t" r="r" b="b"/>
                <a:pathLst>
                  <a:path w="16823" h="8393" extrusionOk="0">
                    <a:moveTo>
                      <a:pt x="16823" y="1"/>
                    </a:moveTo>
                    <a:lnTo>
                      <a:pt x="16823" y="1"/>
                    </a:lnTo>
                    <a:cubicBezTo>
                      <a:pt x="12249" y="1740"/>
                      <a:pt x="1" y="6881"/>
                      <a:pt x="1" y="6881"/>
                    </a:cubicBezTo>
                    <a:lnTo>
                      <a:pt x="15708" y="8393"/>
                    </a:lnTo>
                    <a:lnTo>
                      <a:pt x="16823" y="1"/>
                    </a:lnTo>
                    <a:close/>
                  </a:path>
                </a:pathLst>
              </a:custGeom>
              <a:solidFill>
                <a:srgbClr val="FB858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0" name="Google Shape;1372;p50">
                <a:extLst>
                  <a:ext uri="{FF2B5EF4-FFF2-40B4-BE49-F238E27FC236}">
                    <a16:creationId xmlns:a16="http://schemas.microsoft.com/office/drawing/2014/main" id="{C9043261-0A4A-D141-489E-4A9C133E4A73}"/>
                  </a:ext>
                </a:extLst>
              </p:cNvPr>
              <p:cNvSpPr/>
              <p:nvPr/>
            </p:nvSpPr>
            <p:spPr>
              <a:xfrm>
                <a:off x="720842" y="1966856"/>
                <a:ext cx="397558" cy="163097"/>
              </a:xfrm>
              <a:custGeom>
                <a:avLst/>
                <a:gdLst/>
                <a:ahLst/>
                <a:cxnLst/>
                <a:rect l="l" t="t" r="r" b="b"/>
                <a:pathLst>
                  <a:path w="7788" h="3195" fill="none" extrusionOk="0">
                    <a:moveTo>
                      <a:pt x="7788" y="1"/>
                    </a:moveTo>
                    <a:cubicBezTo>
                      <a:pt x="5085" y="794"/>
                      <a:pt x="2476" y="1872"/>
                      <a:pt x="0" y="3195"/>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1" name="Google Shape;1373;p50">
                <a:extLst>
                  <a:ext uri="{FF2B5EF4-FFF2-40B4-BE49-F238E27FC236}">
                    <a16:creationId xmlns:a16="http://schemas.microsoft.com/office/drawing/2014/main" id="{DDDB09E9-8A4F-4DE1-984F-9F6EB1B7F47C}"/>
                  </a:ext>
                </a:extLst>
              </p:cNvPr>
              <p:cNvSpPr/>
              <p:nvPr/>
            </p:nvSpPr>
            <p:spPr>
              <a:xfrm>
                <a:off x="3075981" y="1858690"/>
                <a:ext cx="666782" cy="361978"/>
              </a:xfrm>
              <a:custGeom>
                <a:avLst/>
                <a:gdLst/>
                <a:ahLst/>
                <a:cxnLst/>
                <a:rect l="l" t="t" r="r" b="b"/>
                <a:pathLst>
                  <a:path w="13062" h="7091" extrusionOk="0">
                    <a:moveTo>
                      <a:pt x="5391" y="1"/>
                    </a:moveTo>
                    <a:cubicBezTo>
                      <a:pt x="5150" y="1"/>
                      <a:pt x="4909" y="14"/>
                      <a:pt x="4669" y="40"/>
                    </a:cubicBezTo>
                    <a:cubicBezTo>
                      <a:pt x="2968" y="211"/>
                      <a:pt x="1248" y="1269"/>
                      <a:pt x="0" y="3008"/>
                    </a:cubicBezTo>
                    <a:lnTo>
                      <a:pt x="6994" y="7091"/>
                    </a:lnTo>
                    <a:cubicBezTo>
                      <a:pt x="9016" y="6807"/>
                      <a:pt x="11039" y="6542"/>
                      <a:pt x="13061" y="6259"/>
                    </a:cubicBezTo>
                    <a:cubicBezTo>
                      <a:pt x="12135" y="4444"/>
                      <a:pt x="11133" y="2573"/>
                      <a:pt x="9489" y="1363"/>
                    </a:cubicBezTo>
                    <a:cubicBezTo>
                      <a:pt x="8320" y="487"/>
                      <a:pt x="6858" y="1"/>
                      <a:pt x="5391" y="1"/>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2" name="Google Shape;1374;p50">
                <a:extLst>
                  <a:ext uri="{FF2B5EF4-FFF2-40B4-BE49-F238E27FC236}">
                    <a16:creationId xmlns:a16="http://schemas.microsoft.com/office/drawing/2014/main" id="{EA6A9765-AADC-0D58-64AA-888D4D57F3D4}"/>
                  </a:ext>
                </a:extLst>
              </p:cNvPr>
              <p:cNvSpPr/>
              <p:nvPr/>
            </p:nvSpPr>
            <p:spPr>
              <a:xfrm>
                <a:off x="4505869" y="1880027"/>
                <a:ext cx="711143" cy="385000"/>
              </a:xfrm>
              <a:custGeom>
                <a:avLst/>
                <a:gdLst/>
                <a:ahLst/>
                <a:cxnLst/>
                <a:rect l="l" t="t" r="r" b="b"/>
                <a:pathLst>
                  <a:path w="13931" h="7542" extrusionOk="0">
                    <a:moveTo>
                      <a:pt x="4828" y="0"/>
                    </a:moveTo>
                    <a:cubicBezTo>
                      <a:pt x="3091" y="0"/>
                      <a:pt x="1353" y="590"/>
                      <a:pt x="0" y="1683"/>
                    </a:cubicBezTo>
                    <a:lnTo>
                      <a:pt x="6540" y="7542"/>
                    </a:lnTo>
                    <a:cubicBezTo>
                      <a:pt x="8959" y="7069"/>
                      <a:pt x="11530" y="6597"/>
                      <a:pt x="13930" y="6105"/>
                    </a:cubicBezTo>
                    <a:cubicBezTo>
                      <a:pt x="12948" y="4896"/>
                      <a:pt x="11965" y="3667"/>
                      <a:pt x="10812" y="2628"/>
                    </a:cubicBezTo>
                    <a:cubicBezTo>
                      <a:pt x="9659" y="1569"/>
                      <a:pt x="8317" y="681"/>
                      <a:pt x="6805" y="265"/>
                    </a:cubicBezTo>
                    <a:cubicBezTo>
                      <a:pt x="6160" y="87"/>
                      <a:pt x="5494" y="0"/>
                      <a:pt x="4828" y="0"/>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3" name="Google Shape;1375;p50">
                <a:extLst>
                  <a:ext uri="{FF2B5EF4-FFF2-40B4-BE49-F238E27FC236}">
                    <a16:creationId xmlns:a16="http://schemas.microsoft.com/office/drawing/2014/main" id="{F81982D6-2BCC-4541-ACC0-4B19FE64A8EE}"/>
                  </a:ext>
                </a:extLst>
              </p:cNvPr>
              <p:cNvSpPr/>
              <p:nvPr/>
            </p:nvSpPr>
            <p:spPr>
              <a:xfrm>
                <a:off x="941244" y="2114475"/>
                <a:ext cx="7124066" cy="2630233"/>
              </a:xfrm>
              <a:custGeom>
                <a:avLst/>
                <a:gdLst/>
                <a:ahLst/>
                <a:cxnLst/>
                <a:rect l="l" t="t" r="r" b="b"/>
                <a:pathLst>
                  <a:path w="136261" h="57120" extrusionOk="0">
                    <a:moveTo>
                      <a:pt x="1" y="0"/>
                    </a:moveTo>
                    <a:lnTo>
                      <a:pt x="1" y="57120"/>
                    </a:lnTo>
                    <a:lnTo>
                      <a:pt x="136260" y="57120"/>
                    </a:lnTo>
                    <a:lnTo>
                      <a:pt x="136260" y="0"/>
                    </a:lnTo>
                    <a:close/>
                  </a:path>
                </a:pathLst>
              </a:custGeom>
              <a:solidFill>
                <a:srgbClr val="FEDAC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4" name="Google Shape;1376;p50">
                <a:extLst>
                  <a:ext uri="{FF2B5EF4-FFF2-40B4-BE49-F238E27FC236}">
                    <a16:creationId xmlns:a16="http://schemas.microsoft.com/office/drawing/2014/main" id="{6665F0C5-145E-EB4E-02FB-F71FF3130237}"/>
                  </a:ext>
                </a:extLst>
              </p:cNvPr>
              <p:cNvSpPr/>
              <p:nvPr/>
            </p:nvSpPr>
            <p:spPr>
              <a:xfrm>
                <a:off x="1303578" y="1746390"/>
                <a:ext cx="742026" cy="642637"/>
              </a:xfrm>
              <a:custGeom>
                <a:avLst/>
                <a:gdLst/>
                <a:ahLst/>
                <a:cxnLst/>
                <a:rect l="l" t="t" r="r" b="b"/>
                <a:pathLst>
                  <a:path w="14536" h="12589" extrusionOk="0">
                    <a:moveTo>
                      <a:pt x="8081" y="0"/>
                    </a:moveTo>
                    <a:cubicBezTo>
                      <a:pt x="7114" y="0"/>
                      <a:pt x="6159" y="199"/>
                      <a:pt x="5312" y="615"/>
                    </a:cubicBezTo>
                    <a:lnTo>
                      <a:pt x="1" y="6399"/>
                    </a:lnTo>
                    <a:cubicBezTo>
                      <a:pt x="1588" y="7986"/>
                      <a:pt x="3195" y="9593"/>
                      <a:pt x="4783" y="11200"/>
                    </a:cubicBezTo>
                    <a:cubicBezTo>
                      <a:pt x="5003" y="11419"/>
                      <a:pt x="5373" y="11560"/>
                      <a:pt x="5718" y="11560"/>
                    </a:cubicBezTo>
                    <a:cubicBezTo>
                      <a:pt x="5877" y="11560"/>
                      <a:pt x="6031" y="11530"/>
                      <a:pt x="6163" y="11464"/>
                    </a:cubicBezTo>
                    <a:cubicBezTo>
                      <a:pt x="5784" y="10462"/>
                      <a:pt x="5293" y="9423"/>
                      <a:pt x="4896" y="8402"/>
                    </a:cubicBezTo>
                    <a:lnTo>
                      <a:pt x="4896" y="8402"/>
                    </a:lnTo>
                    <a:cubicBezTo>
                      <a:pt x="6257" y="9706"/>
                      <a:pt x="7656" y="10935"/>
                      <a:pt x="8998" y="12220"/>
                    </a:cubicBezTo>
                    <a:cubicBezTo>
                      <a:pt x="9248" y="12458"/>
                      <a:pt x="9640" y="12588"/>
                      <a:pt x="10014" y="12588"/>
                    </a:cubicBezTo>
                    <a:cubicBezTo>
                      <a:pt x="10203" y="12588"/>
                      <a:pt x="10388" y="12555"/>
                      <a:pt x="10548" y="12485"/>
                    </a:cubicBezTo>
                    <a:cubicBezTo>
                      <a:pt x="10245" y="11937"/>
                      <a:pt x="10056" y="11237"/>
                      <a:pt x="9773" y="10708"/>
                    </a:cubicBezTo>
                    <a:lnTo>
                      <a:pt x="9773" y="10708"/>
                    </a:lnTo>
                    <a:cubicBezTo>
                      <a:pt x="10302" y="11143"/>
                      <a:pt x="10888" y="11653"/>
                      <a:pt x="11417" y="12088"/>
                    </a:cubicBezTo>
                    <a:cubicBezTo>
                      <a:pt x="11625" y="12256"/>
                      <a:pt x="11864" y="12336"/>
                      <a:pt x="12108" y="12336"/>
                    </a:cubicBezTo>
                    <a:cubicBezTo>
                      <a:pt x="12328" y="12336"/>
                      <a:pt x="12552" y="12270"/>
                      <a:pt x="12759" y="12145"/>
                    </a:cubicBezTo>
                    <a:cubicBezTo>
                      <a:pt x="11946" y="9971"/>
                      <a:pt x="11077" y="7797"/>
                      <a:pt x="10283" y="5624"/>
                    </a:cubicBezTo>
                    <a:lnTo>
                      <a:pt x="10283" y="5624"/>
                    </a:lnTo>
                    <a:cubicBezTo>
                      <a:pt x="11209" y="7060"/>
                      <a:pt x="11927" y="8667"/>
                      <a:pt x="12854" y="10103"/>
                    </a:cubicBezTo>
                    <a:cubicBezTo>
                      <a:pt x="13174" y="10584"/>
                      <a:pt x="13698" y="10996"/>
                      <a:pt x="14241" y="10996"/>
                    </a:cubicBezTo>
                    <a:cubicBezTo>
                      <a:pt x="14339" y="10996"/>
                      <a:pt x="14438" y="10983"/>
                      <a:pt x="14536" y="10954"/>
                    </a:cubicBezTo>
                    <a:cubicBezTo>
                      <a:pt x="13874" y="7835"/>
                      <a:pt x="13137" y="4622"/>
                      <a:pt x="12476" y="1503"/>
                    </a:cubicBezTo>
                    <a:cubicBezTo>
                      <a:pt x="11268" y="530"/>
                      <a:pt x="9660" y="0"/>
                      <a:pt x="8081" y="0"/>
                    </a:cubicBezTo>
                    <a:close/>
                  </a:path>
                </a:pathLst>
              </a:custGeom>
              <a:solidFill>
                <a:srgbClr val="FB8585"/>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5" name="Google Shape;1377;p50">
                <a:extLst>
                  <a:ext uri="{FF2B5EF4-FFF2-40B4-BE49-F238E27FC236}">
                    <a16:creationId xmlns:a16="http://schemas.microsoft.com/office/drawing/2014/main" id="{E9CD33FA-1A52-9F21-C0EF-5E8DEAED7176}"/>
                  </a:ext>
                </a:extLst>
              </p:cNvPr>
              <p:cNvSpPr/>
              <p:nvPr/>
            </p:nvSpPr>
            <p:spPr>
              <a:xfrm>
                <a:off x="1784069" y="1941792"/>
                <a:ext cx="82084" cy="188161"/>
              </a:xfrm>
              <a:custGeom>
                <a:avLst/>
                <a:gdLst/>
                <a:ahLst/>
                <a:cxnLst/>
                <a:rect l="l" t="t" r="r" b="b"/>
                <a:pathLst>
                  <a:path w="1608" h="3686" fill="none" extrusionOk="0">
                    <a:moveTo>
                      <a:pt x="1" y="0"/>
                    </a:moveTo>
                    <a:lnTo>
                      <a:pt x="1607" y="3686"/>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6" name="Google Shape;1378;p50">
                <a:extLst>
                  <a:ext uri="{FF2B5EF4-FFF2-40B4-BE49-F238E27FC236}">
                    <a16:creationId xmlns:a16="http://schemas.microsoft.com/office/drawing/2014/main" id="{5B0F5A7E-5C4D-5CE2-2FF2-39B417D5CBDA}"/>
                  </a:ext>
                </a:extLst>
              </p:cNvPr>
              <p:cNvSpPr/>
              <p:nvPr/>
            </p:nvSpPr>
            <p:spPr>
              <a:xfrm>
                <a:off x="1622970" y="1981353"/>
                <a:ext cx="205517" cy="338700"/>
              </a:xfrm>
              <a:custGeom>
                <a:avLst/>
                <a:gdLst/>
                <a:ahLst/>
                <a:cxnLst/>
                <a:rect l="l" t="t" r="r" b="b"/>
                <a:pathLst>
                  <a:path w="4026" h="6635" fill="none" extrusionOk="0">
                    <a:moveTo>
                      <a:pt x="0" y="0"/>
                    </a:moveTo>
                    <a:cubicBezTo>
                      <a:pt x="1342" y="2211"/>
                      <a:pt x="2684" y="4423"/>
                      <a:pt x="4026" y="6634"/>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7" name="Google Shape;1379;p50">
                <a:extLst>
                  <a:ext uri="{FF2B5EF4-FFF2-40B4-BE49-F238E27FC236}">
                    <a16:creationId xmlns:a16="http://schemas.microsoft.com/office/drawing/2014/main" id="{60AAB87D-F1FE-CDE8-10C2-8C2423D242FB}"/>
                  </a:ext>
                </a:extLst>
              </p:cNvPr>
              <p:cNvSpPr/>
              <p:nvPr/>
            </p:nvSpPr>
            <p:spPr>
              <a:xfrm>
                <a:off x="1481114" y="2048886"/>
                <a:ext cx="92702" cy="149569"/>
              </a:xfrm>
              <a:custGeom>
                <a:avLst/>
                <a:gdLst/>
                <a:ahLst/>
                <a:cxnLst/>
                <a:rect l="l" t="t" r="r" b="b"/>
                <a:pathLst>
                  <a:path w="1816" h="2930" fill="none" extrusionOk="0">
                    <a:moveTo>
                      <a:pt x="1" y="0"/>
                    </a:moveTo>
                    <a:cubicBezTo>
                      <a:pt x="605" y="983"/>
                      <a:pt x="1210" y="1947"/>
                      <a:pt x="1815" y="293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8" name="Google Shape;1380;p50">
                <a:extLst>
                  <a:ext uri="{FF2B5EF4-FFF2-40B4-BE49-F238E27FC236}">
                    <a16:creationId xmlns:a16="http://schemas.microsoft.com/office/drawing/2014/main" id="{B44F3A53-D2A1-8171-7021-EB656490BBEB}"/>
                  </a:ext>
                </a:extLst>
              </p:cNvPr>
              <p:cNvSpPr/>
              <p:nvPr/>
            </p:nvSpPr>
            <p:spPr>
              <a:xfrm>
                <a:off x="1294900" y="2105802"/>
                <a:ext cx="62788" cy="18377"/>
              </a:xfrm>
              <a:custGeom>
                <a:avLst/>
                <a:gdLst/>
                <a:ahLst/>
                <a:cxnLst/>
                <a:rect l="l" t="t" r="r" b="b"/>
                <a:pathLst>
                  <a:path w="1230" h="360" fill="none" extrusionOk="0">
                    <a:moveTo>
                      <a:pt x="1229" y="359"/>
                    </a:moveTo>
                    <a:cubicBezTo>
                      <a:pt x="813" y="246"/>
                      <a:pt x="416" y="114"/>
                      <a:pt x="1" y="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09" name="Google Shape;1381;p50">
                <a:extLst>
                  <a:ext uri="{FF2B5EF4-FFF2-40B4-BE49-F238E27FC236}">
                    <a16:creationId xmlns:a16="http://schemas.microsoft.com/office/drawing/2014/main" id="{50FA42A9-C061-7CD3-F035-698525BB164E}"/>
                  </a:ext>
                </a:extLst>
              </p:cNvPr>
              <p:cNvSpPr/>
              <p:nvPr/>
            </p:nvSpPr>
            <p:spPr>
              <a:xfrm>
                <a:off x="3023864" y="1882784"/>
                <a:ext cx="588629" cy="458968"/>
              </a:xfrm>
              <a:custGeom>
                <a:avLst/>
                <a:gdLst/>
                <a:ahLst/>
                <a:cxnLst/>
                <a:rect l="l" t="t" r="r" b="b"/>
                <a:pathLst>
                  <a:path w="11531" h="8991" extrusionOk="0">
                    <a:moveTo>
                      <a:pt x="5408" y="1"/>
                    </a:moveTo>
                    <a:cubicBezTo>
                      <a:pt x="5344" y="1"/>
                      <a:pt x="5280" y="1"/>
                      <a:pt x="5217" y="3"/>
                    </a:cubicBezTo>
                    <a:cubicBezTo>
                      <a:pt x="3743" y="60"/>
                      <a:pt x="2061" y="1005"/>
                      <a:pt x="984" y="2347"/>
                    </a:cubicBezTo>
                    <a:cubicBezTo>
                      <a:pt x="228" y="3292"/>
                      <a:pt x="1" y="4558"/>
                      <a:pt x="341" y="5711"/>
                    </a:cubicBezTo>
                    <a:cubicBezTo>
                      <a:pt x="417" y="5938"/>
                      <a:pt x="492" y="6165"/>
                      <a:pt x="587" y="6505"/>
                    </a:cubicBezTo>
                    <a:cubicBezTo>
                      <a:pt x="832" y="7393"/>
                      <a:pt x="1399" y="8168"/>
                      <a:pt x="2155" y="8698"/>
                    </a:cubicBezTo>
                    <a:cubicBezTo>
                      <a:pt x="2443" y="8901"/>
                      <a:pt x="2639" y="8991"/>
                      <a:pt x="2850" y="8991"/>
                    </a:cubicBezTo>
                    <a:cubicBezTo>
                      <a:pt x="2972" y="8991"/>
                      <a:pt x="3099" y="8961"/>
                      <a:pt x="3252" y="8906"/>
                    </a:cubicBezTo>
                    <a:cubicBezTo>
                      <a:pt x="3573" y="8792"/>
                      <a:pt x="3838" y="8528"/>
                      <a:pt x="3951" y="8206"/>
                    </a:cubicBezTo>
                    <a:cubicBezTo>
                      <a:pt x="4138" y="8631"/>
                      <a:pt x="4570" y="8857"/>
                      <a:pt x="5026" y="8857"/>
                    </a:cubicBezTo>
                    <a:cubicBezTo>
                      <a:pt x="5077" y="8857"/>
                      <a:pt x="5128" y="8855"/>
                      <a:pt x="5180" y="8849"/>
                    </a:cubicBezTo>
                    <a:cubicBezTo>
                      <a:pt x="5709" y="8811"/>
                      <a:pt x="6181" y="8414"/>
                      <a:pt x="6314" y="7904"/>
                    </a:cubicBezTo>
                    <a:cubicBezTo>
                      <a:pt x="6569" y="8207"/>
                      <a:pt x="6945" y="8375"/>
                      <a:pt x="7328" y="8375"/>
                    </a:cubicBezTo>
                    <a:cubicBezTo>
                      <a:pt x="7400" y="8375"/>
                      <a:pt x="7471" y="8369"/>
                      <a:pt x="7542" y="8357"/>
                    </a:cubicBezTo>
                    <a:cubicBezTo>
                      <a:pt x="7996" y="8263"/>
                      <a:pt x="8393" y="7923"/>
                      <a:pt x="8544" y="7488"/>
                    </a:cubicBezTo>
                    <a:cubicBezTo>
                      <a:pt x="8711" y="7836"/>
                      <a:pt x="9011" y="8081"/>
                      <a:pt x="9369" y="8081"/>
                    </a:cubicBezTo>
                    <a:cubicBezTo>
                      <a:pt x="9497" y="8081"/>
                      <a:pt x="9633" y="8049"/>
                      <a:pt x="9773" y="7979"/>
                    </a:cubicBezTo>
                    <a:cubicBezTo>
                      <a:pt x="10094" y="7809"/>
                      <a:pt x="10283" y="7469"/>
                      <a:pt x="10302" y="7110"/>
                    </a:cubicBezTo>
                    <a:cubicBezTo>
                      <a:pt x="10396" y="5617"/>
                      <a:pt x="10680" y="4785"/>
                      <a:pt x="11531" y="4369"/>
                    </a:cubicBezTo>
                    <a:cubicBezTo>
                      <a:pt x="10651" y="905"/>
                      <a:pt x="7478" y="1"/>
                      <a:pt x="5408" y="1"/>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0" name="Google Shape;1382;p50">
                <a:extLst>
                  <a:ext uri="{FF2B5EF4-FFF2-40B4-BE49-F238E27FC236}">
                    <a16:creationId xmlns:a16="http://schemas.microsoft.com/office/drawing/2014/main" id="{43B052FF-0DCA-F29B-86D3-1FDABFFE0956}"/>
                  </a:ext>
                </a:extLst>
              </p:cNvPr>
              <p:cNvSpPr/>
              <p:nvPr/>
            </p:nvSpPr>
            <p:spPr>
              <a:xfrm>
                <a:off x="3144484" y="2188751"/>
                <a:ext cx="85913" cy="123586"/>
              </a:xfrm>
              <a:custGeom>
                <a:avLst/>
                <a:gdLst/>
                <a:ahLst/>
                <a:cxnLst/>
                <a:rect l="l" t="t" r="r" b="b"/>
                <a:pathLst>
                  <a:path w="1683" h="2421" fill="none" extrusionOk="0">
                    <a:moveTo>
                      <a:pt x="0" y="1"/>
                    </a:moveTo>
                    <a:cubicBezTo>
                      <a:pt x="567" y="795"/>
                      <a:pt x="1116" y="1607"/>
                      <a:pt x="1683" y="242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1" name="Google Shape;1383;p50">
                <a:extLst>
                  <a:ext uri="{FF2B5EF4-FFF2-40B4-BE49-F238E27FC236}">
                    <a16:creationId xmlns:a16="http://schemas.microsoft.com/office/drawing/2014/main" id="{E0599C0A-BF99-562A-F781-344829B966EC}"/>
                  </a:ext>
                </a:extLst>
              </p:cNvPr>
              <p:cNvSpPr/>
              <p:nvPr/>
            </p:nvSpPr>
            <p:spPr>
              <a:xfrm>
                <a:off x="3289198" y="2149191"/>
                <a:ext cx="63758" cy="145741"/>
              </a:xfrm>
              <a:custGeom>
                <a:avLst/>
                <a:gdLst/>
                <a:ahLst/>
                <a:cxnLst/>
                <a:rect l="l" t="t" r="r" b="b"/>
                <a:pathLst>
                  <a:path w="1249" h="2855" fill="none" extrusionOk="0">
                    <a:moveTo>
                      <a:pt x="1" y="1"/>
                    </a:moveTo>
                    <a:cubicBezTo>
                      <a:pt x="416" y="965"/>
                      <a:pt x="832" y="1910"/>
                      <a:pt x="1248" y="2855"/>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2" name="Google Shape;1384;p50">
                <a:extLst>
                  <a:ext uri="{FF2B5EF4-FFF2-40B4-BE49-F238E27FC236}">
                    <a16:creationId xmlns:a16="http://schemas.microsoft.com/office/drawing/2014/main" id="{64285EF2-E208-8AAD-BB4A-6DC493045006}"/>
                  </a:ext>
                </a:extLst>
              </p:cNvPr>
              <p:cNvSpPr/>
              <p:nvPr/>
            </p:nvSpPr>
            <p:spPr>
              <a:xfrm>
                <a:off x="3426205" y="2137655"/>
                <a:ext cx="30935" cy="140891"/>
              </a:xfrm>
              <a:custGeom>
                <a:avLst/>
                <a:gdLst/>
                <a:ahLst/>
                <a:cxnLst/>
                <a:rect l="l" t="t" r="r" b="b"/>
                <a:pathLst>
                  <a:path w="606" h="2760" fill="none" extrusionOk="0">
                    <a:moveTo>
                      <a:pt x="1" y="0"/>
                    </a:moveTo>
                    <a:cubicBezTo>
                      <a:pt x="76" y="945"/>
                      <a:pt x="284" y="1871"/>
                      <a:pt x="605" y="276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3" name="Google Shape;1385;p50">
                <a:extLst>
                  <a:ext uri="{FF2B5EF4-FFF2-40B4-BE49-F238E27FC236}">
                    <a16:creationId xmlns:a16="http://schemas.microsoft.com/office/drawing/2014/main" id="{A62BDDCC-B795-53A8-EAF0-9E5918FDA50A}"/>
                  </a:ext>
                </a:extLst>
              </p:cNvPr>
              <p:cNvSpPr/>
              <p:nvPr/>
            </p:nvSpPr>
            <p:spPr>
              <a:xfrm>
                <a:off x="3147394" y="2243779"/>
                <a:ext cx="28025" cy="51"/>
              </a:xfrm>
              <a:custGeom>
                <a:avLst/>
                <a:gdLst/>
                <a:ahLst/>
                <a:cxnLst/>
                <a:rect l="l" t="t" r="r" b="b"/>
                <a:pathLst>
                  <a:path w="549" h="1" fill="none" extrusionOk="0">
                    <a:moveTo>
                      <a:pt x="0" y="0"/>
                    </a:moveTo>
                    <a:lnTo>
                      <a:pt x="548" y="0"/>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4" name="Google Shape;1386;p50">
                <a:extLst>
                  <a:ext uri="{FF2B5EF4-FFF2-40B4-BE49-F238E27FC236}">
                    <a16:creationId xmlns:a16="http://schemas.microsoft.com/office/drawing/2014/main" id="{0EF4FE45-578E-5B9F-1A8D-7D6270D39A8E}"/>
                  </a:ext>
                </a:extLst>
              </p:cNvPr>
              <p:cNvSpPr/>
              <p:nvPr/>
            </p:nvSpPr>
            <p:spPr>
              <a:xfrm>
                <a:off x="4433486" y="1892176"/>
                <a:ext cx="559685" cy="438702"/>
              </a:xfrm>
              <a:custGeom>
                <a:avLst/>
                <a:gdLst/>
                <a:ahLst/>
                <a:cxnLst/>
                <a:rect l="l" t="t" r="r" b="b"/>
                <a:pathLst>
                  <a:path w="10964" h="8594" extrusionOk="0">
                    <a:moveTo>
                      <a:pt x="5185" y="0"/>
                    </a:moveTo>
                    <a:cubicBezTo>
                      <a:pt x="3749" y="0"/>
                      <a:pt x="2301" y="541"/>
                      <a:pt x="1116" y="1388"/>
                    </a:cubicBezTo>
                    <a:cubicBezTo>
                      <a:pt x="624" y="2503"/>
                      <a:pt x="284" y="3675"/>
                      <a:pt x="114" y="4885"/>
                    </a:cubicBezTo>
                    <a:cubicBezTo>
                      <a:pt x="1" y="5584"/>
                      <a:pt x="133" y="6453"/>
                      <a:pt x="530" y="7039"/>
                    </a:cubicBezTo>
                    <a:cubicBezTo>
                      <a:pt x="851" y="7474"/>
                      <a:pt x="1191" y="7966"/>
                      <a:pt x="1664" y="8211"/>
                    </a:cubicBezTo>
                    <a:cubicBezTo>
                      <a:pt x="1934" y="8355"/>
                      <a:pt x="2239" y="8534"/>
                      <a:pt x="2545" y="8534"/>
                    </a:cubicBezTo>
                    <a:cubicBezTo>
                      <a:pt x="2560" y="8534"/>
                      <a:pt x="2575" y="8533"/>
                      <a:pt x="2590" y="8533"/>
                    </a:cubicBezTo>
                    <a:cubicBezTo>
                      <a:pt x="2911" y="8495"/>
                      <a:pt x="3195" y="8306"/>
                      <a:pt x="3365" y="8022"/>
                    </a:cubicBezTo>
                    <a:cubicBezTo>
                      <a:pt x="3522" y="8353"/>
                      <a:pt x="3887" y="8556"/>
                      <a:pt x="4255" y="8556"/>
                    </a:cubicBezTo>
                    <a:cubicBezTo>
                      <a:pt x="4286" y="8556"/>
                      <a:pt x="4317" y="8554"/>
                      <a:pt x="4348" y="8551"/>
                    </a:cubicBezTo>
                    <a:cubicBezTo>
                      <a:pt x="4745" y="8514"/>
                      <a:pt x="5104" y="8230"/>
                      <a:pt x="5198" y="7852"/>
                    </a:cubicBezTo>
                    <a:cubicBezTo>
                      <a:pt x="5198" y="8192"/>
                      <a:pt x="5576" y="8476"/>
                      <a:pt x="5917" y="8570"/>
                    </a:cubicBezTo>
                    <a:cubicBezTo>
                      <a:pt x="5984" y="8586"/>
                      <a:pt x="6052" y="8594"/>
                      <a:pt x="6122" y="8594"/>
                    </a:cubicBezTo>
                    <a:cubicBezTo>
                      <a:pt x="6384" y="8594"/>
                      <a:pt x="6652" y="8485"/>
                      <a:pt x="6862" y="8306"/>
                    </a:cubicBezTo>
                    <a:cubicBezTo>
                      <a:pt x="7126" y="8098"/>
                      <a:pt x="7296" y="7795"/>
                      <a:pt x="7410" y="7474"/>
                    </a:cubicBezTo>
                    <a:cubicBezTo>
                      <a:pt x="7485" y="7739"/>
                      <a:pt x="7618" y="7984"/>
                      <a:pt x="7882" y="8060"/>
                    </a:cubicBezTo>
                    <a:cubicBezTo>
                      <a:pt x="7947" y="8080"/>
                      <a:pt x="8016" y="8089"/>
                      <a:pt x="8085" y="8089"/>
                    </a:cubicBezTo>
                    <a:cubicBezTo>
                      <a:pt x="8279" y="8089"/>
                      <a:pt x="8480" y="8015"/>
                      <a:pt x="8620" y="7890"/>
                    </a:cubicBezTo>
                    <a:cubicBezTo>
                      <a:pt x="9773" y="6850"/>
                      <a:pt x="10453" y="5395"/>
                      <a:pt x="10963" y="3921"/>
                    </a:cubicBezTo>
                    <a:cubicBezTo>
                      <a:pt x="10188" y="2144"/>
                      <a:pt x="8506" y="707"/>
                      <a:pt x="6635" y="197"/>
                    </a:cubicBezTo>
                    <a:cubicBezTo>
                      <a:pt x="6160" y="63"/>
                      <a:pt x="5673" y="0"/>
                      <a:pt x="5185" y="0"/>
                    </a:cubicBezTo>
                    <a:close/>
                  </a:path>
                </a:pathLst>
              </a:custGeom>
              <a:solidFill>
                <a:srgbClr val="FC5B53"/>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5" name="Google Shape;1387;p50">
                <a:extLst>
                  <a:ext uri="{FF2B5EF4-FFF2-40B4-BE49-F238E27FC236}">
                    <a16:creationId xmlns:a16="http://schemas.microsoft.com/office/drawing/2014/main" id="{B4C72571-440A-8913-D4C2-EA176FECC3CC}"/>
                  </a:ext>
                </a:extLst>
              </p:cNvPr>
              <p:cNvSpPr/>
              <p:nvPr/>
            </p:nvSpPr>
            <p:spPr>
              <a:xfrm>
                <a:off x="4540580" y="2137655"/>
                <a:ext cx="62788" cy="174685"/>
              </a:xfrm>
              <a:custGeom>
                <a:avLst/>
                <a:gdLst/>
                <a:ahLst/>
                <a:cxnLst/>
                <a:rect l="l" t="t" r="r" b="b"/>
                <a:pathLst>
                  <a:path w="1230" h="3422" fill="none" extrusionOk="0">
                    <a:moveTo>
                      <a:pt x="1" y="0"/>
                    </a:moveTo>
                    <a:cubicBezTo>
                      <a:pt x="416" y="1134"/>
                      <a:pt x="832" y="2268"/>
                      <a:pt x="1229" y="342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6" name="Google Shape;1388;p50">
                <a:extLst>
                  <a:ext uri="{FF2B5EF4-FFF2-40B4-BE49-F238E27FC236}">
                    <a16:creationId xmlns:a16="http://schemas.microsoft.com/office/drawing/2014/main" id="{2C4A5608-10C7-03F1-9E3C-7190C6FAE8BF}"/>
                  </a:ext>
                </a:extLst>
              </p:cNvPr>
              <p:cNvSpPr/>
              <p:nvPr/>
            </p:nvSpPr>
            <p:spPr>
              <a:xfrm>
                <a:off x="4694942" y="2128926"/>
                <a:ext cx="5870" cy="178564"/>
              </a:xfrm>
              <a:custGeom>
                <a:avLst/>
                <a:gdLst/>
                <a:ahLst/>
                <a:cxnLst/>
                <a:rect l="l" t="t" r="r" b="b"/>
                <a:pathLst>
                  <a:path w="115" h="3498" fill="none" extrusionOk="0">
                    <a:moveTo>
                      <a:pt x="1" y="1"/>
                    </a:moveTo>
                    <a:cubicBezTo>
                      <a:pt x="39" y="1173"/>
                      <a:pt x="76" y="2326"/>
                      <a:pt x="114" y="349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7" name="Google Shape;1389;p50">
                <a:extLst>
                  <a:ext uri="{FF2B5EF4-FFF2-40B4-BE49-F238E27FC236}">
                    <a16:creationId xmlns:a16="http://schemas.microsoft.com/office/drawing/2014/main" id="{068611D5-7999-C191-62DE-681B306E566C}"/>
                  </a:ext>
                </a:extLst>
              </p:cNvPr>
              <p:cNvSpPr/>
              <p:nvPr/>
            </p:nvSpPr>
            <p:spPr>
              <a:xfrm>
                <a:off x="4809794" y="2145363"/>
                <a:ext cx="29914" cy="142831"/>
              </a:xfrm>
              <a:custGeom>
                <a:avLst/>
                <a:gdLst/>
                <a:ahLst/>
                <a:cxnLst/>
                <a:rect l="l" t="t" r="r" b="b"/>
                <a:pathLst>
                  <a:path w="586" h="2798" fill="none" extrusionOk="0">
                    <a:moveTo>
                      <a:pt x="586" y="0"/>
                    </a:moveTo>
                    <a:cubicBezTo>
                      <a:pt x="378" y="945"/>
                      <a:pt x="189" y="1871"/>
                      <a:pt x="0" y="2798"/>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8" name="Google Shape;1390;p50">
                <a:extLst>
                  <a:ext uri="{FF2B5EF4-FFF2-40B4-BE49-F238E27FC236}">
                    <a16:creationId xmlns:a16="http://schemas.microsoft.com/office/drawing/2014/main" id="{495F5CD2-F225-533D-659F-863C9883448B}"/>
                  </a:ext>
                </a:extLst>
              </p:cNvPr>
              <p:cNvSpPr/>
              <p:nvPr/>
            </p:nvSpPr>
            <p:spPr>
              <a:xfrm>
                <a:off x="4548288" y="2205188"/>
                <a:ext cx="6840" cy="34763"/>
              </a:xfrm>
              <a:custGeom>
                <a:avLst/>
                <a:gdLst/>
                <a:ahLst/>
                <a:cxnLst/>
                <a:rect l="l" t="t" r="r" b="b"/>
                <a:pathLst>
                  <a:path w="134" h="681" fill="none" extrusionOk="0">
                    <a:moveTo>
                      <a:pt x="133" y="0"/>
                    </a:moveTo>
                    <a:cubicBezTo>
                      <a:pt x="76" y="227"/>
                      <a:pt x="39" y="454"/>
                      <a:pt x="1" y="68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19" name="Google Shape;1391;p50">
                <a:extLst>
                  <a:ext uri="{FF2B5EF4-FFF2-40B4-BE49-F238E27FC236}">
                    <a16:creationId xmlns:a16="http://schemas.microsoft.com/office/drawing/2014/main" id="{58E17413-618F-6FE8-6459-EDF306649D19}"/>
                  </a:ext>
                </a:extLst>
              </p:cNvPr>
              <p:cNvSpPr/>
              <p:nvPr/>
            </p:nvSpPr>
            <p:spPr>
              <a:xfrm>
                <a:off x="4985391" y="2079718"/>
                <a:ext cx="18377" cy="38643"/>
              </a:xfrm>
              <a:custGeom>
                <a:avLst/>
                <a:gdLst/>
                <a:ahLst/>
                <a:cxnLst/>
                <a:rect l="l" t="t" r="r" b="b"/>
                <a:pathLst>
                  <a:path w="360" h="757" fill="none" extrusionOk="0">
                    <a:moveTo>
                      <a:pt x="0" y="757"/>
                    </a:moveTo>
                    <a:cubicBezTo>
                      <a:pt x="132" y="511"/>
                      <a:pt x="246" y="266"/>
                      <a:pt x="359" y="1"/>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0" name="Google Shape;1392;p50">
                <a:extLst>
                  <a:ext uri="{FF2B5EF4-FFF2-40B4-BE49-F238E27FC236}">
                    <a16:creationId xmlns:a16="http://schemas.microsoft.com/office/drawing/2014/main" id="{AAF892E3-7A2D-18CF-9EE6-7D62798EF0D3}"/>
                  </a:ext>
                </a:extLst>
              </p:cNvPr>
              <p:cNvSpPr/>
              <p:nvPr/>
            </p:nvSpPr>
            <p:spPr>
              <a:xfrm>
                <a:off x="5629892" y="1757160"/>
                <a:ext cx="802824" cy="720740"/>
              </a:xfrm>
              <a:custGeom>
                <a:avLst/>
                <a:gdLst/>
                <a:ahLst/>
                <a:cxnLst/>
                <a:rect l="l" t="t" r="r" b="b"/>
                <a:pathLst>
                  <a:path w="15727" h="14119" extrusionOk="0">
                    <a:moveTo>
                      <a:pt x="5189" y="0"/>
                    </a:moveTo>
                    <a:cubicBezTo>
                      <a:pt x="4839" y="0"/>
                      <a:pt x="4480" y="48"/>
                      <a:pt x="4158" y="101"/>
                    </a:cubicBezTo>
                    <a:cubicBezTo>
                      <a:pt x="2571" y="328"/>
                      <a:pt x="1172" y="1481"/>
                      <a:pt x="586" y="2974"/>
                    </a:cubicBezTo>
                    <a:cubicBezTo>
                      <a:pt x="0" y="4449"/>
                      <a:pt x="208" y="6225"/>
                      <a:pt x="1078" y="7567"/>
                    </a:cubicBezTo>
                    <a:cubicBezTo>
                      <a:pt x="1947" y="8909"/>
                      <a:pt x="3459" y="10025"/>
                      <a:pt x="5047" y="10232"/>
                    </a:cubicBezTo>
                    <a:cubicBezTo>
                      <a:pt x="6162" y="11178"/>
                      <a:pt x="7296" y="12123"/>
                      <a:pt x="8430" y="13049"/>
                    </a:cubicBezTo>
                    <a:cubicBezTo>
                      <a:pt x="8695" y="13276"/>
                      <a:pt x="8959" y="13502"/>
                      <a:pt x="9281" y="13616"/>
                    </a:cubicBezTo>
                    <a:cubicBezTo>
                      <a:pt x="9427" y="13676"/>
                      <a:pt x="9589" y="13709"/>
                      <a:pt x="9749" y="13709"/>
                    </a:cubicBezTo>
                    <a:cubicBezTo>
                      <a:pt x="9940" y="13709"/>
                      <a:pt x="10128" y="13662"/>
                      <a:pt x="10282" y="13559"/>
                    </a:cubicBezTo>
                    <a:cubicBezTo>
                      <a:pt x="9375" y="12293"/>
                      <a:pt x="8544" y="11064"/>
                      <a:pt x="7617" y="9798"/>
                    </a:cubicBezTo>
                    <a:lnTo>
                      <a:pt x="7617" y="9798"/>
                    </a:lnTo>
                    <a:cubicBezTo>
                      <a:pt x="9111" y="11102"/>
                      <a:pt x="10604" y="12387"/>
                      <a:pt x="12097" y="13691"/>
                    </a:cubicBezTo>
                    <a:cubicBezTo>
                      <a:pt x="12305" y="13862"/>
                      <a:pt x="12532" y="14051"/>
                      <a:pt x="12815" y="14107"/>
                    </a:cubicBezTo>
                    <a:cubicBezTo>
                      <a:pt x="12850" y="14115"/>
                      <a:pt x="12886" y="14118"/>
                      <a:pt x="12923" y="14118"/>
                    </a:cubicBezTo>
                    <a:cubicBezTo>
                      <a:pt x="13173" y="14118"/>
                      <a:pt x="13465" y="13959"/>
                      <a:pt x="13515" y="13729"/>
                    </a:cubicBezTo>
                    <a:cubicBezTo>
                      <a:pt x="12985" y="12841"/>
                      <a:pt x="12513" y="11915"/>
                      <a:pt x="11984" y="11026"/>
                    </a:cubicBezTo>
                    <a:lnTo>
                      <a:pt x="11984" y="11026"/>
                    </a:lnTo>
                    <a:lnTo>
                      <a:pt x="13458" y="12803"/>
                    </a:lnTo>
                    <a:cubicBezTo>
                      <a:pt x="13704" y="13068"/>
                      <a:pt x="13930" y="13351"/>
                      <a:pt x="14252" y="13521"/>
                    </a:cubicBezTo>
                    <a:cubicBezTo>
                      <a:pt x="14371" y="13588"/>
                      <a:pt x="14505" y="13620"/>
                      <a:pt x="14640" y="13620"/>
                    </a:cubicBezTo>
                    <a:cubicBezTo>
                      <a:pt x="14847" y="13620"/>
                      <a:pt x="15055" y="13545"/>
                      <a:pt x="15216" y="13408"/>
                    </a:cubicBezTo>
                    <a:cubicBezTo>
                      <a:pt x="15027" y="12954"/>
                      <a:pt x="14838" y="12463"/>
                      <a:pt x="14649" y="12009"/>
                    </a:cubicBezTo>
                    <a:lnTo>
                      <a:pt x="14649" y="12009"/>
                    </a:lnTo>
                    <a:cubicBezTo>
                      <a:pt x="14838" y="12160"/>
                      <a:pt x="15102" y="12253"/>
                      <a:pt x="15359" y="12253"/>
                    </a:cubicBezTo>
                    <a:cubicBezTo>
                      <a:pt x="15487" y="12253"/>
                      <a:pt x="15613" y="12230"/>
                      <a:pt x="15726" y="12179"/>
                    </a:cubicBezTo>
                    <a:cubicBezTo>
                      <a:pt x="15046" y="8985"/>
                      <a:pt x="14403" y="5829"/>
                      <a:pt x="13723" y="2634"/>
                    </a:cubicBezTo>
                    <a:cubicBezTo>
                      <a:pt x="11133" y="1803"/>
                      <a:pt x="8544" y="952"/>
                      <a:pt x="5954" y="101"/>
                    </a:cubicBezTo>
                    <a:cubicBezTo>
                      <a:pt x="5717" y="28"/>
                      <a:pt x="5455" y="0"/>
                      <a:pt x="5189" y="0"/>
                    </a:cubicBezTo>
                    <a:close/>
                  </a:path>
                </a:pathLst>
              </a:custGeom>
              <a:solidFill>
                <a:srgbClr val="FFC44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1" name="Google Shape;1393;p50">
                <a:extLst>
                  <a:ext uri="{FF2B5EF4-FFF2-40B4-BE49-F238E27FC236}">
                    <a16:creationId xmlns:a16="http://schemas.microsoft.com/office/drawing/2014/main" id="{A87E4031-467B-3D2B-9CE3-03FA7DE583C3}"/>
                  </a:ext>
                </a:extLst>
              </p:cNvPr>
              <p:cNvSpPr/>
              <p:nvPr/>
            </p:nvSpPr>
            <p:spPr>
              <a:xfrm>
                <a:off x="6222275" y="2048886"/>
                <a:ext cx="165037" cy="342580"/>
              </a:xfrm>
              <a:custGeom>
                <a:avLst/>
                <a:gdLst/>
                <a:ahLst/>
                <a:cxnLst/>
                <a:rect l="l" t="t" r="r" b="b"/>
                <a:pathLst>
                  <a:path w="3233" h="6711" fill="none" extrusionOk="0">
                    <a:moveTo>
                      <a:pt x="1" y="0"/>
                    </a:moveTo>
                    <a:lnTo>
                      <a:pt x="3233" y="6710"/>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2" name="Google Shape;1394;p50">
                <a:extLst>
                  <a:ext uri="{FF2B5EF4-FFF2-40B4-BE49-F238E27FC236}">
                    <a16:creationId xmlns:a16="http://schemas.microsoft.com/office/drawing/2014/main" id="{E0C14EC2-171A-EF46-8378-50E30A690BA4}"/>
                  </a:ext>
                </a:extLst>
              </p:cNvPr>
              <p:cNvSpPr/>
              <p:nvPr/>
            </p:nvSpPr>
            <p:spPr>
              <a:xfrm>
                <a:off x="6104564" y="2124128"/>
                <a:ext cx="153449" cy="211337"/>
              </a:xfrm>
              <a:custGeom>
                <a:avLst/>
                <a:gdLst/>
                <a:ahLst/>
                <a:cxnLst/>
                <a:rect l="l" t="t" r="r" b="b"/>
                <a:pathLst>
                  <a:path w="3006" h="4140" fill="none" extrusionOk="0">
                    <a:moveTo>
                      <a:pt x="3006" y="4140"/>
                    </a:moveTo>
                    <a:cubicBezTo>
                      <a:pt x="2099" y="2703"/>
                      <a:pt x="1078" y="1305"/>
                      <a:pt x="1" y="0"/>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3" name="Google Shape;1395;p50">
                <a:extLst>
                  <a:ext uri="{FF2B5EF4-FFF2-40B4-BE49-F238E27FC236}">
                    <a16:creationId xmlns:a16="http://schemas.microsoft.com/office/drawing/2014/main" id="{3F6E293E-ED9A-22F1-1A78-BECC70FF150C}"/>
                  </a:ext>
                </a:extLst>
              </p:cNvPr>
              <p:cNvSpPr/>
              <p:nvPr/>
            </p:nvSpPr>
            <p:spPr>
              <a:xfrm>
                <a:off x="5993591" y="2226372"/>
                <a:ext cx="57020" cy="57939"/>
              </a:xfrm>
              <a:custGeom>
                <a:avLst/>
                <a:gdLst/>
                <a:ahLst/>
                <a:cxnLst/>
                <a:rect l="l" t="t" r="r" b="b"/>
                <a:pathLst>
                  <a:path w="1117" h="1135" fill="none" extrusionOk="0">
                    <a:moveTo>
                      <a:pt x="1" y="1"/>
                    </a:moveTo>
                    <a:lnTo>
                      <a:pt x="1116" y="1135"/>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4" name="Google Shape;1396;p50">
                <a:extLst>
                  <a:ext uri="{FF2B5EF4-FFF2-40B4-BE49-F238E27FC236}">
                    <a16:creationId xmlns:a16="http://schemas.microsoft.com/office/drawing/2014/main" id="{7301C92D-35D0-0525-5C31-9C657D55E1C0}"/>
                  </a:ext>
                </a:extLst>
              </p:cNvPr>
              <p:cNvSpPr/>
              <p:nvPr/>
            </p:nvSpPr>
            <p:spPr>
              <a:xfrm>
                <a:off x="7318325" y="2432852"/>
                <a:ext cx="1032436" cy="829828"/>
              </a:xfrm>
              <a:custGeom>
                <a:avLst/>
                <a:gdLst/>
                <a:ahLst/>
                <a:cxnLst/>
                <a:rect l="l" t="t" r="r" b="b"/>
                <a:pathLst>
                  <a:path w="20225" h="16256" extrusionOk="0">
                    <a:moveTo>
                      <a:pt x="14687" y="1"/>
                    </a:moveTo>
                    <a:lnTo>
                      <a:pt x="11965" y="530"/>
                    </a:lnTo>
                    <a:cubicBezTo>
                      <a:pt x="8128" y="1929"/>
                      <a:pt x="4291" y="3346"/>
                      <a:pt x="435" y="4764"/>
                    </a:cubicBezTo>
                    <a:cubicBezTo>
                      <a:pt x="114" y="4877"/>
                      <a:pt x="416" y="5482"/>
                      <a:pt x="719" y="5671"/>
                    </a:cubicBezTo>
                    <a:cubicBezTo>
                      <a:pt x="1002" y="5860"/>
                      <a:pt x="1380" y="5860"/>
                      <a:pt x="1720" y="5860"/>
                    </a:cubicBezTo>
                    <a:cubicBezTo>
                      <a:pt x="4253" y="5803"/>
                      <a:pt x="6786" y="5785"/>
                      <a:pt x="9319" y="5728"/>
                    </a:cubicBezTo>
                    <a:lnTo>
                      <a:pt x="9319" y="5728"/>
                    </a:lnTo>
                    <a:cubicBezTo>
                      <a:pt x="6295" y="6087"/>
                      <a:pt x="3270" y="6427"/>
                      <a:pt x="246" y="6786"/>
                    </a:cubicBezTo>
                    <a:cubicBezTo>
                      <a:pt x="0" y="7070"/>
                      <a:pt x="189" y="7486"/>
                      <a:pt x="492" y="7731"/>
                    </a:cubicBezTo>
                    <a:cubicBezTo>
                      <a:pt x="794" y="7958"/>
                      <a:pt x="1210" y="8015"/>
                      <a:pt x="1588" y="8053"/>
                    </a:cubicBezTo>
                    <a:cubicBezTo>
                      <a:pt x="4423" y="8355"/>
                      <a:pt x="7277" y="8658"/>
                      <a:pt x="10132" y="8960"/>
                    </a:cubicBezTo>
                    <a:cubicBezTo>
                      <a:pt x="9278" y="8917"/>
                      <a:pt x="8423" y="8895"/>
                      <a:pt x="7568" y="8895"/>
                    </a:cubicBezTo>
                    <a:cubicBezTo>
                      <a:pt x="5431" y="8895"/>
                      <a:pt x="3292" y="9030"/>
                      <a:pt x="1172" y="9300"/>
                    </a:cubicBezTo>
                    <a:cubicBezTo>
                      <a:pt x="1002" y="9640"/>
                      <a:pt x="1153" y="10075"/>
                      <a:pt x="1456" y="10321"/>
                    </a:cubicBezTo>
                    <a:cubicBezTo>
                      <a:pt x="1758" y="10567"/>
                      <a:pt x="2155" y="10661"/>
                      <a:pt x="2533" y="10756"/>
                    </a:cubicBezTo>
                    <a:cubicBezTo>
                      <a:pt x="4631" y="11247"/>
                      <a:pt x="6748" y="11738"/>
                      <a:pt x="8846" y="12211"/>
                    </a:cubicBezTo>
                    <a:lnTo>
                      <a:pt x="4423" y="11852"/>
                    </a:lnTo>
                    <a:cubicBezTo>
                      <a:pt x="4215" y="12003"/>
                      <a:pt x="4178" y="12457"/>
                      <a:pt x="4329" y="12665"/>
                    </a:cubicBezTo>
                    <a:cubicBezTo>
                      <a:pt x="4480" y="12891"/>
                      <a:pt x="4726" y="13005"/>
                      <a:pt x="4971" y="13118"/>
                    </a:cubicBezTo>
                    <a:cubicBezTo>
                      <a:pt x="7051" y="14120"/>
                      <a:pt x="9149" y="15122"/>
                      <a:pt x="11247" y="16105"/>
                    </a:cubicBezTo>
                    <a:cubicBezTo>
                      <a:pt x="11463" y="16210"/>
                      <a:pt x="11707" y="16255"/>
                      <a:pt x="11958" y="16255"/>
                    </a:cubicBezTo>
                    <a:cubicBezTo>
                      <a:pt x="12431" y="16255"/>
                      <a:pt x="12931" y="16093"/>
                      <a:pt x="13326" y="15859"/>
                    </a:cubicBezTo>
                    <a:cubicBezTo>
                      <a:pt x="14725" y="15027"/>
                      <a:pt x="15840" y="13836"/>
                      <a:pt x="17068" y="12759"/>
                    </a:cubicBezTo>
                    <a:cubicBezTo>
                      <a:pt x="19053" y="11039"/>
                      <a:pt x="20225" y="8128"/>
                      <a:pt x="19771" y="5520"/>
                    </a:cubicBezTo>
                    <a:cubicBezTo>
                      <a:pt x="19299" y="2930"/>
                      <a:pt x="17238" y="681"/>
                      <a:pt x="14687" y="1"/>
                    </a:cubicBezTo>
                    <a:close/>
                  </a:path>
                </a:pathLst>
              </a:custGeom>
              <a:solidFill>
                <a:srgbClr val="FC7C9D"/>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5" name="Google Shape;1397;p50">
                <a:extLst>
                  <a:ext uri="{FF2B5EF4-FFF2-40B4-BE49-F238E27FC236}">
                    <a16:creationId xmlns:a16="http://schemas.microsoft.com/office/drawing/2014/main" id="{C8A92826-4AE6-F40D-A744-ADF323E3A02A}"/>
                  </a:ext>
                </a:extLst>
              </p:cNvPr>
              <p:cNvSpPr/>
              <p:nvPr/>
            </p:nvSpPr>
            <p:spPr>
              <a:xfrm>
                <a:off x="7728374" y="2727130"/>
                <a:ext cx="150590" cy="5870"/>
              </a:xfrm>
              <a:custGeom>
                <a:avLst/>
                <a:gdLst/>
                <a:ahLst/>
                <a:cxnLst/>
                <a:rect l="l" t="t" r="r" b="b"/>
                <a:pathLst>
                  <a:path w="2950" h="115" fill="none" extrusionOk="0">
                    <a:moveTo>
                      <a:pt x="1" y="114"/>
                    </a:moveTo>
                    <a:lnTo>
                      <a:pt x="2949" y="1"/>
                    </a:ln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6" name="Google Shape;1398;p50">
                <a:extLst>
                  <a:ext uri="{FF2B5EF4-FFF2-40B4-BE49-F238E27FC236}">
                    <a16:creationId xmlns:a16="http://schemas.microsoft.com/office/drawing/2014/main" id="{F828F325-C153-4D12-7EF3-C801E40AE97B}"/>
                  </a:ext>
                </a:extLst>
              </p:cNvPr>
              <p:cNvSpPr/>
              <p:nvPr/>
            </p:nvSpPr>
            <p:spPr>
              <a:xfrm>
                <a:off x="7734142" y="2887311"/>
                <a:ext cx="150590" cy="2910"/>
              </a:xfrm>
              <a:custGeom>
                <a:avLst/>
                <a:gdLst/>
                <a:ahLst/>
                <a:cxnLst/>
                <a:rect l="l" t="t" r="r" b="b"/>
                <a:pathLst>
                  <a:path w="2950" h="57" fill="none" extrusionOk="0">
                    <a:moveTo>
                      <a:pt x="1" y="0"/>
                    </a:moveTo>
                    <a:cubicBezTo>
                      <a:pt x="984" y="19"/>
                      <a:pt x="1967" y="38"/>
                      <a:pt x="2950" y="57"/>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7" name="Google Shape;1399;p50">
                <a:extLst>
                  <a:ext uri="{FF2B5EF4-FFF2-40B4-BE49-F238E27FC236}">
                    <a16:creationId xmlns:a16="http://schemas.microsoft.com/office/drawing/2014/main" id="{15468B87-F50D-44D6-892F-EF6AD4080675}"/>
                  </a:ext>
                </a:extLst>
              </p:cNvPr>
              <p:cNvSpPr/>
              <p:nvPr/>
            </p:nvSpPr>
            <p:spPr>
              <a:xfrm>
                <a:off x="7880796" y="2420346"/>
                <a:ext cx="461265" cy="734267"/>
              </a:xfrm>
              <a:custGeom>
                <a:avLst/>
                <a:gdLst/>
                <a:ahLst/>
                <a:cxnLst/>
                <a:rect l="l" t="t" r="r" b="b"/>
                <a:pathLst>
                  <a:path w="9036" h="14384" fill="none" extrusionOk="0">
                    <a:moveTo>
                      <a:pt x="4707" y="14384"/>
                    </a:moveTo>
                    <a:cubicBezTo>
                      <a:pt x="6654" y="13023"/>
                      <a:pt x="8147" y="10963"/>
                      <a:pt x="8601" y="8638"/>
                    </a:cubicBezTo>
                    <a:cubicBezTo>
                      <a:pt x="9036" y="6313"/>
                      <a:pt x="8336" y="3724"/>
                      <a:pt x="6597" y="2117"/>
                    </a:cubicBezTo>
                    <a:cubicBezTo>
                      <a:pt x="4859" y="491"/>
                      <a:pt x="2099" y="0"/>
                      <a:pt x="1" y="1134"/>
                    </a:cubicBezTo>
                  </a:path>
                </a:pathLst>
              </a:custGeom>
              <a:noFill/>
              <a:ln w="8975" cap="rnd" cmpd="sng">
                <a:solidFill>
                  <a:srgbClr val="191919"/>
                </a:solidFill>
                <a:prstDash val="solid"/>
                <a:round/>
                <a:headEnd type="none" w="sm" len="sm"/>
                <a:tailEnd type="none" w="sm" len="sm"/>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4" name="Google Shape;1400;p50">
              <a:extLst>
                <a:ext uri="{FF2B5EF4-FFF2-40B4-BE49-F238E27FC236}">
                  <a16:creationId xmlns:a16="http://schemas.microsoft.com/office/drawing/2014/main" id="{53E7EEB4-B714-FFA1-93FC-1C717F483C3D}"/>
                </a:ext>
              </a:extLst>
            </p:cNvPr>
            <p:cNvSpPr txBox="1">
              <a:spLocks/>
            </p:cNvSpPr>
            <p:nvPr/>
          </p:nvSpPr>
          <p:spPr>
            <a:xfrm>
              <a:off x="1213310" y="2808841"/>
              <a:ext cx="5969924" cy="1498799"/>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lnSpc>
                  <a:spcPct val="150000"/>
                </a:lnSpc>
                <a:spcAft>
                  <a:spcPts val="600"/>
                </a:spcAft>
              </a:pPr>
              <a:r>
                <a:rPr lang="vi-VN" sz="54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Điền thông tin thích hợp vào </a:t>
              </a:r>
              <a:r>
                <a:rPr lang="vi-VN" sz="5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PHT số 3</a:t>
              </a:r>
              <a:r>
                <a:rPr lang="en-US" sz="5400" b="1"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SG" sz="5400" dirty="0">
                <a:effectLst/>
                <a:latin typeface="Calibri" panose="020F0502020204030204" pitchFamily="34" charset="0"/>
                <a:ea typeface="Calibri" panose="020F0502020204030204" pitchFamily="34" charset="0"/>
                <a:cs typeface="Times New Roman" panose="02020603050405020304" pitchFamily="18" charset="0"/>
              </a:endParaRPr>
            </a:p>
          </p:txBody>
        </p:sp>
      </p:grpSp>
    </p:spTree>
    <p:custDataLst>
      <p:tags r:id="rId1"/>
    </p:custDataLst>
    <p:extLst>
      <p:ext uri="{BB962C8B-B14F-4D97-AF65-F5344CB8AC3E}">
        <p14:creationId xmlns:p14="http://schemas.microsoft.com/office/powerpoint/2010/main" val="244790051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Click="0">
        <p15:prstTrans prst="airplan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2FCACF70-FC7A-39A6-12A5-0439F73F3086}"/>
              </a:ext>
            </a:extLst>
          </p:cNvPr>
          <p:cNvPicPr>
            <a:picLocks noChangeAspect="1"/>
          </p:cNvPicPr>
          <p:nvPr/>
        </p:nvPicPr>
        <p:blipFill>
          <a:blip r:embed="rId3"/>
          <a:stretch>
            <a:fillRect/>
          </a:stretch>
        </p:blipFill>
        <p:spPr>
          <a:xfrm>
            <a:off x="0" y="0"/>
            <a:ext cx="12192000" cy="6858000"/>
          </a:xfrm>
          <a:prstGeom prst="rect">
            <a:avLst/>
          </a:prstGeom>
        </p:spPr>
      </p:pic>
      <p:graphicFrame>
        <p:nvGraphicFramePr>
          <p:cNvPr id="3" name="Table 2">
            <a:extLst>
              <a:ext uri="{FF2B5EF4-FFF2-40B4-BE49-F238E27FC236}">
                <a16:creationId xmlns:a16="http://schemas.microsoft.com/office/drawing/2014/main" id="{BFF506FD-D2B4-CD3F-2246-D99CE28FA9BD}"/>
              </a:ext>
            </a:extLst>
          </p:cNvPr>
          <p:cNvGraphicFramePr>
            <a:graphicFrameLocks noGrp="1"/>
          </p:cNvGraphicFramePr>
          <p:nvPr>
            <p:extLst>
              <p:ext uri="{D42A27DB-BD31-4B8C-83A1-F6EECF244321}">
                <p14:modId xmlns:p14="http://schemas.microsoft.com/office/powerpoint/2010/main" val="1690563725"/>
              </p:ext>
            </p:extLst>
          </p:nvPr>
        </p:nvGraphicFramePr>
        <p:xfrm>
          <a:off x="306561" y="663878"/>
          <a:ext cx="11578877" cy="6050071"/>
        </p:xfrm>
        <a:graphic>
          <a:graphicData uri="http://schemas.openxmlformats.org/drawingml/2006/table">
            <a:tbl>
              <a:tblPr firstRow="1" firstCol="1" bandRow="1"/>
              <a:tblGrid>
                <a:gridCol w="5167313">
                  <a:extLst>
                    <a:ext uri="{9D8B030D-6E8A-4147-A177-3AD203B41FA5}">
                      <a16:colId xmlns:a16="http://schemas.microsoft.com/office/drawing/2014/main" val="3292388612"/>
                    </a:ext>
                  </a:extLst>
                </a:gridCol>
                <a:gridCol w="2777377">
                  <a:extLst>
                    <a:ext uri="{9D8B030D-6E8A-4147-A177-3AD203B41FA5}">
                      <a16:colId xmlns:a16="http://schemas.microsoft.com/office/drawing/2014/main" val="1237096871"/>
                    </a:ext>
                  </a:extLst>
                </a:gridCol>
                <a:gridCol w="3634187">
                  <a:extLst>
                    <a:ext uri="{9D8B030D-6E8A-4147-A177-3AD203B41FA5}">
                      <a16:colId xmlns:a16="http://schemas.microsoft.com/office/drawing/2014/main" val="365570759"/>
                    </a:ext>
                  </a:extLst>
                </a:gridCol>
              </a:tblGrid>
              <a:tr h="1396890">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9pPr>
                    </a:lstStyle>
                    <a:p>
                      <a:pPr algn="ctr">
                        <a:lnSpc>
                          <a:spcPct val="107000"/>
                        </a:lnSpc>
                        <a:spcAft>
                          <a:spcPts val="600"/>
                        </a:spcAft>
                      </a:pPr>
                      <a:r>
                        <a:rPr lang="vi-VN" sz="3200" dirty="0">
                          <a:solidFill>
                            <a:schemeClr val="tx1"/>
                          </a:solidFill>
                          <a:effectLst/>
                          <a:latin typeface="+mj-lt"/>
                        </a:rPr>
                        <a:t>Tên tác phẩm, tác giả</a:t>
                      </a: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9pPr>
                    </a:lstStyle>
                    <a:p>
                      <a:pPr algn="ctr">
                        <a:lnSpc>
                          <a:spcPct val="107000"/>
                        </a:lnSpc>
                        <a:spcAft>
                          <a:spcPts val="600"/>
                        </a:spcAft>
                      </a:pPr>
                      <a:r>
                        <a:rPr lang="vi-VN" sz="3200">
                          <a:solidFill>
                            <a:schemeClr val="tx1"/>
                          </a:solidFill>
                          <a:effectLst/>
                          <a:latin typeface="+mj-lt"/>
                        </a:rPr>
                        <a:t>Phong cách</a:t>
                      </a:r>
                      <a:endParaRPr lang="en-SG" sz="24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9pPr>
                    </a:lstStyle>
                    <a:p>
                      <a:pPr algn="ctr">
                        <a:lnSpc>
                          <a:spcPct val="107000"/>
                        </a:lnSpc>
                        <a:spcAft>
                          <a:spcPts val="600"/>
                        </a:spcAft>
                      </a:pPr>
                      <a:r>
                        <a:rPr lang="vi-VN" sz="3200">
                          <a:solidFill>
                            <a:schemeClr val="tx1"/>
                          </a:solidFill>
                          <a:effectLst/>
                          <a:latin typeface="+mj-lt"/>
                        </a:rPr>
                        <a:t>Thời kì văn học </a:t>
                      </a:r>
                      <a:br>
                        <a:rPr lang="vi-VN" sz="3200">
                          <a:solidFill>
                            <a:schemeClr val="tx1"/>
                          </a:solidFill>
                          <a:effectLst/>
                          <a:latin typeface="+mj-lt"/>
                        </a:rPr>
                      </a:br>
                      <a:r>
                        <a:rPr lang="vi-VN" sz="3200">
                          <a:solidFill>
                            <a:schemeClr val="tx1"/>
                          </a:solidFill>
                          <a:effectLst/>
                          <a:latin typeface="+mj-lt"/>
                        </a:rPr>
                        <a:t>(trung đại/ hiện đại)</a:t>
                      </a:r>
                      <a:endParaRPr lang="en-SG" sz="24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solidFill>
                  </a:tcPr>
                </a:tc>
                <a:extLst>
                  <a:ext uri="{0D108BD9-81ED-4DB2-BD59-A6C34878D82A}">
                    <a16:rowId xmlns:a16="http://schemas.microsoft.com/office/drawing/2014/main" val="116176487"/>
                  </a:ext>
                </a:extLst>
              </a:tr>
              <a:tr h="500685">
                <a:tc>
                  <a:txBody>
                    <a:bodyPr/>
                    <a:lstStyle>
                      <a:lvl1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9pPr>
                    </a:lstStyle>
                    <a:p>
                      <a:pPr algn="just">
                        <a:lnSpc>
                          <a:spcPct val="107000"/>
                        </a:lnSpc>
                        <a:spcAft>
                          <a:spcPts val="600"/>
                        </a:spcAft>
                      </a:pPr>
                      <a:r>
                        <a:rPr lang="vi-VN" sz="3200">
                          <a:solidFill>
                            <a:schemeClr val="tx1"/>
                          </a:solidFill>
                          <a:effectLst/>
                          <a:latin typeface="+mj-lt"/>
                        </a:rPr>
                        <a:t>Chiều xuân (Anh Thơ)</a:t>
                      </a:r>
                      <a:endParaRPr lang="en-SG" sz="24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9pPr>
                    </a:lstStyle>
                    <a:p>
                      <a:pPr algn="ctr">
                        <a:lnSpc>
                          <a:spcPct val="107000"/>
                        </a:lnSpc>
                        <a:spcAft>
                          <a:spcPts val="600"/>
                        </a:spcAft>
                      </a:pP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9pPr>
                    </a:lstStyle>
                    <a:p>
                      <a:pPr algn="ctr">
                        <a:lnSpc>
                          <a:spcPct val="107000"/>
                        </a:lnSpc>
                        <a:spcAft>
                          <a:spcPts val="600"/>
                        </a:spcAft>
                      </a:pPr>
                      <a:endParaRPr lang="en-SG" sz="24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tint val="20000"/>
                      </a:srgbClr>
                    </a:solidFill>
                  </a:tcPr>
                </a:tc>
                <a:extLst>
                  <a:ext uri="{0D108BD9-81ED-4DB2-BD59-A6C34878D82A}">
                    <a16:rowId xmlns:a16="http://schemas.microsoft.com/office/drawing/2014/main" val="2447924461"/>
                  </a:ext>
                </a:extLst>
              </a:tr>
              <a:tr h="1038124">
                <a:tc>
                  <a:txBody>
                    <a:bodyPr/>
                    <a:lstStyle>
                      <a:lvl1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9pPr>
                    </a:lstStyle>
                    <a:p>
                      <a:pPr algn="just">
                        <a:lnSpc>
                          <a:spcPct val="107000"/>
                        </a:lnSpc>
                        <a:spcAft>
                          <a:spcPts val="600"/>
                        </a:spcAft>
                      </a:pPr>
                      <a:r>
                        <a:rPr lang="vi-VN" sz="3200">
                          <a:solidFill>
                            <a:schemeClr val="tx1"/>
                          </a:solidFill>
                          <a:effectLst/>
                          <a:latin typeface="+mj-lt"/>
                        </a:rPr>
                        <a:t>Hương Sơn phong cảnh ca (Chu Mạnh Trinh)</a:t>
                      </a:r>
                      <a:endParaRPr lang="en-SG" sz="24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9pPr>
                    </a:lstStyle>
                    <a:p>
                      <a:pPr algn="ctr">
                        <a:lnSpc>
                          <a:spcPct val="107000"/>
                        </a:lnSpc>
                        <a:spcAft>
                          <a:spcPts val="600"/>
                        </a:spcAft>
                      </a:pP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9pPr>
                    </a:lstStyle>
                    <a:p>
                      <a:pPr algn="ctr">
                        <a:lnSpc>
                          <a:spcPct val="107000"/>
                        </a:lnSpc>
                        <a:spcAft>
                          <a:spcPts val="600"/>
                        </a:spcAft>
                      </a:pPr>
                      <a:endParaRPr lang="en-SG" sz="24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939683903"/>
                  </a:ext>
                </a:extLst>
              </a:tr>
              <a:tr h="1038124">
                <a:tc>
                  <a:txBody>
                    <a:bodyPr/>
                    <a:lstStyle>
                      <a:lvl1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9pPr>
                    </a:lstStyle>
                    <a:p>
                      <a:pPr algn="just">
                        <a:lnSpc>
                          <a:spcPct val="107000"/>
                        </a:lnSpc>
                        <a:spcAft>
                          <a:spcPts val="600"/>
                        </a:spcAft>
                      </a:pPr>
                      <a:r>
                        <a:rPr lang="vi-VN" sz="3200" dirty="0">
                          <a:solidFill>
                            <a:schemeClr val="tx1"/>
                          </a:solidFill>
                          <a:effectLst/>
                          <a:latin typeface="+mj-lt"/>
                        </a:rPr>
                        <a:t>Nắng đã hanh rồi (Vũ Quần Phương)</a:t>
                      </a: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9pPr>
                    </a:lstStyle>
                    <a:p>
                      <a:pPr algn="ctr">
                        <a:lnSpc>
                          <a:spcPct val="107000"/>
                        </a:lnSpc>
                        <a:spcAft>
                          <a:spcPts val="600"/>
                        </a:spcAft>
                      </a:pPr>
                      <a:endParaRPr lang="en-SG" sz="24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9pPr>
                    </a:lstStyle>
                    <a:p>
                      <a:pPr algn="ctr">
                        <a:lnSpc>
                          <a:spcPct val="107000"/>
                        </a:lnSpc>
                        <a:spcAft>
                          <a:spcPts val="600"/>
                        </a:spcAft>
                      </a:pP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tint val="20000"/>
                      </a:srgbClr>
                    </a:solidFill>
                  </a:tcPr>
                </a:tc>
                <a:extLst>
                  <a:ext uri="{0D108BD9-81ED-4DB2-BD59-A6C34878D82A}">
                    <a16:rowId xmlns:a16="http://schemas.microsoft.com/office/drawing/2014/main" val="2403953881"/>
                  </a:ext>
                </a:extLst>
              </a:tr>
              <a:tr h="1038124">
                <a:tc>
                  <a:txBody>
                    <a:bodyPr/>
                    <a:lstStyle>
                      <a:lvl1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9pPr>
                    </a:lstStyle>
                    <a:p>
                      <a:pPr algn="just">
                        <a:lnSpc>
                          <a:spcPct val="107000"/>
                        </a:lnSpc>
                        <a:spcAft>
                          <a:spcPts val="600"/>
                        </a:spcAft>
                      </a:pPr>
                      <a:r>
                        <a:rPr lang="vi-VN" sz="3200">
                          <a:solidFill>
                            <a:schemeClr val="tx1"/>
                          </a:solidFill>
                          <a:effectLst/>
                          <a:latin typeface="+mj-lt"/>
                        </a:rPr>
                        <a:t>Chiếc lá đầu tiên (Hoàng Nhuận Cầm)</a:t>
                      </a:r>
                      <a:endParaRPr lang="en-SG" sz="24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9pPr>
                    </a:lstStyle>
                    <a:p>
                      <a:pPr algn="ctr">
                        <a:lnSpc>
                          <a:spcPct val="107000"/>
                        </a:lnSpc>
                        <a:spcAft>
                          <a:spcPts val="600"/>
                        </a:spcAft>
                      </a:pPr>
                      <a:endParaRPr lang="en-SG" sz="24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9pPr>
                    </a:lstStyle>
                    <a:p>
                      <a:pPr algn="ctr">
                        <a:lnSpc>
                          <a:spcPct val="107000"/>
                        </a:lnSpc>
                        <a:spcAft>
                          <a:spcPts val="600"/>
                        </a:spcAft>
                      </a:pP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216861464"/>
                  </a:ext>
                </a:extLst>
              </a:tr>
              <a:tr h="1038124">
                <a:tc>
                  <a:txBody>
                    <a:bodyPr/>
                    <a:lstStyle>
                      <a:lvl1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9pPr>
                    </a:lstStyle>
                    <a:p>
                      <a:pPr algn="just">
                        <a:lnSpc>
                          <a:spcPct val="107000"/>
                        </a:lnSpc>
                        <a:spcAft>
                          <a:spcPts val="600"/>
                        </a:spcAft>
                      </a:pPr>
                      <a:r>
                        <a:rPr lang="vi-VN" sz="3200" dirty="0">
                          <a:solidFill>
                            <a:schemeClr val="tx1"/>
                          </a:solidFill>
                          <a:effectLst/>
                          <a:latin typeface="+mj-lt"/>
                        </a:rPr>
                        <a:t>Nam quốc sơn hà (Lý Thường Kiệt)</a:t>
                      </a: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9pPr>
                    </a:lstStyle>
                    <a:p>
                      <a:pPr algn="ctr">
                        <a:lnSpc>
                          <a:spcPct val="107000"/>
                        </a:lnSpc>
                        <a:spcAft>
                          <a:spcPts val="600"/>
                        </a:spcAft>
                      </a:pPr>
                      <a:endParaRPr lang="en-SG" sz="24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9pPr>
                    </a:lstStyle>
                    <a:p>
                      <a:pPr algn="ctr">
                        <a:lnSpc>
                          <a:spcPct val="107000"/>
                        </a:lnSpc>
                        <a:spcAft>
                          <a:spcPts val="600"/>
                        </a:spcAft>
                      </a:pP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tint val="20000"/>
                      </a:srgbClr>
                    </a:solidFill>
                  </a:tcPr>
                </a:tc>
                <a:extLst>
                  <a:ext uri="{0D108BD9-81ED-4DB2-BD59-A6C34878D82A}">
                    <a16:rowId xmlns:a16="http://schemas.microsoft.com/office/drawing/2014/main" val="4209601752"/>
                  </a:ext>
                </a:extLst>
              </a:tr>
            </a:tbl>
          </a:graphicData>
        </a:graphic>
      </p:graphicFrame>
    </p:spTree>
    <p:custDataLst>
      <p:tags r:id="rId1"/>
    </p:custDataLst>
    <p:extLst>
      <p:ext uri="{BB962C8B-B14F-4D97-AF65-F5344CB8AC3E}">
        <p14:creationId xmlns:p14="http://schemas.microsoft.com/office/powerpoint/2010/main" val="108205281"/>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Click="0">
        <p15:prstTrans prst="airplane"/>
      </p:transition>
    </mc:Choice>
    <mc:Fallback xmlns="">
      <p:transition spd="slow" advClick="0">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Picture 20">
            <a:extLst>
              <a:ext uri="{FF2B5EF4-FFF2-40B4-BE49-F238E27FC236}">
                <a16:creationId xmlns:a16="http://schemas.microsoft.com/office/drawing/2014/main" id="{2FCACF70-FC7A-39A6-12A5-0439F73F3086}"/>
              </a:ext>
            </a:extLst>
          </p:cNvPr>
          <p:cNvPicPr>
            <a:picLocks noChangeAspect="1"/>
          </p:cNvPicPr>
          <p:nvPr/>
        </p:nvPicPr>
        <p:blipFill>
          <a:blip r:embed="rId3"/>
          <a:stretch>
            <a:fillRect/>
          </a:stretch>
        </p:blipFill>
        <p:spPr>
          <a:xfrm>
            <a:off x="0" y="0"/>
            <a:ext cx="12192000" cy="6858000"/>
          </a:xfrm>
          <a:prstGeom prst="rect">
            <a:avLst/>
          </a:prstGeom>
        </p:spPr>
      </p:pic>
      <p:graphicFrame>
        <p:nvGraphicFramePr>
          <p:cNvPr id="3" name="Table 2">
            <a:extLst>
              <a:ext uri="{FF2B5EF4-FFF2-40B4-BE49-F238E27FC236}">
                <a16:creationId xmlns:a16="http://schemas.microsoft.com/office/drawing/2014/main" id="{BFF506FD-D2B4-CD3F-2246-D99CE28FA9BD}"/>
              </a:ext>
            </a:extLst>
          </p:cNvPr>
          <p:cNvGraphicFramePr>
            <a:graphicFrameLocks noGrp="1"/>
          </p:cNvGraphicFramePr>
          <p:nvPr>
            <p:extLst>
              <p:ext uri="{D42A27DB-BD31-4B8C-83A1-F6EECF244321}">
                <p14:modId xmlns:p14="http://schemas.microsoft.com/office/powerpoint/2010/main" val="460073696"/>
              </p:ext>
            </p:extLst>
          </p:nvPr>
        </p:nvGraphicFramePr>
        <p:xfrm>
          <a:off x="306561" y="663878"/>
          <a:ext cx="11578877" cy="6050071"/>
        </p:xfrm>
        <a:graphic>
          <a:graphicData uri="http://schemas.openxmlformats.org/drawingml/2006/table">
            <a:tbl>
              <a:tblPr firstRow="1" firstCol="1" bandRow="1"/>
              <a:tblGrid>
                <a:gridCol w="5167313">
                  <a:extLst>
                    <a:ext uri="{9D8B030D-6E8A-4147-A177-3AD203B41FA5}">
                      <a16:colId xmlns:a16="http://schemas.microsoft.com/office/drawing/2014/main" val="3292388612"/>
                    </a:ext>
                  </a:extLst>
                </a:gridCol>
                <a:gridCol w="2777377">
                  <a:extLst>
                    <a:ext uri="{9D8B030D-6E8A-4147-A177-3AD203B41FA5}">
                      <a16:colId xmlns:a16="http://schemas.microsoft.com/office/drawing/2014/main" val="1237096871"/>
                    </a:ext>
                  </a:extLst>
                </a:gridCol>
                <a:gridCol w="3634187">
                  <a:extLst>
                    <a:ext uri="{9D8B030D-6E8A-4147-A177-3AD203B41FA5}">
                      <a16:colId xmlns:a16="http://schemas.microsoft.com/office/drawing/2014/main" val="365570759"/>
                    </a:ext>
                  </a:extLst>
                </a:gridCol>
              </a:tblGrid>
              <a:tr h="1396890">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9pPr>
                    </a:lstStyle>
                    <a:p>
                      <a:pPr algn="ctr">
                        <a:lnSpc>
                          <a:spcPct val="107000"/>
                        </a:lnSpc>
                        <a:spcAft>
                          <a:spcPts val="600"/>
                        </a:spcAft>
                      </a:pPr>
                      <a:r>
                        <a:rPr lang="vi-VN" sz="3200" dirty="0">
                          <a:solidFill>
                            <a:schemeClr val="tx1"/>
                          </a:solidFill>
                          <a:effectLst/>
                          <a:latin typeface="+mj-lt"/>
                        </a:rPr>
                        <a:t>Tên tác phẩm, tác giả</a:t>
                      </a: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9pPr>
                    </a:lstStyle>
                    <a:p>
                      <a:pPr algn="ctr">
                        <a:lnSpc>
                          <a:spcPct val="107000"/>
                        </a:lnSpc>
                        <a:spcAft>
                          <a:spcPts val="600"/>
                        </a:spcAft>
                      </a:pPr>
                      <a:r>
                        <a:rPr lang="vi-VN" sz="3200">
                          <a:solidFill>
                            <a:schemeClr val="tx1"/>
                          </a:solidFill>
                          <a:effectLst/>
                          <a:latin typeface="+mj-lt"/>
                        </a:rPr>
                        <a:t>Phong cách</a:t>
                      </a:r>
                      <a:endParaRPr lang="en-SG" sz="24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solidFill>
                  </a:tcPr>
                </a:tc>
                <a:tc>
                  <a:txBody>
                    <a:bodyPr/>
                    <a:lstStyle>
                      <a:lvl1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lt1"/>
                          </a:solidFill>
                          <a:latin typeface="Arial"/>
                          <a:sym typeface="Arial"/>
                        </a:defRPr>
                      </a:lvl9pPr>
                    </a:lstStyle>
                    <a:p>
                      <a:pPr algn="ctr">
                        <a:lnSpc>
                          <a:spcPct val="107000"/>
                        </a:lnSpc>
                        <a:spcAft>
                          <a:spcPts val="600"/>
                        </a:spcAft>
                      </a:pPr>
                      <a:r>
                        <a:rPr lang="vi-VN" sz="3200">
                          <a:solidFill>
                            <a:schemeClr val="tx1"/>
                          </a:solidFill>
                          <a:effectLst/>
                          <a:latin typeface="+mj-lt"/>
                        </a:rPr>
                        <a:t>Thời kì văn học </a:t>
                      </a:r>
                      <a:br>
                        <a:rPr lang="vi-VN" sz="3200">
                          <a:solidFill>
                            <a:schemeClr val="tx1"/>
                          </a:solidFill>
                          <a:effectLst/>
                          <a:latin typeface="+mj-lt"/>
                        </a:rPr>
                      </a:br>
                      <a:r>
                        <a:rPr lang="vi-VN" sz="3200">
                          <a:solidFill>
                            <a:schemeClr val="tx1"/>
                          </a:solidFill>
                          <a:effectLst/>
                          <a:latin typeface="+mj-lt"/>
                        </a:rPr>
                        <a:t>(trung đại/ hiện đại)</a:t>
                      </a:r>
                      <a:endParaRPr lang="en-SG" sz="24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solidFill>
                  </a:tcPr>
                </a:tc>
                <a:extLst>
                  <a:ext uri="{0D108BD9-81ED-4DB2-BD59-A6C34878D82A}">
                    <a16:rowId xmlns:a16="http://schemas.microsoft.com/office/drawing/2014/main" val="116176487"/>
                  </a:ext>
                </a:extLst>
              </a:tr>
              <a:tr h="500685">
                <a:tc>
                  <a:txBody>
                    <a:bodyPr/>
                    <a:lstStyle>
                      <a:lvl1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9pPr>
                    </a:lstStyle>
                    <a:p>
                      <a:pPr algn="just">
                        <a:lnSpc>
                          <a:spcPct val="107000"/>
                        </a:lnSpc>
                        <a:spcAft>
                          <a:spcPts val="600"/>
                        </a:spcAft>
                      </a:pPr>
                      <a:r>
                        <a:rPr lang="vi-VN" sz="3200">
                          <a:solidFill>
                            <a:schemeClr val="tx1"/>
                          </a:solidFill>
                          <a:effectLst/>
                          <a:latin typeface="+mj-lt"/>
                        </a:rPr>
                        <a:t>Chiều xuân (Anh Thơ)</a:t>
                      </a:r>
                      <a:endParaRPr lang="en-SG" sz="24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9pPr>
                    </a:lstStyle>
                    <a:p>
                      <a:pPr algn="ctr">
                        <a:lnSpc>
                          <a:spcPct val="107000"/>
                        </a:lnSpc>
                        <a:spcAft>
                          <a:spcPts val="600"/>
                        </a:spcAft>
                      </a:pP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9pPr>
                    </a:lstStyle>
                    <a:p>
                      <a:pPr algn="ctr">
                        <a:lnSpc>
                          <a:spcPct val="107000"/>
                        </a:lnSpc>
                        <a:spcAft>
                          <a:spcPts val="600"/>
                        </a:spcAft>
                      </a:pP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tint val="20000"/>
                      </a:srgbClr>
                    </a:solidFill>
                  </a:tcPr>
                </a:tc>
                <a:extLst>
                  <a:ext uri="{0D108BD9-81ED-4DB2-BD59-A6C34878D82A}">
                    <a16:rowId xmlns:a16="http://schemas.microsoft.com/office/drawing/2014/main" val="2447924461"/>
                  </a:ext>
                </a:extLst>
              </a:tr>
              <a:tr h="1038124">
                <a:tc>
                  <a:txBody>
                    <a:bodyPr/>
                    <a:lstStyle>
                      <a:lvl1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9pPr>
                    </a:lstStyle>
                    <a:p>
                      <a:pPr algn="just">
                        <a:lnSpc>
                          <a:spcPct val="107000"/>
                        </a:lnSpc>
                        <a:spcAft>
                          <a:spcPts val="600"/>
                        </a:spcAft>
                      </a:pPr>
                      <a:r>
                        <a:rPr lang="vi-VN" sz="3200">
                          <a:solidFill>
                            <a:schemeClr val="tx1"/>
                          </a:solidFill>
                          <a:effectLst/>
                          <a:latin typeface="+mj-lt"/>
                        </a:rPr>
                        <a:t>Hương Sơn phong cảnh ca (Chu Mạnh Trinh)</a:t>
                      </a:r>
                      <a:endParaRPr lang="en-SG" sz="24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9pPr>
                    </a:lstStyle>
                    <a:p>
                      <a:pPr algn="ctr">
                        <a:lnSpc>
                          <a:spcPct val="107000"/>
                        </a:lnSpc>
                        <a:spcAft>
                          <a:spcPts val="600"/>
                        </a:spcAft>
                      </a:pP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9pPr>
                    </a:lstStyle>
                    <a:p>
                      <a:pPr algn="ctr">
                        <a:lnSpc>
                          <a:spcPct val="107000"/>
                        </a:lnSpc>
                        <a:spcAft>
                          <a:spcPts val="600"/>
                        </a:spcAft>
                      </a:pP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1939683903"/>
                  </a:ext>
                </a:extLst>
              </a:tr>
              <a:tr h="1038124">
                <a:tc>
                  <a:txBody>
                    <a:bodyPr/>
                    <a:lstStyle>
                      <a:lvl1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9pPr>
                    </a:lstStyle>
                    <a:p>
                      <a:pPr algn="just">
                        <a:lnSpc>
                          <a:spcPct val="107000"/>
                        </a:lnSpc>
                        <a:spcAft>
                          <a:spcPts val="600"/>
                        </a:spcAft>
                      </a:pPr>
                      <a:r>
                        <a:rPr lang="vi-VN" sz="3200" dirty="0">
                          <a:solidFill>
                            <a:schemeClr val="tx1"/>
                          </a:solidFill>
                          <a:effectLst/>
                          <a:latin typeface="+mj-lt"/>
                        </a:rPr>
                        <a:t>Nắng đã hanh rồi (Vũ Quần Phương)</a:t>
                      </a: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9pPr>
                    </a:lstStyle>
                    <a:p>
                      <a:pPr algn="ctr">
                        <a:lnSpc>
                          <a:spcPct val="107000"/>
                        </a:lnSpc>
                        <a:spcAft>
                          <a:spcPts val="600"/>
                        </a:spcAft>
                      </a:pP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9pPr>
                    </a:lstStyle>
                    <a:p>
                      <a:pPr algn="ctr">
                        <a:lnSpc>
                          <a:spcPct val="107000"/>
                        </a:lnSpc>
                        <a:spcAft>
                          <a:spcPts val="600"/>
                        </a:spcAft>
                      </a:pP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tint val="20000"/>
                      </a:srgbClr>
                    </a:solidFill>
                  </a:tcPr>
                </a:tc>
                <a:extLst>
                  <a:ext uri="{0D108BD9-81ED-4DB2-BD59-A6C34878D82A}">
                    <a16:rowId xmlns:a16="http://schemas.microsoft.com/office/drawing/2014/main" val="2403953881"/>
                  </a:ext>
                </a:extLst>
              </a:tr>
              <a:tr h="1038124">
                <a:tc>
                  <a:txBody>
                    <a:bodyPr/>
                    <a:lstStyle>
                      <a:lvl1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9pPr>
                    </a:lstStyle>
                    <a:p>
                      <a:pPr algn="just">
                        <a:lnSpc>
                          <a:spcPct val="107000"/>
                        </a:lnSpc>
                        <a:spcAft>
                          <a:spcPts val="600"/>
                        </a:spcAft>
                      </a:pPr>
                      <a:r>
                        <a:rPr lang="vi-VN" sz="3200">
                          <a:solidFill>
                            <a:schemeClr val="tx1"/>
                          </a:solidFill>
                          <a:effectLst/>
                          <a:latin typeface="+mj-lt"/>
                        </a:rPr>
                        <a:t>Chiếc lá đầu tiên (Hoàng Nhuận Cầm)</a:t>
                      </a:r>
                      <a:endParaRPr lang="en-SG" sz="240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9pPr>
                    </a:lstStyle>
                    <a:p>
                      <a:pPr algn="ctr">
                        <a:lnSpc>
                          <a:spcPct val="107000"/>
                        </a:lnSpc>
                        <a:spcAft>
                          <a:spcPts val="600"/>
                        </a:spcAft>
                      </a:pP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9pPr>
                    </a:lstStyle>
                    <a:p>
                      <a:pPr algn="ctr">
                        <a:lnSpc>
                          <a:spcPct val="107000"/>
                        </a:lnSpc>
                        <a:spcAft>
                          <a:spcPts val="600"/>
                        </a:spcAft>
                      </a:pP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FFFF"/>
                    </a:solidFill>
                  </a:tcPr>
                </a:tc>
                <a:extLst>
                  <a:ext uri="{0D108BD9-81ED-4DB2-BD59-A6C34878D82A}">
                    <a16:rowId xmlns:a16="http://schemas.microsoft.com/office/drawing/2014/main" val="2216861464"/>
                  </a:ext>
                </a:extLst>
              </a:tr>
              <a:tr h="1038124">
                <a:tc>
                  <a:txBody>
                    <a:bodyPr/>
                    <a:lstStyle>
                      <a:lvl1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1" i="0" u="none" strike="noStrike" cap="none">
                          <a:solidFill>
                            <a:schemeClr val="dk1"/>
                          </a:solidFill>
                          <a:latin typeface="Arial"/>
                          <a:sym typeface="Arial"/>
                        </a:defRPr>
                      </a:lvl9pPr>
                    </a:lstStyle>
                    <a:p>
                      <a:pPr algn="just">
                        <a:lnSpc>
                          <a:spcPct val="107000"/>
                        </a:lnSpc>
                        <a:spcAft>
                          <a:spcPts val="600"/>
                        </a:spcAft>
                      </a:pPr>
                      <a:r>
                        <a:rPr lang="vi-VN" sz="3200" dirty="0">
                          <a:solidFill>
                            <a:schemeClr val="tx1"/>
                          </a:solidFill>
                          <a:effectLst/>
                          <a:latin typeface="+mj-lt"/>
                        </a:rPr>
                        <a:t>Nam quốc sơn hà (Lý Thường Kiệt)</a:t>
                      </a: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9pPr>
                    </a:lstStyle>
                    <a:p>
                      <a:pPr algn="ctr">
                        <a:lnSpc>
                          <a:spcPct val="107000"/>
                        </a:lnSpc>
                        <a:spcAft>
                          <a:spcPts val="600"/>
                        </a:spcAft>
                      </a:pP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tint val="20000"/>
                      </a:srgbClr>
                    </a:solidFill>
                  </a:tcPr>
                </a:tc>
                <a:tc>
                  <a:txBody>
                    <a:bodyPr/>
                    <a:lstStyle>
                      <a:lvl1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1pPr>
                      <a:lvl2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2pPr>
                      <a:lvl3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3pPr>
                      <a:lvl4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4pPr>
                      <a:lvl5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5pPr>
                      <a:lvl6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6pPr>
                      <a:lvl7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7pPr>
                      <a:lvl8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8pPr>
                      <a:lvl9pPr marR="0" algn="l" rtl="0">
                        <a:lnSpc>
                          <a:spcPct val="100000"/>
                        </a:lnSpc>
                        <a:spcBef>
                          <a:spcPts val="0"/>
                        </a:spcBef>
                        <a:spcAft>
                          <a:spcPts val="0"/>
                        </a:spcAft>
                        <a:buClr>
                          <a:srgbClr val="000000"/>
                        </a:buClr>
                        <a:buFont typeface="Arial"/>
                        <a:defRPr sz="1867" b="0" i="0" u="none" strike="noStrike" cap="none">
                          <a:solidFill>
                            <a:schemeClr val="dk1"/>
                          </a:solidFill>
                          <a:latin typeface="Arial"/>
                          <a:sym typeface="Arial"/>
                        </a:defRPr>
                      </a:lvl9pPr>
                    </a:lstStyle>
                    <a:p>
                      <a:pPr algn="ctr">
                        <a:lnSpc>
                          <a:spcPct val="107000"/>
                        </a:lnSpc>
                        <a:spcAft>
                          <a:spcPts val="600"/>
                        </a:spcAft>
                      </a:pPr>
                      <a:endParaRPr lang="en-SG" sz="2400" dirty="0">
                        <a:solidFill>
                          <a:schemeClr val="tx1"/>
                        </a:solidFill>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FFC3A5">
                        <a:tint val="20000"/>
                      </a:srgbClr>
                    </a:solidFill>
                  </a:tcPr>
                </a:tc>
                <a:extLst>
                  <a:ext uri="{0D108BD9-81ED-4DB2-BD59-A6C34878D82A}">
                    <a16:rowId xmlns:a16="http://schemas.microsoft.com/office/drawing/2014/main" val="4209601752"/>
                  </a:ext>
                </a:extLst>
              </a:tr>
            </a:tbl>
          </a:graphicData>
        </a:graphic>
      </p:graphicFrame>
      <p:sp>
        <p:nvSpPr>
          <p:cNvPr id="4" name="TextBox 3">
            <a:extLst>
              <a:ext uri="{FF2B5EF4-FFF2-40B4-BE49-F238E27FC236}">
                <a16:creationId xmlns:a16="http://schemas.microsoft.com/office/drawing/2014/main" id="{1CE3A60A-FEC3-7538-BEAF-153C7F22B4A1}"/>
              </a:ext>
            </a:extLst>
          </p:cNvPr>
          <p:cNvSpPr txBox="1"/>
          <p:nvPr/>
        </p:nvSpPr>
        <p:spPr>
          <a:xfrm>
            <a:off x="5727526" y="1981855"/>
            <a:ext cx="2239028" cy="583237"/>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600"/>
              </a:spcAft>
              <a:buClr>
                <a:srgbClr val="000000"/>
              </a:buClr>
              <a:buSzTx/>
              <a:buFont typeface="Arial"/>
              <a:buNone/>
              <a:tabLst/>
              <a:defRPr/>
            </a:pPr>
            <a:r>
              <a:rPr kumimoji="0" lang="vi-VN" sz="3200" b="0" i="0" u="none" strike="noStrike" kern="0" cap="none" spc="0" normalizeH="0" baseline="0" noProof="0" dirty="0">
                <a:ln>
                  <a:noFill/>
                </a:ln>
                <a:solidFill>
                  <a:srgbClr val="211E23"/>
                </a:solidFill>
                <a:effectLst/>
                <a:uLnTx/>
                <a:uFillTx/>
                <a:latin typeface="Times New Roman" panose="02020603050405020304" pitchFamily="18" charset="0"/>
                <a:ea typeface="+mn-ea"/>
                <a:cs typeface="+mn-cs"/>
                <a:sym typeface="Arial"/>
              </a:rPr>
              <a:t>Lãng mạn</a:t>
            </a:r>
            <a:endParaRPr kumimoji="0" lang="en-SG" sz="2400" b="0" i="0" u="none" strike="noStrike" kern="0" cap="none" spc="0" normalizeH="0" baseline="0" noProof="0" dirty="0">
              <a:ln>
                <a:noFill/>
              </a:ln>
              <a:solidFill>
                <a:srgbClr val="211E23"/>
              </a:solidFill>
              <a:effectLst/>
              <a:uLnTx/>
              <a:uFillTx/>
              <a:latin typeface="Arial"/>
              <a:ea typeface="Calibri" panose="020F0502020204030204" pitchFamily="34" charset="0"/>
              <a:cs typeface="Times New Roman" panose="02020603050405020304" pitchFamily="18" charset="0"/>
              <a:sym typeface="Arial"/>
            </a:endParaRPr>
          </a:p>
        </p:txBody>
      </p:sp>
      <p:sp>
        <p:nvSpPr>
          <p:cNvPr id="6" name="TextBox 5">
            <a:extLst>
              <a:ext uri="{FF2B5EF4-FFF2-40B4-BE49-F238E27FC236}">
                <a16:creationId xmlns:a16="http://schemas.microsoft.com/office/drawing/2014/main" id="{D699BCDB-F92A-01D3-7F1C-0FB27290FEFD}"/>
              </a:ext>
            </a:extLst>
          </p:cNvPr>
          <p:cNvSpPr txBox="1"/>
          <p:nvPr/>
        </p:nvSpPr>
        <p:spPr>
          <a:xfrm>
            <a:off x="5614792" y="2937351"/>
            <a:ext cx="2213976" cy="583237"/>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600"/>
              </a:spcAft>
              <a:buClr>
                <a:srgbClr val="000000"/>
              </a:buClr>
              <a:buSzTx/>
              <a:buFont typeface="Arial"/>
              <a:buNone/>
              <a:tabLst/>
              <a:defRPr/>
            </a:pPr>
            <a:r>
              <a:rPr kumimoji="0" lang="vi-VN" sz="3200" b="0" i="0" u="none" strike="noStrike" kern="0" cap="none" spc="0" normalizeH="0" baseline="0" noProof="0" dirty="0">
                <a:ln>
                  <a:noFill/>
                </a:ln>
                <a:solidFill>
                  <a:srgbClr val="211E23"/>
                </a:solidFill>
                <a:effectLst/>
                <a:uLnTx/>
                <a:uFillTx/>
                <a:latin typeface="Times New Roman" panose="02020603050405020304" pitchFamily="18" charset="0"/>
                <a:ea typeface="+mn-ea"/>
                <a:cs typeface="+mn-cs"/>
                <a:sym typeface="Arial"/>
              </a:rPr>
              <a:t>Cổ điển</a:t>
            </a:r>
            <a:endParaRPr kumimoji="0" lang="en-SG" sz="2400" b="0" i="0" u="none" strike="noStrike" kern="0" cap="none" spc="0" normalizeH="0" baseline="0" noProof="0" dirty="0">
              <a:ln>
                <a:noFill/>
              </a:ln>
              <a:solidFill>
                <a:srgbClr val="211E23"/>
              </a:solidFill>
              <a:effectLst/>
              <a:uLnTx/>
              <a:uFillTx/>
              <a:latin typeface="Arial"/>
              <a:ea typeface="Calibri" panose="020F0502020204030204" pitchFamily="34" charset="0"/>
              <a:cs typeface="Times New Roman" panose="02020603050405020304" pitchFamily="18" charset="0"/>
              <a:sym typeface="Arial"/>
            </a:endParaRPr>
          </a:p>
        </p:txBody>
      </p:sp>
      <p:sp>
        <p:nvSpPr>
          <p:cNvPr id="7" name="TextBox 6">
            <a:extLst>
              <a:ext uri="{FF2B5EF4-FFF2-40B4-BE49-F238E27FC236}">
                <a16:creationId xmlns:a16="http://schemas.microsoft.com/office/drawing/2014/main" id="{894E10DE-F90C-09D0-584C-060E71084C04}"/>
              </a:ext>
            </a:extLst>
          </p:cNvPr>
          <p:cNvSpPr txBox="1"/>
          <p:nvPr/>
        </p:nvSpPr>
        <p:spPr>
          <a:xfrm>
            <a:off x="5727526" y="3712534"/>
            <a:ext cx="2239028" cy="583237"/>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600"/>
              </a:spcAft>
              <a:buClr>
                <a:srgbClr val="000000"/>
              </a:buClr>
              <a:buSzTx/>
              <a:buFont typeface="Arial"/>
              <a:buNone/>
              <a:tabLst/>
              <a:defRPr/>
            </a:pPr>
            <a:r>
              <a:rPr kumimoji="0" lang="vi-VN" sz="3200" b="0" i="0" u="none" strike="noStrike" kern="0" cap="none" spc="0" normalizeH="0" baseline="0" noProof="0" dirty="0">
                <a:ln>
                  <a:noFill/>
                </a:ln>
                <a:solidFill>
                  <a:srgbClr val="211E23"/>
                </a:solidFill>
                <a:effectLst/>
                <a:uLnTx/>
                <a:uFillTx/>
                <a:latin typeface="Times New Roman" panose="02020603050405020304" pitchFamily="18" charset="0"/>
                <a:ea typeface="+mn-ea"/>
                <a:cs typeface="+mn-cs"/>
                <a:sym typeface="Arial"/>
              </a:rPr>
              <a:t>Lãng mạn</a:t>
            </a:r>
            <a:endParaRPr kumimoji="0" lang="en-SG" sz="2400" b="0" i="0" u="none" strike="noStrike" kern="0" cap="none" spc="0" normalizeH="0" baseline="0" noProof="0" dirty="0">
              <a:ln>
                <a:noFill/>
              </a:ln>
              <a:solidFill>
                <a:srgbClr val="211E23"/>
              </a:solidFill>
              <a:effectLst/>
              <a:uLnTx/>
              <a:uFillTx/>
              <a:latin typeface="Arial"/>
              <a:ea typeface="Calibri" panose="020F0502020204030204" pitchFamily="34" charset="0"/>
              <a:cs typeface="Times New Roman" panose="02020603050405020304" pitchFamily="18" charset="0"/>
              <a:sym typeface="Arial"/>
            </a:endParaRPr>
          </a:p>
        </p:txBody>
      </p:sp>
      <p:sp>
        <p:nvSpPr>
          <p:cNvPr id="8" name="TextBox 7">
            <a:extLst>
              <a:ext uri="{FF2B5EF4-FFF2-40B4-BE49-F238E27FC236}">
                <a16:creationId xmlns:a16="http://schemas.microsoft.com/office/drawing/2014/main" id="{DFB32EC1-286E-B245-DF75-7F5ECF41225D}"/>
              </a:ext>
            </a:extLst>
          </p:cNvPr>
          <p:cNvSpPr txBox="1"/>
          <p:nvPr/>
        </p:nvSpPr>
        <p:spPr>
          <a:xfrm>
            <a:off x="5685251" y="5902503"/>
            <a:ext cx="2213976" cy="583237"/>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600"/>
              </a:spcAft>
              <a:buClr>
                <a:srgbClr val="000000"/>
              </a:buClr>
              <a:buSzTx/>
              <a:buFont typeface="Arial"/>
              <a:buNone/>
              <a:tabLst/>
              <a:defRPr/>
            </a:pPr>
            <a:r>
              <a:rPr kumimoji="0" lang="vi-VN" sz="3200" b="0" i="0" u="none" strike="noStrike" kern="0" cap="none" spc="0" normalizeH="0" baseline="0" noProof="0" dirty="0">
                <a:ln>
                  <a:noFill/>
                </a:ln>
                <a:solidFill>
                  <a:srgbClr val="211E23"/>
                </a:solidFill>
                <a:effectLst/>
                <a:uLnTx/>
                <a:uFillTx/>
                <a:latin typeface="Times New Roman" panose="02020603050405020304" pitchFamily="18" charset="0"/>
                <a:ea typeface="+mn-ea"/>
                <a:cs typeface="+mn-cs"/>
                <a:sym typeface="Arial"/>
              </a:rPr>
              <a:t>Cổ điển</a:t>
            </a:r>
            <a:endParaRPr kumimoji="0" lang="en-SG" sz="2400" b="0" i="0" u="none" strike="noStrike" kern="0" cap="none" spc="0" normalizeH="0" baseline="0" noProof="0" dirty="0">
              <a:ln>
                <a:noFill/>
              </a:ln>
              <a:solidFill>
                <a:srgbClr val="211E23"/>
              </a:solidFill>
              <a:effectLst/>
              <a:uLnTx/>
              <a:uFillTx/>
              <a:latin typeface="Arial"/>
              <a:ea typeface="Calibri" panose="020F0502020204030204" pitchFamily="34" charset="0"/>
              <a:cs typeface="Times New Roman" panose="02020603050405020304" pitchFamily="18" charset="0"/>
              <a:sym typeface="Arial"/>
            </a:endParaRPr>
          </a:p>
        </p:txBody>
      </p:sp>
      <p:sp>
        <p:nvSpPr>
          <p:cNvPr id="9" name="TextBox 8">
            <a:extLst>
              <a:ext uri="{FF2B5EF4-FFF2-40B4-BE49-F238E27FC236}">
                <a16:creationId xmlns:a16="http://schemas.microsoft.com/office/drawing/2014/main" id="{2E4700D8-2551-39D2-A8D5-342AC1BC4D84}"/>
              </a:ext>
            </a:extLst>
          </p:cNvPr>
          <p:cNvSpPr txBox="1"/>
          <p:nvPr/>
        </p:nvSpPr>
        <p:spPr>
          <a:xfrm>
            <a:off x="5727526" y="4807518"/>
            <a:ext cx="2239028" cy="583237"/>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600"/>
              </a:spcAft>
              <a:buClr>
                <a:srgbClr val="000000"/>
              </a:buClr>
              <a:buSzTx/>
              <a:buFont typeface="Arial"/>
              <a:buNone/>
              <a:tabLst/>
              <a:defRPr/>
            </a:pPr>
            <a:r>
              <a:rPr kumimoji="0" lang="vi-VN" sz="3200" b="0" i="0" u="none" strike="noStrike" kern="0" cap="none" spc="0" normalizeH="0" baseline="0" noProof="0" dirty="0">
                <a:ln>
                  <a:noFill/>
                </a:ln>
                <a:solidFill>
                  <a:srgbClr val="211E23"/>
                </a:solidFill>
                <a:effectLst/>
                <a:uLnTx/>
                <a:uFillTx/>
                <a:latin typeface="Times New Roman" panose="02020603050405020304" pitchFamily="18" charset="0"/>
                <a:ea typeface="+mn-ea"/>
                <a:cs typeface="+mn-cs"/>
                <a:sym typeface="Arial"/>
              </a:rPr>
              <a:t>Lãng mạn</a:t>
            </a:r>
            <a:endParaRPr kumimoji="0" lang="en-SG" sz="2400" b="0" i="0" u="none" strike="noStrike" kern="0" cap="none" spc="0" normalizeH="0" baseline="0" noProof="0" dirty="0">
              <a:ln>
                <a:noFill/>
              </a:ln>
              <a:solidFill>
                <a:srgbClr val="211E23"/>
              </a:solidFill>
              <a:effectLst/>
              <a:uLnTx/>
              <a:uFillTx/>
              <a:latin typeface="Arial"/>
              <a:ea typeface="Calibri" panose="020F0502020204030204" pitchFamily="34" charset="0"/>
              <a:cs typeface="Times New Roman" panose="02020603050405020304" pitchFamily="18" charset="0"/>
              <a:sym typeface="Arial"/>
            </a:endParaRPr>
          </a:p>
        </p:txBody>
      </p:sp>
      <p:sp>
        <p:nvSpPr>
          <p:cNvPr id="11" name="TextBox 10">
            <a:extLst>
              <a:ext uri="{FF2B5EF4-FFF2-40B4-BE49-F238E27FC236}">
                <a16:creationId xmlns:a16="http://schemas.microsoft.com/office/drawing/2014/main" id="{B854EB5D-3795-5D85-3FFC-57DCC986A240}"/>
              </a:ext>
            </a:extLst>
          </p:cNvPr>
          <p:cNvSpPr txBox="1"/>
          <p:nvPr/>
        </p:nvSpPr>
        <p:spPr>
          <a:xfrm>
            <a:off x="9159658" y="1981855"/>
            <a:ext cx="1750512" cy="583237"/>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600"/>
              </a:spcAft>
              <a:buClr>
                <a:srgbClr val="000000"/>
              </a:buClr>
              <a:buSzTx/>
              <a:buFont typeface="Arial"/>
              <a:buNone/>
              <a:tabLst/>
              <a:defRPr/>
            </a:pPr>
            <a:r>
              <a:rPr kumimoji="0" lang="vi-VN" sz="3200" b="0" i="0" u="none" strike="noStrike" kern="0" cap="none" spc="0" normalizeH="0" baseline="0" noProof="0" dirty="0">
                <a:ln>
                  <a:noFill/>
                </a:ln>
                <a:solidFill>
                  <a:srgbClr val="211E23"/>
                </a:solidFill>
                <a:effectLst/>
                <a:uLnTx/>
                <a:uFillTx/>
                <a:latin typeface="Times New Roman" panose="02020603050405020304" pitchFamily="18" charset="0"/>
                <a:ea typeface="+mn-ea"/>
                <a:cs typeface="+mn-cs"/>
                <a:sym typeface="Arial"/>
              </a:rPr>
              <a:t>Hiện đại</a:t>
            </a:r>
            <a:endParaRPr kumimoji="0" lang="en-SG" sz="2400" b="0" i="0" u="none" strike="noStrike" kern="0" cap="none" spc="0" normalizeH="0" baseline="0" noProof="0" dirty="0">
              <a:ln>
                <a:noFill/>
              </a:ln>
              <a:solidFill>
                <a:srgbClr val="211E23"/>
              </a:solidFill>
              <a:effectLst/>
              <a:uLnTx/>
              <a:uFillTx/>
              <a:latin typeface="Arial"/>
              <a:ea typeface="Calibri" panose="020F0502020204030204" pitchFamily="34" charset="0"/>
              <a:cs typeface="Times New Roman" panose="02020603050405020304" pitchFamily="18" charset="0"/>
              <a:sym typeface="Arial"/>
            </a:endParaRPr>
          </a:p>
        </p:txBody>
      </p:sp>
      <p:sp>
        <p:nvSpPr>
          <p:cNvPr id="13" name="TextBox 12">
            <a:extLst>
              <a:ext uri="{FF2B5EF4-FFF2-40B4-BE49-F238E27FC236}">
                <a16:creationId xmlns:a16="http://schemas.microsoft.com/office/drawing/2014/main" id="{A1C46D08-896E-A4EE-EA72-857B077E0E84}"/>
              </a:ext>
            </a:extLst>
          </p:cNvPr>
          <p:cNvSpPr txBox="1"/>
          <p:nvPr/>
        </p:nvSpPr>
        <p:spPr>
          <a:xfrm>
            <a:off x="8915400" y="2835980"/>
            <a:ext cx="2239028" cy="583237"/>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600"/>
              </a:spcAft>
              <a:buClr>
                <a:srgbClr val="000000"/>
              </a:buClr>
              <a:buSzTx/>
              <a:buFont typeface="Arial"/>
              <a:buNone/>
              <a:tabLst/>
              <a:defRPr/>
            </a:pPr>
            <a:r>
              <a:rPr kumimoji="0" lang="vi-VN" sz="3200" b="0" i="0" u="none" strike="noStrike" kern="0" cap="none" spc="0" normalizeH="0" baseline="0" noProof="0" dirty="0">
                <a:ln>
                  <a:noFill/>
                </a:ln>
                <a:solidFill>
                  <a:srgbClr val="211E23"/>
                </a:solidFill>
                <a:effectLst/>
                <a:uLnTx/>
                <a:uFillTx/>
                <a:latin typeface="Times New Roman" panose="02020603050405020304" pitchFamily="18" charset="0"/>
                <a:ea typeface="+mn-ea"/>
                <a:cs typeface="+mn-cs"/>
                <a:sym typeface="Arial"/>
              </a:rPr>
              <a:t>Trung đại</a:t>
            </a:r>
            <a:endParaRPr kumimoji="0" lang="en-SG" sz="2400" b="0" i="0" u="none" strike="noStrike" kern="0" cap="none" spc="0" normalizeH="0" baseline="0" noProof="0" dirty="0">
              <a:ln>
                <a:noFill/>
              </a:ln>
              <a:solidFill>
                <a:srgbClr val="211E23"/>
              </a:solidFill>
              <a:effectLst/>
              <a:uLnTx/>
              <a:uFillTx/>
              <a:latin typeface="Arial"/>
              <a:ea typeface="Calibri" panose="020F0502020204030204" pitchFamily="34" charset="0"/>
              <a:cs typeface="Times New Roman" panose="02020603050405020304" pitchFamily="18" charset="0"/>
              <a:sym typeface="Arial"/>
            </a:endParaRPr>
          </a:p>
        </p:txBody>
      </p:sp>
      <p:sp>
        <p:nvSpPr>
          <p:cNvPr id="14" name="TextBox 13">
            <a:extLst>
              <a:ext uri="{FF2B5EF4-FFF2-40B4-BE49-F238E27FC236}">
                <a16:creationId xmlns:a16="http://schemas.microsoft.com/office/drawing/2014/main" id="{1497396C-D732-5412-A912-8F2A2C251494}"/>
              </a:ext>
            </a:extLst>
          </p:cNvPr>
          <p:cNvSpPr txBox="1"/>
          <p:nvPr/>
        </p:nvSpPr>
        <p:spPr>
          <a:xfrm>
            <a:off x="9159658" y="3814173"/>
            <a:ext cx="1750512" cy="583237"/>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600"/>
              </a:spcAft>
              <a:buClr>
                <a:srgbClr val="000000"/>
              </a:buClr>
              <a:buSzTx/>
              <a:buFont typeface="Arial"/>
              <a:buNone/>
              <a:tabLst/>
              <a:defRPr/>
            </a:pPr>
            <a:r>
              <a:rPr kumimoji="0" lang="vi-VN" sz="3200" b="0" i="0" u="none" strike="noStrike" kern="0" cap="none" spc="0" normalizeH="0" baseline="0" noProof="0" dirty="0">
                <a:ln>
                  <a:noFill/>
                </a:ln>
                <a:solidFill>
                  <a:srgbClr val="211E23"/>
                </a:solidFill>
                <a:effectLst/>
                <a:uLnTx/>
                <a:uFillTx/>
                <a:latin typeface="Times New Roman" panose="02020603050405020304" pitchFamily="18" charset="0"/>
                <a:ea typeface="+mn-ea"/>
                <a:cs typeface="+mn-cs"/>
                <a:sym typeface="Arial"/>
              </a:rPr>
              <a:t>Hiện đại</a:t>
            </a:r>
            <a:endParaRPr kumimoji="0" lang="en-SG" sz="2400" b="0" i="0" u="none" strike="noStrike" kern="0" cap="none" spc="0" normalizeH="0" baseline="0" noProof="0" dirty="0">
              <a:ln>
                <a:noFill/>
              </a:ln>
              <a:solidFill>
                <a:srgbClr val="211E23"/>
              </a:solidFill>
              <a:effectLst/>
              <a:uLnTx/>
              <a:uFillTx/>
              <a:latin typeface="Arial"/>
              <a:ea typeface="Calibri" panose="020F0502020204030204" pitchFamily="34" charset="0"/>
              <a:cs typeface="Times New Roman" panose="02020603050405020304" pitchFamily="18" charset="0"/>
              <a:sym typeface="Arial"/>
            </a:endParaRPr>
          </a:p>
        </p:txBody>
      </p:sp>
      <p:sp>
        <p:nvSpPr>
          <p:cNvPr id="15" name="TextBox 14">
            <a:extLst>
              <a:ext uri="{FF2B5EF4-FFF2-40B4-BE49-F238E27FC236}">
                <a16:creationId xmlns:a16="http://schemas.microsoft.com/office/drawing/2014/main" id="{3A24FF6A-5DAB-1260-E70E-33473FE773DE}"/>
              </a:ext>
            </a:extLst>
          </p:cNvPr>
          <p:cNvSpPr txBox="1"/>
          <p:nvPr/>
        </p:nvSpPr>
        <p:spPr>
          <a:xfrm>
            <a:off x="8915400" y="5902502"/>
            <a:ext cx="2239028" cy="583237"/>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600"/>
              </a:spcAft>
              <a:buClr>
                <a:srgbClr val="000000"/>
              </a:buClr>
              <a:buSzTx/>
              <a:buFont typeface="Arial"/>
              <a:buNone/>
              <a:tabLst/>
              <a:defRPr/>
            </a:pPr>
            <a:r>
              <a:rPr kumimoji="0" lang="vi-VN" sz="3200" b="0" i="0" u="none" strike="noStrike" kern="0" cap="none" spc="0" normalizeH="0" baseline="0" noProof="0" dirty="0">
                <a:ln>
                  <a:noFill/>
                </a:ln>
                <a:solidFill>
                  <a:srgbClr val="211E23"/>
                </a:solidFill>
                <a:effectLst/>
                <a:uLnTx/>
                <a:uFillTx/>
                <a:latin typeface="Times New Roman" panose="02020603050405020304" pitchFamily="18" charset="0"/>
                <a:ea typeface="+mn-ea"/>
                <a:cs typeface="+mn-cs"/>
                <a:sym typeface="Arial"/>
              </a:rPr>
              <a:t>Trung đại</a:t>
            </a:r>
            <a:endParaRPr kumimoji="0" lang="en-SG" sz="2400" b="0" i="0" u="none" strike="noStrike" kern="0" cap="none" spc="0" normalizeH="0" baseline="0" noProof="0" dirty="0">
              <a:ln>
                <a:noFill/>
              </a:ln>
              <a:solidFill>
                <a:srgbClr val="211E23"/>
              </a:solidFill>
              <a:effectLst/>
              <a:uLnTx/>
              <a:uFillTx/>
              <a:latin typeface="Arial"/>
              <a:ea typeface="Calibri" panose="020F0502020204030204" pitchFamily="34" charset="0"/>
              <a:cs typeface="Times New Roman" panose="02020603050405020304" pitchFamily="18" charset="0"/>
              <a:sym typeface="Arial"/>
            </a:endParaRPr>
          </a:p>
        </p:txBody>
      </p:sp>
      <p:sp>
        <p:nvSpPr>
          <p:cNvPr id="16" name="TextBox 15">
            <a:extLst>
              <a:ext uri="{FF2B5EF4-FFF2-40B4-BE49-F238E27FC236}">
                <a16:creationId xmlns:a16="http://schemas.microsoft.com/office/drawing/2014/main" id="{87EDB306-8381-C169-B582-1DC62A4F438A}"/>
              </a:ext>
            </a:extLst>
          </p:cNvPr>
          <p:cNvSpPr txBox="1"/>
          <p:nvPr/>
        </p:nvSpPr>
        <p:spPr>
          <a:xfrm>
            <a:off x="9159658" y="4858337"/>
            <a:ext cx="1750512" cy="583237"/>
          </a:xfrm>
          <a:prstGeom prst="rect">
            <a:avLst/>
          </a:prstGeom>
          <a:noFill/>
        </p:spPr>
        <p:txBody>
          <a:bodyPr wrap="square">
            <a:spAutoFit/>
          </a:bodyPr>
          <a:lstStyle/>
          <a:p>
            <a:pPr marL="0" marR="0" lvl="0" indent="0" algn="ctr" defTabSz="914400" rtl="0" eaLnBrk="1" fontAlgn="auto" latinLnBrk="0" hangingPunct="1">
              <a:lnSpc>
                <a:spcPct val="107000"/>
              </a:lnSpc>
              <a:spcBef>
                <a:spcPts val="0"/>
              </a:spcBef>
              <a:spcAft>
                <a:spcPts val="600"/>
              </a:spcAft>
              <a:buClr>
                <a:srgbClr val="000000"/>
              </a:buClr>
              <a:buSzTx/>
              <a:buFont typeface="Arial"/>
              <a:buNone/>
              <a:tabLst/>
              <a:defRPr/>
            </a:pPr>
            <a:r>
              <a:rPr kumimoji="0" lang="vi-VN" sz="3200" b="0" i="0" u="none" strike="noStrike" kern="0" cap="none" spc="0" normalizeH="0" baseline="0" noProof="0" dirty="0">
                <a:ln>
                  <a:noFill/>
                </a:ln>
                <a:solidFill>
                  <a:srgbClr val="211E23"/>
                </a:solidFill>
                <a:effectLst/>
                <a:uLnTx/>
                <a:uFillTx/>
                <a:latin typeface="Times New Roman" panose="02020603050405020304" pitchFamily="18" charset="0"/>
                <a:ea typeface="+mn-ea"/>
                <a:cs typeface="+mn-cs"/>
                <a:sym typeface="Arial"/>
              </a:rPr>
              <a:t>Hiện đại</a:t>
            </a:r>
            <a:endParaRPr kumimoji="0" lang="en-SG" sz="2400" b="0" i="0" u="none" strike="noStrike" kern="0" cap="none" spc="0" normalizeH="0" baseline="0" noProof="0" dirty="0">
              <a:ln>
                <a:noFill/>
              </a:ln>
              <a:solidFill>
                <a:srgbClr val="211E23"/>
              </a:solidFill>
              <a:effectLst/>
              <a:uLnTx/>
              <a:uFillTx/>
              <a:latin typeface="Arial"/>
              <a:ea typeface="Calibri" panose="020F0502020204030204" pitchFamily="34" charset="0"/>
              <a:cs typeface="Times New Roman" panose="02020603050405020304" pitchFamily="18" charset="0"/>
              <a:sym typeface="Arial"/>
            </a:endParaRPr>
          </a:p>
        </p:txBody>
      </p:sp>
    </p:spTree>
    <p:custDataLst>
      <p:tags r:id="rId1"/>
    </p:custDataLst>
    <p:extLst>
      <p:ext uri="{BB962C8B-B14F-4D97-AF65-F5344CB8AC3E}">
        <p14:creationId xmlns:p14="http://schemas.microsoft.com/office/powerpoint/2010/main" val="2426265485"/>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advClick="0">
        <p15:prstTrans prst="airplane"/>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barn(inVertical)">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barn(inVertical)">
                                      <p:cBhvr>
                                        <p:cTn id="17" dur="500"/>
                                        <p:tgtEl>
                                          <p:spTgt spid="6"/>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13"/>
                                        </p:tgtEl>
                                        <p:attrNameLst>
                                          <p:attrName>style.visibility</p:attrName>
                                        </p:attrNameLst>
                                      </p:cBhvr>
                                      <p:to>
                                        <p:strVal val="visible"/>
                                      </p:to>
                                    </p:set>
                                    <p:animEffect transition="in" filter="barn(inVertical)">
                                      <p:cBhvr>
                                        <p:cTn id="22" dur="500"/>
                                        <p:tgtEl>
                                          <p:spTgt spid="13"/>
                                        </p:tgtEl>
                                      </p:cBhvr>
                                    </p:animEffect>
                                  </p:childTnLst>
                                </p:cTn>
                              </p:par>
                            </p:childTnLst>
                          </p:cTn>
                        </p:par>
                      </p:childTnLst>
                    </p:cTn>
                  </p:par>
                  <p:par>
                    <p:cTn id="23" fill="hold">
                      <p:stCondLst>
                        <p:cond delay="indefinite"/>
                      </p:stCondLst>
                      <p:childTnLst>
                        <p:par>
                          <p:cTn id="24" fill="hold">
                            <p:stCondLst>
                              <p:cond delay="0"/>
                            </p:stCondLst>
                            <p:childTnLst>
                              <p:par>
                                <p:cTn id="25" presetID="16" presetClass="entr" presetSubtype="21"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arn(inVertical)">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16" presetClass="entr" presetSubtype="21" fill="hold" grpId="0" nodeType="clickEffect">
                                  <p:stCondLst>
                                    <p:cond delay="0"/>
                                  </p:stCondLst>
                                  <p:childTnLst>
                                    <p:set>
                                      <p:cBhvr>
                                        <p:cTn id="31" dur="1" fill="hold">
                                          <p:stCondLst>
                                            <p:cond delay="0"/>
                                          </p:stCondLst>
                                        </p:cTn>
                                        <p:tgtEl>
                                          <p:spTgt spid="14"/>
                                        </p:tgtEl>
                                        <p:attrNameLst>
                                          <p:attrName>style.visibility</p:attrName>
                                        </p:attrNameLst>
                                      </p:cBhvr>
                                      <p:to>
                                        <p:strVal val="visible"/>
                                      </p:to>
                                    </p:set>
                                    <p:animEffect transition="in" filter="barn(inVertical)">
                                      <p:cBhvr>
                                        <p:cTn id="32" dur="500"/>
                                        <p:tgtEl>
                                          <p:spTgt spid="14"/>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Effect transition="in" filter="barn(inVertical)">
                                      <p:cBhvr>
                                        <p:cTn id="37" dur="500"/>
                                        <p:tgtEl>
                                          <p:spTgt spid="9"/>
                                        </p:tgtEl>
                                      </p:cBhvr>
                                    </p:animEffect>
                                  </p:childTnLst>
                                </p:cTn>
                              </p:par>
                            </p:childTnLst>
                          </p:cTn>
                        </p:par>
                      </p:childTnLst>
                    </p:cTn>
                  </p:par>
                  <p:par>
                    <p:cTn id="38" fill="hold">
                      <p:stCondLst>
                        <p:cond delay="indefinite"/>
                      </p:stCondLst>
                      <p:childTnLst>
                        <p:par>
                          <p:cTn id="39" fill="hold">
                            <p:stCondLst>
                              <p:cond delay="0"/>
                            </p:stCondLst>
                            <p:childTnLst>
                              <p:par>
                                <p:cTn id="40" presetID="16" presetClass="entr" presetSubtype="21" fill="hold" grpId="0" nodeType="clickEffect">
                                  <p:stCondLst>
                                    <p:cond delay="0"/>
                                  </p:stCondLst>
                                  <p:childTnLst>
                                    <p:set>
                                      <p:cBhvr>
                                        <p:cTn id="41" dur="1" fill="hold">
                                          <p:stCondLst>
                                            <p:cond delay="0"/>
                                          </p:stCondLst>
                                        </p:cTn>
                                        <p:tgtEl>
                                          <p:spTgt spid="16"/>
                                        </p:tgtEl>
                                        <p:attrNameLst>
                                          <p:attrName>style.visibility</p:attrName>
                                        </p:attrNameLst>
                                      </p:cBhvr>
                                      <p:to>
                                        <p:strVal val="visible"/>
                                      </p:to>
                                    </p:set>
                                    <p:animEffect transition="in" filter="barn(inVertical)">
                                      <p:cBhvr>
                                        <p:cTn id="42" dur="500"/>
                                        <p:tgtEl>
                                          <p:spTgt spid="16"/>
                                        </p:tgtEl>
                                      </p:cBhvr>
                                    </p:animEffect>
                                  </p:childTnLst>
                                </p:cTn>
                              </p:par>
                            </p:childTnLst>
                          </p:cTn>
                        </p:par>
                      </p:childTnLst>
                    </p:cTn>
                  </p:par>
                  <p:par>
                    <p:cTn id="43" fill="hold">
                      <p:stCondLst>
                        <p:cond delay="indefinite"/>
                      </p:stCondLst>
                      <p:childTnLst>
                        <p:par>
                          <p:cTn id="44" fill="hold">
                            <p:stCondLst>
                              <p:cond delay="0"/>
                            </p:stCondLst>
                            <p:childTnLst>
                              <p:par>
                                <p:cTn id="45" presetID="16" presetClass="entr" presetSubtype="21" fill="hold" grpId="0" nodeType="clickEffect">
                                  <p:stCondLst>
                                    <p:cond delay="0"/>
                                  </p:stCondLst>
                                  <p:childTnLst>
                                    <p:set>
                                      <p:cBhvr>
                                        <p:cTn id="46" dur="1" fill="hold">
                                          <p:stCondLst>
                                            <p:cond delay="0"/>
                                          </p:stCondLst>
                                        </p:cTn>
                                        <p:tgtEl>
                                          <p:spTgt spid="8"/>
                                        </p:tgtEl>
                                        <p:attrNameLst>
                                          <p:attrName>style.visibility</p:attrName>
                                        </p:attrNameLst>
                                      </p:cBhvr>
                                      <p:to>
                                        <p:strVal val="visible"/>
                                      </p:to>
                                    </p:set>
                                    <p:animEffect transition="in" filter="barn(inVertical)">
                                      <p:cBhvr>
                                        <p:cTn id="47" dur="500"/>
                                        <p:tgtEl>
                                          <p:spTgt spid="8"/>
                                        </p:tgtEl>
                                      </p:cBhvr>
                                    </p:animEffect>
                                  </p:childTnLst>
                                </p:cTn>
                              </p:par>
                            </p:childTnLst>
                          </p:cTn>
                        </p:par>
                      </p:childTnLst>
                    </p:cTn>
                  </p:par>
                  <p:par>
                    <p:cTn id="48" fill="hold">
                      <p:stCondLst>
                        <p:cond delay="indefinite"/>
                      </p:stCondLst>
                      <p:childTnLst>
                        <p:par>
                          <p:cTn id="49" fill="hold">
                            <p:stCondLst>
                              <p:cond delay="0"/>
                            </p:stCondLst>
                            <p:childTnLst>
                              <p:par>
                                <p:cTn id="50" presetID="16" presetClass="entr" presetSubtype="21" fill="hold" grpId="0" nodeType="click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barn(inVertical)">
                                      <p:cBhvr>
                                        <p:cTn id="5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P spid="7" grpId="0"/>
      <p:bldP spid="8" grpId="0"/>
      <p:bldP spid="9" grpId="0"/>
      <p:bldP spid="11" grpId="0"/>
      <p:bldP spid="13" grpId="0"/>
      <p:bldP spid="14" grpId="0"/>
      <p:bldP spid="15" grpId="0"/>
      <p:bldP spid="16"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 name="Picture 10">
            <a:extLst>
              <a:ext uri="{FF2B5EF4-FFF2-40B4-BE49-F238E27FC236}">
                <a16:creationId xmlns:a16="http://schemas.microsoft.com/office/drawing/2014/main" id="{D7902158-C066-461E-A234-BA4C1DCEB7F8}"/>
              </a:ext>
            </a:extLst>
          </p:cNvPr>
          <p:cNvPicPr>
            <a:picLocks noChangeAspect="1"/>
          </p:cNvPicPr>
          <p:nvPr/>
        </p:nvPicPr>
        <p:blipFill rotWithShape="1">
          <a:blip r:embed="rId4"/>
          <a:srcRect b="9404"/>
          <a:stretch/>
        </p:blipFill>
        <p:spPr>
          <a:xfrm>
            <a:off x="0" y="-1"/>
            <a:ext cx="12278505" cy="6858001"/>
          </a:xfrm>
          <a:prstGeom prst="rect">
            <a:avLst/>
          </a:prstGeom>
        </p:spPr>
      </p:pic>
      <p:grpSp>
        <p:nvGrpSpPr>
          <p:cNvPr id="20" name="Group 19">
            <a:extLst>
              <a:ext uri="{FF2B5EF4-FFF2-40B4-BE49-F238E27FC236}">
                <a16:creationId xmlns:a16="http://schemas.microsoft.com/office/drawing/2014/main" id="{8F36D1C7-22BC-2D2D-21E5-D6EB371A90FB}"/>
              </a:ext>
            </a:extLst>
          </p:cNvPr>
          <p:cNvGrpSpPr/>
          <p:nvPr/>
        </p:nvGrpSpPr>
        <p:grpSpPr>
          <a:xfrm>
            <a:off x="-518171" y="-1"/>
            <a:ext cx="6751332" cy="6156961"/>
            <a:chOff x="-655332" y="-1"/>
            <a:chExt cx="7386247" cy="6492875"/>
          </a:xfrm>
        </p:grpSpPr>
        <p:grpSp>
          <p:nvGrpSpPr>
            <p:cNvPr id="8" name="Group 7">
              <a:extLst>
                <a:ext uri="{FF2B5EF4-FFF2-40B4-BE49-F238E27FC236}">
                  <a16:creationId xmlns:a16="http://schemas.microsoft.com/office/drawing/2014/main" id="{9EEEC778-6BAA-7106-CF75-309B6693DB06}"/>
                </a:ext>
              </a:extLst>
            </p:cNvPr>
            <p:cNvGrpSpPr/>
            <p:nvPr/>
          </p:nvGrpSpPr>
          <p:grpSpPr>
            <a:xfrm>
              <a:off x="0" y="-1"/>
              <a:ext cx="5323889" cy="6492875"/>
              <a:chOff x="1207009" y="816830"/>
              <a:chExt cx="2902291" cy="5224339"/>
            </a:xfrm>
          </p:grpSpPr>
          <p:pic>
            <p:nvPicPr>
              <p:cNvPr id="9" name="图片 17">
                <a:extLst>
                  <a:ext uri="{FF2B5EF4-FFF2-40B4-BE49-F238E27FC236}">
                    <a16:creationId xmlns:a16="http://schemas.microsoft.com/office/drawing/2014/main" id="{9D574DB3-5CE9-624F-498C-D7E83D5F412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07009" y="816830"/>
                <a:ext cx="2902291" cy="5224339"/>
              </a:xfrm>
              <a:prstGeom prst="rect">
                <a:avLst/>
              </a:prstGeom>
            </p:spPr>
          </p:pic>
          <p:sp>
            <p:nvSpPr>
              <p:cNvPr id="10" name="Rectangle: Rounded Corners 9">
                <a:extLst>
                  <a:ext uri="{FF2B5EF4-FFF2-40B4-BE49-F238E27FC236}">
                    <a16:creationId xmlns:a16="http://schemas.microsoft.com/office/drawing/2014/main" id="{F20E4E5D-12AD-1E9C-F9FA-CB08AFA02ECD}"/>
                  </a:ext>
                </a:extLst>
              </p:cNvPr>
              <p:cNvSpPr/>
              <p:nvPr/>
            </p:nvSpPr>
            <p:spPr>
              <a:xfrm>
                <a:off x="2152223" y="1937288"/>
                <a:ext cx="1117919" cy="3611105"/>
              </a:xfrm>
              <a:prstGeom prst="roundRect">
                <a:avLst/>
              </a:prstGeom>
              <a:solidFill>
                <a:srgbClr val="FFFCF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white"/>
                  </a:solidFill>
                  <a:effectLst/>
                  <a:uLnTx/>
                  <a:uFillTx/>
                  <a:latin typeface="等线" panose="020F0502020204030204"/>
                  <a:ea typeface="等线" panose="020F0502020204030204"/>
                  <a:cs typeface="Arial"/>
                </a:endParaRPr>
              </a:p>
            </p:txBody>
          </p:sp>
        </p:grpSp>
        <p:pic>
          <p:nvPicPr>
            <p:cNvPr id="14" name="Picture 13">
              <a:extLst>
                <a:ext uri="{FF2B5EF4-FFF2-40B4-BE49-F238E27FC236}">
                  <a16:creationId xmlns:a16="http://schemas.microsoft.com/office/drawing/2014/main" id="{64E7F861-C376-77F3-C3A1-AA72839DA9CC}"/>
                </a:ext>
              </a:extLst>
            </p:cNvPr>
            <p:cNvPicPr>
              <a:picLocks noChangeAspect="1"/>
            </p:cNvPicPr>
            <p:nvPr/>
          </p:nvPicPr>
          <p:blipFill>
            <a:blip r:embed="rId6">
              <a:clrChange>
                <a:clrFrom>
                  <a:srgbClr val="FFFFFF"/>
                </a:clrFrom>
                <a:clrTo>
                  <a:srgbClr val="FFFFFF">
                    <a:alpha val="0"/>
                  </a:srgbClr>
                </a:clrTo>
              </a:clrChange>
            </a:blip>
            <a:stretch>
              <a:fillRect/>
            </a:stretch>
          </p:blipFill>
          <p:spPr>
            <a:xfrm>
              <a:off x="-655332" y="1690687"/>
              <a:ext cx="7386247" cy="4154764"/>
            </a:xfrm>
            <a:prstGeom prst="rect">
              <a:avLst/>
            </a:prstGeom>
          </p:spPr>
        </p:pic>
      </p:grpSp>
    </p:spTree>
    <p:custDataLst>
      <p:tags r:id="rId1"/>
    </p:custDataLst>
    <p:extLst>
      <p:ext uri="{BB962C8B-B14F-4D97-AF65-F5344CB8AC3E}">
        <p14:creationId xmlns:p14="http://schemas.microsoft.com/office/powerpoint/2010/main" val="2948870952"/>
      </p:ext>
    </p:extLst>
  </p:cSld>
  <p:clrMapOvr>
    <a:masterClrMapping/>
  </p:clrMapOvr>
  <p:transition spd="slow" advClick="0">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up)">
                                      <p:cBhvr>
                                        <p:cTn id="7"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悠扬的中国风">
            <a:hlinkClick r:id="" action="ppaction://media"/>
            <a:extLst>
              <a:ext uri="{FF2B5EF4-FFF2-40B4-BE49-F238E27FC236}">
                <a16:creationId xmlns:a16="http://schemas.microsoft.com/office/drawing/2014/main" id="{E6F4FEE4-FFE6-4793-B1D0-03FBE6EC0B36}"/>
              </a:ext>
            </a:extLst>
          </p:cNvPr>
          <p:cNvPicPr>
            <a:picLocks noChangeAspect="1"/>
          </p:cNvPicPr>
          <p:nvPr>
            <a:audioFile r:link="rId3"/>
            <p:extLst>
              <p:ext uri="{DAA4B4D4-6D71-4841-9C94-3DE7FCFB9230}">
                <p14:media xmlns:p14="http://schemas.microsoft.com/office/powerpoint/2010/main" r:embed="rId2"/>
              </p:ext>
            </p:extLst>
          </p:nvPr>
        </p:nvPicPr>
        <p:blipFill>
          <a:blip r:embed="rId6"/>
          <a:stretch>
            <a:fillRect/>
          </a:stretch>
        </p:blipFill>
        <p:spPr>
          <a:xfrm>
            <a:off x="-1371600" y="-609600"/>
            <a:ext cx="609600" cy="609600"/>
          </a:xfrm>
          <a:prstGeom prst="rect">
            <a:avLst/>
          </a:prstGeom>
        </p:spPr>
      </p:pic>
      <p:pic>
        <p:nvPicPr>
          <p:cNvPr id="3" name="Picture 2">
            <a:extLst>
              <a:ext uri="{FF2B5EF4-FFF2-40B4-BE49-F238E27FC236}">
                <a16:creationId xmlns:a16="http://schemas.microsoft.com/office/drawing/2014/main" id="{3FB0217F-DD0B-AA79-41A3-3641F91199EE}"/>
              </a:ext>
            </a:extLst>
          </p:cNvPr>
          <p:cNvPicPr>
            <a:picLocks noChangeAspect="1"/>
          </p:cNvPicPr>
          <p:nvPr/>
        </p:nvPicPr>
        <p:blipFill rotWithShape="1">
          <a:blip r:embed="rId7"/>
          <a:srcRect b="16023"/>
          <a:stretch/>
        </p:blipFill>
        <p:spPr>
          <a:xfrm>
            <a:off x="0" y="0"/>
            <a:ext cx="12192000" cy="5759116"/>
          </a:xfrm>
          <a:prstGeom prst="rect">
            <a:avLst/>
          </a:prstGeom>
          <a:ln>
            <a:noFill/>
          </a:ln>
          <a:effectLst>
            <a:softEdge rad="112500"/>
          </a:effectLst>
        </p:spPr>
      </p:pic>
    </p:spTree>
    <p:custDataLst>
      <p:tags r:id="rId1"/>
    </p:custDataLst>
    <p:extLst>
      <p:ext uri="{BB962C8B-B14F-4D97-AF65-F5344CB8AC3E}">
        <p14:creationId xmlns:p14="http://schemas.microsoft.com/office/powerpoint/2010/main" val="661864806"/>
      </p:ext>
    </p:extLst>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3250" advClick="0">
        <p15:prstTrans prst="origami"/>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 presetClass="mediacall" presetSubtype="0" fill="hold" nodeType="afterEffect">
                                  <p:stCondLst>
                                    <p:cond delay="0"/>
                                  </p:stCondLst>
                                  <p:childTnLst>
                                    <p:cmd type="call" cmd="playFrom(0.0)">
                                      <p:cBhvr>
                                        <p:cTn id="6" dur="81040" fill="hold"/>
                                        <p:tgtEl>
                                          <p:spTgt spid="6"/>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vol="80000" showWhenStopped="0">
                <p:cTn id="7" repeatCount="indefinite" fill="remove" display="0">
                  <p:stCondLst>
                    <p:cond delay="indefinite"/>
                  </p:stCondLst>
                  <p:endCondLst>
                    <p:cond evt="onPrev" delay="0">
                      <p:tgtEl>
                        <p:sldTgt/>
                      </p:tgtEl>
                    </p:cond>
                    <p:cond evt="onStopAudio" delay="0">
                      <p:tgtEl>
                        <p:sldTgt/>
                      </p:tgtEl>
                    </p:cond>
                  </p:endCondLst>
                </p:cTn>
                <p:tgtEl>
                  <p:spTgt spid="6"/>
                </p:tgtEl>
              </p:cMediaNode>
            </p:audio>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id="{C99A25C3-3F76-499A-AA4D-86B86BE36B45}"/>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0" y="-9125"/>
            <a:ext cx="12192000" cy="6858000"/>
          </a:xfrm>
          <a:prstGeom prst="rect">
            <a:avLst/>
          </a:prstGeom>
        </p:spPr>
      </p:pic>
      <p:pic>
        <p:nvPicPr>
          <p:cNvPr id="2" name="图片 7" descr="6">
            <a:extLst>
              <a:ext uri="{FF2B5EF4-FFF2-40B4-BE49-F238E27FC236}">
                <a16:creationId xmlns:a16="http://schemas.microsoft.com/office/drawing/2014/main" id="{1ABBB249-E1F3-014E-AF02-479F73B5C82F}"/>
              </a:ext>
            </a:extLst>
          </p:cNvPr>
          <p:cNvPicPr>
            <a:picLocks noChangeAspect="1"/>
          </p:cNvPicPr>
          <p:nvPr/>
        </p:nvPicPr>
        <p:blipFill rotWithShape="1">
          <a:blip r:embed="rId4"/>
          <a:srcRect t="109" r="23384" b="29704"/>
          <a:stretch/>
        </p:blipFill>
        <p:spPr>
          <a:xfrm>
            <a:off x="0" y="1698608"/>
            <a:ext cx="4011930" cy="2067358"/>
          </a:xfrm>
          <a:prstGeom prst="rect">
            <a:avLst/>
          </a:prstGeom>
        </p:spPr>
      </p:pic>
      <p:pic>
        <p:nvPicPr>
          <p:cNvPr id="3" name="图片 7" descr="6">
            <a:extLst>
              <a:ext uri="{FF2B5EF4-FFF2-40B4-BE49-F238E27FC236}">
                <a16:creationId xmlns:a16="http://schemas.microsoft.com/office/drawing/2014/main" id="{60BA25D8-B97D-BC46-25BF-CD47E5737E5A}"/>
              </a:ext>
            </a:extLst>
          </p:cNvPr>
          <p:cNvPicPr>
            <a:picLocks noChangeAspect="1"/>
          </p:cNvPicPr>
          <p:nvPr/>
        </p:nvPicPr>
        <p:blipFill rotWithShape="1">
          <a:blip r:embed="rId4"/>
          <a:srcRect l="81184" t="20635" r="-4844" b="29704"/>
          <a:stretch/>
        </p:blipFill>
        <p:spPr>
          <a:xfrm>
            <a:off x="4504871" y="2732287"/>
            <a:ext cx="1917570" cy="2263927"/>
          </a:xfrm>
          <a:prstGeom prst="rect">
            <a:avLst/>
          </a:prstGeom>
        </p:spPr>
      </p:pic>
      <p:grpSp>
        <p:nvGrpSpPr>
          <p:cNvPr id="4" name="Google Shape;1225;p41">
            <a:extLst>
              <a:ext uri="{FF2B5EF4-FFF2-40B4-BE49-F238E27FC236}">
                <a16:creationId xmlns:a16="http://schemas.microsoft.com/office/drawing/2014/main" id="{6DA83E65-8DD3-532A-15BC-9F242063E10A}"/>
              </a:ext>
            </a:extLst>
          </p:cNvPr>
          <p:cNvGrpSpPr/>
          <p:nvPr/>
        </p:nvGrpSpPr>
        <p:grpSpPr>
          <a:xfrm>
            <a:off x="7787640" y="316129"/>
            <a:ext cx="1791794" cy="1650225"/>
            <a:chOff x="6351724" y="1733334"/>
            <a:chExt cx="1168679" cy="1216176"/>
          </a:xfrm>
        </p:grpSpPr>
        <p:sp>
          <p:nvSpPr>
            <p:cNvPr id="7" name="Google Shape;1226;p41">
              <a:extLst>
                <a:ext uri="{FF2B5EF4-FFF2-40B4-BE49-F238E27FC236}">
                  <a16:creationId xmlns:a16="http://schemas.microsoft.com/office/drawing/2014/main" id="{6264E077-A8E5-0C12-4133-AC0F59A7AB6E}"/>
                </a:ext>
              </a:extLst>
            </p:cNvPr>
            <p:cNvSpPr/>
            <p:nvPr/>
          </p:nvSpPr>
          <p:spPr>
            <a:xfrm>
              <a:off x="6351724" y="1733334"/>
              <a:ext cx="1168668" cy="1216176"/>
            </a:xfrm>
            <a:custGeom>
              <a:avLst/>
              <a:gdLst/>
              <a:ahLst/>
              <a:cxnLst/>
              <a:rect l="l" t="t" r="r" b="b"/>
              <a:pathLst>
                <a:path w="29987" h="31204" extrusionOk="0">
                  <a:moveTo>
                    <a:pt x="15161" y="1"/>
                  </a:moveTo>
                  <a:cubicBezTo>
                    <a:pt x="15161" y="1"/>
                    <a:pt x="15160" y="1"/>
                    <a:pt x="15159" y="1"/>
                  </a:cubicBezTo>
                  <a:cubicBezTo>
                    <a:pt x="14427" y="1"/>
                    <a:pt x="14034" y="3061"/>
                    <a:pt x="10996" y="4420"/>
                  </a:cubicBezTo>
                  <a:cubicBezTo>
                    <a:pt x="10470" y="4656"/>
                    <a:pt x="9918" y="4748"/>
                    <a:pt x="9370" y="4748"/>
                  </a:cubicBezTo>
                  <a:cubicBezTo>
                    <a:pt x="8418" y="4748"/>
                    <a:pt x="7475" y="4473"/>
                    <a:pt x="6686" y="4198"/>
                  </a:cubicBezTo>
                  <a:cubicBezTo>
                    <a:pt x="5891" y="3925"/>
                    <a:pt x="5246" y="3649"/>
                    <a:pt x="4899" y="3649"/>
                  </a:cubicBezTo>
                  <a:cubicBezTo>
                    <a:pt x="4803" y="3649"/>
                    <a:pt x="4729" y="3670"/>
                    <a:pt x="4682" y="3719"/>
                  </a:cubicBezTo>
                  <a:cubicBezTo>
                    <a:pt x="4208" y="4215"/>
                    <a:pt x="5739" y="6288"/>
                    <a:pt x="4208" y="9308"/>
                  </a:cubicBezTo>
                  <a:cubicBezTo>
                    <a:pt x="3054" y="11585"/>
                    <a:pt x="286" y="11197"/>
                    <a:pt x="143" y="11991"/>
                  </a:cubicBezTo>
                  <a:cubicBezTo>
                    <a:pt x="0" y="12773"/>
                    <a:pt x="2398" y="13738"/>
                    <a:pt x="2758" y="16805"/>
                  </a:cubicBezTo>
                  <a:cubicBezTo>
                    <a:pt x="3220" y="20755"/>
                    <a:pt x="274" y="21988"/>
                    <a:pt x="485" y="22776"/>
                  </a:cubicBezTo>
                  <a:cubicBezTo>
                    <a:pt x="656" y="23404"/>
                    <a:pt x="4020" y="22834"/>
                    <a:pt x="5767" y="24649"/>
                  </a:cubicBezTo>
                  <a:cubicBezTo>
                    <a:pt x="7515" y="26465"/>
                    <a:pt x="6424" y="30089"/>
                    <a:pt x="7086" y="30466"/>
                  </a:cubicBezTo>
                  <a:cubicBezTo>
                    <a:pt x="7104" y="30476"/>
                    <a:pt x="7124" y="30481"/>
                    <a:pt x="7146" y="30481"/>
                  </a:cubicBezTo>
                  <a:cubicBezTo>
                    <a:pt x="7693" y="30481"/>
                    <a:pt x="9370" y="27406"/>
                    <a:pt x="12498" y="27406"/>
                  </a:cubicBezTo>
                  <a:cubicBezTo>
                    <a:pt x="16260" y="27406"/>
                    <a:pt x="17086" y="31204"/>
                    <a:pt x="17821" y="31204"/>
                  </a:cubicBezTo>
                  <a:cubicBezTo>
                    <a:pt x="17837" y="31204"/>
                    <a:pt x="17854" y="31202"/>
                    <a:pt x="17871" y="31198"/>
                  </a:cubicBezTo>
                  <a:cubicBezTo>
                    <a:pt x="18538" y="31043"/>
                    <a:pt x="18293" y="28057"/>
                    <a:pt x="21183" y="25830"/>
                  </a:cubicBezTo>
                  <a:cubicBezTo>
                    <a:pt x="22478" y="24831"/>
                    <a:pt x="23637" y="24592"/>
                    <a:pt x="24571" y="24592"/>
                  </a:cubicBezTo>
                  <a:cubicBezTo>
                    <a:pt x="25004" y="24592"/>
                    <a:pt x="25388" y="24644"/>
                    <a:pt x="25716" y="24694"/>
                  </a:cubicBezTo>
                  <a:cubicBezTo>
                    <a:pt x="26044" y="24747"/>
                    <a:pt x="26315" y="24799"/>
                    <a:pt x="26518" y="24799"/>
                  </a:cubicBezTo>
                  <a:cubicBezTo>
                    <a:pt x="26694" y="24799"/>
                    <a:pt x="26820" y="24760"/>
                    <a:pt x="26891" y="24649"/>
                  </a:cubicBezTo>
                  <a:cubicBezTo>
                    <a:pt x="27308" y="24020"/>
                    <a:pt x="26013" y="21337"/>
                    <a:pt x="26641" y="18579"/>
                  </a:cubicBezTo>
                  <a:cubicBezTo>
                    <a:pt x="27257" y="15856"/>
                    <a:pt x="29987" y="14971"/>
                    <a:pt x="29987" y="14201"/>
                  </a:cubicBezTo>
                  <a:cubicBezTo>
                    <a:pt x="29987" y="13184"/>
                    <a:pt x="27091" y="13310"/>
                    <a:pt x="25470" y="10244"/>
                  </a:cubicBezTo>
                  <a:cubicBezTo>
                    <a:pt x="23980" y="7429"/>
                    <a:pt x="25157" y="4409"/>
                    <a:pt x="24722" y="3958"/>
                  </a:cubicBezTo>
                  <a:cubicBezTo>
                    <a:pt x="24674" y="3909"/>
                    <a:pt x="24574" y="3891"/>
                    <a:pt x="24428" y="3891"/>
                  </a:cubicBezTo>
                  <a:cubicBezTo>
                    <a:pt x="24248" y="3891"/>
                    <a:pt x="23998" y="3918"/>
                    <a:pt x="23684" y="3946"/>
                  </a:cubicBezTo>
                  <a:cubicBezTo>
                    <a:pt x="23367" y="3973"/>
                    <a:pt x="22987" y="4000"/>
                    <a:pt x="22551" y="4000"/>
                  </a:cubicBezTo>
                  <a:cubicBezTo>
                    <a:pt x="21697" y="4000"/>
                    <a:pt x="20627" y="3898"/>
                    <a:pt x="19395" y="3501"/>
                  </a:cubicBezTo>
                  <a:cubicBezTo>
                    <a:pt x="16356" y="2508"/>
                    <a:pt x="15833" y="1"/>
                    <a:pt x="15161"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 name="Google Shape;1227;p41">
              <a:extLst>
                <a:ext uri="{FF2B5EF4-FFF2-40B4-BE49-F238E27FC236}">
                  <a16:creationId xmlns:a16="http://schemas.microsoft.com/office/drawing/2014/main" id="{74B6BD12-75F2-738E-FFF8-F3784CDD2534}"/>
                </a:ext>
              </a:extLst>
            </p:cNvPr>
            <p:cNvSpPr/>
            <p:nvPr/>
          </p:nvSpPr>
          <p:spPr>
            <a:xfrm>
              <a:off x="6699993" y="1905993"/>
              <a:ext cx="477257" cy="871286"/>
            </a:xfrm>
            <a:custGeom>
              <a:avLst/>
              <a:gdLst/>
              <a:ahLst/>
              <a:cxnLst/>
              <a:rect l="l" t="t" r="r" b="b"/>
              <a:pathLst>
                <a:path w="12246" h="22355" extrusionOk="0">
                  <a:moveTo>
                    <a:pt x="2037" y="0"/>
                  </a:moveTo>
                  <a:lnTo>
                    <a:pt x="2037" y="0"/>
                  </a:lnTo>
                  <a:cubicBezTo>
                    <a:pt x="1520" y="227"/>
                    <a:pt x="981" y="316"/>
                    <a:pt x="437" y="316"/>
                  </a:cubicBezTo>
                  <a:lnTo>
                    <a:pt x="437" y="316"/>
                  </a:lnTo>
                  <a:cubicBezTo>
                    <a:pt x="292" y="316"/>
                    <a:pt x="145" y="309"/>
                    <a:pt x="0" y="299"/>
                  </a:cubicBezTo>
                  <a:lnTo>
                    <a:pt x="0" y="299"/>
                  </a:lnTo>
                  <a:cubicBezTo>
                    <a:pt x="146" y="310"/>
                    <a:pt x="293" y="316"/>
                    <a:pt x="434" y="316"/>
                  </a:cubicBezTo>
                  <a:cubicBezTo>
                    <a:pt x="435" y="316"/>
                    <a:pt x="436" y="316"/>
                    <a:pt x="437" y="316"/>
                  </a:cubicBezTo>
                  <a:lnTo>
                    <a:pt x="437" y="316"/>
                  </a:lnTo>
                  <a:cubicBezTo>
                    <a:pt x="438" y="316"/>
                    <a:pt x="438" y="316"/>
                    <a:pt x="439" y="316"/>
                  </a:cubicBezTo>
                  <a:cubicBezTo>
                    <a:pt x="979" y="316"/>
                    <a:pt x="1520" y="227"/>
                    <a:pt x="2037" y="0"/>
                  </a:cubicBezTo>
                  <a:close/>
                  <a:moveTo>
                    <a:pt x="12246" y="21401"/>
                  </a:moveTo>
                  <a:cubicBezTo>
                    <a:pt x="11846" y="21709"/>
                    <a:pt x="11509" y="22028"/>
                    <a:pt x="11225" y="22349"/>
                  </a:cubicBezTo>
                  <a:lnTo>
                    <a:pt x="11225" y="22354"/>
                  </a:lnTo>
                  <a:cubicBezTo>
                    <a:pt x="11515" y="22028"/>
                    <a:pt x="11846" y="21709"/>
                    <a:pt x="12246" y="21401"/>
                  </a:cubicBezTo>
                  <a:close/>
                </a:path>
              </a:pathLst>
            </a:custGeom>
            <a:solidFill>
              <a:srgbClr val="FCDD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 name="Google Shape;1228;p41">
              <a:extLst>
                <a:ext uri="{FF2B5EF4-FFF2-40B4-BE49-F238E27FC236}">
                  <a16:creationId xmlns:a16="http://schemas.microsoft.com/office/drawing/2014/main" id="{ED0DD5D7-0173-954B-F58E-BFB11CB64466}"/>
                </a:ext>
              </a:extLst>
            </p:cNvPr>
            <p:cNvSpPr/>
            <p:nvPr/>
          </p:nvSpPr>
          <p:spPr>
            <a:xfrm>
              <a:off x="6699720" y="1733373"/>
              <a:ext cx="820683" cy="1043673"/>
            </a:xfrm>
            <a:custGeom>
              <a:avLst/>
              <a:gdLst/>
              <a:ahLst/>
              <a:cxnLst/>
              <a:rect l="l" t="t" r="r" b="b"/>
              <a:pathLst>
                <a:path w="21058" h="26778" extrusionOk="0">
                  <a:moveTo>
                    <a:pt x="6230" y="0"/>
                  </a:moveTo>
                  <a:cubicBezTo>
                    <a:pt x="5498" y="0"/>
                    <a:pt x="5105" y="3060"/>
                    <a:pt x="2067" y="4419"/>
                  </a:cubicBezTo>
                  <a:cubicBezTo>
                    <a:pt x="1543" y="4653"/>
                    <a:pt x="994" y="4745"/>
                    <a:pt x="441" y="4745"/>
                  </a:cubicBezTo>
                  <a:cubicBezTo>
                    <a:pt x="298" y="4745"/>
                    <a:pt x="149" y="4738"/>
                    <a:pt x="1" y="4727"/>
                  </a:cubicBezTo>
                  <a:lnTo>
                    <a:pt x="1" y="4727"/>
                  </a:lnTo>
                  <a:cubicBezTo>
                    <a:pt x="600" y="5407"/>
                    <a:pt x="1189" y="6098"/>
                    <a:pt x="1759" y="6806"/>
                  </a:cubicBezTo>
                  <a:cubicBezTo>
                    <a:pt x="2924" y="6177"/>
                    <a:pt x="4225" y="5795"/>
                    <a:pt x="5614" y="5726"/>
                  </a:cubicBezTo>
                  <a:cubicBezTo>
                    <a:pt x="5767" y="5721"/>
                    <a:pt x="5922" y="5715"/>
                    <a:pt x="6081" y="5715"/>
                  </a:cubicBezTo>
                  <a:cubicBezTo>
                    <a:pt x="11277" y="5715"/>
                    <a:pt x="15490" y="10100"/>
                    <a:pt x="15490" y="15507"/>
                  </a:cubicBezTo>
                  <a:lnTo>
                    <a:pt x="15490" y="15518"/>
                  </a:lnTo>
                  <a:lnTo>
                    <a:pt x="15490" y="15524"/>
                  </a:lnTo>
                  <a:lnTo>
                    <a:pt x="15490" y="15536"/>
                  </a:lnTo>
                  <a:lnTo>
                    <a:pt x="15490" y="15552"/>
                  </a:lnTo>
                  <a:lnTo>
                    <a:pt x="15490" y="15563"/>
                  </a:lnTo>
                  <a:lnTo>
                    <a:pt x="15490" y="15570"/>
                  </a:lnTo>
                  <a:lnTo>
                    <a:pt x="15490" y="15581"/>
                  </a:lnTo>
                  <a:lnTo>
                    <a:pt x="15490" y="15587"/>
                  </a:lnTo>
                  <a:lnTo>
                    <a:pt x="15490" y="15592"/>
                  </a:lnTo>
                  <a:lnTo>
                    <a:pt x="15490" y="15598"/>
                  </a:lnTo>
                  <a:lnTo>
                    <a:pt x="15490" y="15616"/>
                  </a:lnTo>
                  <a:lnTo>
                    <a:pt x="15490" y="15621"/>
                  </a:lnTo>
                  <a:lnTo>
                    <a:pt x="15490" y="15626"/>
                  </a:lnTo>
                  <a:lnTo>
                    <a:pt x="15490" y="15632"/>
                  </a:lnTo>
                  <a:lnTo>
                    <a:pt x="15490" y="15639"/>
                  </a:lnTo>
                  <a:lnTo>
                    <a:pt x="15490" y="15673"/>
                  </a:lnTo>
                  <a:lnTo>
                    <a:pt x="15490" y="15684"/>
                  </a:lnTo>
                  <a:cubicBezTo>
                    <a:pt x="15427" y="19292"/>
                    <a:pt x="13487" y="22427"/>
                    <a:pt x="10637" y="24071"/>
                  </a:cubicBezTo>
                  <a:cubicBezTo>
                    <a:pt x="10866" y="24968"/>
                    <a:pt x="11066" y="25869"/>
                    <a:pt x="11232" y="26778"/>
                  </a:cubicBezTo>
                  <a:cubicBezTo>
                    <a:pt x="11517" y="26457"/>
                    <a:pt x="11854" y="26138"/>
                    <a:pt x="12254" y="25829"/>
                  </a:cubicBezTo>
                  <a:cubicBezTo>
                    <a:pt x="13549" y="24831"/>
                    <a:pt x="14708" y="24591"/>
                    <a:pt x="15638" y="24591"/>
                  </a:cubicBezTo>
                  <a:cubicBezTo>
                    <a:pt x="16073" y="24591"/>
                    <a:pt x="16455" y="24641"/>
                    <a:pt x="16787" y="24693"/>
                  </a:cubicBezTo>
                  <a:cubicBezTo>
                    <a:pt x="17111" y="24744"/>
                    <a:pt x="17380" y="24796"/>
                    <a:pt x="17585" y="24796"/>
                  </a:cubicBezTo>
                  <a:cubicBezTo>
                    <a:pt x="17762" y="24796"/>
                    <a:pt x="17894" y="24757"/>
                    <a:pt x="17962" y="24648"/>
                  </a:cubicBezTo>
                  <a:cubicBezTo>
                    <a:pt x="18025" y="24556"/>
                    <a:pt x="18049" y="24430"/>
                    <a:pt x="18049" y="24265"/>
                  </a:cubicBezTo>
                  <a:cubicBezTo>
                    <a:pt x="18049" y="23495"/>
                    <a:pt x="17535" y="21958"/>
                    <a:pt x="17535" y="20217"/>
                  </a:cubicBezTo>
                  <a:cubicBezTo>
                    <a:pt x="17535" y="19687"/>
                    <a:pt x="17585" y="19133"/>
                    <a:pt x="17712" y="18578"/>
                  </a:cubicBezTo>
                  <a:cubicBezTo>
                    <a:pt x="18328" y="15855"/>
                    <a:pt x="21058" y="14970"/>
                    <a:pt x="21058" y="14200"/>
                  </a:cubicBezTo>
                  <a:cubicBezTo>
                    <a:pt x="21058" y="13183"/>
                    <a:pt x="18162" y="13309"/>
                    <a:pt x="16541" y="10243"/>
                  </a:cubicBezTo>
                  <a:cubicBezTo>
                    <a:pt x="15079" y="7486"/>
                    <a:pt x="16175" y="4540"/>
                    <a:pt x="15822" y="3992"/>
                  </a:cubicBezTo>
                  <a:cubicBezTo>
                    <a:pt x="15810" y="3979"/>
                    <a:pt x="15804" y="3968"/>
                    <a:pt x="15793" y="3957"/>
                  </a:cubicBezTo>
                  <a:cubicBezTo>
                    <a:pt x="15748" y="3911"/>
                    <a:pt x="15645" y="3894"/>
                    <a:pt x="15501" y="3894"/>
                  </a:cubicBezTo>
                  <a:cubicBezTo>
                    <a:pt x="15319" y="3894"/>
                    <a:pt x="15068" y="3916"/>
                    <a:pt x="14755" y="3945"/>
                  </a:cubicBezTo>
                  <a:cubicBezTo>
                    <a:pt x="14434" y="3974"/>
                    <a:pt x="14057" y="3997"/>
                    <a:pt x="13617" y="3997"/>
                  </a:cubicBezTo>
                  <a:cubicBezTo>
                    <a:pt x="13161" y="3997"/>
                    <a:pt x="12642" y="3968"/>
                    <a:pt x="12070" y="3882"/>
                  </a:cubicBezTo>
                  <a:cubicBezTo>
                    <a:pt x="11574" y="3802"/>
                    <a:pt x="11037" y="3683"/>
                    <a:pt x="10466" y="3500"/>
                  </a:cubicBezTo>
                  <a:cubicBezTo>
                    <a:pt x="7509" y="2535"/>
                    <a:pt x="6932" y="137"/>
                    <a:pt x="6286" y="5"/>
                  </a:cubicBezTo>
                  <a:cubicBezTo>
                    <a:pt x="6270" y="0"/>
                    <a:pt x="6252" y="0"/>
                    <a:pt x="6230"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 name="Google Shape;1229;p41">
              <a:extLst>
                <a:ext uri="{FF2B5EF4-FFF2-40B4-BE49-F238E27FC236}">
                  <a16:creationId xmlns:a16="http://schemas.microsoft.com/office/drawing/2014/main" id="{FB83B671-AE23-E6D7-F358-A6E7DBB5C1B1}"/>
                </a:ext>
              </a:extLst>
            </p:cNvPr>
            <p:cNvSpPr/>
            <p:nvPr/>
          </p:nvSpPr>
          <p:spPr>
            <a:xfrm>
              <a:off x="6569821" y="1956115"/>
              <a:ext cx="733618" cy="763053"/>
            </a:xfrm>
            <a:custGeom>
              <a:avLst/>
              <a:gdLst/>
              <a:ahLst/>
              <a:cxnLst/>
              <a:rect l="l" t="t" r="r" b="b"/>
              <a:pathLst>
                <a:path w="18824" h="19578" extrusionOk="0">
                  <a:moveTo>
                    <a:pt x="9414" y="0"/>
                  </a:moveTo>
                  <a:cubicBezTo>
                    <a:pt x="4214" y="0"/>
                    <a:pt x="0" y="4385"/>
                    <a:pt x="0" y="9792"/>
                  </a:cubicBezTo>
                  <a:cubicBezTo>
                    <a:pt x="0" y="15192"/>
                    <a:pt x="4214" y="19577"/>
                    <a:pt x="9414" y="19577"/>
                  </a:cubicBezTo>
                  <a:cubicBezTo>
                    <a:pt x="14610" y="19577"/>
                    <a:pt x="18823" y="15192"/>
                    <a:pt x="18823" y="9792"/>
                  </a:cubicBezTo>
                  <a:cubicBezTo>
                    <a:pt x="18823" y="4385"/>
                    <a:pt x="14610" y="0"/>
                    <a:pt x="9414" y="0"/>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5" name="Google Shape;1230;p41">
              <a:extLst>
                <a:ext uri="{FF2B5EF4-FFF2-40B4-BE49-F238E27FC236}">
                  <a16:creationId xmlns:a16="http://schemas.microsoft.com/office/drawing/2014/main" id="{092756FF-DF66-2EA3-AACB-40323F18947F}"/>
                </a:ext>
              </a:extLst>
            </p:cNvPr>
            <p:cNvSpPr/>
            <p:nvPr/>
          </p:nvSpPr>
          <p:spPr>
            <a:xfrm>
              <a:off x="6918480" y="1956115"/>
              <a:ext cx="384970" cy="388581"/>
            </a:xfrm>
            <a:custGeom>
              <a:avLst/>
              <a:gdLst/>
              <a:ahLst/>
              <a:cxnLst/>
              <a:rect l="l" t="t" r="r" b="b"/>
              <a:pathLst>
                <a:path w="9878" h="9970" extrusionOk="0">
                  <a:moveTo>
                    <a:pt x="9877" y="9969"/>
                  </a:moveTo>
                  <a:lnTo>
                    <a:pt x="9877" y="9969"/>
                  </a:lnTo>
                  <a:lnTo>
                    <a:pt x="9877" y="9969"/>
                  </a:lnTo>
                  <a:close/>
                  <a:moveTo>
                    <a:pt x="9877" y="9958"/>
                  </a:moveTo>
                  <a:lnTo>
                    <a:pt x="9877" y="9958"/>
                  </a:lnTo>
                  <a:lnTo>
                    <a:pt x="9877" y="9958"/>
                  </a:lnTo>
                  <a:close/>
                  <a:moveTo>
                    <a:pt x="9877" y="9917"/>
                  </a:moveTo>
                  <a:lnTo>
                    <a:pt x="9877" y="9924"/>
                  </a:lnTo>
                  <a:lnTo>
                    <a:pt x="9877" y="9917"/>
                  </a:lnTo>
                  <a:close/>
                  <a:moveTo>
                    <a:pt x="9877" y="9906"/>
                  </a:moveTo>
                  <a:lnTo>
                    <a:pt x="9877" y="9911"/>
                  </a:lnTo>
                  <a:lnTo>
                    <a:pt x="9877" y="9906"/>
                  </a:lnTo>
                  <a:close/>
                  <a:moveTo>
                    <a:pt x="9877" y="9883"/>
                  </a:moveTo>
                  <a:lnTo>
                    <a:pt x="9877" y="9901"/>
                  </a:lnTo>
                  <a:lnTo>
                    <a:pt x="9877" y="9883"/>
                  </a:lnTo>
                  <a:close/>
                  <a:moveTo>
                    <a:pt x="9877" y="9872"/>
                  </a:moveTo>
                  <a:lnTo>
                    <a:pt x="9877" y="9877"/>
                  </a:lnTo>
                  <a:lnTo>
                    <a:pt x="9877" y="9872"/>
                  </a:lnTo>
                  <a:close/>
                  <a:moveTo>
                    <a:pt x="9877" y="9855"/>
                  </a:moveTo>
                  <a:lnTo>
                    <a:pt x="9877" y="9866"/>
                  </a:lnTo>
                  <a:lnTo>
                    <a:pt x="9877" y="9855"/>
                  </a:lnTo>
                  <a:close/>
                  <a:moveTo>
                    <a:pt x="9877" y="9837"/>
                  </a:moveTo>
                  <a:lnTo>
                    <a:pt x="9877" y="9848"/>
                  </a:lnTo>
                  <a:lnTo>
                    <a:pt x="9877" y="9837"/>
                  </a:lnTo>
                  <a:close/>
                  <a:moveTo>
                    <a:pt x="9877" y="9821"/>
                  </a:moveTo>
                  <a:lnTo>
                    <a:pt x="9877" y="9837"/>
                  </a:lnTo>
                  <a:lnTo>
                    <a:pt x="9877" y="9821"/>
                  </a:lnTo>
                  <a:close/>
                  <a:moveTo>
                    <a:pt x="9877" y="9809"/>
                  </a:moveTo>
                  <a:lnTo>
                    <a:pt x="9877" y="9821"/>
                  </a:lnTo>
                  <a:lnTo>
                    <a:pt x="9877" y="9809"/>
                  </a:lnTo>
                  <a:close/>
                  <a:moveTo>
                    <a:pt x="9877" y="9792"/>
                  </a:moveTo>
                  <a:lnTo>
                    <a:pt x="9877" y="9803"/>
                  </a:lnTo>
                  <a:lnTo>
                    <a:pt x="9877" y="9792"/>
                  </a:lnTo>
                  <a:close/>
                  <a:moveTo>
                    <a:pt x="468" y="0"/>
                  </a:moveTo>
                  <a:cubicBezTo>
                    <a:pt x="309" y="0"/>
                    <a:pt x="154" y="6"/>
                    <a:pt x="1" y="11"/>
                  </a:cubicBezTo>
                  <a:cubicBezTo>
                    <a:pt x="154" y="6"/>
                    <a:pt x="309" y="0"/>
                    <a:pt x="468" y="0"/>
                  </a:cubicBezTo>
                  <a:cubicBezTo>
                    <a:pt x="5664" y="0"/>
                    <a:pt x="9877" y="4385"/>
                    <a:pt x="9877" y="9792"/>
                  </a:cubicBezTo>
                  <a:lnTo>
                    <a:pt x="9877" y="9792"/>
                  </a:lnTo>
                  <a:cubicBezTo>
                    <a:pt x="9877" y="4385"/>
                    <a:pt x="5664" y="0"/>
                    <a:pt x="468" y="0"/>
                  </a:cubicBezTo>
                  <a:close/>
                </a:path>
              </a:pathLst>
            </a:custGeom>
            <a:solidFill>
              <a:srgbClr val="F26B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6" name="Google Shape;1231;p41">
              <a:extLst>
                <a:ext uri="{FF2B5EF4-FFF2-40B4-BE49-F238E27FC236}">
                  <a16:creationId xmlns:a16="http://schemas.microsoft.com/office/drawing/2014/main" id="{62EAF50C-18E3-F682-AD93-3377D85EF948}"/>
                </a:ext>
              </a:extLst>
            </p:cNvPr>
            <p:cNvSpPr/>
            <p:nvPr/>
          </p:nvSpPr>
          <p:spPr>
            <a:xfrm>
              <a:off x="6658563" y="1974726"/>
              <a:ext cx="568765" cy="735497"/>
            </a:xfrm>
            <a:custGeom>
              <a:avLst/>
              <a:gdLst/>
              <a:ahLst/>
              <a:cxnLst/>
              <a:rect l="l" t="t" r="r" b="b"/>
              <a:pathLst>
                <a:path w="14594" h="18871" extrusionOk="0">
                  <a:moveTo>
                    <a:pt x="5184" y="0"/>
                  </a:moveTo>
                  <a:cubicBezTo>
                    <a:pt x="5025" y="0"/>
                    <a:pt x="4870" y="6"/>
                    <a:pt x="4717" y="11"/>
                  </a:cubicBezTo>
                  <a:cubicBezTo>
                    <a:pt x="2975" y="103"/>
                    <a:pt x="1365" y="685"/>
                    <a:pt x="0" y="1621"/>
                  </a:cubicBezTo>
                  <a:cubicBezTo>
                    <a:pt x="970" y="2661"/>
                    <a:pt x="1884" y="3758"/>
                    <a:pt x="2730" y="4915"/>
                  </a:cubicBezTo>
                  <a:cubicBezTo>
                    <a:pt x="5755" y="9061"/>
                    <a:pt x="7685" y="13851"/>
                    <a:pt x="8678" y="18870"/>
                  </a:cubicBezTo>
                  <a:cubicBezTo>
                    <a:pt x="12093" y="17448"/>
                    <a:pt x="14525" y="14011"/>
                    <a:pt x="14593" y="9969"/>
                  </a:cubicBezTo>
                  <a:lnTo>
                    <a:pt x="14593" y="9958"/>
                  </a:lnTo>
                  <a:lnTo>
                    <a:pt x="14593" y="9924"/>
                  </a:lnTo>
                  <a:lnTo>
                    <a:pt x="14593" y="9917"/>
                  </a:lnTo>
                  <a:lnTo>
                    <a:pt x="14593" y="9911"/>
                  </a:lnTo>
                  <a:lnTo>
                    <a:pt x="14593" y="9906"/>
                  </a:lnTo>
                  <a:lnTo>
                    <a:pt x="14593" y="9901"/>
                  </a:lnTo>
                  <a:lnTo>
                    <a:pt x="14593" y="9883"/>
                  </a:lnTo>
                  <a:lnTo>
                    <a:pt x="14593" y="9877"/>
                  </a:lnTo>
                  <a:lnTo>
                    <a:pt x="14593" y="9872"/>
                  </a:lnTo>
                  <a:lnTo>
                    <a:pt x="14593" y="9866"/>
                  </a:lnTo>
                  <a:lnTo>
                    <a:pt x="14593" y="9855"/>
                  </a:lnTo>
                  <a:lnTo>
                    <a:pt x="14593" y="9848"/>
                  </a:lnTo>
                  <a:lnTo>
                    <a:pt x="14593" y="9837"/>
                  </a:lnTo>
                  <a:lnTo>
                    <a:pt x="14593" y="9821"/>
                  </a:lnTo>
                  <a:lnTo>
                    <a:pt x="14593" y="9809"/>
                  </a:lnTo>
                  <a:lnTo>
                    <a:pt x="14593" y="9803"/>
                  </a:lnTo>
                  <a:lnTo>
                    <a:pt x="14593" y="9792"/>
                  </a:lnTo>
                  <a:cubicBezTo>
                    <a:pt x="14593" y="4385"/>
                    <a:pt x="10380" y="0"/>
                    <a:pt x="5184" y="0"/>
                  </a:cubicBezTo>
                  <a:close/>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7200" b="1" i="0" u="none" strike="noStrike" kern="0" cap="none" spc="0" normalizeH="0" baseline="0" noProof="0" dirty="0">
                  <a:ln>
                    <a:noFill/>
                  </a:ln>
                  <a:solidFill>
                    <a:sysClr val="windowText" lastClr="000000"/>
                  </a:solidFill>
                  <a:effectLst/>
                  <a:uLnTx/>
                  <a:uFillTx/>
                  <a:latin typeface="Times New Roman" panose="02020603050405020304" pitchFamily="18" charset="0"/>
                  <a:cs typeface="Arial"/>
                  <a:sym typeface="Arial"/>
                </a:rPr>
                <a:t>I</a:t>
              </a:r>
              <a:endParaRPr kumimoji="0" sz="7200" b="1" i="0" u="none" strike="noStrike" kern="0" cap="none" spc="0" normalizeH="0" baseline="0" noProof="0" dirty="0">
                <a:ln>
                  <a:noFill/>
                </a:ln>
                <a:solidFill>
                  <a:sysClr val="windowText" lastClr="000000"/>
                </a:solidFill>
                <a:effectLst/>
                <a:uLnTx/>
                <a:uFillTx/>
                <a:latin typeface="Arial"/>
                <a:cs typeface="Arial"/>
                <a:sym typeface="Arial"/>
              </a:endParaRPr>
            </a:p>
          </p:txBody>
        </p:sp>
        <p:sp>
          <p:nvSpPr>
            <p:cNvPr id="17" name="Google Shape;1232;p41">
              <a:extLst>
                <a:ext uri="{FF2B5EF4-FFF2-40B4-BE49-F238E27FC236}">
                  <a16:creationId xmlns:a16="http://schemas.microsoft.com/office/drawing/2014/main" id="{7DE0078F-8F40-63FA-9479-3690AFD0A903}"/>
                </a:ext>
              </a:extLst>
            </p:cNvPr>
            <p:cNvSpPr/>
            <p:nvPr/>
          </p:nvSpPr>
          <p:spPr>
            <a:xfrm>
              <a:off x="6479441" y="2570049"/>
              <a:ext cx="146692" cy="107064"/>
            </a:xfrm>
            <a:custGeom>
              <a:avLst/>
              <a:gdLst/>
              <a:ahLst/>
              <a:cxnLst/>
              <a:rect l="l" t="t" r="r" b="b"/>
              <a:pathLst>
                <a:path w="3764" h="2747" extrusionOk="0">
                  <a:moveTo>
                    <a:pt x="320" y="1"/>
                  </a:moveTo>
                  <a:cubicBezTo>
                    <a:pt x="201" y="1"/>
                    <a:pt x="75" y="109"/>
                    <a:pt x="46" y="223"/>
                  </a:cubicBezTo>
                  <a:cubicBezTo>
                    <a:pt x="1" y="394"/>
                    <a:pt x="103" y="531"/>
                    <a:pt x="246" y="594"/>
                  </a:cubicBezTo>
                  <a:cubicBezTo>
                    <a:pt x="852" y="857"/>
                    <a:pt x="1456" y="1126"/>
                    <a:pt x="2011" y="1485"/>
                  </a:cubicBezTo>
                  <a:cubicBezTo>
                    <a:pt x="2512" y="1816"/>
                    <a:pt x="2923" y="2239"/>
                    <a:pt x="3340" y="2673"/>
                  </a:cubicBezTo>
                  <a:cubicBezTo>
                    <a:pt x="3387" y="2724"/>
                    <a:pt x="3437" y="2747"/>
                    <a:pt x="3489" y="2747"/>
                  </a:cubicBezTo>
                  <a:cubicBezTo>
                    <a:pt x="3637" y="2747"/>
                    <a:pt x="3763" y="2565"/>
                    <a:pt x="3689" y="2393"/>
                  </a:cubicBezTo>
                  <a:cubicBezTo>
                    <a:pt x="3421" y="1777"/>
                    <a:pt x="2867" y="1337"/>
                    <a:pt x="2330" y="982"/>
                  </a:cubicBezTo>
                  <a:cubicBezTo>
                    <a:pt x="1724" y="589"/>
                    <a:pt x="1057" y="304"/>
                    <a:pt x="401" y="17"/>
                  </a:cubicBezTo>
                  <a:cubicBezTo>
                    <a:pt x="372" y="6"/>
                    <a:pt x="349" y="1"/>
                    <a:pt x="320"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8" name="Google Shape;1233;p41">
              <a:extLst>
                <a:ext uri="{FF2B5EF4-FFF2-40B4-BE49-F238E27FC236}">
                  <a16:creationId xmlns:a16="http://schemas.microsoft.com/office/drawing/2014/main" id="{7CC39B03-2D6B-00C4-F3BA-182869D39C2D}"/>
                </a:ext>
              </a:extLst>
            </p:cNvPr>
            <p:cNvSpPr/>
            <p:nvPr/>
          </p:nvSpPr>
          <p:spPr>
            <a:xfrm>
              <a:off x="6631205" y="2700927"/>
              <a:ext cx="40765" cy="63646"/>
            </a:xfrm>
            <a:custGeom>
              <a:avLst/>
              <a:gdLst/>
              <a:ahLst/>
              <a:cxnLst/>
              <a:rect l="l" t="t" r="r" b="b"/>
              <a:pathLst>
                <a:path w="1046" h="1633" extrusionOk="0">
                  <a:moveTo>
                    <a:pt x="297" y="0"/>
                  </a:moveTo>
                  <a:cubicBezTo>
                    <a:pt x="252" y="0"/>
                    <a:pt x="206" y="11"/>
                    <a:pt x="165" y="40"/>
                  </a:cubicBezTo>
                  <a:cubicBezTo>
                    <a:pt x="28" y="132"/>
                    <a:pt x="1" y="285"/>
                    <a:pt x="69" y="428"/>
                  </a:cubicBezTo>
                  <a:cubicBezTo>
                    <a:pt x="104" y="514"/>
                    <a:pt x="143" y="599"/>
                    <a:pt x="178" y="685"/>
                  </a:cubicBezTo>
                  <a:cubicBezTo>
                    <a:pt x="194" y="719"/>
                    <a:pt x="212" y="759"/>
                    <a:pt x="228" y="799"/>
                  </a:cubicBezTo>
                  <a:cubicBezTo>
                    <a:pt x="234" y="810"/>
                    <a:pt x="234" y="822"/>
                    <a:pt x="241" y="828"/>
                  </a:cubicBezTo>
                  <a:cubicBezTo>
                    <a:pt x="246" y="851"/>
                    <a:pt x="257" y="873"/>
                    <a:pt x="263" y="891"/>
                  </a:cubicBezTo>
                  <a:cubicBezTo>
                    <a:pt x="331" y="1067"/>
                    <a:pt x="394" y="1244"/>
                    <a:pt x="457" y="1421"/>
                  </a:cubicBezTo>
                  <a:cubicBezTo>
                    <a:pt x="497" y="1536"/>
                    <a:pt x="600" y="1632"/>
                    <a:pt x="720" y="1632"/>
                  </a:cubicBezTo>
                  <a:cubicBezTo>
                    <a:pt x="748" y="1632"/>
                    <a:pt x="771" y="1632"/>
                    <a:pt x="800" y="1621"/>
                  </a:cubicBezTo>
                  <a:cubicBezTo>
                    <a:pt x="931" y="1576"/>
                    <a:pt x="1045" y="1421"/>
                    <a:pt x="994" y="1268"/>
                  </a:cubicBezTo>
                  <a:cubicBezTo>
                    <a:pt x="863" y="885"/>
                    <a:pt x="708" y="508"/>
                    <a:pt x="537" y="143"/>
                  </a:cubicBezTo>
                  <a:cubicBezTo>
                    <a:pt x="497" y="51"/>
                    <a:pt x="394" y="0"/>
                    <a:pt x="297"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9" name="Google Shape;1234;p41">
              <a:extLst>
                <a:ext uri="{FF2B5EF4-FFF2-40B4-BE49-F238E27FC236}">
                  <a16:creationId xmlns:a16="http://schemas.microsoft.com/office/drawing/2014/main" id="{E4054A61-2CE8-152F-389D-C8132689B07E}"/>
                </a:ext>
              </a:extLst>
            </p:cNvPr>
            <p:cNvSpPr/>
            <p:nvPr/>
          </p:nvSpPr>
          <p:spPr>
            <a:xfrm>
              <a:off x="6966067" y="2779188"/>
              <a:ext cx="65474" cy="77989"/>
            </a:xfrm>
            <a:custGeom>
              <a:avLst/>
              <a:gdLst/>
              <a:ahLst/>
              <a:cxnLst/>
              <a:rect l="l" t="t" r="r" b="b"/>
              <a:pathLst>
                <a:path w="1680" h="2001" extrusionOk="0">
                  <a:moveTo>
                    <a:pt x="298" y="1"/>
                  </a:moveTo>
                  <a:cubicBezTo>
                    <a:pt x="229" y="1"/>
                    <a:pt x="166" y="30"/>
                    <a:pt x="116" y="87"/>
                  </a:cubicBezTo>
                  <a:cubicBezTo>
                    <a:pt x="24" y="190"/>
                    <a:pt x="0" y="385"/>
                    <a:pt x="116" y="487"/>
                  </a:cubicBezTo>
                  <a:cubicBezTo>
                    <a:pt x="229" y="583"/>
                    <a:pt x="332" y="693"/>
                    <a:pt x="435" y="801"/>
                  </a:cubicBezTo>
                  <a:cubicBezTo>
                    <a:pt x="487" y="857"/>
                    <a:pt x="538" y="915"/>
                    <a:pt x="583" y="972"/>
                  </a:cubicBezTo>
                  <a:cubicBezTo>
                    <a:pt x="606" y="1001"/>
                    <a:pt x="629" y="1029"/>
                    <a:pt x="651" y="1057"/>
                  </a:cubicBezTo>
                  <a:cubicBezTo>
                    <a:pt x="664" y="1070"/>
                    <a:pt x="675" y="1086"/>
                    <a:pt x="686" y="1104"/>
                  </a:cubicBezTo>
                  <a:cubicBezTo>
                    <a:pt x="692" y="1109"/>
                    <a:pt x="692" y="1109"/>
                    <a:pt x="698" y="1115"/>
                  </a:cubicBezTo>
                  <a:cubicBezTo>
                    <a:pt x="783" y="1234"/>
                    <a:pt x="864" y="1355"/>
                    <a:pt x="943" y="1486"/>
                  </a:cubicBezTo>
                  <a:cubicBezTo>
                    <a:pt x="1023" y="1618"/>
                    <a:pt x="1104" y="1742"/>
                    <a:pt x="1188" y="1874"/>
                  </a:cubicBezTo>
                  <a:cubicBezTo>
                    <a:pt x="1234" y="1953"/>
                    <a:pt x="1315" y="2000"/>
                    <a:pt x="1399" y="2000"/>
                  </a:cubicBezTo>
                  <a:cubicBezTo>
                    <a:pt x="1428" y="2000"/>
                    <a:pt x="1463" y="1995"/>
                    <a:pt x="1497" y="1982"/>
                  </a:cubicBezTo>
                  <a:cubicBezTo>
                    <a:pt x="1600" y="1932"/>
                    <a:pt x="1679" y="1800"/>
                    <a:pt x="1639" y="1679"/>
                  </a:cubicBezTo>
                  <a:cubicBezTo>
                    <a:pt x="1583" y="1515"/>
                    <a:pt x="1520" y="1349"/>
                    <a:pt x="1434" y="1200"/>
                  </a:cubicBezTo>
                  <a:cubicBezTo>
                    <a:pt x="1343" y="1052"/>
                    <a:pt x="1246" y="909"/>
                    <a:pt x="1143" y="772"/>
                  </a:cubicBezTo>
                  <a:cubicBezTo>
                    <a:pt x="954" y="522"/>
                    <a:pt x="738" y="287"/>
                    <a:pt x="503" y="87"/>
                  </a:cubicBezTo>
                  <a:cubicBezTo>
                    <a:pt x="446" y="35"/>
                    <a:pt x="372" y="1"/>
                    <a:pt x="298"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0" name="Google Shape;1235;p41">
              <a:extLst>
                <a:ext uri="{FF2B5EF4-FFF2-40B4-BE49-F238E27FC236}">
                  <a16:creationId xmlns:a16="http://schemas.microsoft.com/office/drawing/2014/main" id="{77D6AD72-122E-7646-08F3-C44F702A16DF}"/>
                </a:ext>
              </a:extLst>
            </p:cNvPr>
            <p:cNvSpPr/>
            <p:nvPr/>
          </p:nvSpPr>
          <p:spPr>
            <a:xfrm>
              <a:off x="6557116" y="1937212"/>
              <a:ext cx="40064" cy="146702"/>
            </a:xfrm>
            <a:custGeom>
              <a:avLst/>
              <a:gdLst/>
              <a:ahLst/>
              <a:cxnLst/>
              <a:rect l="l" t="t" r="r" b="b"/>
              <a:pathLst>
                <a:path w="1028" h="3764" extrusionOk="0">
                  <a:moveTo>
                    <a:pt x="525" y="0"/>
                  </a:moveTo>
                  <a:cubicBezTo>
                    <a:pt x="371" y="0"/>
                    <a:pt x="206" y="137"/>
                    <a:pt x="251" y="348"/>
                  </a:cubicBezTo>
                  <a:cubicBezTo>
                    <a:pt x="474" y="1365"/>
                    <a:pt x="406" y="2420"/>
                    <a:pt x="74" y="3408"/>
                  </a:cubicBezTo>
                  <a:cubicBezTo>
                    <a:pt x="0" y="3626"/>
                    <a:pt x="171" y="3763"/>
                    <a:pt x="343" y="3763"/>
                  </a:cubicBezTo>
                  <a:cubicBezTo>
                    <a:pt x="456" y="3763"/>
                    <a:pt x="571" y="3705"/>
                    <a:pt x="617" y="3563"/>
                  </a:cubicBezTo>
                  <a:cubicBezTo>
                    <a:pt x="988" y="2483"/>
                    <a:pt x="1028" y="1308"/>
                    <a:pt x="765" y="200"/>
                  </a:cubicBezTo>
                  <a:cubicBezTo>
                    <a:pt x="730" y="63"/>
                    <a:pt x="634" y="0"/>
                    <a:pt x="525"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1" name="Google Shape;1236;p41">
              <a:extLst>
                <a:ext uri="{FF2B5EF4-FFF2-40B4-BE49-F238E27FC236}">
                  <a16:creationId xmlns:a16="http://schemas.microsoft.com/office/drawing/2014/main" id="{E2908CA5-3E15-F5BC-5DAB-5B5A757287ED}"/>
                </a:ext>
              </a:extLst>
            </p:cNvPr>
            <p:cNvSpPr/>
            <p:nvPr/>
          </p:nvSpPr>
          <p:spPr>
            <a:xfrm>
              <a:off x="6510386" y="2104727"/>
              <a:ext cx="50742" cy="66180"/>
            </a:xfrm>
            <a:custGeom>
              <a:avLst/>
              <a:gdLst/>
              <a:ahLst/>
              <a:cxnLst/>
              <a:rect l="l" t="t" r="r" b="b"/>
              <a:pathLst>
                <a:path w="1302" h="1698" extrusionOk="0">
                  <a:moveTo>
                    <a:pt x="289" y="994"/>
                  </a:moveTo>
                  <a:cubicBezTo>
                    <a:pt x="281" y="1004"/>
                    <a:pt x="274" y="1012"/>
                    <a:pt x="274" y="1012"/>
                  </a:cubicBezTo>
                  <a:cubicBezTo>
                    <a:pt x="274" y="1012"/>
                    <a:pt x="278" y="1008"/>
                    <a:pt x="289" y="994"/>
                  </a:cubicBezTo>
                  <a:close/>
                  <a:moveTo>
                    <a:pt x="1011" y="1"/>
                  </a:moveTo>
                  <a:cubicBezTo>
                    <a:pt x="919" y="1"/>
                    <a:pt x="817" y="47"/>
                    <a:pt x="777" y="138"/>
                  </a:cubicBezTo>
                  <a:cubicBezTo>
                    <a:pt x="696" y="343"/>
                    <a:pt x="593" y="538"/>
                    <a:pt x="474" y="726"/>
                  </a:cubicBezTo>
                  <a:cubicBezTo>
                    <a:pt x="451" y="772"/>
                    <a:pt x="422" y="812"/>
                    <a:pt x="388" y="857"/>
                  </a:cubicBezTo>
                  <a:cubicBezTo>
                    <a:pt x="377" y="881"/>
                    <a:pt x="360" y="904"/>
                    <a:pt x="343" y="926"/>
                  </a:cubicBezTo>
                  <a:cubicBezTo>
                    <a:pt x="332" y="938"/>
                    <a:pt x="326" y="949"/>
                    <a:pt x="319" y="955"/>
                  </a:cubicBezTo>
                  <a:cubicBezTo>
                    <a:pt x="314" y="960"/>
                    <a:pt x="314" y="965"/>
                    <a:pt x="308" y="965"/>
                  </a:cubicBezTo>
                  <a:cubicBezTo>
                    <a:pt x="308" y="968"/>
                    <a:pt x="303" y="975"/>
                    <a:pt x="297" y="984"/>
                  </a:cubicBezTo>
                  <a:lnTo>
                    <a:pt x="297" y="984"/>
                  </a:lnTo>
                  <a:cubicBezTo>
                    <a:pt x="297" y="983"/>
                    <a:pt x="297" y="983"/>
                    <a:pt x="297" y="983"/>
                  </a:cubicBezTo>
                  <a:lnTo>
                    <a:pt x="297" y="983"/>
                  </a:lnTo>
                  <a:cubicBezTo>
                    <a:pt x="294" y="988"/>
                    <a:pt x="291" y="991"/>
                    <a:pt x="289" y="994"/>
                  </a:cubicBezTo>
                  <a:lnTo>
                    <a:pt x="289" y="994"/>
                  </a:lnTo>
                  <a:cubicBezTo>
                    <a:pt x="292" y="991"/>
                    <a:pt x="295" y="987"/>
                    <a:pt x="297" y="984"/>
                  </a:cubicBezTo>
                  <a:lnTo>
                    <a:pt x="297" y="984"/>
                  </a:lnTo>
                  <a:cubicBezTo>
                    <a:pt x="292" y="994"/>
                    <a:pt x="285" y="1007"/>
                    <a:pt x="274" y="1018"/>
                  </a:cubicBezTo>
                  <a:cubicBezTo>
                    <a:pt x="258" y="1034"/>
                    <a:pt x="245" y="1057"/>
                    <a:pt x="229" y="1075"/>
                  </a:cubicBezTo>
                  <a:cubicBezTo>
                    <a:pt x="189" y="1120"/>
                    <a:pt x="155" y="1166"/>
                    <a:pt x="114" y="1212"/>
                  </a:cubicBezTo>
                  <a:cubicBezTo>
                    <a:pt x="18" y="1320"/>
                    <a:pt x="0" y="1508"/>
                    <a:pt x="114" y="1616"/>
                  </a:cubicBezTo>
                  <a:cubicBezTo>
                    <a:pt x="171" y="1668"/>
                    <a:pt x="245" y="1697"/>
                    <a:pt x="319" y="1697"/>
                  </a:cubicBezTo>
                  <a:cubicBezTo>
                    <a:pt x="388" y="1697"/>
                    <a:pt x="456" y="1674"/>
                    <a:pt x="508" y="1616"/>
                  </a:cubicBezTo>
                  <a:cubicBezTo>
                    <a:pt x="840" y="1246"/>
                    <a:pt x="1091" y="823"/>
                    <a:pt x="1279" y="356"/>
                  </a:cubicBezTo>
                  <a:cubicBezTo>
                    <a:pt x="1302" y="298"/>
                    <a:pt x="1279" y="190"/>
                    <a:pt x="1251" y="138"/>
                  </a:cubicBezTo>
                  <a:cubicBezTo>
                    <a:pt x="1217" y="87"/>
                    <a:pt x="1176" y="47"/>
                    <a:pt x="1120" y="24"/>
                  </a:cubicBezTo>
                  <a:cubicBezTo>
                    <a:pt x="1085" y="6"/>
                    <a:pt x="1051" y="1"/>
                    <a:pt x="1011"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2" name="Google Shape;1237;p41">
              <a:extLst>
                <a:ext uri="{FF2B5EF4-FFF2-40B4-BE49-F238E27FC236}">
                  <a16:creationId xmlns:a16="http://schemas.microsoft.com/office/drawing/2014/main" id="{18750DB2-91BA-CE1F-8C5B-FD3D3811B1A9}"/>
                </a:ext>
              </a:extLst>
            </p:cNvPr>
            <p:cNvSpPr/>
            <p:nvPr/>
          </p:nvSpPr>
          <p:spPr>
            <a:xfrm>
              <a:off x="6625398" y="2320609"/>
              <a:ext cx="167387" cy="280620"/>
            </a:xfrm>
            <a:custGeom>
              <a:avLst/>
              <a:gdLst/>
              <a:ahLst/>
              <a:cxnLst/>
              <a:rect l="l" t="t" r="r" b="b"/>
              <a:pathLst>
                <a:path w="4295" h="7200" extrusionOk="0">
                  <a:moveTo>
                    <a:pt x="429" y="0"/>
                  </a:moveTo>
                  <a:cubicBezTo>
                    <a:pt x="212" y="0"/>
                    <a:pt x="1" y="148"/>
                    <a:pt x="1" y="440"/>
                  </a:cubicBezTo>
                  <a:cubicBezTo>
                    <a:pt x="18" y="3089"/>
                    <a:pt x="1331" y="5647"/>
                    <a:pt x="3455" y="7120"/>
                  </a:cubicBezTo>
                  <a:cubicBezTo>
                    <a:pt x="3534" y="7176"/>
                    <a:pt x="3610" y="7200"/>
                    <a:pt x="3684" y="7200"/>
                  </a:cubicBezTo>
                  <a:cubicBezTo>
                    <a:pt x="4055" y="7200"/>
                    <a:pt x="4295" y="6601"/>
                    <a:pt x="3900" y="6320"/>
                  </a:cubicBezTo>
                  <a:cubicBezTo>
                    <a:pt x="2056" y="5002"/>
                    <a:pt x="897" y="2770"/>
                    <a:pt x="869" y="440"/>
                  </a:cubicBezTo>
                  <a:cubicBezTo>
                    <a:pt x="869" y="148"/>
                    <a:pt x="646" y="0"/>
                    <a:pt x="429" y="0"/>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 name="Google Shape;1238;p41">
              <a:extLst>
                <a:ext uri="{FF2B5EF4-FFF2-40B4-BE49-F238E27FC236}">
                  <a16:creationId xmlns:a16="http://schemas.microsoft.com/office/drawing/2014/main" id="{D1A74DCB-0699-7C4B-5B47-A6348F5A0E72}"/>
                </a:ext>
              </a:extLst>
            </p:cNvPr>
            <p:cNvSpPr/>
            <p:nvPr/>
          </p:nvSpPr>
          <p:spPr>
            <a:xfrm>
              <a:off x="6810990" y="2601618"/>
              <a:ext cx="104875" cy="55500"/>
            </a:xfrm>
            <a:custGeom>
              <a:avLst/>
              <a:gdLst/>
              <a:ahLst/>
              <a:cxnLst/>
              <a:rect l="l" t="t" r="r" b="b"/>
              <a:pathLst>
                <a:path w="2691" h="1424" extrusionOk="0">
                  <a:moveTo>
                    <a:pt x="503" y="1"/>
                  </a:moveTo>
                  <a:cubicBezTo>
                    <a:pt x="348" y="1"/>
                    <a:pt x="189" y="87"/>
                    <a:pt x="121" y="224"/>
                  </a:cubicBezTo>
                  <a:cubicBezTo>
                    <a:pt x="0" y="458"/>
                    <a:pt x="81" y="693"/>
                    <a:pt x="274" y="841"/>
                  </a:cubicBezTo>
                  <a:cubicBezTo>
                    <a:pt x="766" y="1218"/>
                    <a:pt x="1388" y="1423"/>
                    <a:pt x="1999" y="1423"/>
                  </a:cubicBezTo>
                  <a:cubicBezTo>
                    <a:pt x="2079" y="1423"/>
                    <a:pt x="2153" y="1418"/>
                    <a:pt x="2232" y="1412"/>
                  </a:cubicBezTo>
                  <a:cubicBezTo>
                    <a:pt x="2461" y="1394"/>
                    <a:pt x="2690" y="1218"/>
                    <a:pt x="2678" y="949"/>
                  </a:cubicBezTo>
                  <a:cubicBezTo>
                    <a:pt x="2667" y="720"/>
                    <a:pt x="2490" y="487"/>
                    <a:pt x="2256" y="487"/>
                  </a:cubicBezTo>
                  <a:lnTo>
                    <a:pt x="2232" y="487"/>
                  </a:lnTo>
                  <a:cubicBezTo>
                    <a:pt x="2164" y="493"/>
                    <a:pt x="2102" y="493"/>
                    <a:pt x="2039" y="493"/>
                  </a:cubicBezTo>
                  <a:cubicBezTo>
                    <a:pt x="1958" y="493"/>
                    <a:pt x="1873" y="493"/>
                    <a:pt x="1794" y="480"/>
                  </a:cubicBezTo>
                  <a:lnTo>
                    <a:pt x="1765" y="480"/>
                  </a:lnTo>
                  <a:cubicBezTo>
                    <a:pt x="1742" y="464"/>
                    <a:pt x="1679" y="469"/>
                    <a:pt x="1650" y="464"/>
                  </a:cubicBezTo>
                  <a:cubicBezTo>
                    <a:pt x="1582" y="446"/>
                    <a:pt x="1508" y="430"/>
                    <a:pt x="1439" y="412"/>
                  </a:cubicBezTo>
                  <a:cubicBezTo>
                    <a:pt x="1370" y="390"/>
                    <a:pt x="1296" y="367"/>
                    <a:pt x="1228" y="343"/>
                  </a:cubicBezTo>
                  <a:cubicBezTo>
                    <a:pt x="1194" y="327"/>
                    <a:pt x="1159" y="309"/>
                    <a:pt x="1120" y="298"/>
                  </a:cubicBezTo>
                  <a:cubicBezTo>
                    <a:pt x="1120" y="293"/>
                    <a:pt x="1114" y="293"/>
                    <a:pt x="1109" y="293"/>
                  </a:cubicBezTo>
                  <a:cubicBezTo>
                    <a:pt x="972" y="224"/>
                    <a:pt x="840" y="150"/>
                    <a:pt x="709" y="64"/>
                  </a:cubicBezTo>
                  <a:cubicBezTo>
                    <a:pt x="651" y="24"/>
                    <a:pt x="577" y="1"/>
                    <a:pt x="503" y="1"/>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24" name="Google Shape;1324;p39">
            <a:extLst>
              <a:ext uri="{FF2B5EF4-FFF2-40B4-BE49-F238E27FC236}">
                <a16:creationId xmlns:a16="http://schemas.microsoft.com/office/drawing/2014/main" id="{6042EACC-9784-DDF1-0071-9D2447E72B5E}"/>
              </a:ext>
            </a:extLst>
          </p:cNvPr>
          <p:cNvSpPr txBox="1">
            <a:spLocks/>
          </p:cNvSpPr>
          <p:nvPr/>
        </p:nvSpPr>
        <p:spPr>
          <a:xfrm>
            <a:off x="5722521" y="1807437"/>
            <a:ext cx="6214800" cy="1122400"/>
          </a:xfrm>
          <a:prstGeom prst="rect">
            <a:avLst/>
          </a:prstGeom>
          <a:noFill/>
          <a:ln>
            <a:noFill/>
          </a:ln>
          <a:effectLst>
            <a:outerShdw dist="28575" dir="2220000" algn="bl" rotWithShape="0">
              <a:srgbClr val="FFFFFF">
                <a:alpha val="93000"/>
              </a:srgbClr>
            </a:outerShdw>
          </a:effectLst>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1"/>
              </a:buClr>
              <a:buSzPts val="3600"/>
              <a:buFont typeface="Berkshire Swash"/>
              <a:buNone/>
              <a:defRPr sz="6000" b="0" i="0" u="none" strike="noStrike" cap="none">
                <a:solidFill>
                  <a:schemeClr val="accent1"/>
                </a:solidFill>
                <a:latin typeface="Berkshire Swash"/>
                <a:ea typeface="Berkshire Swash"/>
                <a:cs typeface="Berkshire Swash"/>
                <a:sym typeface="Berkshire Swash"/>
              </a:defRPr>
            </a:lvl1pPr>
            <a:lvl2pPr marR="0" lvl="1"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2pPr>
            <a:lvl3pPr marR="0" lvl="2"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3pPr>
            <a:lvl4pPr marR="0" lvl="3"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4pPr>
            <a:lvl5pPr marR="0" lvl="4"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5pPr>
            <a:lvl6pPr marR="0" lvl="5"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6pPr>
            <a:lvl7pPr marR="0" lvl="6"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7pPr>
            <a:lvl8pPr marR="0" lvl="7"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8pPr>
            <a:lvl9pPr marR="0" lvl="8"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9pPr>
          </a:lstStyle>
          <a:p>
            <a:pPr marL="0" marR="0" lvl="0" indent="0" algn="ctr" defTabSz="914400" rtl="0" eaLnBrk="1" fontAlgn="auto" latinLnBrk="0" hangingPunct="1">
              <a:lnSpc>
                <a:spcPct val="100000"/>
              </a:lnSpc>
              <a:spcBef>
                <a:spcPts val="0"/>
              </a:spcBef>
              <a:spcAft>
                <a:spcPts val="0"/>
              </a:spcAft>
              <a:buClr>
                <a:srgbClr val="1F5479"/>
              </a:buClr>
              <a:buSzPts val="3600"/>
              <a:buFont typeface="Berkshire Swash"/>
              <a:buNone/>
              <a:tabLst/>
              <a:defRPr/>
            </a:pPr>
            <a:r>
              <a:rPr lang="en-US" sz="11500" b="1" kern="0" dirty="0" err="1">
                <a:solidFill>
                  <a:prstClr val="white"/>
                </a:solidFill>
                <a:latin typeface="Comic Sans MS" panose="030F0702030302020204" pitchFamily="66" charset="0"/>
              </a:rPr>
              <a:t>Trước</a:t>
            </a:r>
            <a:r>
              <a:rPr lang="en-US" sz="11500" b="1" kern="0" dirty="0">
                <a:solidFill>
                  <a:prstClr val="white"/>
                </a:solidFill>
                <a:latin typeface="Comic Sans MS" panose="030F0702030302020204" pitchFamily="66" charset="0"/>
              </a:rPr>
              <a:t> </a:t>
            </a:r>
            <a:r>
              <a:rPr lang="en-US" sz="11500" b="1" kern="0" dirty="0" err="1">
                <a:solidFill>
                  <a:prstClr val="white"/>
                </a:solidFill>
                <a:latin typeface="Comic Sans MS" panose="030F0702030302020204" pitchFamily="66" charset="0"/>
              </a:rPr>
              <a:t>khi</a:t>
            </a:r>
            <a:r>
              <a:rPr lang="en-US" sz="11500" b="1" kern="0" dirty="0">
                <a:solidFill>
                  <a:prstClr val="white"/>
                </a:solidFill>
                <a:latin typeface="Comic Sans MS" panose="030F0702030302020204" pitchFamily="66" charset="0"/>
              </a:rPr>
              <a:t> </a:t>
            </a:r>
            <a:r>
              <a:rPr lang="en-US" sz="11500" b="1" kern="0" dirty="0" err="1">
                <a:solidFill>
                  <a:prstClr val="white"/>
                </a:solidFill>
                <a:latin typeface="Comic Sans MS" panose="030F0702030302020204" pitchFamily="66" charset="0"/>
              </a:rPr>
              <a:t>đọc</a:t>
            </a:r>
            <a:endParaRPr kumimoji="0" lang="en-US" sz="11500" b="1" i="0" u="none" strike="noStrike" kern="0" cap="none" spc="0" normalizeH="0" baseline="0" noProof="0" dirty="0">
              <a:ln>
                <a:noFill/>
              </a:ln>
              <a:solidFill>
                <a:prstClr val="white"/>
              </a:solidFill>
              <a:effectLst/>
              <a:uLnTx/>
              <a:uFillTx/>
              <a:latin typeface="Comic Sans MS" panose="030F0702030302020204" pitchFamily="66" charset="0"/>
              <a:sym typeface="Berkshire Swash"/>
            </a:endParaRPr>
          </a:p>
        </p:txBody>
      </p:sp>
    </p:spTree>
    <p:custDataLst>
      <p:tags r:id="rId1"/>
    </p:custDataLst>
    <p:extLst>
      <p:ext uri="{BB962C8B-B14F-4D97-AF65-F5344CB8AC3E}">
        <p14:creationId xmlns:p14="http://schemas.microsoft.com/office/powerpoint/2010/main" val="1988596956"/>
      </p:ext>
    </p:extLst>
  </p:cSld>
  <p:clrMapOvr>
    <a:masterClrMapping/>
  </p:clrMapOvr>
  <mc:AlternateContent xmlns:mc="http://schemas.openxmlformats.org/markup-compatibility/2006" xmlns:p14="http://schemas.microsoft.com/office/powerpoint/2010/main">
    <mc:Choice Requires="p14">
      <p:transition spd="slow" p14:dur="1600" advClick="0">
        <p:blinds dir="vert"/>
      </p:transition>
    </mc:Choice>
    <mc:Fallback xmlns="">
      <p:transition spd="slow" advClick="0">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ppt_x"/>
                                          </p:val>
                                        </p:tav>
                                        <p:tav tm="100000">
                                          <p:val>
                                            <p:strVal val="#ppt_x"/>
                                          </p:val>
                                        </p:tav>
                                      </p:tavLst>
                                    </p:anim>
                                    <p:anim calcmode="lin" valueType="num">
                                      <p:cBhvr additive="base">
                                        <p:cTn id="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5"/>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5"/>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I.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Trước</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khi</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đọc</a:t>
            </a:r>
            <a:endPar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pic>
        <p:nvPicPr>
          <p:cNvPr id="2" name="Picture 1">
            <a:extLst>
              <a:ext uri="{FF2B5EF4-FFF2-40B4-BE49-F238E27FC236}">
                <a16:creationId xmlns:a16="http://schemas.microsoft.com/office/drawing/2014/main" id="{83A4E684-5C5E-6672-463D-63290D00C201}"/>
              </a:ext>
            </a:extLst>
          </p:cNvPr>
          <p:cNvPicPr>
            <a:picLocks noChangeAspect="1"/>
          </p:cNvPicPr>
          <p:nvPr/>
        </p:nvPicPr>
        <p:blipFill>
          <a:blip r:embed="rId8">
            <a:clrChange>
              <a:clrFrom>
                <a:srgbClr val="FFFFFF"/>
              </a:clrFrom>
              <a:clrTo>
                <a:srgbClr val="FFFFFF">
                  <a:alpha val="0"/>
                </a:srgbClr>
              </a:clrTo>
            </a:clrChange>
          </a:blip>
          <a:stretch>
            <a:fillRect/>
          </a:stretch>
        </p:blipFill>
        <p:spPr>
          <a:xfrm>
            <a:off x="-262919" y="418546"/>
            <a:ext cx="12851158" cy="7228777"/>
          </a:xfrm>
          <a:prstGeom prst="rect">
            <a:avLst/>
          </a:prstGeom>
        </p:spPr>
      </p:pic>
    </p:spTree>
    <p:custDataLst>
      <p:tags r:id="rId1"/>
    </p:custDataLst>
    <p:extLst>
      <p:ext uri="{BB962C8B-B14F-4D97-AF65-F5344CB8AC3E}">
        <p14:creationId xmlns:p14="http://schemas.microsoft.com/office/powerpoint/2010/main" val="3377771469"/>
      </p:ext>
    </p:extLst>
  </p:cSld>
  <p:clrMapOvr>
    <a:masterClrMapping/>
  </p:clrMapOvr>
  <mc:AlternateContent xmlns:mc="http://schemas.openxmlformats.org/markup-compatibility/2006" xmlns:p14="http://schemas.microsoft.com/office/powerpoint/2010/main">
    <mc:Choice Requires="p14">
      <p:transition spd="slow" p14:dur="1600" advClick="0">
        <p:blinds dir="vert"/>
      </p:transition>
    </mc:Choice>
    <mc:Fallback xmlns="">
      <p:transition spd="slow" advClick="0">
        <p:blinds dir="vert"/>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5"/>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5"/>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I.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Trước</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khi</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đọc</a:t>
            </a:r>
            <a:endPar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sp>
        <p:nvSpPr>
          <p:cNvPr id="3" name="Freeform 11">
            <a:extLst>
              <a:ext uri="{FF2B5EF4-FFF2-40B4-BE49-F238E27FC236}">
                <a16:creationId xmlns:a16="http://schemas.microsoft.com/office/drawing/2014/main" id="{F517FF0E-DF9D-43EB-5658-A0552B9B41AC}"/>
              </a:ext>
            </a:extLst>
          </p:cNvPr>
          <p:cNvSpPr/>
          <p:nvPr/>
        </p:nvSpPr>
        <p:spPr>
          <a:xfrm>
            <a:off x="1694146" y="902891"/>
            <a:ext cx="9398544" cy="5486400"/>
          </a:xfrm>
          <a:custGeom>
            <a:avLst/>
            <a:gdLst/>
            <a:ahLst/>
            <a:cxnLst/>
            <a:rect l="l" t="t" r="r" b="b"/>
            <a:pathLst>
              <a:path w="14097816" h="8229600">
                <a:moveTo>
                  <a:pt x="0" y="0"/>
                </a:moveTo>
                <a:lnTo>
                  <a:pt x="14097816" y="0"/>
                </a:lnTo>
                <a:lnTo>
                  <a:pt x="14097816" y="8229600"/>
                </a:lnTo>
                <a:lnTo>
                  <a:pt x="0" y="8229600"/>
                </a:lnTo>
                <a:lnTo>
                  <a:pt x="0" y="0"/>
                </a:lnTo>
                <a:close/>
              </a:path>
            </a:pathLst>
          </a:custGeom>
          <a:blipFill>
            <a:blip r:embed="rId8"/>
            <a:stretch>
              <a:fillRect/>
            </a:stretch>
          </a:blipFill>
        </p:spPr>
        <p:txBody>
          <a:bodyPr/>
          <a:lstStyle/>
          <a:p>
            <a:endParaRPr lang="en-SG"/>
          </a:p>
        </p:txBody>
      </p:sp>
      <p:pic>
        <p:nvPicPr>
          <p:cNvPr id="4" name="Picture 16">
            <a:extLst>
              <a:ext uri="{FF2B5EF4-FFF2-40B4-BE49-F238E27FC236}">
                <a16:creationId xmlns:a16="http://schemas.microsoft.com/office/drawing/2014/main" id="{808BD762-0A8C-32F0-8E73-6CFF60406809}"/>
              </a:ext>
            </a:extLst>
          </p:cNvPr>
          <p:cNvPicPr>
            <a:picLocks noChangeAspect="1"/>
          </p:cNvPicPr>
          <p:nvPr/>
        </p:nvPicPr>
        <p:blipFill>
          <a:blip r:embed="rId9"/>
          <a:srcRect/>
          <a:stretch>
            <a:fillRect/>
          </a:stretch>
        </p:blipFill>
        <p:spPr>
          <a:xfrm>
            <a:off x="1490331" y="1525072"/>
            <a:ext cx="1039215" cy="982058"/>
          </a:xfrm>
          <a:prstGeom prst="rect">
            <a:avLst/>
          </a:prstGeom>
        </p:spPr>
      </p:pic>
      <p:sp>
        <p:nvSpPr>
          <p:cNvPr id="7" name="TextBox 6">
            <a:extLst>
              <a:ext uri="{FF2B5EF4-FFF2-40B4-BE49-F238E27FC236}">
                <a16:creationId xmlns:a16="http://schemas.microsoft.com/office/drawing/2014/main" id="{D89D8CD8-F054-53AE-5E89-4578128385FF}"/>
              </a:ext>
            </a:extLst>
          </p:cNvPr>
          <p:cNvSpPr txBox="1"/>
          <p:nvPr/>
        </p:nvSpPr>
        <p:spPr>
          <a:xfrm>
            <a:off x="1992573" y="2556834"/>
            <a:ext cx="8625385" cy="3046988"/>
          </a:xfrm>
          <a:prstGeom prst="rect">
            <a:avLst/>
          </a:prstGeom>
          <a:noFill/>
        </p:spPr>
        <p:txBody>
          <a:bodyPr wrap="square">
            <a:spAutoFit/>
          </a:bodyPr>
          <a:lstStyle/>
          <a:p>
            <a:pPr algn="ctr">
              <a:spcAft>
                <a:spcPts val="800"/>
              </a:spcAft>
            </a:pPr>
            <a:r>
              <a:rPr lang="vi-VN" sz="4800" b="1" dirty="0">
                <a:effectLst/>
                <a:latin typeface="Times New Roman" panose="02020603050405020304" pitchFamily="18" charset="0"/>
                <a:ea typeface="Times New Roman" panose="02020603050405020304" pitchFamily="18" charset="0"/>
                <a:cs typeface="Times New Roman" panose="02020603050405020304" pitchFamily="18" charset="0"/>
              </a:rPr>
              <a:t>Có một từ khóa liên quan đến chủ đề của bài học bị che bởi các mảnh ghép. Hs sẽ trả lời câu hỏi để tìm được các từ khóa</a:t>
            </a:r>
            <a:r>
              <a:rPr lang="en-US" sz="4800" b="1" dirty="0">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SG" sz="4000" b="1" dirty="0">
              <a:effectLst/>
              <a:latin typeface="Calibri" panose="020F0502020204030204" pitchFamily="34" charset="0"/>
              <a:ea typeface="Calibri" panose="020F0502020204030204" pitchFamily="34"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228457380"/>
      </p:ext>
    </p:extLst>
  </p:cSld>
  <p:clrMapOvr>
    <a:masterClrMapping/>
  </p:clrMapOvr>
  <mc:AlternateContent xmlns:mc="http://schemas.openxmlformats.org/markup-compatibility/2006" xmlns:p14="http://schemas.microsoft.com/office/powerpoint/2010/main">
    <mc:Choice Requires="p14">
      <p:transition spd="slow" p14:dur="1600" advClick="0">
        <p:blinds dir="vert"/>
      </p:transition>
    </mc:Choice>
    <mc:Fallback xmlns="">
      <p:transition spd="slow" advClick="0">
        <p:blinds dir="vert"/>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4">
            <a:lum/>
          </a:blip>
          <a:srcRect/>
          <a:stretch>
            <a:fillRect/>
          </a:stretch>
        </a:blipFill>
        <a:effectLst/>
      </p:bgPr>
    </p:bg>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68B220D4-65F1-CAF3-1DB8-3133FF6BA0B0}"/>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 y="602"/>
            <a:ext cx="12191995" cy="6856793"/>
          </a:xfrm>
          <a:prstGeom prst="rect">
            <a:avLst/>
          </a:prstGeom>
        </p:spPr>
      </p:pic>
      <p:sp>
        <p:nvSpPr>
          <p:cNvPr id="75" name="TextBox 74">
            <a:extLst>
              <a:ext uri="{FF2B5EF4-FFF2-40B4-BE49-F238E27FC236}">
                <a16:creationId xmlns:a16="http://schemas.microsoft.com/office/drawing/2014/main" id="{D6AB96C1-0153-D3C1-16DD-C428B0F76F62}"/>
              </a:ext>
            </a:extLst>
          </p:cNvPr>
          <p:cNvSpPr txBox="1"/>
          <p:nvPr/>
        </p:nvSpPr>
        <p:spPr>
          <a:xfrm>
            <a:off x="3189026" y="1607081"/>
            <a:ext cx="4754882" cy="1200329"/>
          </a:xfrm>
          <a:prstGeom prst="rect">
            <a:avLst/>
          </a:prstGeom>
          <a:noFill/>
        </p:spPr>
        <p:txBody>
          <a:bodyPr wrap="square">
            <a:spAutoFit/>
          </a:bodyPr>
          <a:lstStyle/>
          <a:p>
            <a:pPr algn="ctr">
              <a:spcAft>
                <a:spcPts val="800"/>
              </a:spcAft>
            </a:pPr>
            <a:r>
              <a:rPr lang="en-US" sz="7200" b="1" dirty="0">
                <a:solidFill>
                  <a:schemeClr val="accent2"/>
                </a:solidFill>
                <a:effectLst/>
                <a:latin typeface="Times New Roman" panose="02020603050405020304" pitchFamily="18" charset="0"/>
                <a:ea typeface="Calibri" panose="020F0502020204030204" pitchFamily="34" charset="0"/>
                <a:cs typeface="Times New Roman" panose="02020603050405020304" pitchFamily="18" charset="0"/>
              </a:rPr>
              <a:t>TỨC</a:t>
            </a:r>
            <a:endParaRPr lang="en-SG" sz="6000" b="1" dirty="0">
              <a:solidFill>
                <a:schemeClr val="accent2"/>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76" name="TextBox 75">
            <a:extLst>
              <a:ext uri="{FF2B5EF4-FFF2-40B4-BE49-F238E27FC236}">
                <a16:creationId xmlns:a16="http://schemas.microsoft.com/office/drawing/2014/main" id="{7124778F-C05D-D27A-5AD4-E1F20828F1FE}"/>
              </a:ext>
            </a:extLst>
          </p:cNvPr>
          <p:cNvSpPr txBox="1"/>
          <p:nvPr/>
        </p:nvSpPr>
        <p:spPr>
          <a:xfrm>
            <a:off x="6625988" y="1607080"/>
            <a:ext cx="4754882" cy="1200329"/>
          </a:xfrm>
          <a:prstGeom prst="rect">
            <a:avLst/>
          </a:prstGeom>
          <a:noFill/>
        </p:spPr>
        <p:txBody>
          <a:bodyPr wrap="square">
            <a:spAutoFit/>
          </a:bodyPr>
          <a:lstStyle/>
          <a:p>
            <a:pPr algn="ctr">
              <a:spcAft>
                <a:spcPts val="800"/>
              </a:spcAft>
            </a:pPr>
            <a:r>
              <a:rPr lang="en-US" sz="7200" b="1" dirty="0">
                <a:solidFill>
                  <a:schemeClr val="accent6">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rPr>
              <a:t>CẢNH</a:t>
            </a:r>
            <a:endParaRPr lang="en-SG" sz="6000" b="1" dirty="0">
              <a:solidFill>
                <a:schemeClr val="accent6">
                  <a:lumMod val="75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77" name="TextBox 76">
            <a:extLst>
              <a:ext uri="{FF2B5EF4-FFF2-40B4-BE49-F238E27FC236}">
                <a16:creationId xmlns:a16="http://schemas.microsoft.com/office/drawing/2014/main" id="{F0DC38AB-1DD0-375D-92DD-2882338FDC09}"/>
              </a:ext>
            </a:extLst>
          </p:cNvPr>
          <p:cNvSpPr txBox="1"/>
          <p:nvPr/>
        </p:nvSpPr>
        <p:spPr>
          <a:xfrm>
            <a:off x="3189026" y="3804369"/>
            <a:ext cx="4754882" cy="1200329"/>
          </a:xfrm>
          <a:prstGeom prst="rect">
            <a:avLst/>
          </a:prstGeom>
          <a:noFill/>
        </p:spPr>
        <p:txBody>
          <a:bodyPr wrap="square">
            <a:spAutoFit/>
          </a:bodyPr>
          <a:lstStyle/>
          <a:p>
            <a:pPr algn="ctr">
              <a:spcAft>
                <a:spcPts val="800"/>
              </a:spcAft>
            </a:pPr>
            <a:r>
              <a:rPr lang="en-US" sz="7200" b="1" dirty="0">
                <a:solidFill>
                  <a:srgbClr val="002060"/>
                </a:solidFill>
                <a:effectLst/>
                <a:latin typeface="Times New Roman" panose="02020603050405020304" pitchFamily="18" charset="0"/>
                <a:ea typeface="Calibri" panose="020F0502020204030204" pitchFamily="34" charset="0"/>
                <a:cs typeface="Times New Roman" panose="02020603050405020304" pitchFamily="18" charset="0"/>
              </a:rPr>
              <a:t>SINH</a:t>
            </a:r>
            <a:endParaRPr lang="en-SG" sz="6000" b="1" dirty="0">
              <a:solidFill>
                <a:srgbClr val="002060"/>
              </a:solidFill>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78" name="TextBox 77">
            <a:extLst>
              <a:ext uri="{FF2B5EF4-FFF2-40B4-BE49-F238E27FC236}">
                <a16:creationId xmlns:a16="http://schemas.microsoft.com/office/drawing/2014/main" id="{73B3987F-6020-3243-3BB5-6A4BBC38F790}"/>
              </a:ext>
            </a:extLst>
          </p:cNvPr>
          <p:cNvSpPr txBox="1"/>
          <p:nvPr/>
        </p:nvSpPr>
        <p:spPr>
          <a:xfrm>
            <a:off x="6625988" y="3804369"/>
            <a:ext cx="4754882" cy="1200329"/>
          </a:xfrm>
          <a:prstGeom prst="rect">
            <a:avLst/>
          </a:prstGeom>
          <a:noFill/>
        </p:spPr>
        <p:txBody>
          <a:bodyPr wrap="square">
            <a:spAutoFit/>
          </a:bodyPr>
          <a:lstStyle/>
          <a:p>
            <a:pPr algn="ctr">
              <a:spcAft>
                <a:spcPts val="800"/>
              </a:spcAft>
            </a:pPr>
            <a:r>
              <a:rPr lang="en-US" sz="7200" b="1" dirty="0">
                <a:solidFill>
                  <a:schemeClr val="accent4">
                    <a:lumMod val="75000"/>
                  </a:schemeClr>
                </a:solidFill>
                <a:effectLst/>
                <a:latin typeface="Times New Roman" panose="02020603050405020304" pitchFamily="18" charset="0"/>
                <a:ea typeface="Calibri" panose="020F0502020204030204" pitchFamily="34" charset="0"/>
                <a:cs typeface="Times New Roman" panose="02020603050405020304" pitchFamily="18" charset="0"/>
              </a:rPr>
              <a:t>TÌNH</a:t>
            </a:r>
            <a:endParaRPr lang="en-SG" sz="6000" b="1" dirty="0">
              <a:solidFill>
                <a:schemeClr val="accent4">
                  <a:lumMod val="75000"/>
                </a:schemeClr>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32" name="1b" descr="A close up of a logo&#10;&#10;Description generated with high confidence">
            <a:extLst>
              <a:ext uri="{FF2B5EF4-FFF2-40B4-BE49-F238E27FC236}">
                <a16:creationId xmlns:a16="http://schemas.microsoft.com/office/drawing/2014/main" id="{BB610790-D290-419E-AF66-8F78EE25E910}"/>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3947817" y="1099333"/>
            <a:ext cx="3218967" cy="2243522"/>
          </a:xfrm>
          <a:prstGeom prst="rect">
            <a:avLst/>
          </a:prstGeom>
        </p:spPr>
      </p:pic>
      <p:pic>
        <p:nvPicPr>
          <p:cNvPr id="34" name="2b">
            <a:extLst>
              <a:ext uri="{FF2B5EF4-FFF2-40B4-BE49-F238E27FC236}">
                <a16:creationId xmlns:a16="http://schemas.microsoft.com/office/drawing/2014/main" id="{D91F0E31-F505-45CC-A500-C8C2CBDA9A5A}"/>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385165" y="1099333"/>
            <a:ext cx="3212870" cy="2255716"/>
          </a:xfrm>
          <a:prstGeom prst="rect">
            <a:avLst/>
          </a:prstGeom>
        </p:spPr>
      </p:pic>
      <p:pic>
        <p:nvPicPr>
          <p:cNvPr id="36" name="3b">
            <a:extLst>
              <a:ext uri="{FF2B5EF4-FFF2-40B4-BE49-F238E27FC236}">
                <a16:creationId xmlns:a16="http://schemas.microsoft.com/office/drawing/2014/main" id="{014C4854-1F24-4C12-B5D7-588DEDA035A3}"/>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3995063" y="3417188"/>
            <a:ext cx="3194581" cy="2225233"/>
          </a:xfrm>
          <a:prstGeom prst="rect">
            <a:avLst/>
          </a:prstGeom>
        </p:spPr>
      </p:pic>
      <p:pic>
        <p:nvPicPr>
          <p:cNvPr id="38" name="4b" descr="A close up of a logo&#10;&#10;Description generated with high confidence">
            <a:extLst>
              <a:ext uri="{FF2B5EF4-FFF2-40B4-BE49-F238E27FC236}">
                <a16:creationId xmlns:a16="http://schemas.microsoft.com/office/drawing/2014/main" id="{CC6EF77F-72C1-432E-A9A4-5E262484B35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391264" y="3438230"/>
            <a:ext cx="3176291" cy="2225233"/>
          </a:xfrm>
          <a:prstGeom prst="rect">
            <a:avLst/>
          </a:prstGeom>
        </p:spPr>
      </p:pic>
      <p:pic>
        <p:nvPicPr>
          <p:cNvPr id="40" name="1a">
            <a:hlinkClick r:id="rId10" action="ppaction://hlinksldjump"/>
            <a:extLst>
              <a:ext uri="{FF2B5EF4-FFF2-40B4-BE49-F238E27FC236}">
                <a16:creationId xmlns:a16="http://schemas.microsoft.com/office/drawing/2014/main" id="{8AF76E6A-287A-4FCE-9172-43EA65468B40}"/>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953914" y="1093575"/>
            <a:ext cx="3212870" cy="2312293"/>
          </a:xfrm>
          <a:prstGeom prst="rect">
            <a:avLst/>
          </a:prstGeom>
        </p:spPr>
      </p:pic>
      <p:pic>
        <p:nvPicPr>
          <p:cNvPr id="41" name="2a">
            <a:hlinkClick r:id="rId12" action="ppaction://hlinksldjump"/>
            <a:extLst>
              <a:ext uri="{FF2B5EF4-FFF2-40B4-BE49-F238E27FC236}">
                <a16:creationId xmlns:a16="http://schemas.microsoft.com/office/drawing/2014/main" id="{DD20E236-853F-4DAB-9F1C-A4D9EDB1362C}"/>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7392832" y="1095540"/>
            <a:ext cx="3205203" cy="2305071"/>
          </a:xfrm>
          <a:prstGeom prst="rect">
            <a:avLst/>
          </a:prstGeom>
        </p:spPr>
      </p:pic>
      <p:pic>
        <p:nvPicPr>
          <p:cNvPr id="42" name="3a">
            <a:hlinkClick r:id="rId14" action="ppaction://hlinksldjump"/>
            <a:extLst>
              <a:ext uri="{FF2B5EF4-FFF2-40B4-BE49-F238E27FC236}">
                <a16:creationId xmlns:a16="http://schemas.microsoft.com/office/drawing/2014/main" id="{6958605E-82BB-4633-BA1A-5FE3B2AF2D1B}"/>
              </a:ext>
            </a:extLst>
          </p:cNvPr>
          <p:cNvPicPr>
            <a:picLocks noChangeAspect="1"/>
          </p:cNvPicPr>
          <p:nvPr/>
        </p:nvPicPr>
        <p:blipFill>
          <a:blip r:embed="rId15">
            <a:extLst>
              <a:ext uri="{28A0092B-C50C-407E-A947-70E740481C1C}">
                <a14:useLocalDpi xmlns:a14="http://schemas.microsoft.com/office/drawing/2010/main" val="0"/>
              </a:ext>
            </a:extLst>
          </a:blip>
          <a:stretch>
            <a:fillRect/>
          </a:stretch>
        </p:blipFill>
        <p:spPr>
          <a:xfrm>
            <a:off x="4007254" y="3423056"/>
            <a:ext cx="3176291" cy="2291294"/>
          </a:xfrm>
          <a:prstGeom prst="rect">
            <a:avLst/>
          </a:prstGeom>
        </p:spPr>
      </p:pic>
      <p:pic>
        <p:nvPicPr>
          <p:cNvPr id="43" name="4a">
            <a:hlinkClick r:id="rId16" action="ppaction://hlinksldjump"/>
            <a:extLst>
              <a:ext uri="{FF2B5EF4-FFF2-40B4-BE49-F238E27FC236}">
                <a16:creationId xmlns:a16="http://schemas.microsoft.com/office/drawing/2014/main" id="{2FCE912D-BE94-4A90-8A79-567F06A1F969}"/>
              </a:ext>
            </a:extLst>
          </p:cNvPr>
          <p:cNvPicPr>
            <a:picLocks noChangeAspect="1"/>
          </p:cNvPicPr>
          <p:nvPr/>
        </p:nvPicPr>
        <p:blipFill>
          <a:blip r:embed="rId17">
            <a:extLst>
              <a:ext uri="{28A0092B-C50C-407E-A947-70E740481C1C}">
                <a14:useLocalDpi xmlns:a14="http://schemas.microsoft.com/office/drawing/2010/main" val="0"/>
              </a:ext>
            </a:extLst>
          </a:blip>
          <a:stretch>
            <a:fillRect/>
          </a:stretch>
        </p:blipFill>
        <p:spPr>
          <a:xfrm>
            <a:off x="7394097" y="3430982"/>
            <a:ext cx="3173458" cy="2308524"/>
          </a:xfrm>
          <a:prstGeom prst="rect">
            <a:avLst/>
          </a:prstGeom>
        </p:spPr>
      </p:pic>
      <p:pic>
        <p:nvPicPr>
          <p:cNvPr id="53" name="Picture 52" descr="A close up of a logo&#10;&#10;Description generated with very high confidence">
            <a:extLst>
              <a:ext uri="{FF2B5EF4-FFF2-40B4-BE49-F238E27FC236}">
                <a16:creationId xmlns:a16="http://schemas.microsoft.com/office/drawing/2014/main" id="{069B54F1-CC45-43F6-97AD-194D52974AAD}"/>
              </a:ext>
            </a:extLst>
          </p:cNvPr>
          <p:cNvPicPr>
            <a:picLocks noChangeAspect="1"/>
          </p:cNvPicPr>
          <p:nvPr/>
        </p:nvPicPr>
        <p:blipFill>
          <a:blip r:embed="rId18" cstate="hqprint">
            <a:extLst>
              <a:ext uri="{28A0092B-C50C-407E-A947-70E740481C1C}">
                <a14:useLocalDpi xmlns:a14="http://schemas.microsoft.com/office/drawing/2010/main" val="0"/>
              </a:ext>
            </a:extLst>
          </a:blip>
          <a:stretch>
            <a:fillRect/>
          </a:stretch>
        </p:blipFill>
        <p:spPr>
          <a:xfrm rot="259008">
            <a:off x="11579833" y="2857144"/>
            <a:ext cx="241845" cy="196196"/>
          </a:xfrm>
          <a:prstGeom prst="rect">
            <a:avLst/>
          </a:prstGeom>
        </p:spPr>
      </p:pic>
      <p:pic>
        <p:nvPicPr>
          <p:cNvPr id="57" name="buom" descr="A insect on the ground&#10;&#10;Description generated with high confidence">
            <a:extLst>
              <a:ext uri="{FF2B5EF4-FFF2-40B4-BE49-F238E27FC236}">
                <a16:creationId xmlns:a16="http://schemas.microsoft.com/office/drawing/2014/main" id="{633BA60B-A834-4BA0-9477-2FB9465B37F1}"/>
              </a:ext>
            </a:extLst>
          </p:cNvPr>
          <p:cNvPicPr>
            <a:picLocks noChangeAspect="1"/>
          </p:cNvPicPr>
          <p:nvPr/>
        </p:nvPicPr>
        <p:blipFill>
          <a:blip r:embed="rId19" cstate="hqprint">
            <a:extLst>
              <a:ext uri="{28A0092B-C50C-407E-A947-70E740481C1C}">
                <a14:useLocalDpi xmlns:a14="http://schemas.microsoft.com/office/drawing/2010/main" val="0"/>
              </a:ext>
            </a:extLst>
          </a:blip>
          <a:stretch>
            <a:fillRect/>
          </a:stretch>
        </p:blipFill>
        <p:spPr>
          <a:xfrm rot="20770510">
            <a:off x="1835381" y="2493526"/>
            <a:ext cx="963915" cy="923430"/>
          </a:xfrm>
          <a:prstGeom prst="rect">
            <a:avLst/>
          </a:prstGeom>
        </p:spPr>
      </p:pic>
      <p:pic>
        <p:nvPicPr>
          <p:cNvPr id="3" name="Picture 2">
            <a:extLst>
              <a:ext uri="{FF2B5EF4-FFF2-40B4-BE49-F238E27FC236}">
                <a16:creationId xmlns:a16="http://schemas.microsoft.com/office/drawing/2014/main" id="{3269E7C5-4EA5-4C44-AA00-1B2105BB8280}"/>
              </a:ext>
            </a:extLst>
          </p:cNvPr>
          <p:cNvPicPr>
            <a:picLocks noChangeAspect="1"/>
          </p:cNvPicPr>
          <p:nvPr/>
        </p:nvPicPr>
        <p:blipFill>
          <a:blip r:embed="rId20" cstate="hqprint">
            <a:extLst>
              <a:ext uri="{28A0092B-C50C-407E-A947-70E740481C1C}">
                <a14:useLocalDpi xmlns:a14="http://schemas.microsoft.com/office/drawing/2010/main" val="0"/>
              </a:ext>
            </a:extLst>
          </a:blip>
          <a:stretch>
            <a:fillRect/>
          </a:stretch>
        </p:blipFill>
        <p:spPr>
          <a:xfrm>
            <a:off x="1543426" y="4934926"/>
            <a:ext cx="506290" cy="506290"/>
          </a:xfrm>
          <a:prstGeom prst="rect">
            <a:avLst/>
          </a:prstGeom>
        </p:spPr>
      </p:pic>
      <p:pic>
        <p:nvPicPr>
          <p:cNvPr id="6" name="Picture 5">
            <a:extLst>
              <a:ext uri="{FF2B5EF4-FFF2-40B4-BE49-F238E27FC236}">
                <a16:creationId xmlns:a16="http://schemas.microsoft.com/office/drawing/2014/main" id="{2534BD2E-90FC-49F3-AC62-E2293F519BBB}"/>
              </a:ext>
            </a:extLst>
          </p:cNvPr>
          <p:cNvPicPr>
            <a:picLocks noChangeAspect="1"/>
          </p:cNvPicPr>
          <p:nvPr/>
        </p:nvPicPr>
        <p:blipFill>
          <a:blip r:embed="rId21">
            <a:extLst>
              <a:ext uri="{28A0092B-C50C-407E-A947-70E740481C1C}">
                <a14:useLocalDpi xmlns:a14="http://schemas.microsoft.com/office/drawing/2010/main" val="0"/>
              </a:ext>
            </a:extLst>
          </a:blip>
          <a:stretch>
            <a:fillRect/>
          </a:stretch>
        </p:blipFill>
        <p:spPr>
          <a:xfrm>
            <a:off x="1181073" y="144615"/>
            <a:ext cx="868643" cy="644243"/>
          </a:xfrm>
          <a:prstGeom prst="rect">
            <a:avLst/>
          </a:prstGeom>
        </p:spPr>
      </p:pic>
      <p:pic>
        <p:nvPicPr>
          <p:cNvPr id="4" name="Picture 3">
            <a:hlinkClick r:id="" action="ppaction://noaction"/>
            <a:extLst>
              <a:ext uri="{FF2B5EF4-FFF2-40B4-BE49-F238E27FC236}">
                <a16:creationId xmlns:a16="http://schemas.microsoft.com/office/drawing/2014/main" id="{490A87E2-6F22-4B14-A9C6-16CD95B0AB62}"/>
              </a:ext>
            </a:extLst>
          </p:cNvPr>
          <p:cNvPicPr>
            <a:picLocks noChangeAspect="1"/>
          </p:cNvPicPr>
          <p:nvPr/>
        </p:nvPicPr>
        <p:blipFill rotWithShape="1">
          <a:blip r:embed="rId22">
            <a:extLst>
              <a:ext uri="{28A0092B-C50C-407E-A947-70E740481C1C}">
                <a14:useLocalDpi xmlns:a14="http://schemas.microsoft.com/office/drawing/2010/main" val="0"/>
              </a:ext>
            </a:extLst>
          </a:blip>
          <a:srcRect t="10052" b="11202"/>
          <a:stretch/>
        </p:blipFill>
        <p:spPr>
          <a:xfrm>
            <a:off x="7446645" y="6219825"/>
            <a:ext cx="1506247" cy="558165"/>
          </a:xfrm>
          <a:prstGeom prst="rect">
            <a:avLst/>
          </a:prstGeom>
        </p:spPr>
      </p:pic>
      <p:sp>
        <p:nvSpPr>
          <p:cNvPr id="7" name="Rectangle: Rounded Corners 6">
            <a:extLst>
              <a:ext uri="{FF2B5EF4-FFF2-40B4-BE49-F238E27FC236}">
                <a16:creationId xmlns:a16="http://schemas.microsoft.com/office/drawing/2014/main" id="{0EE06E5B-3B38-BBD6-7EC6-271EC0A2CF70}"/>
              </a:ext>
            </a:extLst>
          </p:cNvPr>
          <p:cNvSpPr/>
          <p:nvPr/>
        </p:nvSpPr>
        <p:spPr>
          <a:xfrm>
            <a:off x="1110280" y="981924"/>
            <a:ext cx="1632919" cy="1866395"/>
          </a:xfrm>
          <a:prstGeom prst="roundRect">
            <a:avLst/>
          </a:prstGeom>
          <a:solidFill>
            <a:srgbClr val="585858"/>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SG"/>
          </a:p>
        </p:txBody>
      </p:sp>
      <p:sp>
        <p:nvSpPr>
          <p:cNvPr id="8" name="Google Shape;1324;p39">
            <a:extLst>
              <a:ext uri="{FF2B5EF4-FFF2-40B4-BE49-F238E27FC236}">
                <a16:creationId xmlns:a16="http://schemas.microsoft.com/office/drawing/2014/main" id="{99B37BDF-28B0-F04F-F9BF-139ABC1EB281}"/>
              </a:ext>
            </a:extLst>
          </p:cNvPr>
          <p:cNvSpPr txBox="1">
            <a:spLocks/>
          </p:cNvSpPr>
          <p:nvPr/>
        </p:nvSpPr>
        <p:spPr>
          <a:xfrm>
            <a:off x="854684" y="1335782"/>
            <a:ext cx="2487776" cy="1122400"/>
          </a:xfrm>
          <a:prstGeom prst="rect">
            <a:avLst/>
          </a:prstGeom>
          <a:noFill/>
          <a:ln>
            <a:noFill/>
          </a:ln>
          <a:effectLst>
            <a:outerShdw dist="28575" dir="2220000" algn="bl" rotWithShape="0">
              <a:srgbClr val="FFFFFF">
                <a:alpha val="93000"/>
              </a:srgbClr>
            </a:outerShdw>
          </a:effectLst>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1"/>
              </a:buClr>
              <a:buSzPts val="3600"/>
              <a:buFont typeface="Berkshire Swash"/>
              <a:buNone/>
              <a:defRPr sz="6000" b="0" i="0" u="none" strike="noStrike" cap="none">
                <a:solidFill>
                  <a:schemeClr val="accent1"/>
                </a:solidFill>
                <a:latin typeface="Berkshire Swash"/>
                <a:ea typeface="Berkshire Swash"/>
                <a:cs typeface="Berkshire Swash"/>
                <a:sym typeface="Berkshire Swash"/>
              </a:defRPr>
            </a:lvl1pPr>
            <a:lvl2pPr marR="0" lvl="1"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2pPr>
            <a:lvl3pPr marR="0" lvl="2"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3pPr>
            <a:lvl4pPr marR="0" lvl="3"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4pPr>
            <a:lvl5pPr marR="0" lvl="4"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5pPr>
            <a:lvl6pPr marR="0" lvl="5"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6pPr>
            <a:lvl7pPr marR="0" lvl="6"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7pPr>
            <a:lvl8pPr marR="0" lvl="7"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8pPr>
            <a:lvl9pPr marR="0" lvl="8"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9pPr>
          </a:lstStyle>
          <a:p>
            <a:pPr marL="0" marR="0" lvl="0" indent="0" algn="ctr" defTabSz="914400" rtl="0" eaLnBrk="1" fontAlgn="auto" latinLnBrk="0" hangingPunct="1">
              <a:lnSpc>
                <a:spcPct val="100000"/>
              </a:lnSpc>
              <a:spcBef>
                <a:spcPts val="0"/>
              </a:spcBef>
              <a:spcAft>
                <a:spcPts val="0"/>
              </a:spcAft>
              <a:buClr>
                <a:srgbClr val="1F5479"/>
              </a:buClr>
              <a:buSzPts val="3600"/>
              <a:buFont typeface="Berkshire Swash"/>
              <a:buNone/>
              <a:tabLst/>
              <a:defRPr/>
            </a:pPr>
            <a:r>
              <a:rPr lang="en-US" sz="9600" b="1" kern="0" dirty="0">
                <a:solidFill>
                  <a:prstClr val="white"/>
                </a:solidFill>
                <a:latin typeface="Agency FB" panose="020B0503020202020204" pitchFamily="34" charset="0"/>
              </a:rPr>
              <a:t>CHỮ</a:t>
            </a:r>
            <a:endParaRPr kumimoji="0" lang="en-US" sz="9600" b="1" i="0" u="none" strike="noStrike" kern="0" cap="none" spc="0" normalizeH="0" baseline="0" noProof="0" dirty="0">
              <a:ln>
                <a:noFill/>
              </a:ln>
              <a:solidFill>
                <a:prstClr val="white"/>
              </a:solidFill>
              <a:effectLst/>
              <a:uLnTx/>
              <a:uFillTx/>
              <a:latin typeface="Agency FB" panose="020B0503020202020204" pitchFamily="34" charset="0"/>
              <a:sym typeface="Berkshire Swash"/>
            </a:endParaRPr>
          </a:p>
        </p:txBody>
      </p:sp>
      <p:sp>
        <p:nvSpPr>
          <p:cNvPr id="9" name="Arrow: Right 8">
            <a:hlinkClick r:id="rId23" action="ppaction://hlinksldjump"/>
            <a:extLst>
              <a:ext uri="{FF2B5EF4-FFF2-40B4-BE49-F238E27FC236}">
                <a16:creationId xmlns:a16="http://schemas.microsoft.com/office/drawing/2014/main" id="{C2D3477F-07E9-50BE-ED53-0285F5165344}"/>
              </a:ext>
            </a:extLst>
          </p:cNvPr>
          <p:cNvSpPr/>
          <p:nvPr/>
        </p:nvSpPr>
        <p:spPr>
          <a:xfrm>
            <a:off x="10080906" y="5885904"/>
            <a:ext cx="2023678" cy="972096"/>
          </a:xfrm>
          <a:prstGeom prst="right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800" b="1" dirty="0"/>
              <a:t>TỪ KHÓA</a:t>
            </a:r>
            <a:endParaRPr lang="en-SG" sz="2800" b="1" dirty="0"/>
          </a:p>
        </p:txBody>
      </p:sp>
    </p:spTree>
    <p:custDataLst>
      <p:tags r:id="rId1"/>
    </p:custDataLst>
    <p:extLst>
      <p:ext uri="{BB962C8B-B14F-4D97-AF65-F5344CB8AC3E}">
        <p14:creationId xmlns:p14="http://schemas.microsoft.com/office/powerpoint/2010/main" val="2534002657"/>
      </p:ext>
    </p:extLst>
  </p:cSld>
  <p:clrMapOvr>
    <a:masterClrMapping/>
  </p:clrMapOvr>
  <mc:AlternateContent xmlns:mc="http://schemas.openxmlformats.org/markup-compatibility/2006" xmlns:p14="http://schemas.microsoft.com/office/powerpoint/2010/main">
    <mc:Choice Requires="p14">
      <p:transition spd="slow" p14:dur="1600" advClick="0">
        <p:blinds dir="vert"/>
      </p:transition>
    </mc:Choice>
    <mc:Fallback xmlns="">
      <p:transition spd="slow" advClick="0">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12"/>
                                        </p:tgtEl>
                                      </p:cBhvr>
                                    </p:animEffect>
                                    <p:set>
                                      <p:cBhvr>
                                        <p:cTn id="7" dur="1" fill="hold">
                                          <p:stCondLst>
                                            <p:cond delay="499"/>
                                          </p:stCondLst>
                                        </p:cTn>
                                        <p:tgtEl>
                                          <p:spTgt spid="1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8" restart="whenNotActive" fill="hold" evtFilter="cancelBubble" nodeType="interactiveSeq">
                <p:stCondLst>
                  <p:cond evt="onClick" delay="0">
                    <p:tgtEl>
                      <p:spTgt spid="32"/>
                    </p:tgtEl>
                  </p:cond>
                </p:stCondLst>
                <p:endSync evt="end" delay="0">
                  <p:rtn val="all"/>
                </p:endSync>
                <p:childTnLst>
                  <p:par>
                    <p:cTn id="9" fill="hold">
                      <p:stCondLst>
                        <p:cond delay="0"/>
                      </p:stCondLst>
                      <p:childTnLst>
                        <p:par>
                          <p:cTn id="10" fill="hold">
                            <p:stCondLst>
                              <p:cond delay="0"/>
                            </p:stCondLst>
                            <p:childTnLst>
                              <p:par>
                                <p:cTn id="11" presetID="10" presetClass="exit" presetSubtype="0" fill="hold" nodeType="clickEffect">
                                  <p:stCondLst>
                                    <p:cond delay="0"/>
                                  </p:stCondLst>
                                  <p:childTnLst>
                                    <p:animEffect transition="out" filter="fade">
                                      <p:cBhvr>
                                        <p:cTn id="12" dur="500"/>
                                        <p:tgtEl>
                                          <p:spTgt spid="32"/>
                                        </p:tgtEl>
                                      </p:cBhvr>
                                    </p:animEffect>
                                    <p:set>
                                      <p:cBhvr>
                                        <p:cTn id="13" dur="1" fill="hold">
                                          <p:stCondLst>
                                            <p:cond delay="499"/>
                                          </p:stCondLst>
                                        </p:cTn>
                                        <p:tgtEl>
                                          <p:spTgt spid="32"/>
                                        </p:tgtEl>
                                        <p:attrNameLst>
                                          <p:attrName>style.visibility</p:attrName>
                                        </p:attrNameLst>
                                      </p:cBhvr>
                                      <p:to>
                                        <p:strVal val="hidden"/>
                                      </p:to>
                                    </p:set>
                                  </p:childTnLst>
                                  <p:subTnLst>
                                    <p:audio>
                                      <p:cMediaNode>
                                        <p:cTn display="0" masterRel="sameClick">
                                          <p:stCondLst>
                                            <p:cond evt="begin" delay="0">
                                              <p:tn val="11"/>
                                            </p:cond>
                                          </p:stCondLst>
                                          <p:endCondLst>
                                            <p:cond evt="onStopAudio" delay="0">
                                              <p:tgtEl>
                                                <p:sldTgt/>
                                              </p:tgtEl>
                                            </p:cond>
                                          </p:endCondLst>
                                        </p:cTn>
                                        <p:tgtEl>
                                          <p:sndTgt r:embed="rId3" name="CHIMES.WAV"/>
                                        </p:tgtEl>
                                      </p:cMediaNode>
                                    </p:audio>
                                  </p:subTnLst>
                                </p:cTn>
                              </p:par>
                            </p:childTnLst>
                          </p:cTn>
                        </p:par>
                      </p:childTnLst>
                    </p:cTn>
                  </p:par>
                </p:childTnLst>
              </p:cTn>
              <p:nextCondLst>
                <p:cond evt="onClick" delay="0">
                  <p:tgtEl>
                    <p:spTgt spid="32"/>
                  </p:tgtEl>
                </p:cond>
              </p:nextCondLst>
            </p:seq>
            <p:seq concurrent="1" nextAc="seek">
              <p:cTn id="14" restart="whenNotActive" fill="hold" evtFilter="cancelBubble" nodeType="interactiveSeq">
                <p:stCondLst>
                  <p:cond evt="onClick" delay="0">
                    <p:tgtEl>
                      <p:spTgt spid="34"/>
                    </p:tgtEl>
                  </p:cond>
                </p:stCondLst>
                <p:endSync evt="end" delay="0">
                  <p:rtn val="all"/>
                </p:endSync>
                <p:childTnLst>
                  <p:par>
                    <p:cTn id="15" fill="hold">
                      <p:stCondLst>
                        <p:cond delay="0"/>
                      </p:stCondLst>
                      <p:childTnLst>
                        <p:par>
                          <p:cTn id="16" fill="hold">
                            <p:stCondLst>
                              <p:cond delay="0"/>
                            </p:stCondLst>
                            <p:childTnLst>
                              <p:par>
                                <p:cTn id="17" presetID="10" presetClass="exit" presetSubtype="0" fill="hold" nodeType="clickEffect">
                                  <p:stCondLst>
                                    <p:cond delay="0"/>
                                  </p:stCondLst>
                                  <p:childTnLst>
                                    <p:animEffect transition="out" filter="fade">
                                      <p:cBhvr>
                                        <p:cTn id="18" dur="500"/>
                                        <p:tgtEl>
                                          <p:spTgt spid="34"/>
                                        </p:tgtEl>
                                      </p:cBhvr>
                                    </p:animEffect>
                                    <p:set>
                                      <p:cBhvr>
                                        <p:cTn id="19" dur="1" fill="hold">
                                          <p:stCondLst>
                                            <p:cond delay="499"/>
                                          </p:stCondLst>
                                        </p:cTn>
                                        <p:tgtEl>
                                          <p:spTgt spid="34"/>
                                        </p:tgtEl>
                                        <p:attrNameLst>
                                          <p:attrName>style.visibility</p:attrName>
                                        </p:attrNameLst>
                                      </p:cBhvr>
                                      <p:to>
                                        <p:strVal val="hidden"/>
                                      </p:to>
                                    </p:set>
                                  </p:childTnLst>
                                  <p:subTnLst>
                                    <p:audio>
                                      <p:cMediaNode>
                                        <p:cTn display="0" masterRel="sameClick">
                                          <p:stCondLst>
                                            <p:cond evt="begin" delay="0">
                                              <p:tn val="17"/>
                                            </p:cond>
                                          </p:stCondLst>
                                          <p:endCondLst>
                                            <p:cond evt="onStopAudio" delay="0">
                                              <p:tgtEl>
                                                <p:sldTgt/>
                                              </p:tgtEl>
                                            </p:cond>
                                          </p:endCondLst>
                                        </p:cTn>
                                        <p:tgtEl>
                                          <p:sndTgt r:embed="rId3" name="CHIMES.WAV"/>
                                        </p:tgtEl>
                                      </p:cMediaNode>
                                    </p:audio>
                                  </p:subTnLst>
                                </p:cTn>
                              </p:par>
                            </p:childTnLst>
                          </p:cTn>
                        </p:par>
                      </p:childTnLst>
                    </p:cTn>
                  </p:par>
                </p:childTnLst>
              </p:cTn>
              <p:nextCondLst>
                <p:cond evt="onClick" delay="0">
                  <p:tgtEl>
                    <p:spTgt spid="34"/>
                  </p:tgtEl>
                </p:cond>
              </p:nextCondLst>
            </p:seq>
            <p:seq concurrent="1" nextAc="seek">
              <p:cTn id="20" restart="whenNotActive" fill="hold" evtFilter="cancelBubble" nodeType="interactiveSeq">
                <p:stCondLst>
                  <p:cond evt="onClick" delay="0">
                    <p:tgtEl>
                      <p:spTgt spid="36"/>
                    </p:tgtEl>
                  </p:cond>
                </p:stCondLst>
                <p:endSync evt="end" delay="0">
                  <p:rtn val="all"/>
                </p:endSync>
                <p:childTnLst>
                  <p:par>
                    <p:cTn id="21" fill="hold">
                      <p:stCondLst>
                        <p:cond delay="0"/>
                      </p:stCondLst>
                      <p:childTnLst>
                        <p:par>
                          <p:cTn id="22" fill="hold">
                            <p:stCondLst>
                              <p:cond delay="0"/>
                            </p:stCondLst>
                            <p:childTnLst>
                              <p:par>
                                <p:cTn id="23" presetID="10" presetClass="exit" presetSubtype="0" fill="hold" nodeType="clickEffect">
                                  <p:stCondLst>
                                    <p:cond delay="0"/>
                                  </p:stCondLst>
                                  <p:childTnLst>
                                    <p:animEffect transition="out" filter="fade">
                                      <p:cBhvr>
                                        <p:cTn id="24" dur="500"/>
                                        <p:tgtEl>
                                          <p:spTgt spid="36"/>
                                        </p:tgtEl>
                                      </p:cBhvr>
                                    </p:animEffect>
                                    <p:set>
                                      <p:cBhvr>
                                        <p:cTn id="25" dur="1" fill="hold">
                                          <p:stCondLst>
                                            <p:cond delay="499"/>
                                          </p:stCondLst>
                                        </p:cTn>
                                        <p:tgtEl>
                                          <p:spTgt spid="36"/>
                                        </p:tgtEl>
                                        <p:attrNameLst>
                                          <p:attrName>style.visibility</p:attrName>
                                        </p:attrNameLst>
                                      </p:cBhvr>
                                      <p:to>
                                        <p:strVal val="hidden"/>
                                      </p:to>
                                    </p:set>
                                  </p:childTnLst>
                                  <p:subTnLst>
                                    <p:audio>
                                      <p:cMediaNode>
                                        <p:cTn display="0" masterRel="sameClick">
                                          <p:stCondLst>
                                            <p:cond evt="begin" delay="0">
                                              <p:tn val="23"/>
                                            </p:cond>
                                          </p:stCondLst>
                                          <p:endCondLst>
                                            <p:cond evt="onStopAudio" delay="0">
                                              <p:tgtEl>
                                                <p:sldTgt/>
                                              </p:tgtEl>
                                            </p:cond>
                                          </p:endCondLst>
                                        </p:cTn>
                                        <p:tgtEl>
                                          <p:sndTgt r:embed="rId3" name="CHIMES.WAV"/>
                                        </p:tgtEl>
                                      </p:cMediaNode>
                                    </p:audio>
                                  </p:subTnLst>
                                </p:cTn>
                              </p:par>
                            </p:childTnLst>
                          </p:cTn>
                        </p:par>
                      </p:childTnLst>
                    </p:cTn>
                  </p:par>
                </p:childTnLst>
              </p:cTn>
              <p:nextCondLst>
                <p:cond evt="onClick" delay="0">
                  <p:tgtEl>
                    <p:spTgt spid="36"/>
                  </p:tgtEl>
                </p:cond>
              </p:nextCondLst>
            </p:seq>
            <p:seq concurrent="1" nextAc="seek">
              <p:cTn id="26" restart="whenNotActive" fill="hold" evtFilter="cancelBubble" nodeType="interactiveSeq">
                <p:stCondLst>
                  <p:cond evt="onClick" delay="0">
                    <p:tgtEl>
                      <p:spTgt spid="38"/>
                    </p:tgtEl>
                  </p:cond>
                </p:stCondLst>
                <p:endSync evt="end" delay="0">
                  <p:rtn val="all"/>
                </p:endSync>
                <p:childTnLst>
                  <p:par>
                    <p:cTn id="27" fill="hold">
                      <p:stCondLst>
                        <p:cond delay="0"/>
                      </p:stCondLst>
                      <p:childTnLst>
                        <p:par>
                          <p:cTn id="28" fill="hold">
                            <p:stCondLst>
                              <p:cond delay="0"/>
                            </p:stCondLst>
                            <p:childTnLst>
                              <p:par>
                                <p:cTn id="29" presetID="10" presetClass="exit" presetSubtype="0" fill="hold" nodeType="clickEffect">
                                  <p:stCondLst>
                                    <p:cond delay="0"/>
                                  </p:stCondLst>
                                  <p:childTnLst>
                                    <p:animEffect transition="out" filter="fade">
                                      <p:cBhvr>
                                        <p:cTn id="30" dur="500"/>
                                        <p:tgtEl>
                                          <p:spTgt spid="38"/>
                                        </p:tgtEl>
                                      </p:cBhvr>
                                    </p:animEffect>
                                    <p:set>
                                      <p:cBhvr>
                                        <p:cTn id="31" dur="1" fill="hold">
                                          <p:stCondLst>
                                            <p:cond delay="499"/>
                                          </p:stCondLst>
                                        </p:cTn>
                                        <p:tgtEl>
                                          <p:spTgt spid="38"/>
                                        </p:tgtEl>
                                        <p:attrNameLst>
                                          <p:attrName>style.visibility</p:attrName>
                                        </p:attrNameLst>
                                      </p:cBhvr>
                                      <p:to>
                                        <p:strVal val="hidden"/>
                                      </p:to>
                                    </p:set>
                                  </p:childTnLst>
                                  <p:subTnLst>
                                    <p:audio>
                                      <p:cMediaNode>
                                        <p:cTn display="0" masterRel="sameClick">
                                          <p:stCondLst>
                                            <p:cond evt="begin" delay="0">
                                              <p:tn val="29"/>
                                            </p:cond>
                                          </p:stCondLst>
                                          <p:endCondLst>
                                            <p:cond evt="onStopAudio" delay="0">
                                              <p:tgtEl>
                                                <p:sldTgt/>
                                              </p:tgtEl>
                                            </p:cond>
                                          </p:endCondLst>
                                        </p:cTn>
                                        <p:tgtEl>
                                          <p:sndTgt r:embed="rId3" name="CHIMES.WAV"/>
                                        </p:tgtEl>
                                      </p:cMediaNode>
                                    </p:audio>
                                  </p:subTnLst>
                                </p:cTn>
                              </p:par>
                            </p:childTnLst>
                          </p:cTn>
                        </p:par>
                      </p:childTnLst>
                    </p:cTn>
                  </p:par>
                </p:childTnLst>
              </p:cTn>
              <p:nextCondLst>
                <p:cond evt="onClick" delay="0">
                  <p:tgtEl>
                    <p:spTgt spid="38"/>
                  </p:tgtEl>
                </p:cond>
              </p:nextCondLst>
            </p:seq>
            <p:seq concurrent="1" nextAc="seek">
              <p:cTn id="32" restart="whenNotActive" fill="hold" evtFilter="cancelBubble" nodeType="interactiveSeq">
                <p:stCondLst>
                  <p:cond evt="onClick" delay="0">
                    <p:tgtEl>
                      <p:spTgt spid="40"/>
                    </p:tgtEl>
                  </p:cond>
                </p:stCondLst>
                <p:endSync evt="end" delay="0">
                  <p:rtn val="all"/>
                </p:endSync>
                <p:childTnLst>
                  <p:par>
                    <p:cTn id="33" fill="hold">
                      <p:stCondLst>
                        <p:cond delay="0"/>
                      </p:stCondLst>
                      <p:childTnLst>
                        <p:par>
                          <p:cTn id="34" fill="hold">
                            <p:stCondLst>
                              <p:cond delay="0"/>
                            </p:stCondLst>
                            <p:childTnLst>
                              <p:par>
                                <p:cTn id="35" presetID="10" presetClass="exit" presetSubtype="0" fill="hold" nodeType="clickEffect">
                                  <p:stCondLst>
                                    <p:cond delay="0"/>
                                  </p:stCondLst>
                                  <p:childTnLst>
                                    <p:animEffect transition="out" filter="fade">
                                      <p:cBhvr>
                                        <p:cTn id="36" dur="500"/>
                                        <p:tgtEl>
                                          <p:spTgt spid="40"/>
                                        </p:tgtEl>
                                      </p:cBhvr>
                                    </p:animEffect>
                                    <p:set>
                                      <p:cBhvr>
                                        <p:cTn id="37" dur="1" fill="hold">
                                          <p:stCondLst>
                                            <p:cond delay="499"/>
                                          </p:stCondLst>
                                        </p:cTn>
                                        <p:tgtEl>
                                          <p:spTgt spid="40"/>
                                        </p:tgtEl>
                                        <p:attrNameLst>
                                          <p:attrName>style.visibility</p:attrName>
                                        </p:attrNameLst>
                                      </p:cBhvr>
                                      <p:to>
                                        <p:strVal val="hidden"/>
                                      </p:to>
                                    </p:set>
                                  </p:childTnLst>
                                </p:cTn>
                              </p:par>
                            </p:childTnLst>
                          </p:cTn>
                        </p:par>
                      </p:childTnLst>
                    </p:cTn>
                  </p:par>
                </p:childTnLst>
              </p:cTn>
              <p:nextCondLst>
                <p:cond evt="onClick" delay="0">
                  <p:tgtEl>
                    <p:spTgt spid="40"/>
                  </p:tgtEl>
                </p:cond>
              </p:nextCondLst>
            </p:seq>
            <p:seq concurrent="1" nextAc="seek">
              <p:cTn id="38" restart="whenNotActive" fill="hold" evtFilter="cancelBubble" nodeType="interactiveSeq">
                <p:stCondLst>
                  <p:cond evt="onClick" delay="0">
                    <p:tgtEl>
                      <p:spTgt spid="41"/>
                    </p:tgtEl>
                  </p:cond>
                </p:stCondLst>
                <p:endSync evt="end" delay="0">
                  <p:rtn val="all"/>
                </p:endSync>
                <p:childTnLst>
                  <p:par>
                    <p:cTn id="39" fill="hold">
                      <p:stCondLst>
                        <p:cond delay="0"/>
                      </p:stCondLst>
                      <p:childTnLst>
                        <p:par>
                          <p:cTn id="40" fill="hold">
                            <p:stCondLst>
                              <p:cond delay="0"/>
                            </p:stCondLst>
                            <p:childTnLst>
                              <p:par>
                                <p:cTn id="41" presetID="10" presetClass="exit" presetSubtype="0" fill="hold" nodeType="clickEffect">
                                  <p:stCondLst>
                                    <p:cond delay="0"/>
                                  </p:stCondLst>
                                  <p:childTnLst>
                                    <p:animEffect transition="out" filter="fade">
                                      <p:cBhvr>
                                        <p:cTn id="42" dur="500"/>
                                        <p:tgtEl>
                                          <p:spTgt spid="41"/>
                                        </p:tgtEl>
                                      </p:cBhvr>
                                    </p:animEffect>
                                    <p:set>
                                      <p:cBhvr>
                                        <p:cTn id="43" dur="1" fill="hold">
                                          <p:stCondLst>
                                            <p:cond delay="499"/>
                                          </p:stCondLst>
                                        </p:cTn>
                                        <p:tgtEl>
                                          <p:spTgt spid="41"/>
                                        </p:tgtEl>
                                        <p:attrNameLst>
                                          <p:attrName>style.visibility</p:attrName>
                                        </p:attrNameLst>
                                      </p:cBhvr>
                                      <p:to>
                                        <p:strVal val="hidden"/>
                                      </p:to>
                                    </p:set>
                                  </p:childTnLst>
                                </p:cTn>
                              </p:par>
                            </p:childTnLst>
                          </p:cTn>
                        </p:par>
                      </p:childTnLst>
                    </p:cTn>
                  </p:par>
                </p:childTnLst>
              </p:cTn>
              <p:nextCondLst>
                <p:cond evt="onClick" delay="0">
                  <p:tgtEl>
                    <p:spTgt spid="41"/>
                  </p:tgtEl>
                </p:cond>
              </p:nextCondLst>
            </p:seq>
            <p:seq concurrent="1" nextAc="seek">
              <p:cTn id="44" restart="whenNotActive" fill="hold" evtFilter="cancelBubble" nodeType="interactiveSeq">
                <p:stCondLst>
                  <p:cond evt="onClick" delay="0">
                    <p:tgtEl>
                      <p:spTgt spid="42"/>
                    </p:tgtEl>
                  </p:cond>
                </p:stCondLst>
                <p:endSync evt="end" delay="0">
                  <p:rtn val="all"/>
                </p:endSync>
                <p:childTnLst>
                  <p:par>
                    <p:cTn id="45" fill="hold">
                      <p:stCondLst>
                        <p:cond delay="0"/>
                      </p:stCondLst>
                      <p:childTnLst>
                        <p:par>
                          <p:cTn id="46" fill="hold">
                            <p:stCondLst>
                              <p:cond delay="0"/>
                            </p:stCondLst>
                            <p:childTnLst>
                              <p:par>
                                <p:cTn id="47" presetID="10" presetClass="exit" presetSubtype="0" fill="hold" nodeType="clickEffect">
                                  <p:stCondLst>
                                    <p:cond delay="0"/>
                                  </p:stCondLst>
                                  <p:childTnLst>
                                    <p:animEffect transition="out" filter="fade">
                                      <p:cBhvr>
                                        <p:cTn id="48" dur="500"/>
                                        <p:tgtEl>
                                          <p:spTgt spid="42"/>
                                        </p:tgtEl>
                                      </p:cBhvr>
                                    </p:animEffect>
                                    <p:set>
                                      <p:cBhvr>
                                        <p:cTn id="49" dur="1" fill="hold">
                                          <p:stCondLst>
                                            <p:cond delay="499"/>
                                          </p:stCondLst>
                                        </p:cTn>
                                        <p:tgtEl>
                                          <p:spTgt spid="42"/>
                                        </p:tgtEl>
                                        <p:attrNameLst>
                                          <p:attrName>style.visibility</p:attrName>
                                        </p:attrNameLst>
                                      </p:cBhvr>
                                      <p:to>
                                        <p:strVal val="hidden"/>
                                      </p:to>
                                    </p:set>
                                  </p:childTnLst>
                                </p:cTn>
                              </p:par>
                            </p:childTnLst>
                          </p:cTn>
                        </p:par>
                      </p:childTnLst>
                    </p:cTn>
                  </p:par>
                </p:childTnLst>
              </p:cTn>
              <p:nextCondLst>
                <p:cond evt="onClick" delay="0">
                  <p:tgtEl>
                    <p:spTgt spid="42"/>
                  </p:tgtEl>
                </p:cond>
              </p:nextCondLst>
            </p:seq>
            <p:seq concurrent="1" nextAc="seek">
              <p:cTn id="50" restart="whenNotActive" fill="hold" evtFilter="cancelBubble" nodeType="interactiveSeq">
                <p:stCondLst>
                  <p:cond evt="onClick" delay="0">
                    <p:tgtEl>
                      <p:spTgt spid="43"/>
                    </p:tgtEl>
                  </p:cond>
                </p:stCondLst>
                <p:endSync evt="end" delay="0">
                  <p:rtn val="all"/>
                </p:endSync>
                <p:childTnLst>
                  <p:par>
                    <p:cTn id="51" fill="hold">
                      <p:stCondLst>
                        <p:cond delay="0"/>
                      </p:stCondLst>
                      <p:childTnLst>
                        <p:par>
                          <p:cTn id="52" fill="hold">
                            <p:stCondLst>
                              <p:cond delay="0"/>
                            </p:stCondLst>
                            <p:childTnLst>
                              <p:par>
                                <p:cTn id="53" presetID="10" presetClass="exit" presetSubtype="0" fill="hold" nodeType="clickEffect">
                                  <p:stCondLst>
                                    <p:cond delay="0"/>
                                  </p:stCondLst>
                                  <p:childTnLst>
                                    <p:animEffect transition="out" filter="fade">
                                      <p:cBhvr>
                                        <p:cTn id="54" dur="500"/>
                                        <p:tgtEl>
                                          <p:spTgt spid="43"/>
                                        </p:tgtEl>
                                      </p:cBhvr>
                                    </p:animEffect>
                                    <p:set>
                                      <p:cBhvr>
                                        <p:cTn id="55" dur="1" fill="hold">
                                          <p:stCondLst>
                                            <p:cond delay="499"/>
                                          </p:stCondLst>
                                        </p:cTn>
                                        <p:tgtEl>
                                          <p:spTgt spid="43"/>
                                        </p:tgtEl>
                                        <p:attrNameLst>
                                          <p:attrName>style.visibility</p:attrName>
                                        </p:attrNameLst>
                                      </p:cBhvr>
                                      <p:to>
                                        <p:strVal val="hidden"/>
                                      </p:to>
                                    </p:set>
                                  </p:childTnLst>
                                </p:cTn>
                              </p:par>
                            </p:childTnLst>
                          </p:cTn>
                        </p:par>
                      </p:childTnLst>
                    </p:cTn>
                  </p:par>
                </p:childTnLst>
              </p:cTn>
              <p:nextCondLst>
                <p:cond evt="onClick" delay="0">
                  <p:tgtEl>
                    <p:spTgt spid="43"/>
                  </p:tgtEl>
                </p:cond>
              </p:nextCondLst>
            </p:seq>
            <p:seq concurrent="1" nextAc="seek">
              <p:cTn id="56" restart="whenNotActive" fill="hold" evtFilter="cancelBubble" nodeType="interactiveSeq">
                <p:stCondLst>
                  <p:cond evt="onClick" delay="0">
                    <p:tgtEl>
                      <p:spTgt spid="57"/>
                    </p:tgtEl>
                  </p:cond>
                </p:stCondLst>
                <p:endSync evt="end" delay="0">
                  <p:rtn val="all"/>
                </p:endSync>
                <p:childTnLst>
                  <p:par>
                    <p:cTn id="57" fill="hold">
                      <p:stCondLst>
                        <p:cond delay="0"/>
                      </p:stCondLst>
                      <p:childTnLst>
                        <p:par>
                          <p:cTn id="58" fill="hold">
                            <p:stCondLst>
                              <p:cond delay="0"/>
                            </p:stCondLst>
                            <p:childTnLst>
                              <p:par>
                                <p:cTn id="59" presetID="10" presetClass="exit" presetSubtype="0" fill="hold" nodeType="withEffect">
                                  <p:stCondLst>
                                    <p:cond delay="0"/>
                                  </p:stCondLst>
                                  <p:childTnLst>
                                    <p:animEffect transition="out" filter="fade">
                                      <p:cBhvr>
                                        <p:cTn id="60" dur="500"/>
                                        <p:tgtEl>
                                          <p:spTgt spid="32"/>
                                        </p:tgtEl>
                                      </p:cBhvr>
                                    </p:animEffect>
                                    <p:set>
                                      <p:cBhvr>
                                        <p:cTn id="61" dur="1" fill="hold">
                                          <p:stCondLst>
                                            <p:cond delay="499"/>
                                          </p:stCondLst>
                                        </p:cTn>
                                        <p:tgtEl>
                                          <p:spTgt spid="32"/>
                                        </p:tgtEl>
                                        <p:attrNameLst>
                                          <p:attrName>style.visibility</p:attrName>
                                        </p:attrNameLst>
                                      </p:cBhvr>
                                      <p:to>
                                        <p:strVal val="hidden"/>
                                      </p:to>
                                    </p:set>
                                  </p:childTnLst>
                                </p:cTn>
                              </p:par>
                              <p:par>
                                <p:cTn id="62" presetID="10" presetClass="exit" presetSubtype="0" fill="hold" nodeType="withEffect">
                                  <p:stCondLst>
                                    <p:cond delay="0"/>
                                  </p:stCondLst>
                                  <p:childTnLst>
                                    <p:animEffect transition="out" filter="fade">
                                      <p:cBhvr>
                                        <p:cTn id="63" dur="500"/>
                                        <p:tgtEl>
                                          <p:spTgt spid="34"/>
                                        </p:tgtEl>
                                      </p:cBhvr>
                                    </p:animEffect>
                                    <p:set>
                                      <p:cBhvr>
                                        <p:cTn id="64" dur="1" fill="hold">
                                          <p:stCondLst>
                                            <p:cond delay="499"/>
                                          </p:stCondLst>
                                        </p:cTn>
                                        <p:tgtEl>
                                          <p:spTgt spid="34"/>
                                        </p:tgtEl>
                                        <p:attrNameLst>
                                          <p:attrName>style.visibility</p:attrName>
                                        </p:attrNameLst>
                                      </p:cBhvr>
                                      <p:to>
                                        <p:strVal val="hidden"/>
                                      </p:to>
                                    </p:set>
                                  </p:childTnLst>
                                </p:cTn>
                              </p:par>
                              <p:par>
                                <p:cTn id="65" presetID="10" presetClass="exit" presetSubtype="0" fill="hold" nodeType="withEffect">
                                  <p:stCondLst>
                                    <p:cond delay="0"/>
                                  </p:stCondLst>
                                  <p:childTnLst>
                                    <p:animEffect transition="out" filter="fade">
                                      <p:cBhvr>
                                        <p:cTn id="66" dur="500"/>
                                        <p:tgtEl>
                                          <p:spTgt spid="36"/>
                                        </p:tgtEl>
                                      </p:cBhvr>
                                    </p:animEffect>
                                    <p:set>
                                      <p:cBhvr>
                                        <p:cTn id="67" dur="1" fill="hold">
                                          <p:stCondLst>
                                            <p:cond delay="499"/>
                                          </p:stCondLst>
                                        </p:cTn>
                                        <p:tgtEl>
                                          <p:spTgt spid="36"/>
                                        </p:tgtEl>
                                        <p:attrNameLst>
                                          <p:attrName>style.visibility</p:attrName>
                                        </p:attrNameLst>
                                      </p:cBhvr>
                                      <p:to>
                                        <p:strVal val="hidden"/>
                                      </p:to>
                                    </p:set>
                                  </p:childTnLst>
                                </p:cTn>
                              </p:par>
                              <p:par>
                                <p:cTn id="68" presetID="10" presetClass="exit" presetSubtype="0" fill="hold" nodeType="withEffect">
                                  <p:stCondLst>
                                    <p:cond delay="0"/>
                                  </p:stCondLst>
                                  <p:childTnLst>
                                    <p:animEffect transition="out" filter="fade">
                                      <p:cBhvr>
                                        <p:cTn id="69" dur="500"/>
                                        <p:tgtEl>
                                          <p:spTgt spid="38"/>
                                        </p:tgtEl>
                                      </p:cBhvr>
                                    </p:animEffect>
                                    <p:set>
                                      <p:cBhvr>
                                        <p:cTn id="70" dur="1" fill="hold">
                                          <p:stCondLst>
                                            <p:cond delay="499"/>
                                          </p:stCondLst>
                                        </p:cTn>
                                        <p:tgtEl>
                                          <p:spTgt spid="38"/>
                                        </p:tgtEl>
                                        <p:attrNameLst>
                                          <p:attrName>style.visibility</p:attrName>
                                        </p:attrNameLst>
                                      </p:cBhvr>
                                      <p:to>
                                        <p:strVal val="hidden"/>
                                      </p:to>
                                    </p:set>
                                  </p:childTnLst>
                                </p:cTn>
                              </p:par>
                              <p:par>
                                <p:cTn id="71" presetID="32" presetClass="emph" presetSubtype="0" repeatCount="indefinite" fill="hold" nodeType="withEffect">
                                  <p:stCondLst>
                                    <p:cond delay="0"/>
                                  </p:stCondLst>
                                  <p:childTnLst>
                                    <p:animRot by="120000">
                                      <p:cBhvr>
                                        <p:cTn id="72" dur="100" fill="hold">
                                          <p:stCondLst>
                                            <p:cond delay="0"/>
                                          </p:stCondLst>
                                        </p:cTn>
                                        <p:tgtEl>
                                          <p:spTgt spid="4"/>
                                        </p:tgtEl>
                                        <p:attrNameLst>
                                          <p:attrName>r</p:attrName>
                                        </p:attrNameLst>
                                      </p:cBhvr>
                                    </p:animRot>
                                    <p:animRot by="-240000">
                                      <p:cBhvr>
                                        <p:cTn id="73" dur="200" fill="hold">
                                          <p:stCondLst>
                                            <p:cond delay="200"/>
                                          </p:stCondLst>
                                        </p:cTn>
                                        <p:tgtEl>
                                          <p:spTgt spid="4"/>
                                        </p:tgtEl>
                                        <p:attrNameLst>
                                          <p:attrName>r</p:attrName>
                                        </p:attrNameLst>
                                      </p:cBhvr>
                                    </p:animRot>
                                    <p:animRot by="240000">
                                      <p:cBhvr>
                                        <p:cTn id="74" dur="200" fill="hold">
                                          <p:stCondLst>
                                            <p:cond delay="400"/>
                                          </p:stCondLst>
                                        </p:cTn>
                                        <p:tgtEl>
                                          <p:spTgt spid="4"/>
                                        </p:tgtEl>
                                        <p:attrNameLst>
                                          <p:attrName>r</p:attrName>
                                        </p:attrNameLst>
                                      </p:cBhvr>
                                    </p:animRot>
                                    <p:animRot by="-240000">
                                      <p:cBhvr>
                                        <p:cTn id="75" dur="200" fill="hold">
                                          <p:stCondLst>
                                            <p:cond delay="600"/>
                                          </p:stCondLst>
                                        </p:cTn>
                                        <p:tgtEl>
                                          <p:spTgt spid="4"/>
                                        </p:tgtEl>
                                        <p:attrNameLst>
                                          <p:attrName>r</p:attrName>
                                        </p:attrNameLst>
                                      </p:cBhvr>
                                    </p:animRot>
                                    <p:animRot by="120000">
                                      <p:cBhvr>
                                        <p:cTn id="76" dur="200" fill="hold">
                                          <p:stCondLst>
                                            <p:cond delay="800"/>
                                          </p:stCondLst>
                                        </p:cTn>
                                        <p:tgtEl>
                                          <p:spTgt spid="4"/>
                                        </p:tgtEl>
                                        <p:attrNameLst>
                                          <p:attrName>r</p:attrName>
                                        </p:attrNameLst>
                                      </p:cBhvr>
                                    </p:animRot>
                                  </p:childTnLst>
                                </p:cTn>
                              </p:par>
                            </p:childTnLst>
                          </p:cTn>
                        </p:par>
                      </p:childTnLst>
                    </p:cTn>
                  </p:par>
                </p:childTnLst>
              </p:cTn>
              <p:nextCondLst>
                <p:cond evt="onClick" delay="0">
                  <p:tgtEl>
                    <p:spTgt spid="57"/>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组合 38">
            <a:extLst>
              <a:ext uri="{FF2B5EF4-FFF2-40B4-BE49-F238E27FC236}">
                <a16:creationId xmlns:a16="http://schemas.microsoft.com/office/drawing/2014/main" id="{5BE303D4-978F-CD0B-759E-414D0FA0533D}"/>
              </a:ext>
            </a:extLst>
          </p:cNvPr>
          <p:cNvGrpSpPr/>
          <p:nvPr/>
        </p:nvGrpSpPr>
        <p:grpSpPr>
          <a:xfrm>
            <a:off x="1296538" y="4640238"/>
            <a:ext cx="9799092" cy="1665027"/>
            <a:chOff x="440180" y="3419486"/>
            <a:chExt cx="4946168" cy="2127299"/>
          </a:xfrm>
        </p:grpSpPr>
        <p:grpSp>
          <p:nvGrpSpPr>
            <p:cNvPr id="13" name="组合 35">
              <a:extLst>
                <a:ext uri="{FF2B5EF4-FFF2-40B4-BE49-F238E27FC236}">
                  <a16:creationId xmlns:a16="http://schemas.microsoft.com/office/drawing/2014/main" id="{AF4573A4-F68E-1EB7-BD64-4F7E93765385}"/>
                </a:ext>
              </a:extLst>
            </p:cNvPr>
            <p:cNvGrpSpPr/>
            <p:nvPr/>
          </p:nvGrpSpPr>
          <p:grpSpPr>
            <a:xfrm>
              <a:off x="440180" y="3419486"/>
              <a:ext cx="4946168" cy="2127299"/>
              <a:chOff x="871714" y="1500142"/>
              <a:chExt cx="4071222" cy="1553976"/>
            </a:xfrm>
          </p:grpSpPr>
          <p:sp>
            <p:nvSpPr>
              <p:cNvPr id="15" name="圆角矩形 36">
                <a:extLst>
                  <a:ext uri="{FF2B5EF4-FFF2-40B4-BE49-F238E27FC236}">
                    <a16:creationId xmlns:a16="http://schemas.microsoft.com/office/drawing/2014/main" id="{BF1E6542-4E13-253A-478F-6F86F42FCBC5}"/>
                  </a:ext>
                </a:extLst>
              </p:cNvPr>
              <p:cNvSpPr/>
              <p:nvPr/>
            </p:nvSpPr>
            <p:spPr>
              <a:xfrm>
                <a:off x="871714" y="1500142"/>
                <a:ext cx="4071222" cy="1553976"/>
              </a:xfrm>
              <a:prstGeom prst="roundRect">
                <a:avLst>
                  <a:gd name="adj" fmla="val 10006"/>
                </a:avLst>
              </a:prstGeom>
              <a:noFill/>
              <a:ln w="25400" cap="rnd" cmpd="sng" algn="ctr">
                <a:solidFill>
                  <a:srgbClr val="0A86DC"/>
                </a:solidFill>
                <a:prstDash val="lgDash"/>
                <a:round/>
              </a:ln>
              <a:effectLst/>
            </p:spPr>
            <p:txBody>
              <a:bodyPr rtlCol="0" anchor="ctr"/>
              <a:lstStyle/>
              <a:p>
                <a:pPr algn="ctr" defTabSz="685800">
                  <a:buFont typeface="Arial"/>
                  <a:buNone/>
                  <a:defRPr/>
                </a:pPr>
                <a:endParaRPr lang="zh-CN" altLang="en-US" sz="1350" kern="0">
                  <a:solidFill>
                    <a:prstClr val="white"/>
                  </a:solidFill>
                  <a:latin typeface="思源宋体 CN" panose="02020400000000000000" pitchFamily="18" charset="-122"/>
                  <a:ea typeface="思源宋体 CN" panose="02020400000000000000" pitchFamily="18" charset="-122"/>
                  <a:sym typeface="思源宋体 CN" panose="02020400000000000000" pitchFamily="18" charset="-122"/>
                </a:endParaRPr>
              </a:p>
            </p:txBody>
          </p:sp>
          <p:sp>
            <p:nvSpPr>
              <p:cNvPr id="16" name="圆角矩形 37">
                <a:extLst>
                  <a:ext uri="{FF2B5EF4-FFF2-40B4-BE49-F238E27FC236}">
                    <a16:creationId xmlns:a16="http://schemas.microsoft.com/office/drawing/2014/main" id="{498DA86C-7CB0-B7F9-8F3E-6842A56E3B0D}"/>
                  </a:ext>
                </a:extLst>
              </p:cNvPr>
              <p:cNvSpPr/>
              <p:nvPr/>
            </p:nvSpPr>
            <p:spPr>
              <a:xfrm>
                <a:off x="988736" y="1618130"/>
                <a:ext cx="3837179" cy="1318001"/>
              </a:xfrm>
              <a:prstGeom prst="roundRect">
                <a:avLst>
                  <a:gd name="adj" fmla="val 10006"/>
                </a:avLst>
              </a:prstGeom>
              <a:solidFill>
                <a:srgbClr val="8FB1E8">
                  <a:lumMod val="20000"/>
                  <a:lumOff val="80000"/>
                </a:srgbClr>
              </a:solidFill>
              <a:ln w="25400" cap="rnd" cmpd="sng" algn="ctr">
                <a:noFill/>
                <a:prstDash val="lgDash"/>
                <a:round/>
              </a:ln>
              <a:effectLst/>
            </p:spPr>
            <p:txBody>
              <a:bodyPr rtlCol="0" anchor="ctr"/>
              <a:lstStyle/>
              <a:p>
                <a:pPr algn="ctr" defTabSz="685800">
                  <a:lnSpc>
                    <a:spcPct val="150000"/>
                  </a:lnSpc>
                  <a:buFont typeface="Arial"/>
                  <a:buNone/>
                  <a:defRPr/>
                </a:pPr>
                <a:endParaRPr lang="zh-CN" altLang="en-US" sz="1350" kern="0" dirty="0">
                  <a:solidFill>
                    <a:prstClr val="white"/>
                  </a:solidFill>
                  <a:latin typeface="思源宋体 CN" panose="02020400000000000000" pitchFamily="18" charset="-122"/>
                  <a:ea typeface="思源宋体 CN" panose="02020400000000000000" pitchFamily="18" charset="-122"/>
                  <a:cs typeface="黑体-繁" panose="03000509000000000000" pitchFamily="65" charset="-122"/>
                  <a:sym typeface="思源宋体 CN" panose="02020400000000000000" pitchFamily="18" charset="-122"/>
                </a:endParaRPr>
              </a:p>
            </p:txBody>
          </p:sp>
        </p:grpSp>
        <p:sp>
          <p:nvSpPr>
            <p:cNvPr id="14" name="矩形 1">
              <a:extLst>
                <a:ext uri="{FF2B5EF4-FFF2-40B4-BE49-F238E27FC236}">
                  <a16:creationId xmlns:a16="http://schemas.microsoft.com/office/drawing/2014/main" id="{9F3BAC6D-E085-60F3-C1E2-0774D75DD88C}"/>
                </a:ext>
              </a:extLst>
            </p:cNvPr>
            <p:cNvSpPr/>
            <p:nvPr/>
          </p:nvSpPr>
          <p:spPr>
            <a:xfrm>
              <a:off x="627264" y="3712591"/>
              <a:ext cx="4463927" cy="570517"/>
            </a:xfrm>
            <a:prstGeom prst="rect">
              <a:avLst/>
            </a:prstGeom>
          </p:spPr>
          <p:txBody>
            <a:bodyPr wrap="square">
              <a:spAutoFit/>
            </a:bodyPr>
            <a:lstStyle/>
            <a:p>
              <a:pPr algn="ctr" defTabSz="685800">
                <a:lnSpc>
                  <a:spcPct val="150000"/>
                </a:lnSpc>
                <a:buFont typeface="Arial"/>
                <a:buNone/>
                <a:defRPr/>
              </a:pPr>
              <a:endParaRPr lang="zh-CN" altLang="en-US" sz="1350" kern="0" dirty="0">
                <a:solidFill>
                  <a:prstClr val="white"/>
                </a:solidFill>
                <a:latin typeface="思源宋体 CN" panose="02020400000000000000" pitchFamily="18" charset="-122"/>
                <a:ea typeface="思源宋体 CN" panose="02020400000000000000" pitchFamily="18" charset="-122"/>
                <a:cs typeface="黑体-繁" panose="03000509000000000000" pitchFamily="65" charset="-122"/>
                <a:sym typeface="思源宋体 CN" panose="02020400000000000000" pitchFamily="18" charset="-122"/>
              </a:endParaRPr>
            </a:p>
          </p:txBody>
        </p:sp>
      </p:grpSp>
      <p:grpSp>
        <p:nvGrpSpPr>
          <p:cNvPr id="17" name="组合 11">
            <a:extLst>
              <a:ext uri="{FF2B5EF4-FFF2-40B4-BE49-F238E27FC236}">
                <a16:creationId xmlns:a16="http://schemas.microsoft.com/office/drawing/2014/main" id="{911845EB-C664-A884-B281-C9D9D2236C6A}"/>
              </a:ext>
            </a:extLst>
          </p:cNvPr>
          <p:cNvGrpSpPr/>
          <p:nvPr/>
        </p:nvGrpSpPr>
        <p:grpSpPr>
          <a:xfrm>
            <a:off x="4917884" y="4048680"/>
            <a:ext cx="2356231" cy="296980"/>
            <a:chOff x="1500706" y="3155738"/>
            <a:chExt cx="2697446" cy="362310"/>
          </a:xfrm>
        </p:grpSpPr>
        <p:sp>
          <p:nvSpPr>
            <p:cNvPr id="18" name="燕尾形 40">
              <a:extLst>
                <a:ext uri="{FF2B5EF4-FFF2-40B4-BE49-F238E27FC236}">
                  <a16:creationId xmlns:a16="http://schemas.microsoft.com/office/drawing/2014/main" id="{D4BC98D7-D140-50CD-6621-2AD37097B5BF}"/>
                </a:ext>
              </a:extLst>
            </p:cNvPr>
            <p:cNvSpPr/>
            <p:nvPr/>
          </p:nvSpPr>
          <p:spPr>
            <a:xfrm rot="5400000">
              <a:off x="1500706" y="3155738"/>
              <a:ext cx="362310" cy="362310"/>
            </a:xfrm>
            <a:prstGeom prst="chevron">
              <a:avLst/>
            </a:prstGeom>
            <a:pattFill prst="wdUpDiag">
              <a:fgClr>
                <a:srgbClr val="FEA1B3"/>
              </a:fgClr>
              <a:bgClr>
                <a:srgbClr val="C4DB62"/>
              </a:bgClr>
            </a:pattFill>
            <a:ln w="25400" cap="flat" cmpd="sng" algn="ctr">
              <a:solidFill>
                <a:srgbClr val="0A86DC"/>
              </a:solidFill>
              <a:prstDash val="solid"/>
            </a:ln>
            <a:effectLst/>
          </p:spPr>
          <p:txBody>
            <a:bodyPr rtlCol="0" anchor="ctr"/>
            <a:lstStyle/>
            <a:p>
              <a:pPr algn="ctr" defTabSz="685800">
                <a:buFont typeface="Arial"/>
                <a:buNone/>
                <a:defRPr/>
              </a:pPr>
              <a:endParaRPr lang="zh-CN" altLang="en-US" sz="1350" kern="0">
                <a:solidFill>
                  <a:prstClr val="black"/>
                </a:solidFill>
                <a:latin typeface="思源宋体 CN" panose="02020400000000000000" pitchFamily="18" charset="-122"/>
                <a:ea typeface="思源宋体 CN" panose="02020400000000000000" pitchFamily="18" charset="-122"/>
                <a:sym typeface="思源宋体 CN" panose="02020400000000000000" pitchFamily="18" charset="-122"/>
              </a:endParaRPr>
            </a:p>
          </p:txBody>
        </p:sp>
        <p:sp>
          <p:nvSpPr>
            <p:cNvPr id="19" name="燕尾形 41">
              <a:extLst>
                <a:ext uri="{FF2B5EF4-FFF2-40B4-BE49-F238E27FC236}">
                  <a16:creationId xmlns:a16="http://schemas.microsoft.com/office/drawing/2014/main" id="{667239D9-6B13-0F81-CDA6-F3E58865AE3C}"/>
                </a:ext>
              </a:extLst>
            </p:cNvPr>
            <p:cNvSpPr/>
            <p:nvPr/>
          </p:nvSpPr>
          <p:spPr>
            <a:xfrm rot="5400000">
              <a:off x="2668274" y="3155738"/>
              <a:ext cx="362310" cy="362310"/>
            </a:xfrm>
            <a:prstGeom prst="chevron">
              <a:avLst/>
            </a:prstGeom>
            <a:pattFill prst="wdUpDiag">
              <a:fgClr>
                <a:srgbClr val="FEA1B3"/>
              </a:fgClr>
              <a:bgClr>
                <a:srgbClr val="C4DB62"/>
              </a:bgClr>
            </a:pattFill>
            <a:ln w="25400" cap="flat" cmpd="sng" algn="ctr">
              <a:solidFill>
                <a:srgbClr val="0A86DC"/>
              </a:solidFill>
              <a:prstDash val="solid"/>
            </a:ln>
            <a:effectLst/>
          </p:spPr>
          <p:txBody>
            <a:bodyPr rtlCol="0" anchor="ctr"/>
            <a:lstStyle/>
            <a:p>
              <a:pPr algn="ctr" defTabSz="685800">
                <a:buFont typeface="Arial"/>
                <a:buNone/>
                <a:defRPr/>
              </a:pPr>
              <a:endParaRPr lang="zh-CN" altLang="en-US" sz="1350" kern="0" dirty="0">
                <a:solidFill>
                  <a:prstClr val="black"/>
                </a:solidFill>
                <a:latin typeface="思源宋体 CN" panose="02020400000000000000" pitchFamily="18" charset="-122"/>
                <a:ea typeface="思源宋体 CN" panose="02020400000000000000" pitchFamily="18" charset="-122"/>
                <a:sym typeface="思源宋体 CN" panose="02020400000000000000" pitchFamily="18" charset="-122"/>
              </a:endParaRPr>
            </a:p>
          </p:txBody>
        </p:sp>
        <p:sp>
          <p:nvSpPr>
            <p:cNvPr id="20" name="燕尾形 42">
              <a:extLst>
                <a:ext uri="{FF2B5EF4-FFF2-40B4-BE49-F238E27FC236}">
                  <a16:creationId xmlns:a16="http://schemas.microsoft.com/office/drawing/2014/main" id="{F11C6357-D064-8974-D646-BEA9DBD926D9}"/>
                </a:ext>
              </a:extLst>
            </p:cNvPr>
            <p:cNvSpPr/>
            <p:nvPr/>
          </p:nvSpPr>
          <p:spPr>
            <a:xfrm rot="5400000">
              <a:off x="3835842" y="3155738"/>
              <a:ext cx="362310" cy="362310"/>
            </a:xfrm>
            <a:prstGeom prst="chevron">
              <a:avLst/>
            </a:prstGeom>
            <a:pattFill prst="wdUpDiag">
              <a:fgClr>
                <a:srgbClr val="FEA1B3"/>
              </a:fgClr>
              <a:bgClr>
                <a:srgbClr val="C4DB62"/>
              </a:bgClr>
            </a:pattFill>
            <a:ln w="25400" cap="flat" cmpd="sng" algn="ctr">
              <a:solidFill>
                <a:srgbClr val="0A86DC"/>
              </a:solidFill>
              <a:prstDash val="solid"/>
            </a:ln>
            <a:effectLst/>
          </p:spPr>
          <p:txBody>
            <a:bodyPr rtlCol="0" anchor="ctr"/>
            <a:lstStyle/>
            <a:p>
              <a:pPr algn="ctr" defTabSz="685800">
                <a:buFont typeface="Arial"/>
                <a:buNone/>
                <a:defRPr/>
              </a:pPr>
              <a:endParaRPr lang="zh-CN" altLang="en-US" sz="1350" kern="0">
                <a:solidFill>
                  <a:prstClr val="black"/>
                </a:solidFill>
                <a:latin typeface="思源宋体 CN" panose="02020400000000000000" pitchFamily="18" charset="-122"/>
                <a:ea typeface="思源宋体 CN" panose="02020400000000000000" pitchFamily="18" charset="-122"/>
                <a:sym typeface="思源宋体 CN" panose="02020400000000000000" pitchFamily="18" charset="-122"/>
              </a:endParaRPr>
            </a:p>
          </p:txBody>
        </p:sp>
      </p:grpSp>
      <p:sp>
        <p:nvSpPr>
          <p:cNvPr id="21" name="TextBox 20">
            <a:extLst>
              <a:ext uri="{FF2B5EF4-FFF2-40B4-BE49-F238E27FC236}">
                <a16:creationId xmlns:a16="http://schemas.microsoft.com/office/drawing/2014/main" id="{E0556AE6-D08C-9B58-A678-726A64565295}"/>
              </a:ext>
            </a:extLst>
          </p:cNvPr>
          <p:cNvSpPr txBox="1"/>
          <p:nvPr/>
        </p:nvSpPr>
        <p:spPr>
          <a:xfrm>
            <a:off x="1832389" y="4806140"/>
            <a:ext cx="8843701" cy="1323439"/>
          </a:xfrm>
          <a:prstGeom prst="rect">
            <a:avLst/>
          </a:prstGeom>
          <a:noFill/>
        </p:spPr>
        <p:txBody>
          <a:bodyPr wrap="square">
            <a:spAutoFit/>
          </a:bodyPr>
          <a:lstStyle/>
          <a:p>
            <a:pPr algn="ctr"/>
            <a:r>
              <a:rPr lang="vi-VN" sz="4000" b="1" dirty="0">
                <a:latin typeface="+mj-lt"/>
              </a:rPr>
              <a:t>“Cảnh nào cảnh chẳng đeo sầu</a:t>
            </a:r>
            <a:endParaRPr lang="en-SG" sz="4000" b="1" dirty="0">
              <a:latin typeface="+mj-lt"/>
            </a:endParaRPr>
          </a:p>
          <a:p>
            <a:pPr algn="ctr"/>
            <a:r>
              <a:rPr lang="vi-VN" sz="4000" b="1" dirty="0">
                <a:latin typeface="+mj-lt"/>
              </a:rPr>
              <a:t>Người buồn cảnh có vui đâu bao</a:t>
            </a:r>
            <a:r>
              <a:rPr lang="vi-VN" sz="4000" b="1" i="1" dirty="0">
                <a:latin typeface="+mj-lt"/>
              </a:rPr>
              <a:t> giờ”. </a:t>
            </a:r>
            <a:endParaRPr lang="en-SG" sz="4000" b="1" dirty="0">
              <a:latin typeface="+mj-lt"/>
            </a:endParaRPr>
          </a:p>
        </p:txBody>
      </p:sp>
      <p:pic>
        <p:nvPicPr>
          <p:cNvPr id="29" name="图片 20">
            <a:extLst>
              <a:ext uri="{FF2B5EF4-FFF2-40B4-BE49-F238E27FC236}">
                <a16:creationId xmlns:a16="http://schemas.microsoft.com/office/drawing/2014/main" id="{DEB25AD2-6A8A-33BD-1501-B3A7780C8C77}"/>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545960ED-E51F-FF6D-0AF0-EC7A2EB450C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31" name="图片 3" descr="6">
            <a:extLst>
              <a:ext uri="{FF2B5EF4-FFF2-40B4-BE49-F238E27FC236}">
                <a16:creationId xmlns:a16="http://schemas.microsoft.com/office/drawing/2014/main" id="{994F73ED-3127-6018-09B7-34FB6432476C}"/>
              </a:ext>
            </a:extLst>
          </p:cNvPr>
          <p:cNvPicPr>
            <a:picLocks noChangeAspect="1"/>
          </p:cNvPicPr>
          <p:nvPr/>
        </p:nvPicPr>
        <p:blipFill>
          <a:blip r:embed="rId6"/>
          <a:srcRect r="71469" b="61454"/>
          <a:stretch>
            <a:fillRect/>
          </a:stretch>
        </p:blipFill>
        <p:spPr>
          <a:xfrm>
            <a:off x="0" y="0"/>
            <a:ext cx="1837055" cy="1396068"/>
          </a:xfrm>
          <a:prstGeom prst="rect">
            <a:avLst/>
          </a:prstGeom>
        </p:spPr>
      </p:pic>
      <p:grpSp>
        <p:nvGrpSpPr>
          <p:cNvPr id="34" name="Group 33">
            <a:extLst>
              <a:ext uri="{FF2B5EF4-FFF2-40B4-BE49-F238E27FC236}">
                <a16:creationId xmlns:a16="http://schemas.microsoft.com/office/drawing/2014/main" id="{CD76BDB2-A5AE-3CC6-4623-AD6CA35B2852}"/>
              </a:ext>
            </a:extLst>
          </p:cNvPr>
          <p:cNvGrpSpPr/>
          <p:nvPr/>
        </p:nvGrpSpPr>
        <p:grpSpPr>
          <a:xfrm>
            <a:off x="1832389" y="-225965"/>
            <a:ext cx="8297840" cy="4202083"/>
            <a:chOff x="1832389" y="-225965"/>
            <a:chExt cx="8297840" cy="4202083"/>
          </a:xfrm>
        </p:grpSpPr>
        <p:grpSp>
          <p:nvGrpSpPr>
            <p:cNvPr id="28" name="Group 27">
              <a:extLst>
                <a:ext uri="{FF2B5EF4-FFF2-40B4-BE49-F238E27FC236}">
                  <a16:creationId xmlns:a16="http://schemas.microsoft.com/office/drawing/2014/main" id="{D69375ED-1EB7-5C75-A0FA-E0D9FC1F1E41}"/>
                </a:ext>
              </a:extLst>
            </p:cNvPr>
            <p:cNvGrpSpPr/>
            <p:nvPr/>
          </p:nvGrpSpPr>
          <p:grpSpPr>
            <a:xfrm>
              <a:off x="1832389" y="-225965"/>
              <a:ext cx="8297840" cy="4202083"/>
              <a:chOff x="1832389" y="-225965"/>
              <a:chExt cx="8297840" cy="4202083"/>
            </a:xfrm>
          </p:grpSpPr>
          <p:pic>
            <p:nvPicPr>
              <p:cNvPr id="26" name="Picture 25">
                <a:extLst>
                  <a:ext uri="{FF2B5EF4-FFF2-40B4-BE49-F238E27FC236}">
                    <a16:creationId xmlns:a16="http://schemas.microsoft.com/office/drawing/2014/main" id="{B5157DFE-2444-7C92-B11D-5B5131AB6951}"/>
                  </a:ext>
                </a:extLst>
              </p:cNvPr>
              <p:cNvPicPr>
                <a:picLocks noChangeAspect="1"/>
              </p:cNvPicPr>
              <p:nvPr/>
            </p:nvPicPr>
            <p:blipFill rotWithShape="1">
              <a:blip r:embed="rId7"/>
              <a:srcRect l="95915" r="-775"/>
              <a:stretch/>
            </p:blipFill>
            <p:spPr>
              <a:xfrm>
                <a:off x="7634680" y="-225965"/>
                <a:ext cx="549299" cy="3205218"/>
              </a:xfrm>
              <a:prstGeom prst="rect">
                <a:avLst/>
              </a:prstGeom>
            </p:spPr>
          </p:pic>
          <p:pic>
            <p:nvPicPr>
              <p:cNvPr id="27" name="Picture 26">
                <a:extLst>
                  <a:ext uri="{FF2B5EF4-FFF2-40B4-BE49-F238E27FC236}">
                    <a16:creationId xmlns:a16="http://schemas.microsoft.com/office/drawing/2014/main" id="{E67BA03A-B368-0A29-AA1E-B2AAF090F259}"/>
                  </a:ext>
                </a:extLst>
              </p:cNvPr>
              <p:cNvPicPr>
                <a:picLocks noChangeAspect="1"/>
              </p:cNvPicPr>
              <p:nvPr/>
            </p:nvPicPr>
            <p:blipFill rotWithShape="1">
              <a:blip r:embed="rId7"/>
              <a:srcRect l="95915" r="-775"/>
              <a:stretch/>
            </p:blipFill>
            <p:spPr>
              <a:xfrm>
                <a:off x="3718051" y="-110777"/>
                <a:ext cx="549299" cy="3205218"/>
              </a:xfrm>
              <a:prstGeom prst="rect">
                <a:avLst/>
              </a:prstGeom>
            </p:spPr>
          </p:pic>
          <p:pic>
            <p:nvPicPr>
              <p:cNvPr id="25" name="Picture 24">
                <a:extLst>
                  <a:ext uri="{FF2B5EF4-FFF2-40B4-BE49-F238E27FC236}">
                    <a16:creationId xmlns:a16="http://schemas.microsoft.com/office/drawing/2014/main" id="{5265A1E8-D253-0E35-B9B3-31068B8C5215}"/>
                  </a:ext>
                </a:extLst>
              </p:cNvPr>
              <p:cNvPicPr>
                <a:picLocks noChangeAspect="1"/>
              </p:cNvPicPr>
              <p:nvPr/>
            </p:nvPicPr>
            <p:blipFill>
              <a:blip r:embed="rId8"/>
              <a:stretch>
                <a:fillRect/>
              </a:stretch>
            </p:blipFill>
            <p:spPr>
              <a:xfrm>
                <a:off x="1832389" y="433316"/>
                <a:ext cx="8297840" cy="3542802"/>
              </a:xfrm>
              <a:prstGeom prst="rect">
                <a:avLst/>
              </a:prstGeom>
            </p:spPr>
          </p:pic>
        </p:grpSp>
        <p:sp>
          <p:nvSpPr>
            <p:cNvPr id="33" name="TextBox 32">
              <a:extLst>
                <a:ext uri="{FF2B5EF4-FFF2-40B4-BE49-F238E27FC236}">
                  <a16:creationId xmlns:a16="http://schemas.microsoft.com/office/drawing/2014/main" id="{2EB0DCD4-D23D-4BFE-0DF0-C45448C1DB6C}"/>
                </a:ext>
              </a:extLst>
            </p:cNvPr>
            <p:cNvSpPr txBox="1"/>
            <p:nvPr/>
          </p:nvSpPr>
          <p:spPr>
            <a:xfrm>
              <a:off x="2460009" y="907550"/>
              <a:ext cx="6666930" cy="2554545"/>
            </a:xfrm>
            <a:prstGeom prst="rect">
              <a:avLst/>
            </a:prstGeom>
            <a:noFill/>
          </p:spPr>
          <p:txBody>
            <a:bodyPr wrap="square">
              <a:spAutoFit/>
            </a:bodyPr>
            <a:lstStyle/>
            <a:p>
              <a:pPr algn="just">
                <a:spcAft>
                  <a:spcPts val="800"/>
                </a:spcAft>
              </a:pPr>
              <a:r>
                <a:rPr lang="vi-VN" sz="4000" b="1" dirty="0">
                  <a:effectLst/>
                  <a:latin typeface="Times New Roman" panose="02020603050405020304" pitchFamily="18" charset="0"/>
                  <a:ea typeface="Times New Roman" panose="02020603050405020304" pitchFamily="18" charset="0"/>
                  <a:cs typeface="Times New Roman" panose="02020603050405020304" pitchFamily="18" charset="0"/>
                </a:rPr>
                <a:t>Câu 1: Em hãy đọc hai dòng thơ trong Truyện Kiều nói về mối quan hệ giữa ngoại cảnh với tâm cảnh.</a:t>
              </a:r>
              <a:endParaRPr lang="en-SG" sz="3200" b="1"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35" name="Graphic 34" descr="Home">
            <a:hlinkClick r:id="rId9" action="ppaction://hlinksldjump"/>
            <a:extLst>
              <a:ext uri="{FF2B5EF4-FFF2-40B4-BE49-F238E27FC236}">
                <a16:creationId xmlns:a16="http://schemas.microsoft.com/office/drawing/2014/main" id="{D82C18D6-CFF2-D34F-2692-994BF3F57616}"/>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0644920" y="634539"/>
            <a:ext cx="1168973" cy="1168973"/>
          </a:xfrm>
          <a:prstGeom prst="rect">
            <a:avLst/>
          </a:prstGeom>
        </p:spPr>
      </p:pic>
    </p:spTree>
    <p:custDataLst>
      <p:tags r:id="rId1"/>
    </p:custDataLst>
    <p:extLst>
      <p:ext uri="{BB962C8B-B14F-4D97-AF65-F5344CB8AC3E}">
        <p14:creationId xmlns:p14="http://schemas.microsoft.com/office/powerpoint/2010/main" val="1344658172"/>
      </p:ext>
    </p:extLst>
  </p:cSld>
  <p:clrMapOvr>
    <a:masterClrMapping/>
  </p:clrMapOvr>
  <mc:AlternateContent xmlns:mc="http://schemas.openxmlformats.org/markup-compatibility/2006" xmlns:p14="http://schemas.microsoft.com/office/powerpoint/2010/main">
    <mc:Choice Requires="p14">
      <p:transition spd="slow" p14:dur="1600" advClick="0">
        <p:blinds dir="vert"/>
      </p:transition>
    </mc:Choice>
    <mc:Fallback xmlns="">
      <p:transition spd="slow" advClick="0">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1000" fill="hold"/>
                                        <p:tgtEl>
                                          <p:spTgt spid="3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4" presetClass="entr" presetSubtype="10" fill="hold"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randombar(horizontal)">
                                      <p:cBhvr>
                                        <p:cTn id="13" dur="500"/>
                                        <p:tgtEl>
                                          <p:spTgt spid="12"/>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barn(inVertical)">
                                      <p:cBhvr>
                                        <p:cTn id="18" dur="500"/>
                                        <p:tgtEl>
                                          <p:spTgt spid="2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up)">
                                      <p:cBhvr>
                                        <p:cTn id="2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组合 38">
            <a:extLst>
              <a:ext uri="{FF2B5EF4-FFF2-40B4-BE49-F238E27FC236}">
                <a16:creationId xmlns:a16="http://schemas.microsoft.com/office/drawing/2014/main" id="{5BE303D4-978F-CD0B-759E-414D0FA0533D}"/>
              </a:ext>
            </a:extLst>
          </p:cNvPr>
          <p:cNvGrpSpPr/>
          <p:nvPr/>
        </p:nvGrpSpPr>
        <p:grpSpPr>
          <a:xfrm>
            <a:off x="1296538" y="4640238"/>
            <a:ext cx="9799092" cy="1665027"/>
            <a:chOff x="440180" y="3419486"/>
            <a:chExt cx="4946168" cy="2127299"/>
          </a:xfrm>
        </p:grpSpPr>
        <p:grpSp>
          <p:nvGrpSpPr>
            <p:cNvPr id="13" name="组合 35">
              <a:extLst>
                <a:ext uri="{FF2B5EF4-FFF2-40B4-BE49-F238E27FC236}">
                  <a16:creationId xmlns:a16="http://schemas.microsoft.com/office/drawing/2014/main" id="{AF4573A4-F68E-1EB7-BD64-4F7E93765385}"/>
                </a:ext>
              </a:extLst>
            </p:cNvPr>
            <p:cNvGrpSpPr/>
            <p:nvPr/>
          </p:nvGrpSpPr>
          <p:grpSpPr>
            <a:xfrm>
              <a:off x="440180" y="3419486"/>
              <a:ext cx="4946168" cy="2127299"/>
              <a:chOff x="871714" y="1500142"/>
              <a:chExt cx="4071222" cy="1553976"/>
            </a:xfrm>
          </p:grpSpPr>
          <p:sp>
            <p:nvSpPr>
              <p:cNvPr id="15" name="圆角矩形 36">
                <a:extLst>
                  <a:ext uri="{FF2B5EF4-FFF2-40B4-BE49-F238E27FC236}">
                    <a16:creationId xmlns:a16="http://schemas.microsoft.com/office/drawing/2014/main" id="{BF1E6542-4E13-253A-478F-6F86F42FCBC5}"/>
                  </a:ext>
                </a:extLst>
              </p:cNvPr>
              <p:cNvSpPr/>
              <p:nvPr/>
            </p:nvSpPr>
            <p:spPr>
              <a:xfrm>
                <a:off x="871714" y="1500142"/>
                <a:ext cx="4071222" cy="1553976"/>
              </a:xfrm>
              <a:prstGeom prst="roundRect">
                <a:avLst>
                  <a:gd name="adj" fmla="val 10006"/>
                </a:avLst>
              </a:prstGeom>
              <a:noFill/>
              <a:ln w="25400" cap="rnd" cmpd="sng" algn="ctr">
                <a:solidFill>
                  <a:srgbClr val="0A86DC"/>
                </a:solidFill>
                <a:prstDash val="lgDash"/>
                <a:round/>
              </a:ln>
              <a:effectLst/>
            </p:spPr>
            <p:txBody>
              <a:bodyPr rtlCol="0" anchor="ctr"/>
              <a:lstStyle/>
              <a:p>
                <a:pPr algn="ctr" defTabSz="685800">
                  <a:buFont typeface="Arial"/>
                  <a:buNone/>
                  <a:defRPr/>
                </a:pPr>
                <a:endParaRPr lang="zh-CN" altLang="en-US" sz="1350" kern="0">
                  <a:solidFill>
                    <a:prstClr val="white"/>
                  </a:solidFill>
                  <a:latin typeface="思源宋体 CN" panose="02020400000000000000" pitchFamily="18" charset="-122"/>
                  <a:ea typeface="思源宋体 CN" panose="02020400000000000000" pitchFamily="18" charset="-122"/>
                  <a:sym typeface="思源宋体 CN" panose="02020400000000000000" pitchFamily="18" charset="-122"/>
                </a:endParaRPr>
              </a:p>
            </p:txBody>
          </p:sp>
          <p:sp>
            <p:nvSpPr>
              <p:cNvPr id="16" name="圆角矩形 37">
                <a:extLst>
                  <a:ext uri="{FF2B5EF4-FFF2-40B4-BE49-F238E27FC236}">
                    <a16:creationId xmlns:a16="http://schemas.microsoft.com/office/drawing/2014/main" id="{498DA86C-7CB0-B7F9-8F3E-6842A56E3B0D}"/>
                  </a:ext>
                </a:extLst>
              </p:cNvPr>
              <p:cNvSpPr/>
              <p:nvPr/>
            </p:nvSpPr>
            <p:spPr>
              <a:xfrm>
                <a:off x="988736" y="1618130"/>
                <a:ext cx="3837179" cy="1318001"/>
              </a:xfrm>
              <a:prstGeom prst="roundRect">
                <a:avLst>
                  <a:gd name="adj" fmla="val 10006"/>
                </a:avLst>
              </a:prstGeom>
              <a:solidFill>
                <a:srgbClr val="8FB1E8">
                  <a:lumMod val="20000"/>
                  <a:lumOff val="80000"/>
                </a:srgbClr>
              </a:solidFill>
              <a:ln w="25400" cap="rnd" cmpd="sng" algn="ctr">
                <a:noFill/>
                <a:prstDash val="lgDash"/>
                <a:round/>
              </a:ln>
              <a:effectLst/>
            </p:spPr>
            <p:txBody>
              <a:bodyPr rtlCol="0" anchor="ctr"/>
              <a:lstStyle/>
              <a:p>
                <a:pPr algn="ctr" defTabSz="685800">
                  <a:lnSpc>
                    <a:spcPct val="150000"/>
                  </a:lnSpc>
                  <a:buFont typeface="Arial"/>
                  <a:buNone/>
                  <a:defRPr/>
                </a:pPr>
                <a:endParaRPr lang="zh-CN" altLang="en-US" sz="1350" kern="0" dirty="0">
                  <a:solidFill>
                    <a:prstClr val="white"/>
                  </a:solidFill>
                  <a:latin typeface="思源宋体 CN" panose="02020400000000000000" pitchFamily="18" charset="-122"/>
                  <a:ea typeface="思源宋体 CN" panose="02020400000000000000" pitchFamily="18" charset="-122"/>
                  <a:cs typeface="黑体-繁" panose="03000509000000000000" pitchFamily="65" charset="-122"/>
                  <a:sym typeface="思源宋体 CN" panose="02020400000000000000" pitchFamily="18" charset="-122"/>
                </a:endParaRPr>
              </a:p>
            </p:txBody>
          </p:sp>
        </p:grpSp>
        <p:sp>
          <p:nvSpPr>
            <p:cNvPr id="14" name="矩形 1">
              <a:extLst>
                <a:ext uri="{FF2B5EF4-FFF2-40B4-BE49-F238E27FC236}">
                  <a16:creationId xmlns:a16="http://schemas.microsoft.com/office/drawing/2014/main" id="{9F3BAC6D-E085-60F3-C1E2-0774D75DD88C}"/>
                </a:ext>
              </a:extLst>
            </p:cNvPr>
            <p:cNvSpPr/>
            <p:nvPr/>
          </p:nvSpPr>
          <p:spPr>
            <a:xfrm>
              <a:off x="627264" y="3712591"/>
              <a:ext cx="4463927" cy="570517"/>
            </a:xfrm>
            <a:prstGeom prst="rect">
              <a:avLst/>
            </a:prstGeom>
          </p:spPr>
          <p:txBody>
            <a:bodyPr wrap="square">
              <a:spAutoFit/>
            </a:bodyPr>
            <a:lstStyle/>
            <a:p>
              <a:pPr algn="ctr" defTabSz="685800">
                <a:lnSpc>
                  <a:spcPct val="150000"/>
                </a:lnSpc>
                <a:buFont typeface="Arial"/>
                <a:buNone/>
                <a:defRPr/>
              </a:pPr>
              <a:endParaRPr lang="zh-CN" altLang="en-US" sz="1350" kern="0" dirty="0">
                <a:solidFill>
                  <a:prstClr val="white"/>
                </a:solidFill>
                <a:latin typeface="思源宋体 CN" panose="02020400000000000000" pitchFamily="18" charset="-122"/>
                <a:ea typeface="思源宋体 CN" panose="02020400000000000000" pitchFamily="18" charset="-122"/>
                <a:cs typeface="黑体-繁" panose="03000509000000000000" pitchFamily="65" charset="-122"/>
                <a:sym typeface="思源宋体 CN" panose="02020400000000000000" pitchFamily="18" charset="-122"/>
              </a:endParaRPr>
            </a:p>
          </p:txBody>
        </p:sp>
      </p:grpSp>
      <p:grpSp>
        <p:nvGrpSpPr>
          <p:cNvPr id="17" name="组合 11">
            <a:extLst>
              <a:ext uri="{FF2B5EF4-FFF2-40B4-BE49-F238E27FC236}">
                <a16:creationId xmlns:a16="http://schemas.microsoft.com/office/drawing/2014/main" id="{911845EB-C664-A884-B281-C9D9D2236C6A}"/>
              </a:ext>
            </a:extLst>
          </p:cNvPr>
          <p:cNvGrpSpPr/>
          <p:nvPr/>
        </p:nvGrpSpPr>
        <p:grpSpPr>
          <a:xfrm>
            <a:off x="4917884" y="4048680"/>
            <a:ext cx="2356231" cy="296980"/>
            <a:chOff x="1500706" y="3155738"/>
            <a:chExt cx="2697446" cy="362310"/>
          </a:xfrm>
        </p:grpSpPr>
        <p:sp>
          <p:nvSpPr>
            <p:cNvPr id="18" name="燕尾形 40">
              <a:extLst>
                <a:ext uri="{FF2B5EF4-FFF2-40B4-BE49-F238E27FC236}">
                  <a16:creationId xmlns:a16="http://schemas.microsoft.com/office/drawing/2014/main" id="{D4BC98D7-D140-50CD-6621-2AD37097B5BF}"/>
                </a:ext>
              </a:extLst>
            </p:cNvPr>
            <p:cNvSpPr/>
            <p:nvPr/>
          </p:nvSpPr>
          <p:spPr>
            <a:xfrm rot="5400000">
              <a:off x="1500706" y="3155738"/>
              <a:ext cx="362310" cy="362310"/>
            </a:xfrm>
            <a:prstGeom prst="chevron">
              <a:avLst/>
            </a:prstGeom>
            <a:pattFill prst="wdUpDiag">
              <a:fgClr>
                <a:srgbClr val="FEA1B3"/>
              </a:fgClr>
              <a:bgClr>
                <a:srgbClr val="C4DB62"/>
              </a:bgClr>
            </a:pattFill>
            <a:ln w="25400" cap="flat" cmpd="sng" algn="ctr">
              <a:solidFill>
                <a:srgbClr val="0A86DC"/>
              </a:solidFill>
              <a:prstDash val="solid"/>
            </a:ln>
            <a:effectLst/>
          </p:spPr>
          <p:txBody>
            <a:bodyPr rtlCol="0" anchor="ctr"/>
            <a:lstStyle/>
            <a:p>
              <a:pPr algn="ctr" defTabSz="685800">
                <a:buFont typeface="Arial"/>
                <a:buNone/>
                <a:defRPr/>
              </a:pPr>
              <a:endParaRPr lang="zh-CN" altLang="en-US" sz="1350" kern="0">
                <a:solidFill>
                  <a:prstClr val="black"/>
                </a:solidFill>
                <a:latin typeface="思源宋体 CN" panose="02020400000000000000" pitchFamily="18" charset="-122"/>
                <a:ea typeface="思源宋体 CN" panose="02020400000000000000" pitchFamily="18" charset="-122"/>
                <a:sym typeface="思源宋体 CN" panose="02020400000000000000" pitchFamily="18" charset="-122"/>
              </a:endParaRPr>
            </a:p>
          </p:txBody>
        </p:sp>
        <p:sp>
          <p:nvSpPr>
            <p:cNvPr id="19" name="燕尾形 41">
              <a:extLst>
                <a:ext uri="{FF2B5EF4-FFF2-40B4-BE49-F238E27FC236}">
                  <a16:creationId xmlns:a16="http://schemas.microsoft.com/office/drawing/2014/main" id="{667239D9-6B13-0F81-CDA6-F3E58865AE3C}"/>
                </a:ext>
              </a:extLst>
            </p:cNvPr>
            <p:cNvSpPr/>
            <p:nvPr/>
          </p:nvSpPr>
          <p:spPr>
            <a:xfrm rot="5400000">
              <a:off x="2668274" y="3155738"/>
              <a:ext cx="362310" cy="362310"/>
            </a:xfrm>
            <a:prstGeom prst="chevron">
              <a:avLst/>
            </a:prstGeom>
            <a:pattFill prst="wdUpDiag">
              <a:fgClr>
                <a:srgbClr val="FEA1B3"/>
              </a:fgClr>
              <a:bgClr>
                <a:srgbClr val="C4DB62"/>
              </a:bgClr>
            </a:pattFill>
            <a:ln w="25400" cap="flat" cmpd="sng" algn="ctr">
              <a:solidFill>
                <a:srgbClr val="0A86DC"/>
              </a:solidFill>
              <a:prstDash val="solid"/>
            </a:ln>
            <a:effectLst/>
          </p:spPr>
          <p:txBody>
            <a:bodyPr rtlCol="0" anchor="ctr"/>
            <a:lstStyle/>
            <a:p>
              <a:pPr algn="ctr" defTabSz="685800">
                <a:buFont typeface="Arial"/>
                <a:buNone/>
                <a:defRPr/>
              </a:pPr>
              <a:endParaRPr lang="zh-CN" altLang="en-US" sz="1350" kern="0" dirty="0">
                <a:solidFill>
                  <a:prstClr val="black"/>
                </a:solidFill>
                <a:latin typeface="思源宋体 CN" panose="02020400000000000000" pitchFamily="18" charset="-122"/>
                <a:ea typeface="思源宋体 CN" panose="02020400000000000000" pitchFamily="18" charset="-122"/>
                <a:sym typeface="思源宋体 CN" panose="02020400000000000000" pitchFamily="18" charset="-122"/>
              </a:endParaRPr>
            </a:p>
          </p:txBody>
        </p:sp>
        <p:sp>
          <p:nvSpPr>
            <p:cNvPr id="20" name="燕尾形 42">
              <a:extLst>
                <a:ext uri="{FF2B5EF4-FFF2-40B4-BE49-F238E27FC236}">
                  <a16:creationId xmlns:a16="http://schemas.microsoft.com/office/drawing/2014/main" id="{F11C6357-D064-8974-D646-BEA9DBD926D9}"/>
                </a:ext>
              </a:extLst>
            </p:cNvPr>
            <p:cNvSpPr/>
            <p:nvPr/>
          </p:nvSpPr>
          <p:spPr>
            <a:xfrm rot="5400000">
              <a:off x="3835842" y="3155738"/>
              <a:ext cx="362310" cy="362310"/>
            </a:xfrm>
            <a:prstGeom prst="chevron">
              <a:avLst/>
            </a:prstGeom>
            <a:pattFill prst="wdUpDiag">
              <a:fgClr>
                <a:srgbClr val="FEA1B3"/>
              </a:fgClr>
              <a:bgClr>
                <a:srgbClr val="C4DB62"/>
              </a:bgClr>
            </a:pattFill>
            <a:ln w="25400" cap="flat" cmpd="sng" algn="ctr">
              <a:solidFill>
                <a:srgbClr val="0A86DC"/>
              </a:solidFill>
              <a:prstDash val="solid"/>
            </a:ln>
            <a:effectLst/>
          </p:spPr>
          <p:txBody>
            <a:bodyPr rtlCol="0" anchor="ctr"/>
            <a:lstStyle/>
            <a:p>
              <a:pPr algn="ctr" defTabSz="685800">
                <a:buFont typeface="Arial"/>
                <a:buNone/>
                <a:defRPr/>
              </a:pPr>
              <a:endParaRPr lang="zh-CN" altLang="en-US" sz="1350" kern="0">
                <a:solidFill>
                  <a:prstClr val="black"/>
                </a:solidFill>
                <a:latin typeface="思源宋体 CN" panose="02020400000000000000" pitchFamily="18" charset="-122"/>
                <a:ea typeface="思源宋体 CN" panose="02020400000000000000" pitchFamily="18" charset="-122"/>
                <a:sym typeface="思源宋体 CN" panose="02020400000000000000" pitchFamily="18" charset="-122"/>
              </a:endParaRPr>
            </a:p>
          </p:txBody>
        </p:sp>
      </p:grpSp>
      <p:sp>
        <p:nvSpPr>
          <p:cNvPr id="21" name="TextBox 20">
            <a:extLst>
              <a:ext uri="{FF2B5EF4-FFF2-40B4-BE49-F238E27FC236}">
                <a16:creationId xmlns:a16="http://schemas.microsoft.com/office/drawing/2014/main" id="{E0556AE6-D08C-9B58-A678-726A64565295}"/>
              </a:ext>
            </a:extLst>
          </p:cNvPr>
          <p:cNvSpPr txBox="1"/>
          <p:nvPr/>
        </p:nvSpPr>
        <p:spPr>
          <a:xfrm>
            <a:off x="2874883" y="5072573"/>
            <a:ext cx="8843701" cy="923330"/>
          </a:xfrm>
          <a:prstGeom prst="rect">
            <a:avLst/>
          </a:prstGeom>
          <a:noFill/>
        </p:spPr>
        <p:txBody>
          <a:bodyPr wrap="square">
            <a:spAutoFit/>
          </a:bodyPr>
          <a:lstStyle/>
          <a:p>
            <a:r>
              <a:rPr lang="vi-VN" sz="5400" b="1" dirty="0">
                <a:latin typeface="+mj-lt"/>
              </a:rPr>
              <a:t>Hoài niệm/ hoài cổ</a:t>
            </a:r>
            <a:endParaRPr lang="en-SG" sz="5400" b="1" dirty="0">
              <a:latin typeface="+mj-lt"/>
            </a:endParaRPr>
          </a:p>
        </p:txBody>
      </p:sp>
      <p:pic>
        <p:nvPicPr>
          <p:cNvPr id="29" name="图片 20">
            <a:extLst>
              <a:ext uri="{FF2B5EF4-FFF2-40B4-BE49-F238E27FC236}">
                <a16:creationId xmlns:a16="http://schemas.microsoft.com/office/drawing/2014/main" id="{DEB25AD2-6A8A-33BD-1501-B3A7780C8C77}"/>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545960ED-E51F-FF6D-0AF0-EC7A2EB450C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31" name="图片 3" descr="6">
            <a:extLst>
              <a:ext uri="{FF2B5EF4-FFF2-40B4-BE49-F238E27FC236}">
                <a16:creationId xmlns:a16="http://schemas.microsoft.com/office/drawing/2014/main" id="{994F73ED-3127-6018-09B7-34FB6432476C}"/>
              </a:ext>
            </a:extLst>
          </p:cNvPr>
          <p:cNvPicPr>
            <a:picLocks noChangeAspect="1"/>
          </p:cNvPicPr>
          <p:nvPr/>
        </p:nvPicPr>
        <p:blipFill>
          <a:blip r:embed="rId5"/>
          <a:srcRect r="71469" b="61454"/>
          <a:stretch>
            <a:fillRect/>
          </a:stretch>
        </p:blipFill>
        <p:spPr>
          <a:xfrm>
            <a:off x="0" y="0"/>
            <a:ext cx="1837055" cy="1396068"/>
          </a:xfrm>
          <a:prstGeom prst="rect">
            <a:avLst/>
          </a:prstGeom>
        </p:spPr>
      </p:pic>
      <p:grpSp>
        <p:nvGrpSpPr>
          <p:cNvPr id="34" name="Group 33">
            <a:extLst>
              <a:ext uri="{FF2B5EF4-FFF2-40B4-BE49-F238E27FC236}">
                <a16:creationId xmlns:a16="http://schemas.microsoft.com/office/drawing/2014/main" id="{CD76BDB2-A5AE-3CC6-4623-AD6CA35B2852}"/>
              </a:ext>
            </a:extLst>
          </p:cNvPr>
          <p:cNvGrpSpPr/>
          <p:nvPr/>
        </p:nvGrpSpPr>
        <p:grpSpPr>
          <a:xfrm>
            <a:off x="1832389" y="-225965"/>
            <a:ext cx="8297840" cy="4202083"/>
            <a:chOff x="1832389" y="-225965"/>
            <a:chExt cx="8297840" cy="4202083"/>
          </a:xfrm>
        </p:grpSpPr>
        <p:grpSp>
          <p:nvGrpSpPr>
            <p:cNvPr id="28" name="Group 27">
              <a:extLst>
                <a:ext uri="{FF2B5EF4-FFF2-40B4-BE49-F238E27FC236}">
                  <a16:creationId xmlns:a16="http://schemas.microsoft.com/office/drawing/2014/main" id="{D69375ED-1EB7-5C75-A0FA-E0D9FC1F1E41}"/>
                </a:ext>
              </a:extLst>
            </p:cNvPr>
            <p:cNvGrpSpPr/>
            <p:nvPr/>
          </p:nvGrpSpPr>
          <p:grpSpPr>
            <a:xfrm>
              <a:off x="1832389" y="-225965"/>
              <a:ext cx="8297840" cy="4202083"/>
              <a:chOff x="1832389" y="-225965"/>
              <a:chExt cx="8297840" cy="4202083"/>
            </a:xfrm>
          </p:grpSpPr>
          <p:pic>
            <p:nvPicPr>
              <p:cNvPr id="26" name="Picture 25">
                <a:extLst>
                  <a:ext uri="{FF2B5EF4-FFF2-40B4-BE49-F238E27FC236}">
                    <a16:creationId xmlns:a16="http://schemas.microsoft.com/office/drawing/2014/main" id="{B5157DFE-2444-7C92-B11D-5B5131AB6951}"/>
                  </a:ext>
                </a:extLst>
              </p:cNvPr>
              <p:cNvPicPr>
                <a:picLocks noChangeAspect="1"/>
              </p:cNvPicPr>
              <p:nvPr/>
            </p:nvPicPr>
            <p:blipFill rotWithShape="1">
              <a:blip r:embed="rId6"/>
              <a:srcRect l="95915" r="-775"/>
              <a:stretch/>
            </p:blipFill>
            <p:spPr>
              <a:xfrm>
                <a:off x="7634680" y="-225965"/>
                <a:ext cx="549299" cy="3205218"/>
              </a:xfrm>
              <a:prstGeom prst="rect">
                <a:avLst/>
              </a:prstGeom>
            </p:spPr>
          </p:pic>
          <p:pic>
            <p:nvPicPr>
              <p:cNvPr id="27" name="Picture 26">
                <a:extLst>
                  <a:ext uri="{FF2B5EF4-FFF2-40B4-BE49-F238E27FC236}">
                    <a16:creationId xmlns:a16="http://schemas.microsoft.com/office/drawing/2014/main" id="{E67BA03A-B368-0A29-AA1E-B2AAF090F259}"/>
                  </a:ext>
                </a:extLst>
              </p:cNvPr>
              <p:cNvPicPr>
                <a:picLocks noChangeAspect="1"/>
              </p:cNvPicPr>
              <p:nvPr/>
            </p:nvPicPr>
            <p:blipFill rotWithShape="1">
              <a:blip r:embed="rId6"/>
              <a:srcRect l="95915" r="-775"/>
              <a:stretch/>
            </p:blipFill>
            <p:spPr>
              <a:xfrm>
                <a:off x="3718051" y="-110777"/>
                <a:ext cx="549299" cy="3205218"/>
              </a:xfrm>
              <a:prstGeom prst="rect">
                <a:avLst/>
              </a:prstGeom>
            </p:spPr>
          </p:pic>
          <p:pic>
            <p:nvPicPr>
              <p:cNvPr id="25" name="Picture 24">
                <a:extLst>
                  <a:ext uri="{FF2B5EF4-FFF2-40B4-BE49-F238E27FC236}">
                    <a16:creationId xmlns:a16="http://schemas.microsoft.com/office/drawing/2014/main" id="{5265A1E8-D253-0E35-B9B3-31068B8C5215}"/>
                  </a:ext>
                </a:extLst>
              </p:cNvPr>
              <p:cNvPicPr>
                <a:picLocks noChangeAspect="1"/>
              </p:cNvPicPr>
              <p:nvPr/>
            </p:nvPicPr>
            <p:blipFill>
              <a:blip r:embed="rId7"/>
              <a:stretch>
                <a:fillRect/>
              </a:stretch>
            </p:blipFill>
            <p:spPr>
              <a:xfrm>
                <a:off x="1832389" y="433316"/>
                <a:ext cx="8297840" cy="3542802"/>
              </a:xfrm>
              <a:prstGeom prst="rect">
                <a:avLst/>
              </a:prstGeom>
            </p:spPr>
          </p:pic>
        </p:grpSp>
        <p:sp>
          <p:nvSpPr>
            <p:cNvPr id="33" name="TextBox 32">
              <a:extLst>
                <a:ext uri="{FF2B5EF4-FFF2-40B4-BE49-F238E27FC236}">
                  <a16:creationId xmlns:a16="http://schemas.microsoft.com/office/drawing/2014/main" id="{2EB0DCD4-D23D-4BFE-0DF0-C45448C1DB6C}"/>
                </a:ext>
              </a:extLst>
            </p:cNvPr>
            <p:cNvSpPr txBox="1"/>
            <p:nvPr/>
          </p:nvSpPr>
          <p:spPr>
            <a:xfrm>
              <a:off x="2586026" y="918227"/>
              <a:ext cx="6666930" cy="2308324"/>
            </a:xfrm>
            <a:prstGeom prst="rect">
              <a:avLst/>
            </a:prstGeom>
            <a:noFill/>
          </p:spPr>
          <p:txBody>
            <a:bodyPr wrap="square">
              <a:spAutoFit/>
            </a:bodyPr>
            <a:lstStyle/>
            <a:p>
              <a:pPr algn="just">
                <a:spcAft>
                  <a:spcPts val="800"/>
                </a:spcAft>
              </a:pPr>
              <a:r>
                <a:rPr lang="vi-VN" sz="4800" b="1" dirty="0">
                  <a:effectLst/>
                  <a:latin typeface="+mj-lt"/>
                  <a:ea typeface="Times New Roman" panose="02020603050405020304" pitchFamily="18" charset="0"/>
                  <a:cs typeface="Times New Roman" panose="02020603050405020304" pitchFamily="18" charset="0"/>
                </a:rPr>
                <a:t>Câu 2: Đây là từ chỉ sự </a:t>
              </a:r>
              <a:r>
                <a:rPr lang="vi-VN" sz="4800" b="1" dirty="0">
                  <a:effectLst/>
                  <a:latin typeface="+mj-lt"/>
                  <a:ea typeface="Calibri" panose="020F0502020204030204" pitchFamily="34" charset="0"/>
                  <a:cs typeface="Times New Roman" panose="02020603050405020304" pitchFamily="18" charset="0"/>
                </a:rPr>
                <a:t>luyến tiếc, tưởng nhớ cái thuộc về thời xưa cũ. </a:t>
              </a:r>
              <a:endParaRPr lang="en-SG" sz="4800" b="1" dirty="0">
                <a:effectLst/>
                <a:latin typeface="+mj-lt"/>
                <a:ea typeface="Calibri" panose="020F0502020204030204" pitchFamily="34" charset="0"/>
                <a:cs typeface="Times New Roman" panose="02020603050405020304" pitchFamily="18" charset="0"/>
              </a:endParaRPr>
            </a:p>
          </p:txBody>
        </p:sp>
      </p:grpSp>
      <p:pic>
        <p:nvPicPr>
          <p:cNvPr id="35" name="Graphic 34" descr="Home">
            <a:hlinkClick r:id="rId8" action="ppaction://hlinksldjump"/>
            <a:extLst>
              <a:ext uri="{FF2B5EF4-FFF2-40B4-BE49-F238E27FC236}">
                <a16:creationId xmlns:a16="http://schemas.microsoft.com/office/drawing/2014/main" id="{D82C18D6-CFF2-D34F-2692-994BF3F5761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10644920" y="634539"/>
            <a:ext cx="1168973" cy="1168973"/>
          </a:xfrm>
          <a:prstGeom prst="rect">
            <a:avLst/>
          </a:prstGeom>
        </p:spPr>
      </p:pic>
    </p:spTree>
    <p:custDataLst>
      <p:tags r:id="rId1"/>
    </p:custDataLst>
    <p:extLst>
      <p:ext uri="{BB962C8B-B14F-4D97-AF65-F5344CB8AC3E}">
        <p14:creationId xmlns:p14="http://schemas.microsoft.com/office/powerpoint/2010/main" val="1879173672"/>
      </p:ext>
    </p:extLst>
  </p:cSld>
  <p:clrMapOvr>
    <a:masterClrMapping/>
  </p:clrMapOvr>
  <mc:AlternateContent xmlns:mc="http://schemas.openxmlformats.org/markup-compatibility/2006" xmlns:p14="http://schemas.microsoft.com/office/powerpoint/2010/main">
    <mc:Choice Requires="p14">
      <p:transition spd="slow" p14:dur="1600" advClick="0">
        <p:blinds dir="vert"/>
      </p:transition>
    </mc:Choice>
    <mc:Fallback xmlns="">
      <p:transition spd="slow" advClick="0">
        <p:blinds dir="vert"/>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1000" fill="hold"/>
                                        <p:tgtEl>
                                          <p:spTgt spid="3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4" presetClass="entr" presetSubtype="10" fill="hold"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randombar(horizontal)">
                                      <p:cBhvr>
                                        <p:cTn id="13" dur="500"/>
                                        <p:tgtEl>
                                          <p:spTgt spid="12"/>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barn(inVertical)">
                                      <p:cBhvr>
                                        <p:cTn id="18" dur="500"/>
                                        <p:tgtEl>
                                          <p:spTgt spid="2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up)">
                                      <p:cBhvr>
                                        <p:cTn id="2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组合 38">
            <a:extLst>
              <a:ext uri="{FF2B5EF4-FFF2-40B4-BE49-F238E27FC236}">
                <a16:creationId xmlns:a16="http://schemas.microsoft.com/office/drawing/2014/main" id="{5BE303D4-978F-CD0B-759E-414D0FA0533D}"/>
              </a:ext>
            </a:extLst>
          </p:cNvPr>
          <p:cNvGrpSpPr/>
          <p:nvPr/>
        </p:nvGrpSpPr>
        <p:grpSpPr>
          <a:xfrm>
            <a:off x="1296538" y="4640238"/>
            <a:ext cx="9799092" cy="1665027"/>
            <a:chOff x="440180" y="3419486"/>
            <a:chExt cx="4946168" cy="2127299"/>
          </a:xfrm>
        </p:grpSpPr>
        <p:grpSp>
          <p:nvGrpSpPr>
            <p:cNvPr id="13" name="组合 35">
              <a:extLst>
                <a:ext uri="{FF2B5EF4-FFF2-40B4-BE49-F238E27FC236}">
                  <a16:creationId xmlns:a16="http://schemas.microsoft.com/office/drawing/2014/main" id="{AF4573A4-F68E-1EB7-BD64-4F7E93765385}"/>
                </a:ext>
              </a:extLst>
            </p:cNvPr>
            <p:cNvGrpSpPr/>
            <p:nvPr/>
          </p:nvGrpSpPr>
          <p:grpSpPr>
            <a:xfrm>
              <a:off x="440180" y="3419486"/>
              <a:ext cx="4946168" cy="2127299"/>
              <a:chOff x="871714" y="1500142"/>
              <a:chExt cx="4071222" cy="1553976"/>
            </a:xfrm>
          </p:grpSpPr>
          <p:sp>
            <p:nvSpPr>
              <p:cNvPr id="15" name="圆角矩形 36">
                <a:extLst>
                  <a:ext uri="{FF2B5EF4-FFF2-40B4-BE49-F238E27FC236}">
                    <a16:creationId xmlns:a16="http://schemas.microsoft.com/office/drawing/2014/main" id="{BF1E6542-4E13-253A-478F-6F86F42FCBC5}"/>
                  </a:ext>
                </a:extLst>
              </p:cNvPr>
              <p:cNvSpPr/>
              <p:nvPr/>
            </p:nvSpPr>
            <p:spPr>
              <a:xfrm>
                <a:off x="871714" y="1500142"/>
                <a:ext cx="4071222" cy="1553976"/>
              </a:xfrm>
              <a:prstGeom prst="roundRect">
                <a:avLst>
                  <a:gd name="adj" fmla="val 10006"/>
                </a:avLst>
              </a:prstGeom>
              <a:noFill/>
              <a:ln w="25400" cap="rnd" cmpd="sng" algn="ctr">
                <a:solidFill>
                  <a:srgbClr val="0A86DC"/>
                </a:solidFill>
                <a:prstDash val="lgDash"/>
                <a:round/>
              </a:ln>
              <a:effectLst/>
            </p:spPr>
            <p:txBody>
              <a:bodyPr rtlCol="0" anchor="ctr"/>
              <a:lstStyle/>
              <a:p>
                <a:pPr algn="ctr" defTabSz="685800">
                  <a:buFont typeface="Arial"/>
                  <a:buNone/>
                  <a:defRPr/>
                </a:pPr>
                <a:endParaRPr lang="zh-CN" altLang="en-US" sz="1350" kern="0">
                  <a:solidFill>
                    <a:prstClr val="white"/>
                  </a:solidFill>
                  <a:latin typeface="思源宋体 CN" panose="02020400000000000000" pitchFamily="18" charset="-122"/>
                  <a:ea typeface="思源宋体 CN" panose="02020400000000000000" pitchFamily="18" charset="-122"/>
                  <a:sym typeface="思源宋体 CN" panose="02020400000000000000" pitchFamily="18" charset="-122"/>
                </a:endParaRPr>
              </a:p>
            </p:txBody>
          </p:sp>
          <p:sp>
            <p:nvSpPr>
              <p:cNvPr id="16" name="圆角矩形 37">
                <a:extLst>
                  <a:ext uri="{FF2B5EF4-FFF2-40B4-BE49-F238E27FC236}">
                    <a16:creationId xmlns:a16="http://schemas.microsoft.com/office/drawing/2014/main" id="{498DA86C-7CB0-B7F9-8F3E-6842A56E3B0D}"/>
                  </a:ext>
                </a:extLst>
              </p:cNvPr>
              <p:cNvSpPr/>
              <p:nvPr/>
            </p:nvSpPr>
            <p:spPr>
              <a:xfrm>
                <a:off x="988736" y="1618130"/>
                <a:ext cx="3837179" cy="1318001"/>
              </a:xfrm>
              <a:prstGeom prst="roundRect">
                <a:avLst>
                  <a:gd name="adj" fmla="val 10006"/>
                </a:avLst>
              </a:prstGeom>
              <a:solidFill>
                <a:srgbClr val="8FB1E8">
                  <a:lumMod val="20000"/>
                  <a:lumOff val="80000"/>
                </a:srgbClr>
              </a:solidFill>
              <a:ln w="25400" cap="rnd" cmpd="sng" algn="ctr">
                <a:noFill/>
                <a:prstDash val="lgDash"/>
                <a:round/>
              </a:ln>
              <a:effectLst/>
            </p:spPr>
            <p:txBody>
              <a:bodyPr rtlCol="0" anchor="ctr"/>
              <a:lstStyle/>
              <a:p>
                <a:pPr algn="ctr" defTabSz="685800">
                  <a:lnSpc>
                    <a:spcPct val="150000"/>
                  </a:lnSpc>
                  <a:buFont typeface="Arial"/>
                  <a:buNone/>
                  <a:defRPr/>
                </a:pPr>
                <a:endParaRPr lang="zh-CN" altLang="en-US" sz="1350" kern="0" dirty="0">
                  <a:solidFill>
                    <a:prstClr val="white"/>
                  </a:solidFill>
                  <a:latin typeface="思源宋体 CN" panose="02020400000000000000" pitchFamily="18" charset="-122"/>
                  <a:ea typeface="思源宋体 CN" panose="02020400000000000000" pitchFamily="18" charset="-122"/>
                  <a:cs typeface="黑体-繁" panose="03000509000000000000" pitchFamily="65" charset="-122"/>
                  <a:sym typeface="思源宋体 CN" panose="02020400000000000000" pitchFamily="18" charset="-122"/>
                </a:endParaRPr>
              </a:p>
            </p:txBody>
          </p:sp>
        </p:grpSp>
        <p:sp>
          <p:nvSpPr>
            <p:cNvPr id="14" name="矩形 1">
              <a:extLst>
                <a:ext uri="{FF2B5EF4-FFF2-40B4-BE49-F238E27FC236}">
                  <a16:creationId xmlns:a16="http://schemas.microsoft.com/office/drawing/2014/main" id="{9F3BAC6D-E085-60F3-C1E2-0774D75DD88C}"/>
                </a:ext>
              </a:extLst>
            </p:cNvPr>
            <p:cNvSpPr/>
            <p:nvPr/>
          </p:nvSpPr>
          <p:spPr>
            <a:xfrm>
              <a:off x="627264" y="3712591"/>
              <a:ext cx="4463927" cy="570517"/>
            </a:xfrm>
            <a:prstGeom prst="rect">
              <a:avLst/>
            </a:prstGeom>
          </p:spPr>
          <p:txBody>
            <a:bodyPr wrap="square">
              <a:spAutoFit/>
            </a:bodyPr>
            <a:lstStyle/>
            <a:p>
              <a:pPr algn="ctr" defTabSz="685800">
                <a:lnSpc>
                  <a:spcPct val="150000"/>
                </a:lnSpc>
                <a:buFont typeface="Arial"/>
                <a:buNone/>
                <a:defRPr/>
              </a:pPr>
              <a:endParaRPr lang="zh-CN" altLang="en-US" sz="1350" kern="0" dirty="0">
                <a:solidFill>
                  <a:prstClr val="white"/>
                </a:solidFill>
                <a:latin typeface="思源宋体 CN" panose="02020400000000000000" pitchFamily="18" charset="-122"/>
                <a:ea typeface="思源宋体 CN" panose="02020400000000000000" pitchFamily="18" charset="-122"/>
                <a:cs typeface="黑体-繁" panose="03000509000000000000" pitchFamily="65" charset="-122"/>
                <a:sym typeface="思源宋体 CN" panose="02020400000000000000" pitchFamily="18" charset="-122"/>
              </a:endParaRPr>
            </a:p>
          </p:txBody>
        </p:sp>
      </p:grpSp>
      <p:grpSp>
        <p:nvGrpSpPr>
          <p:cNvPr id="17" name="组合 11">
            <a:extLst>
              <a:ext uri="{FF2B5EF4-FFF2-40B4-BE49-F238E27FC236}">
                <a16:creationId xmlns:a16="http://schemas.microsoft.com/office/drawing/2014/main" id="{911845EB-C664-A884-B281-C9D9D2236C6A}"/>
              </a:ext>
            </a:extLst>
          </p:cNvPr>
          <p:cNvGrpSpPr/>
          <p:nvPr/>
        </p:nvGrpSpPr>
        <p:grpSpPr>
          <a:xfrm>
            <a:off x="4917884" y="4048680"/>
            <a:ext cx="2356231" cy="296980"/>
            <a:chOff x="1500706" y="3155738"/>
            <a:chExt cx="2697446" cy="362310"/>
          </a:xfrm>
        </p:grpSpPr>
        <p:sp>
          <p:nvSpPr>
            <p:cNvPr id="18" name="燕尾形 40">
              <a:extLst>
                <a:ext uri="{FF2B5EF4-FFF2-40B4-BE49-F238E27FC236}">
                  <a16:creationId xmlns:a16="http://schemas.microsoft.com/office/drawing/2014/main" id="{D4BC98D7-D140-50CD-6621-2AD37097B5BF}"/>
                </a:ext>
              </a:extLst>
            </p:cNvPr>
            <p:cNvSpPr/>
            <p:nvPr/>
          </p:nvSpPr>
          <p:spPr>
            <a:xfrm rot="5400000">
              <a:off x="1500706" y="3155738"/>
              <a:ext cx="362310" cy="362310"/>
            </a:xfrm>
            <a:prstGeom prst="chevron">
              <a:avLst/>
            </a:prstGeom>
            <a:pattFill prst="wdUpDiag">
              <a:fgClr>
                <a:srgbClr val="FEA1B3"/>
              </a:fgClr>
              <a:bgClr>
                <a:srgbClr val="C4DB62"/>
              </a:bgClr>
            </a:pattFill>
            <a:ln w="25400" cap="flat" cmpd="sng" algn="ctr">
              <a:solidFill>
                <a:srgbClr val="0A86DC"/>
              </a:solidFill>
              <a:prstDash val="solid"/>
            </a:ln>
            <a:effectLst/>
          </p:spPr>
          <p:txBody>
            <a:bodyPr rtlCol="0" anchor="ctr"/>
            <a:lstStyle/>
            <a:p>
              <a:pPr algn="ctr" defTabSz="685800">
                <a:buFont typeface="Arial"/>
                <a:buNone/>
                <a:defRPr/>
              </a:pPr>
              <a:endParaRPr lang="zh-CN" altLang="en-US" sz="1350" kern="0">
                <a:solidFill>
                  <a:prstClr val="black"/>
                </a:solidFill>
                <a:latin typeface="思源宋体 CN" panose="02020400000000000000" pitchFamily="18" charset="-122"/>
                <a:ea typeface="思源宋体 CN" panose="02020400000000000000" pitchFamily="18" charset="-122"/>
                <a:sym typeface="思源宋体 CN" panose="02020400000000000000" pitchFamily="18" charset="-122"/>
              </a:endParaRPr>
            </a:p>
          </p:txBody>
        </p:sp>
        <p:sp>
          <p:nvSpPr>
            <p:cNvPr id="19" name="燕尾形 41">
              <a:extLst>
                <a:ext uri="{FF2B5EF4-FFF2-40B4-BE49-F238E27FC236}">
                  <a16:creationId xmlns:a16="http://schemas.microsoft.com/office/drawing/2014/main" id="{667239D9-6B13-0F81-CDA6-F3E58865AE3C}"/>
                </a:ext>
              </a:extLst>
            </p:cNvPr>
            <p:cNvSpPr/>
            <p:nvPr/>
          </p:nvSpPr>
          <p:spPr>
            <a:xfrm rot="5400000">
              <a:off x="2668274" y="3155738"/>
              <a:ext cx="362310" cy="362310"/>
            </a:xfrm>
            <a:prstGeom prst="chevron">
              <a:avLst/>
            </a:prstGeom>
            <a:pattFill prst="wdUpDiag">
              <a:fgClr>
                <a:srgbClr val="FEA1B3"/>
              </a:fgClr>
              <a:bgClr>
                <a:srgbClr val="C4DB62"/>
              </a:bgClr>
            </a:pattFill>
            <a:ln w="25400" cap="flat" cmpd="sng" algn="ctr">
              <a:solidFill>
                <a:srgbClr val="0A86DC"/>
              </a:solidFill>
              <a:prstDash val="solid"/>
            </a:ln>
            <a:effectLst/>
          </p:spPr>
          <p:txBody>
            <a:bodyPr rtlCol="0" anchor="ctr"/>
            <a:lstStyle/>
            <a:p>
              <a:pPr algn="ctr" defTabSz="685800">
                <a:buFont typeface="Arial"/>
                <a:buNone/>
                <a:defRPr/>
              </a:pPr>
              <a:endParaRPr lang="zh-CN" altLang="en-US" sz="1350" kern="0" dirty="0">
                <a:solidFill>
                  <a:prstClr val="black"/>
                </a:solidFill>
                <a:latin typeface="思源宋体 CN" panose="02020400000000000000" pitchFamily="18" charset="-122"/>
                <a:ea typeface="思源宋体 CN" panose="02020400000000000000" pitchFamily="18" charset="-122"/>
                <a:sym typeface="思源宋体 CN" panose="02020400000000000000" pitchFamily="18" charset="-122"/>
              </a:endParaRPr>
            </a:p>
          </p:txBody>
        </p:sp>
        <p:sp>
          <p:nvSpPr>
            <p:cNvPr id="20" name="燕尾形 42">
              <a:extLst>
                <a:ext uri="{FF2B5EF4-FFF2-40B4-BE49-F238E27FC236}">
                  <a16:creationId xmlns:a16="http://schemas.microsoft.com/office/drawing/2014/main" id="{F11C6357-D064-8974-D646-BEA9DBD926D9}"/>
                </a:ext>
              </a:extLst>
            </p:cNvPr>
            <p:cNvSpPr/>
            <p:nvPr/>
          </p:nvSpPr>
          <p:spPr>
            <a:xfrm rot="5400000">
              <a:off x="3835842" y="3155738"/>
              <a:ext cx="362310" cy="362310"/>
            </a:xfrm>
            <a:prstGeom prst="chevron">
              <a:avLst/>
            </a:prstGeom>
            <a:pattFill prst="wdUpDiag">
              <a:fgClr>
                <a:srgbClr val="FEA1B3"/>
              </a:fgClr>
              <a:bgClr>
                <a:srgbClr val="C4DB62"/>
              </a:bgClr>
            </a:pattFill>
            <a:ln w="25400" cap="flat" cmpd="sng" algn="ctr">
              <a:solidFill>
                <a:srgbClr val="0A86DC"/>
              </a:solidFill>
              <a:prstDash val="solid"/>
            </a:ln>
            <a:effectLst/>
          </p:spPr>
          <p:txBody>
            <a:bodyPr rtlCol="0" anchor="ctr"/>
            <a:lstStyle/>
            <a:p>
              <a:pPr algn="ctr" defTabSz="685800">
                <a:buFont typeface="Arial"/>
                <a:buNone/>
                <a:defRPr/>
              </a:pPr>
              <a:endParaRPr lang="zh-CN" altLang="en-US" sz="1350" kern="0">
                <a:solidFill>
                  <a:prstClr val="black"/>
                </a:solidFill>
                <a:latin typeface="思源宋体 CN" panose="02020400000000000000" pitchFamily="18" charset="-122"/>
                <a:ea typeface="思源宋体 CN" panose="02020400000000000000" pitchFamily="18" charset="-122"/>
                <a:sym typeface="思源宋体 CN" panose="02020400000000000000" pitchFamily="18" charset="-122"/>
              </a:endParaRPr>
            </a:p>
          </p:txBody>
        </p:sp>
      </p:grpSp>
      <p:sp>
        <p:nvSpPr>
          <p:cNvPr id="21" name="TextBox 20">
            <a:extLst>
              <a:ext uri="{FF2B5EF4-FFF2-40B4-BE49-F238E27FC236}">
                <a16:creationId xmlns:a16="http://schemas.microsoft.com/office/drawing/2014/main" id="{E0556AE6-D08C-9B58-A678-726A64565295}"/>
              </a:ext>
            </a:extLst>
          </p:cNvPr>
          <p:cNvSpPr txBox="1"/>
          <p:nvPr/>
        </p:nvSpPr>
        <p:spPr>
          <a:xfrm>
            <a:off x="1681120" y="5092920"/>
            <a:ext cx="8843701" cy="830997"/>
          </a:xfrm>
          <a:prstGeom prst="rect">
            <a:avLst/>
          </a:prstGeom>
          <a:noFill/>
        </p:spPr>
        <p:txBody>
          <a:bodyPr wrap="square">
            <a:spAutoFit/>
          </a:bodyPr>
          <a:lstStyle/>
          <a:p>
            <a:r>
              <a:rPr lang="vi-VN" sz="4800" b="1" dirty="0">
                <a:latin typeface="+mj-lt"/>
              </a:rPr>
              <a:t>Thơ thất ngôn bát cú luật Đường</a:t>
            </a:r>
            <a:endParaRPr lang="en-SG" sz="4800" b="1" dirty="0">
              <a:latin typeface="+mj-lt"/>
            </a:endParaRPr>
          </a:p>
        </p:txBody>
      </p:sp>
      <p:pic>
        <p:nvPicPr>
          <p:cNvPr id="29" name="图片 20">
            <a:extLst>
              <a:ext uri="{FF2B5EF4-FFF2-40B4-BE49-F238E27FC236}">
                <a16:creationId xmlns:a16="http://schemas.microsoft.com/office/drawing/2014/main" id="{DEB25AD2-6A8A-33BD-1501-B3A7780C8C77}"/>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545960ED-E51F-FF6D-0AF0-EC7A2EB450C7}"/>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31" name="图片 3" descr="6">
            <a:extLst>
              <a:ext uri="{FF2B5EF4-FFF2-40B4-BE49-F238E27FC236}">
                <a16:creationId xmlns:a16="http://schemas.microsoft.com/office/drawing/2014/main" id="{994F73ED-3127-6018-09B7-34FB6432476C}"/>
              </a:ext>
            </a:extLst>
          </p:cNvPr>
          <p:cNvPicPr>
            <a:picLocks noChangeAspect="1"/>
          </p:cNvPicPr>
          <p:nvPr/>
        </p:nvPicPr>
        <p:blipFill>
          <a:blip r:embed="rId6"/>
          <a:srcRect r="71469" b="61454"/>
          <a:stretch>
            <a:fillRect/>
          </a:stretch>
        </p:blipFill>
        <p:spPr>
          <a:xfrm>
            <a:off x="0" y="0"/>
            <a:ext cx="1837055" cy="1396068"/>
          </a:xfrm>
          <a:prstGeom prst="rect">
            <a:avLst/>
          </a:prstGeom>
        </p:spPr>
      </p:pic>
      <p:grpSp>
        <p:nvGrpSpPr>
          <p:cNvPr id="34" name="Group 33">
            <a:extLst>
              <a:ext uri="{FF2B5EF4-FFF2-40B4-BE49-F238E27FC236}">
                <a16:creationId xmlns:a16="http://schemas.microsoft.com/office/drawing/2014/main" id="{CD76BDB2-A5AE-3CC6-4623-AD6CA35B2852}"/>
              </a:ext>
            </a:extLst>
          </p:cNvPr>
          <p:cNvGrpSpPr/>
          <p:nvPr/>
        </p:nvGrpSpPr>
        <p:grpSpPr>
          <a:xfrm>
            <a:off x="1832389" y="-225965"/>
            <a:ext cx="8297840" cy="4202083"/>
            <a:chOff x="1832389" y="-225965"/>
            <a:chExt cx="8297840" cy="4202083"/>
          </a:xfrm>
        </p:grpSpPr>
        <p:grpSp>
          <p:nvGrpSpPr>
            <p:cNvPr id="28" name="Group 27">
              <a:extLst>
                <a:ext uri="{FF2B5EF4-FFF2-40B4-BE49-F238E27FC236}">
                  <a16:creationId xmlns:a16="http://schemas.microsoft.com/office/drawing/2014/main" id="{D69375ED-1EB7-5C75-A0FA-E0D9FC1F1E41}"/>
                </a:ext>
              </a:extLst>
            </p:cNvPr>
            <p:cNvGrpSpPr/>
            <p:nvPr/>
          </p:nvGrpSpPr>
          <p:grpSpPr>
            <a:xfrm>
              <a:off x="1832389" y="-225965"/>
              <a:ext cx="8297840" cy="4202083"/>
              <a:chOff x="1832389" y="-225965"/>
              <a:chExt cx="8297840" cy="4202083"/>
            </a:xfrm>
          </p:grpSpPr>
          <p:pic>
            <p:nvPicPr>
              <p:cNvPr id="26" name="Picture 25">
                <a:extLst>
                  <a:ext uri="{FF2B5EF4-FFF2-40B4-BE49-F238E27FC236}">
                    <a16:creationId xmlns:a16="http://schemas.microsoft.com/office/drawing/2014/main" id="{B5157DFE-2444-7C92-B11D-5B5131AB6951}"/>
                  </a:ext>
                </a:extLst>
              </p:cNvPr>
              <p:cNvPicPr>
                <a:picLocks noChangeAspect="1"/>
              </p:cNvPicPr>
              <p:nvPr/>
            </p:nvPicPr>
            <p:blipFill rotWithShape="1">
              <a:blip r:embed="rId7"/>
              <a:srcRect l="95915" r="-775"/>
              <a:stretch/>
            </p:blipFill>
            <p:spPr>
              <a:xfrm>
                <a:off x="7634680" y="-225965"/>
                <a:ext cx="549299" cy="3205218"/>
              </a:xfrm>
              <a:prstGeom prst="rect">
                <a:avLst/>
              </a:prstGeom>
            </p:spPr>
          </p:pic>
          <p:pic>
            <p:nvPicPr>
              <p:cNvPr id="27" name="Picture 26">
                <a:extLst>
                  <a:ext uri="{FF2B5EF4-FFF2-40B4-BE49-F238E27FC236}">
                    <a16:creationId xmlns:a16="http://schemas.microsoft.com/office/drawing/2014/main" id="{E67BA03A-B368-0A29-AA1E-B2AAF090F259}"/>
                  </a:ext>
                </a:extLst>
              </p:cNvPr>
              <p:cNvPicPr>
                <a:picLocks noChangeAspect="1"/>
              </p:cNvPicPr>
              <p:nvPr/>
            </p:nvPicPr>
            <p:blipFill rotWithShape="1">
              <a:blip r:embed="rId7"/>
              <a:srcRect l="95915" r="-775"/>
              <a:stretch/>
            </p:blipFill>
            <p:spPr>
              <a:xfrm>
                <a:off x="3718051" y="-110777"/>
                <a:ext cx="549299" cy="3205218"/>
              </a:xfrm>
              <a:prstGeom prst="rect">
                <a:avLst/>
              </a:prstGeom>
            </p:spPr>
          </p:pic>
          <p:pic>
            <p:nvPicPr>
              <p:cNvPr id="25" name="Picture 24">
                <a:extLst>
                  <a:ext uri="{FF2B5EF4-FFF2-40B4-BE49-F238E27FC236}">
                    <a16:creationId xmlns:a16="http://schemas.microsoft.com/office/drawing/2014/main" id="{5265A1E8-D253-0E35-B9B3-31068B8C5215}"/>
                  </a:ext>
                </a:extLst>
              </p:cNvPr>
              <p:cNvPicPr>
                <a:picLocks noChangeAspect="1"/>
              </p:cNvPicPr>
              <p:nvPr/>
            </p:nvPicPr>
            <p:blipFill>
              <a:blip r:embed="rId8"/>
              <a:stretch>
                <a:fillRect/>
              </a:stretch>
            </p:blipFill>
            <p:spPr>
              <a:xfrm>
                <a:off x="1832389" y="433316"/>
                <a:ext cx="8297840" cy="3542802"/>
              </a:xfrm>
              <a:prstGeom prst="rect">
                <a:avLst/>
              </a:prstGeom>
            </p:spPr>
          </p:pic>
        </p:grpSp>
        <p:sp>
          <p:nvSpPr>
            <p:cNvPr id="33" name="TextBox 32">
              <a:extLst>
                <a:ext uri="{FF2B5EF4-FFF2-40B4-BE49-F238E27FC236}">
                  <a16:creationId xmlns:a16="http://schemas.microsoft.com/office/drawing/2014/main" id="{2EB0DCD4-D23D-4BFE-0DF0-C45448C1DB6C}"/>
                </a:ext>
              </a:extLst>
            </p:cNvPr>
            <p:cNvSpPr txBox="1"/>
            <p:nvPr/>
          </p:nvSpPr>
          <p:spPr>
            <a:xfrm>
              <a:off x="2498045" y="841178"/>
              <a:ext cx="6666930" cy="2585323"/>
            </a:xfrm>
            <a:prstGeom prst="rect">
              <a:avLst/>
            </a:prstGeom>
            <a:noFill/>
          </p:spPr>
          <p:txBody>
            <a:bodyPr wrap="square">
              <a:spAutoFit/>
            </a:bodyPr>
            <a:lstStyle/>
            <a:p>
              <a:pPr algn="just">
                <a:spcAft>
                  <a:spcPts val="800"/>
                </a:spcAft>
              </a:pPr>
              <a:r>
                <a:rPr lang="vi-VN" sz="5400" b="1" dirty="0">
                  <a:effectLst/>
                  <a:latin typeface="+mj-lt"/>
                  <a:ea typeface="Times New Roman" panose="02020603050405020304" pitchFamily="18" charset="0"/>
                  <a:cs typeface="Times New Roman" panose="02020603050405020304" pitchFamily="18" charset="0"/>
                </a:rPr>
                <a:t>Câu 3: Bài thơ Bạn đến chơi nhà được viết theo thể thơ nào?</a:t>
              </a:r>
              <a:endParaRPr lang="en-SG" sz="5400" b="1" dirty="0">
                <a:effectLst/>
                <a:latin typeface="+mj-lt"/>
                <a:ea typeface="Calibri" panose="020F0502020204030204" pitchFamily="34" charset="0"/>
                <a:cs typeface="Times New Roman" panose="02020603050405020304" pitchFamily="18" charset="0"/>
              </a:endParaRPr>
            </a:p>
          </p:txBody>
        </p:sp>
      </p:grpSp>
      <p:pic>
        <p:nvPicPr>
          <p:cNvPr id="35" name="Graphic 34" descr="Home">
            <a:hlinkClick r:id="rId9" action="ppaction://hlinksldjump"/>
            <a:extLst>
              <a:ext uri="{FF2B5EF4-FFF2-40B4-BE49-F238E27FC236}">
                <a16:creationId xmlns:a16="http://schemas.microsoft.com/office/drawing/2014/main" id="{D82C18D6-CFF2-D34F-2692-994BF3F57616}"/>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10644920" y="634539"/>
            <a:ext cx="1168973" cy="1168973"/>
          </a:xfrm>
          <a:prstGeom prst="rect">
            <a:avLst/>
          </a:prstGeom>
        </p:spPr>
      </p:pic>
    </p:spTree>
    <p:custDataLst>
      <p:tags r:id="rId1"/>
    </p:custDataLst>
    <p:extLst>
      <p:ext uri="{BB962C8B-B14F-4D97-AF65-F5344CB8AC3E}">
        <p14:creationId xmlns:p14="http://schemas.microsoft.com/office/powerpoint/2010/main" val="391920062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1000" fill="hold"/>
                                        <p:tgtEl>
                                          <p:spTgt spid="3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4" presetClass="entr" presetSubtype="10" fill="hold"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randombar(horizontal)">
                                      <p:cBhvr>
                                        <p:cTn id="13" dur="500"/>
                                        <p:tgtEl>
                                          <p:spTgt spid="12"/>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barn(inVertical)">
                                      <p:cBhvr>
                                        <p:cTn id="18" dur="500"/>
                                        <p:tgtEl>
                                          <p:spTgt spid="2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up)">
                                      <p:cBhvr>
                                        <p:cTn id="2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组合 38">
            <a:extLst>
              <a:ext uri="{FF2B5EF4-FFF2-40B4-BE49-F238E27FC236}">
                <a16:creationId xmlns:a16="http://schemas.microsoft.com/office/drawing/2014/main" id="{5BE303D4-978F-CD0B-759E-414D0FA0533D}"/>
              </a:ext>
            </a:extLst>
          </p:cNvPr>
          <p:cNvGrpSpPr/>
          <p:nvPr/>
        </p:nvGrpSpPr>
        <p:grpSpPr>
          <a:xfrm>
            <a:off x="1296538" y="4640238"/>
            <a:ext cx="9799092" cy="1665027"/>
            <a:chOff x="440180" y="3419486"/>
            <a:chExt cx="4946168" cy="2127299"/>
          </a:xfrm>
        </p:grpSpPr>
        <p:grpSp>
          <p:nvGrpSpPr>
            <p:cNvPr id="13" name="组合 35">
              <a:extLst>
                <a:ext uri="{FF2B5EF4-FFF2-40B4-BE49-F238E27FC236}">
                  <a16:creationId xmlns:a16="http://schemas.microsoft.com/office/drawing/2014/main" id="{AF4573A4-F68E-1EB7-BD64-4F7E93765385}"/>
                </a:ext>
              </a:extLst>
            </p:cNvPr>
            <p:cNvGrpSpPr/>
            <p:nvPr/>
          </p:nvGrpSpPr>
          <p:grpSpPr>
            <a:xfrm>
              <a:off x="440180" y="3419486"/>
              <a:ext cx="4946168" cy="2127299"/>
              <a:chOff x="871714" y="1500142"/>
              <a:chExt cx="4071222" cy="1553976"/>
            </a:xfrm>
          </p:grpSpPr>
          <p:sp>
            <p:nvSpPr>
              <p:cNvPr id="15" name="圆角矩形 36">
                <a:extLst>
                  <a:ext uri="{FF2B5EF4-FFF2-40B4-BE49-F238E27FC236}">
                    <a16:creationId xmlns:a16="http://schemas.microsoft.com/office/drawing/2014/main" id="{BF1E6542-4E13-253A-478F-6F86F42FCBC5}"/>
                  </a:ext>
                </a:extLst>
              </p:cNvPr>
              <p:cNvSpPr/>
              <p:nvPr/>
            </p:nvSpPr>
            <p:spPr>
              <a:xfrm>
                <a:off x="871714" y="1500142"/>
                <a:ext cx="4071222" cy="1553976"/>
              </a:xfrm>
              <a:prstGeom prst="roundRect">
                <a:avLst>
                  <a:gd name="adj" fmla="val 10006"/>
                </a:avLst>
              </a:prstGeom>
              <a:noFill/>
              <a:ln w="25400" cap="rnd" cmpd="sng" algn="ctr">
                <a:solidFill>
                  <a:srgbClr val="0A86DC"/>
                </a:solidFill>
                <a:prstDash val="lgDash"/>
                <a:round/>
              </a:ln>
              <a:effectLst/>
            </p:spPr>
            <p:txBody>
              <a:bodyPr rtlCol="0" anchor="ctr"/>
              <a:lstStyle/>
              <a:p>
                <a:pPr algn="ctr" defTabSz="685800">
                  <a:buFont typeface="Arial"/>
                  <a:buNone/>
                  <a:defRPr/>
                </a:pPr>
                <a:endParaRPr lang="zh-CN" altLang="en-US" sz="1350" kern="0">
                  <a:solidFill>
                    <a:prstClr val="white"/>
                  </a:solidFill>
                  <a:latin typeface="思源宋体 CN" panose="02020400000000000000" pitchFamily="18" charset="-122"/>
                  <a:ea typeface="思源宋体 CN" panose="02020400000000000000" pitchFamily="18" charset="-122"/>
                  <a:sym typeface="思源宋体 CN" panose="02020400000000000000" pitchFamily="18" charset="-122"/>
                </a:endParaRPr>
              </a:p>
            </p:txBody>
          </p:sp>
          <p:sp>
            <p:nvSpPr>
              <p:cNvPr id="16" name="圆角矩形 37">
                <a:extLst>
                  <a:ext uri="{FF2B5EF4-FFF2-40B4-BE49-F238E27FC236}">
                    <a16:creationId xmlns:a16="http://schemas.microsoft.com/office/drawing/2014/main" id="{498DA86C-7CB0-B7F9-8F3E-6842A56E3B0D}"/>
                  </a:ext>
                </a:extLst>
              </p:cNvPr>
              <p:cNvSpPr/>
              <p:nvPr/>
            </p:nvSpPr>
            <p:spPr>
              <a:xfrm>
                <a:off x="988736" y="1618130"/>
                <a:ext cx="3837179" cy="1318001"/>
              </a:xfrm>
              <a:prstGeom prst="roundRect">
                <a:avLst>
                  <a:gd name="adj" fmla="val 10006"/>
                </a:avLst>
              </a:prstGeom>
              <a:solidFill>
                <a:srgbClr val="8FB1E8">
                  <a:lumMod val="20000"/>
                  <a:lumOff val="80000"/>
                </a:srgbClr>
              </a:solidFill>
              <a:ln w="25400" cap="rnd" cmpd="sng" algn="ctr">
                <a:noFill/>
                <a:prstDash val="lgDash"/>
                <a:round/>
              </a:ln>
              <a:effectLst/>
            </p:spPr>
            <p:txBody>
              <a:bodyPr rtlCol="0" anchor="ctr"/>
              <a:lstStyle/>
              <a:p>
                <a:pPr algn="ctr" defTabSz="685800">
                  <a:lnSpc>
                    <a:spcPct val="150000"/>
                  </a:lnSpc>
                  <a:buFont typeface="Arial"/>
                  <a:buNone/>
                  <a:defRPr/>
                </a:pPr>
                <a:endParaRPr lang="zh-CN" altLang="en-US" sz="1350" kern="0" dirty="0">
                  <a:solidFill>
                    <a:prstClr val="white"/>
                  </a:solidFill>
                  <a:latin typeface="思源宋体 CN" panose="02020400000000000000" pitchFamily="18" charset="-122"/>
                  <a:ea typeface="思源宋体 CN" panose="02020400000000000000" pitchFamily="18" charset="-122"/>
                  <a:cs typeface="黑体-繁" panose="03000509000000000000" pitchFamily="65" charset="-122"/>
                  <a:sym typeface="思源宋体 CN" panose="02020400000000000000" pitchFamily="18" charset="-122"/>
                </a:endParaRPr>
              </a:p>
            </p:txBody>
          </p:sp>
        </p:grpSp>
        <p:sp>
          <p:nvSpPr>
            <p:cNvPr id="14" name="矩形 1">
              <a:extLst>
                <a:ext uri="{FF2B5EF4-FFF2-40B4-BE49-F238E27FC236}">
                  <a16:creationId xmlns:a16="http://schemas.microsoft.com/office/drawing/2014/main" id="{9F3BAC6D-E085-60F3-C1E2-0774D75DD88C}"/>
                </a:ext>
              </a:extLst>
            </p:cNvPr>
            <p:cNvSpPr/>
            <p:nvPr/>
          </p:nvSpPr>
          <p:spPr>
            <a:xfrm>
              <a:off x="627264" y="3712591"/>
              <a:ext cx="4463927" cy="570517"/>
            </a:xfrm>
            <a:prstGeom prst="rect">
              <a:avLst/>
            </a:prstGeom>
          </p:spPr>
          <p:txBody>
            <a:bodyPr wrap="square">
              <a:spAutoFit/>
            </a:bodyPr>
            <a:lstStyle/>
            <a:p>
              <a:pPr algn="ctr" defTabSz="685800">
                <a:lnSpc>
                  <a:spcPct val="150000"/>
                </a:lnSpc>
                <a:buFont typeface="Arial"/>
                <a:buNone/>
                <a:defRPr/>
              </a:pPr>
              <a:endParaRPr lang="zh-CN" altLang="en-US" sz="1350" kern="0" dirty="0">
                <a:solidFill>
                  <a:prstClr val="white"/>
                </a:solidFill>
                <a:latin typeface="思源宋体 CN" panose="02020400000000000000" pitchFamily="18" charset="-122"/>
                <a:ea typeface="思源宋体 CN" panose="02020400000000000000" pitchFamily="18" charset="-122"/>
                <a:cs typeface="黑体-繁" panose="03000509000000000000" pitchFamily="65" charset="-122"/>
                <a:sym typeface="思源宋体 CN" panose="02020400000000000000" pitchFamily="18" charset="-122"/>
              </a:endParaRPr>
            </a:p>
          </p:txBody>
        </p:sp>
      </p:grpSp>
      <p:grpSp>
        <p:nvGrpSpPr>
          <p:cNvPr id="17" name="组合 11">
            <a:extLst>
              <a:ext uri="{FF2B5EF4-FFF2-40B4-BE49-F238E27FC236}">
                <a16:creationId xmlns:a16="http://schemas.microsoft.com/office/drawing/2014/main" id="{911845EB-C664-A884-B281-C9D9D2236C6A}"/>
              </a:ext>
            </a:extLst>
          </p:cNvPr>
          <p:cNvGrpSpPr/>
          <p:nvPr/>
        </p:nvGrpSpPr>
        <p:grpSpPr>
          <a:xfrm>
            <a:off x="4917884" y="4048680"/>
            <a:ext cx="2356231" cy="296980"/>
            <a:chOff x="1500706" y="3155738"/>
            <a:chExt cx="2697446" cy="362310"/>
          </a:xfrm>
        </p:grpSpPr>
        <p:sp>
          <p:nvSpPr>
            <p:cNvPr id="18" name="燕尾形 40">
              <a:extLst>
                <a:ext uri="{FF2B5EF4-FFF2-40B4-BE49-F238E27FC236}">
                  <a16:creationId xmlns:a16="http://schemas.microsoft.com/office/drawing/2014/main" id="{D4BC98D7-D140-50CD-6621-2AD37097B5BF}"/>
                </a:ext>
              </a:extLst>
            </p:cNvPr>
            <p:cNvSpPr/>
            <p:nvPr/>
          </p:nvSpPr>
          <p:spPr>
            <a:xfrm rot="5400000">
              <a:off x="1500706" y="3155738"/>
              <a:ext cx="362310" cy="362310"/>
            </a:xfrm>
            <a:prstGeom prst="chevron">
              <a:avLst/>
            </a:prstGeom>
            <a:pattFill prst="wdUpDiag">
              <a:fgClr>
                <a:srgbClr val="FEA1B3"/>
              </a:fgClr>
              <a:bgClr>
                <a:srgbClr val="C4DB62"/>
              </a:bgClr>
            </a:pattFill>
            <a:ln w="25400" cap="flat" cmpd="sng" algn="ctr">
              <a:solidFill>
                <a:srgbClr val="0A86DC"/>
              </a:solidFill>
              <a:prstDash val="solid"/>
            </a:ln>
            <a:effectLst/>
          </p:spPr>
          <p:txBody>
            <a:bodyPr rtlCol="0" anchor="ctr"/>
            <a:lstStyle/>
            <a:p>
              <a:pPr algn="ctr" defTabSz="685800">
                <a:buFont typeface="Arial"/>
                <a:buNone/>
                <a:defRPr/>
              </a:pPr>
              <a:endParaRPr lang="zh-CN" altLang="en-US" sz="1350" kern="0">
                <a:solidFill>
                  <a:prstClr val="black"/>
                </a:solidFill>
                <a:latin typeface="思源宋体 CN" panose="02020400000000000000" pitchFamily="18" charset="-122"/>
                <a:ea typeface="思源宋体 CN" panose="02020400000000000000" pitchFamily="18" charset="-122"/>
                <a:sym typeface="思源宋体 CN" panose="02020400000000000000" pitchFamily="18" charset="-122"/>
              </a:endParaRPr>
            </a:p>
          </p:txBody>
        </p:sp>
        <p:sp>
          <p:nvSpPr>
            <p:cNvPr id="19" name="燕尾形 41">
              <a:extLst>
                <a:ext uri="{FF2B5EF4-FFF2-40B4-BE49-F238E27FC236}">
                  <a16:creationId xmlns:a16="http://schemas.microsoft.com/office/drawing/2014/main" id="{667239D9-6B13-0F81-CDA6-F3E58865AE3C}"/>
                </a:ext>
              </a:extLst>
            </p:cNvPr>
            <p:cNvSpPr/>
            <p:nvPr/>
          </p:nvSpPr>
          <p:spPr>
            <a:xfrm rot="5400000">
              <a:off x="2668274" y="3155738"/>
              <a:ext cx="362310" cy="362310"/>
            </a:xfrm>
            <a:prstGeom prst="chevron">
              <a:avLst/>
            </a:prstGeom>
            <a:pattFill prst="wdUpDiag">
              <a:fgClr>
                <a:srgbClr val="FEA1B3"/>
              </a:fgClr>
              <a:bgClr>
                <a:srgbClr val="C4DB62"/>
              </a:bgClr>
            </a:pattFill>
            <a:ln w="25400" cap="flat" cmpd="sng" algn="ctr">
              <a:solidFill>
                <a:srgbClr val="0A86DC"/>
              </a:solidFill>
              <a:prstDash val="solid"/>
            </a:ln>
            <a:effectLst/>
          </p:spPr>
          <p:txBody>
            <a:bodyPr rtlCol="0" anchor="ctr"/>
            <a:lstStyle/>
            <a:p>
              <a:pPr algn="ctr" defTabSz="685800">
                <a:buFont typeface="Arial"/>
                <a:buNone/>
                <a:defRPr/>
              </a:pPr>
              <a:endParaRPr lang="zh-CN" altLang="en-US" sz="1350" kern="0" dirty="0">
                <a:solidFill>
                  <a:prstClr val="black"/>
                </a:solidFill>
                <a:latin typeface="思源宋体 CN" panose="02020400000000000000" pitchFamily="18" charset="-122"/>
                <a:ea typeface="思源宋体 CN" panose="02020400000000000000" pitchFamily="18" charset="-122"/>
                <a:sym typeface="思源宋体 CN" panose="02020400000000000000" pitchFamily="18" charset="-122"/>
              </a:endParaRPr>
            </a:p>
          </p:txBody>
        </p:sp>
        <p:sp>
          <p:nvSpPr>
            <p:cNvPr id="20" name="燕尾形 42">
              <a:extLst>
                <a:ext uri="{FF2B5EF4-FFF2-40B4-BE49-F238E27FC236}">
                  <a16:creationId xmlns:a16="http://schemas.microsoft.com/office/drawing/2014/main" id="{F11C6357-D064-8974-D646-BEA9DBD926D9}"/>
                </a:ext>
              </a:extLst>
            </p:cNvPr>
            <p:cNvSpPr/>
            <p:nvPr/>
          </p:nvSpPr>
          <p:spPr>
            <a:xfrm rot="5400000">
              <a:off x="3835842" y="3155738"/>
              <a:ext cx="362310" cy="362310"/>
            </a:xfrm>
            <a:prstGeom prst="chevron">
              <a:avLst/>
            </a:prstGeom>
            <a:pattFill prst="wdUpDiag">
              <a:fgClr>
                <a:srgbClr val="FEA1B3"/>
              </a:fgClr>
              <a:bgClr>
                <a:srgbClr val="C4DB62"/>
              </a:bgClr>
            </a:pattFill>
            <a:ln w="25400" cap="flat" cmpd="sng" algn="ctr">
              <a:solidFill>
                <a:srgbClr val="0A86DC"/>
              </a:solidFill>
              <a:prstDash val="solid"/>
            </a:ln>
            <a:effectLst/>
          </p:spPr>
          <p:txBody>
            <a:bodyPr rtlCol="0" anchor="ctr"/>
            <a:lstStyle/>
            <a:p>
              <a:pPr algn="ctr" defTabSz="685800">
                <a:buFont typeface="Arial"/>
                <a:buNone/>
                <a:defRPr/>
              </a:pPr>
              <a:endParaRPr lang="zh-CN" altLang="en-US" sz="1350" kern="0">
                <a:solidFill>
                  <a:prstClr val="black"/>
                </a:solidFill>
                <a:latin typeface="思源宋体 CN" panose="02020400000000000000" pitchFamily="18" charset="-122"/>
                <a:ea typeface="思源宋体 CN" panose="02020400000000000000" pitchFamily="18" charset="-122"/>
                <a:sym typeface="思源宋体 CN" panose="02020400000000000000" pitchFamily="18" charset="-122"/>
              </a:endParaRPr>
            </a:p>
          </p:txBody>
        </p:sp>
      </p:grpSp>
      <p:sp>
        <p:nvSpPr>
          <p:cNvPr id="21" name="TextBox 20">
            <a:extLst>
              <a:ext uri="{FF2B5EF4-FFF2-40B4-BE49-F238E27FC236}">
                <a16:creationId xmlns:a16="http://schemas.microsoft.com/office/drawing/2014/main" id="{E0556AE6-D08C-9B58-A678-726A64565295}"/>
              </a:ext>
            </a:extLst>
          </p:cNvPr>
          <p:cNvSpPr txBox="1"/>
          <p:nvPr/>
        </p:nvSpPr>
        <p:spPr>
          <a:xfrm>
            <a:off x="2586026" y="4994680"/>
            <a:ext cx="8843701" cy="830997"/>
          </a:xfrm>
          <a:prstGeom prst="rect">
            <a:avLst/>
          </a:prstGeom>
          <a:noFill/>
        </p:spPr>
        <p:txBody>
          <a:bodyPr wrap="square">
            <a:spAutoFit/>
          </a:bodyPr>
          <a:lstStyle/>
          <a:p>
            <a:r>
              <a:rPr lang="vi-VN" sz="4800" b="1" dirty="0">
                <a:latin typeface="+mj-lt"/>
              </a:rPr>
              <a:t>Thơ Đường/ Đường thi</a:t>
            </a:r>
            <a:endParaRPr lang="en-SG" sz="4800" b="1" dirty="0">
              <a:latin typeface="+mj-lt"/>
            </a:endParaRPr>
          </a:p>
        </p:txBody>
      </p:sp>
      <p:pic>
        <p:nvPicPr>
          <p:cNvPr id="29" name="图片 20">
            <a:extLst>
              <a:ext uri="{FF2B5EF4-FFF2-40B4-BE49-F238E27FC236}">
                <a16:creationId xmlns:a16="http://schemas.microsoft.com/office/drawing/2014/main" id="{DEB25AD2-6A8A-33BD-1501-B3A7780C8C77}"/>
              </a:ext>
            </a:extLst>
          </p:cNvPr>
          <p:cNvPicPr>
            <a:picLocks noChangeAspect="1"/>
          </p:cNvPicPr>
          <p:nvPr/>
        </p:nvPicPr>
        <p:blipFill>
          <a:blip r:embed="rId3"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545960ED-E51F-FF6D-0AF0-EC7A2EB450C7}"/>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31" name="图片 3" descr="6">
            <a:extLst>
              <a:ext uri="{FF2B5EF4-FFF2-40B4-BE49-F238E27FC236}">
                <a16:creationId xmlns:a16="http://schemas.microsoft.com/office/drawing/2014/main" id="{994F73ED-3127-6018-09B7-34FB6432476C}"/>
              </a:ext>
            </a:extLst>
          </p:cNvPr>
          <p:cNvPicPr>
            <a:picLocks noChangeAspect="1"/>
          </p:cNvPicPr>
          <p:nvPr/>
        </p:nvPicPr>
        <p:blipFill>
          <a:blip r:embed="rId5"/>
          <a:srcRect r="71469" b="61454"/>
          <a:stretch>
            <a:fillRect/>
          </a:stretch>
        </p:blipFill>
        <p:spPr>
          <a:xfrm>
            <a:off x="0" y="0"/>
            <a:ext cx="1837055" cy="1396068"/>
          </a:xfrm>
          <a:prstGeom prst="rect">
            <a:avLst/>
          </a:prstGeom>
        </p:spPr>
      </p:pic>
      <p:grpSp>
        <p:nvGrpSpPr>
          <p:cNvPr id="34" name="Group 33">
            <a:extLst>
              <a:ext uri="{FF2B5EF4-FFF2-40B4-BE49-F238E27FC236}">
                <a16:creationId xmlns:a16="http://schemas.microsoft.com/office/drawing/2014/main" id="{CD76BDB2-A5AE-3CC6-4623-AD6CA35B2852}"/>
              </a:ext>
            </a:extLst>
          </p:cNvPr>
          <p:cNvGrpSpPr/>
          <p:nvPr/>
        </p:nvGrpSpPr>
        <p:grpSpPr>
          <a:xfrm>
            <a:off x="1832389" y="-225965"/>
            <a:ext cx="8297840" cy="4202083"/>
            <a:chOff x="1832389" y="-225965"/>
            <a:chExt cx="8297840" cy="4202083"/>
          </a:xfrm>
        </p:grpSpPr>
        <p:grpSp>
          <p:nvGrpSpPr>
            <p:cNvPr id="28" name="Group 27">
              <a:extLst>
                <a:ext uri="{FF2B5EF4-FFF2-40B4-BE49-F238E27FC236}">
                  <a16:creationId xmlns:a16="http://schemas.microsoft.com/office/drawing/2014/main" id="{D69375ED-1EB7-5C75-A0FA-E0D9FC1F1E41}"/>
                </a:ext>
              </a:extLst>
            </p:cNvPr>
            <p:cNvGrpSpPr/>
            <p:nvPr/>
          </p:nvGrpSpPr>
          <p:grpSpPr>
            <a:xfrm>
              <a:off x="1832389" y="-225965"/>
              <a:ext cx="8297840" cy="4202083"/>
              <a:chOff x="1832389" y="-225965"/>
              <a:chExt cx="8297840" cy="4202083"/>
            </a:xfrm>
          </p:grpSpPr>
          <p:pic>
            <p:nvPicPr>
              <p:cNvPr id="26" name="Picture 25">
                <a:extLst>
                  <a:ext uri="{FF2B5EF4-FFF2-40B4-BE49-F238E27FC236}">
                    <a16:creationId xmlns:a16="http://schemas.microsoft.com/office/drawing/2014/main" id="{B5157DFE-2444-7C92-B11D-5B5131AB6951}"/>
                  </a:ext>
                </a:extLst>
              </p:cNvPr>
              <p:cNvPicPr>
                <a:picLocks noChangeAspect="1"/>
              </p:cNvPicPr>
              <p:nvPr/>
            </p:nvPicPr>
            <p:blipFill rotWithShape="1">
              <a:blip r:embed="rId6"/>
              <a:srcRect l="95915" r="-775"/>
              <a:stretch/>
            </p:blipFill>
            <p:spPr>
              <a:xfrm>
                <a:off x="7634680" y="-225965"/>
                <a:ext cx="549299" cy="3205218"/>
              </a:xfrm>
              <a:prstGeom prst="rect">
                <a:avLst/>
              </a:prstGeom>
            </p:spPr>
          </p:pic>
          <p:pic>
            <p:nvPicPr>
              <p:cNvPr id="27" name="Picture 26">
                <a:extLst>
                  <a:ext uri="{FF2B5EF4-FFF2-40B4-BE49-F238E27FC236}">
                    <a16:creationId xmlns:a16="http://schemas.microsoft.com/office/drawing/2014/main" id="{E67BA03A-B368-0A29-AA1E-B2AAF090F259}"/>
                  </a:ext>
                </a:extLst>
              </p:cNvPr>
              <p:cNvPicPr>
                <a:picLocks noChangeAspect="1"/>
              </p:cNvPicPr>
              <p:nvPr/>
            </p:nvPicPr>
            <p:blipFill rotWithShape="1">
              <a:blip r:embed="rId6"/>
              <a:srcRect l="95915" r="-775"/>
              <a:stretch/>
            </p:blipFill>
            <p:spPr>
              <a:xfrm>
                <a:off x="3718051" y="-110777"/>
                <a:ext cx="549299" cy="3205218"/>
              </a:xfrm>
              <a:prstGeom prst="rect">
                <a:avLst/>
              </a:prstGeom>
            </p:spPr>
          </p:pic>
          <p:pic>
            <p:nvPicPr>
              <p:cNvPr id="25" name="Picture 24">
                <a:extLst>
                  <a:ext uri="{FF2B5EF4-FFF2-40B4-BE49-F238E27FC236}">
                    <a16:creationId xmlns:a16="http://schemas.microsoft.com/office/drawing/2014/main" id="{5265A1E8-D253-0E35-B9B3-31068B8C5215}"/>
                  </a:ext>
                </a:extLst>
              </p:cNvPr>
              <p:cNvPicPr>
                <a:picLocks noChangeAspect="1"/>
              </p:cNvPicPr>
              <p:nvPr/>
            </p:nvPicPr>
            <p:blipFill>
              <a:blip r:embed="rId7"/>
              <a:stretch>
                <a:fillRect/>
              </a:stretch>
            </p:blipFill>
            <p:spPr>
              <a:xfrm>
                <a:off x="1832389" y="433316"/>
                <a:ext cx="8297840" cy="3542802"/>
              </a:xfrm>
              <a:prstGeom prst="rect">
                <a:avLst/>
              </a:prstGeom>
            </p:spPr>
          </p:pic>
        </p:grpSp>
        <p:sp>
          <p:nvSpPr>
            <p:cNvPr id="33" name="TextBox 32">
              <a:extLst>
                <a:ext uri="{FF2B5EF4-FFF2-40B4-BE49-F238E27FC236}">
                  <a16:creationId xmlns:a16="http://schemas.microsoft.com/office/drawing/2014/main" id="{2EB0DCD4-D23D-4BFE-0DF0-C45448C1DB6C}"/>
                </a:ext>
              </a:extLst>
            </p:cNvPr>
            <p:cNvSpPr txBox="1"/>
            <p:nvPr/>
          </p:nvSpPr>
          <p:spPr>
            <a:xfrm>
              <a:off x="2586026" y="634539"/>
              <a:ext cx="6666930" cy="2800767"/>
            </a:xfrm>
            <a:prstGeom prst="rect">
              <a:avLst/>
            </a:prstGeom>
            <a:noFill/>
          </p:spPr>
          <p:txBody>
            <a:bodyPr wrap="square">
              <a:spAutoFit/>
            </a:bodyPr>
            <a:lstStyle/>
            <a:p>
              <a:pPr algn="just">
                <a:spcAft>
                  <a:spcPts val="800"/>
                </a:spcAft>
              </a:pPr>
              <a:r>
                <a:rPr lang="vi-VN" sz="4400" b="1" dirty="0">
                  <a:effectLst/>
                  <a:latin typeface="Times New Roman" panose="02020603050405020304" pitchFamily="18" charset="0"/>
                  <a:ea typeface="Times New Roman" panose="02020603050405020304" pitchFamily="18" charset="0"/>
                  <a:cs typeface="Times New Roman" panose="02020603050405020304" pitchFamily="18" charset="0"/>
                </a:rPr>
                <a:t>Câu 4: Tên gọi</a:t>
              </a:r>
              <a:r>
                <a:rPr lang="vi-VN" sz="4400" b="1" dirty="0">
                  <a:effectLst/>
                  <a:latin typeface="Times New Roman" panose="02020603050405020304" pitchFamily="18" charset="0"/>
                  <a:ea typeface="Calibri" panose="020F0502020204030204" pitchFamily="34" charset="0"/>
                  <a:cs typeface="Times New Roman" panose="02020603050405020304" pitchFamily="18" charset="0"/>
                </a:rPr>
                <a:t> thơ ca ở Trung Quốc được sáng tác trong khoảng từ </a:t>
              </a:r>
              <a:r>
                <a:rPr lang="vi-VN" sz="4400" b="1" dirty="0">
                  <a:effectLst/>
                  <a:latin typeface="Times New Roman" panose="02020603050405020304" pitchFamily="18" charset="0"/>
                  <a:ea typeface="Calibri" panose="020F0502020204030204" pitchFamily="34" charset="0"/>
                  <a:cs typeface="Times New Roman" panose="02020603050405020304" pitchFamily="18" charset="0"/>
                  <a:hlinkClick r:id="rId8" tooltip="Thế kỷ 7">
                    <a:extLst>
                      <a:ext uri="{A12FA001-AC4F-418D-AE19-62706E023703}">
                        <ahyp:hlinkClr xmlns:ahyp="http://schemas.microsoft.com/office/drawing/2018/hyperlinkcolor" val="tx"/>
                      </a:ext>
                    </a:extLst>
                  </a:hlinkClick>
                </a:rPr>
                <a:t>thế kỉ 7</a:t>
              </a:r>
              <a:r>
                <a:rPr lang="vi-VN" sz="4400" b="1" dirty="0">
                  <a:effectLst/>
                  <a:latin typeface="Times New Roman" panose="02020603050405020304" pitchFamily="18" charset="0"/>
                  <a:ea typeface="Calibri" panose="020F0502020204030204" pitchFamily="34" charset="0"/>
                  <a:cs typeface="Times New Roman" panose="02020603050405020304" pitchFamily="18" charset="0"/>
                </a:rPr>
                <a:t> - </a:t>
              </a:r>
              <a:r>
                <a:rPr lang="vi-VN" sz="4400" b="1" dirty="0">
                  <a:effectLst/>
                  <a:latin typeface="Times New Roman" panose="02020603050405020304" pitchFamily="18" charset="0"/>
                  <a:ea typeface="Calibri" panose="020F0502020204030204" pitchFamily="34" charset="0"/>
                  <a:cs typeface="Times New Roman" panose="02020603050405020304" pitchFamily="18" charset="0"/>
                  <a:hlinkClick r:id="rId9" tooltip="Thế kỷ 10">
                    <a:extLst>
                      <a:ext uri="{A12FA001-AC4F-418D-AE19-62706E023703}">
                        <ahyp:hlinkClr xmlns:ahyp="http://schemas.microsoft.com/office/drawing/2018/hyperlinkcolor" val="tx"/>
                      </a:ext>
                    </a:extLst>
                  </a:hlinkClick>
                </a:rPr>
                <a:t>10</a:t>
              </a:r>
              <a:r>
                <a:rPr lang="vi-VN" sz="4400" b="1" dirty="0">
                  <a:effectLst/>
                  <a:latin typeface="Times New Roman" panose="02020603050405020304" pitchFamily="18" charset="0"/>
                  <a:ea typeface="Calibri" panose="020F0502020204030204" pitchFamily="34" charset="0"/>
                  <a:cs typeface="Times New Roman" panose="02020603050405020304" pitchFamily="18" charset="0"/>
                </a:rPr>
                <a:t> (</a:t>
              </a:r>
              <a:r>
                <a:rPr lang="vi-VN" sz="4400" b="1" dirty="0">
                  <a:effectLst/>
                  <a:latin typeface="Times New Roman" panose="02020603050405020304" pitchFamily="18" charset="0"/>
                  <a:ea typeface="Calibri" panose="020F0502020204030204" pitchFamily="34" charset="0"/>
                  <a:cs typeface="Times New Roman" panose="02020603050405020304" pitchFamily="18" charset="0"/>
                  <a:hlinkClick r:id="rId10" tooltip="618">
                    <a:extLst>
                      <a:ext uri="{A12FA001-AC4F-418D-AE19-62706E023703}">
                        <ahyp:hlinkClr xmlns:ahyp="http://schemas.microsoft.com/office/drawing/2018/hyperlinkcolor" val="tx"/>
                      </a:ext>
                    </a:extLst>
                  </a:hlinkClick>
                </a:rPr>
                <a:t>618</a:t>
              </a:r>
              <a:r>
                <a:rPr lang="vi-VN" sz="4400" b="1" dirty="0">
                  <a:effectLst/>
                  <a:latin typeface="Times New Roman" panose="02020603050405020304" pitchFamily="18" charset="0"/>
                  <a:ea typeface="Calibri" panose="020F0502020204030204" pitchFamily="34" charset="0"/>
                  <a:cs typeface="Times New Roman" panose="02020603050405020304" pitchFamily="18" charset="0"/>
                </a:rPr>
                <a:t> - </a:t>
              </a:r>
              <a:r>
                <a:rPr lang="vi-VN" sz="4400" b="1" dirty="0">
                  <a:effectLst/>
                  <a:latin typeface="Times New Roman" panose="02020603050405020304" pitchFamily="18" charset="0"/>
                  <a:ea typeface="Calibri" panose="020F0502020204030204" pitchFamily="34" charset="0"/>
                  <a:cs typeface="Times New Roman" panose="02020603050405020304" pitchFamily="18" charset="0"/>
                  <a:hlinkClick r:id="rId11" tooltip="907">
                    <a:extLst>
                      <a:ext uri="{A12FA001-AC4F-418D-AE19-62706E023703}">
                        <ahyp:hlinkClr xmlns:ahyp="http://schemas.microsoft.com/office/drawing/2018/hyperlinkcolor" val="tx"/>
                      </a:ext>
                    </a:extLst>
                  </a:hlinkClick>
                </a:rPr>
                <a:t>907</a:t>
              </a:r>
              <a:r>
                <a:rPr lang="vi-VN" sz="4400" b="1"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4400" b="1"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35" name="Graphic 34" descr="Home">
            <a:hlinkClick r:id="rId12" action="ppaction://hlinksldjump"/>
            <a:extLst>
              <a:ext uri="{FF2B5EF4-FFF2-40B4-BE49-F238E27FC236}">
                <a16:creationId xmlns:a16="http://schemas.microsoft.com/office/drawing/2014/main" id="{D82C18D6-CFF2-D34F-2692-994BF3F57616}"/>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644920" y="634539"/>
            <a:ext cx="1168973" cy="1168973"/>
          </a:xfrm>
          <a:prstGeom prst="rect">
            <a:avLst/>
          </a:prstGeom>
        </p:spPr>
      </p:pic>
    </p:spTree>
    <p:custDataLst>
      <p:tags r:id="rId1"/>
    </p:custDataLst>
    <p:extLst>
      <p:ext uri="{BB962C8B-B14F-4D97-AF65-F5344CB8AC3E}">
        <p14:creationId xmlns:p14="http://schemas.microsoft.com/office/powerpoint/2010/main" val="226227183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fade">
                                      <p:cBhvr>
                                        <p:cTn id="7" dur="1000"/>
                                        <p:tgtEl>
                                          <p:spTgt spid="34"/>
                                        </p:tgtEl>
                                      </p:cBhvr>
                                    </p:animEffect>
                                    <p:anim calcmode="lin" valueType="num">
                                      <p:cBhvr>
                                        <p:cTn id="8" dur="1000" fill="hold"/>
                                        <p:tgtEl>
                                          <p:spTgt spid="34"/>
                                        </p:tgtEl>
                                        <p:attrNameLst>
                                          <p:attrName>ppt_x</p:attrName>
                                        </p:attrNameLst>
                                      </p:cBhvr>
                                      <p:tavLst>
                                        <p:tav tm="0">
                                          <p:val>
                                            <p:strVal val="#ppt_x"/>
                                          </p:val>
                                        </p:tav>
                                        <p:tav tm="100000">
                                          <p:val>
                                            <p:strVal val="#ppt_x"/>
                                          </p:val>
                                        </p:tav>
                                      </p:tavLst>
                                    </p:anim>
                                    <p:anim calcmode="lin" valueType="num">
                                      <p:cBhvr>
                                        <p:cTn id="9" dur="1000" fill="hold"/>
                                        <p:tgtEl>
                                          <p:spTgt spid="3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4" presetClass="entr" presetSubtype="10" fill="hold" nodeType="afterEffect">
                                  <p:stCondLst>
                                    <p:cond delay="0"/>
                                  </p:stCondLst>
                                  <p:childTnLst>
                                    <p:set>
                                      <p:cBhvr>
                                        <p:cTn id="12" dur="1" fill="hold">
                                          <p:stCondLst>
                                            <p:cond delay="0"/>
                                          </p:stCondLst>
                                        </p:cTn>
                                        <p:tgtEl>
                                          <p:spTgt spid="12"/>
                                        </p:tgtEl>
                                        <p:attrNameLst>
                                          <p:attrName>style.visibility</p:attrName>
                                        </p:attrNameLst>
                                      </p:cBhvr>
                                      <p:to>
                                        <p:strVal val="visible"/>
                                      </p:to>
                                    </p:set>
                                    <p:animEffect transition="in" filter="randombar(horizontal)">
                                      <p:cBhvr>
                                        <p:cTn id="13" dur="500"/>
                                        <p:tgtEl>
                                          <p:spTgt spid="12"/>
                                        </p:tgtEl>
                                      </p:cBhvr>
                                    </p:animEffect>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21"/>
                                        </p:tgtEl>
                                        <p:attrNameLst>
                                          <p:attrName>style.visibility</p:attrName>
                                        </p:attrNameLst>
                                      </p:cBhvr>
                                      <p:to>
                                        <p:strVal val="visible"/>
                                      </p:to>
                                    </p:set>
                                    <p:animEffect transition="in" filter="barn(inVertical)">
                                      <p:cBhvr>
                                        <p:cTn id="18" dur="500"/>
                                        <p:tgtEl>
                                          <p:spTgt spid="21"/>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1" fill="hold" nodeType="clickEffect">
                                  <p:stCondLst>
                                    <p:cond delay="0"/>
                                  </p:stCondLst>
                                  <p:childTnLst>
                                    <p:set>
                                      <p:cBhvr>
                                        <p:cTn id="22" dur="1" fill="hold">
                                          <p:stCondLst>
                                            <p:cond delay="0"/>
                                          </p:stCondLst>
                                        </p:cTn>
                                        <p:tgtEl>
                                          <p:spTgt spid="17"/>
                                        </p:tgtEl>
                                        <p:attrNameLst>
                                          <p:attrName>style.visibility</p:attrName>
                                        </p:attrNameLst>
                                      </p:cBhvr>
                                      <p:to>
                                        <p:strVal val="visible"/>
                                      </p:to>
                                    </p:set>
                                    <p:animEffect transition="in" filter="wipe(up)">
                                      <p:cBhvr>
                                        <p:cTn id="23"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10"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11"/>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10"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11"/>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I.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Trước</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khi</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đọc</a:t>
            </a:r>
            <a:endPar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grpSp>
        <p:nvGrpSpPr>
          <p:cNvPr id="2" name="Group 1">
            <a:extLst>
              <a:ext uri="{FF2B5EF4-FFF2-40B4-BE49-F238E27FC236}">
                <a16:creationId xmlns:a16="http://schemas.microsoft.com/office/drawing/2014/main" id="{4EA94EC3-8D79-51F8-9E46-4958076F9612}"/>
              </a:ext>
            </a:extLst>
          </p:cNvPr>
          <p:cNvGrpSpPr/>
          <p:nvPr/>
        </p:nvGrpSpPr>
        <p:grpSpPr>
          <a:xfrm>
            <a:off x="2517278" y="902891"/>
            <a:ext cx="7462375" cy="5398389"/>
            <a:chOff x="1848485" y="-20320"/>
            <a:chExt cx="8667115" cy="4826000"/>
          </a:xfrm>
        </p:grpSpPr>
        <p:grpSp>
          <p:nvGrpSpPr>
            <p:cNvPr id="3" name="组合 7">
              <a:extLst>
                <a:ext uri="{FF2B5EF4-FFF2-40B4-BE49-F238E27FC236}">
                  <a16:creationId xmlns:a16="http://schemas.microsoft.com/office/drawing/2014/main" id="{98B61589-F20F-5732-EBE7-E48E8274EBE1}"/>
                </a:ext>
              </a:extLst>
            </p:cNvPr>
            <p:cNvGrpSpPr/>
            <p:nvPr>
              <p:custDataLst>
                <p:tags r:id="rId2"/>
              </p:custDataLst>
            </p:nvPr>
          </p:nvGrpSpPr>
          <p:grpSpPr>
            <a:xfrm>
              <a:off x="1848485" y="-20320"/>
              <a:ext cx="8667115" cy="4826000"/>
              <a:chOff x="2911" y="-32"/>
              <a:chExt cx="13649" cy="7600"/>
            </a:xfrm>
            <a:effectLst>
              <a:outerShdw blurRad="50800" dist="38100" dir="5400000" algn="t" rotWithShape="0">
                <a:prstClr val="black">
                  <a:alpha val="40000"/>
                </a:prstClr>
              </a:outerShdw>
            </a:effectLst>
          </p:grpSpPr>
          <p:grpSp>
            <p:nvGrpSpPr>
              <p:cNvPr id="6" name="组合 8">
                <a:extLst>
                  <a:ext uri="{FF2B5EF4-FFF2-40B4-BE49-F238E27FC236}">
                    <a16:creationId xmlns:a16="http://schemas.microsoft.com/office/drawing/2014/main" id="{278A95DB-4200-CD73-D33D-B1B6E6A6C5EB}"/>
                  </a:ext>
                </a:extLst>
              </p:cNvPr>
              <p:cNvGrpSpPr/>
              <p:nvPr>
                <p:custDataLst>
                  <p:tags r:id="rId3"/>
                </p:custDataLst>
              </p:nvPr>
            </p:nvGrpSpPr>
            <p:grpSpPr>
              <a:xfrm>
                <a:off x="2911" y="-32"/>
                <a:ext cx="13649" cy="7600"/>
                <a:chOff x="1848279" y="-20073"/>
                <a:chExt cx="8666914" cy="4825789"/>
              </a:xfrm>
            </p:grpSpPr>
            <p:cxnSp>
              <p:nvCxnSpPr>
                <p:cNvPr id="8" name="直接连接符 6">
                  <a:extLst>
                    <a:ext uri="{FF2B5EF4-FFF2-40B4-BE49-F238E27FC236}">
                      <a16:creationId xmlns:a16="http://schemas.microsoft.com/office/drawing/2014/main" id="{9749FE09-038D-3C7A-0A01-77F75F85C7D1}"/>
                    </a:ext>
                  </a:extLst>
                </p:cNvPr>
                <p:cNvCxnSpPr/>
                <p:nvPr>
                  <p:custDataLst>
                    <p:tags r:id="rId5"/>
                  </p:custDataLst>
                </p:nvPr>
              </p:nvCxnSpPr>
              <p:spPr>
                <a:xfrm flipH="1">
                  <a:off x="4015408" y="0"/>
                  <a:ext cx="0" cy="1762539"/>
                </a:xfrm>
                <a:prstGeom prst="line">
                  <a:avLst/>
                </a:prstGeom>
                <a:noFill/>
                <a:ln w="25400" cap="flat" cmpd="sng" algn="ctr">
                  <a:solidFill>
                    <a:sysClr val="window" lastClr="FFFFFF"/>
                  </a:solidFill>
                  <a:prstDash val="solid"/>
                  <a:miter lim="800000"/>
                </a:ln>
                <a:effectLst/>
              </p:spPr>
            </p:cxnSp>
            <p:cxnSp>
              <p:nvCxnSpPr>
                <p:cNvPr id="9" name="直接连接符 15">
                  <a:extLst>
                    <a:ext uri="{FF2B5EF4-FFF2-40B4-BE49-F238E27FC236}">
                      <a16:creationId xmlns:a16="http://schemas.microsoft.com/office/drawing/2014/main" id="{89B12FEC-D17C-5A4F-C044-D61CBEDD044B}"/>
                    </a:ext>
                  </a:extLst>
                </p:cNvPr>
                <p:cNvCxnSpPr/>
                <p:nvPr>
                  <p:custDataLst>
                    <p:tags r:id="rId6"/>
                  </p:custDataLst>
                </p:nvPr>
              </p:nvCxnSpPr>
              <p:spPr>
                <a:xfrm flipH="1">
                  <a:off x="8408503" y="-20073"/>
                  <a:ext cx="0" cy="1762539"/>
                </a:xfrm>
                <a:prstGeom prst="line">
                  <a:avLst/>
                </a:prstGeom>
                <a:noFill/>
                <a:ln w="25400" cap="flat" cmpd="sng" algn="ctr">
                  <a:solidFill>
                    <a:sysClr val="window" lastClr="FFFFFF"/>
                  </a:solidFill>
                  <a:prstDash val="solid"/>
                  <a:miter lim="800000"/>
                </a:ln>
                <a:effectLst/>
              </p:spPr>
            </p:cxnSp>
            <p:sp>
              <p:nvSpPr>
                <p:cNvPr id="10" name="云形 14">
                  <a:extLst>
                    <a:ext uri="{FF2B5EF4-FFF2-40B4-BE49-F238E27FC236}">
                      <a16:creationId xmlns:a16="http://schemas.microsoft.com/office/drawing/2014/main" id="{68A9B9A0-2198-1F23-0C7C-9FF171E02E0D}"/>
                    </a:ext>
                  </a:extLst>
                </p:cNvPr>
                <p:cNvSpPr/>
                <p:nvPr>
                  <p:custDataLst>
                    <p:tags r:id="rId7"/>
                  </p:custDataLst>
                </p:nvPr>
              </p:nvSpPr>
              <p:spPr>
                <a:xfrm>
                  <a:off x="1848279" y="1227629"/>
                  <a:ext cx="8666914" cy="3578087"/>
                </a:xfrm>
                <a:prstGeom prst="cloud">
                  <a:avLst/>
                </a:pr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a:ln>
                      <a:noFill/>
                    </a:ln>
                    <a:solidFill>
                      <a:prstClr val="white"/>
                    </a:solidFill>
                    <a:effectLst/>
                    <a:uLnTx/>
                    <a:uFillTx/>
                    <a:latin typeface="Calibri"/>
                    <a:cs typeface="Arial"/>
                  </a:endParaRPr>
                </a:p>
              </p:txBody>
            </p:sp>
          </p:grpSp>
          <p:sp>
            <p:nvSpPr>
              <p:cNvPr id="7" name="云形 21">
                <a:extLst>
                  <a:ext uri="{FF2B5EF4-FFF2-40B4-BE49-F238E27FC236}">
                    <a16:creationId xmlns:a16="http://schemas.microsoft.com/office/drawing/2014/main" id="{A1EC2BDE-1719-AFCD-039F-026611A30DD5}"/>
                  </a:ext>
                </a:extLst>
              </p:cNvPr>
              <p:cNvSpPr/>
              <p:nvPr>
                <p:custDataLst>
                  <p:tags r:id="rId4"/>
                </p:custDataLst>
              </p:nvPr>
            </p:nvSpPr>
            <p:spPr>
              <a:xfrm>
                <a:off x="3067" y="2144"/>
                <a:ext cx="13068" cy="5395"/>
              </a:xfrm>
              <a:prstGeom prst="cloud">
                <a:avLst/>
              </a:prstGeom>
              <a:noFill/>
              <a:ln w="12700" cap="flat" cmpd="sng" algn="ctr">
                <a:solidFill>
                  <a:srgbClr val="0087E9"/>
                </a:solidFill>
                <a:prstDash val="dash"/>
                <a:miter lim="800000"/>
              </a:ln>
              <a:effectLst/>
              <a:extLst>
                <a:ext uri="{909E8E84-426E-40DD-AFC4-6F175D3DCCD1}">
                  <a14:hiddenFill xmlns:a14="http://schemas.microsoft.com/office/drawing/2010/main">
                    <a:solidFill>
                      <a:schemeClr val="bg1"/>
                    </a:solidFill>
                  </a14:hiddenFill>
                </a:ext>
              </a:ex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zh-CN" altLang="en-US" sz="1800" b="0" i="0" u="none" strike="noStrike" kern="0" cap="none" spc="0" normalizeH="0" baseline="0" noProof="0" dirty="0">
                  <a:ln>
                    <a:noFill/>
                  </a:ln>
                  <a:solidFill>
                    <a:prstClr val="white"/>
                  </a:solidFill>
                  <a:effectLst/>
                  <a:uLnTx/>
                  <a:uFillTx/>
                  <a:latin typeface="Calibri"/>
                  <a:cs typeface="Arial"/>
                </a:endParaRPr>
              </a:p>
            </p:txBody>
          </p:sp>
        </p:grpSp>
        <p:pic>
          <p:nvPicPr>
            <p:cNvPr id="4" name="图片 11">
              <a:extLst>
                <a:ext uri="{FF2B5EF4-FFF2-40B4-BE49-F238E27FC236}">
                  <a16:creationId xmlns:a16="http://schemas.microsoft.com/office/drawing/2014/main" id="{58A3A295-CEE7-F43A-5535-886B1C7394CE}"/>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3188855">
              <a:off x="7771378" y="944703"/>
              <a:ext cx="3129914" cy="1937663"/>
            </a:xfrm>
            <a:prstGeom prst="rect">
              <a:avLst/>
            </a:prstGeom>
          </p:spPr>
        </p:pic>
        <p:sp>
          <p:nvSpPr>
            <p:cNvPr id="5" name="TextBox 4">
              <a:extLst>
                <a:ext uri="{FF2B5EF4-FFF2-40B4-BE49-F238E27FC236}">
                  <a16:creationId xmlns:a16="http://schemas.microsoft.com/office/drawing/2014/main" id="{B3E0270E-7916-AB7C-471B-24C28A6AA19A}"/>
                </a:ext>
              </a:extLst>
            </p:cNvPr>
            <p:cNvSpPr txBox="1"/>
            <p:nvPr/>
          </p:nvSpPr>
          <p:spPr>
            <a:xfrm>
              <a:off x="2502964" y="1913534"/>
              <a:ext cx="7211803" cy="2063573"/>
            </a:xfrm>
            <a:prstGeom prst="rect">
              <a:avLst/>
            </a:prstGeom>
            <a:noFill/>
          </p:spPr>
          <p:txBody>
            <a:bodyPr wrap="square">
              <a:spAutoFit/>
            </a:bodyPr>
            <a:lstStyle/>
            <a:p>
              <a:pPr marL="0" marR="0" lvl="0" indent="0" algn="ctr" defTabSz="914400" eaLnBrk="1" fontAlgn="auto" latinLnBrk="0" hangingPunct="1">
                <a:lnSpc>
                  <a:spcPct val="100000"/>
                </a:lnSpc>
                <a:spcBef>
                  <a:spcPts val="0"/>
                </a:spcBef>
                <a:spcAft>
                  <a:spcPts val="800"/>
                </a:spcAft>
                <a:buClrTx/>
                <a:buSzTx/>
                <a:buFontTx/>
                <a:buNone/>
                <a:tabLst/>
                <a:defRPr/>
              </a:pPr>
              <a:r>
                <a:rPr lang="vi-VN" sz="4800" b="1" dirty="0">
                  <a:solidFill>
                    <a:srgbClr val="002060"/>
                  </a:solidFill>
                  <a:effectLst/>
                  <a:highlight>
                    <a:srgbClr val="FFFFFF"/>
                  </a:highlight>
                  <a:latin typeface="Times New Roman" panose="02020603050405020304" pitchFamily="18" charset="0"/>
                  <a:ea typeface="Calibri" panose="020F0502020204030204" pitchFamily="34" charset="0"/>
                </a:rPr>
                <a:t>Tức cảnh sinh tình </a:t>
              </a:r>
              <a:r>
                <a:rPr lang="vi-VN" sz="4800" dirty="0">
                  <a:solidFill>
                    <a:srgbClr val="002060"/>
                  </a:solidFill>
                  <a:effectLst/>
                  <a:highlight>
                    <a:srgbClr val="FFFFFF"/>
                  </a:highlight>
                  <a:latin typeface="Times New Roman" panose="02020603050405020304" pitchFamily="18" charset="0"/>
                  <a:ea typeface="Calibri" panose="020F0502020204030204" pitchFamily="34" charset="0"/>
                </a:rPr>
                <a:t>(Ngắm cảnh mà xúc cảm, muốn làm thơ)</a:t>
              </a:r>
              <a:endParaRPr kumimoji="0" lang="en-SG" sz="23900" b="0" i="0" u="none" strike="noStrike" kern="0" cap="none" spc="0" normalizeH="0" baseline="0" noProof="0" dirty="0">
                <a:ln>
                  <a:noFill/>
                </a:ln>
                <a:solidFill>
                  <a:srgbClr val="002060"/>
                </a:solidFill>
                <a:effectLst/>
                <a:uLnTx/>
                <a:uFillTx/>
                <a:latin typeface="Calibri" panose="020F0502020204030204" pitchFamily="34" charset="0"/>
                <a:ea typeface="Calibri" panose="020F0502020204030204" pitchFamily="34" charset="0"/>
                <a:cs typeface="Times New Roman" panose="02020603050405020304" pitchFamily="18" charset="0"/>
              </a:endParaRPr>
            </a:p>
          </p:txBody>
        </p:sp>
      </p:grpSp>
      <p:pic>
        <p:nvPicPr>
          <p:cNvPr id="13" name="Picture 12">
            <a:extLst>
              <a:ext uri="{FF2B5EF4-FFF2-40B4-BE49-F238E27FC236}">
                <a16:creationId xmlns:a16="http://schemas.microsoft.com/office/drawing/2014/main" id="{10B3D364-8A2B-ED3D-E07A-8620A5DA2C4B}"/>
              </a:ext>
            </a:extLst>
          </p:cNvPr>
          <p:cNvPicPr>
            <a:picLocks noChangeAspect="1"/>
          </p:cNvPicPr>
          <p:nvPr/>
        </p:nvPicPr>
        <p:blipFill rotWithShape="1">
          <a:blip r:embed="rId15"/>
          <a:srcRect t="-1728" r="42191" b="-1"/>
          <a:stretch/>
        </p:blipFill>
        <p:spPr>
          <a:xfrm>
            <a:off x="-1797407" y="2240737"/>
            <a:ext cx="3996696" cy="4910175"/>
          </a:xfrm>
          <a:prstGeom prst="rect">
            <a:avLst/>
          </a:prstGeom>
        </p:spPr>
      </p:pic>
    </p:spTree>
    <p:custDataLst>
      <p:tags r:id="rId1"/>
    </p:custDataLst>
    <p:extLst>
      <p:ext uri="{BB962C8B-B14F-4D97-AF65-F5344CB8AC3E}">
        <p14:creationId xmlns:p14="http://schemas.microsoft.com/office/powerpoint/2010/main" val="427814045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Top 10 Bài phân tích văn 'Lầu Hoàng Hạc' của Thôi Hiệu xuất sắc nhất -  Mytour.vn">
            <a:extLst>
              <a:ext uri="{FF2B5EF4-FFF2-40B4-BE49-F238E27FC236}">
                <a16:creationId xmlns:a16="http://schemas.microsoft.com/office/drawing/2014/main" id="{375FA8AB-0ADE-4145-86E3-62468FCF1A37}"/>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13315"/>
          <a:stretch/>
        </p:blipFill>
        <p:spPr bwMode="auto">
          <a:xfrm>
            <a:off x="0" y="-3527"/>
            <a:ext cx="5760720" cy="3742106"/>
          </a:xfrm>
          <a:prstGeom prst="rect">
            <a:avLst/>
          </a:prstGeom>
          <a:noFill/>
          <a:ln>
            <a:noFill/>
          </a:ln>
        </p:spPr>
      </p:pic>
      <p:pic>
        <p:nvPicPr>
          <p:cNvPr id="3" name="Picture 2" descr="Con Nai Vàng Ngơ Ngác – HỘI NGƯỜI VIỆT CAO NIÊN VÙNG HOA THỊNH ĐỐN">
            <a:extLst>
              <a:ext uri="{FF2B5EF4-FFF2-40B4-BE49-F238E27FC236}">
                <a16:creationId xmlns:a16="http://schemas.microsoft.com/office/drawing/2014/main" id="{A6AE18CE-84B6-7164-A045-48BF3477ADF3}"/>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913120" y="-1"/>
            <a:ext cx="6278880" cy="3745633"/>
          </a:xfrm>
          <a:prstGeom prst="rect">
            <a:avLst/>
          </a:prstGeom>
          <a:noFill/>
          <a:ln>
            <a:noFill/>
          </a:ln>
        </p:spPr>
      </p:pic>
      <p:pic>
        <p:nvPicPr>
          <p:cNvPr id="4" name="Picture 3" descr="Văn thầy Trọng - thầy Trọng Văn - MÊNH MÔNG, QUẠNH HIU VÀ TRÔI CHẢY (VỀ BÀI  TRÀNG GIANG CỦA HUY CẬN) CHU VĂN SƠN 1. Đời người không khỏi có những">
            <a:extLst>
              <a:ext uri="{FF2B5EF4-FFF2-40B4-BE49-F238E27FC236}">
                <a16:creationId xmlns:a16="http://schemas.microsoft.com/office/drawing/2014/main" id="{AE74AC1A-BD90-F8EF-9F06-37DD7ED0AE25}"/>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0" y="3833546"/>
            <a:ext cx="6278880" cy="3024454"/>
          </a:xfrm>
          <a:prstGeom prst="rect">
            <a:avLst/>
          </a:prstGeom>
          <a:noFill/>
          <a:ln>
            <a:noFill/>
          </a:ln>
        </p:spPr>
      </p:pic>
      <p:pic>
        <p:nvPicPr>
          <p:cNvPr id="5" name="Picture 4" descr="Giỏi Văn - Bài văn: Sự kết hợp cổ điển và hiện đại trong bài thơ “Chiều tối”">
            <a:extLst>
              <a:ext uri="{FF2B5EF4-FFF2-40B4-BE49-F238E27FC236}">
                <a16:creationId xmlns:a16="http://schemas.microsoft.com/office/drawing/2014/main" id="{D74CCE4D-8D52-6078-CE84-DDE1CCDC765A}"/>
              </a:ext>
            </a:extLst>
          </p:cNvPr>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416040" y="3833546"/>
            <a:ext cx="5775960" cy="3024454"/>
          </a:xfrm>
          <a:prstGeom prst="rect">
            <a:avLst/>
          </a:prstGeom>
          <a:noFill/>
          <a:ln>
            <a:noFill/>
          </a:ln>
        </p:spPr>
      </p:pic>
      <p:sp>
        <p:nvSpPr>
          <p:cNvPr id="6" name="Google Shape;1859;p45">
            <a:extLst>
              <a:ext uri="{FF2B5EF4-FFF2-40B4-BE49-F238E27FC236}">
                <a16:creationId xmlns:a16="http://schemas.microsoft.com/office/drawing/2014/main" id="{477C522D-2E97-9A77-C26D-19C6DA55D3B0}"/>
              </a:ext>
            </a:extLst>
          </p:cNvPr>
          <p:cNvSpPr/>
          <p:nvPr/>
        </p:nvSpPr>
        <p:spPr>
          <a:xfrm rot="10800000" flipH="1">
            <a:off x="0" y="1683024"/>
            <a:ext cx="11665807" cy="3210677"/>
          </a:xfrm>
          <a:prstGeom prst="ellipseRibbon">
            <a:avLst>
              <a:gd name="adj1" fmla="val 31794"/>
              <a:gd name="adj2" fmla="val 75000"/>
              <a:gd name="adj3" fmla="val 12102"/>
            </a:avLst>
          </a:prstGeom>
          <a:solidFill>
            <a:srgbClr val="E9E978"/>
          </a:solidFill>
          <a:ln w="28575" cap="flat" cmpd="sng">
            <a:solidFill>
              <a:srgbClr val="E9E978"/>
            </a:solidFill>
            <a:prstDash val="solid"/>
            <a:round/>
            <a:headEnd type="none" w="sm" len="sm"/>
            <a:tailEnd type="none" w="sm" len="sm"/>
          </a:ln>
        </p:spPr>
        <p:txBody>
          <a:bodyPr spcFirstLastPara="1" wrap="square" lIns="162533" tIns="162533" rIns="162533" bIns="162533" anchor="ctr" anchorCtr="0">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l" defTabSz="1625519" rtl="0" eaLnBrk="1" fontAlgn="auto" latinLnBrk="0" hangingPunct="1">
              <a:lnSpc>
                <a:spcPct val="100000"/>
              </a:lnSpc>
              <a:spcBef>
                <a:spcPts val="0"/>
              </a:spcBef>
              <a:spcAft>
                <a:spcPts val="0"/>
              </a:spcAft>
              <a:buClr>
                <a:srgbClr val="000000"/>
              </a:buClr>
              <a:buSzTx/>
              <a:buFontTx/>
              <a:buNone/>
              <a:tabLst/>
              <a:defRPr/>
            </a:pPr>
            <a:endParaRPr kumimoji="0" sz="2489" b="0" i="0" u="none" strike="noStrike" kern="0" cap="none" spc="0" normalizeH="0" baseline="0" noProof="0">
              <a:ln>
                <a:noFill/>
              </a:ln>
              <a:solidFill>
                <a:srgbClr val="000000"/>
              </a:solidFill>
              <a:effectLst/>
              <a:uLnTx/>
              <a:uFillTx/>
              <a:latin typeface="Arial"/>
              <a:ea typeface="+mn-ea"/>
              <a:cs typeface="Arial"/>
              <a:sym typeface="Arial"/>
            </a:endParaRPr>
          </a:p>
        </p:txBody>
      </p:sp>
      <p:sp>
        <p:nvSpPr>
          <p:cNvPr id="7" name="TextBox 23">
            <a:extLst>
              <a:ext uri="{FF2B5EF4-FFF2-40B4-BE49-F238E27FC236}">
                <a16:creationId xmlns:a16="http://schemas.microsoft.com/office/drawing/2014/main" id="{9785A40F-681C-1986-B8B5-D7FB3BDDBFD6}"/>
              </a:ext>
            </a:extLst>
          </p:cNvPr>
          <p:cNvSpPr txBox="1"/>
          <p:nvPr/>
        </p:nvSpPr>
        <p:spPr>
          <a:xfrm>
            <a:off x="1949739" y="1729163"/>
            <a:ext cx="8389180" cy="2123658"/>
          </a:xfrm>
          <a:prstGeom prst="rect">
            <a:avLst/>
          </a:prstGeom>
          <a:noFill/>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lvl="0" algn="ctr">
              <a:defRPr/>
            </a:pPr>
            <a:r>
              <a:rPr lang="vi-VN" sz="4400" b="1" dirty="0">
                <a:latin typeface="+mj-lt"/>
              </a:rPr>
              <a:t>Các bức tranh gợi ra điều gì? Em có liên tưởng gì đến tên chủ điểm bài học?</a:t>
            </a:r>
            <a:endParaRPr kumimoji="0" lang="en-US" sz="4400" b="1" i="0" u="none" strike="noStrike" kern="1200" cap="none" spc="0" normalizeH="0" baseline="0" noProof="0" dirty="0">
              <a:ln>
                <a:noFill/>
              </a:ln>
              <a:solidFill>
                <a:srgbClr val="002060"/>
              </a:solidFill>
              <a:effectLst/>
              <a:uLnTx/>
              <a:uFillTx/>
              <a:latin typeface="+mj-lt"/>
              <a:cs typeface="Times New Roman" panose="02020603050405020304" pitchFamily="18" charset="0"/>
            </a:endParaRPr>
          </a:p>
        </p:txBody>
      </p:sp>
    </p:spTree>
    <p:custDataLst>
      <p:tags r:id="rId1"/>
    </p:custDataLst>
    <p:extLst>
      <p:ext uri="{BB962C8B-B14F-4D97-AF65-F5344CB8AC3E}">
        <p14:creationId xmlns:p14="http://schemas.microsoft.com/office/powerpoint/2010/main" val="1208689021"/>
      </p:ext>
    </p:extLst>
  </p:cSld>
  <p:clrMapOvr>
    <a:masterClrMapping/>
  </p:clrMapOvr>
  <p:transition spd="slow" advClick="0">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barn(inVertical)">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barn(inVertical)">
                                      <p:cBhvr>
                                        <p:cTn id="19" dur="500"/>
                                        <p:tgtEl>
                                          <p:spTgt spid="5"/>
                                        </p:tgtEl>
                                      </p:cBhvr>
                                    </p:animEffect>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4"/>
                                        </p:tgtEl>
                                        <p:attrNameLst>
                                          <p:attrName>style.visibility</p:attrName>
                                        </p:attrNameLst>
                                      </p:cBhvr>
                                      <p:to>
                                        <p:strVal val="visible"/>
                                      </p:to>
                                    </p:set>
                                    <p:animEffect transition="in" filter="fade">
                                      <p:cBhvr>
                                        <p:cTn id="24" dur="1000"/>
                                        <p:tgtEl>
                                          <p:spTgt spid="4"/>
                                        </p:tgtEl>
                                      </p:cBhvr>
                                    </p:animEffect>
                                    <p:anim calcmode="lin" valueType="num">
                                      <p:cBhvr>
                                        <p:cTn id="25" dur="1000" fill="hold"/>
                                        <p:tgtEl>
                                          <p:spTgt spid="4"/>
                                        </p:tgtEl>
                                        <p:attrNameLst>
                                          <p:attrName>ppt_x</p:attrName>
                                        </p:attrNameLst>
                                      </p:cBhvr>
                                      <p:tavLst>
                                        <p:tav tm="0">
                                          <p:val>
                                            <p:strVal val="#ppt_x"/>
                                          </p:val>
                                        </p:tav>
                                        <p:tav tm="100000">
                                          <p:val>
                                            <p:strVal val="#ppt_x"/>
                                          </p:val>
                                        </p:tav>
                                      </p:tavLst>
                                    </p:anim>
                                    <p:anim calcmode="lin" valueType="num">
                                      <p:cBhvr>
                                        <p:cTn id="2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7"/>
                                        </p:tgtEl>
                                        <p:attrNameLst>
                                          <p:attrName>style.visibility</p:attrName>
                                        </p:attrNameLst>
                                      </p:cBhvr>
                                      <p:to>
                                        <p:strVal val="visible"/>
                                      </p:to>
                                    </p:set>
                                    <p:anim calcmode="lin" valueType="num">
                                      <p:cBhvr additive="base">
                                        <p:cTn id="35" dur="500" fill="hold"/>
                                        <p:tgtEl>
                                          <p:spTgt spid="7"/>
                                        </p:tgtEl>
                                        <p:attrNameLst>
                                          <p:attrName>ppt_x</p:attrName>
                                        </p:attrNameLst>
                                      </p:cBhvr>
                                      <p:tavLst>
                                        <p:tav tm="0">
                                          <p:val>
                                            <p:strVal val="#ppt_x"/>
                                          </p:val>
                                        </p:tav>
                                        <p:tav tm="100000">
                                          <p:val>
                                            <p:strVal val="#ppt_x"/>
                                          </p:val>
                                        </p:tav>
                                      </p:tavLst>
                                    </p:anim>
                                    <p:anim calcmode="lin" valueType="num">
                                      <p:cBhvr additive="base">
                                        <p:cTn id="3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5"/>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5"/>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I.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Trước</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khi</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đọc</a:t>
            </a:r>
            <a:endPar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pic>
        <p:nvPicPr>
          <p:cNvPr id="14" name="Picture 13">
            <a:extLst>
              <a:ext uri="{FF2B5EF4-FFF2-40B4-BE49-F238E27FC236}">
                <a16:creationId xmlns:a16="http://schemas.microsoft.com/office/drawing/2014/main" id="{A4A778E2-325F-DC74-BDC6-718EC664F59B}"/>
              </a:ext>
            </a:extLst>
          </p:cNvPr>
          <p:cNvPicPr>
            <a:picLocks noChangeAspect="1"/>
          </p:cNvPicPr>
          <p:nvPr/>
        </p:nvPicPr>
        <p:blipFill>
          <a:blip r:embed="rId8">
            <a:clrChange>
              <a:clrFrom>
                <a:srgbClr val="FFFFFF"/>
              </a:clrFrom>
              <a:clrTo>
                <a:srgbClr val="FFFFFF">
                  <a:alpha val="0"/>
                </a:srgbClr>
              </a:clrTo>
            </a:clrChange>
          </a:blip>
          <a:stretch>
            <a:fillRect/>
          </a:stretch>
        </p:blipFill>
        <p:spPr>
          <a:xfrm>
            <a:off x="244388" y="1396068"/>
            <a:ext cx="11703224" cy="6583064"/>
          </a:xfrm>
          <a:prstGeom prst="rect">
            <a:avLst/>
          </a:prstGeom>
        </p:spPr>
      </p:pic>
    </p:spTree>
    <p:custDataLst>
      <p:tags r:id="rId1"/>
    </p:custDataLst>
    <p:extLst>
      <p:ext uri="{BB962C8B-B14F-4D97-AF65-F5344CB8AC3E}">
        <p14:creationId xmlns:p14="http://schemas.microsoft.com/office/powerpoint/2010/main" val="35141827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857;p14">
            <a:extLst>
              <a:ext uri="{FF2B5EF4-FFF2-40B4-BE49-F238E27FC236}">
                <a16:creationId xmlns:a16="http://schemas.microsoft.com/office/drawing/2014/main" id="{21BB74FC-BE3A-5AC2-0A91-5C4ED7929A0A}"/>
              </a:ext>
            </a:extLst>
          </p:cNvPr>
          <p:cNvSpPr/>
          <p:nvPr/>
        </p:nvSpPr>
        <p:spPr>
          <a:xfrm rot="10800000">
            <a:off x="5182732" y="121967"/>
            <a:ext cx="6824071" cy="662578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 name="Google Shape;1858;p14">
            <a:extLst>
              <a:ext uri="{FF2B5EF4-FFF2-40B4-BE49-F238E27FC236}">
                <a16:creationId xmlns:a16="http://schemas.microsoft.com/office/drawing/2014/main" id="{C7383E62-7F21-86A8-8FF1-5D808C92629E}"/>
              </a:ext>
            </a:extLst>
          </p:cNvPr>
          <p:cNvSpPr/>
          <p:nvPr/>
        </p:nvSpPr>
        <p:spPr>
          <a:xfrm rot="10800000" flipH="1">
            <a:off x="452432" y="103731"/>
            <a:ext cx="4293672" cy="446307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 name="Google Shape;1859;p14">
            <a:extLst>
              <a:ext uri="{FF2B5EF4-FFF2-40B4-BE49-F238E27FC236}">
                <a16:creationId xmlns:a16="http://schemas.microsoft.com/office/drawing/2014/main" id="{E53FFFA0-A418-8583-D4B7-497860277442}"/>
              </a:ext>
            </a:extLst>
          </p:cNvPr>
          <p:cNvSpPr/>
          <p:nvPr/>
        </p:nvSpPr>
        <p:spPr>
          <a:xfrm rot="630953" flipH="1">
            <a:off x="640227" y="214619"/>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 name="Google Shape;1860;p14">
            <a:extLst>
              <a:ext uri="{FF2B5EF4-FFF2-40B4-BE49-F238E27FC236}">
                <a16:creationId xmlns:a16="http://schemas.microsoft.com/office/drawing/2014/main" id="{766E93C5-2DE0-9343-0632-51BC23A6B139}"/>
              </a:ext>
            </a:extLst>
          </p:cNvPr>
          <p:cNvSpPr/>
          <p:nvPr/>
        </p:nvSpPr>
        <p:spPr>
          <a:xfrm rot="635415" flipH="1">
            <a:off x="71924" y="3182044"/>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 name="Google Shape;1861;p14">
            <a:extLst>
              <a:ext uri="{FF2B5EF4-FFF2-40B4-BE49-F238E27FC236}">
                <a16:creationId xmlns:a16="http://schemas.microsoft.com/office/drawing/2014/main" id="{EC310E15-335A-DC4F-72AF-6BE76CE0AB90}"/>
              </a:ext>
            </a:extLst>
          </p:cNvPr>
          <p:cNvSpPr/>
          <p:nvPr/>
        </p:nvSpPr>
        <p:spPr>
          <a:xfrm rot="631667" flipH="1">
            <a:off x="202077" y="2736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 name="Google Shape;1862;p14">
            <a:extLst>
              <a:ext uri="{FF2B5EF4-FFF2-40B4-BE49-F238E27FC236}">
                <a16:creationId xmlns:a16="http://schemas.microsoft.com/office/drawing/2014/main" id="{E933B7D9-EC6A-71B2-2181-08BD6E84D948}"/>
              </a:ext>
            </a:extLst>
          </p:cNvPr>
          <p:cNvSpPr/>
          <p:nvPr/>
        </p:nvSpPr>
        <p:spPr>
          <a:xfrm rot="-10164585" flipH="1">
            <a:off x="12299733" y="5560928"/>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 name="Google Shape;1863;p14">
            <a:extLst>
              <a:ext uri="{FF2B5EF4-FFF2-40B4-BE49-F238E27FC236}">
                <a16:creationId xmlns:a16="http://schemas.microsoft.com/office/drawing/2014/main" id="{FA80AFC0-7AB9-1DB8-45DB-F479582A5C20}"/>
              </a:ext>
            </a:extLst>
          </p:cNvPr>
          <p:cNvSpPr/>
          <p:nvPr/>
        </p:nvSpPr>
        <p:spPr>
          <a:xfrm rot="-10168333" flipH="1">
            <a:off x="12622421" y="6287849"/>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nvGrpSpPr>
          <p:cNvPr id="10" name="Google Shape;1867;p14">
            <a:extLst>
              <a:ext uri="{FF2B5EF4-FFF2-40B4-BE49-F238E27FC236}">
                <a16:creationId xmlns:a16="http://schemas.microsoft.com/office/drawing/2014/main" id="{2147E899-F7DD-BDA3-E13F-FFDD5B446750}"/>
              </a:ext>
            </a:extLst>
          </p:cNvPr>
          <p:cNvGrpSpPr/>
          <p:nvPr/>
        </p:nvGrpSpPr>
        <p:grpSpPr>
          <a:xfrm rot="-564852">
            <a:off x="131382" y="451460"/>
            <a:ext cx="240444" cy="360157"/>
            <a:chOff x="1459800" y="1512500"/>
            <a:chExt cx="131625" cy="197100"/>
          </a:xfrm>
        </p:grpSpPr>
        <p:sp>
          <p:nvSpPr>
            <p:cNvPr id="11" name="Google Shape;1868;p14">
              <a:extLst>
                <a:ext uri="{FF2B5EF4-FFF2-40B4-BE49-F238E27FC236}">
                  <a16:creationId xmlns:a16="http://schemas.microsoft.com/office/drawing/2014/main" id="{B026D9BC-FCB3-1172-C419-D12F30CD60A8}"/>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 name="Google Shape;1869;p14">
              <a:extLst>
                <a:ext uri="{FF2B5EF4-FFF2-40B4-BE49-F238E27FC236}">
                  <a16:creationId xmlns:a16="http://schemas.microsoft.com/office/drawing/2014/main" id="{6C6DE07C-A25C-0FDB-8629-218E76349119}"/>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 name="Google Shape;1870;p14">
              <a:extLst>
                <a:ext uri="{FF2B5EF4-FFF2-40B4-BE49-F238E27FC236}">
                  <a16:creationId xmlns:a16="http://schemas.microsoft.com/office/drawing/2014/main" id="{7D5EEA7C-6DBB-29B1-F4E4-3A4B83BC9040}"/>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4" name="Google Shape;1871;p14">
              <a:extLst>
                <a:ext uri="{FF2B5EF4-FFF2-40B4-BE49-F238E27FC236}">
                  <a16:creationId xmlns:a16="http://schemas.microsoft.com/office/drawing/2014/main" id="{BB30AAC3-EE9E-9255-1DC1-8B8EDBE1DA24}"/>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5" name="Google Shape;1872;p14">
            <a:extLst>
              <a:ext uri="{FF2B5EF4-FFF2-40B4-BE49-F238E27FC236}">
                <a16:creationId xmlns:a16="http://schemas.microsoft.com/office/drawing/2014/main" id="{2E68DEF2-6072-16AD-D17B-A8751B6685AB}"/>
              </a:ext>
            </a:extLst>
          </p:cNvPr>
          <p:cNvGrpSpPr/>
          <p:nvPr/>
        </p:nvGrpSpPr>
        <p:grpSpPr>
          <a:xfrm>
            <a:off x="12086604" y="4766801"/>
            <a:ext cx="296133" cy="331191"/>
            <a:chOff x="4791500" y="4541438"/>
            <a:chExt cx="163225" cy="182575"/>
          </a:xfrm>
        </p:grpSpPr>
        <p:sp>
          <p:nvSpPr>
            <p:cNvPr id="16" name="Google Shape;1873;p14">
              <a:extLst>
                <a:ext uri="{FF2B5EF4-FFF2-40B4-BE49-F238E27FC236}">
                  <a16:creationId xmlns:a16="http://schemas.microsoft.com/office/drawing/2014/main" id="{FC1BD9FD-CD4E-7295-5B32-4EA6B9519DDD}"/>
                </a:ext>
              </a:extLst>
            </p:cNvPr>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7" name="Google Shape;1874;p14">
              <a:extLst>
                <a:ext uri="{FF2B5EF4-FFF2-40B4-BE49-F238E27FC236}">
                  <a16:creationId xmlns:a16="http://schemas.microsoft.com/office/drawing/2014/main" id="{0F675D10-6302-9A80-A8F7-3AFD6F7CC2C3}"/>
                </a:ext>
              </a:extLst>
            </p:cNvPr>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8" name="Google Shape;1875;p14">
            <a:extLst>
              <a:ext uri="{FF2B5EF4-FFF2-40B4-BE49-F238E27FC236}">
                <a16:creationId xmlns:a16="http://schemas.microsoft.com/office/drawing/2014/main" id="{4C13CC66-85C3-95F7-8BC3-925866167C2A}"/>
              </a:ext>
            </a:extLst>
          </p:cNvPr>
          <p:cNvGrpSpPr/>
          <p:nvPr/>
        </p:nvGrpSpPr>
        <p:grpSpPr>
          <a:xfrm>
            <a:off x="4233496" y="4477344"/>
            <a:ext cx="256688" cy="303621"/>
            <a:chOff x="1824250" y="1008625"/>
            <a:chExt cx="144250" cy="170625"/>
          </a:xfrm>
        </p:grpSpPr>
        <p:sp>
          <p:nvSpPr>
            <p:cNvPr id="19" name="Google Shape;1876;p14">
              <a:extLst>
                <a:ext uri="{FF2B5EF4-FFF2-40B4-BE49-F238E27FC236}">
                  <a16:creationId xmlns:a16="http://schemas.microsoft.com/office/drawing/2014/main" id="{F4C44BE0-2AC6-73F4-7451-6B0004695BEB}"/>
                </a:ext>
              </a:extLst>
            </p:cNvPr>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0" name="Google Shape;1877;p14">
              <a:extLst>
                <a:ext uri="{FF2B5EF4-FFF2-40B4-BE49-F238E27FC236}">
                  <a16:creationId xmlns:a16="http://schemas.microsoft.com/office/drawing/2014/main" id="{31E42FEA-9783-FEF2-1A57-D4FE3AC9076D}"/>
                </a:ext>
              </a:extLst>
            </p:cNvPr>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21" name="Google Shape;1878;p14">
            <a:extLst>
              <a:ext uri="{FF2B5EF4-FFF2-40B4-BE49-F238E27FC236}">
                <a16:creationId xmlns:a16="http://schemas.microsoft.com/office/drawing/2014/main" id="{A4650303-9991-0A98-C7E2-D2BE30D3D0C1}"/>
              </a:ext>
            </a:extLst>
          </p:cNvPr>
          <p:cNvGrpSpPr/>
          <p:nvPr/>
        </p:nvGrpSpPr>
        <p:grpSpPr>
          <a:xfrm rot="7762257" flipH="1">
            <a:off x="4904310" y="85906"/>
            <a:ext cx="589188" cy="816039"/>
            <a:chOff x="7354581" y="3323800"/>
            <a:chExt cx="939478" cy="1644077"/>
          </a:xfrm>
        </p:grpSpPr>
        <p:sp>
          <p:nvSpPr>
            <p:cNvPr id="22" name="Google Shape;1879;p14">
              <a:extLst>
                <a:ext uri="{FF2B5EF4-FFF2-40B4-BE49-F238E27FC236}">
                  <a16:creationId xmlns:a16="http://schemas.microsoft.com/office/drawing/2014/main" id="{078FADAD-084C-E795-E097-1CF6A3B8CC0C}"/>
                </a:ext>
              </a:extLst>
            </p:cNvPr>
            <p:cNvSpPr/>
            <p:nvPr/>
          </p:nvSpPr>
          <p:spPr>
            <a:xfrm>
              <a:off x="7507061" y="4467103"/>
              <a:ext cx="781494" cy="491850"/>
            </a:xfrm>
            <a:custGeom>
              <a:avLst/>
              <a:gdLst/>
              <a:ahLst/>
              <a:cxnLst/>
              <a:rect l="l" t="t" r="r" b="b"/>
              <a:pathLst>
                <a:path w="29253" h="18411" extrusionOk="0">
                  <a:moveTo>
                    <a:pt x="26615" y="1"/>
                  </a:moveTo>
                  <a:cubicBezTo>
                    <a:pt x="26615" y="1"/>
                    <a:pt x="24400" y="694"/>
                    <a:pt x="21190" y="1631"/>
                  </a:cubicBezTo>
                  <a:cubicBezTo>
                    <a:pt x="14867" y="3461"/>
                    <a:pt x="4699" y="6279"/>
                    <a:pt x="0" y="6722"/>
                  </a:cubicBezTo>
                  <a:cubicBezTo>
                    <a:pt x="0" y="6722"/>
                    <a:pt x="58" y="7376"/>
                    <a:pt x="199" y="8352"/>
                  </a:cubicBezTo>
                  <a:cubicBezTo>
                    <a:pt x="527" y="10592"/>
                    <a:pt x="1303" y="14649"/>
                    <a:pt x="2966" y="17256"/>
                  </a:cubicBezTo>
                  <a:cubicBezTo>
                    <a:pt x="3489" y="18076"/>
                    <a:pt x="4855" y="18411"/>
                    <a:pt x="6693" y="18411"/>
                  </a:cubicBezTo>
                  <a:cubicBezTo>
                    <a:pt x="9889" y="18411"/>
                    <a:pt x="14513" y="17397"/>
                    <a:pt x="18610" y="16158"/>
                  </a:cubicBezTo>
                  <a:cubicBezTo>
                    <a:pt x="22872" y="14874"/>
                    <a:pt x="26570" y="13346"/>
                    <a:pt x="27507" y="12473"/>
                  </a:cubicBezTo>
                  <a:cubicBezTo>
                    <a:pt x="29253" y="10830"/>
                    <a:pt x="27892" y="4700"/>
                    <a:pt x="27096" y="1682"/>
                  </a:cubicBezTo>
                  <a:cubicBezTo>
                    <a:pt x="26820" y="649"/>
                    <a:pt x="26615" y="1"/>
                    <a:pt x="266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3" name="Google Shape;1880;p14">
              <a:extLst>
                <a:ext uri="{FF2B5EF4-FFF2-40B4-BE49-F238E27FC236}">
                  <a16:creationId xmlns:a16="http://schemas.microsoft.com/office/drawing/2014/main" id="{CD2E6A95-E559-2097-C230-C87941256FFD}"/>
                </a:ext>
              </a:extLst>
            </p:cNvPr>
            <p:cNvSpPr/>
            <p:nvPr/>
          </p:nvSpPr>
          <p:spPr>
            <a:xfrm>
              <a:off x="7498139" y="4458341"/>
              <a:ext cx="795920" cy="509535"/>
            </a:xfrm>
            <a:custGeom>
              <a:avLst/>
              <a:gdLst/>
              <a:ahLst/>
              <a:cxnLst/>
              <a:rect l="l" t="t" r="r" b="b"/>
              <a:pathLst>
                <a:path w="29793" h="19073" extrusionOk="0">
                  <a:moveTo>
                    <a:pt x="26730" y="739"/>
                  </a:moveTo>
                  <a:cubicBezTo>
                    <a:pt x="26814" y="1022"/>
                    <a:pt x="26949" y="1497"/>
                    <a:pt x="27109" y="2094"/>
                  </a:cubicBezTo>
                  <a:cubicBezTo>
                    <a:pt x="28579" y="7666"/>
                    <a:pt x="28759" y="11485"/>
                    <a:pt x="27616" y="12564"/>
                  </a:cubicBezTo>
                  <a:cubicBezTo>
                    <a:pt x="26730" y="13392"/>
                    <a:pt x="23039" y="14913"/>
                    <a:pt x="18847" y="16171"/>
                  </a:cubicBezTo>
                  <a:cubicBezTo>
                    <a:pt x="14562" y="17473"/>
                    <a:pt x="10025" y="18419"/>
                    <a:pt x="6982" y="18419"/>
                  </a:cubicBezTo>
                  <a:cubicBezTo>
                    <a:pt x="5267" y="18419"/>
                    <a:pt x="4027" y="18118"/>
                    <a:pt x="3576" y="17410"/>
                  </a:cubicBezTo>
                  <a:cubicBezTo>
                    <a:pt x="1946" y="14849"/>
                    <a:pt x="1175" y="10811"/>
                    <a:pt x="854" y="8635"/>
                  </a:cubicBezTo>
                  <a:cubicBezTo>
                    <a:pt x="771" y="8077"/>
                    <a:pt x="720" y="7621"/>
                    <a:pt x="694" y="7345"/>
                  </a:cubicBezTo>
                  <a:cubicBezTo>
                    <a:pt x="5296" y="6831"/>
                    <a:pt x="14566" y="4315"/>
                    <a:pt x="21608" y="2274"/>
                  </a:cubicBezTo>
                  <a:cubicBezTo>
                    <a:pt x="24098" y="1548"/>
                    <a:pt x="26005" y="964"/>
                    <a:pt x="26730" y="739"/>
                  </a:cubicBezTo>
                  <a:close/>
                  <a:moveTo>
                    <a:pt x="26945" y="0"/>
                  </a:moveTo>
                  <a:cubicBezTo>
                    <a:pt x="26914" y="0"/>
                    <a:pt x="26883" y="5"/>
                    <a:pt x="26852" y="14"/>
                  </a:cubicBezTo>
                  <a:cubicBezTo>
                    <a:pt x="26827" y="27"/>
                    <a:pt x="24599" y="727"/>
                    <a:pt x="21434" y="1645"/>
                  </a:cubicBezTo>
                  <a:cubicBezTo>
                    <a:pt x="14238" y="3731"/>
                    <a:pt x="4744" y="6305"/>
                    <a:pt x="309" y="6722"/>
                  </a:cubicBezTo>
                  <a:cubicBezTo>
                    <a:pt x="129" y="6741"/>
                    <a:pt x="1" y="6896"/>
                    <a:pt x="13" y="7075"/>
                  </a:cubicBezTo>
                  <a:cubicBezTo>
                    <a:pt x="13" y="7101"/>
                    <a:pt x="65" y="7749"/>
                    <a:pt x="212" y="8725"/>
                  </a:cubicBezTo>
                  <a:cubicBezTo>
                    <a:pt x="533" y="10959"/>
                    <a:pt x="1329" y="15099"/>
                    <a:pt x="3030" y="17757"/>
                  </a:cubicBezTo>
                  <a:cubicBezTo>
                    <a:pt x="3640" y="18720"/>
                    <a:pt x="5162" y="19073"/>
                    <a:pt x="7055" y="19073"/>
                  </a:cubicBezTo>
                  <a:cubicBezTo>
                    <a:pt x="11087" y="19073"/>
                    <a:pt x="16813" y="17468"/>
                    <a:pt x="19046" y="16800"/>
                  </a:cubicBezTo>
                  <a:cubicBezTo>
                    <a:pt x="23392" y="15491"/>
                    <a:pt x="27103" y="13944"/>
                    <a:pt x="28066" y="13039"/>
                  </a:cubicBezTo>
                  <a:cubicBezTo>
                    <a:pt x="29792" y="11415"/>
                    <a:pt x="28842" y="6100"/>
                    <a:pt x="27745" y="1927"/>
                  </a:cubicBezTo>
                  <a:cubicBezTo>
                    <a:pt x="27475" y="900"/>
                    <a:pt x="27270" y="258"/>
                    <a:pt x="27257" y="226"/>
                  </a:cubicBezTo>
                  <a:cubicBezTo>
                    <a:pt x="27215" y="90"/>
                    <a:pt x="27083" y="0"/>
                    <a:pt x="269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4" name="Google Shape;1881;p14">
              <a:extLst>
                <a:ext uri="{FF2B5EF4-FFF2-40B4-BE49-F238E27FC236}">
                  <a16:creationId xmlns:a16="http://schemas.microsoft.com/office/drawing/2014/main" id="{5C4A780E-C6B2-ECC1-3A45-56C3098B4848}"/>
                </a:ext>
              </a:extLst>
            </p:cNvPr>
            <p:cNvSpPr/>
            <p:nvPr/>
          </p:nvSpPr>
          <p:spPr>
            <a:xfrm>
              <a:off x="7372264" y="3332749"/>
              <a:ext cx="869653" cy="1358912"/>
            </a:xfrm>
            <a:custGeom>
              <a:avLst/>
              <a:gdLst/>
              <a:ahLst/>
              <a:cxnLst/>
              <a:rect l="l" t="t" r="r" b="b"/>
              <a:pathLst>
                <a:path w="32553" h="50867" extrusionOk="0">
                  <a:moveTo>
                    <a:pt x="9655" y="0"/>
                  </a:moveTo>
                  <a:cubicBezTo>
                    <a:pt x="9655" y="0"/>
                    <a:pt x="9187" y="39"/>
                    <a:pt x="8635" y="109"/>
                  </a:cubicBezTo>
                  <a:cubicBezTo>
                    <a:pt x="7890" y="206"/>
                    <a:pt x="6991" y="360"/>
                    <a:pt x="6991" y="552"/>
                  </a:cubicBezTo>
                  <a:lnTo>
                    <a:pt x="5688" y="5392"/>
                  </a:lnTo>
                  <a:lnTo>
                    <a:pt x="5553" y="5887"/>
                  </a:lnTo>
                  <a:cubicBezTo>
                    <a:pt x="3243" y="11388"/>
                    <a:pt x="1387" y="17076"/>
                    <a:pt x="1" y="22879"/>
                  </a:cubicBezTo>
                  <a:lnTo>
                    <a:pt x="2934" y="40409"/>
                  </a:lnTo>
                  <a:lnTo>
                    <a:pt x="4674" y="50866"/>
                  </a:lnTo>
                  <a:lnTo>
                    <a:pt x="5233" y="50809"/>
                  </a:lnTo>
                  <a:cubicBezTo>
                    <a:pt x="13744" y="49859"/>
                    <a:pt x="21589" y="47702"/>
                    <a:pt x="26666" y="46071"/>
                  </a:cubicBezTo>
                  <a:cubicBezTo>
                    <a:pt x="29388" y="45192"/>
                    <a:pt x="31320" y="44473"/>
                    <a:pt x="32129" y="44145"/>
                  </a:cubicBezTo>
                  <a:lnTo>
                    <a:pt x="32553" y="43979"/>
                  </a:lnTo>
                  <a:lnTo>
                    <a:pt x="29221" y="34074"/>
                  </a:lnTo>
                  <a:lnTo>
                    <a:pt x="23540" y="17101"/>
                  </a:lnTo>
                  <a:cubicBezTo>
                    <a:pt x="21383" y="13327"/>
                    <a:pt x="13308" y="4776"/>
                    <a:pt x="13308" y="4776"/>
                  </a:cubicBezTo>
                  <a:lnTo>
                    <a:pt x="12878" y="4218"/>
                  </a:lnTo>
                  <a:lnTo>
                    <a:pt x="965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5" name="Google Shape;1882;p14">
              <a:extLst>
                <a:ext uri="{FF2B5EF4-FFF2-40B4-BE49-F238E27FC236}">
                  <a16:creationId xmlns:a16="http://schemas.microsoft.com/office/drawing/2014/main" id="{E835223E-D1F5-3ADD-8BA4-7D3A08277422}"/>
                </a:ext>
              </a:extLst>
            </p:cNvPr>
            <p:cNvSpPr/>
            <p:nvPr/>
          </p:nvSpPr>
          <p:spPr>
            <a:xfrm>
              <a:off x="7363368" y="3323800"/>
              <a:ext cx="888167" cy="1376437"/>
            </a:xfrm>
            <a:custGeom>
              <a:avLst/>
              <a:gdLst/>
              <a:ahLst/>
              <a:cxnLst/>
              <a:rect l="l" t="t" r="r" b="b"/>
              <a:pathLst>
                <a:path w="33246" h="51523" extrusionOk="0">
                  <a:moveTo>
                    <a:pt x="9834" y="669"/>
                  </a:moveTo>
                  <a:lnTo>
                    <a:pt x="13378" y="5304"/>
                  </a:lnTo>
                  <a:cubicBezTo>
                    <a:pt x="13391" y="5310"/>
                    <a:pt x="13397" y="5323"/>
                    <a:pt x="13403" y="5329"/>
                  </a:cubicBezTo>
                  <a:cubicBezTo>
                    <a:pt x="13480" y="5413"/>
                    <a:pt x="21434" y="13848"/>
                    <a:pt x="23572" y="17565"/>
                  </a:cubicBezTo>
                  <a:lnTo>
                    <a:pt x="29240" y="34505"/>
                  </a:lnTo>
                  <a:lnTo>
                    <a:pt x="32469" y="44127"/>
                  </a:lnTo>
                  <a:lnTo>
                    <a:pt x="32334" y="44179"/>
                  </a:lnTo>
                  <a:cubicBezTo>
                    <a:pt x="31403" y="44558"/>
                    <a:pt x="29419" y="45283"/>
                    <a:pt x="26897" y="46092"/>
                  </a:cubicBezTo>
                  <a:cubicBezTo>
                    <a:pt x="21793" y="47729"/>
                    <a:pt x="13955" y="49879"/>
                    <a:pt x="5527" y="50810"/>
                  </a:cubicBezTo>
                  <a:lnTo>
                    <a:pt x="5270" y="50842"/>
                  </a:lnTo>
                  <a:lnTo>
                    <a:pt x="3588" y="40687"/>
                  </a:lnTo>
                  <a:lnTo>
                    <a:pt x="661" y="23220"/>
                  </a:lnTo>
                  <a:cubicBezTo>
                    <a:pt x="2048" y="17455"/>
                    <a:pt x="3890" y="11813"/>
                    <a:pt x="6182" y="6344"/>
                  </a:cubicBezTo>
                  <a:cubicBezTo>
                    <a:pt x="6188" y="6331"/>
                    <a:pt x="6195" y="6318"/>
                    <a:pt x="6195" y="6305"/>
                  </a:cubicBezTo>
                  <a:lnTo>
                    <a:pt x="7613" y="1041"/>
                  </a:lnTo>
                  <a:cubicBezTo>
                    <a:pt x="7722" y="990"/>
                    <a:pt x="8063" y="881"/>
                    <a:pt x="9006" y="765"/>
                  </a:cubicBezTo>
                  <a:cubicBezTo>
                    <a:pt x="9340" y="720"/>
                    <a:pt x="9648" y="688"/>
                    <a:pt x="9834" y="669"/>
                  </a:cubicBezTo>
                  <a:close/>
                  <a:moveTo>
                    <a:pt x="9978" y="1"/>
                  </a:moveTo>
                  <a:cubicBezTo>
                    <a:pt x="9971" y="1"/>
                    <a:pt x="9964" y="1"/>
                    <a:pt x="9956" y="1"/>
                  </a:cubicBezTo>
                  <a:cubicBezTo>
                    <a:pt x="9937" y="8"/>
                    <a:pt x="9475" y="46"/>
                    <a:pt x="8929" y="117"/>
                  </a:cubicBezTo>
                  <a:cubicBezTo>
                    <a:pt x="7369" y="316"/>
                    <a:pt x="7029" y="509"/>
                    <a:pt x="7003" y="830"/>
                  </a:cubicBezTo>
                  <a:lnTo>
                    <a:pt x="5578" y="6113"/>
                  </a:lnTo>
                  <a:cubicBezTo>
                    <a:pt x="3267" y="11627"/>
                    <a:pt x="1406" y="17321"/>
                    <a:pt x="13" y="23130"/>
                  </a:cubicBezTo>
                  <a:cubicBezTo>
                    <a:pt x="6" y="23175"/>
                    <a:pt x="0" y="23220"/>
                    <a:pt x="13" y="23265"/>
                  </a:cubicBezTo>
                  <a:lnTo>
                    <a:pt x="2940" y="40796"/>
                  </a:lnTo>
                  <a:lnTo>
                    <a:pt x="4686" y="51253"/>
                  </a:lnTo>
                  <a:cubicBezTo>
                    <a:pt x="4712" y="51407"/>
                    <a:pt x="4847" y="51522"/>
                    <a:pt x="5007" y="51522"/>
                  </a:cubicBezTo>
                  <a:lnTo>
                    <a:pt x="5039" y="51522"/>
                  </a:lnTo>
                  <a:lnTo>
                    <a:pt x="5604" y="51458"/>
                  </a:lnTo>
                  <a:cubicBezTo>
                    <a:pt x="14077" y="50521"/>
                    <a:pt x="21967" y="48358"/>
                    <a:pt x="27096" y="46714"/>
                  </a:cubicBezTo>
                  <a:cubicBezTo>
                    <a:pt x="29638" y="45899"/>
                    <a:pt x="31641" y="45161"/>
                    <a:pt x="32578" y="44782"/>
                  </a:cubicBezTo>
                  <a:lnTo>
                    <a:pt x="33001" y="44615"/>
                  </a:lnTo>
                  <a:cubicBezTo>
                    <a:pt x="33162" y="44551"/>
                    <a:pt x="33245" y="44371"/>
                    <a:pt x="33188" y="44211"/>
                  </a:cubicBezTo>
                  <a:lnTo>
                    <a:pt x="29862" y="34300"/>
                  </a:lnTo>
                  <a:lnTo>
                    <a:pt x="24181" y="17327"/>
                  </a:lnTo>
                  <a:cubicBezTo>
                    <a:pt x="24175" y="17308"/>
                    <a:pt x="24162" y="17289"/>
                    <a:pt x="24156" y="17269"/>
                  </a:cubicBezTo>
                  <a:cubicBezTo>
                    <a:pt x="22024" y="13540"/>
                    <a:pt x="14360" y="5387"/>
                    <a:pt x="13891" y="4893"/>
                  </a:cubicBezTo>
                  <a:lnTo>
                    <a:pt x="10245" y="130"/>
                  </a:lnTo>
                  <a:cubicBezTo>
                    <a:pt x="10179" y="46"/>
                    <a:pt x="10085" y="1"/>
                    <a:pt x="99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6" name="Google Shape;1883;p14">
              <a:extLst>
                <a:ext uri="{FF2B5EF4-FFF2-40B4-BE49-F238E27FC236}">
                  <a16:creationId xmlns:a16="http://schemas.microsoft.com/office/drawing/2014/main" id="{BB87D7CA-D9C5-56D6-D781-4774239C67BB}"/>
                </a:ext>
              </a:extLst>
            </p:cNvPr>
            <p:cNvSpPr/>
            <p:nvPr/>
          </p:nvSpPr>
          <p:spPr>
            <a:xfrm>
              <a:off x="7450642" y="4242813"/>
              <a:ext cx="791272" cy="448652"/>
            </a:xfrm>
            <a:custGeom>
              <a:avLst/>
              <a:gdLst/>
              <a:ahLst/>
              <a:cxnLst/>
              <a:rect l="l" t="t" r="r" b="b"/>
              <a:pathLst>
                <a:path w="29619" h="16794" extrusionOk="0">
                  <a:moveTo>
                    <a:pt x="26307" y="0"/>
                  </a:moveTo>
                  <a:cubicBezTo>
                    <a:pt x="13654" y="5463"/>
                    <a:pt x="0" y="6336"/>
                    <a:pt x="0" y="6336"/>
                  </a:cubicBezTo>
                  <a:lnTo>
                    <a:pt x="508" y="9385"/>
                  </a:lnTo>
                  <a:lnTo>
                    <a:pt x="1015" y="12454"/>
                  </a:lnTo>
                  <a:lnTo>
                    <a:pt x="1740" y="16793"/>
                  </a:lnTo>
                  <a:cubicBezTo>
                    <a:pt x="16626" y="15240"/>
                    <a:pt x="29619" y="9912"/>
                    <a:pt x="29619" y="9912"/>
                  </a:cubicBezTo>
                  <a:lnTo>
                    <a:pt x="28117" y="5431"/>
                  </a:lnTo>
                  <a:lnTo>
                    <a:pt x="27359" y="3152"/>
                  </a:lnTo>
                  <a:lnTo>
                    <a:pt x="26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7" name="Google Shape;1884;p14">
              <a:extLst>
                <a:ext uri="{FF2B5EF4-FFF2-40B4-BE49-F238E27FC236}">
                  <a16:creationId xmlns:a16="http://schemas.microsoft.com/office/drawing/2014/main" id="{0EA03ACB-F94B-1307-0F7A-A601083788E0}"/>
                </a:ext>
              </a:extLst>
            </p:cNvPr>
            <p:cNvSpPr/>
            <p:nvPr/>
          </p:nvSpPr>
          <p:spPr>
            <a:xfrm>
              <a:off x="7442414" y="4234799"/>
              <a:ext cx="808423" cy="464707"/>
            </a:xfrm>
            <a:custGeom>
              <a:avLst/>
              <a:gdLst/>
              <a:ahLst/>
              <a:cxnLst/>
              <a:rect l="l" t="t" r="r" b="b"/>
              <a:pathLst>
                <a:path w="30261" h="17395" extrusionOk="0">
                  <a:moveTo>
                    <a:pt x="26428" y="698"/>
                  </a:moveTo>
                  <a:lnTo>
                    <a:pt x="29548" y="10038"/>
                  </a:lnTo>
                  <a:cubicBezTo>
                    <a:pt x="27667" y="10783"/>
                    <a:pt x="15715" y="15328"/>
                    <a:pt x="2292" y="16772"/>
                  </a:cubicBezTo>
                  <a:lnTo>
                    <a:pt x="649" y="6912"/>
                  </a:lnTo>
                  <a:cubicBezTo>
                    <a:pt x="2793" y="6732"/>
                    <a:pt x="15041" y="5551"/>
                    <a:pt x="26428" y="698"/>
                  </a:cubicBezTo>
                  <a:close/>
                  <a:moveTo>
                    <a:pt x="26615" y="0"/>
                  </a:moveTo>
                  <a:cubicBezTo>
                    <a:pt x="26573" y="0"/>
                    <a:pt x="26531" y="8"/>
                    <a:pt x="26493" y="24"/>
                  </a:cubicBezTo>
                  <a:cubicBezTo>
                    <a:pt x="14039" y="5410"/>
                    <a:pt x="424" y="6334"/>
                    <a:pt x="289" y="6347"/>
                  </a:cubicBezTo>
                  <a:cubicBezTo>
                    <a:pt x="199" y="6347"/>
                    <a:pt x="122" y="6392"/>
                    <a:pt x="71" y="6456"/>
                  </a:cubicBezTo>
                  <a:cubicBezTo>
                    <a:pt x="20" y="6521"/>
                    <a:pt x="0" y="6604"/>
                    <a:pt x="13" y="6687"/>
                  </a:cubicBezTo>
                  <a:lnTo>
                    <a:pt x="1753" y="17144"/>
                  </a:lnTo>
                  <a:cubicBezTo>
                    <a:pt x="1778" y="17292"/>
                    <a:pt x="1900" y="17395"/>
                    <a:pt x="2048" y="17395"/>
                  </a:cubicBezTo>
                  <a:lnTo>
                    <a:pt x="2080" y="17395"/>
                  </a:lnTo>
                  <a:cubicBezTo>
                    <a:pt x="16838" y="15848"/>
                    <a:pt x="29908" y="10539"/>
                    <a:pt x="30042" y="10488"/>
                  </a:cubicBezTo>
                  <a:cubicBezTo>
                    <a:pt x="30184" y="10423"/>
                    <a:pt x="30261" y="10263"/>
                    <a:pt x="30209" y="10115"/>
                  </a:cubicBezTo>
                  <a:lnTo>
                    <a:pt x="26897" y="204"/>
                  </a:lnTo>
                  <a:cubicBezTo>
                    <a:pt x="26865" y="127"/>
                    <a:pt x="26807" y="63"/>
                    <a:pt x="26736" y="24"/>
                  </a:cubicBezTo>
                  <a:cubicBezTo>
                    <a:pt x="26698" y="8"/>
                    <a:pt x="26656" y="0"/>
                    <a:pt x="2661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8" name="Google Shape;1885;p14">
              <a:extLst>
                <a:ext uri="{FF2B5EF4-FFF2-40B4-BE49-F238E27FC236}">
                  <a16:creationId xmlns:a16="http://schemas.microsoft.com/office/drawing/2014/main" id="{7AA2C028-15AE-4964-797E-70A48189C592}"/>
                </a:ext>
              </a:extLst>
            </p:cNvPr>
            <p:cNvSpPr/>
            <p:nvPr/>
          </p:nvSpPr>
          <p:spPr>
            <a:xfrm>
              <a:off x="7372104" y="3445749"/>
              <a:ext cx="629218" cy="498555"/>
            </a:xfrm>
            <a:custGeom>
              <a:avLst/>
              <a:gdLst/>
              <a:ahLst/>
              <a:cxnLst/>
              <a:rect l="l" t="t" r="r" b="b"/>
              <a:pathLst>
                <a:path w="23553" h="18662" extrusionOk="0">
                  <a:moveTo>
                    <a:pt x="12877" y="1"/>
                  </a:moveTo>
                  <a:lnTo>
                    <a:pt x="5675" y="1182"/>
                  </a:lnTo>
                  <a:lnTo>
                    <a:pt x="5540" y="1670"/>
                  </a:lnTo>
                  <a:cubicBezTo>
                    <a:pt x="3236" y="7177"/>
                    <a:pt x="1387" y="12858"/>
                    <a:pt x="0" y="18661"/>
                  </a:cubicBezTo>
                  <a:cubicBezTo>
                    <a:pt x="1111" y="18642"/>
                    <a:pt x="4359" y="13975"/>
                    <a:pt x="5893" y="13776"/>
                  </a:cubicBezTo>
                  <a:cubicBezTo>
                    <a:pt x="5946" y="13769"/>
                    <a:pt x="6001" y="13766"/>
                    <a:pt x="6057" y="13766"/>
                  </a:cubicBezTo>
                  <a:cubicBezTo>
                    <a:pt x="7580" y="13766"/>
                    <a:pt x="10460" y="16231"/>
                    <a:pt x="11677" y="16231"/>
                  </a:cubicBezTo>
                  <a:cubicBezTo>
                    <a:pt x="11732" y="16231"/>
                    <a:pt x="11783" y="16226"/>
                    <a:pt x="11831" y="16216"/>
                  </a:cubicBezTo>
                  <a:cubicBezTo>
                    <a:pt x="12980" y="15965"/>
                    <a:pt x="14412" y="12139"/>
                    <a:pt x="15464" y="11754"/>
                  </a:cubicBezTo>
                  <a:cubicBezTo>
                    <a:pt x="15542" y="11726"/>
                    <a:pt x="15642" y="11713"/>
                    <a:pt x="15762" y="11713"/>
                  </a:cubicBezTo>
                  <a:cubicBezTo>
                    <a:pt x="16990" y="11713"/>
                    <a:pt x="20254" y="13093"/>
                    <a:pt x="22378" y="13093"/>
                  </a:cubicBezTo>
                  <a:cubicBezTo>
                    <a:pt x="22832" y="13093"/>
                    <a:pt x="23234" y="13030"/>
                    <a:pt x="23553" y="12878"/>
                  </a:cubicBezTo>
                  <a:cubicBezTo>
                    <a:pt x="21409" y="9116"/>
                    <a:pt x="13301" y="565"/>
                    <a:pt x="13301" y="565"/>
                  </a:cubicBezTo>
                  <a:lnTo>
                    <a:pt x="12877"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9" name="Google Shape;1886;p14">
              <a:extLst>
                <a:ext uri="{FF2B5EF4-FFF2-40B4-BE49-F238E27FC236}">
                  <a16:creationId xmlns:a16="http://schemas.microsoft.com/office/drawing/2014/main" id="{D07C1E06-25CA-407F-C551-5149A4D63EE7}"/>
                </a:ext>
              </a:extLst>
            </p:cNvPr>
            <p:cNvSpPr/>
            <p:nvPr/>
          </p:nvSpPr>
          <p:spPr>
            <a:xfrm>
              <a:off x="7361124" y="3436319"/>
              <a:ext cx="652380" cy="516909"/>
            </a:xfrm>
            <a:custGeom>
              <a:avLst/>
              <a:gdLst/>
              <a:ahLst/>
              <a:cxnLst/>
              <a:rect l="l" t="t" r="r" b="b"/>
              <a:pathLst>
                <a:path w="24420" h="19349" extrusionOk="0">
                  <a:moveTo>
                    <a:pt x="13147" y="707"/>
                  </a:moveTo>
                  <a:lnTo>
                    <a:pt x="13455" y="1111"/>
                  </a:lnTo>
                  <a:lnTo>
                    <a:pt x="13481" y="1137"/>
                  </a:lnTo>
                  <a:cubicBezTo>
                    <a:pt x="13558" y="1220"/>
                    <a:pt x="21113" y="9212"/>
                    <a:pt x="23476" y="13051"/>
                  </a:cubicBezTo>
                  <a:cubicBezTo>
                    <a:pt x="23272" y="13098"/>
                    <a:pt x="23043" y="13119"/>
                    <a:pt x="22793" y="13119"/>
                  </a:cubicBezTo>
                  <a:cubicBezTo>
                    <a:pt x="21641" y="13119"/>
                    <a:pt x="20068" y="12674"/>
                    <a:pt x="18738" y="12300"/>
                  </a:cubicBezTo>
                  <a:cubicBezTo>
                    <a:pt x="17530" y="11958"/>
                    <a:pt x="16712" y="11739"/>
                    <a:pt x="16171" y="11739"/>
                  </a:cubicBezTo>
                  <a:cubicBezTo>
                    <a:pt x="16010" y="11739"/>
                    <a:pt x="15874" y="11758"/>
                    <a:pt x="15760" y="11799"/>
                  </a:cubicBezTo>
                  <a:cubicBezTo>
                    <a:pt x="15156" y="12024"/>
                    <a:pt x="14579" y="12967"/>
                    <a:pt x="13911" y="14065"/>
                  </a:cubicBezTo>
                  <a:cubicBezTo>
                    <a:pt x="13340" y="14989"/>
                    <a:pt x="12634" y="16145"/>
                    <a:pt x="12171" y="16248"/>
                  </a:cubicBezTo>
                  <a:cubicBezTo>
                    <a:pt x="12142" y="16254"/>
                    <a:pt x="12108" y="16258"/>
                    <a:pt x="12073" y="16258"/>
                  </a:cubicBezTo>
                  <a:cubicBezTo>
                    <a:pt x="11593" y="16258"/>
                    <a:pt x="10604" y="15683"/>
                    <a:pt x="9726" y="15169"/>
                  </a:cubicBezTo>
                  <a:cubicBezTo>
                    <a:pt x="8558" y="14490"/>
                    <a:pt x="7352" y="13789"/>
                    <a:pt x="6461" y="13789"/>
                  </a:cubicBezTo>
                  <a:cubicBezTo>
                    <a:pt x="6392" y="13789"/>
                    <a:pt x="6325" y="13793"/>
                    <a:pt x="6259" y="13802"/>
                  </a:cubicBezTo>
                  <a:cubicBezTo>
                    <a:pt x="5341" y="13924"/>
                    <a:pt x="4102" y="15227"/>
                    <a:pt x="2787" y="16601"/>
                  </a:cubicBezTo>
                  <a:cubicBezTo>
                    <a:pt x="2183" y="17230"/>
                    <a:pt x="1413" y="18032"/>
                    <a:pt x="893" y="18437"/>
                  </a:cubicBezTo>
                  <a:cubicBezTo>
                    <a:pt x="2254" y="12878"/>
                    <a:pt x="4045" y="7428"/>
                    <a:pt x="6253" y="2145"/>
                  </a:cubicBezTo>
                  <a:lnTo>
                    <a:pt x="6349" y="1824"/>
                  </a:lnTo>
                  <a:lnTo>
                    <a:pt x="13147" y="707"/>
                  </a:lnTo>
                  <a:close/>
                  <a:moveTo>
                    <a:pt x="13430" y="1"/>
                  </a:moveTo>
                  <a:lnTo>
                    <a:pt x="5829" y="1246"/>
                  </a:lnTo>
                  <a:lnTo>
                    <a:pt x="5650" y="1913"/>
                  </a:lnTo>
                  <a:cubicBezTo>
                    <a:pt x="3339" y="7434"/>
                    <a:pt x="1483" y="13128"/>
                    <a:pt x="97" y="18937"/>
                  </a:cubicBezTo>
                  <a:lnTo>
                    <a:pt x="1" y="19348"/>
                  </a:lnTo>
                  <a:lnTo>
                    <a:pt x="418" y="19348"/>
                  </a:lnTo>
                  <a:cubicBezTo>
                    <a:pt x="1047" y="19335"/>
                    <a:pt x="1907" y="18469"/>
                    <a:pt x="3255" y="17056"/>
                  </a:cubicBezTo>
                  <a:cubicBezTo>
                    <a:pt x="4321" y="15940"/>
                    <a:pt x="5656" y="14547"/>
                    <a:pt x="6343" y="14457"/>
                  </a:cubicBezTo>
                  <a:cubicBezTo>
                    <a:pt x="6382" y="14452"/>
                    <a:pt x="6423" y="14449"/>
                    <a:pt x="6465" y="14449"/>
                  </a:cubicBezTo>
                  <a:cubicBezTo>
                    <a:pt x="7177" y="14449"/>
                    <a:pt x="8350" y="15135"/>
                    <a:pt x="9392" y="15741"/>
                  </a:cubicBezTo>
                  <a:cubicBezTo>
                    <a:pt x="10469" y="16362"/>
                    <a:pt x="11416" y="16912"/>
                    <a:pt x="12087" y="16912"/>
                  </a:cubicBezTo>
                  <a:cubicBezTo>
                    <a:pt x="12164" y="16912"/>
                    <a:pt x="12237" y="16905"/>
                    <a:pt x="12306" y="16890"/>
                  </a:cubicBezTo>
                  <a:cubicBezTo>
                    <a:pt x="13045" y="16729"/>
                    <a:pt x="13731" y="15599"/>
                    <a:pt x="14463" y="14405"/>
                  </a:cubicBezTo>
                  <a:cubicBezTo>
                    <a:pt x="14970" y="13584"/>
                    <a:pt x="15593" y="12557"/>
                    <a:pt x="15985" y="12415"/>
                  </a:cubicBezTo>
                  <a:cubicBezTo>
                    <a:pt x="16031" y="12398"/>
                    <a:pt x="16096" y="12390"/>
                    <a:pt x="16176" y="12390"/>
                  </a:cubicBezTo>
                  <a:cubicBezTo>
                    <a:pt x="16651" y="12390"/>
                    <a:pt x="17657" y="12676"/>
                    <a:pt x="18559" y="12929"/>
                  </a:cubicBezTo>
                  <a:cubicBezTo>
                    <a:pt x="19981" y="13331"/>
                    <a:pt x="21541" y="13773"/>
                    <a:pt x="22782" y="13773"/>
                  </a:cubicBezTo>
                  <a:cubicBezTo>
                    <a:pt x="23282" y="13773"/>
                    <a:pt x="23731" y="13701"/>
                    <a:pt x="24098" y="13526"/>
                  </a:cubicBezTo>
                  <a:lnTo>
                    <a:pt x="24419" y="13372"/>
                  </a:lnTo>
                  <a:lnTo>
                    <a:pt x="24246" y="13070"/>
                  </a:lnTo>
                  <a:cubicBezTo>
                    <a:pt x="22128" y="9353"/>
                    <a:pt x="14437" y="1201"/>
                    <a:pt x="13969" y="700"/>
                  </a:cubicBezTo>
                  <a:lnTo>
                    <a:pt x="1343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0" name="Google Shape;1887;p14">
              <a:extLst>
                <a:ext uri="{FF2B5EF4-FFF2-40B4-BE49-F238E27FC236}">
                  <a16:creationId xmlns:a16="http://schemas.microsoft.com/office/drawing/2014/main" id="{2E328085-DC4E-008B-7211-24262F5BB309}"/>
                </a:ext>
              </a:extLst>
            </p:cNvPr>
            <p:cNvSpPr/>
            <p:nvPr/>
          </p:nvSpPr>
          <p:spPr>
            <a:xfrm>
              <a:off x="7463838" y="4327336"/>
              <a:ext cx="737601" cy="248530"/>
            </a:xfrm>
            <a:custGeom>
              <a:avLst/>
              <a:gdLst/>
              <a:ahLst/>
              <a:cxnLst/>
              <a:rect l="l" t="t" r="r" b="b"/>
              <a:pathLst>
                <a:path w="27610" h="9303" extrusionOk="0">
                  <a:moveTo>
                    <a:pt x="26852" y="1"/>
                  </a:moveTo>
                  <a:cubicBezTo>
                    <a:pt x="14592" y="5258"/>
                    <a:pt x="1" y="6234"/>
                    <a:pt x="1" y="6234"/>
                  </a:cubicBezTo>
                  <a:lnTo>
                    <a:pt x="508" y="9302"/>
                  </a:lnTo>
                  <a:cubicBezTo>
                    <a:pt x="17506" y="7698"/>
                    <a:pt x="27610" y="2267"/>
                    <a:pt x="27610" y="2267"/>
                  </a:cubicBezTo>
                  <a:lnTo>
                    <a:pt x="2685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1" name="Google Shape;1888;p14">
              <a:extLst>
                <a:ext uri="{FF2B5EF4-FFF2-40B4-BE49-F238E27FC236}">
                  <a16:creationId xmlns:a16="http://schemas.microsoft.com/office/drawing/2014/main" id="{C2C91685-ECAA-042D-05A1-4D8C52133F3C}"/>
                </a:ext>
              </a:extLst>
            </p:cNvPr>
            <p:cNvSpPr/>
            <p:nvPr/>
          </p:nvSpPr>
          <p:spPr>
            <a:xfrm>
              <a:off x="7454916" y="4318654"/>
              <a:ext cx="756302" cy="265948"/>
            </a:xfrm>
            <a:custGeom>
              <a:avLst/>
              <a:gdLst/>
              <a:ahLst/>
              <a:cxnLst/>
              <a:rect l="l" t="t" r="r" b="b"/>
              <a:pathLst>
                <a:path w="28310" h="9955" extrusionOk="0">
                  <a:moveTo>
                    <a:pt x="26994" y="762"/>
                  </a:moveTo>
                  <a:lnTo>
                    <a:pt x="27552" y="2431"/>
                  </a:lnTo>
                  <a:cubicBezTo>
                    <a:pt x="25922" y="3247"/>
                    <a:pt x="16242" y="7804"/>
                    <a:pt x="1118" y="9274"/>
                  </a:cubicBezTo>
                  <a:lnTo>
                    <a:pt x="713" y="6854"/>
                  </a:lnTo>
                  <a:cubicBezTo>
                    <a:pt x="3018" y="6668"/>
                    <a:pt x="15953" y="5410"/>
                    <a:pt x="26994" y="762"/>
                  </a:cubicBezTo>
                  <a:close/>
                  <a:moveTo>
                    <a:pt x="27184" y="0"/>
                  </a:moveTo>
                  <a:cubicBezTo>
                    <a:pt x="27142" y="0"/>
                    <a:pt x="27100" y="8"/>
                    <a:pt x="27058" y="24"/>
                  </a:cubicBezTo>
                  <a:cubicBezTo>
                    <a:pt x="14990" y="5198"/>
                    <a:pt x="457" y="6225"/>
                    <a:pt x="315" y="6232"/>
                  </a:cubicBezTo>
                  <a:cubicBezTo>
                    <a:pt x="219" y="6238"/>
                    <a:pt x="136" y="6283"/>
                    <a:pt x="78" y="6360"/>
                  </a:cubicBezTo>
                  <a:cubicBezTo>
                    <a:pt x="20" y="6431"/>
                    <a:pt x="1" y="6521"/>
                    <a:pt x="14" y="6610"/>
                  </a:cubicBezTo>
                  <a:lnTo>
                    <a:pt x="521" y="9685"/>
                  </a:lnTo>
                  <a:cubicBezTo>
                    <a:pt x="547" y="9839"/>
                    <a:pt x="681" y="9955"/>
                    <a:pt x="842" y="9955"/>
                  </a:cubicBezTo>
                  <a:lnTo>
                    <a:pt x="874" y="9955"/>
                  </a:lnTo>
                  <a:cubicBezTo>
                    <a:pt x="17744" y="8363"/>
                    <a:pt x="28002" y="2932"/>
                    <a:pt x="28104" y="2881"/>
                  </a:cubicBezTo>
                  <a:cubicBezTo>
                    <a:pt x="28239" y="2804"/>
                    <a:pt x="28310" y="2643"/>
                    <a:pt x="28258" y="2489"/>
                  </a:cubicBezTo>
                  <a:lnTo>
                    <a:pt x="27495" y="223"/>
                  </a:lnTo>
                  <a:cubicBezTo>
                    <a:pt x="27450" y="85"/>
                    <a:pt x="27322" y="0"/>
                    <a:pt x="2718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2" name="Google Shape;1889;p14">
              <a:extLst>
                <a:ext uri="{FF2B5EF4-FFF2-40B4-BE49-F238E27FC236}">
                  <a16:creationId xmlns:a16="http://schemas.microsoft.com/office/drawing/2014/main" id="{C21D961C-AC2E-BD64-9942-E700ED9F12A2}"/>
                </a:ext>
              </a:extLst>
            </p:cNvPr>
            <p:cNvSpPr/>
            <p:nvPr/>
          </p:nvSpPr>
          <p:spPr>
            <a:xfrm>
              <a:off x="7603604" y="3332909"/>
              <a:ext cx="684946" cy="1565900"/>
            </a:xfrm>
            <a:custGeom>
              <a:avLst/>
              <a:gdLst/>
              <a:ahLst/>
              <a:cxnLst/>
              <a:rect l="l" t="t" r="r" b="b"/>
              <a:pathLst>
                <a:path w="25639" h="58615" extrusionOk="0">
                  <a:moveTo>
                    <a:pt x="1021" y="1"/>
                  </a:moveTo>
                  <a:cubicBezTo>
                    <a:pt x="1021" y="1"/>
                    <a:pt x="552" y="39"/>
                    <a:pt x="0" y="110"/>
                  </a:cubicBezTo>
                  <a:cubicBezTo>
                    <a:pt x="1149" y="1939"/>
                    <a:pt x="2202" y="3827"/>
                    <a:pt x="3261" y="5714"/>
                  </a:cubicBezTo>
                  <a:cubicBezTo>
                    <a:pt x="6940" y="12287"/>
                    <a:pt x="10631" y="18905"/>
                    <a:pt x="13038" y="26044"/>
                  </a:cubicBezTo>
                  <a:cubicBezTo>
                    <a:pt x="14367" y="29998"/>
                    <a:pt x="15291" y="34074"/>
                    <a:pt x="16209" y="38144"/>
                  </a:cubicBezTo>
                  <a:cubicBezTo>
                    <a:pt x="16658" y="40127"/>
                    <a:pt x="17108" y="42111"/>
                    <a:pt x="17557" y="44095"/>
                  </a:cubicBezTo>
                  <a:cubicBezTo>
                    <a:pt x="17705" y="44762"/>
                    <a:pt x="17852" y="45423"/>
                    <a:pt x="18006" y="46078"/>
                  </a:cubicBezTo>
                  <a:cubicBezTo>
                    <a:pt x="18058" y="46309"/>
                    <a:pt x="18109" y="46540"/>
                    <a:pt x="18167" y="46778"/>
                  </a:cubicBezTo>
                  <a:cubicBezTo>
                    <a:pt x="18751" y="49384"/>
                    <a:pt x="19322" y="52196"/>
                    <a:pt x="18282" y="54654"/>
                  </a:cubicBezTo>
                  <a:cubicBezTo>
                    <a:pt x="17602" y="56246"/>
                    <a:pt x="16325" y="57498"/>
                    <a:pt x="14996" y="58615"/>
                  </a:cubicBezTo>
                  <a:cubicBezTo>
                    <a:pt x="19258" y="57331"/>
                    <a:pt x="22956" y="55803"/>
                    <a:pt x="23893" y="54930"/>
                  </a:cubicBezTo>
                  <a:cubicBezTo>
                    <a:pt x="25639" y="53287"/>
                    <a:pt x="24278" y="47157"/>
                    <a:pt x="23476" y="44152"/>
                  </a:cubicBezTo>
                  <a:lnTo>
                    <a:pt x="23906" y="43985"/>
                  </a:lnTo>
                  <a:lnTo>
                    <a:pt x="20581" y="34074"/>
                  </a:lnTo>
                  <a:lnTo>
                    <a:pt x="14906" y="17102"/>
                  </a:lnTo>
                  <a:cubicBezTo>
                    <a:pt x="12749" y="13327"/>
                    <a:pt x="4674" y="4777"/>
                    <a:pt x="4674" y="4777"/>
                  </a:cubicBezTo>
                  <a:lnTo>
                    <a:pt x="4244" y="4218"/>
                  </a:lnTo>
                  <a:lnTo>
                    <a:pt x="1021" y="1"/>
                  </a:ln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3" name="Google Shape;1890;p14">
              <a:extLst>
                <a:ext uri="{FF2B5EF4-FFF2-40B4-BE49-F238E27FC236}">
                  <a16:creationId xmlns:a16="http://schemas.microsoft.com/office/drawing/2014/main" id="{A07E730C-8871-B7DB-102E-514485681CD9}"/>
                </a:ext>
              </a:extLst>
            </p:cNvPr>
            <p:cNvSpPr/>
            <p:nvPr/>
          </p:nvSpPr>
          <p:spPr>
            <a:xfrm>
              <a:off x="7521299" y="3812211"/>
              <a:ext cx="134457" cy="577605"/>
            </a:xfrm>
            <a:custGeom>
              <a:avLst/>
              <a:gdLst/>
              <a:ahLst/>
              <a:cxnLst/>
              <a:rect l="l" t="t" r="r" b="b"/>
              <a:pathLst>
                <a:path w="5033" h="21621" extrusionOk="0">
                  <a:moveTo>
                    <a:pt x="642" y="1"/>
                  </a:moveTo>
                  <a:lnTo>
                    <a:pt x="0" y="110"/>
                  </a:lnTo>
                  <a:cubicBezTo>
                    <a:pt x="26" y="257"/>
                    <a:pt x="2497" y="14746"/>
                    <a:pt x="4404" y="21621"/>
                  </a:cubicBezTo>
                  <a:lnTo>
                    <a:pt x="5033" y="21447"/>
                  </a:lnTo>
                  <a:cubicBezTo>
                    <a:pt x="3133" y="14604"/>
                    <a:pt x="668" y="148"/>
                    <a:pt x="64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4" name="Google Shape;1891;p14">
              <a:extLst>
                <a:ext uri="{FF2B5EF4-FFF2-40B4-BE49-F238E27FC236}">
                  <a16:creationId xmlns:a16="http://schemas.microsoft.com/office/drawing/2014/main" id="{1233A535-57AF-0EA5-9B2C-76CBF544760A}"/>
                </a:ext>
              </a:extLst>
            </p:cNvPr>
            <p:cNvSpPr/>
            <p:nvPr/>
          </p:nvSpPr>
          <p:spPr>
            <a:xfrm>
              <a:off x="7777136" y="3757340"/>
              <a:ext cx="165873" cy="566118"/>
            </a:xfrm>
            <a:custGeom>
              <a:avLst/>
              <a:gdLst/>
              <a:ahLst/>
              <a:cxnLst/>
              <a:rect l="l" t="t" r="r" b="b"/>
              <a:pathLst>
                <a:path w="6209" h="21191" extrusionOk="0">
                  <a:moveTo>
                    <a:pt x="630" y="0"/>
                  </a:moveTo>
                  <a:lnTo>
                    <a:pt x="1" y="187"/>
                  </a:lnTo>
                  <a:cubicBezTo>
                    <a:pt x="46" y="328"/>
                    <a:pt x="4173" y="14264"/>
                    <a:pt x="5566" y="21190"/>
                  </a:cubicBezTo>
                  <a:lnTo>
                    <a:pt x="6208" y="21062"/>
                  </a:lnTo>
                  <a:cubicBezTo>
                    <a:pt x="4809" y="14103"/>
                    <a:pt x="668" y="142"/>
                    <a:pt x="6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5" name="Google Shape;1892;p14">
              <a:extLst>
                <a:ext uri="{FF2B5EF4-FFF2-40B4-BE49-F238E27FC236}">
                  <a16:creationId xmlns:a16="http://schemas.microsoft.com/office/drawing/2014/main" id="{0C917073-126D-2F6F-7392-25104BDFC107}"/>
                </a:ext>
              </a:extLst>
            </p:cNvPr>
            <p:cNvSpPr/>
            <p:nvPr/>
          </p:nvSpPr>
          <p:spPr>
            <a:xfrm>
              <a:off x="7679898" y="3877206"/>
              <a:ext cx="114260" cy="484664"/>
            </a:xfrm>
            <a:custGeom>
              <a:avLst/>
              <a:gdLst/>
              <a:ahLst/>
              <a:cxnLst/>
              <a:rect l="l" t="t" r="r" b="b"/>
              <a:pathLst>
                <a:path w="4277" h="18142" extrusionOk="0">
                  <a:moveTo>
                    <a:pt x="643" y="0"/>
                  </a:moveTo>
                  <a:lnTo>
                    <a:pt x="1" y="129"/>
                  </a:lnTo>
                  <a:cubicBezTo>
                    <a:pt x="27" y="257"/>
                    <a:pt x="2594" y="12929"/>
                    <a:pt x="3634" y="18141"/>
                  </a:cubicBezTo>
                  <a:lnTo>
                    <a:pt x="4276" y="18013"/>
                  </a:lnTo>
                  <a:cubicBezTo>
                    <a:pt x="3236" y="12800"/>
                    <a:pt x="669" y="129"/>
                    <a:pt x="64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6" name="Google Shape;1893;p14">
              <a:extLst>
                <a:ext uri="{FF2B5EF4-FFF2-40B4-BE49-F238E27FC236}">
                  <a16:creationId xmlns:a16="http://schemas.microsoft.com/office/drawing/2014/main" id="{1888D742-01F7-134B-9FE7-7BC7E7C42B1F}"/>
                </a:ext>
              </a:extLst>
            </p:cNvPr>
            <p:cNvSpPr/>
            <p:nvPr/>
          </p:nvSpPr>
          <p:spPr>
            <a:xfrm>
              <a:off x="7410518" y="3908248"/>
              <a:ext cx="104803" cy="501120"/>
            </a:xfrm>
            <a:custGeom>
              <a:avLst/>
              <a:gdLst/>
              <a:ahLst/>
              <a:cxnLst/>
              <a:rect l="l" t="t" r="r" b="b"/>
              <a:pathLst>
                <a:path w="3923" h="18758" extrusionOk="0">
                  <a:moveTo>
                    <a:pt x="642" y="0"/>
                  </a:moveTo>
                  <a:lnTo>
                    <a:pt x="0" y="97"/>
                  </a:lnTo>
                  <a:cubicBezTo>
                    <a:pt x="26" y="238"/>
                    <a:pt x="2157" y="14322"/>
                    <a:pt x="3293" y="18757"/>
                  </a:cubicBezTo>
                  <a:lnTo>
                    <a:pt x="3922" y="18597"/>
                  </a:lnTo>
                  <a:cubicBezTo>
                    <a:pt x="2793" y="14193"/>
                    <a:pt x="668" y="142"/>
                    <a:pt x="64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7" name="Google Shape;1894;p14">
              <a:extLst>
                <a:ext uri="{FF2B5EF4-FFF2-40B4-BE49-F238E27FC236}">
                  <a16:creationId xmlns:a16="http://schemas.microsoft.com/office/drawing/2014/main" id="{F0DC74DF-1076-8A3A-8B01-3BC272A59846}"/>
                </a:ext>
              </a:extLst>
            </p:cNvPr>
            <p:cNvSpPr/>
            <p:nvPr/>
          </p:nvSpPr>
          <p:spPr>
            <a:xfrm>
              <a:off x="7925984" y="3789397"/>
              <a:ext cx="144582" cy="491342"/>
            </a:xfrm>
            <a:custGeom>
              <a:avLst/>
              <a:gdLst/>
              <a:ahLst/>
              <a:cxnLst/>
              <a:rect l="l" t="t" r="r" b="b"/>
              <a:pathLst>
                <a:path w="5412" h="18392" extrusionOk="0">
                  <a:moveTo>
                    <a:pt x="630" y="1"/>
                  </a:moveTo>
                  <a:lnTo>
                    <a:pt x="1" y="181"/>
                  </a:lnTo>
                  <a:cubicBezTo>
                    <a:pt x="46" y="335"/>
                    <a:pt x="4237" y="15131"/>
                    <a:pt x="4770" y="18392"/>
                  </a:cubicBezTo>
                  <a:lnTo>
                    <a:pt x="5412" y="18289"/>
                  </a:lnTo>
                  <a:cubicBezTo>
                    <a:pt x="4879" y="14990"/>
                    <a:pt x="803" y="611"/>
                    <a:pt x="6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8" name="Google Shape;1895;p14">
              <a:extLst>
                <a:ext uri="{FF2B5EF4-FFF2-40B4-BE49-F238E27FC236}">
                  <a16:creationId xmlns:a16="http://schemas.microsoft.com/office/drawing/2014/main" id="{F742C904-57D1-A0DC-0E6C-BFA54E19FD59}"/>
                </a:ext>
              </a:extLst>
            </p:cNvPr>
            <p:cNvSpPr/>
            <p:nvPr/>
          </p:nvSpPr>
          <p:spPr>
            <a:xfrm rot="5012803">
              <a:off x="7408865" y="4024822"/>
              <a:ext cx="335451" cy="266849"/>
            </a:xfrm>
            <a:custGeom>
              <a:avLst/>
              <a:gdLst/>
              <a:ahLst/>
              <a:cxnLst/>
              <a:rect l="l" t="t" r="r" b="b"/>
              <a:pathLst>
                <a:path w="12557" h="9989" extrusionOk="0">
                  <a:moveTo>
                    <a:pt x="5817" y="1"/>
                  </a:moveTo>
                  <a:cubicBezTo>
                    <a:pt x="5448" y="1"/>
                    <a:pt x="5060" y="44"/>
                    <a:pt x="4654" y="137"/>
                  </a:cubicBezTo>
                  <a:cubicBezTo>
                    <a:pt x="4539" y="162"/>
                    <a:pt x="4417" y="188"/>
                    <a:pt x="4301" y="227"/>
                  </a:cubicBezTo>
                  <a:cubicBezTo>
                    <a:pt x="655" y="1254"/>
                    <a:pt x="0" y="4605"/>
                    <a:pt x="1239" y="7095"/>
                  </a:cubicBezTo>
                  <a:cubicBezTo>
                    <a:pt x="2076" y="8885"/>
                    <a:pt x="3870" y="9989"/>
                    <a:pt x="5790" y="9989"/>
                  </a:cubicBezTo>
                  <a:cubicBezTo>
                    <a:pt x="6121" y="9989"/>
                    <a:pt x="6457" y="9956"/>
                    <a:pt x="6792" y="9888"/>
                  </a:cubicBezTo>
                  <a:cubicBezTo>
                    <a:pt x="12557" y="8838"/>
                    <a:pt x="11090" y="1"/>
                    <a:pt x="581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9" name="Google Shape;1896;p14">
              <a:extLst>
                <a:ext uri="{FF2B5EF4-FFF2-40B4-BE49-F238E27FC236}">
                  <a16:creationId xmlns:a16="http://schemas.microsoft.com/office/drawing/2014/main" id="{6F207BD3-C5BF-73A0-1D86-5CC2ACAEFBAE}"/>
                </a:ext>
              </a:extLst>
            </p:cNvPr>
            <p:cNvSpPr/>
            <p:nvPr/>
          </p:nvSpPr>
          <p:spPr>
            <a:xfrm rot="5749646">
              <a:off x="7435127" y="4004162"/>
              <a:ext cx="285910" cy="275544"/>
            </a:xfrm>
            <a:custGeom>
              <a:avLst/>
              <a:gdLst/>
              <a:ahLst/>
              <a:cxnLst/>
              <a:rect l="l" t="t" r="r" b="b"/>
              <a:pathLst>
                <a:path w="10702" h="10314" extrusionOk="0">
                  <a:moveTo>
                    <a:pt x="5517" y="318"/>
                  </a:moveTo>
                  <a:cubicBezTo>
                    <a:pt x="6703" y="318"/>
                    <a:pt x="7837" y="837"/>
                    <a:pt x="8622" y="1731"/>
                  </a:cubicBezTo>
                  <a:cubicBezTo>
                    <a:pt x="9893" y="3137"/>
                    <a:pt x="10348" y="5358"/>
                    <a:pt x="9745" y="7129"/>
                  </a:cubicBezTo>
                  <a:cubicBezTo>
                    <a:pt x="9244" y="8612"/>
                    <a:pt x="8070" y="9588"/>
                    <a:pt x="6446" y="9883"/>
                  </a:cubicBezTo>
                  <a:cubicBezTo>
                    <a:pt x="6118" y="9951"/>
                    <a:pt x="5789" y="9984"/>
                    <a:pt x="5464" y="9984"/>
                  </a:cubicBezTo>
                  <a:cubicBezTo>
                    <a:pt x="3608" y="9984"/>
                    <a:pt x="1876" y="8912"/>
                    <a:pt x="1073" y="7181"/>
                  </a:cubicBezTo>
                  <a:cubicBezTo>
                    <a:pt x="405" y="5839"/>
                    <a:pt x="334" y="4305"/>
                    <a:pt x="887" y="3066"/>
                  </a:cubicBezTo>
                  <a:cubicBezTo>
                    <a:pt x="1426" y="1846"/>
                    <a:pt x="2511" y="973"/>
                    <a:pt x="4038" y="543"/>
                  </a:cubicBezTo>
                  <a:cubicBezTo>
                    <a:pt x="4147" y="505"/>
                    <a:pt x="4263" y="479"/>
                    <a:pt x="4379" y="453"/>
                  </a:cubicBezTo>
                  <a:cubicBezTo>
                    <a:pt x="4744" y="370"/>
                    <a:pt x="5117" y="325"/>
                    <a:pt x="5496" y="325"/>
                  </a:cubicBezTo>
                  <a:lnTo>
                    <a:pt x="5496" y="318"/>
                  </a:lnTo>
                  <a:cubicBezTo>
                    <a:pt x="5503" y="318"/>
                    <a:pt x="5510" y="318"/>
                    <a:pt x="5517" y="318"/>
                  </a:cubicBezTo>
                  <a:close/>
                  <a:moveTo>
                    <a:pt x="5503" y="0"/>
                  </a:moveTo>
                  <a:cubicBezTo>
                    <a:pt x="5115" y="0"/>
                    <a:pt x="4716" y="46"/>
                    <a:pt x="4308" y="139"/>
                  </a:cubicBezTo>
                  <a:cubicBezTo>
                    <a:pt x="4186" y="164"/>
                    <a:pt x="4058" y="197"/>
                    <a:pt x="3942" y="229"/>
                  </a:cubicBezTo>
                  <a:cubicBezTo>
                    <a:pt x="2331" y="684"/>
                    <a:pt x="1169" y="1622"/>
                    <a:pt x="585" y="2931"/>
                  </a:cubicBezTo>
                  <a:cubicBezTo>
                    <a:pt x="1" y="4260"/>
                    <a:pt x="71" y="5903"/>
                    <a:pt x="777" y="7322"/>
                  </a:cubicBezTo>
                  <a:cubicBezTo>
                    <a:pt x="1625" y="9145"/>
                    <a:pt x="3454" y="10313"/>
                    <a:pt x="5470" y="10313"/>
                  </a:cubicBezTo>
                  <a:cubicBezTo>
                    <a:pt x="5816" y="10307"/>
                    <a:pt x="6170" y="10275"/>
                    <a:pt x="6510" y="10204"/>
                  </a:cubicBezTo>
                  <a:cubicBezTo>
                    <a:pt x="8256" y="9890"/>
                    <a:pt x="9514" y="8830"/>
                    <a:pt x="10060" y="7232"/>
                  </a:cubicBezTo>
                  <a:cubicBezTo>
                    <a:pt x="10702" y="5358"/>
                    <a:pt x="10214" y="3002"/>
                    <a:pt x="8872" y="1512"/>
                  </a:cubicBezTo>
                  <a:cubicBezTo>
                    <a:pt x="7977" y="518"/>
                    <a:pt x="6806"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0" name="Google Shape;1897;p14">
              <a:extLst>
                <a:ext uri="{FF2B5EF4-FFF2-40B4-BE49-F238E27FC236}">
                  <a16:creationId xmlns:a16="http://schemas.microsoft.com/office/drawing/2014/main" id="{09D91B97-AEFC-1DBB-1C84-42789D1F45BE}"/>
                </a:ext>
              </a:extLst>
            </p:cNvPr>
            <p:cNvSpPr/>
            <p:nvPr/>
          </p:nvSpPr>
          <p:spPr>
            <a:xfrm rot="5012803">
              <a:off x="7530312" y="3970713"/>
              <a:ext cx="148692" cy="183527"/>
            </a:xfrm>
            <a:custGeom>
              <a:avLst/>
              <a:gdLst/>
              <a:ahLst/>
              <a:cxnLst/>
              <a:rect l="l" t="t" r="r" b="b"/>
              <a:pathLst>
                <a:path w="5566" h="6870" extrusionOk="0">
                  <a:moveTo>
                    <a:pt x="4301" y="1"/>
                  </a:moveTo>
                  <a:cubicBezTo>
                    <a:pt x="655" y="1028"/>
                    <a:pt x="0" y="4378"/>
                    <a:pt x="1239" y="6869"/>
                  </a:cubicBezTo>
                  <a:cubicBezTo>
                    <a:pt x="5566" y="4558"/>
                    <a:pt x="4301" y="1"/>
                    <a:pt x="430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1" name="Google Shape;1898;p14">
              <a:extLst>
                <a:ext uri="{FF2B5EF4-FFF2-40B4-BE49-F238E27FC236}">
                  <a16:creationId xmlns:a16="http://schemas.microsoft.com/office/drawing/2014/main" id="{C608B4E0-E384-B512-87DC-CE7749F27B40}"/>
                </a:ext>
              </a:extLst>
            </p:cNvPr>
            <p:cNvSpPr/>
            <p:nvPr/>
          </p:nvSpPr>
          <p:spPr>
            <a:xfrm rot="4723234">
              <a:off x="7757752" y="3964617"/>
              <a:ext cx="318291" cy="253351"/>
            </a:xfrm>
            <a:custGeom>
              <a:avLst/>
              <a:gdLst/>
              <a:ahLst/>
              <a:cxnLst/>
              <a:rect l="l" t="t" r="r" b="b"/>
              <a:pathLst>
                <a:path w="11915" h="9484" extrusionOk="0">
                  <a:moveTo>
                    <a:pt x="5539" y="0"/>
                  </a:moveTo>
                  <a:cubicBezTo>
                    <a:pt x="5181" y="0"/>
                    <a:pt x="4804" y="43"/>
                    <a:pt x="4410" y="135"/>
                  </a:cubicBezTo>
                  <a:cubicBezTo>
                    <a:pt x="4301" y="161"/>
                    <a:pt x="4192" y="187"/>
                    <a:pt x="4083" y="219"/>
                  </a:cubicBezTo>
                  <a:cubicBezTo>
                    <a:pt x="617" y="1201"/>
                    <a:pt x="0" y="4372"/>
                    <a:pt x="1175" y="6741"/>
                  </a:cubicBezTo>
                  <a:cubicBezTo>
                    <a:pt x="1973" y="8440"/>
                    <a:pt x="3668" y="9483"/>
                    <a:pt x="5489" y="9483"/>
                  </a:cubicBezTo>
                  <a:cubicBezTo>
                    <a:pt x="5807" y="9483"/>
                    <a:pt x="6130" y="9451"/>
                    <a:pt x="6452" y="9385"/>
                  </a:cubicBezTo>
                  <a:cubicBezTo>
                    <a:pt x="11914" y="8379"/>
                    <a:pt x="10536" y="0"/>
                    <a:pt x="55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2" name="Google Shape;1899;p14">
              <a:extLst>
                <a:ext uri="{FF2B5EF4-FFF2-40B4-BE49-F238E27FC236}">
                  <a16:creationId xmlns:a16="http://schemas.microsoft.com/office/drawing/2014/main" id="{FF74519C-7E9F-3782-F9FE-F8655CE57236}"/>
                </a:ext>
              </a:extLst>
            </p:cNvPr>
            <p:cNvSpPr/>
            <p:nvPr/>
          </p:nvSpPr>
          <p:spPr>
            <a:xfrm rot="5547389">
              <a:off x="7779374" y="3944655"/>
              <a:ext cx="272195" cy="262016"/>
            </a:xfrm>
            <a:custGeom>
              <a:avLst/>
              <a:gdLst/>
              <a:ahLst/>
              <a:cxnLst/>
              <a:rect l="l" t="t" r="r" b="b"/>
              <a:pathLst>
                <a:path w="10189" h="9808" extrusionOk="0">
                  <a:moveTo>
                    <a:pt x="5267" y="320"/>
                  </a:moveTo>
                  <a:cubicBezTo>
                    <a:pt x="6383" y="320"/>
                    <a:pt x="7452" y="801"/>
                    <a:pt x="8192" y="1642"/>
                  </a:cubicBezTo>
                  <a:cubicBezTo>
                    <a:pt x="9392" y="2965"/>
                    <a:pt x="9835" y="5070"/>
                    <a:pt x="9264" y="6758"/>
                  </a:cubicBezTo>
                  <a:cubicBezTo>
                    <a:pt x="8789" y="8171"/>
                    <a:pt x="7678" y="9101"/>
                    <a:pt x="6138" y="9384"/>
                  </a:cubicBezTo>
                  <a:cubicBezTo>
                    <a:pt x="5824" y="9449"/>
                    <a:pt x="5509" y="9481"/>
                    <a:pt x="5199" y="9481"/>
                  </a:cubicBezTo>
                  <a:cubicBezTo>
                    <a:pt x="3440" y="9481"/>
                    <a:pt x="1804" y="8465"/>
                    <a:pt x="1041" y="6823"/>
                  </a:cubicBezTo>
                  <a:cubicBezTo>
                    <a:pt x="405" y="5552"/>
                    <a:pt x="341" y="4094"/>
                    <a:pt x="861" y="2926"/>
                  </a:cubicBezTo>
                  <a:cubicBezTo>
                    <a:pt x="1374" y="1771"/>
                    <a:pt x="2402" y="943"/>
                    <a:pt x="3846" y="538"/>
                  </a:cubicBezTo>
                  <a:cubicBezTo>
                    <a:pt x="3955" y="506"/>
                    <a:pt x="4064" y="474"/>
                    <a:pt x="4160" y="448"/>
                  </a:cubicBezTo>
                  <a:cubicBezTo>
                    <a:pt x="4513" y="365"/>
                    <a:pt x="4879" y="320"/>
                    <a:pt x="5245" y="320"/>
                  </a:cubicBezTo>
                  <a:cubicBezTo>
                    <a:pt x="5253" y="320"/>
                    <a:pt x="5260" y="320"/>
                    <a:pt x="5267" y="320"/>
                  </a:cubicBezTo>
                  <a:close/>
                  <a:moveTo>
                    <a:pt x="5256" y="0"/>
                  </a:moveTo>
                  <a:cubicBezTo>
                    <a:pt x="4877" y="0"/>
                    <a:pt x="4484" y="46"/>
                    <a:pt x="4083" y="140"/>
                  </a:cubicBezTo>
                  <a:cubicBezTo>
                    <a:pt x="3981" y="166"/>
                    <a:pt x="3865" y="192"/>
                    <a:pt x="3756" y="224"/>
                  </a:cubicBezTo>
                  <a:cubicBezTo>
                    <a:pt x="2222" y="654"/>
                    <a:pt x="1118" y="1533"/>
                    <a:pt x="559" y="2791"/>
                  </a:cubicBezTo>
                  <a:cubicBezTo>
                    <a:pt x="1" y="4050"/>
                    <a:pt x="71" y="5616"/>
                    <a:pt x="745" y="6964"/>
                  </a:cubicBezTo>
                  <a:cubicBezTo>
                    <a:pt x="1548" y="8697"/>
                    <a:pt x="3287" y="9808"/>
                    <a:pt x="5200" y="9808"/>
                  </a:cubicBezTo>
                  <a:cubicBezTo>
                    <a:pt x="5534" y="9808"/>
                    <a:pt x="5868" y="9776"/>
                    <a:pt x="6202" y="9711"/>
                  </a:cubicBezTo>
                  <a:cubicBezTo>
                    <a:pt x="7864" y="9403"/>
                    <a:pt x="9065" y="8389"/>
                    <a:pt x="9578" y="6868"/>
                  </a:cubicBezTo>
                  <a:cubicBezTo>
                    <a:pt x="10188" y="5070"/>
                    <a:pt x="9719" y="2836"/>
                    <a:pt x="8436" y="1424"/>
                  </a:cubicBezTo>
                  <a:cubicBezTo>
                    <a:pt x="7587" y="487"/>
                    <a:pt x="6487" y="0"/>
                    <a:pt x="525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3" name="Google Shape;1900;p14">
              <a:extLst>
                <a:ext uri="{FF2B5EF4-FFF2-40B4-BE49-F238E27FC236}">
                  <a16:creationId xmlns:a16="http://schemas.microsoft.com/office/drawing/2014/main" id="{2347D28B-E4E9-91E2-D769-3884597FC7CE}"/>
                </a:ext>
              </a:extLst>
            </p:cNvPr>
            <p:cNvSpPr/>
            <p:nvPr/>
          </p:nvSpPr>
          <p:spPr>
            <a:xfrm rot="4723234">
              <a:off x="7862039" y="3910751"/>
              <a:ext cx="141234" cy="174252"/>
            </a:xfrm>
            <a:custGeom>
              <a:avLst/>
              <a:gdLst/>
              <a:ahLst/>
              <a:cxnLst/>
              <a:rect l="l" t="t" r="r" b="b"/>
              <a:pathLst>
                <a:path w="5287" h="6523" extrusionOk="0">
                  <a:moveTo>
                    <a:pt x="4083" y="1"/>
                  </a:moveTo>
                  <a:cubicBezTo>
                    <a:pt x="4083" y="1"/>
                    <a:pt x="4083" y="1"/>
                    <a:pt x="4083" y="1"/>
                  </a:cubicBezTo>
                  <a:cubicBezTo>
                    <a:pt x="617" y="983"/>
                    <a:pt x="0" y="4154"/>
                    <a:pt x="1175" y="6523"/>
                  </a:cubicBezTo>
                  <a:cubicBezTo>
                    <a:pt x="5287" y="4329"/>
                    <a:pt x="4085" y="1"/>
                    <a:pt x="40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4" name="Google Shape;1901;p14">
              <a:extLst>
                <a:ext uri="{FF2B5EF4-FFF2-40B4-BE49-F238E27FC236}">
                  <a16:creationId xmlns:a16="http://schemas.microsoft.com/office/drawing/2014/main" id="{8C4DFBF1-09CF-A62E-A980-A2D3F61F1822}"/>
                </a:ext>
              </a:extLst>
            </p:cNvPr>
            <p:cNvSpPr/>
            <p:nvPr/>
          </p:nvSpPr>
          <p:spPr>
            <a:xfrm rot="9160486" flipH="1">
              <a:off x="7544928" y="4264139"/>
              <a:ext cx="146335" cy="80781"/>
            </a:xfrm>
            <a:custGeom>
              <a:avLst/>
              <a:gdLst/>
              <a:ahLst/>
              <a:cxnLst/>
              <a:rect l="l" t="t" r="r" b="b"/>
              <a:pathLst>
                <a:path w="5478" h="3024" extrusionOk="0">
                  <a:moveTo>
                    <a:pt x="2626" y="0"/>
                  </a:moveTo>
                  <a:cubicBezTo>
                    <a:pt x="2522" y="0"/>
                    <a:pt x="2423" y="17"/>
                    <a:pt x="2331" y="53"/>
                  </a:cubicBezTo>
                  <a:cubicBezTo>
                    <a:pt x="1214" y="490"/>
                    <a:pt x="1" y="2589"/>
                    <a:pt x="206" y="2980"/>
                  </a:cubicBezTo>
                  <a:cubicBezTo>
                    <a:pt x="222" y="3011"/>
                    <a:pt x="252" y="3024"/>
                    <a:pt x="294" y="3024"/>
                  </a:cubicBezTo>
                  <a:cubicBezTo>
                    <a:pt x="597" y="3024"/>
                    <a:pt x="1539"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72" y="0"/>
                    <a:pt x="2626" y="0"/>
                  </a:cubicBezTo>
                  <a:close/>
                </a:path>
              </a:pathLst>
            </a:custGeom>
            <a:solidFill>
              <a:srgbClr val="7F332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5" name="Google Shape;1902;p14">
              <a:extLst>
                <a:ext uri="{FF2B5EF4-FFF2-40B4-BE49-F238E27FC236}">
                  <a16:creationId xmlns:a16="http://schemas.microsoft.com/office/drawing/2014/main" id="{6634D462-5812-716B-C222-DA9A9FF7F6B1}"/>
                </a:ext>
              </a:extLst>
            </p:cNvPr>
            <p:cNvSpPr/>
            <p:nvPr/>
          </p:nvSpPr>
          <p:spPr>
            <a:xfrm rot="9160486" flipH="1">
              <a:off x="7540012" y="4254986"/>
              <a:ext cx="157448" cy="98305"/>
            </a:xfrm>
            <a:custGeom>
              <a:avLst/>
              <a:gdLst/>
              <a:ahLst/>
              <a:cxnLst/>
              <a:rect l="l" t="t" r="r" b="b"/>
              <a:pathLst>
                <a:path w="5894" h="3680" extrusionOk="0">
                  <a:moveTo>
                    <a:pt x="2800" y="649"/>
                  </a:moveTo>
                  <a:cubicBezTo>
                    <a:pt x="2992" y="662"/>
                    <a:pt x="3172" y="720"/>
                    <a:pt x="3339" y="809"/>
                  </a:cubicBezTo>
                  <a:cubicBezTo>
                    <a:pt x="4007" y="1130"/>
                    <a:pt x="4668" y="1830"/>
                    <a:pt x="4982" y="2241"/>
                  </a:cubicBezTo>
                  <a:cubicBezTo>
                    <a:pt x="4880" y="2234"/>
                    <a:pt x="4770" y="2222"/>
                    <a:pt x="4674" y="2215"/>
                  </a:cubicBezTo>
                  <a:cubicBezTo>
                    <a:pt x="4353" y="2187"/>
                    <a:pt x="3962" y="2152"/>
                    <a:pt x="3544" y="2152"/>
                  </a:cubicBezTo>
                  <a:cubicBezTo>
                    <a:pt x="3286" y="2152"/>
                    <a:pt x="3018" y="2166"/>
                    <a:pt x="2748" y="2202"/>
                  </a:cubicBezTo>
                  <a:cubicBezTo>
                    <a:pt x="2036" y="2305"/>
                    <a:pt x="1400" y="2607"/>
                    <a:pt x="938" y="2825"/>
                  </a:cubicBezTo>
                  <a:cubicBezTo>
                    <a:pt x="880" y="2851"/>
                    <a:pt x="823" y="2883"/>
                    <a:pt x="758" y="2909"/>
                  </a:cubicBezTo>
                  <a:cubicBezTo>
                    <a:pt x="1002" y="2286"/>
                    <a:pt x="1837" y="996"/>
                    <a:pt x="2626" y="681"/>
                  </a:cubicBezTo>
                  <a:cubicBezTo>
                    <a:pt x="2684" y="662"/>
                    <a:pt x="2742" y="649"/>
                    <a:pt x="2800" y="649"/>
                  </a:cubicBezTo>
                  <a:close/>
                  <a:moveTo>
                    <a:pt x="2808" y="1"/>
                  </a:moveTo>
                  <a:cubicBezTo>
                    <a:pt x="2664" y="1"/>
                    <a:pt x="2524" y="25"/>
                    <a:pt x="2389" y="78"/>
                  </a:cubicBezTo>
                  <a:cubicBezTo>
                    <a:pt x="1426" y="456"/>
                    <a:pt x="476" y="1830"/>
                    <a:pt x="155" y="2677"/>
                  </a:cubicBezTo>
                  <a:cubicBezTo>
                    <a:pt x="20" y="3030"/>
                    <a:pt x="1" y="3281"/>
                    <a:pt x="97" y="3461"/>
                  </a:cubicBezTo>
                  <a:cubicBezTo>
                    <a:pt x="159" y="3591"/>
                    <a:pt x="287" y="3679"/>
                    <a:pt x="435" y="3679"/>
                  </a:cubicBezTo>
                  <a:cubicBezTo>
                    <a:pt x="440" y="3679"/>
                    <a:pt x="445" y="3679"/>
                    <a:pt x="450" y="3679"/>
                  </a:cubicBezTo>
                  <a:cubicBezTo>
                    <a:pt x="662" y="3679"/>
                    <a:pt x="925" y="3550"/>
                    <a:pt x="1221" y="3409"/>
                  </a:cubicBezTo>
                  <a:cubicBezTo>
                    <a:pt x="1651" y="3210"/>
                    <a:pt x="2228" y="2934"/>
                    <a:pt x="2838" y="2844"/>
                  </a:cubicBezTo>
                  <a:cubicBezTo>
                    <a:pt x="3075" y="2811"/>
                    <a:pt x="3315" y="2799"/>
                    <a:pt x="3549" y="2799"/>
                  </a:cubicBezTo>
                  <a:cubicBezTo>
                    <a:pt x="3942" y="2799"/>
                    <a:pt x="4314" y="2833"/>
                    <a:pt x="4616" y="2857"/>
                  </a:cubicBezTo>
                  <a:cubicBezTo>
                    <a:pt x="4859" y="2880"/>
                    <a:pt x="5053" y="2899"/>
                    <a:pt x="5212" y="2899"/>
                  </a:cubicBezTo>
                  <a:cubicBezTo>
                    <a:pt x="5410" y="2899"/>
                    <a:pt x="5552" y="2869"/>
                    <a:pt x="5663" y="2780"/>
                  </a:cubicBezTo>
                  <a:cubicBezTo>
                    <a:pt x="5785" y="2677"/>
                    <a:pt x="5894" y="2485"/>
                    <a:pt x="5682" y="2119"/>
                  </a:cubicBezTo>
                  <a:cubicBezTo>
                    <a:pt x="5345" y="1537"/>
                    <a:pt x="3963" y="1"/>
                    <a:pt x="280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6" name="Google Shape;1903;p14">
              <a:extLst>
                <a:ext uri="{FF2B5EF4-FFF2-40B4-BE49-F238E27FC236}">
                  <a16:creationId xmlns:a16="http://schemas.microsoft.com/office/drawing/2014/main" id="{AAAC14D6-D26D-1ED3-913D-10444A2CC943}"/>
                </a:ext>
              </a:extLst>
            </p:cNvPr>
            <p:cNvSpPr/>
            <p:nvPr/>
          </p:nvSpPr>
          <p:spPr>
            <a:xfrm rot="9160486" flipH="1">
              <a:off x="7877421" y="4201967"/>
              <a:ext cx="146335" cy="80781"/>
            </a:xfrm>
            <a:custGeom>
              <a:avLst/>
              <a:gdLst/>
              <a:ahLst/>
              <a:cxnLst/>
              <a:rect l="l" t="t" r="r" b="b"/>
              <a:pathLst>
                <a:path w="5478" h="3024" extrusionOk="0">
                  <a:moveTo>
                    <a:pt x="2634" y="0"/>
                  </a:moveTo>
                  <a:cubicBezTo>
                    <a:pt x="2532" y="0"/>
                    <a:pt x="2435" y="17"/>
                    <a:pt x="2344" y="53"/>
                  </a:cubicBezTo>
                  <a:cubicBezTo>
                    <a:pt x="1246" y="490"/>
                    <a:pt x="1" y="2602"/>
                    <a:pt x="206" y="2980"/>
                  </a:cubicBezTo>
                  <a:cubicBezTo>
                    <a:pt x="221" y="3010"/>
                    <a:pt x="250" y="3024"/>
                    <a:pt x="292" y="3024"/>
                  </a:cubicBezTo>
                  <a:cubicBezTo>
                    <a:pt x="591" y="3024"/>
                    <a:pt x="1533"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66" y="0"/>
                    <a:pt x="2634" y="0"/>
                  </a:cubicBezTo>
                  <a:close/>
                </a:path>
              </a:pathLst>
            </a:custGeom>
            <a:solidFill>
              <a:srgbClr val="7F332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7" name="Google Shape;1904;p14">
              <a:extLst>
                <a:ext uri="{FF2B5EF4-FFF2-40B4-BE49-F238E27FC236}">
                  <a16:creationId xmlns:a16="http://schemas.microsoft.com/office/drawing/2014/main" id="{4D538A25-F37C-BB0C-0019-EDCA0D4450A3}"/>
                </a:ext>
              </a:extLst>
            </p:cNvPr>
            <p:cNvSpPr/>
            <p:nvPr/>
          </p:nvSpPr>
          <p:spPr>
            <a:xfrm rot="9160486" flipH="1">
              <a:off x="7872520" y="4192876"/>
              <a:ext cx="157288" cy="98278"/>
            </a:xfrm>
            <a:custGeom>
              <a:avLst/>
              <a:gdLst/>
              <a:ahLst/>
              <a:cxnLst/>
              <a:rect l="l" t="t" r="r" b="b"/>
              <a:pathLst>
                <a:path w="5888" h="3679" extrusionOk="0">
                  <a:moveTo>
                    <a:pt x="2812" y="649"/>
                  </a:moveTo>
                  <a:cubicBezTo>
                    <a:pt x="2992" y="662"/>
                    <a:pt x="3172" y="713"/>
                    <a:pt x="3332" y="796"/>
                  </a:cubicBezTo>
                  <a:cubicBezTo>
                    <a:pt x="3974" y="1111"/>
                    <a:pt x="4661" y="1817"/>
                    <a:pt x="4976" y="2234"/>
                  </a:cubicBezTo>
                  <a:cubicBezTo>
                    <a:pt x="4879" y="2228"/>
                    <a:pt x="4770" y="2222"/>
                    <a:pt x="4668" y="2209"/>
                  </a:cubicBezTo>
                  <a:cubicBezTo>
                    <a:pt x="4350" y="2181"/>
                    <a:pt x="3961" y="2146"/>
                    <a:pt x="3542" y="2146"/>
                  </a:cubicBezTo>
                  <a:cubicBezTo>
                    <a:pt x="3284" y="2146"/>
                    <a:pt x="3014" y="2159"/>
                    <a:pt x="2742" y="2196"/>
                  </a:cubicBezTo>
                  <a:cubicBezTo>
                    <a:pt x="2036" y="2299"/>
                    <a:pt x="1400" y="2600"/>
                    <a:pt x="938" y="2825"/>
                  </a:cubicBezTo>
                  <a:lnTo>
                    <a:pt x="765" y="2902"/>
                  </a:lnTo>
                  <a:cubicBezTo>
                    <a:pt x="1022" y="2273"/>
                    <a:pt x="1856" y="995"/>
                    <a:pt x="2639" y="681"/>
                  </a:cubicBezTo>
                  <a:cubicBezTo>
                    <a:pt x="2697" y="662"/>
                    <a:pt x="2755" y="649"/>
                    <a:pt x="2812" y="649"/>
                  </a:cubicBezTo>
                  <a:close/>
                  <a:moveTo>
                    <a:pt x="2815" y="1"/>
                  </a:moveTo>
                  <a:cubicBezTo>
                    <a:pt x="2672" y="1"/>
                    <a:pt x="2534" y="25"/>
                    <a:pt x="2402" y="77"/>
                  </a:cubicBezTo>
                  <a:cubicBezTo>
                    <a:pt x="1458" y="450"/>
                    <a:pt x="450" y="1875"/>
                    <a:pt x="136" y="2729"/>
                  </a:cubicBezTo>
                  <a:cubicBezTo>
                    <a:pt x="14" y="3062"/>
                    <a:pt x="1" y="3287"/>
                    <a:pt x="97" y="3460"/>
                  </a:cubicBezTo>
                  <a:cubicBezTo>
                    <a:pt x="153" y="3591"/>
                    <a:pt x="287" y="3679"/>
                    <a:pt x="429" y="3679"/>
                  </a:cubicBezTo>
                  <a:cubicBezTo>
                    <a:pt x="434" y="3679"/>
                    <a:pt x="439" y="3679"/>
                    <a:pt x="444" y="3679"/>
                  </a:cubicBezTo>
                  <a:cubicBezTo>
                    <a:pt x="656" y="3679"/>
                    <a:pt x="925" y="3550"/>
                    <a:pt x="1214" y="3409"/>
                  </a:cubicBezTo>
                  <a:cubicBezTo>
                    <a:pt x="1644" y="3210"/>
                    <a:pt x="2222" y="2928"/>
                    <a:pt x="2832" y="2844"/>
                  </a:cubicBezTo>
                  <a:cubicBezTo>
                    <a:pt x="3076" y="2810"/>
                    <a:pt x="3325" y="2797"/>
                    <a:pt x="3565" y="2797"/>
                  </a:cubicBezTo>
                  <a:cubicBezTo>
                    <a:pt x="3950" y="2797"/>
                    <a:pt x="4314" y="2829"/>
                    <a:pt x="4610" y="2857"/>
                  </a:cubicBezTo>
                  <a:cubicBezTo>
                    <a:pt x="4852" y="2880"/>
                    <a:pt x="5047" y="2899"/>
                    <a:pt x="5205" y="2899"/>
                  </a:cubicBezTo>
                  <a:cubicBezTo>
                    <a:pt x="5403" y="2899"/>
                    <a:pt x="5546" y="2869"/>
                    <a:pt x="5656" y="2780"/>
                  </a:cubicBezTo>
                  <a:cubicBezTo>
                    <a:pt x="5785" y="2677"/>
                    <a:pt x="5887" y="2485"/>
                    <a:pt x="5669" y="2112"/>
                  </a:cubicBezTo>
                  <a:cubicBezTo>
                    <a:pt x="5338" y="1531"/>
                    <a:pt x="3953" y="1"/>
                    <a:pt x="28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8" name="Google Shape;1905;p14">
              <a:extLst>
                <a:ext uri="{FF2B5EF4-FFF2-40B4-BE49-F238E27FC236}">
                  <a16:creationId xmlns:a16="http://schemas.microsoft.com/office/drawing/2014/main" id="{B7CD4A6A-6E45-31C7-7BBE-90F1E7D7ECDC}"/>
                </a:ext>
              </a:extLst>
            </p:cNvPr>
            <p:cNvSpPr/>
            <p:nvPr/>
          </p:nvSpPr>
          <p:spPr>
            <a:xfrm rot="9160486" flipH="1">
              <a:off x="7360478" y="3962374"/>
              <a:ext cx="134635" cy="58422"/>
            </a:xfrm>
            <a:custGeom>
              <a:avLst/>
              <a:gdLst/>
              <a:ahLst/>
              <a:cxnLst/>
              <a:rect l="l" t="t" r="r" b="b"/>
              <a:pathLst>
                <a:path w="5040" h="2187" extrusionOk="0">
                  <a:moveTo>
                    <a:pt x="3218" y="0"/>
                  </a:moveTo>
                  <a:cubicBezTo>
                    <a:pt x="2949" y="0"/>
                    <a:pt x="2661" y="22"/>
                    <a:pt x="2363" y="67"/>
                  </a:cubicBezTo>
                  <a:cubicBezTo>
                    <a:pt x="1015" y="266"/>
                    <a:pt x="1" y="914"/>
                    <a:pt x="84" y="1473"/>
                  </a:cubicBezTo>
                  <a:cubicBezTo>
                    <a:pt x="155" y="1910"/>
                    <a:pt x="872" y="2186"/>
                    <a:pt x="1831" y="2186"/>
                  </a:cubicBezTo>
                  <a:cubicBezTo>
                    <a:pt x="2095" y="2186"/>
                    <a:pt x="2378" y="2165"/>
                    <a:pt x="2671" y="2121"/>
                  </a:cubicBezTo>
                  <a:cubicBezTo>
                    <a:pt x="4026" y="1922"/>
                    <a:pt x="5040" y="1293"/>
                    <a:pt x="4956" y="722"/>
                  </a:cubicBezTo>
                  <a:cubicBezTo>
                    <a:pt x="4886" y="271"/>
                    <a:pt x="4172" y="0"/>
                    <a:pt x="3218"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9" name="Google Shape;1906;p14">
              <a:extLst>
                <a:ext uri="{FF2B5EF4-FFF2-40B4-BE49-F238E27FC236}">
                  <a16:creationId xmlns:a16="http://schemas.microsoft.com/office/drawing/2014/main" id="{272D7F7E-BE46-4365-54A3-5EAC1998C27F}"/>
                </a:ext>
              </a:extLst>
            </p:cNvPr>
            <p:cNvSpPr/>
            <p:nvPr/>
          </p:nvSpPr>
          <p:spPr>
            <a:xfrm rot="9160486" flipH="1">
              <a:off x="7872255" y="3817212"/>
              <a:ext cx="134635" cy="58369"/>
            </a:xfrm>
            <a:custGeom>
              <a:avLst/>
              <a:gdLst/>
              <a:ahLst/>
              <a:cxnLst/>
              <a:rect l="l" t="t" r="r" b="b"/>
              <a:pathLst>
                <a:path w="5040" h="2185" extrusionOk="0">
                  <a:moveTo>
                    <a:pt x="3209" y="1"/>
                  </a:moveTo>
                  <a:cubicBezTo>
                    <a:pt x="2943" y="1"/>
                    <a:pt x="2658" y="21"/>
                    <a:pt x="2363" y="65"/>
                  </a:cubicBezTo>
                  <a:cubicBezTo>
                    <a:pt x="1015" y="270"/>
                    <a:pt x="0" y="912"/>
                    <a:pt x="84" y="1471"/>
                  </a:cubicBezTo>
                  <a:cubicBezTo>
                    <a:pt x="149" y="1908"/>
                    <a:pt x="873" y="2184"/>
                    <a:pt x="1832" y="2184"/>
                  </a:cubicBezTo>
                  <a:cubicBezTo>
                    <a:pt x="2097" y="2184"/>
                    <a:pt x="2379" y="2163"/>
                    <a:pt x="2671" y="2119"/>
                  </a:cubicBezTo>
                  <a:cubicBezTo>
                    <a:pt x="4019" y="1920"/>
                    <a:pt x="5039" y="1291"/>
                    <a:pt x="4950" y="719"/>
                  </a:cubicBezTo>
                  <a:cubicBezTo>
                    <a:pt x="4874" y="268"/>
                    <a:pt x="4163" y="1"/>
                    <a:pt x="3209"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0" name="Google Shape;1907;p14">
              <a:extLst>
                <a:ext uri="{FF2B5EF4-FFF2-40B4-BE49-F238E27FC236}">
                  <a16:creationId xmlns:a16="http://schemas.microsoft.com/office/drawing/2014/main" id="{8AE72A25-38DA-D235-4183-EDC5D7D31570}"/>
                </a:ext>
              </a:extLst>
            </p:cNvPr>
            <p:cNvSpPr/>
            <p:nvPr/>
          </p:nvSpPr>
          <p:spPr>
            <a:xfrm rot="9160486" flipH="1">
              <a:off x="7614350" y="3845025"/>
              <a:ext cx="112116" cy="163459"/>
            </a:xfrm>
            <a:custGeom>
              <a:avLst/>
              <a:gdLst/>
              <a:ahLst/>
              <a:cxnLst/>
              <a:rect l="l" t="t" r="r" b="b"/>
              <a:pathLst>
                <a:path w="4197" h="6119" extrusionOk="0">
                  <a:moveTo>
                    <a:pt x="1831" y="0"/>
                  </a:moveTo>
                  <a:cubicBezTo>
                    <a:pt x="1813" y="0"/>
                    <a:pt x="1796" y="1"/>
                    <a:pt x="1778" y="2"/>
                  </a:cubicBezTo>
                  <a:cubicBezTo>
                    <a:pt x="0" y="92"/>
                    <a:pt x="77" y="3070"/>
                    <a:pt x="1021" y="4835"/>
                  </a:cubicBezTo>
                  <a:cubicBezTo>
                    <a:pt x="1423" y="5591"/>
                    <a:pt x="1991" y="6119"/>
                    <a:pt x="2631" y="6119"/>
                  </a:cubicBezTo>
                  <a:cubicBezTo>
                    <a:pt x="2737" y="6119"/>
                    <a:pt x="2844" y="6104"/>
                    <a:pt x="2953" y="6074"/>
                  </a:cubicBezTo>
                  <a:cubicBezTo>
                    <a:pt x="3730" y="5856"/>
                    <a:pt x="4063" y="5118"/>
                    <a:pt x="4108" y="4226"/>
                  </a:cubicBezTo>
                  <a:cubicBezTo>
                    <a:pt x="4197" y="2428"/>
                    <a:pt x="3069" y="0"/>
                    <a:pt x="183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1" name="Google Shape;1908;p14">
              <a:extLst>
                <a:ext uri="{FF2B5EF4-FFF2-40B4-BE49-F238E27FC236}">
                  <a16:creationId xmlns:a16="http://schemas.microsoft.com/office/drawing/2014/main" id="{DC7BCE20-CF06-8F1A-926F-77F3EC88DEA9}"/>
                </a:ext>
              </a:extLst>
            </p:cNvPr>
            <p:cNvSpPr/>
            <p:nvPr/>
          </p:nvSpPr>
          <p:spPr>
            <a:xfrm rot="9160486" flipH="1">
              <a:off x="7608120" y="3836827"/>
              <a:ext cx="125740" cy="179433"/>
            </a:xfrm>
            <a:custGeom>
              <a:avLst/>
              <a:gdLst/>
              <a:ahLst/>
              <a:cxnLst/>
              <a:rect l="l" t="t" r="r" b="b"/>
              <a:pathLst>
                <a:path w="4707" h="6717" extrusionOk="0">
                  <a:moveTo>
                    <a:pt x="2062" y="593"/>
                  </a:moveTo>
                  <a:cubicBezTo>
                    <a:pt x="2357" y="599"/>
                    <a:pt x="2633" y="804"/>
                    <a:pt x="2813" y="991"/>
                  </a:cubicBezTo>
                  <a:cubicBezTo>
                    <a:pt x="3551" y="1722"/>
                    <a:pt x="4103" y="3308"/>
                    <a:pt x="4045" y="4515"/>
                  </a:cubicBezTo>
                  <a:cubicBezTo>
                    <a:pt x="4019" y="5125"/>
                    <a:pt x="3833" y="5882"/>
                    <a:pt x="3108" y="6087"/>
                  </a:cubicBezTo>
                  <a:cubicBezTo>
                    <a:pt x="3024" y="6110"/>
                    <a:pt x="2943" y="6121"/>
                    <a:pt x="2864" y="6121"/>
                  </a:cubicBezTo>
                  <a:cubicBezTo>
                    <a:pt x="2193" y="6121"/>
                    <a:pt x="1705" y="5358"/>
                    <a:pt x="1516" y="4996"/>
                  </a:cubicBezTo>
                  <a:cubicBezTo>
                    <a:pt x="835" y="3732"/>
                    <a:pt x="688" y="1998"/>
                    <a:pt x="1176" y="1138"/>
                  </a:cubicBezTo>
                  <a:cubicBezTo>
                    <a:pt x="1368" y="792"/>
                    <a:pt x="1651" y="612"/>
                    <a:pt x="2029" y="593"/>
                  </a:cubicBezTo>
                  <a:close/>
                  <a:moveTo>
                    <a:pt x="2055" y="1"/>
                  </a:moveTo>
                  <a:cubicBezTo>
                    <a:pt x="2036" y="1"/>
                    <a:pt x="2017" y="1"/>
                    <a:pt x="1997" y="2"/>
                  </a:cubicBezTo>
                  <a:cubicBezTo>
                    <a:pt x="1413" y="34"/>
                    <a:pt x="951" y="329"/>
                    <a:pt x="656" y="849"/>
                  </a:cubicBezTo>
                  <a:cubicBezTo>
                    <a:pt x="1" y="2005"/>
                    <a:pt x="315" y="4008"/>
                    <a:pt x="989" y="5279"/>
                  </a:cubicBezTo>
                  <a:cubicBezTo>
                    <a:pt x="1490" y="6209"/>
                    <a:pt x="2151" y="6717"/>
                    <a:pt x="2857" y="6717"/>
                  </a:cubicBezTo>
                  <a:cubicBezTo>
                    <a:pt x="2992" y="6717"/>
                    <a:pt x="3134" y="6691"/>
                    <a:pt x="3268" y="6659"/>
                  </a:cubicBezTo>
                  <a:cubicBezTo>
                    <a:pt x="4096" y="6428"/>
                    <a:pt x="4584" y="5677"/>
                    <a:pt x="4636" y="4540"/>
                  </a:cubicBezTo>
                  <a:cubicBezTo>
                    <a:pt x="4706" y="3141"/>
                    <a:pt x="4103" y="1433"/>
                    <a:pt x="3236" y="567"/>
                  </a:cubicBezTo>
                  <a:cubicBezTo>
                    <a:pt x="2862" y="193"/>
                    <a:pt x="2459" y="1"/>
                    <a:pt x="205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2" name="Google Shape;1909;p14">
              <a:extLst>
                <a:ext uri="{FF2B5EF4-FFF2-40B4-BE49-F238E27FC236}">
                  <a16:creationId xmlns:a16="http://schemas.microsoft.com/office/drawing/2014/main" id="{307838A4-CFF0-3A1A-12AE-0585677F0322}"/>
                </a:ext>
              </a:extLst>
            </p:cNvPr>
            <p:cNvSpPr/>
            <p:nvPr/>
          </p:nvSpPr>
          <p:spPr>
            <a:xfrm rot="9160486" flipH="1">
              <a:off x="7615374" y="3845345"/>
              <a:ext cx="82517" cy="55270"/>
            </a:xfrm>
            <a:custGeom>
              <a:avLst/>
              <a:gdLst/>
              <a:ahLst/>
              <a:cxnLst/>
              <a:rect l="l" t="t" r="r" b="b"/>
              <a:pathLst>
                <a:path w="3089" h="2069" extrusionOk="0">
                  <a:moveTo>
                    <a:pt x="2060" y="1"/>
                  </a:moveTo>
                  <a:cubicBezTo>
                    <a:pt x="1312" y="1"/>
                    <a:pt x="576" y="271"/>
                    <a:pt x="1" y="785"/>
                  </a:cubicBezTo>
                  <a:cubicBezTo>
                    <a:pt x="403" y="1541"/>
                    <a:pt x="971" y="2069"/>
                    <a:pt x="1611" y="2069"/>
                  </a:cubicBezTo>
                  <a:cubicBezTo>
                    <a:pt x="1717" y="2069"/>
                    <a:pt x="1824" y="2054"/>
                    <a:pt x="1933" y="2024"/>
                  </a:cubicBezTo>
                  <a:cubicBezTo>
                    <a:pt x="2710" y="1806"/>
                    <a:pt x="3043" y="1068"/>
                    <a:pt x="3088" y="176"/>
                  </a:cubicBezTo>
                  <a:cubicBezTo>
                    <a:pt x="2752" y="58"/>
                    <a:pt x="2405" y="1"/>
                    <a:pt x="20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3" name="Google Shape;1910;p14">
              <a:extLst>
                <a:ext uri="{FF2B5EF4-FFF2-40B4-BE49-F238E27FC236}">
                  <a16:creationId xmlns:a16="http://schemas.microsoft.com/office/drawing/2014/main" id="{4448BF0D-DB0A-23B2-BF12-9390402EE7DA}"/>
                </a:ext>
              </a:extLst>
            </p:cNvPr>
            <p:cNvSpPr/>
            <p:nvPr/>
          </p:nvSpPr>
          <p:spPr>
            <a:xfrm rot="9160486" flipH="1">
              <a:off x="7609603" y="3840300"/>
              <a:ext cx="93657" cy="65688"/>
            </a:xfrm>
            <a:custGeom>
              <a:avLst/>
              <a:gdLst/>
              <a:ahLst/>
              <a:cxnLst/>
              <a:rect l="l" t="t" r="r" b="b"/>
              <a:pathLst>
                <a:path w="3506" h="2459" extrusionOk="0">
                  <a:moveTo>
                    <a:pt x="2276" y="394"/>
                  </a:moveTo>
                  <a:cubicBezTo>
                    <a:pt x="2552" y="394"/>
                    <a:pt x="2829" y="433"/>
                    <a:pt x="3101" y="514"/>
                  </a:cubicBezTo>
                  <a:cubicBezTo>
                    <a:pt x="3043" y="1124"/>
                    <a:pt x="2825" y="1830"/>
                    <a:pt x="2100" y="2029"/>
                  </a:cubicBezTo>
                  <a:cubicBezTo>
                    <a:pt x="2007" y="2054"/>
                    <a:pt x="1917" y="2066"/>
                    <a:pt x="1830" y="2066"/>
                  </a:cubicBezTo>
                  <a:cubicBezTo>
                    <a:pt x="1189" y="2066"/>
                    <a:pt x="712" y="1434"/>
                    <a:pt x="469" y="1027"/>
                  </a:cubicBezTo>
                  <a:cubicBezTo>
                    <a:pt x="987" y="613"/>
                    <a:pt x="1626" y="394"/>
                    <a:pt x="2276" y="394"/>
                  </a:cubicBezTo>
                  <a:close/>
                  <a:moveTo>
                    <a:pt x="2281" y="0"/>
                  </a:moveTo>
                  <a:cubicBezTo>
                    <a:pt x="1484" y="0"/>
                    <a:pt x="700" y="289"/>
                    <a:pt x="84" y="835"/>
                  </a:cubicBezTo>
                  <a:cubicBezTo>
                    <a:pt x="20" y="893"/>
                    <a:pt x="0" y="995"/>
                    <a:pt x="45" y="1072"/>
                  </a:cubicBezTo>
                  <a:cubicBezTo>
                    <a:pt x="527" y="1971"/>
                    <a:pt x="1156" y="2459"/>
                    <a:pt x="1823" y="2459"/>
                  </a:cubicBezTo>
                  <a:cubicBezTo>
                    <a:pt x="1952" y="2459"/>
                    <a:pt x="2080" y="2440"/>
                    <a:pt x="2209" y="2407"/>
                  </a:cubicBezTo>
                  <a:cubicBezTo>
                    <a:pt x="2992" y="2189"/>
                    <a:pt x="3454" y="1470"/>
                    <a:pt x="3505" y="379"/>
                  </a:cubicBezTo>
                  <a:cubicBezTo>
                    <a:pt x="3505" y="296"/>
                    <a:pt x="3454" y="212"/>
                    <a:pt x="3371" y="186"/>
                  </a:cubicBezTo>
                  <a:cubicBezTo>
                    <a:pt x="3015" y="61"/>
                    <a:pt x="2647" y="0"/>
                    <a:pt x="228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4" name="Google Shape;1911;p14">
              <a:extLst>
                <a:ext uri="{FF2B5EF4-FFF2-40B4-BE49-F238E27FC236}">
                  <a16:creationId xmlns:a16="http://schemas.microsoft.com/office/drawing/2014/main" id="{F5D1B218-54C9-441E-A301-E1C44419D6BD}"/>
                </a:ext>
              </a:extLst>
            </p:cNvPr>
            <p:cNvSpPr/>
            <p:nvPr/>
          </p:nvSpPr>
          <p:spPr>
            <a:xfrm>
              <a:off x="7598982" y="3367424"/>
              <a:ext cx="57117" cy="69272"/>
            </a:xfrm>
            <a:custGeom>
              <a:avLst/>
              <a:gdLst/>
              <a:ahLst/>
              <a:cxnLst/>
              <a:rect l="l" t="t" r="r" b="b"/>
              <a:pathLst>
                <a:path w="2138" h="2593" extrusionOk="0">
                  <a:moveTo>
                    <a:pt x="52" y="1"/>
                  </a:moveTo>
                  <a:cubicBezTo>
                    <a:pt x="41" y="1"/>
                    <a:pt x="29" y="4"/>
                    <a:pt x="19" y="12"/>
                  </a:cubicBezTo>
                  <a:cubicBezTo>
                    <a:pt x="0" y="31"/>
                    <a:pt x="0" y="63"/>
                    <a:pt x="19" y="82"/>
                  </a:cubicBezTo>
                  <a:cubicBezTo>
                    <a:pt x="167" y="307"/>
                    <a:pt x="308" y="525"/>
                    <a:pt x="462" y="750"/>
                  </a:cubicBezTo>
                  <a:cubicBezTo>
                    <a:pt x="610" y="975"/>
                    <a:pt x="764" y="1193"/>
                    <a:pt x="937" y="1398"/>
                  </a:cubicBezTo>
                  <a:cubicBezTo>
                    <a:pt x="1104" y="1604"/>
                    <a:pt x="1278" y="1809"/>
                    <a:pt x="1457" y="2008"/>
                  </a:cubicBezTo>
                  <a:cubicBezTo>
                    <a:pt x="1631" y="2201"/>
                    <a:pt x="1823" y="2393"/>
                    <a:pt x="2009" y="2573"/>
                  </a:cubicBezTo>
                  <a:cubicBezTo>
                    <a:pt x="2022" y="2586"/>
                    <a:pt x="2038" y="2592"/>
                    <a:pt x="2054" y="2592"/>
                  </a:cubicBezTo>
                  <a:cubicBezTo>
                    <a:pt x="2070" y="2592"/>
                    <a:pt x="2086" y="2586"/>
                    <a:pt x="2099" y="2573"/>
                  </a:cubicBezTo>
                  <a:cubicBezTo>
                    <a:pt x="2131" y="2554"/>
                    <a:pt x="2138" y="2515"/>
                    <a:pt x="2118" y="2483"/>
                  </a:cubicBezTo>
                  <a:cubicBezTo>
                    <a:pt x="1977" y="2271"/>
                    <a:pt x="1842" y="2040"/>
                    <a:pt x="1676" y="1828"/>
                  </a:cubicBezTo>
                  <a:cubicBezTo>
                    <a:pt x="1515" y="1617"/>
                    <a:pt x="1361" y="1405"/>
                    <a:pt x="1188" y="1199"/>
                  </a:cubicBezTo>
                  <a:cubicBezTo>
                    <a:pt x="1014" y="1000"/>
                    <a:pt x="841" y="801"/>
                    <a:pt x="661" y="602"/>
                  </a:cubicBezTo>
                  <a:cubicBezTo>
                    <a:pt x="482" y="410"/>
                    <a:pt x="289" y="217"/>
                    <a:pt x="96" y="38"/>
                  </a:cubicBezTo>
                  <a:cubicBezTo>
                    <a:pt x="96" y="31"/>
                    <a:pt x="96" y="31"/>
                    <a:pt x="96" y="25"/>
                  </a:cubicBezTo>
                  <a:cubicBezTo>
                    <a:pt x="85" y="9"/>
                    <a:pt x="68" y="1"/>
                    <a:pt x="5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5" name="Google Shape;1912;p14">
              <a:extLst>
                <a:ext uri="{FF2B5EF4-FFF2-40B4-BE49-F238E27FC236}">
                  <a16:creationId xmlns:a16="http://schemas.microsoft.com/office/drawing/2014/main" id="{4BC2C194-7946-CB21-74B2-99FBE832E551}"/>
                </a:ext>
              </a:extLst>
            </p:cNvPr>
            <p:cNvSpPr/>
            <p:nvPr/>
          </p:nvSpPr>
          <p:spPr>
            <a:xfrm>
              <a:off x="7692587" y="3518384"/>
              <a:ext cx="179926" cy="184146"/>
            </a:xfrm>
            <a:custGeom>
              <a:avLst/>
              <a:gdLst/>
              <a:ahLst/>
              <a:cxnLst/>
              <a:rect l="l" t="t" r="r" b="b"/>
              <a:pathLst>
                <a:path w="6735" h="6893" extrusionOk="0">
                  <a:moveTo>
                    <a:pt x="137" y="0"/>
                  </a:moveTo>
                  <a:cubicBezTo>
                    <a:pt x="126" y="0"/>
                    <a:pt x="115" y="1"/>
                    <a:pt x="104" y="3"/>
                  </a:cubicBezTo>
                  <a:lnTo>
                    <a:pt x="91" y="3"/>
                  </a:lnTo>
                  <a:cubicBezTo>
                    <a:pt x="33" y="16"/>
                    <a:pt x="1" y="74"/>
                    <a:pt x="14" y="138"/>
                  </a:cubicBezTo>
                  <a:cubicBezTo>
                    <a:pt x="27" y="157"/>
                    <a:pt x="52" y="170"/>
                    <a:pt x="78" y="170"/>
                  </a:cubicBezTo>
                  <a:cubicBezTo>
                    <a:pt x="72" y="145"/>
                    <a:pt x="84" y="119"/>
                    <a:pt x="117" y="106"/>
                  </a:cubicBezTo>
                  <a:cubicBezTo>
                    <a:pt x="118" y="106"/>
                    <a:pt x="119" y="106"/>
                    <a:pt x="121" y="106"/>
                  </a:cubicBezTo>
                  <a:cubicBezTo>
                    <a:pt x="160" y="106"/>
                    <a:pt x="228" y="192"/>
                    <a:pt x="283" y="260"/>
                  </a:cubicBezTo>
                  <a:lnTo>
                    <a:pt x="482" y="478"/>
                  </a:lnTo>
                  <a:lnTo>
                    <a:pt x="868" y="915"/>
                  </a:lnTo>
                  <a:lnTo>
                    <a:pt x="1651" y="1788"/>
                  </a:lnTo>
                  <a:lnTo>
                    <a:pt x="3243" y="3495"/>
                  </a:lnTo>
                  <a:lnTo>
                    <a:pt x="4867" y="5171"/>
                  </a:lnTo>
                  <a:cubicBezTo>
                    <a:pt x="5412" y="5716"/>
                    <a:pt x="5971" y="6262"/>
                    <a:pt x="6529" y="6801"/>
                  </a:cubicBezTo>
                  <a:cubicBezTo>
                    <a:pt x="6586" y="6853"/>
                    <a:pt x="6639" y="6892"/>
                    <a:pt x="6677" y="6892"/>
                  </a:cubicBezTo>
                  <a:cubicBezTo>
                    <a:pt x="6687" y="6892"/>
                    <a:pt x="6695" y="6890"/>
                    <a:pt x="6703" y="6885"/>
                  </a:cubicBezTo>
                  <a:cubicBezTo>
                    <a:pt x="6735" y="6866"/>
                    <a:pt x="6703" y="6782"/>
                    <a:pt x="6632" y="6705"/>
                  </a:cubicBezTo>
                  <a:cubicBezTo>
                    <a:pt x="6112" y="6121"/>
                    <a:pt x="5599" y="5543"/>
                    <a:pt x="5072" y="4965"/>
                  </a:cubicBezTo>
                  <a:lnTo>
                    <a:pt x="3474" y="3264"/>
                  </a:lnTo>
                  <a:lnTo>
                    <a:pt x="1843" y="1602"/>
                  </a:lnTo>
                  <a:lnTo>
                    <a:pt x="1015" y="780"/>
                  </a:lnTo>
                  <a:lnTo>
                    <a:pt x="598" y="376"/>
                  </a:lnTo>
                  <a:lnTo>
                    <a:pt x="386" y="170"/>
                  </a:lnTo>
                  <a:lnTo>
                    <a:pt x="283" y="68"/>
                  </a:lnTo>
                  <a:cubicBezTo>
                    <a:pt x="241" y="25"/>
                    <a:pt x="190" y="0"/>
                    <a:pt x="1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6" name="Google Shape;1913;p14">
              <a:extLst>
                <a:ext uri="{FF2B5EF4-FFF2-40B4-BE49-F238E27FC236}">
                  <a16:creationId xmlns:a16="http://schemas.microsoft.com/office/drawing/2014/main" id="{7E2A3A2A-8E38-3F07-61F7-BAAFFF25DD61}"/>
                </a:ext>
              </a:extLst>
            </p:cNvPr>
            <p:cNvSpPr/>
            <p:nvPr/>
          </p:nvSpPr>
          <p:spPr>
            <a:xfrm>
              <a:off x="7699292" y="3617466"/>
              <a:ext cx="67509" cy="86102"/>
            </a:xfrm>
            <a:custGeom>
              <a:avLst/>
              <a:gdLst/>
              <a:ahLst/>
              <a:cxnLst/>
              <a:rect l="l" t="t" r="r" b="b"/>
              <a:pathLst>
                <a:path w="2527" h="3223" extrusionOk="0">
                  <a:moveTo>
                    <a:pt x="43" y="1"/>
                  </a:moveTo>
                  <a:cubicBezTo>
                    <a:pt x="35" y="1"/>
                    <a:pt x="27" y="2"/>
                    <a:pt x="20" y="5"/>
                  </a:cubicBezTo>
                  <a:cubicBezTo>
                    <a:pt x="0" y="24"/>
                    <a:pt x="0" y="62"/>
                    <a:pt x="20" y="88"/>
                  </a:cubicBezTo>
                  <a:lnTo>
                    <a:pt x="591" y="878"/>
                  </a:lnTo>
                  <a:lnTo>
                    <a:pt x="1169" y="1661"/>
                  </a:lnTo>
                  <a:lnTo>
                    <a:pt x="1759" y="2431"/>
                  </a:lnTo>
                  <a:lnTo>
                    <a:pt x="2375" y="3195"/>
                  </a:lnTo>
                  <a:cubicBezTo>
                    <a:pt x="2390" y="3215"/>
                    <a:pt x="2409" y="3223"/>
                    <a:pt x="2428" y="3223"/>
                  </a:cubicBezTo>
                  <a:cubicBezTo>
                    <a:pt x="2478" y="3223"/>
                    <a:pt x="2526" y="3167"/>
                    <a:pt x="2485" y="3112"/>
                  </a:cubicBezTo>
                  <a:cubicBezTo>
                    <a:pt x="2331" y="2829"/>
                    <a:pt x="2170" y="2540"/>
                    <a:pt x="1990" y="2264"/>
                  </a:cubicBezTo>
                  <a:cubicBezTo>
                    <a:pt x="1817" y="1982"/>
                    <a:pt x="1631" y="1719"/>
                    <a:pt x="1425" y="1462"/>
                  </a:cubicBezTo>
                  <a:cubicBezTo>
                    <a:pt x="1207" y="1205"/>
                    <a:pt x="995" y="955"/>
                    <a:pt x="771" y="711"/>
                  </a:cubicBezTo>
                  <a:cubicBezTo>
                    <a:pt x="552" y="473"/>
                    <a:pt x="321" y="242"/>
                    <a:pt x="84" y="18"/>
                  </a:cubicBezTo>
                  <a:cubicBezTo>
                    <a:pt x="72" y="5"/>
                    <a:pt x="57" y="1"/>
                    <a:pt x="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7" name="Google Shape;1914;p14">
              <a:extLst>
                <a:ext uri="{FF2B5EF4-FFF2-40B4-BE49-F238E27FC236}">
                  <a16:creationId xmlns:a16="http://schemas.microsoft.com/office/drawing/2014/main" id="{46858B59-194B-F948-AF71-5E1E44EA335A}"/>
                </a:ext>
              </a:extLst>
            </p:cNvPr>
            <p:cNvSpPr/>
            <p:nvPr/>
          </p:nvSpPr>
          <p:spPr>
            <a:xfrm>
              <a:off x="7700841" y="3678748"/>
              <a:ext cx="44427" cy="57384"/>
            </a:xfrm>
            <a:custGeom>
              <a:avLst/>
              <a:gdLst/>
              <a:ahLst/>
              <a:cxnLst/>
              <a:rect l="l" t="t" r="r" b="b"/>
              <a:pathLst>
                <a:path w="1663" h="2148" extrusionOk="0">
                  <a:moveTo>
                    <a:pt x="58" y="1"/>
                  </a:moveTo>
                  <a:cubicBezTo>
                    <a:pt x="43" y="1"/>
                    <a:pt x="29" y="6"/>
                    <a:pt x="19" y="15"/>
                  </a:cubicBezTo>
                  <a:cubicBezTo>
                    <a:pt x="0" y="34"/>
                    <a:pt x="0" y="67"/>
                    <a:pt x="19" y="86"/>
                  </a:cubicBezTo>
                  <a:cubicBezTo>
                    <a:pt x="129" y="272"/>
                    <a:pt x="225" y="458"/>
                    <a:pt x="340" y="638"/>
                  </a:cubicBezTo>
                  <a:cubicBezTo>
                    <a:pt x="462" y="818"/>
                    <a:pt x="578" y="997"/>
                    <a:pt x="700" y="1171"/>
                  </a:cubicBezTo>
                  <a:cubicBezTo>
                    <a:pt x="828" y="1344"/>
                    <a:pt x="969" y="1511"/>
                    <a:pt x="1104" y="1671"/>
                  </a:cubicBezTo>
                  <a:cubicBezTo>
                    <a:pt x="1239" y="1832"/>
                    <a:pt x="1393" y="1986"/>
                    <a:pt x="1547" y="2134"/>
                  </a:cubicBezTo>
                  <a:cubicBezTo>
                    <a:pt x="1560" y="2143"/>
                    <a:pt x="1574" y="2148"/>
                    <a:pt x="1588" y="2148"/>
                  </a:cubicBezTo>
                  <a:cubicBezTo>
                    <a:pt x="1602" y="2148"/>
                    <a:pt x="1615" y="2143"/>
                    <a:pt x="1624" y="2134"/>
                  </a:cubicBezTo>
                  <a:cubicBezTo>
                    <a:pt x="1650" y="2121"/>
                    <a:pt x="1663" y="2082"/>
                    <a:pt x="1656" y="2057"/>
                  </a:cubicBezTo>
                  <a:cubicBezTo>
                    <a:pt x="1554" y="1864"/>
                    <a:pt x="1444" y="1678"/>
                    <a:pt x="1329" y="1498"/>
                  </a:cubicBezTo>
                  <a:cubicBezTo>
                    <a:pt x="1220" y="1318"/>
                    <a:pt x="1091" y="1145"/>
                    <a:pt x="963" y="978"/>
                  </a:cubicBezTo>
                  <a:cubicBezTo>
                    <a:pt x="822" y="818"/>
                    <a:pt x="687" y="651"/>
                    <a:pt x="546" y="490"/>
                  </a:cubicBezTo>
                  <a:cubicBezTo>
                    <a:pt x="405" y="330"/>
                    <a:pt x="250" y="176"/>
                    <a:pt x="103" y="28"/>
                  </a:cubicBezTo>
                  <a:lnTo>
                    <a:pt x="96" y="15"/>
                  </a:lnTo>
                  <a:cubicBezTo>
                    <a:pt x="87" y="6"/>
                    <a:pt x="72" y="1"/>
                    <a:pt x="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8" name="Google Shape;1915;p14">
              <a:extLst>
                <a:ext uri="{FF2B5EF4-FFF2-40B4-BE49-F238E27FC236}">
                  <a16:creationId xmlns:a16="http://schemas.microsoft.com/office/drawing/2014/main" id="{8D42BE7A-88BA-41C8-82A1-FCAC337C0BC8}"/>
                </a:ext>
              </a:extLst>
            </p:cNvPr>
            <p:cNvSpPr/>
            <p:nvPr/>
          </p:nvSpPr>
          <p:spPr>
            <a:xfrm>
              <a:off x="7447890" y="3548811"/>
              <a:ext cx="104643" cy="269447"/>
            </a:xfrm>
            <a:custGeom>
              <a:avLst/>
              <a:gdLst/>
              <a:ahLst/>
              <a:cxnLst/>
              <a:rect l="l" t="t" r="r" b="b"/>
              <a:pathLst>
                <a:path w="3917" h="10086" extrusionOk="0">
                  <a:moveTo>
                    <a:pt x="3875" y="1"/>
                  </a:moveTo>
                  <a:cubicBezTo>
                    <a:pt x="3841" y="1"/>
                    <a:pt x="3778" y="55"/>
                    <a:pt x="3724" y="142"/>
                  </a:cubicBezTo>
                  <a:cubicBezTo>
                    <a:pt x="3506" y="527"/>
                    <a:pt x="3326" y="925"/>
                    <a:pt x="3172" y="1342"/>
                  </a:cubicBezTo>
                  <a:cubicBezTo>
                    <a:pt x="3005" y="1740"/>
                    <a:pt x="2832" y="2138"/>
                    <a:pt x="2652" y="2530"/>
                  </a:cubicBezTo>
                  <a:lnTo>
                    <a:pt x="1541" y="4898"/>
                  </a:lnTo>
                  <a:cubicBezTo>
                    <a:pt x="1169" y="5694"/>
                    <a:pt x="848" y="6510"/>
                    <a:pt x="566" y="7338"/>
                  </a:cubicBezTo>
                  <a:cubicBezTo>
                    <a:pt x="290" y="8172"/>
                    <a:pt x="103" y="9032"/>
                    <a:pt x="7" y="9905"/>
                  </a:cubicBezTo>
                  <a:cubicBezTo>
                    <a:pt x="1" y="9995"/>
                    <a:pt x="7" y="10079"/>
                    <a:pt x="33" y="10085"/>
                  </a:cubicBezTo>
                  <a:cubicBezTo>
                    <a:pt x="34" y="10085"/>
                    <a:pt x="35" y="10086"/>
                    <a:pt x="37" y="10086"/>
                  </a:cubicBezTo>
                  <a:cubicBezTo>
                    <a:pt x="67" y="10086"/>
                    <a:pt x="98" y="10011"/>
                    <a:pt x="116" y="9925"/>
                  </a:cubicBezTo>
                  <a:cubicBezTo>
                    <a:pt x="270" y="9071"/>
                    <a:pt x="501" y="8230"/>
                    <a:pt x="810" y="7421"/>
                  </a:cubicBezTo>
                  <a:cubicBezTo>
                    <a:pt x="1111" y="6612"/>
                    <a:pt x="1477" y="5823"/>
                    <a:pt x="1837" y="5033"/>
                  </a:cubicBezTo>
                  <a:cubicBezTo>
                    <a:pt x="2196" y="4237"/>
                    <a:pt x="2581" y="3448"/>
                    <a:pt x="2909" y="2645"/>
                  </a:cubicBezTo>
                  <a:cubicBezTo>
                    <a:pt x="3082" y="2241"/>
                    <a:pt x="3236" y="1836"/>
                    <a:pt x="3384" y="1419"/>
                  </a:cubicBezTo>
                  <a:cubicBezTo>
                    <a:pt x="3506" y="1008"/>
                    <a:pt x="3666" y="604"/>
                    <a:pt x="3846" y="206"/>
                  </a:cubicBezTo>
                  <a:cubicBezTo>
                    <a:pt x="3891" y="116"/>
                    <a:pt x="3916" y="33"/>
                    <a:pt x="3891" y="7"/>
                  </a:cubicBezTo>
                  <a:cubicBezTo>
                    <a:pt x="3887" y="3"/>
                    <a:pt x="3881" y="1"/>
                    <a:pt x="387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9" name="Google Shape;1916;p14">
              <a:extLst>
                <a:ext uri="{FF2B5EF4-FFF2-40B4-BE49-F238E27FC236}">
                  <a16:creationId xmlns:a16="http://schemas.microsoft.com/office/drawing/2014/main" id="{DC42E107-2DD6-FBB9-186F-7BF31623FD49}"/>
                </a:ext>
              </a:extLst>
            </p:cNvPr>
            <p:cNvSpPr/>
            <p:nvPr/>
          </p:nvSpPr>
          <p:spPr>
            <a:xfrm>
              <a:off x="8102775" y="4281896"/>
              <a:ext cx="76351" cy="208350"/>
            </a:xfrm>
            <a:custGeom>
              <a:avLst/>
              <a:gdLst/>
              <a:ahLst/>
              <a:cxnLst/>
              <a:rect l="l" t="t" r="r" b="b"/>
              <a:pathLst>
                <a:path w="2858" h="7799" extrusionOk="0">
                  <a:moveTo>
                    <a:pt x="86" y="1"/>
                  </a:moveTo>
                  <a:cubicBezTo>
                    <a:pt x="58" y="1"/>
                    <a:pt x="31" y="12"/>
                    <a:pt x="14" y="33"/>
                  </a:cubicBezTo>
                  <a:cubicBezTo>
                    <a:pt x="1" y="59"/>
                    <a:pt x="46" y="97"/>
                    <a:pt x="104" y="136"/>
                  </a:cubicBezTo>
                  <a:cubicBezTo>
                    <a:pt x="354" y="347"/>
                    <a:pt x="514" y="636"/>
                    <a:pt x="566" y="957"/>
                  </a:cubicBezTo>
                  <a:lnTo>
                    <a:pt x="797" y="1933"/>
                  </a:lnTo>
                  <a:lnTo>
                    <a:pt x="1291" y="3891"/>
                  </a:lnTo>
                  <a:cubicBezTo>
                    <a:pt x="1477" y="4539"/>
                    <a:pt x="1651" y="5194"/>
                    <a:pt x="1850" y="5842"/>
                  </a:cubicBezTo>
                  <a:cubicBezTo>
                    <a:pt x="2036" y="6497"/>
                    <a:pt x="2318" y="7126"/>
                    <a:pt x="2684" y="7704"/>
                  </a:cubicBezTo>
                  <a:cubicBezTo>
                    <a:pt x="2722" y="7758"/>
                    <a:pt x="2769" y="7798"/>
                    <a:pt x="2806" y="7798"/>
                  </a:cubicBezTo>
                  <a:cubicBezTo>
                    <a:pt x="2813" y="7798"/>
                    <a:pt x="2819" y="7797"/>
                    <a:pt x="2825" y="7794"/>
                  </a:cubicBezTo>
                  <a:cubicBezTo>
                    <a:pt x="2857" y="7781"/>
                    <a:pt x="2845" y="7704"/>
                    <a:pt x="2806" y="7627"/>
                  </a:cubicBezTo>
                  <a:cubicBezTo>
                    <a:pt x="2504" y="7030"/>
                    <a:pt x="2273" y="6407"/>
                    <a:pt x="2119" y="5759"/>
                  </a:cubicBezTo>
                  <a:lnTo>
                    <a:pt x="1606" y="3801"/>
                  </a:lnTo>
                  <a:lnTo>
                    <a:pt x="1047" y="1850"/>
                  </a:lnTo>
                  <a:cubicBezTo>
                    <a:pt x="951" y="1522"/>
                    <a:pt x="855" y="1195"/>
                    <a:pt x="745" y="874"/>
                  </a:cubicBezTo>
                  <a:cubicBezTo>
                    <a:pt x="662" y="527"/>
                    <a:pt x="450" y="226"/>
                    <a:pt x="155" y="27"/>
                  </a:cubicBezTo>
                  <a:cubicBezTo>
                    <a:pt x="134" y="9"/>
                    <a:pt x="110" y="1"/>
                    <a:pt x="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0" name="Google Shape;1917;p14">
              <a:extLst>
                <a:ext uri="{FF2B5EF4-FFF2-40B4-BE49-F238E27FC236}">
                  <a16:creationId xmlns:a16="http://schemas.microsoft.com/office/drawing/2014/main" id="{ECB7BC4F-F837-5524-235D-C1CFBE3B7EA3}"/>
                </a:ext>
              </a:extLst>
            </p:cNvPr>
            <p:cNvSpPr/>
            <p:nvPr/>
          </p:nvSpPr>
          <p:spPr>
            <a:xfrm>
              <a:off x="8092997" y="4388083"/>
              <a:ext cx="51667" cy="117653"/>
            </a:xfrm>
            <a:custGeom>
              <a:avLst/>
              <a:gdLst/>
              <a:ahLst/>
              <a:cxnLst/>
              <a:rect l="l" t="t" r="r" b="b"/>
              <a:pathLst>
                <a:path w="1934" h="4404" extrusionOk="0">
                  <a:moveTo>
                    <a:pt x="47" y="1"/>
                  </a:moveTo>
                  <a:cubicBezTo>
                    <a:pt x="38" y="1"/>
                    <a:pt x="29" y="2"/>
                    <a:pt x="20" y="6"/>
                  </a:cubicBezTo>
                  <a:cubicBezTo>
                    <a:pt x="1" y="12"/>
                    <a:pt x="1" y="57"/>
                    <a:pt x="20" y="96"/>
                  </a:cubicBezTo>
                  <a:cubicBezTo>
                    <a:pt x="213" y="436"/>
                    <a:pt x="373" y="783"/>
                    <a:pt x="534" y="1129"/>
                  </a:cubicBezTo>
                  <a:cubicBezTo>
                    <a:pt x="701" y="1476"/>
                    <a:pt x="848" y="1822"/>
                    <a:pt x="1002" y="2175"/>
                  </a:cubicBezTo>
                  <a:cubicBezTo>
                    <a:pt x="1150" y="2529"/>
                    <a:pt x="1291" y="2882"/>
                    <a:pt x="1420" y="3241"/>
                  </a:cubicBezTo>
                  <a:cubicBezTo>
                    <a:pt x="1548" y="3607"/>
                    <a:pt x="1683" y="3966"/>
                    <a:pt x="1798" y="4332"/>
                  </a:cubicBezTo>
                  <a:cubicBezTo>
                    <a:pt x="1804" y="4373"/>
                    <a:pt x="1821" y="4404"/>
                    <a:pt x="1863" y="4404"/>
                  </a:cubicBezTo>
                  <a:cubicBezTo>
                    <a:pt x="1867" y="4404"/>
                    <a:pt x="1871" y="4404"/>
                    <a:pt x="1875" y="4403"/>
                  </a:cubicBezTo>
                  <a:cubicBezTo>
                    <a:pt x="1933" y="4403"/>
                    <a:pt x="1933" y="4358"/>
                    <a:pt x="1933" y="4300"/>
                  </a:cubicBezTo>
                  <a:cubicBezTo>
                    <a:pt x="1875" y="3915"/>
                    <a:pt x="1792" y="3530"/>
                    <a:pt x="1689" y="3158"/>
                  </a:cubicBezTo>
                  <a:cubicBezTo>
                    <a:pt x="1580" y="2779"/>
                    <a:pt x="1445" y="2413"/>
                    <a:pt x="1298" y="2054"/>
                  </a:cubicBezTo>
                  <a:cubicBezTo>
                    <a:pt x="1137" y="1694"/>
                    <a:pt x="957" y="1347"/>
                    <a:pt x="765" y="1007"/>
                  </a:cubicBezTo>
                  <a:cubicBezTo>
                    <a:pt x="566" y="667"/>
                    <a:pt x="348" y="346"/>
                    <a:pt x="110" y="31"/>
                  </a:cubicBezTo>
                  <a:cubicBezTo>
                    <a:pt x="96" y="13"/>
                    <a:pt x="72"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1" name="Google Shape;1918;p14">
              <a:extLst>
                <a:ext uri="{FF2B5EF4-FFF2-40B4-BE49-F238E27FC236}">
                  <a16:creationId xmlns:a16="http://schemas.microsoft.com/office/drawing/2014/main" id="{5BC9AF85-1D5E-B48B-A4ED-EC2CE4DECB1B}"/>
                </a:ext>
              </a:extLst>
            </p:cNvPr>
            <p:cNvSpPr/>
            <p:nvPr/>
          </p:nvSpPr>
          <p:spPr>
            <a:xfrm>
              <a:off x="8055785" y="4428689"/>
              <a:ext cx="43946" cy="102078"/>
            </a:xfrm>
            <a:custGeom>
              <a:avLst/>
              <a:gdLst/>
              <a:ahLst/>
              <a:cxnLst/>
              <a:rect l="l" t="t" r="r" b="b"/>
              <a:pathLst>
                <a:path w="1645" h="3821" extrusionOk="0">
                  <a:moveTo>
                    <a:pt x="1541" y="3632"/>
                  </a:moveTo>
                  <a:cubicBezTo>
                    <a:pt x="1543" y="3633"/>
                    <a:pt x="1545" y="3633"/>
                    <a:pt x="1546" y="3633"/>
                  </a:cubicBezTo>
                  <a:lnTo>
                    <a:pt x="1546" y="3633"/>
                  </a:lnTo>
                  <a:cubicBezTo>
                    <a:pt x="1545" y="3634"/>
                    <a:pt x="1543" y="3635"/>
                    <a:pt x="1542" y="3636"/>
                  </a:cubicBezTo>
                  <a:lnTo>
                    <a:pt x="1542" y="3636"/>
                  </a:lnTo>
                  <a:lnTo>
                    <a:pt x="1542" y="3634"/>
                  </a:lnTo>
                  <a:cubicBezTo>
                    <a:pt x="1541" y="3633"/>
                    <a:pt x="1541" y="3633"/>
                    <a:pt x="1541" y="3632"/>
                  </a:cubicBezTo>
                  <a:close/>
                  <a:moveTo>
                    <a:pt x="20" y="1"/>
                  </a:moveTo>
                  <a:cubicBezTo>
                    <a:pt x="1" y="26"/>
                    <a:pt x="1" y="65"/>
                    <a:pt x="20" y="91"/>
                  </a:cubicBezTo>
                  <a:cubicBezTo>
                    <a:pt x="174" y="392"/>
                    <a:pt x="309" y="726"/>
                    <a:pt x="437" y="1021"/>
                  </a:cubicBezTo>
                  <a:cubicBezTo>
                    <a:pt x="572" y="1323"/>
                    <a:pt x="688" y="1644"/>
                    <a:pt x="797" y="1971"/>
                  </a:cubicBezTo>
                  <a:cubicBezTo>
                    <a:pt x="912" y="2299"/>
                    <a:pt x="1015" y="2626"/>
                    <a:pt x="1105" y="2947"/>
                  </a:cubicBezTo>
                  <a:cubicBezTo>
                    <a:pt x="1150" y="3114"/>
                    <a:pt x="1195" y="3281"/>
                    <a:pt x="1233" y="3441"/>
                  </a:cubicBezTo>
                  <a:cubicBezTo>
                    <a:pt x="1253" y="3538"/>
                    <a:pt x="1285" y="3628"/>
                    <a:pt x="1330" y="3717"/>
                  </a:cubicBezTo>
                  <a:cubicBezTo>
                    <a:pt x="1368" y="3782"/>
                    <a:pt x="1439" y="3820"/>
                    <a:pt x="1509" y="3820"/>
                  </a:cubicBezTo>
                  <a:cubicBezTo>
                    <a:pt x="1567" y="3814"/>
                    <a:pt x="1619" y="3775"/>
                    <a:pt x="1631" y="3724"/>
                  </a:cubicBezTo>
                  <a:cubicBezTo>
                    <a:pt x="1644" y="3685"/>
                    <a:pt x="1644" y="3647"/>
                    <a:pt x="1631" y="3615"/>
                  </a:cubicBezTo>
                  <a:cubicBezTo>
                    <a:pt x="1626" y="3594"/>
                    <a:pt x="1564" y="3551"/>
                    <a:pt x="1532" y="3551"/>
                  </a:cubicBezTo>
                  <a:cubicBezTo>
                    <a:pt x="1528" y="3551"/>
                    <a:pt x="1525" y="3551"/>
                    <a:pt x="1523" y="3552"/>
                  </a:cubicBezTo>
                  <a:lnTo>
                    <a:pt x="1523" y="3552"/>
                  </a:lnTo>
                  <a:cubicBezTo>
                    <a:pt x="1514" y="3505"/>
                    <a:pt x="1509" y="3457"/>
                    <a:pt x="1509" y="3409"/>
                  </a:cubicBezTo>
                  <a:cubicBezTo>
                    <a:pt x="1490" y="3242"/>
                    <a:pt x="1465" y="3069"/>
                    <a:pt x="1426" y="2896"/>
                  </a:cubicBezTo>
                  <a:cubicBezTo>
                    <a:pt x="1362" y="2549"/>
                    <a:pt x="1266" y="2215"/>
                    <a:pt x="1156" y="1882"/>
                  </a:cubicBezTo>
                  <a:cubicBezTo>
                    <a:pt x="1028" y="1554"/>
                    <a:pt x="887" y="1240"/>
                    <a:pt x="720" y="932"/>
                  </a:cubicBezTo>
                  <a:cubicBezTo>
                    <a:pt x="553" y="630"/>
                    <a:pt x="367" y="335"/>
                    <a:pt x="161" y="59"/>
                  </a:cubicBezTo>
                  <a:cubicBezTo>
                    <a:pt x="136" y="20"/>
                    <a:pt x="104" y="20"/>
                    <a:pt x="2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2" name="Google Shape;1919;p14">
              <a:extLst>
                <a:ext uri="{FF2B5EF4-FFF2-40B4-BE49-F238E27FC236}">
                  <a16:creationId xmlns:a16="http://schemas.microsoft.com/office/drawing/2014/main" id="{5C138A29-8C39-7DDD-9BDE-B0497843C577}"/>
                </a:ext>
              </a:extLst>
            </p:cNvPr>
            <p:cNvSpPr/>
            <p:nvPr/>
          </p:nvSpPr>
          <p:spPr>
            <a:xfrm>
              <a:off x="8109827" y="4591724"/>
              <a:ext cx="110787" cy="226971"/>
            </a:xfrm>
            <a:custGeom>
              <a:avLst/>
              <a:gdLst/>
              <a:ahLst/>
              <a:cxnLst/>
              <a:rect l="l" t="t" r="r" b="b"/>
              <a:pathLst>
                <a:path w="4147" h="8496" extrusionOk="0">
                  <a:moveTo>
                    <a:pt x="2931" y="1"/>
                  </a:moveTo>
                  <a:cubicBezTo>
                    <a:pt x="2928" y="1"/>
                    <a:pt x="2924" y="1"/>
                    <a:pt x="2921" y="2"/>
                  </a:cubicBezTo>
                  <a:cubicBezTo>
                    <a:pt x="2882" y="15"/>
                    <a:pt x="2895" y="105"/>
                    <a:pt x="2946" y="208"/>
                  </a:cubicBezTo>
                  <a:cubicBezTo>
                    <a:pt x="3325" y="965"/>
                    <a:pt x="3576" y="1768"/>
                    <a:pt x="3704" y="2602"/>
                  </a:cubicBezTo>
                  <a:cubicBezTo>
                    <a:pt x="3832" y="3424"/>
                    <a:pt x="3781" y="4265"/>
                    <a:pt x="3556" y="5067"/>
                  </a:cubicBezTo>
                  <a:cubicBezTo>
                    <a:pt x="3344" y="5876"/>
                    <a:pt x="2914" y="6601"/>
                    <a:pt x="2317" y="7186"/>
                  </a:cubicBezTo>
                  <a:cubicBezTo>
                    <a:pt x="1720" y="7776"/>
                    <a:pt x="969" y="8187"/>
                    <a:pt x="154" y="8386"/>
                  </a:cubicBezTo>
                  <a:cubicBezTo>
                    <a:pt x="71" y="8412"/>
                    <a:pt x="6" y="8444"/>
                    <a:pt x="0" y="8469"/>
                  </a:cubicBezTo>
                  <a:cubicBezTo>
                    <a:pt x="0" y="8495"/>
                    <a:pt x="77" y="8495"/>
                    <a:pt x="173" y="8495"/>
                  </a:cubicBezTo>
                  <a:cubicBezTo>
                    <a:pt x="1034" y="8347"/>
                    <a:pt x="1842" y="7956"/>
                    <a:pt x="2491" y="7372"/>
                  </a:cubicBezTo>
                  <a:cubicBezTo>
                    <a:pt x="3152" y="6781"/>
                    <a:pt x="3627" y="6017"/>
                    <a:pt x="3871" y="5164"/>
                  </a:cubicBezTo>
                  <a:cubicBezTo>
                    <a:pt x="4102" y="4316"/>
                    <a:pt x="4147" y="3424"/>
                    <a:pt x="3986" y="2557"/>
                  </a:cubicBezTo>
                  <a:cubicBezTo>
                    <a:pt x="3826" y="1704"/>
                    <a:pt x="3518" y="888"/>
                    <a:pt x="3075" y="144"/>
                  </a:cubicBezTo>
                  <a:cubicBezTo>
                    <a:pt x="3022" y="61"/>
                    <a:pt x="2969" y="1"/>
                    <a:pt x="293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3" name="Google Shape;1920;p14">
              <a:extLst>
                <a:ext uri="{FF2B5EF4-FFF2-40B4-BE49-F238E27FC236}">
                  <a16:creationId xmlns:a16="http://schemas.microsoft.com/office/drawing/2014/main" id="{958768FA-D186-D193-224A-B652EB3445D6}"/>
                </a:ext>
              </a:extLst>
            </p:cNvPr>
            <p:cNvSpPr/>
            <p:nvPr/>
          </p:nvSpPr>
          <p:spPr>
            <a:xfrm>
              <a:off x="8114796" y="4626505"/>
              <a:ext cx="32592" cy="124679"/>
            </a:xfrm>
            <a:custGeom>
              <a:avLst/>
              <a:gdLst/>
              <a:ahLst/>
              <a:cxnLst/>
              <a:rect l="l" t="t" r="r" b="b"/>
              <a:pathLst>
                <a:path w="1220" h="4667" extrusionOk="0">
                  <a:moveTo>
                    <a:pt x="717" y="0"/>
                  </a:moveTo>
                  <a:cubicBezTo>
                    <a:pt x="709" y="0"/>
                    <a:pt x="701" y="1"/>
                    <a:pt x="693" y="4"/>
                  </a:cubicBezTo>
                  <a:cubicBezTo>
                    <a:pt x="661" y="23"/>
                    <a:pt x="649" y="74"/>
                    <a:pt x="661" y="113"/>
                  </a:cubicBezTo>
                  <a:cubicBezTo>
                    <a:pt x="892" y="857"/>
                    <a:pt x="950" y="1640"/>
                    <a:pt x="841" y="2404"/>
                  </a:cubicBezTo>
                  <a:cubicBezTo>
                    <a:pt x="796" y="2789"/>
                    <a:pt x="700" y="3168"/>
                    <a:pt x="565" y="3528"/>
                  </a:cubicBezTo>
                  <a:cubicBezTo>
                    <a:pt x="430" y="3894"/>
                    <a:pt x="251" y="4240"/>
                    <a:pt x="32" y="4568"/>
                  </a:cubicBezTo>
                  <a:cubicBezTo>
                    <a:pt x="7" y="4600"/>
                    <a:pt x="0" y="4632"/>
                    <a:pt x="19" y="4657"/>
                  </a:cubicBezTo>
                  <a:cubicBezTo>
                    <a:pt x="25" y="4663"/>
                    <a:pt x="33" y="4666"/>
                    <a:pt x="42" y="4666"/>
                  </a:cubicBezTo>
                  <a:cubicBezTo>
                    <a:pt x="62" y="4666"/>
                    <a:pt x="87" y="4652"/>
                    <a:pt x="109" y="4625"/>
                  </a:cubicBezTo>
                  <a:cubicBezTo>
                    <a:pt x="392" y="4330"/>
                    <a:pt x="623" y="3990"/>
                    <a:pt x="796" y="3624"/>
                  </a:cubicBezTo>
                  <a:cubicBezTo>
                    <a:pt x="969" y="3252"/>
                    <a:pt x="1098" y="2860"/>
                    <a:pt x="1162" y="2456"/>
                  </a:cubicBezTo>
                  <a:cubicBezTo>
                    <a:pt x="1220" y="2045"/>
                    <a:pt x="1220" y="1634"/>
                    <a:pt x="1162" y="1223"/>
                  </a:cubicBezTo>
                  <a:cubicBezTo>
                    <a:pt x="1098" y="819"/>
                    <a:pt x="976" y="427"/>
                    <a:pt x="790" y="61"/>
                  </a:cubicBezTo>
                  <a:cubicBezTo>
                    <a:pt x="784" y="24"/>
                    <a:pt x="753" y="0"/>
                    <a:pt x="7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4" name="Google Shape;1921;p14">
              <a:extLst>
                <a:ext uri="{FF2B5EF4-FFF2-40B4-BE49-F238E27FC236}">
                  <a16:creationId xmlns:a16="http://schemas.microsoft.com/office/drawing/2014/main" id="{A687ADDC-9AFD-A5C7-60D2-672FFC4FE399}"/>
                </a:ext>
              </a:extLst>
            </p:cNvPr>
            <p:cNvSpPr/>
            <p:nvPr/>
          </p:nvSpPr>
          <p:spPr>
            <a:xfrm>
              <a:off x="7576516" y="4730850"/>
              <a:ext cx="146131" cy="170228"/>
            </a:xfrm>
            <a:custGeom>
              <a:avLst/>
              <a:gdLst/>
              <a:ahLst/>
              <a:cxnLst/>
              <a:rect l="l" t="t" r="r" b="b"/>
              <a:pathLst>
                <a:path w="5470" h="6372" extrusionOk="0">
                  <a:moveTo>
                    <a:pt x="150" y="0"/>
                  </a:moveTo>
                  <a:cubicBezTo>
                    <a:pt x="119" y="0"/>
                    <a:pt x="90" y="62"/>
                    <a:pt x="90" y="142"/>
                  </a:cubicBezTo>
                  <a:cubicBezTo>
                    <a:pt x="0" y="912"/>
                    <a:pt x="71" y="1689"/>
                    <a:pt x="295" y="2427"/>
                  </a:cubicBezTo>
                  <a:cubicBezTo>
                    <a:pt x="520" y="3165"/>
                    <a:pt x="880" y="3852"/>
                    <a:pt x="1355" y="4462"/>
                  </a:cubicBezTo>
                  <a:cubicBezTo>
                    <a:pt x="1842" y="5065"/>
                    <a:pt x="2439" y="5566"/>
                    <a:pt x="3120" y="5945"/>
                  </a:cubicBezTo>
                  <a:cubicBezTo>
                    <a:pt x="3293" y="6022"/>
                    <a:pt x="3460" y="6112"/>
                    <a:pt x="3646" y="6182"/>
                  </a:cubicBezTo>
                  <a:cubicBezTo>
                    <a:pt x="3826" y="6259"/>
                    <a:pt x="4019" y="6311"/>
                    <a:pt x="4211" y="6336"/>
                  </a:cubicBezTo>
                  <a:cubicBezTo>
                    <a:pt x="4316" y="6360"/>
                    <a:pt x="4422" y="6372"/>
                    <a:pt x="4527" y="6372"/>
                  </a:cubicBezTo>
                  <a:cubicBezTo>
                    <a:pt x="4823" y="6372"/>
                    <a:pt x="5114" y="6280"/>
                    <a:pt x="5360" y="6105"/>
                  </a:cubicBezTo>
                  <a:cubicBezTo>
                    <a:pt x="5444" y="6041"/>
                    <a:pt x="5469" y="5964"/>
                    <a:pt x="5444" y="5932"/>
                  </a:cubicBezTo>
                  <a:cubicBezTo>
                    <a:pt x="5437" y="5926"/>
                    <a:pt x="5429" y="5923"/>
                    <a:pt x="5418" y="5923"/>
                  </a:cubicBezTo>
                  <a:cubicBezTo>
                    <a:pt x="5384" y="5923"/>
                    <a:pt x="5329" y="5951"/>
                    <a:pt x="5270" y="5990"/>
                  </a:cubicBezTo>
                  <a:cubicBezTo>
                    <a:pt x="5070" y="6111"/>
                    <a:pt x="4846" y="6172"/>
                    <a:pt x="4620" y="6172"/>
                  </a:cubicBezTo>
                  <a:cubicBezTo>
                    <a:pt x="4498" y="6172"/>
                    <a:pt x="4375" y="6154"/>
                    <a:pt x="4256" y="6118"/>
                  </a:cubicBezTo>
                  <a:cubicBezTo>
                    <a:pt x="4083" y="6079"/>
                    <a:pt x="3909" y="6022"/>
                    <a:pt x="3743" y="5945"/>
                  </a:cubicBezTo>
                  <a:cubicBezTo>
                    <a:pt x="3589" y="5874"/>
                    <a:pt x="3422" y="5771"/>
                    <a:pt x="3261" y="5694"/>
                  </a:cubicBezTo>
                  <a:cubicBezTo>
                    <a:pt x="2632" y="5316"/>
                    <a:pt x="2074" y="4828"/>
                    <a:pt x="1611" y="4256"/>
                  </a:cubicBezTo>
                  <a:cubicBezTo>
                    <a:pt x="1149" y="3685"/>
                    <a:pt x="790" y="3037"/>
                    <a:pt x="546" y="2343"/>
                  </a:cubicBezTo>
                  <a:cubicBezTo>
                    <a:pt x="289" y="1644"/>
                    <a:pt x="173" y="906"/>
                    <a:pt x="199" y="161"/>
                  </a:cubicBezTo>
                  <a:cubicBezTo>
                    <a:pt x="206" y="84"/>
                    <a:pt x="180" y="7"/>
                    <a:pt x="154" y="0"/>
                  </a:cubicBezTo>
                  <a:cubicBezTo>
                    <a:pt x="153" y="0"/>
                    <a:pt x="151"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5" name="Google Shape;1922;p14">
              <a:extLst>
                <a:ext uri="{FF2B5EF4-FFF2-40B4-BE49-F238E27FC236}">
                  <a16:creationId xmlns:a16="http://schemas.microsoft.com/office/drawing/2014/main" id="{66D7A3AC-D067-C0EC-8F9F-36636B42A052}"/>
                </a:ext>
              </a:extLst>
            </p:cNvPr>
            <p:cNvSpPr/>
            <p:nvPr/>
          </p:nvSpPr>
          <p:spPr>
            <a:xfrm>
              <a:off x="7622464" y="4763067"/>
              <a:ext cx="91953" cy="95239"/>
            </a:xfrm>
            <a:custGeom>
              <a:avLst/>
              <a:gdLst/>
              <a:ahLst/>
              <a:cxnLst/>
              <a:rect l="l" t="t" r="r" b="b"/>
              <a:pathLst>
                <a:path w="3442" h="3565" extrusionOk="0">
                  <a:moveTo>
                    <a:pt x="28" y="0"/>
                  </a:moveTo>
                  <a:cubicBezTo>
                    <a:pt x="25" y="0"/>
                    <a:pt x="22" y="0"/>
                    <a:pt x="20" y="1"/>
                  </a:cubicBezTo>
                  <a:cubicBezTo>
                    <a:pt x="1" y="8"/>
                    <a:pt x="1" y="46"/>
                    <a:pt x="1" y="91"/>
                  </a:cubicBezTo>
                  <a:cubicBezTo>
                    <a:pt x="135" y="489"/>
                    <a:pt x="302" y="874"/>
                    <a:pt x="501" y="1247"/>
                  </a:cubicBezTo>
                  <a:cubicBezTo>
                    <a:pt x="707" y="1612"/>
                    <a:pt x="938" y="1966"/>
                    <a:pt x="1195" y="2293"/>
                  </a:cubicBezTo>
                  <a:cubicBezTo>
                    <a:pt x="1464" y="2627"/>
                    <a:pt x="1772" y="2928"/>
                    <a:pt x="2125" y="3172"/>
                  </a:cubicBezTo>
                  <a:cubicBezTo>
                    <a:pt x="2471" y="3424"/>
                    <a:pt x="2890" y="3564"/>
                    <a:pt x="3316" y="3564"/>
                  </a:cubicBezTo>
                  <a:cubicBezTo>
                    <a:pt x="3326" y="3564"/>
                    <a:pt x="3335" y="3564"/>
                    <a:pt x="3345" y="3564"/>
                  </a:cubicBezTo>
                  <a:cubicBezTo>
                    <a:pt x="3403" y="3558"/>
                    <a:pt x="3441" y="3538"/>
                    <a:pt x="3441" y="3500"/>
                  </a:cubicBezTo>
                  <a:cubicBezTo>
                    <a:pt x="3441" y="3458"/>
                    <a:pt x="3403" y="3422"/>
                    <a:pt x="3361" y="3422"/>
                  </a:cubicBezTo>
                  <a:cubicBezTo>
                    <a:pt x="3358" y="3422"/>
                    <a:pt x="3355" y="3422"/>
                    <a:pt x="3351" y="3423"/>
                  </a:cubicBezTo>
                  <a:cubicBezTo>
                    <a:pt x="2960" y="3365"/>
                    <a:pt x="2587" y="3198"/>
                    <a:pt x="2292" y="2941"/>
                  </a:cubicBezTo>
                  <a:cubicBezTo>
                    <a:pt x="1978" y="2691"/>
                    <a:pt x="1695" y="2402"/>
                    <a:pt x="1451" y="2088"/>
                  </a:cubicBezTo>
                  <a:cubicBezTo>
                    <a:pt x="1188" y="1773"/>
                    <a:pt x="944" y="1452"/>
                    <a:pt x="719" y="1105"/>
                  </a:cubicBezTo>
                  <a:cubicBezTo>
                    <a:pt x="488" y="765"/>
                    <a:pt x="283" y="412"/>
                    <a:pt x="90" y="53"/>
                  </a:cubicBezTo>
                  <a:cubicBezTo>
                    <a:pt x="74" y="19"/>
                    <a:pt x="47" y="0"/>
                    <a:pt x="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6" name="Google Shape;1923;p14">
              <a:extLst>
                <a:ext uri="{FF2B5EF4-FFF2-40B4-BE49-F238E27FC236}">
                  <a16:creationId xmlns:a16="http://schemas.microsoft.com/office/drawing/2014/main" id="{CA71931A-EAC1-9A17-C4AB-640ED2197A06}"/>
                </a:ext>
              </a:extLst>
            </p:cNvPr>
            <p:cNvSpPr/>
            <p:nvPr/>
          </p:nvSpPr>
          <p:spPr>
            <a:xfrm>
              <a:off x="7790679" y="4828650"/>
              <a:ext cx="222616" cy="63074"/>
            </a:xfrm>
            <a:custGeom>
              <a:avLst/>
              <a:gdLst/>
              <a:ahLst/>
              <a:cxnLst/>
              <a:rect l="l" t="t" r="r" b="b"/>
              <a:pathLst>
                <a:path w="8333" h="2361" extrusionOk="0">
                  <a:moveTo>
                    <a:pt x="8269" y="0"/>
                  </a:moveTo>
                  <a:cubicBezTo>
                    <a:pt x="8237" y="0"/>
                    <a:pt x="8195" y="8"/>
                    <a:pt x="8153" y="24"/>
                  </a:cubicBezTo>
                  <a:cubicBezTo>
                    <a:pt x="7498" y="274"/>
                    <a:pt x="6857" y="499"/>
                    <a:pt x="6195" y="717"/>
                  </a:cubicBezTo>
                  <a:cubicBezTo>
                    <a:pt x="5534" y="942"/>
                    <a:pt x="4873" y="1141"/>
                    <a:pt x="4205" y="1327"/>
                  </a:cubicBezTo>
                  <a:cubicBezTo>
                    <a:pt x="3538" y="1520"/>
                    <a:pt x="2870" y="1687"/>
                    <a:pt x="2190" y="1841"/>
                  </a:cubicBezTo>
                  <a:cubicBezTo>
                    <a:pt x="1509" y="2001"/>
                    <a:pt x="829" y="2142"/>
                    <a:pt x="148" y="2258"/>
                  </a:cubicBezTo>
                  <a:cubicBezTo>
                    <a:pt x="65" y="2271"/>
                    <a:pt x="1" y="2284"/>
                    <a:pt x="1" y="2322"/>
                  </a:cubicBezTo>
                  <a:cubicBezTo>
                    <a:pt x="1" y="2361"/>
                    <a:pt x="59" y="2361"/>
                    <a:pt x="142" y="2361"/>
                  </a:cubicBezTo>
                  <a:cubicBezTo>
                    <a:pt x="842" y="2297"/>
                    <a:pt x="1535" y="2219"/>
                    <a:pt x="2228" y="2091"/>
                  </a:cubicBezTo>
                  <a:cubicBezTo>
                    <a:pt x="2915" y="1963"/>
                    <a:pt x="3608" y="1828"/>
                    <a:pt x="4276" y="1635"/>
                  </a:cubicBezTo>
                  <a:cubicBezTo>
                    <a:pt x="4950" y="1449"/>
                    <a:pt x="5624" y="1237"/>
                    <a:pt x="6279" y="987"/>
                  </a:cubicBezTo>
                  <a:cubicBezTo>
                    <a:pt x="6940" y="743"/>
                    <a:pt x="7582" y="461"/>
                    <a:pt x="8205" y="146"/>
                  </a:cubicBezTo>
                  <a:cubicBezTo>
                    <a:pt x="8282" y="108"/>
                    <a:pt x="8333" y="56"/>
                    <a:pt x="8327" y="24"/>
                  </a:cubicBezTo>
                  <a:cubicBezTo>
                    <a:pt x="8323" y="8"/>
                    <a:pt x="8301" y="0"/>
                    <a:pt x="82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7" name="Google Shape;1924;p14">
              <a:extLst>
                <a:ext uri="{FF2B5EF4-FFF2-40B4-BE49-F238E27FC236}">
                  <a16:creationId xmlns:a16="http://schemas.microsoft.com/office/drawing/2014/main" id="{8052CAFD-120C-FB68-A038-5B9556BDF544}"/>
                </a:ext>
              </a:extLst>
            </p:cNvPr>
            <p:cNvSpPr/>
            <p:nvPr/>
          </p:nvSpPr>
          <p:spPr>
            <a:xfrm>
              <a:off x="7550951" y="4570112"/>
              <a:ext cx="332041" cy="59013"/>
            </a:xfrm>
            <a:custGeom>
              <a:avLst/>
              <a:gdLst/>
              <a:ahLst/>
              <a:cxnLst/>
              <a:rect l="l" t="t" r="r" b="b"/>
              <a:pathLst>
                <a:path w="12429" h="2209" extrusionOk="0">
                  <a:moveTo>
                    <a:pt x="12344" y="0"/>
                  </a:moveTo>
                  <a:cubicBezTo>
                    <a:pt x="12300" y="0"/>
                    <a:pt x="12242" y="7"/>
                    <a:pt x="12178" y="22"/>
                  </a:cubicBezTo>
                  <a:lnTo>
                    <a:pt x="9206" y="702"/>
                  </a:lnTo>
                  <a:cubicBezTo>
                    <a:pt x="8211" y="933"/>
                    <a:pt x="7216" y="1132"/>
                    <a:pt x="6227" y="1331"/>
                  </a:cubicBezTo>
                  <a:cubicBezTo>
                    <a:pt x="5232" y="1530"/>
                    <a:pt x="4237" y="1697"/>
                    <a:pt x="3230" y="1839"/>
                  </a:cubicBezTo>
                  <a:cubicBezTo>
                    <a:pt x="2222" y="1973"/>
                    <a:pt x="1208" y="2070"/>
                    <a:pt x="200" y="2108"/>
                  </a:cubicBezTo>
                  <a:cubicBezTo>
                    <a:pt x="91" y="2115"/>
                    <a:pt x="14" y="2127"/>
                    <a:pt x="7" y="2153"/>
                  </a:cubicBezTo>
                  <a:cubicBezTo>
                    <a:pt x="1" y="2179"/>
                    <a:pt x="91" y="2204"/>
                    <a:pt x="206" y="2204"/>
                  </a:cubicBezTo>
                  <a:cubicBezTo>
                    <a:pt x="362" y="2207"/>
                    <a:pt x="517" y="2209"/>
                    <a:pt x="673" y="2209"/>
                  </a:cubicBezTo>
                  <a:cubicBezTo>
                    <a:pt x="1538" y="2209"/>
                    <a:pt x="2403" y="2164"/>
                    <a:pt x="3268" y="2082"/>
                  </a:cubicBezTo>
                  <a:cubicBezTo>
                    <a:pt x="4282" y="1973"/>
                    <a:pt x="5297" y="1839"/>
                    <a:pt x="6298" y="1646"/>
                  </a:cubicBezTo>
                  <a:cubicBezTo>
                    <a:pt x="7299" y="1447"/>
                    <a:pt x="8307" y="1222"/>
                    <a:pt x="9283" y="965"/>
                  </a:cubicBezTo>
                  <a:cubicBezTo>
                    <a:pt x="10259" y="715"/>
                    <a:pt x="11241" y="433"/>
                    <a:pt x="12217" y="144"/>
                  </a:cubicBezTo>
                  <a:cubicBezTo>
                    <a:pt x="12338" y="112"/>
                    <a:pt x="12428" y="48"/>
                    <a:pt x="12428" y="22"/>
                  </a:cubicBezTo>
                  <a:cubicBezTo>
                    <a:pt x="12425" y="8"/>
                    <a:pt x="12393" y="0"/>
                    <a:pt x="123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8" name="Google Shape;1925;p14">
              <a:extLst>
                <a:ext uri="{FF2B5EF4-FFF2-40B4-BE49-F238E27FC236}">
                  <a16:creationId xmlns:a16="http://schemas.microsoft.com/office/drawing/2014/main" id="{B6A48CA3-16A6-F27D-1CED-FDFB56D5EB9F}"/>
                </a:ext>
              </a:extLst>
            </p:cNvPr>
            <p:cNvSpPr/>
            <p:nvPr/>
          </p:nvSpPr>
          <p:spPr>
            <a:xfrm>
              <a:off x="7547879" y="4336873"/>
              <a:ext cx="513542" cy="104028"/>
            </a:xfrm>
            <a:custGeom>
              <a:avLst/>
              <a:gdLst/>
              <a:ahLst/>
              <a:cxnLst/>
              <a:rect l="l" t="t" r="r" b="b"/>
              <a:pathLst>
                <a:path w="19223" h="3894" extrusionOk="0">
                  <a:moveTo>
                    <a:pt x="19116" y="0"/>
                  </a:moveTo>
                  <a:cubicBezTo>
                    <a:pt x="19049" y="0"/>
                    <a:pt x="18956" y="10"/>
                    <a:pt x="18853" y="29"/>
                  </a:cubicBezTo>
                  <a:cubicBezTo>
                    <a:pt x="17287" y="305"/>
                    <a:pt x="15740" y="671"/>
                    <a:pt x="14219" y="1075"/>
                  </a:cubicBezTo>
                  <a:lnTo>
                    <a:pt x="9635" y="2321"/>
                  </a:lnTo>
                  <a:cubicBezTo>
                    <a:pt x="8114" y="2732"/>
                    <a:pt x="6580" y="3104"/>
                    <a:pt x="5020" y="3361"/>
                  </a:cubicBezTo>
                  <a:cubicBezTo>
                    <a:pt x="3564" y="3619"/>
                    <a:pt x="2091" y="3754"/>
                    <a:pt x="611" y="3754"/>
                  </a:cubicBezTo>
                  <a:cubicBezTo>
                    <a:pt x="513" y="3754"/>
                    <a:pt x="414" y="3753"/>
                    <a:pt x="315" y="3752"/>
                  </a:cubicBezTo>
                  <a:cubicBezTo>
                    <a:pt x="298" y="3751"/>
                    <a:pt x="282" y="3751"/>
                    <a:pt x="266" y="3751"/>
                  </a:cubicBezTo>
                  <a:cubicBezTo>
                    <a:pt x="182" y="3751"/>
                    <a:pt x="100" y="3766"/>
                    <a:pt x="19" y="3804"/>
                  </a:cubicBezTo>
                  <a:cubicBezTo>
                    <a:pt x="0" y="3829"/>
                    <a:pt x="141" y="3861"/>
                    <a:pt x="328" y="3861"/>
                  </a:cubicBezTo>
                  <a:cubicBezTo>
                    <a:pt x="738" y="3883"/>
                    <a:pt x="1148" y="3894"/>
                    <a:pt x="1559" y="3894"/>
                  </a:cubicBezTo>
                  <a:cubicBezTo>
                    <a:pt x="2735" y="3894"/>
                    <a:pt x="3910" y="3805"/>
                    <a:pt x="5071" y="3624"/>
                  </a:cubicBezTo>
                  <a:cubicBezTo>
                    <a:pt x="6644" y="3380"/>
                    <a:pt x="8198" y="3053"/>
                    <a:pt x="9725" y="2648"/>
                  </a:cubicBezTo>
                  <a:cubicBezTo>
                    <a:pt x="11253" y="2231"/>
                    <a:pt x="12774" y="1775"/>
                    <a:pt x="14289" y="1345"/>
                  </a:cubicBezTo>
                  <a:cubicBezTo>
                    <a:pt x="15811" y="915"/>
                    <a:pt x="17332" y="498"/>
                    <a:pt x="18879" y="170"/>
                  </a:cubicBezTo>
                  <a:cubicBezTo>
                    <a:pt x="19065" y="125"/>
                    <a:pt x="19213" y="68"/>
                    <a:pt x="19219" y="29"/>
                  </a:cubicBezTo>
                  <a:cubicBezTo>
                    <a:pt x="19223" y="10"/>
                    <a:pt x="19182" y="0"/>
                    <a:pt x="1911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9" name="Google Shape;1926;p14">
              <a:extLst>
                <a:ext uri="{FF2B5EF4-FFF2-40B4-BE49-F238E27FC236}">
                  <a16:creationId xmlns:a16="http://schemas.microsoft.com/office/drawing/2014/main" id="{428B640F-4ACC-DE20-5516-F8EF4A84FBB0}"/>
                </a:ext>
              </a:extLst>
            </p:cNvPr>
            <p:cNvSpPr/>
            <p:nvPr/>
          </p:nvSpPr>
          <p:spPr>
            <a:xfrm>
              <a:off x="7756219" y="4431066"/>
              <a:ext cx="171163" cy="45335"/>
            </a:xfrm>
            <a:custGeom>
              <a:avLst/>
              <a:gdLst/>
              <a:ahLst/>
              <a:cxnLst/>
              <a:rect l="l" t="t" r="r" b="b"/>
              <a:pathLst>
                <a:path w="6407" h="1697" extrusionOk="0">
                  <a:moveTo>
                    <a:pt x="6310" y="1"/>
                  </a:moveTo>
                  <a:cubicBezTo>
                    <a:pt x="6293" y="1"/>
                    <a:pt x="6276" y="5"/>
                    <a:pt x="6259" y="14"/>
                  </a:cubicBezTo>
                  <a:cubicBezTo>
                    <a:pt x="5759" y="194"/>
                    <a:pt x="5251" y="355"/>
                    <a:pt x="4751" y="515"/>
                  </a:cubicBezTo>
                  <a:cubicBezTo>
                    <a:pt x="4244" y="682"/>
                    <a:pt x="3737" y="817"/>
                    <a:pt x="3223" y="952"/>
                  </a:cubicBezTo>
                  <a:cubicBezTo>
                    <a:pt x="2709" y="1086"/>
                    <a:pt x="2190" y="1202"/>
                    <a:pt x="1676" y="1311"/>
                  </a:cubicBezTo>
                  <a:cubicBezTo>
                    <a:pt x="1156" y="1414"/>
                    <a:pt x="636" y="1510"/>
                    <a:pt x="110" y="1587"/>
                  </a:cubicBezTo>
                  <a:cubicBezTo>
                    <a:pt x="52" y="1594"/>
                    <a:pt x="1" y="1626"/>
                    <a:pt x="1" y="1651"/>
                  </a:cubicBezTo>
                  <a:cubicBezTo>
                    <a:pt x="1" y="1677"/>
                    <a:pt x="52" y="1696"/>
                    <a:pt x="110" y="1696"/>
                  </a:cubicBezTo>
                  <a:cubicBezTo>
                    <a:pt x="642" y="1683"/>
                    <a:pt x="1182" y="1645"/>
                    <a:pt x="1714" y="1574"/>
                  </a:cubicBezTo>
                  <a:cubicBezTo>
                    <a:pt x="2247" y="1497"/>
                    <a:pt x="2774" y="1401"/>
                    <a:pt x="3300" y="1279"/>
                  </a:cubicBezTo>
                  <a:cubicBezTo>
                    <a:pt x="3820" y="1138"/>
                    <a:pt x="4334" y="977"/>
                    <a:pt x="4841" y="798"/>
                  </a:cubicBezTo>
                  <a:cubicBezTo>
                    <a:pt x="5341" y="605"/>
                    <a:pt x="5836" y="387"/>
                    <a:pt x="6311" y="143"/>
                  </a:cubicBezTo>
                  <a:cubicBezTo>
                    <a:pt x="6368" y="111"/>
                    <a:pt x="6407" y="53"/>
                    <a:pt x="6394" y="34"/>
                  </a:cubicBezTo>
                  <a:cubicBezTo>
                    <a:pt x="6370" y="13"/>
                    <a:pt x="6340" y="1"/>
                    <a:pt x="63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70" name="Google Shape;1927;p14">
            <a:extLst>
              <a:ext uri="{FF2B5EF4-FFF2-40B4-BE49-F238E27FC236}">
                <a16:creationId xmlns:a16="http://schemas.microsoft.com/office/drawing/2014/main" id="{FC4A2816-246B-657C-4331-FCC5879AA189}"/>
              </a:ext>
            </a:extLst>
          </p:cNvPr>
          <p:cNvGrpSpPr/>
          <p:nvPr/>
        </p:nvGrpSpPr>
        <p:grpSpPr>
          <a:xfrm rot="-3257869" flipH="1">
            <a:off x="-101052" y="859689"/>
            <a:ext cx="682224" cy="566907"/>
            <a:chOff x="3478568" y="540468"/>
            <a:chExt cx="511644" cy="425160"/>
          </a:xfrm>
        </p:grpSpPr>
        <p:sp>
          <p:nvSpPr>
            <p:cNvPr id="71" name="Google Shape;1928;p14">
              <a:extLst>
                <a:ext uri="{FF2B5EF4-FFF2-40B4-BE49-F238E27FC236}">
                  <a16:creationId xmlns:a16="http://schemas.microsoft.com/office/drawing/2014/main" id="{02031AC0-B7D8-680F-1150-BA9B7196D775}"/>
                </a:ext>
              </a:extLst>
            </p:cNvPr>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2" name="Google Shape;1929;p14">
              <a:extLst>
                <a:ext uri="{FF2B5EF4-FFF2-40B4-BE49-F238E27FC236}">
                  <a16:creationId xmlns:a16="http://schemas.microsoft.com/office/drawing/2014/main" id="{F5C5CF64-D945-716A-021B-33EED443269D}"/>
                </a:ext>
              </a:extLst>
            </p:cNvPr>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3" name="Google Shape;1930;p14">
              <a:extLst>
                <a:ext uri="{FF2B5EF4-FFF2-40B4-BE49-F238E27FC236}">
                  <a16:creationId xmlns:a16="http://schemas.microsoft.com/office/drawing/2014/main" id="{24DE734D-157E-D5A6-5069-4872D7C9E25A}"/>
                </a:ext>
              </a:extLst>
            </p:cNvPr>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4" name="Google Shape;1931;p14">
              <a:extLst>
                <a:ext uri="{FF2B5EF4-FFF2-40B4-BE49-F238E27FC236}">
                  <a16:creationId xmlns:a16="http://schemas.microsoft.com/office/drawing/2014/main" id="{8FB761AE-EBF6-D662-6404-160B3E5EEFDA}"/>
                </a:ext>
              </a:extLst>
            </p:cNvPr>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5" name="Google Shape;1932;p14">
              <a:extLst>
                <a:ext uri="{FF2B5EF4-FFF2-40B4-BE49-F238E27FC236}">
                  <a16:creationId xmlns:a16="http://schemas.microsoft.com/office/drawing/2014/main" id="{3F2567BB-777E-70A6-095D-6F95793CAAFD}"/>
                </a:ext>
              </a:extLst>
            </p:cNvPr>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6" name="Google Shape;1933;p14">
              <a:extLst>
                <a:ext uri="{FF2B5EF4-FFF2-40B4-BE49-F238E27FC236}">
                  <a16:creationId xmlns:a16="http://schemas.microsoft.com/office/drawing/2014/main" id="{1C1C4C46-214B-2708-528A-68B8232A810E}"/>
                </a:ext>
              </a:extLst>
            </p:cNvPr>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7" name="Google Shape;1934;p14">
              <a:extLst>
                <a:ext uri="{FF2B5EF4-FFF2-40B4-BE49-F238E27FC236}">
                  <a16:creationId xmlns:a16="http://schemas.microsoft.com/office/drawing/2014/main" id="{C475FBE7-D9CE-36EE-F507-F35DAEFF30A9}"/>
                </a:ext>
              </a:extLst>
            </p:cNvPr>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8" name="Google Shape;1935;p14">
              <a:extLst>
                <a:ext uri="{FF2B5EF4-FFF2-40B4-BE49-F238E27FC236}">
                  <a16:creationId xmlns:a16="http://schemas.microsoft.com/office/drawing/2014/main" id="{B3908E0C-848F-9120-F83B-10EF53E23A79}"/>
                </a:ext>
              </a:extLst>
            </p:cNvPr>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9" name="Google Shape;1936;p14">
              <a:extLst>
                <a:ext uri="{FF2B5EF4-FFF2-40B4-BE49-F238E27FC236}">
                  <a16:creationId xmlns:a16="http://schemas.microsoft.com/office/drawing/2014/main" id="{83A3D805-5E52-BE61-E33B-5D38AF70B5C5}"/>
                </a:ext>
              </a:extLst>
            </p:cNvPr>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0" name="Google Shape;1937;p14">
              <a:extLst>
                <a:ext uri="{FF2B5EF4-FFF2-40B4-BE49-F238E27FC236}">
                  <a16:creationId xmlns:a16="http://schemas.microsoft.com/office/drawing/2014/main" id="{B534BE3C-13AB-512B-7834-D435F6BB2716}"/>
                </a:ext>
              </a:extLst>
            </p:cNvPr>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1" name="Google Shape;1938;p14">
              <a:extLst>
                <a:ext uri="{FF2B5EF4-FFF2-40B4-BE49-F238E27FC236}">
                  <a16:creationId xmlns:a16="http://schemas.microsoft.com/office/drawing/2014/main" id="{8CACE0C1-B71B-D64A-737B-EB88D4E2E9B6}"/>
                </a:ext>
              </a:extLst>
            </p:cNvPr>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2" name="Google Shape;1939;p14">
              <a:extLst>
                <a:ext uri="{FF2B5EF4-FFF2-40B4-BE49-F238E27FC236}">
                  <a16:creationId xmlns:a16="http://schemas.microsoft.com/office/drawing/2014/main" id="{94945A38-E34D-703E-BE98-80F9844AFDB9}"/>
                </a:ext>
              </a:extLst>
            </p:cNvPr>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3" name="Google Shape;1940;p14">
              <a:extLst>
                <a:ext uri="{FF2B5EF4-FFF2-40B4-BE49-F238E27FC236}">
                  <a16:creationId xmlns:a16="http://schemas.microsoft.com/office/drawing/2014/main" id="{22E2F684-FC5D-1C0F-ABFC-221329D9ED7A}"/>
                </a:ext>
              </a:extLst>
            </p:cNvPr>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4" name="Google Shape;1941;p14">
              <a:extLst>
                <a:ext uri="{FF2B5EF4-FFF2-40B4-BE49-F238E27FC236}">
                  <a16:creationId xmlns:a16="http://schemas.microsoft.com/office/drawing/2014/main" id="{770B152C-AA74-05DF-47C7-6878F2E7520C}"/>
                </a:ext>
              </a:extLst>
            </p:cNvPr>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5" name="Google Shape;1942;p14">
              <a:extLst>
                <a:ext uri="{FF2B5EF4-FFF2-40B4-BE49-F238E27FC236}">
                  <a16:creationId xmlns:a16="http://schemas.microsoft.com/office/drawing/2014/main" id="{4130BFBC-6536-9B88-E6EB-A6BDD0AD240A}"/>
                </a:ext>
              </a:extLst>
            </p:cNvPr>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86" name="Google Shape;1943;p14">
            <a:extLst>
              <a:ext uri="{FF2B5EF4-FFF2-40B4-BE49-F238E27FC236}">
                <a16:creationId xmlns:a16="http://schemas.microsoft.com/office/drawing/2014/main" id="{A151D620-975C-8CD0-19D4-0089E863DC32}"/>
              </a:ext>
            </a:extLst>
          </p:cNvPr>
          <p:cNvGrpSpPr/>
          <p:nvPr/>
        </p:nvGrpSpPr>
        <p:grpSpPr>
          <a:xfrm rot="-5130198">
            <a:off x="43334" y="4038115"/>
            <a:ext cx="973775" cy="926383"/>
            <a:chOff x="435062" y="187598"/>
            <a:chExt cx="730347" cy="694803"/>
          </a:xfrm>
        </p:grpSpPr>
        <p:sp>
          <p:nvSpPr>
            <p:cNvPr id="87" name="Google Shape;1944;p14">
              <a:extLst>
                <a:ext uri="{FF2B5EF4-FFF2-40B4-BE49-F238E27FC236}">
                  <a16:creationId xmlns:a16="http://schemas.microsoft.com/office/drawing/2014/main" id="{868EBF3E-2757-9F18-7AE2-9CB378C6E100}"/>
                </a:ext>
              </a:extLst>
            </p:cNvPr>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8" name="Google Shape;1945;p14">
              <a:extLst>
                <a:ext uri="{FF2B5EF4-FFF2-40B4-BE49-F238E27FC236}">
                  <a16:creationId xmlns:a16="http://schemas.microsoft.com/office/drawing/2014/main" id="{981BE5DC-7463-38D8-965A-686149EBC71A}"/>
                </a:ext>
              </a:extLst>
            </p:cNvPr>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9" name="Google Shape;1946;p14">
              <a:extLst>
                <a:ext uri="{FF2B5EF4-FFF2-40B4-BE49-F238E27FC236}">
                  <a16:creationId xmlns:a16="http://schemas.microsoft.com/office/drawing/2014/main" id="{51712529-2C60-9891-AA28-6224A7CAF672}"/>
                </a:ext>
              </a:extLst>
            </p:cNvPr>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0" name="Google Shape;1947;p14">
              <a:extLst>
                <a:ext uri="{FF2B5EF4-FFF2-40B4-BE49-F238E27FC236}">
                  <a16:creationId xmlns:a16="http://schemas.microsoft.com/office/drawing/2014/main" id="{40DE51C0-7F6E-553C-6280-FF95022673A1}"/>
                </a:ext>
              </a:extLst>
            </p:cNvPr>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1" name="Google Shape;1948;p14">
              <a:extLst>
                <a:ext uri="{FF2B5EF4-FFF2-40B4-BE49-F238E27FC236}">
                  <a16:creationId xmlns:a16="http://schemas.microsoft.com/office/drawing/2014/main" id="{429DD325-CD29-82A5-FD50-B0DB25BC2136}"/>
                </a:ext>
              </a:extLst>
            </p:cNvPr>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2" name="Google Shape;1949;p14">
              <a:extLst>
                <a:ext uri="{FF2B5EF4-FFF2-40B4-BE49-F238E27FC236}">
                  <a16:creationId xmlns:a16="http://schemas.microsoft.com/office/drawing/2014/main" id="{9F8C652D-3A1F-1CE3-8250-9E98760A8DEB}"/>
                </a:ext>
              </a:extLst>
            </p:cNvPr>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3" name="Google Shape;1950;p14">
              <a:extLst>
                <a:ext uri="{FF2B5EF4-FFF2-40B4-BE49-F238E27FC236}">
                  <a16:creationId xmlns:a16="http://schemas.microsoft.com/office/drawing/2014/main" id="{8EC08561-1515-3C5E-8993-73EF6983D0FE}"/>
                </a:ext>
              </a:extLst>
            </p:cNvPr>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4" name="Google Shape;1951;p14">
              <a:extLst>
                <a:ext uri="{FF2B5EF4-FFF2-40B4-BE49-F238E27FC236}">
                  <a16:creationId xmlns:a16="http://schemas.microsoft.com/office/drawing/2014/main" id="{96DDDDB7-189B-0F22-1575-98FED9D35D83}"/>
                </a:ext>
              </a:extLst>
            </p:cNvPr>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5" name="Google Shape;1952;p14">
              <a:extLst>
                <a:ext uri="{FF2B5EF4-FFF2-40B4-BE49-F238E27FC236}">
                  <a16:creationId xmlns:a16="http://schemas.microsoft.com/office/drawing/2014/main" id="{ECABE135-336C-575F-55EA-41100613404C}"/>
                </a:ext>
              </a:extLst>
            </p:cNvPr>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6" name="Google Shape;1953;p14">
              <a:extLst>
                <a:ext uri="{FF2B5EF4-FFF2-40B4-BE49-F238E27FC236}">
                  <a16:creationId xmlns:a16="http://schemas.microsoft.com/office/drawing/2014/main" id="{CA618F78-AA77-E930-5489-83F082899FD8}"/>
                </a:ext>
              </a:extLst>
            </p:cNvPr>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7" name="Google Shape;1954;p14">
              <a:extLst>
                <a:ext uri="{FF2B5EF4-FFF2-40B4-BE49-F238E27FC236}">
                  <a16:creationId xmlns:a16="http://schemas.microsoft.com/office/drawing/2014/main" id="{6453EE2C-93E2-C5A8-4231-77069329B719}"/>
                </a:ext>
              </a:extLst>
            </p:cNvPr>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8" name="Google Shape;1955;p14">
              <a:extLst>
                <a:ext uri="{FF2B5EF4-FFF2-40B4-BE49-F238E27FC236}">
                  <a16:creationId xmlns:a16="http://schemas.microsoft.com/office/drawing/2014/main" id="{3B7A46C7-FE95-FF0A-0936-164F1ECF0BFC}"/>
                </a:ext>
              </a:extLst>
            </p:cNvPr>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9" name="Google Shape;1956;p14">
              <a:extLst>
                <a:ext uri="{FF2B5EF4-FFF2-40B4-BE49-F238E27FC236}">
                  <a16:creationId xmlns:a16="http://schemas.microsoft.com/office/drawing/2014/main" id="{C76F9665-C26A-9484-1A45-D3B72437FB52}"/>
                </a:ext>
              </a:extLst>
            </p:cNvPr>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0" name="Google Shape;1957;p14">
              <a:extLst>
                <a:ext uri="{FF2B5EF4-FFF2-40B4-BE49-F238E27FC236}">
                  <a16:creationId xmlns:a16="http://schemas.microsoft.com/office/drawing/2014/main" id="{95A17B12-4B6D-A894-033E-44B930C05E2D}"/>
                </a:ext>
              </a:extLst>
            </p:cNvPr>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1" name="Google Shape;1958;p14">
              <a:extLst>
                <a:ext uri="{FF2B5EF4-FFF2-40B4-BE49-F238E27FC236}">
                  <a16:creationId xmlns:a16="http://schemas.microsoft.com/office/drawing/2014/main" id="{97192CED-1B50-DEB4-C0E0-636E8FD8461A}"/>
                </a:ext>
              </a:extLst>
            </p:cNvPr>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2" name="Google Shape;1959;p14">
              <a:extLst>
                <a:ext uri="{FF2B5EF4-FFF2-40B4-BE49-F238E27FC236}">
                  <a16:creationId xmlns:a16="http://schemas.microsoft.com/office/drawing/2014/main" id="{B9E75C32-E9CE-9C83-0D15-195D65D2F660}"/>
                </a:ext>
              </a:extLst>
            </p:cNvPr>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3" name="Google Shape;1960;p14">
              <a:extLst>
                <a:ext uri="{FF2B5EF4-FFF2-40B4-BE49-F238E27FC236}">
                  <a16:creationId xmlns:a16="http://schemas.microsoft.com/office/drawing/2014/main" id="{FE04B1EB-C5FE-D1ED-52E6-4FFAB9D17345}"/>
                </a:ext>
              </a:extLst>
            </p:cNvPr>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4" name="Google Shape;1961;p14">
              <a:extLst>
                <a:ext uri="{FF2B5EF4-FFF2-40B4-BE49-F238E27FC236}">
                  <a16:creationId xmlns:a16="http://schemas.microsoft.com/office/drawing/2014/main" id="{69CF8B5A-BD07-AA87-B06C-5726BE88FF29}"/>
                </a:ext>
              </a:extLst>
            </p:cNvPr>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5" name="Google Shape;1962;p14">
              <a:extLst>
                <a:ext uri="{FF2B5EF4-FFF2-40B4-BE49-F238E27FC236}">
                  <a16:creationId xmlns:a16="http://schemas.microsoft.com/office/drawing/2014/main" id="{0591B0AB-BC8D-FB1E-E31E-3DE4273CAC31}"/>
                </a:ext>
              </a:extLst>
            </p:cNvPr>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6" name="Google Shape;1963;p14">
              <a:extLst>
                <a:ext uri="{FF2B5EF4-FFF2-40B4-BE49-F238E27FC236}">
                  <a16:creationId xmlns:a16="http://schemas.microsoft.com/office/drawing/2014/main" id="{8CFA9E33-5621-CB2D-53B0-C71A41AEE3CD}"/>
                </a:ext>
              </a:extLst>
            </p:cNvPr>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7" name="Google Shape;1964;p14">
              <a:extLst>
                <a:ext uri="{FF2B5EF4-FFF2-40B4-BE49-F238E27FC236}">
                  <a16:creationId xmlns:a16="http://schemas.microsoft.com/office/drawing/2014/main" id="{DD0C4EF5-1112-8EB7-6D87-C900C90850B0}"/>
                </a:ext>
              </a:extLst>
            </p:cNvPr>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8" name="Google Shape;1965;p14">
              <a:extLst>
                <a:ext uri="{FF2B5EF4-FFF2-40B4-BE49-F238E27FC236}">
                  <a16:creationId xmlns:a16="http://schemas.microsoft.com/office/drawing/2014/main" id="{C057B467-394A-DA89-1B13-4954604152CB}"/>
                </a:ext>
              </a:extLst>
            </p:cNvPr>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9" name="Google Shape;1966;p14">
              <a:extLst>
                <a:ext uri="{FF2B5EF4-FFF2-40B4-BE49-F238E27FC236}">
                  <a16:creationId xmlns:a16="http://schemas.microsoft.com/office/drawing/2014/main" id="{CA87762E-38E8-D5E1-BD3A-9E10631DBA16}"/>
                </a:ext>
              </a:extLst>
            </p:cNvPr>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0" name="Google Shape;1967;p14">
              <a:extLst>
                <a:ext uri="{FF2B5EF4-FFF2-40B4-BE49-F238E27FC236}">
                  <a16:creationId xmlns:a16="http://schemas.microsoft.com/office/drawing/2014/main" id="{FBFAE39B-9328-5082-A6AD-6AC9140CCC03}"/>
                </a:ext>
              </a:extLst>
            </p:cNvPr>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1" name="Google Shape;1968;p14">
              <a:extLst>
                <a:ext uri="{FF2B5EF4-FFF2-40B4-BE49-F238E27FC236}">
                  <a16:creationId xmlns:a16="http://schemas.microsoft.com/office/drawing/2014/main" id="{A18F6B08-89ED-BB91-51C1-31E523363CFF}"/>
                </a:ext>
              </a:extLst>
            </p:cNvPr>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2" name="Google Shape;1969;p14">
              <a:extLst>
                <a:ext uri="{FF2B5EF4-FFF2-40B4-BE49-F238E27FC236}">
                  <a16:creationId xmlns:a16="http://schemas.microsoft.com/office/drawing/2014/main" id="{ABB9032E-8F4E-DC8B-DBF0-C786E1592A48}"/>
                </a:ext>
              </a:extLst>
            </p:cNvPr>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3" name="Google Shape;1970;p14">
              <a:extLst>
                <a:ext uri="{FF2B5EF4-FFF2-40B4-BE49-F238E27FC236}">
                  <a16:creationId xmlns:a16="http://schemas.microsoft.com/office/drawing/2014/main" id="{E313BAD7-46FB-EBD4-EF14-A84059F1E154}"/>
                </a:ext>
              </a:extLst>
            </p:cNvPr>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17" name="Google Shape;1974;p14">
            <a:extLst>
              <a:ext uri="{FF2B5EF4-FFF2-40B4-BE49-F238E27FC236}">
                <a16:creationId xmlns:a16="http://schemas.microsoft.com/office/drawing/2014/main" id="{B036B363-7209-1E20-A212-4FA09F1E8C2B}"/>
              </a:ext>
            </a:extLst>
          </p:cNvPr>
          <p:cNvGrpSpPr/>
          <p:nvPr/>
        </p:nvGrpSpPr>
        <p:grpSpPr>
          <a:xfrm rot="1156882">
            <a:off x="11835590" y="6566295"/>
            <a:ext cx="240444" cy="360156"/>
            <a:chOff x="1459800" y="1512500"/>
            <a:chExt cx="131625" cy="197100"/>
          </a:xfrm>
        </p:grpSpPr>
        <p:sp>
          <p:nvSpPr>
            <p:cNvPr id="118" name="Google Shape;1975;p14">
              <a:extLst>
                <a:ext uri="{FF2B5EF4-FFF2-40B4-BE49-F238E27FC236}">
                  <a16:creationId xmlns:a16="http://schemas.microsoft.com/office/drawing/2014/main" id="{0BDF1B61-60A9-7515-7D35-2C501FFC50E0}"/>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9" name="Google Shape;1976;p14">
              <a:extLst>
                <a:ext uri="{FF2B5EF4-FFF2-40B4-BE49-F238E27FC236}">
                  <a16:creationId xmlns:a16="http://schemas.microsoft.com/office/drawing/2014/main" id="{311842EF-A02B-1842-3D61-D0DDF576B6E7}"/>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0" name="Google Shape;1977;p14">
              <a:extLst>
                <a:ext uri="{FF2B5EF4-FFF2-40B4-BE49-F238E27FC236}">
                  <a16:creationId xmlns:a16="http://schemas.microsoft.com/office/drawing/2014/main" id="{AE9700A5-A7CA-701D-86AC-7C91B5E62365}"/>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1" name="Google Shape;1978;p14">
              <a:extLst>
                <a:ext uri="{FF2B5EF4-FFF2-40B4-BE49-F238E27FC236}">
                  <a16:creationId xmlns:a16="http://schemas.microsoft.com/office/drawing/2014/main" id="{C708CA03-9FC3-8D3A-4FEB-A5B8B07AFD19}"/>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sp>
        <p:nvSpPr>
          <p:cNvPr id="122" name="Google Shape;1979;p14">
            <a:extLst>
              <a:ext uri="{FF2B5EF4-FFF2-40B4-BE49-F238E27FC236}">
                <a16:creationId xmlns:a16="http://schemas.microsoft.com/office/drawing/2014/main" id="{15CEDB3E-4DEA-3336-7F67-B3E6E15C3CB9}"/>
              </a:ext>
            </a:extLst>
          </p:cNvPr>
          <p:cNvSpPr/>
          <p:nvPr/>
        </p:nvSpPr>
        <p:spPr>
          <a:xfrm rot="-10164585" flipH="1">
            <a:off x="3660559" y="4455552"/>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3" name="Google Shape;1980;p14">
            <a:extLst>
              <a:ext uri="{FF2B5EF4-FFF2-40B4-BE49-F238E27FC236}">
                <a16:creationId xmlns:a16="http://schemas.microsoft.com/office/drawing/2014/main" id="{B1031EFC-7A63-622C-1DEC-F3C8548F66E7}"/>
              </a:ext>
            </a:extLst>
          </p:cNvPr>
          <p:cNvSpPr/>
          <p:nvPr/>
        </p:nvSpPr>
        <p:spPr>
          <a:xfrm rot="-630953">
            <a:off x="11666034" y="-352061"/>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4" name="Google Shape;1981;p14">
            <a:extLst>
              <a:ext uri="{FF2B5EF4-FFF2-40B4-BE49-F238E27FC236}">
                <a16:creationId xmlns:a16="http://schemas.microsoft.com/office/drawing/2014/main" id="{6670473D-2CC8-A590-DE24-FB91D368D4C3}"/>
              </a:ext>
            </a:extLst>
          </p:cNvPr>
          <p:cNvSpPr/>
          <p:nvPr/>
        </p:nvSpPr>
        <p:spPr>
          <a:xfrm rot="-635415">
            <a:off x="111304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5" name="Google Shape;1982;p14">
            <a:extLst>
              <a:ext uri="{FF2B5EF4-FFF2-40B4-BE49-F238E27FC236}">
                <a16:creationId xmlns:a16="http://schemas.microsoft.com/office/drawing/2014/main" id="{4CDCA3FF-1B10-2C9D-09BD-2955E4940BD5}"/>
              </a:ext>
            </a:extLst>
          </p:cNvPr>
          <p:cNvSpPr/>
          <p:nvPr/>
        </p:nvSpPr>
        <p:spPr>
          <a:xfrm rot="-631667">
            <a:off x="114530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6" name="Google Shape;1983;p14">
            <a:extLst>
              <a:ext uri="{FF2B5EF4-FFF2-40B4-BE49-F238E27FC236}">
                <a16:creationId xmlns:a16="http://schemas.microsoft.com/office/drawing/2014/main" id="{5A4829FF-FCE5-EC84-D0C9-B2B7DB8C05C8}"/>
              </a:ext>
            </a:extLst>
          </p:cNvPr>
          <p:cNvSpPr/>
          <p:nvPr/>
        </p:nvSpPr>
        <p:spPr>
          <a:xfrm rot="10169047">
            <a:off x="4497532" y="4624011"/>
            <a:ext cx="570012" cy="566035"/>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0" name="Freeform 2">
            <a:extLst>
              <a:ext uri="{FF2B5EF4-FFF2-40B4-BE49-F238E27FC236}">
                <a16:creationId xmlns:a16="http://schemas.microsoft.com/office/drawing/2014/main" id="{F9BE3859-A1B7-2F74-4F19-0D5A83A4E738}"/>
              </a:ext>
            </a:extLst>
          </p:cNvPr>
          <p:cNvSpPr/>
          <p:nvPr/>
        </p:nvSpPr>
        <p:spPr>
          <a:xfrm>
            <a:off x="1433412" y="4254517"/>
            <a:ext cx="2083843" cy="3326867"/>
          </a:xfrm>
          <a:custGeom>
            <a:avLst/>
            <a:gdLst/>
            <a:ahLst/>
            <a:cxnLst/>
            <a:rect l="l" t="t" r="r" b="b"/>
            <a:pathLst>
              <a:path w="3823729" h="5924087">
                <a:moveTo>
                  <a:pt x="0" y="0"/>
                </a:moveTo>
                <a:lnTo>
                  <a:pt x="3823730" y="0"/>
                </a:lnTo>
                <a:lnTo>
                  <a:pt x="3823730" y="5924088"/>
                </a:lnTo>
                <a:lnTo>
                  <a:pt x="0" y="5924088"/>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1" name="Freeform 3">
            <a:extLst>
              <a:ext uri="{FF2B5EF4-FFF2-40B4-BE49-F238E27FC236}">
                <a16:creationId xmlns:a16="http://schemas.microsoft.com/office/drawing/2014/main" id="{D7721600-8CE4-9A4D-7F3F-70716FD5CB81}"/>
              </a:ext>
            </a:extLst>
          </p:cNvPr>
          <p:cNvSpPr/>
          <p:nvPr/>
        </p:nvSpPr>
        <p:spPr>
          <a:xfrm>
            <a:off x="3036416" y="4824327"/>
            <a:ext cx="1660195" cy="2076644"/>
          </a:xfrm>
          <a:custGeom>
            <a:avLst/>
            <a:gdLst/>
            <a:ahLst/>
            <a:cxnLst/>
            <a:rect l="l" t="t" r="r" b="b"/>
            <a:pathLst>
              <a:path w="3872910" h="3981496">
                <a:moveTo>
                  <a:pt x="0" y="0"/>
                </a:moveTo>
                <a:lnTo>
                  <a:pt x="3872910" y="0"/>
                </a:lnTo>
                <a:lnTo>
                  <a:pt x="3872910" y="3981497"/>
                </a:lnTo>
                <a:lnTo>
                  <a:pt x="0" y="3981497"/>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2" name="Freeform 4">
            <a:extLst>
              <a:ext uri="{FF2B5EF4-FFF2-40B4-BE49-F238E27FC236}">
                <a16:creationId xmlns:a16="http://schemas.microsoft.com/office/drawing/2014/main" id="{7F19874C-4014-7271-DE5A-9CD7160A77B0}"/>
              </a:ext>
            </a:extLst>
          </p:cNvPr>
          <p:cNvSpPr/>
          <p:nvPr/>
        </p:nvSpPr>
        <p:spPr>
          <a:xfrm>
            <a:off x="-122954" y="4778527"/>
            <a:ext cx="1759731" cy="2092788"/>
          </a:xfrm>
          <a:custGeom>
            <a:avLst/>
            <a:gdLst/>
            <a:ahLst/>
            <a:cxnLst/>
            <a:rect l="l" t="t" r="r" b="b"/>
            <a:pathLst>
              <a:path w="3120534" h="3848193">
                <a:moveTo>
                  <a:pt x="0" y="0"/>
                </a:moveTo>
                <a:lnTo>
                  <a:pt x="3120534" y="0"/>
                </a:lnTo>
                <a:lnTo>
                  <a:pt x="3120534" y="3848193"/>
                </a:lnTo>
                <a:lnTo>
                  <a:pt x="0" y="3848193"/>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5" name="TextBox 114">
            <a:extLst>
              <a:ext uri="{FF2B5EF4-FFF2-40B4-BE49-F238E27FC236}">
                <a16:creationId xmlns:a16="http://schemas.microsoft.com/office/drawing/2014/main" id="{75AEA979-BDBA-C258-B740-50E7583D6C38}"/>
              </a:ext>
            </a:extLst>
          </p:cNvPr>
          <p:cNvSpPr txBox="1"/>
          <p:nvPr/>
        </p:nvSpPr>
        <p:spPr>
          <a:xfrm>
            <a:off x="661110" y="499798"/>
            <a:ext cx="3769711" cy="5119350"/>
          </a:xfrm>
          <a:prstGeom prst="rect">
            <a:avLst/>
          </a:prstGeom>
          <a:noFill/>
        </p:spPr>
        <p:txBody>
          <a:bodyPr wrap="square">
            <a:spAutoFit/>
          </a:bodyPr>
          <a:lstStyle/>
          <a:p>
            <a:pPr marL="30480" marR="30480" lvl="0" indent="0" algn="ctr" defTabSz="914400" rtl="0" eaLnBrk="1" fontAlgn="auto" latinLnBrk="0" hangingPunct="1">
              <a:lnSpc>
                <a:spcPct val="100000"/>
              </a:lnSpc>
              <a:spcBef>
                <a:spcPts val="0"/>
              </a:spcBef>
              <a:spcAft>
                <a:spcPts val="800"/>
              </a:spcAft>
              <a:buClrTx/>
              <a:buSzTx/>
              <a:buFontTx/>
              <a:buNone/>
              <a:tabLst/>
              <a:defRPr/>
            </a:pPr>
            <a:r>
              <a:rPr kumimoji="0" lang="en-US" sz="8000" b="1" i="1" u="none" strike="noStrike" kern="1200" cap="none" spc="0" normalizeH="0" baseline="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Wingdings" panose="05000000000000000000" pitchFamily="2" charset="2"/>
              </a:rPr>
              <a:t>THIÊN</a:t>
            </a:r>
            <a:r>
              <a:rPr kumimoji="0" lang="en-US" sz="8000" b="1" i="1" u="none" strike="noStrike" kern="1200" cap="none" spc="0" normalizeH="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Wingdings" panose="05000000000000000000" pitchFamily="2" charset="2"/>
              </a:rPr>
              <a:t> AN MÔN</a:t>
            </a:r>
            <a:endParaRPr kumimoji="0" lang="en-SG" sz="6000" b="1" i="0" u="none" strike="noStrike" kern="1200" cap="none" spc="0" normalizeH="0" baseline="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30480" marR="30480" lvl="0" indent="0" algn="ctr" defTabSz="914400" rtl="0" eaLnBrk="1" fontAlgn="auto" latinLnBrk="0" hangingPunct="1">
              <a:lnSpc>
                <a:spcPct val="100000"/>
              </a:lnSpc>
              <a:spcBef>
                <a:spcPts val="0"/>
              </a:spcBef>
              <a:spcAft>
                <a:spcPts val="800"/>
              </a:spcAft>
              <a:buClrTx/>
              <a:buSzTx/>
              <a:buFontTx/>
              <a:buNone/>
              <a:tabLst/>
              <a:defRPr/>
            </a:pPr>
            <a:endParaRPr kumimoji="0" lang="en-SG" sz="8000" b="1" i="0" u="none" strike="noStrike" kern="1200" cap="none" spc="0" normalizeH="0" baseline="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114" name="Picture 113" descr="Thiên An Môn - Tìm Hiểu Giá Trị Văn Hóa Của Quảng Trường Thiên An Môn Bắc  Kinh">
            <a:extLst>
              <a:ext uri="{FF2B5EF4-FFF2-40B4-BE49-F238E27FC236}">
                <a16:creationId xmlns:a16="http://schemas.microsoft.com/office/drawing/2014/main" id="{8C865EA7-4AA3-9DBC-767A-7D68E43DAC58}"/>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331580" y="977811"/>
            <a:ext cx="6395632" cy="4360407"/>
          </a:xfrm>
          <a:prstGeom prst="rect">
            <a:avLst/>
          </a:prstGeom>
          <a:noFill/>
          <a:ln>
            <a:noFill/>
          </a:ln>
        </p:spPr>
      </p:pic>
    </p:spTree>
    <p:custDataLst>
      <p:tags r:id="rId1"/>
    </p:custDataLst>
    <p:extLst>
      <p:ext uri="{BB962C8B-B14F-4D97-AF65-F5344CB8AC3E}">
        <p14:creationId xmlns:p14="http://schemas.microsoft.com/office/powerpoint/2010/main" val="379243774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14"/>
                                        </p:tgtEl>
                                        <p:attrNameLst>
                                          <p:attrName>style.visibility</p:attrName>
                                        </p:attrNameLst>
                                      </p:cBhvr>
                                      <p:to>
                                        <p:strVal val="visible"/>
                                      </p:to>
                                    </p:set>
                                    <p:animEffect transition="in" filter="barn(inVertical)">
                                      <p:cBhvr>
                                        <p:cTn id="7" dur="500"/>
                                        <p:tgtEl>
                                          <p:spTgt spid="11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15"/>
                                        </p:tgtEl>
                                        <p:attrNameLst>
                                          <p:attrName>style.visibility</p:attrName>
                                        </p:attrNameLst>
                                      </p:cBhvr>
                                      <p:to>
                                        <p:strVal val="visible"/>
                                      </p:to>
                                    </p:set>
                                    <p:animEffect transition="in" filter="barn(inVertical)">
                                      <p:cBhvr>
                                        <p:cTn id="12"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857;p14">
            <a:extLst>
              <a:ext uri="{FF2B5EF4-FFF2-40B4-BE49-F238E27FC236}">
                <a16:creationId xmlns:a16="http://schemas.microsoft.com/office/drawing/2014/main" id="{21BB74FC-BE3A-5AC2-0A91-5C4ED7929A0A}"/>
              </a:ext>
            </a:extLst>
          </p:cNvPr>
          <p:cNvSpPr/>
          <p:nvPr/>
        </p:nvSpPr>
        <p:spPr>
          <a:xfrm rot="10800000">
            <a:off x="5182732" y="121967"/>
            <a:ext cx="6824071" cy="662578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 name="Google Shape;1858;p14">
            <a:extLst>
              <a:ext uri="{FF2B5EF4-FFF2-40B4-BE49-F238E27FC236}">
                <a16:creationId xmlns:a16="http://schemas.microsoft.com/office/drawing/2014/main" id="{C7383E62-7F21-86A8-8FF1-5D808C92629E}"/>
              </a:ext>
            </a:extLst>
          </p:cNvPr>
          <p:cNvSpPr/>
          <p:nvPr/>
        </p:nvSpPr>
        <p:spPr>
          <a:xfrm rot="10800000" flipH="1">
            <a:off x="452432" y="103731"/>
            <a:ext cx="4293672" cy="446307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 name="Google Shape;1859;p14">
            <a:extLst>
              <a:ext uri="{FF2B5EF4-FFF2-40B4-BE49-F238E27FC236}">
                <a16:creationId xmlns:a16="http://schemas.microsoft.com/office/drawing/2014/main" id="{E53FFFA0-A418-8583-D4B7-497860277442}"/>
              </a:ext>
            </a:extLst>
          </p:cNvPr>
          <p:cNvSpPr/>
          <p:nvPr/>
        </p:nvSpPr>
        <p:spPr>
          <a:xfrm rot="630953" flipH="1">
            <a:off x="640227" y="214619"/>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 name="Google Shape;1860;p14">
            <a:extLst>
              <a:ext uri="{FF2B5EF4-FFF2-40B4-BE49-F238E27FC236}">
                <a16:creationId xmlns:a16="http://schemas.microsoft.com/office/drawing/2014/main" id="{766E93C5-2DE0-9343-0632-51BC23A6B139}"/>
              </a:ext>
            </a:extLst>
          </p:cNvPr>
          <p:cNvSpPr/>
          <p:nvPr/>
        </p:nvSpPr>
        <p:spPr>
          <a:xfrm rot="635415" flipH="1">
            <a:off x="71924" y="3182044"/>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 name="Google Shape;1861;p14">
            <a:extLst>
              <a:ext uri="{FF2B5EF4-FFF2-40B4-BE49-F238E27FC236}">
                <a16:creationId xmlns:a16="http://schemas.microsoft.com/office/drawing/2014/main" id="{EC310E15-335A-DC4F-72AF-6BE76CE0AB90}"/>
              </a:ext>
            </a:extLst>
          </p:cNvPr>
          <p:cNvSpPr/>
          <p:nvPr/>
        </p:nvSpPr>
        <p:spPr>
          <a:xfrm rot="631667" flipH="1">
            <a:off x="202077" y="2736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 name="Google Shape;1862;p14">
            <a:extLst>
              <a:ext uri="{FF2B5EF4-FFF2-40B4-BE49-F238E27FC236}">
                <a16:creationId xmlns:a16="http://schemas.microsoft.com/office/drawing/2014/main" id="{E933B7D9-EC6A-71B2-2181-08BD6E84D948}"/>
              </a:ext>
            </a:extLst>
          </p:cNvPr>
          <p:cNvSpPr/>
          <p:nvPr/>
        </p:nvSpPr>
        <p:spPr>
          <a:xfrm rot="-10164585" flipH="1">
            <a:off x="12299733" y="5560928"/>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 name="Google Shape;1863;p14">
            <a:extLst>
              <a:ext uri="{FF2B5EF4-FFF2-40B4-BE49-F238E27FC236}">
                <a16:creationId xmlns:a16="http://schemas.microsoft.com/office/drawing/2014/main" id="{FA80AFC0-7AB9-1DB8-45DB-F479582A5C20}"/>
              </a:ext>
            </a:extLst>
          </p:cNvPr>
          <p:cNvSpPr/>
          <p:nvPr/>
        </p:nvSpPr>
        <p:spPr>
          <a:xfrm rot="-10168333" flipH="1">
            <a:off x="12622421" y="6287849"/>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nvGrpSpPr>
          <p:cNvPr id="10" name="Google Shape;1867;p14">
            <a:extLst>
              <a:ext uri="{FF2B5EF4-FFF2-40B4-BE49-F238E27FC236}">
                <a16:creationId xmlns:a16="http://schemas.microsoft.com/office/drawing/2014/main" id="{2147E899-F7DD-BDA3-E13F-FFDD5B446750}"/>
              </a:ext>
            </a:extLst>
          </p:cNvPr>
          <p:cNvGrpSpPr/>
          <p:nvPr/>
        </p:nvGrpSpPr>
        <p:grpSpPr>
          <a:xfrm rot="-564852">
            <a:off x="131382" y="451460"/>
            <a:ext cx="240444" cy="360157"/>
            <a:chOff x="1459800" y="1512500"/>
            <a:chExt cx="131625" cy="197100"/>
          </a:xfrm>
        </p:grpSpPr>
        <p:sp>
          <p:nvSpPr>
            <p:cNvPr id="11" name="Google Shape;1868;p14">
              <a:extLst>
                <a:ext uri="{FF2B5EF4-FFF2-40B4-BE49-F238E27FC236}">
                  <a16:creationId xmlns:a16="http://schemas.microsoft.com/office/drawing/2014/main" id="{B026D9BC-FCB3-1172-C419-D12F30CD60A8}"/>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 name="Google Shape;1869;p14">
              <a:extLst>
                <a:ext uri="{FF2B5EF4-FFF2-40B4-BE49-F238E27FC236}">
                  <a16:creationId xmlns:a16="http://schemas.microsoft.com/office/drawing/2014/main" id="{6C6DE07C-A25C-0FDB-8629-218E76349119}"/>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 name="Google Shape;1870;p14">
              <a:extLst>
                <a:ext uri="{FF2B5EF4-FFF2-40B4-BE49-F238E27FC236}">
                  <a16:creationId xmlns:a16="http://schemas.microsoft.com/office/drawing/2014/main" id="{7D5EEA7C-6DBB-29B1-F4E4-3A4B83BC9040}"/>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4" name="Google Shape;1871;p14">
              <a:extLst>
                <a:ext uri="{FF2B5EF4-FFF2-40B4-BE49-F238E27FC236}">
                  <a16:creationId xmlns:a16="http://schemas.microsoft.com/office/drawing/2014/main" id="{BB30AAC3-EE9E-9255-1DC1-8B8EDBE1DA24}"/>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5" name="Google Shape;1872;p14">
            <a:extLst>
              <a:ext uri="{FF2B5EF4-FFF2-40B4-BE49-F238E27FC236}">
                <a16:creationId xmlns:a16="http://schemas.microsoft.com/office/drawing/2014/main" id="{2E68DEF2-6072-16AD-D17B-A8751B6685AB}"/>
              </a:ext>
            </a:extLst>
          </p:cNvPr>
          <p:cNvGrpSpPr/>
          <p:nvPr/>
        </p:nvGrpSpPr>
        <p:grpSpPr>
          <a:xfrm>
            <a:off x="12086604" y="4766801"/>
            <a:ext cx="296133" cy="331191"/>
            <a:chOff x="4791500" y="4541438"/>
            <a:chExt cx="163225" cy="182575"/>
          </a:xfrm>
        </p:grpSpPr>
        <p:sp>
          <p:nvSpPr>
            <p:cNvPr id="16" name="Google Shape;1873;p14">
              <a:extLst>
                <a:ext uri="{FF2B5EF4-FFF2-40B4-BE49-F238E27FC236}">
                  <a16:creationId xmlns:a16="http://schemas.microsoft.com/office/drawing/2014/main" id="{FC1BD9FD-CD4E-7295-5B32-4EA6B9519DDD}"/>
                </a:ext>
              </a:extLst>
            </p:cNvPr>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7" name="Google Shape;1874;p14">
              <a:extLst>
                <a:ext uri="{FF2B5EF4-FFF2-40B4-BE49-F238E27FC236}">
                  <a16:creationId xmlns:a16="http://schemas.microsoft.com/office/drawing/2014/main" id="{0F675D10-6302-9A80-A8F7-3AFD6F7CC2C3}"/>
                </a:ext>
              </a:extLst>
            </p:cNvPr>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8" name="Google Shape;1875;p14">
            <a:extLst>
              <a:ext uri="{FF2B5EF4-FFF2-40B4-BE49-F238E27FC236}">
                <a16:creationId xmlns:a16="http://schemas.microsoft.com/office/drawing/2014/main" id="{4C13CC66-85C3-95F7-8BC3-925866167C2A}"/>
              </a:ext>
            </a:extLst>
          </p:cNvPr>
          <p:cNvGrpSpPr/>
          <p:nvPr/>
        </p:nvGrpSpPr>
        <p:grpSpPr>
          <a:xfrm>
            <a:off x="4233496" y="4477344"/>
            <a:ext cx="256688" cy="303621"/>
            <a:chOff x="1824250" y="1008625"/>
            <a:chExt cx="144250" cy="170625"/>
          </a:xfrm>
        </p:grpSpPr>
        <p:sp>
          <p:nvSpPr>
            <p:cNvPr id="19" name="Google Shape;1876;p14">
              <a:extLst>
                <a:ext uri="{FF2B5EF4-FFF2-40B4-BE49-F238E27FC236}">
                  <a16:creationId xmlns:a16="http://schemas.microsoft.com/office/drawing/2014/main" id="{F4C44BE0-2AC6-73F4-7451-6B0004695BEB}"/>
                </a:ext>
              </a:extLst>
            </p:cNvPr>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0" name="Google Shape;1877;p14">
              <a:extLst>
                <a:ext uri="{FF2B5EF4-FFF2-40B4-BE49-F238E27FC236}">
                  <a16:creationId xmlns:a16="http://schemas.microsoft.com/office/drawing/2014/main" id="{31E42FEA-9783-FEF2-1A57-D4FE3AC9076D}"/>
                </a:ext>
              </a:extLst>
            </p:cNvPr>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21" name="Google Shape;1878;p14">
            <a:extLst>
              <a:ext uri="{FF2B5EF4-FFF2-40B4-BE49-F238E27FC236}">
                <a16:creationId xmlns:a16="http://schemas.microsoft.com/office/drawing/2014/main" id="{A4650303-9991-0A98-C7E2-D2BE30D3D0C1}"/>
              </a:ext>
            </a:extLst>
          </p:cNvPr>
          <p:cNvGrpSpPr/>
          <p:nvPr/>
        </p:nvGrpSpPr>
        <p:grpSpPr>
          <a:xfrm rot="7762257" flipH="1">
            <a:off x="4904310" y="85906"/>
            <a:ext cx="589188" cy="816039"/>
            <a:chOff x="7354581" y="3323800"/>
            <a:chExt cx="939478" cy="1644077"/>
          </a:xfrm>
        </p:grpSpPr>
        <p:sp>
          <p:nvSpPr>
            <p:cNvPr id="22" name="Google Shape;1879;p14">
              <a:extLst>
                <a:ext uri="{FF2B5EF4-FFF2-40B4-BE49-F238E27FC236}">
                  <a16:creationId xmlns:a16="http://schemas.microsoft.com/office/drawing/2014/main" id="{078FADAD-084C-E795-E097-1CF6A3B8CC0C}"/>
                </a:ext>
              </a:extLst>
            </p:cNvPr>
            <p:cNvSpPr/>
            <p:nvPr/>
          </p:nvSpPr>
          <p:spPr>
            <a:xfrm>
              <a:off x="7507061" y="4467103"/>
              <a:ext cx="781494" cy="491850"/>
            </a:xfrm>
            <a:custGeom>
              <a:avLst/>
              <a:gdLst/>
              <a:ahLst/>
              <a:cxnLst/>
              <a:rect l="l" t="t" r="r" b="b"/>
              <a:pathLst>
                <a:path w="29253" h="18411" extrusionOk="0">
                  <a:moveTo>
                    <a:pt x="26615" y="1"/>
                  </a:moveTo>
                  <a:cubicBezTo>
                    <a:pt x="26615" y="1"/>
                    <a:pt x="24400" y="694"/>
                    <a:pt x="21190" y="1631"/>
                  </a:cubicBezTo>
                  <a:cubicBezTo>
                    <a:pt x="14867" y="3461"/>
                    <a:pt x="4699" y="6279"/>
                    <a:pt x="0" y="6722"/>
                  </a:cubicBezTo>
                  <a:cubicBezTo>
                    <a:pt x="0" y="6722"/>
                    <a:pt x="58" y="7376"/>
                    <a:pt x="199" y="8352"/>
                  </a:cubicBezTo>
                  <a:cubicBezTo>
                    <a:pt x="527" y="10592"/>
                    <a:pt x="1303" y="14649"/>
                    <a:pt x="2966" y="17256"/>
                  </a:cubicBezTo>
                  <a:cubicBezTo>
                    <a:pt x="3489" y="18076"/>
                    <a:pt x="4855" y="18411"/>
                    <a:pt x="6693" y="18411"/>
                  </a:cubicBezTo>
                  <a:cubicBezTo>
                    <a:pt x="9889" y="18411"/>
                    <a:pt x="14513" y="17397"/>
                    <a:pt x="18610" y="16158"/>
                  </a:cubicBezTo>
                  <a:cubicBezTo>
                    <a:pt x="22872" y="14874"/>
                    <a:pt x="26570" y="13346"/>
                    <a:pt x="27507" y="12473"/>
                  </a:cubicBezTo>
                  <a:cubicBezTo>
                    <a:pt x="29253" y="10830"/>
                    <a:pt x="27892" y="4700"/>
                    <a:pt x="27096" y="1682"/>
                  </a:cubicBezTo>
                  <a:cubicBezTo>
                    <a:pt x="26820" y="649"/>
                    <a:pt x="26615" y="1"/>
                    <a:pt x="266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3" name="Google Shape;1880;p14">
              <a:extLst>
                <a:ext uri="{FF2B5EF4-FFF2-40B4-BE49-F238E27FC236}">
                  <a16:creationId xmlns:a16="http://schemas.microsoft.com/office/drawing/2014/main" id="{CD2E6A95-E559-2097-C230-C87941256FFD}"/>
                </a:ext>
              </a:extLst>
            </p:cNvPr>
            <p:cNvSpPr/>
            <p:nvPr/>
          </p:nvSpPr>
          <p:spPr>
            <a:xfrm>
              <a:off x="7498139" y="4458341"/>
              <a:ext cx="795920" cy="509535"/>
            </a:xfrm>
            <a:custGeom>
              <a:avLst/>
              <a:gdLst/>
              <a:ahLst/>
              <a:cxnLst/>
              <a:rect l="l" t="t" r="r" b="b"/>
              <a:pathLst>
                <a:path w="29793" h="19073" extrusionOk="0">
                  <a:moveTo>
                    <a:pt x="26730" y="739"/>
                  </a:moveTo>
                  <a:cubicBezTo>
                    <a:pt x="26814" y="1022"/>
                    <a:pt x="26949" y="1497"/>
                    <a:pt x="27109" y="2094"/>
                  </a:cubicBezTo>
                  <a:cubicBezTo>
                    <a:pt x="28579" y="7666"/>
                    <a:pt x="28759" y="11485"/>
                    <a:pt x="27616" y="12564"/>
                  </a:cubicBezTo>
                  <a:cubicBezTo>
                    <a:pt x="26730" y="13392"/>
                    <a:pt x="23039" y="14913"/>
                    <a:pt x="18847" y="16171"/>
                  </a:cubicBezTo>
                  <a:cubicBezTo>
                    <a:pt x="14562" y="17473"/>
                    <a:pt x="10025" y="18419"/>
                    <a:pt x="6982" y="18419"/>
                  </a:cubicBezTo>
                  <a:cubicBezTo>
                    <a:pt x="5267" y="18419"/>
                    <a:pt x="4027" y="18118"/>
                    <a:pt x="3576" y="17410"/>
                  </a:cubicBezTo>
                  <a:cubicBezTo>
                    <a:pt x="1946" y="14849"/>
                    <a:pt x="1175" y="10811"/>
                    <a:pt x="854" y="8635"/>
                  </a:cubicBezTo>
                  <a:cubicBezTo>
                    <a:pt x="771" y="8077"/>
                    <a:pt x="720" y="7621"/>
                    <a:pt x="694" y="7345"/>
                  </a:cubicBezTo>
                  <a:cubicBezTo>
                    <a:pt x="5296" y="6831"/>
                    <a:pt x="14566" y="4315"/>
                    <a:pt x="21608" y="2274"/>
                  </a:cubicBezTo>
                  <a:cubicBezTo>
                    <a:pt x="24098" y="1548"/>
                    <a:pt x="26005" y="964"/>
                    <a:pt x="26730" y="739"/>
                  </a:cubicBezTo>
                  <a:close/>
                  <a:moveTo>
                    <a:pt x="26945" y="0"/>
                  </a:moveTo>
                  <a:cubicBezTo>
                    <a:pt x="26914" y="0"/>
                    <a:pt x="26883" y="5"/>
                    <a:pt x="26852" y="14"/>
                  </a:cubicBezTo>
                  <a:cubicBezTo>
                    <a:pt x="26827" y="27"/>
                    <a:pt x="24599" y="727"/>
                    <a:pt x="21434" y="1645"/>
                  </a:cubicBezTo>
                  <a:cubicBezTo>
                    <a:pt x="14238" y="3731"/>
                    <a:pt x="4744" y="6305"/>
                    <a:pt x="309" y="6722"/>
                  </a:cubicBezTo>
                  <a:cubicBezTo>
                    <a:pt x="129" y="6741"/>
                    <a:pt x="1" y="6896"/>
                    <a:pt x="13" y="7075"/>
                  </a:cubicBezTo>
                  <a:cubicBezTo>
                    <a:pt x="13" y="7101"/>
                    <a:pt x="65" y="7749"/>
                    <a:pt x="212" y="8725"/>
                  </a:cubicBezTo>
                  <a:cubicBezTo>
                    <a:pt x="533" y="10959"/>
                    <a:pt x="1329" y="15099"/>
                    <a:pt x="3030" y="17757"/>
                  </a:cubicBezTo>
                  <a:cubicBezTo>
                    <a:pt x="3640" y="18720"/>
                    <a:pt x="5162" y="19073"/>
                    <a:pt x="7055" y="19073"/>
                  </a:cubicBezTo>
                  <a:cubicBezTo>
                    <a:pt x="11087" y="19073"/>
                    <a:pt x="16813" y="17468"/>
                    <a:pt x="19046" y="16800"/>
                  </a:cubicBezTo>
                  <a:cubicBezTo>
                    <a:pt x="23392" y="15491"/>
                    <a:pt x="27103" y="13944"/>
                    <a:pt x="28066" y="13039"/>
                  </a:cubicBezTo>
                  <a:cubicBezTo>
                    <a:pt x="29792" y="11415"/>
                    <a:pt x="28842" y="6100"/>
                    <a:pt x="27745" y="1927"/>
                  </a:cubicBezTo>
                  <a:cubicBezTo>
                    <a:pt x="27475" y="900"/>
                    <a:pt x="27270" y="258"/>
                    <a:pt x="27257" y="226"/>
                  </a:cubicBezTo>
                  <a:cubicBezTo>
                    <a:pt x="27215" y="90"/>
                    <a:pt x="27083" y="0"/>
                    <a:pt x="269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4" name="Google Shape;1881;p14">
              <a:extLst>
                <a:ext uri="{FF2B5EF4-FFF2-40B4-BE49-F238E27FC236}">
                  <a16:creationId xmlns:a16="http://schemas.microsoft.com/office/drawing/2014/main" id="{5C4A780E-C6B2-ECC1-3A45-56C3098B4848}"/>
                </a:ext>
              </a:extLst>
            </p:cNvPr>
            <p:cNvSpPr/>
            <p:nvPr/>
          </p:nvSpPr>
          <p:spPr>
            <a:xfrm>
              <a:off x="7372264" y="3332749"/>
              <a:ext cx="869653" cy="1358912"/>
            </a:xfrm>
            <a:custGeom>
              <a:avLst/>
              <a:gdLst/>
              <a:ahLst/>
              <a:cxnLst/>
              <a:rect l="l" t="t" r="r" b="b"/>
              <a:pathLst>
                <a:path w="32553" h="50867" extrusionOk="0">
                  <a:moveTo>
                    <a:pt x="9655" y="0"/>
                  </a:moveTo>
                  <a:cubicBezTo>
                    <a:pt x="9655" y="0"/>
                    <a:pt x="9187" y="39"/>
                    <a:pt x="8635" y="109"/>
                  </a:cubicBezTo>
                  <a:cubicBezTo>
                    <a:pt x="7890" y="206"/>
                    <a:pt x="6991" y="360"/>
                    <a:pt x="6991" y="552"/>
                  </a:cubicBezTo>
                  <a:lnTo>
                    <a:pt x="5688" y="5392"/>
                  </a:lnTo>
                  <a:lnTo>
                    <a:pt x="5553" y="5887"/>
                  </a:lnTo>
                  <a:cubicBezTo>
                    <a:pt x="3243" y="11388"/>
                    <a:pt x="1387" y="17076"/>
                    <a:pt x="1" y="22879"/>
                  </a:cubicBezTo>
                  <a:lnTo>
                    <a:pt x="2934" y="40409"/>
                  </a:lnTo>
                  <a:lnTo>
                    <a:pt x="4674" y="50866"/>
                  </a:lnTo>
                  <a:lnTo>
                    <a:pt x="5233" y="50809"/>
                  </a:lnTo>
                  <a:cubicBezTo>
                    <a:pt x="13744" y="49859"/>
                    <a:pt x="21589" y="47702"/>
                    <a:pt x="26666" y="46071"/>
                  </a:cubicBezTo>
                  <a:cubicBezTo>
                    <a:pt x="29388" y="45192"/>
                    <a:pt x="31320" y="44473"/>
                    <a:pt x="32129" y="44145"/>
                  </a:cubicBezTo>
                  <a:lnTo>
                    <a:pt x="32553" y="43979"/>
                  </a:lnTo>
                  <a:lnTo>
                    <a:pt x="29221" y="34074"/>
                  </a:lnTo>
                  <a:lnTo>
                    <a:pt x="23540" y="17101"/>
                  </a:lnTo>
                  <a:cubicBezTo>
                    <a:pt x="21383" y="13327"/>
                    <a:pt x="13308" y="4776"/>
                    <a:pt x="13308" y="4776"/>
                  </a:cubicBezTo>
                  <a:lnTo>
                    <a:pt x="12878" y="4218"/>
                  </a:lnTo>
                  <a:lnTo>
                    <a:pt x="965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5" name="Google Shape;1882;p14">
              <a:extLst>
                <a:ext uri="{FF2B5EF4-FFF2-40B4-BE49-F238E27FC236}">
                  <a16:creationId xmlns:a16="http://schemas.microsoft.com/office/drawing/2014/main" id="{E835223E-D1F5-3ADD-8BA4-7D3A08277422}"/>
                </a:ext>
              </a:extLst>
            </p:cNvPr>
            <p:cNvSpPr/>
            <p:nvPr/>
          </p:nvSpPr>
          <p:spPr>
            <a:xfrm>
              <a:off x="7363368" y="3323800"/>
              <a:ext cx="888167" cy="1376437"/>
            </a:xfrm>
            <a:custGeom>
              <a:avLst/>
              <a:gdLst/>
              <a:ahLst/>
              <a:cxnLst/>
              <a:rect l="l" t="t" r="r" b="b"/>
              <a:pathLst>
                <a:path w="33246" h="51523" extrusionOk="0">
                  <a:moveTo>
                    <a:pt x="9834" y="669"/>
                  </a:moveTo>
                  <a:lnTo>
                    <a:pt x="13378" y="5304"/>
                  </a:lnTo>
                  <a:cubicBezTo>
                    <a:pt x="13391" y="5310"/>
                    <a:pt x="13397" y="5323"/>
                    <a:pt x="13403" y="5329"/>
                  </a:cubicBezTo>
                  <a:cubicBezTo>
                    <a:pt x="13480" y="5413"/>
                    <a:pt x="21434" y="13848"/>
                    <a:pt x="23572" y="17565"/>
                  </a:cubicBezTo>
                  <a:lnTo>
                    <a:pt x="29240" y="34505"/>
                  </a:lnTo>
                  <a:lnTo>
                    <a:pt x="32469" y="44127"/>
                  </a:lnTo>
                  <a:lnTo>
                    <a:pt x="32334" y="44179"/>
                  </a:lnTo>
                  <a:cubicBezTo>
                    <a:pt x="31403" y="44558"/>
                    <a:pt x="29419" y="45283"/>
                    <a:pt x="26897" y="46092"/>
                  </a:cubicBezTo>
                  <a:cubicBezTo>
                    <a:pt x="21793" y="47729"/>
                    <a:pt x="13955" y="49879"/>
                    <a:pt x="5527" y="50810"/>
                  </a:cubicBezTo>
                  <a:lnTo>
                    <a:pt x="5270" y="50842"/>
                  </a:lnTo>
                  <a:lnTo>
                    <a:pt x="3588" y="40687"/>
                  </a:lnTo>
                  <a:lnTo>
                    <a:pt x="661" y="23220"/>
                  </a:lnTo>
                  <a:cubicBezTo>
                    <a:pt x="2048" y="17455"/>
                    <a:pt x="3890" y="11813"/>
                    <a:pt x="6182" y="6344"/>
                  </a:cubicBezTo>
                  <a:cubicBezTo>
                    <a:pt x="6188" y="6331"/>
                    <a:pt x="6195" y="6318"/>
                    <a:pt x="6195" y="6305"/>
                  </a:cubicBezTo>
                  <a:lnTo>
                    <a:pt x="7613" y="1041"/>
                  </a:lnTo>
                  <a:cubicBezTo>
                    <a:pt x="7722" y="990"/>
                    <a:pt x="8063" y="881"/>
                    <a:pt x="9006" y="765"/>
                  </a:cubicBezTo>
                  <a:cubicBezTo>
                    <a:pt x="9340" y="720"/>
                    <a:pt x="9648" y="688"/>
                    <a:pt x="9834" y="669"/>
                  </a:cubicBezTo>
                  <a:close/>
                  <a:moveTo>
                    <a:pt x="9978" y="1"/>
                  </a:moveTo>
                  <a:cubicBezTo>
                    <a:pt x="9971" y="1"/>
                    <a:pt x="9964" y="1"/>
                    <a:pt x="9956" y="1"/>
                  </a:cubicBezTo>
                  <a:cubicBezTo>
                    <a:pt x="9937" y="8"/>
                    <a:pt x="9475" y="46"/>
                    <a:pt x="8929" y="117"/>
                  </a:cubicBezTo>
                  <a:cubicBezTo>
                    <a:pt x="7369" y="316"/>
                    <a:pt x="7029" y="509"/>
                    <a:pt x="7003" y="830"/>
                  </a:cubicBezTo>
                  <a:lnTo>
                    <a:pt x="5578" y="6113"/>
                  </a:lnTo>
                  <a:cubicBezTo>
                    <a:pt x="3267" y="11627"/>
                    <a:pt x="1406" y="17321"/>
                    <a:pt x="13" y="23130"/>
                  </a:cubicBezTo>
                  <a:cubicBezTo>
                    <a:pt x="6" y="23175"/>
                    <a:pt x="0" y="23220"/>
                    <a:pt x="13" y="23265"/>
                  </a:cubicBezTo>
                  <a:lnTo>
                    <a:pt x="2940" y="40796"/>
                  </a:lnTo>
                  <a:lnTo>
                    <a:pt x="4686" y="51253"/>
                  </a:lnTo>
                  <a:cubicBezTo>
                    <a:pt x="4712" y="51407"/>
                    <a:pt x="4847" y="51522"/>
                    <a:pt x="5007" y="51522"/>
                  </a:cubicBezTo>
                  <a:lnTo>
                    <a:pt x="5039" y="51522"/>
                  </a:lnTo>
                  <a:lnTo>
                    <a:pt x="5604" y="51458"/>
                  </a:lnTo>
                  <a:cubicBezTo>
                    <a:pt x="14077" y="50521"/>
                    <a:pt x="21967" y="48358"/>
                    <a:pt x="27096" y="46714"/>
                  </a:cubicBezTo>
                  <a:cubicBezTo>
                    <a:pt x="29638" y="45899"/>
                    <a:pt x="31641" y="45161"/>
                    <a:pt x="32578" y="44782"/>
                  </a:cubicBezTo>
                  <a:lnTo>
                    <a:pt x="33001" y="44615"/>
                  </a:lnTo>
                  <a:cubicBezTo>
                    <a:pt x="33162" y="44551"/>
                    <a:pt x="33245" y="44371"/>
                    <a:pt x="33188" y="44211"/>
                  </a:cubicBezTo>
                  <a:lnTo>
                    <a:pt x="29862" y="34300"/>
                  </a:lnTo>
                  <a:lnTo>
                    <a:pt x="24181" y="17327"/>
                  </a:lnTo>
                  <a:cubicBezTo>
                    <a:pt x="24175" y="17308"/>
                    <a:pt x="24162" y="17289"/>
                    <a:pt x="24156" y="17269"/>
                  </a:cubicBezTo>
                  <a:cubicBezTo>
                    <a:pt x="22024" y="13540"/>
                    <a:pt x="14360" y="5387"/>
                    <a:pt x="13891" y="4893"/>
                  </a:cubicBezTo>
                  <a:lnTo>
                    <a:pt x="10245" y="130"/>
                  </a:lnTo>
                  <a:cubicBezTo>
                    <a:pt x="10179" y="46"/>
                    <a:pt x="10085" y="1"/>
                    <a:pt x="99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6" name="Google Shape;1883;p14">
              <a:extLst>
                <a:ext uri="{FF2B5EF4-FFF2-40B4-BE49-F238E27FC236}">
                  <a16:creationId xmlns:a16="http://schemas.microsoft.com/office/drawing/2014/main" id="{BB87D7CA-D9C5-56D6-D781-4774239C67BB}"/>
                </a:ext>
              </a:extLst>
            </p:cNvPr>
            <p:cNvSpPr/>
            <p:nvPr/>
          </p:nvSpPr>
          <p:spPr>
            <a:xfrm>
              <a:off x="7450642" y="4242813"/>
              <a:ext cx="791272" cy="448652"/>
            </a:xfrm>
            <a:custGeom>
              <a:avLst/>
              <a:gdLst/>
              <a:ahLst/>
              <a:cxnLst/>
              <a:rect l="l" t="t" r="r" b="b"/>
              <a:pathLst>
                <a:path w="29619" h="16794" extrusionOk="0">
                  <a:moveTo>
                    <a:pt x="26307" y="0"/>
                  </a:moveTo>
                  <a:cubicBezTo>
                    <a:pt x="13654" y="5463"/>
                    <a:pt x="0" y="6336"/>
                    <a:pt x="0" y="6336"/>
                  </a:cubicBezTo>
                  <a:lnTo>
                    <a:pt x="508" y="9385"/>
                  </a:lnTo>
                  <a:lnTo>
                    <a:pt x="1015" y="12454"/>
                  </a:lnTo>
                  <a:lnTo>
                    <a:pt x="1740" y="16793"/>
                  </a:lnTo>
                  <a:cubicBezTo>
                    <a:pt x="16626" y="15240"/>
                    <a:pt x="29619" y="9912"/>
                    <a:pt x="29619" y="9912"/>
                  </a:cubicBezTo>
                  <a:lnTo>
                    <a:pt x="28117" y="5431"/>
                  </a:lnTo>
                  <a:lnTo>
                    <a:pt x="27359" y="3152"/>
                  </a:lnTo>
                  <a:lnTo>
                    <a:pt x="26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7" name="Google Shape;1884;p14">
              <a:extLst>
                <a:ext uri="{FF2B5EF4-FFF2-40B4-BE49-F238E27FC236}">
                  <a16:creationId xmlns:a16="http://schemas.microsoft.com/office/drawing/2014/main" id="{0EA03ACB-F94B-1307-0F7A-A601083788E0}"/>
                </a:ext>
              </a:extLst>
            </p:cNvPr>
            <p:cNvSpPr/>
            <p:nvPr/>
          </p:nvSpPr>
          <p:spPr>
            <a:xfrm>
              <a:off x="7442414" y="4234799"/>
              <a:ext cx="808423" cy="464707"/>
            </a:xfrm>
            <a:custGeom>
              <a:avLst/>
              <a:gdLst/>
              <a:ahLst/>
              <a:cxnLst/>
              <a:rect l="l" t="t" r="r" b="b"/>
              <a:pathLst>
                <a:path w="30261" h="17395" extrusionOk="0">
                  <a:moveTo>
                    <a:pt x="26428" y="698"/>
                  </a:moveTo>
                  <a:lnTo>
                    <a:pt x="29548" y="10038"/>
                  </a:lnTo>
                  <a:cubicBezTo>
                    <a:pt x="27667" y="10783"/>
                    <a:pt x="15715" y="15328"/>
                    <a:pt x="2292" y="16772"/>
                  </a:cubicBezTo>
                  <a:lnTo>
                    <a:pt x="649" y="6912"/>
                  </a:lnTo>
                  <a:cubicBezTo>
                    <a:pt x="2793" y="6732"/>
                    <a:pt x="15041" y="5551"/>
                    <a:pt x="26428" y="698"/>
                  </a:cubicBezTo>
                  <a:close/>
                  <a:moveTo>
                    <a:pt x="26615" y="0"/>
                  </a:moveTo>
                  <a:cubicBezTo>
                    <a:pt x="26573" y="0"/>
                    <a:pt x="26531" y="8"/>
                    <a:pt x="26493" y="24"/>
                  </a:cubicBezTo>
                  <a:cubicBezTo>
                    <a:pt x="14039" y="5410"/>
                    <a:pt x="424" y="6334"/>
                    <a:pt x="289" y="6347"/>
                  </a:cubicBezTo>
                  <a:cubicBezTo>
                    <a:pt x="199" y="6347"/>
                    <a:pt x="122" y="6392"/>
                    <a:pt x="71" y="6456"/>
                  </a:cubicBezTo>
                  <a:cubicBezTo>
                    <a:pt x="20" y="6521"/>
                    <a:pt x="0" y="6604"/>
                    <a:pt x="13" y="6687"/>
                  </a:cubicBezTo>
                  <a:lnTo>
                    <a:pt x="1753" y="17144"/>
                  </a:lnTo>
                  <a:cubicBezTo>
                    <a:pt x="1778" y="17292"/>
                    <a:pt x="1900" y="17395"/>
                    <a:pt x="2048" y="17395"/>
                  </a:cubicBezTo>
                  <a:lnTo>
                    <a:pt x="2080" y="17395"/>
                  </a:lnTo>
                  <a:cubicBezTo>
                    <a:pt x="16838" y="15848"/>
                    <a:pt x="29908" y="10539"/>
                    <a:pt x="30042" y="10488"/>
                  </a:cubicBezTo>
                  <a:cubicBezTo>
                    <a:pt x="30184" y="10423"/>
                    <a:pt x="30261" y="10263"/>
                    <a:pt x="30209" y="10115"/>
                  </a:cubicBezTo>
                  <a:lnTo>
                    <a:pt x="26897" y="204"/>
                  </a:lnTo>
                  <a:cubicBezTo>
                    <a:pt x="26865" y="127"/>
                    <a:pt x="26807" y="63"/>
                    <a:pt x="26736" y="24"/>
                  </a:cubicBezTo>
                  <a:cubicBezTo>
                    <a:pt x="26698" y="8"/>
                    <a:pt x="26656" y="0"/>
                    <a:pt x="2661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8" name="Google Shape;1885;p14">
              <a:extLst>
                <a:ext uri="{FF2B5EF4-FFF2-40B4-BE49-F238E27FC236}">
                  <a16:creationId xmlns:a16="http://schemas.microsoft.com/office/drawing/2014/main" id="{7AA2C028-15AE-4964-797E-70A48189C592}"/>
                </a:ext>
              </a:extLst>
            </p:cNvPr>
            <p:cNvSpPr/>
            <p:nvPr/>
          </p:nvSpPr>
          <p:spPr>
            <a:xfrm>
              <a:off x="7372104" y="3445749"/>
              <a:ext cx="629218" cy="498555"/>
            </a:xfrm>
            <a:custGeom>
              <a:avLst/>
              <a:gdLst/>
              <a:ahLst/>
              <a:cxnLst/>
              <a:rect l="l" t="t" r="r" b="b"/>
              <a:pathLst>
                <a:path w="23553" h="18662" extrusionOk="0">
                  <a:moveTo>
                    <a:pt x="12877" y="1"/>
                  </a:moveTo>
                  <a:lnTo>
                    <a:pt x="5675" y="1182"/>
                  </a:lnTo>
                  <a:lnTo>
                    <a:pt x="5540" y="1670"/>
                  </a:lnTo>
                  <a:cubicBezTo>
                    <a:pt x="3236" y="7177"/>
                    <a:pt x="1387" y="12858"/>
                    <a:pt x="0" y="18661"/>
                  </a:cubicBezTo>
                  <a:cubicBezTo>
                    <a:pt x="1111" y="18642"/>
                    <a:pt x="4359" y="13975"/>
                    <a:pt x="5893" y="13776"/>
                  </a:cubicBezTo>
                  <a:cubicBezTo>
                    <a:pt x="5946" y="13769"/>
                    <a:pt x="6001" y="13766"/>
                    <a:pt x="6057" y="13766"/>
                  </a:cubicBezTo>
                  <a:cubicBezTo>
                    <a:pt x="7580" y="13766"/>
                    <a:pt x="10460" y="16231"/>
                    <a:pt x="11677" y="16231"/>
                  </a:cubicBezTo>
                  <a:cubicBezTo>
                    <a:pt x="11732" y="16231"/>
                    <a:pt x="11783" y="16226"/>
                    <a:pt x="11831" y="16216"/>
                  </a:cubicBezTo>
                  <a:cubicBezTo>
                    <a:pt x="12980" y="15965"/>
                    <a:pt x="14412" y="12139"/>
                    <a:pt x="15464" y="11754"/>
                  </a:cubicBezTo>
                  <a:cubicBezTo>
                    <a:pt x="15542" y="11726"/>
                    <a:pt x="15642" y="11713"/>
                    <a:pt x="15762" y="11713"/>
                  </a:cubicBezTo>
                  <a:cubicBezTo>
                    <a:pt x="16990" y="11713"/>
                    <a:pt x="20254" y="13093"/>
                    <a:pt x="22378" y="13093"/>
                  </a:cubicBezTo>
                  <a:cubicBezTo>
                    <a:pt x="22832" y="13093"/>
                    <a:pt x="23234" y="13030"/>
                    <a:pt x="23553" y="12878"/>
                  </a:cubicBezTo>
                  <a:cubicBezTo>
                    <a:pt x="21409" y="9116"/>
                    <a:pt x="13301" y="565"/>
                    <a:pt x="13301" y="565"/>
                  </a:cubicBezTo>
                  <a:lnTo>
                    <a:pt x="12877"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9" name="Google Shape;1886;p14">
              <a:extLst>
                <a:ext uri="{FF2B5EF4-FFF2-40B4-BE49-F238E27FC236}">
                  <a16:creationId xmlns:a16="http://schemas.microsoft.com/office/drawing/2014/main" id="{D07C1E06-25CA-407F-C551-5149A4D63EE7}"/>
                </a:ext>
              </a:extLst>
            </p:cNvPr>
            <p:cNvSpPr/>
            <p:nvPr/>
          </p:nvSpPr>
          <p:spPr>
            <a:xfrm>
              <a:off x="7361124" y="3436319"/>
              <a:ext cx="652380" cy="516909"/>
            </a:xfrm>
            <a:custGeom>
              <a:avLst/>
              <a:gdLst/>
              <a:ahLst/>
              <a:cxnLst/>
              <a:rect l="l" t="t" r="r" b="b"/>
              <a:pathLst>
                <a:path w="24420" h="19349" extrusionOk="0">
                  <a:moveTo>
                    <a:pt x="13147" y="707"/>
                  </a:moveTo>
                  <a:lnTo>
                    <a:pt x="13455" y="1111"/>
                  </a:lnTo>
                  <a:lnTo>
                    <a:pt x="13481" y="1137"/>
                  </a:lnTo>
                  <a:cubicBezTo>
                    <a:pt x="13558" y="1220"/>
                    <a:pt x="21113" y="9212"/>
                    <a:pt x="23476" y="13051"/>
                  </a:cubicBezTo>
                  <a:cubicBezTo>
                    <a:pt x="23272" y="13098"/>
                    <a:pt x="23043" y="13119"/>
                    <a:pt x="22793" y="13119"/>
                  </a:cubicBezTo>
                  <a:cubicBezTo>
                    <a:pt x="21641" y="13119"/>
                    <a:pt x="20068" y="12674"/>
                    <a:pt x="18738" y="12300"/>
                  </a:cubicBezTo>
                  <a:cubicBezTo>
                    <a:pt x="17530" y="11958"/>
                    <a:pt x="16712" y="11739"/>
                    <a:pt x="16171" y="11739"/>
                  </a:cubicBezTo>
                  <a:cubicBezTo>
                    <a:pt x="16010" y="11739"/>
                    <a:pt x="15874" y="11758"/>
                    <a:pt x="15760" y="11799"/>
                  </a:cubicBezTo>
                  <a:cubicBezTo>
                    <a:pt x="15156" y="12024"/>
                    <a:pt x="14579" y="12967"/>
                    <a:pt x="13911" y="14065"/>
                  </a:cubicBezTo>
                  <a:cubicBezTo>
                    <a:pt x="13340" y="14989"/>
                    <a:pt x="12634" y="16145"/>
                    <a:pt x="12171" y="16248"/>
                  </a:cubicBezTo>
                  <a:cubicBezTo>
                    <a:pt x="12142" y="16254"/>
                    <a:pt x="12108" y="16258"/>
                    <a:pt x="12073" y="16258"/>
                  </a:cubicBezTo>
                  <a:cubicBezTo>
                    <a:pt x="11593" y="16258"/>
                    <a:pt x="10604" y="15683"/>
                    <a:pt x="9726" y="15169"/>
                  </a:cubicBezTo>
                  <a:cubicBezTo>
                    <a:pt x="8558" y="14490"/>
                    <a:pt x="7352" y="13789"/>
                    <a:pt x="6461" y="13789"/>
                  </a:cubicBezTo>
                  <a:cubicBezTo>
                    <a:pt x="6392" y="13789"/>
                    <a:pt x="6325" y="13793"/>
                    <a:pt x="6259" y="13802"/>
                  </a:cubicBezTo>
                  <a:cubicBezTo>
                    <a:pt x="5341" y="13924"/>
                    <a:pt x="4102" y="15227"/>
                    <a:pt x="2787" y="16601"/>
                  </a:cubicBezTo>
                  <a:cubicBezTo>
                    <a:pt x="2183" y="17230"/>
                    <a:pt x="1413" y="18032"/>
                    <a:pt x="893" y="18437"/>
                  </a:cubicBezTo>
                  <a:cubicBezTo>
                    <a:pt x="2254" y="12878"/>
                    <a:pt x="4045" y="7428"/>
                    <a:pt x="6253" y="2145"/>
                  </a:cubicBezTo>
                  <a:lnTo>
                    <a:pt x="6349" y="1824"/>
                  </a:lnTo>
                  <a:lnTo>
                    <a:pt x="13147" y="707"/>
                  </a:lnTo>
                  <a:close/>
                  <a:moveTo>
                    <a:pt x="13430" y="1"/>
                  </a:moveTo>
                  <a:lnTo>
                    <a:pt x="5829" y="1246"/>
                  </a:lnTo>
                  <a:lnTo>
                    <a:pt x="5650" y="1913"/>
                  </a:lnTo>
                  <a:cubicBezTo>
                    <a:pt x="3339" y="7434"/>
                    <a:pt x="1483" y="13128"/>
                    <a:pt x="97" y="18937"/>
                  </a:cubicBezTo>
                  <a:lnTo>
                    <a:pt x="1" y="19348"/>
                  </a:lnTo>
                  <a:lnTo>
                    <a:pt x="418" y="19348"/>
                  </a:lnTo>
                  <a:cubicBezTo>
                    <a:pt x="1047" y="19335"/>
                    <a:pt x="1907" y="18469"/>
                    <a:pt x="3255" y="17056"/>
                  </a:cubicBezTo>
                  <a:cubicBezTo>
                    <a:pt x="4321" y="15940"/>
                    <a:pt x="5656" y="14547"/>
                    <a:pt x="6343" y="14457"/>
                  </a:cubicBezTo>
                  <a:cubicBezTo>
                    <a:pt x="6382" y="14452"/>
                    <a:pt x="6423" y="14449"/>
                    <a:pt x="6465" y="14449"/>
                  </a:cubicBezTo>
                  <a:cubicBezTo>
                    <a:pt x="7177" y="14449"/>
                    <a:pt x="8350" y="15135"/>
                    <a:pt x="9392" y="15741"/>
                  </a:cubicBezTo>
                  <a:cubicBezTo>
                    <a:pt x="10469" y="16362"/>
                    <a:pt x="11416" y="16912"/>
                    <a:pt x="12087" y="16912"/>
                  </a:cubicBezTo>
                  <a:cubicBezTo>
                    <a:pt x="12164" y="16912"/>
                    <a:pt x="12237" y="16905"/>
                    <a:pt x="12306" y="16890"/>
                  </a:cubicBezTo>
                  <a:cubicBezTo>
                    <a:pt x="13045" y="16729"/>
                    <a:pt x="13731" y="15599"/>
                    <a:pt x="14463" y="14405"/>
                  </a:cubicBezTo>
                  <a:cubicBezTo>
                    <a:pt x="14970" y="13584"/>
                    <a:pt x="15593" y="12557"/>
                    <a:pt x="15985" y="12415"/>
                  </a:cubicBezTo>
                  <a:cubicBezTo>
                    <a:pt x="16031" y="12398"/>
                    <a:pt x="16096" y="12390"/>
                    <a:pt x="16176" y="12390"/>
                  </a:cubicBezTo>
                  <a:cubicBezTo>
                    <a:pt x="16651" y="12390"/>
                    <a:pt x="17657" y="12676"/>
                    <a:pt x="18559" y="12929"/>
                  </a:cubicBezTo>
                  <a:cubicBezTo>
                    <a:pt x="19981" y="13331"/>
                    <a:pt x="21541" y="13773"/>
                    <a:pt x="22782" y="13773"/>
                  </a:cubicBezTo>
                  <a:cubicBezTo>
                    <a:pt x="23282" y="13773"/>
                    <a:pt x="23731" y="13701"/>
                    <a:pt x="24098" y="13526"/>
                  </a:cubicBezTo>
                  <a:lnTo>
                    <a:pt x="24419" y="13372"/>
                  </a:lnTo>
                  <a:lnTo>
                    <a:pt x="24246" y="13070"/>
                  </a:lnTo>
                  <a:cubicBezTo>
                    <a:pt x="22128" y="9353"/>
                    <a:pt x="14437" y="1201"/>
                    <a:pt x="13969" y="700"/>
                  </a:cubicBezTo>
                  <a:lnTo>
                    <a:pt x="1343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0" name="Google Shape;1887;p14">
              <a:extLst>
                <a:ext uri="{FF2B5EF4-FFF2-40B4-BE49-F238E27FC236}">
                  <a16:creationId xmlns:a16="http://schemas.microsoft.com/office/drawing/2014/main" id="{2E328085-DC4E-008B-7211-24262F5BB309}"/>
                </a:ext>
              </a:extLst>
            </p:cNvPr>
            <p:cNvSpPr/>
            <p:nvPr/>
          </p:nvSpPr>
          <p:spPr>
            <a:xfrm>
              <a:off x="7463838" y="4327336"/>
              <a:ext cx="737601" cy="248530"/>
            </a:xfrm>
            <a:custGeom>
              <a:avLst/>
              <a:gdLst/>
              <a:ahLst/>
              <a:cxnLst/>
              <a:rect l="l" t="t" r="r" b="b"/>
              <a:pathLst>
                <a:path w="27610" h="9303" extrusionOk="0">
                  <a:moveTo>
                    <a:pt x="26852" y="1"/>
                  </a:moveTo>
                  <a:cubicBezTo>
                    <a:pt x="14592" y="5258"/>
                    <a:pt x="1" y="6234"/>
                    <a:pt x="1" y="6234"/>
                  </a:cubicBezTo>
                  <a:lnTo>
                    <a:pt x="508" y="9302"/>
                  </a:lnTo>
                  <a:cubicBezTo>
                    <a:pt x="17506" y="7698"/>
                    <a:pt x="27610" y="2267"/>
                    <a:pt x="27610" y="2267"/>
                  </a:cubicBezTo>
                  <a:lnTo>
                    <a:pt x="2685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1" name="Google Shape;1888;p14">
              <a:extLst>
                <a:ext uri="{FF2B5EF4-FFF2-40B4-BE49-F238E27FC236}">
                  <a16:creationId xmlns:a16="http://schemas.microsoft.com/office/drawing/2014/main" id="{C2C91685-ECAA-042D-05A1-4D8C52133F3C}"/>
                </a:ext>
              </a:extLst>
            </p:cNvPr>
            <p:cNvSpPr/>
            <p:nvPr/>
          </p:nvSpPr>
          <p:spPr>
            <a:xfrm>
              <a:off x="7454916" y="4318654"/>
              <a:ext cx="756302" cy="265948"/>
            </a:xfrm>
            <a:custGeom>
              <a:avLst/>
              <a:gdLst/>
              <a:ahLst/>
              <a:cxnLst/>
              <a:rect l="l" t="t" r="r" b="b"/>
              <a:pathLst>
                <a:path w="28310" h="9955" extrusionOk="0">
                  <a:moveTo>
                    <a:pt x="26994" y="762"/>
                  </a:moveTo>
                  <a:lnTo>
                    <a:pt x="27552" y="2431"/>
                  </a:lnTo>
                  <a:cubicBezTo>
                    <a:pt x="25922" y="3247"/>
                    <a:pt x="16242" y="7804"/>
                    <a:pt x="1118" y="9274"/>
                  </a:cubicBezTo>
                  <a:lnTo>
                    <a:pt x="713" y="6854"/>
                  </a:lnTo>
                  <a:cubicBezTo>
                    <a:pt x="3018" y="6668"/>
                    <a:pt x="15953" y="5410"/>
                    <a:pt x="26994" y="762"/>
                  </a:cubicBezTo>
                  <a:close/>
                  <a:moveTo>
                    <a:pt x="27184" y="0"/>
                  </a:moveTo>
                  <a:cubicBezTo>
                    <a:pt x="27142" y="0"/>
                    <a:pt x="27100" y="8"/>
                    <a:pt x="27058" y="24"/>
                  </a:cubicBezTo>
                  <a:cubicBezTo>
                    <a:pt x="14990" y="5198"/>
                    <a:pt x="457" y="6225"/>
                    <a:pt x="315" y="6232"/>
                  </a:cubicBezTo>
                  <a:cubicBezTo>
                    <a:pt x="219" y="6238"/>
                    <a:pt x="136" y="6283"/>
                    <a:pt x="78" y="6360"/>
                  </a:cubicBezTo>
                  <a:cubicBezTo>
                    <a:pt x="20" y="6431"/>
                    <a:pt x="1" y="6521"/>
                    <a:pt x="14" y="6610"/>
                  </a:cubicBezTo>
                  <a:lnTo>
                    <a:pt x="521" y="9685"/>
                  </a:lnTo>
                  <a:cubicBezTo>
                    <a:pt x="547" y="9839"/>
                    <a:pt x="681" y="9955"/>
                    <a:pt x="842" y="9955"/>
                  </a:cubicBezTo>
                  <a:lnTo>
                    <a:pt x="874" y="9955"/>
                  </a:lnTo>
                  <a:cubicBezTo>
                    <a:pt x="17744" y="8363"/>
                    <a:pt x="28002" y="2932"/>
                    <a:pt x="28104" y="2881"/>
                  </a:cubicBezTo>
                  <a:cubicBezTo>
                    <a:pt x="28239" y="2804"/>
                    <a:pt x="28310" y="2643"/>
                    <a:pt x="28258" y="2489"/>
                  </a:cubicBezTo>
                  <a:lnTo>
                    <a:pt x="27495" y="223"/>
                  </a:lnTo>
                  <a:cubicBezTo>
                    <a:pt x="27450" y="85"/>
                    <a:pt x="27322" y="0"/>
                    <a:pt x="2718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2" name="Google Shape;1889;p14">
              <a:extLst>
                <a:ext uri="{FF2B5EF4-FFF2-40B4-BE49-F238E27FC236}">
                  <a16:creationId xmlns:a16="http://schemas.microsoft.com/office/drawing/2014/main" id="{C21D961C-AC2E-BD64-9942-E700ED9F12A2}"/>
                </a:ext>
              </a:extLst>
            </p:cNvPr>
            <p:cNvSpPr/>
            <p:nvPr/>
          </p:nvSpPr>
          <p:spPr>
            <a:xfrm>
              <a:off x="7603604" y="3332909"/>
              <a:ext cx="684946" cy="1565900"/>
            </a:xfrm>
            <a:custGeom>
              <a:avLst/>
              <a:gdLst/>
              <a:ahLst/>
              <a:cxnLst/>
              <a:rect l="l" t="t" r="r" b="b"/>
              <a:pathLst>
                <a:path w="25639" h="58615" extrusionOk="0">
                  <a:moveTo>
                    <a:pt x="1021" y="1"/>
                  </a:moveTo>
                  <a:cubicBezTo>
                    <a:pt x="1021" y="1"/>
                    <a:pt x="552" y="39"/>
                    <a:pt x="0" y="110"/>
                  </a:cubicBezTo>
                  <a:cubicBezTo>
                    <a:pt x="1149" y="1939"/>
                    <a:pt x="2202" y="3827"/>
                    <a:pt x="3261" y="5714"/>
                  </a:cubicBezTo>
                  <a:cubicBezTo>
                    <a:pt x="6940" y="12287"/>
                    <a:pt x="10631" y="18905"/>
                    <a:pt x="13038" y="26044"/>
                  </a:cubicBezTo>
                  <a:cubicBezTo>
                    <a:pt x="14367" y="29998"/>
                    <a:pt x="15291" y="34074"/>
                    <a:pt x="16209" y="38144"/>
                  </a:cubicBezTo>
                  <a:cubicBezTo>
                    <a:pt x="16658" y="40127"/>
                    <a:pt x="17108" y="42111"/>
                    <a:pt x="17557" y="44095"/>
                  </a:cubicBezTo>
                  <a:cubicBezTo>
                    <a:pt x="17705" y="44762"/>
                    <a:pt x="17852" y="45423"/>
                    <a:pt x="18006" y="46078"/>
                  </a:cubicBezTo>
                  <a:cubicBezTo>
                    <a:pt x="18058" y="46309"/>
                    <a:pt x="18109" y="46540"/>
                    <a:pt x="18167" y="46778"/>
                  </a:cubicBezTo>
                  <a:cubicBezTo>
                    <a:pt x="18751" y="49384"/>
                    <a:pt x="19322" y="52196"/>
                    <a:pt x="18282" y="54654"/>
                  </a:cubicBezTo>
                  <a:cubicBezTo>
                    <a:pt x="17602" y="56246"/>
                    <a:pt x="16325" y="57498"/>
                    <a:pt x="14996" y="58615"/>
                  </a:cubicBezTo>
                  <a:cubicBezTo>
                    <a:pt x="19258" y="57331"/>
                    <a:pt x="22956" y="55803"/>
                    <a:pt x="23893" y="54930"/>
                  </a:cubicBezTo>
                  <a:cubicBezTo>
                    <a:pt x="25639" y="53287"/>
                    <a:pt x="24278" y="47157"/>
                    <a:pt x="23476" y="44152"/>
                  </a:cubicBezTo>
                  <a:lnTo>
                    <a:pt x="23906" y="43985"/>
                  </a:lnTo>
                  <a:lnTo>
                    <a:pt x="20581" y="34074"/>
                  </a:lnTo>
                  <a:lnTo>
                    <a:pt x="14906" y="17102"/>
                  </a:lnTo>
                  <a:cubicBezTo>
                    <a:pt x="12749" y="13327"/>
                    <a:pt x="4674" y="4777"/>
                    <a:pt x="4674" y="4777"/>
                  </a:cubicBezTo>
                  <a:lnTo>
                    <a:pt x="4244" y="4218"/>
                  </a:lnTo>
                  <a:lnTo>
                    <a:pt x="1021" y="1"/>
                  </a:ln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3" name="Google Shape;1890;p14">
              <a:extLst>
                <a:ext uri="{FF2B5EF4-FFF2-40B4-BE49-F238E27FC236}">
                  <a16:creationId xmlns:a16="http://schemas.microsoft.com/office/drawing/2014/main" id="{A07E730C-8871-B7DB-102E-514485681CD9}"/>
                </a:ext>
              </a:extLst>
            </p:cNvPr>
            <p:cNvSpPr/>
            <p:nvPr/>
          </p:nvSpPr>
          <p:spPr>
            <a:xfrm>
              <a:off x="7521299" y="3812211"/>
              <a:ext cx="134457" cy="577605"/>
            </a:xfrm>
            <a:custGeom>
              <a:avLst/>
              <a:gdLst/>
              <a:ahLst/>
              <a:cxnLst/>
              <a:rect l="l" t="t" r="r" b="b"/>
              <a:pathLst>
                <a:path w="5033" h="21621" extrusionOk="0">
                  <a:moveTo>
                    <a:pt x="642" y="1"/>
                  </a:moveTo>
                  <a:lnTo>
                    <a:pt x="0" y="110"/>
                  </a:lnTo>
                  <a:cubicBezTo>
                    <a:pt x="26" y="257"/>
                    <a:pt x="2497" y="14746"/>
                    <a:pt x="4404" y="21621"/>
                  </a:cubicBezTo>
                  <a:lnTo>
                    <a:pt x="5033" y="21447"/>
                  </a:lnTo>
                  <a:cubicBezTo>
                    <a:pt x="3133" y="14604"/>
                    <a:pt x="668" y="148"/>
                    <a:pt x="64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4" name="Google Shape;1891;p14">
              <a:extLst>
                <a:ext uri="{FF2B5EF4-FFF2-40B4-BE49-F238E27FC236}">
                  <a16:creationId xmlns:a16="http://schemas.microsoft.com/office/drawing/2014/main" id="{1233A535-57AF-0EA5-9B2C-76CBF544760A}"/>
                </a:ext>
              </a:extLst>
            </p:cNvPr>
            <p:cNvSpPr/>
            <p:nvPr/>
          </p:nvSpPr>
          <p:spPr>
            <a:xfrm>
              <a:off x="7777136" y="3757340"/>
              <a:ext cx="165873" cy="566118"/>
            </a:xfrm>
            <a:custGeom>
              <a:avLst/>
              <a:gdLst/>
              <a:ahLst/>
              <a:cxnLst/>
              <a:rect l="l" t="t" r="r" b="b"/>
              <a:pathLst>
                <a:path w="6209" h="21191" extrusionOk="0">
                  <a:moveTo>
                    <a:pt x="630" y="0"/>
                  </a:moveTo>
                  <a:lnTo>
                    <a:pt x="1" y="187"/>
                  </a:lnTo>
                  <a:cubicBezTo>
                    <a:pt x="46" y="328"/>
                    <a:pt x="4173" y="14264"/>
                    <a:pt x="5566" y="21190"/>
                  </a:cubicBezTo>
                  <a:lnTo>
                    <a:pt x="6208" y="21062"/>
                  </a:lnTo>
                  <a:cubicBezTo>
                    <a:pt x="4809" y="14103"/>
                    <a:pt x="668" y="142"/>
                    <a:pt x="6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5" name="Google Shape;1892;p14">
              <a:extLst>
                <a:ext uri="{FF2B5EF4-FFF2-40B4-BE49-F238E27FC236}">
                  <a16:creationId xmlns:a16="http://schemas.microsoft.com/office/drawing/2014/main" id="{0C917073-126D-2F6F-7392-25104BDFC107}"/>
                </a:ext>
              </a:extLst>
            </p:cNvPr>
            <p:cNvSpPr/>
            <p:nvPr/>
          </p:nvSpPr>
          <p:spPr>
            <a:xfrm>
              <a:off x="7679898" y="3877206"/>
              <a:ext cx="114260" cy="484664"/>
            </a:xfrm>
            <a:custGeom>
              <a:avLst/>
              <a:gdLst/>
              <a:ahLst/>
              <a:cxnLst/>
              <a:rect l="l" t="t" r="r" b="b"/>
              <a:pathLst>
                <a:path w="4277" h="18142" extrusionOk="0">
                  <a:moveTo>
                    <a:pt x="643" y="0"/>
                  </a:moveTo>
                  <a:lnTo>
                    <a:pt x="1" y="129"/>
                  </a:lnTo>
                  <a:cubicBezTo>
                    <a:pt x="27" y="257"/>
                    <a:pt x="2594" y="12929"/>
                    <a:pt x="3634" y="18141"/>
                  </a:cubicBezTo>
                  <a:lnTo>
                    <a:pt x="4276" y="18013"/>
                  </a:lnTo>
                  <a:cubicBezTo>
                    <a:pt x="3236" y="12800"/>
                    <a:pt x="669" y="129"/>
                    <a:pt x="64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6" name="Google Shape;1893;p14">
              <a:extLst>
                <a:ext uri="{FF2B5EF4-FFF2-40B4-BE49-F238E27FC236}">
                  <a16:creationId xmlns:a16="http://schemas.microsoft.com/office/drawing/2014/main" id="{1888D742-01F7-134B-9FE7-7BC7E7C42B1F}"/>
                </a:ext>
              </a:extLst>
            </p:cNvPr>
            <p:cNvSpPr/>
            <p:nvPr/>
          </p:nvSpPr>
          <p:spPr>
            <a:xfrm>
              <a:off x="7410518" y="3908248"/>
              <a:ext cx="104803" cy="501120"/>
            </a:xfrm>
            <a:custGeom>
              <a:avLst/>
              <a:gdLst/>
              <a:ahLst/>
              <a:cxnLst/>
              <a:rect l="l" t="t" r="r" b="b"/>
              <a:pathLst>
                <a:path w="3923" h="18758" extrusionOk="0">
                  <a:moveTo>
                    <a:pt x="642" y="0"/>
                  </a:moveTo>
                  <a:lnTo>
                    <a:pt x="0" y="97"/>
                  </a:lnTo>
                  <a:cubicBezTo>
                    <a:pt x="26" y="238"/>
                    <a:pt x="2157" y="14322"/>
                    <a:pt x="3293" y="18757"/>
                  </a:cubicBezTo>
                  <a:lnTo>
                    <a:pt x="3922" y="18597"/>
                  </a:lnTo>
                  <a:cubicBezTo>
                    <a:pt x="2793" y="14193"/>
                    <a:pt x="668" y="142"/>
                    <a:pt x="64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7" name="Google Shape;1894;p14">
              <a:extLst>
                <a:ext uri="{FF2B5EF4-FFF2-40B4-BE49-F238E27FC236}">
                  <a16:creationId xmlns:a16="http://schemas.microsoft.com/office/drawing/2014/main" id="{F0DC74DF-1076-8A3A-8B01-3BC272A59846}"/>
                </a:ext>
              </a:extLst>
            </p:cNvPr>
            <p:cNvSpPr/>
            <p:nvPr/>
          </p:nvSpPr>
          <p:spPr>
            <a:xfrm>
              <a:off x="7925984" y="3789397"/>
              <a:ext cx="144582" cy="491342"/>
            </a:xfrm>
            <a:custGeom>
              <a:avLst/>
              <a:gdLst/>
              <a:ahLst/>
              <a:cxnLst/>
              <a:rect l="l" t="t" r="r" b="b"/>
              <a:pathLst>
                <a:path w="5412" h="18392" extrusionOk="0">
                  <a:moveTo>
                    <a:pt x="630" y="1"/>
                  </a:moveTo>
                  <a:lnTo>
                    <a:pt x="1" y="181"/>
                  </a:lnTo>
                  <a:cubicBezTo>
                    <a:pt x="46" y="335"/>
                    <a:pt x="4237" y="15131"/>
                    <a:pt x="4770" y="18392"/>
                  </a:cubicBezTo>
                  <a:lnTo>
                    <a:pt x="5412" y="18289"/>
                  </a:lnTo>
                  <a:cubicBezTo>
                    <a:pt x="4879" y="14990"/>
                    <a:pt x="803" y="611"/>
                    <a:pt x="6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8" name="Google Shape;1895;p14">
              <a:extLst>
                <a:ext uri="{FF2B5EF4-FFF2-40B4-BE49-F238E27FC236}">
                  <a16:creationId xmlns:a16="http://schemas.microsoft.com/office/drawing/2014/main" id="{F742C904-57D1-A0DC-0E6C-BFA54E19FD59}"/>
                </a:ext>
              </a:extLst>
            </p:cNvPr>
            <p:cNvSpPr/>
            <p:nvPr/>
          </p:nvSpPr>
          <p:spPr>
            <a:xfrm rot="5012803">
              <a:off x="7408865" y="4024822"/>
              <a:ext cx="335451" cy="266849"/>
            </a:xfrm>
            <a:custGeom>
              <a:avLst/>
              <a:gdLst/>
              <a:ahLst/>
              <a:cxnLst/>
              <a:rect l="l" t="t" r="r" b="b"/>
              <a:pathLst>
                <a:path w="12557" h="9989" extrusionOk="0">
                  <a:moveTo>
                    <a:pt x="5817" y="1"/>
                  </a:moveTo>
                  <a:cubicBezTo>
                    <a:pt x="5448" y="1"/>
                    <a:pt x="5060" y="44"/>
                    <a:pt x="4654" y="137"/>
                  </a:cubicBezTo>
                  <a:cubicBezTo>
                    <a:pt x="4539" y="162"/>
                    <a:pt x="4417" y="188"/>
                    <a:pt x="4301" y="227"/>
                  </a:cubicBezTo>
                  <a:cubicBezTo>
                    <a:pt x="655" y="1254"/>
                    <a:pt x="0" y="4605"/>
                    <a:pt x="1239" y="7095"/>
                  </a:cubicBezTo>
                  <a:cubicBezTo>
                    <a:pt x="2076" y="8885"/>
                    <a:pt x="3870" y="9989"/>
                    <a:pt x="5790" y="9989"/>
                  </a:cubicBezTo>
                  <a:cubicBezTo>
                    <a:pt x="6121" y="9989"/>
                    <a:pt x="6457" y="9956"/>
                    <a:pt x="6792" y="9888"/>
                  </a:cubicBezTo>
                  <a:cubicBezTo>
                    <a:pt x="12557" y="8838"/>
                    <a:pt x="11090" y="1"/>
                    <a:pt x="581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9" name="Google Shape;1896;p14">
              <a:extLst>
                <a:ext uri="{FF2B5EF4-FFF2-40B4-BE49-F238E27FC236}">
                  <a16:creationId xmlns:a16="http://schemas.microsoft.com/office/drawing/2014/main" id="{6F207BD3-C5BF-73A0-1D86-5CC2ACAEFBAE}"/>
                </a:ext>
              </a:extLst>
            </p:cNvPr>
            <p:cNvSpPr/>
            <p:nvPr/>
          </p:nvSpPr>
          <p:spPr>
            <a:xfrm rot="5749646">
              <a:off x="7435127" y="4004162"/>
              <a:ext cx="285910" cy="275544"/>
            </a:xfrm>
            <a:custGeom>
              <a:avLst/>
              <a:gdLst/>
              <a:ahLst/>
              <a:cxnLst/>
              <a:rect l="l" t="t" r="r" b="b"/>
              <a:pathLst>
                <a:path w="10702" h="10314" extrusionOk="0">
                  <a:moveTo>
                    <a:pt x="5517" y="318"/>
                  </a:moveTo>
                  <a:cubicBezTo>
                    <a:pt x="6703" y="318"/>
                    <a:pt x="7837" y="837"/>
                    <a:pt x="8622" y="1731"/>
                  </a:cubicBezTo>
                  <a:cubicBezTo>
                    <a:pt x="9893" y="3137"/>
                    <a:pt x="10348" y="5358"/>
                    <a:pt x="9745" y="7129"/>
                  </a:cubicBezTo>
                  <a:cubicBezTo>
                    <a:pt x="9244" y="8612"/>
                    <a:pt x="8070" y="9588"/>
                    <a:pt x="6446" y="9883"/>
                  </a:cubicBezTo>
                  <a:cubicBezTo>
                    <a:pt x="6118" y="9951"/>
                    <a:pt x="5789" y="9984"/>
                    <a:pt x="5464" y="9984"/>
                  </a:cubicBezTo>
                  <a:cubicBezTo>
                    <a:pt x="3608" y="9984"/>
                    <a:pt x="1876" y="8912"/>
                    <a:pt x="1073" y="7181"/>
                  </a:cubicBezTo>
                  <a:cubicBezTo>
                    <a:pt x="405" y="5839"/>
                    <a:pt x="334" y="4305"/>
                    <a:pt x="887" y="3066"/>
                  </a:cubicBezTo>
                  <a:cubicBezTo>
                    <a:pt x="1426" y="1846"/>
                    <a:pt x="2511" y="973"/>
                    <a:pt x="4038" y="543"/>
                  </a:cubicBezTo>
                  <a:cubicBezTo>
                    <a:pt x="4147" y="505"/>
                    <a:pt x="4263" y="479"/>
                    <a:pt x="4379" y="453"/>
                  </a:cubicBezTo>
                  <a:cubicBezTo>
                    <a:pt x="4744" y="370"/>
                    <a:pt x="5117" y="325"/>
                    <a:pt x="5496" y="325"/>
                  </a:cubicBezTo>
                  <a:lnTo>
                    <a:pt x="5496" y="318"/>
                  </a:lnTo>
                  <a:cubicBezTo>
                    <a:pt x="5503" y="318"/>
                    <a:pt x="5510" y="318"/>
                    <a:pt x="5517" y="318"/>
                  </a:cubicBezTo>
                  <a:close/>
                  <a:moveTo>
                    <a:pt x="5503" y="0"/>
                  </a:moveTo>
                  <a:cubicBezTo>
                    <a:pt x="5115" y="0"/>
                    <a:pt x="4716" y="46"/>
                    <a:pt x="4308" y="139"/>
                  </a:cubicBezTo>
                  <a:cubicBezTo>
                    <a:pt x="4186" y="164"/>
                    <a:pt x="4058" y="197"/>
                    <a:pt x="3942" y="229"/>
                  </a:cubicBezTo>
                  <a:cubicBezTo>
                    <a:pt x="2331" y="684"/>
                    <a:pt x="1169" y="1622"/>
                    <a:pt x="585" y="2931"/>
                  </a:cubicBezTo>
                  <a:cubicBezTo>
                    <a:pt x="1" y="4260"/>
                    <a:pt x="71" y="5903"/>
                    <a:pt x="777" y="7322"/>
                  </a:cubicBezTo>
                  <a:cubicBezTo>
                    <a:pt x="1625" y="9145"/>
                    <a:pt x="3454" y="10313"/>
                    <a:pt x="5470" y="10313"/>
                  </a:cubicBezTo>
                  <a:cubicBezTo>
                    <a:pt x="5816" y="10307"/>
                    <a:pt x="6170" y="10275"/>
                    <a:pt x="6510" y="10204"/>
                  </a:cubicBezTo>
                  <a:cubicBezTo>
                    <a:pt x="8256" y="9890"/>
                    <a:pt x="9514" y="8830"/>
                    <a:pt x="10060" y="7232"/>
                  </a:cubicBezTo>
                  <a:cubicBezTo>
                    <a:pt x="10702" y="5358"/>
                    <a:pt x="10214" y="3002"/>
                    <a:pt x="8872" y="1512"/>
                  </a:cubicBezTo>
                  <a:cubicBezTo>
                    <a:pt x="7977" y="518"/>
                    <a:pt x="6806"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0" name="Google Shape;1897;p14">
              <a:extLst>
                <a:ext uri="{FF2B5EF4-FFF2-40B4-BE49-F238E27FC236}">
                  <a16:creationId xmlns:a16="http://schemas.microsoft.com/office/drawing/2014/main" id="{09D91B97-AEFC-1DBB-1C84-42789D1F45BE}"/>
                </a:ext>
              </a:extLst>
            </p:cNvPr>
            <p:cNvSpPr/>
            <p:nvPr/>
          </p:nvSpPr>
          <p:spPr>
            <a:xfrm rot="5012803">
              <a:off x="7530312" y="3970713"/>
              <a:ext cx="148692" cy="183527"/>
            </a:xfrm>
            <a:custGeom>
              <a:avLst/>
              <a:gdLst/>
              <a:ahLst/>
              <a:cxnLst/>
              <a:rect l="l" t="t" r="r" b="b"/>
              <a:pathLst>
                <a:path w="5566" h="6870" extrusionOk="0">
                  <a:moveTo>
                    <a:pt x="4301" y="1"/>
                  </a:moveTo>
                  <a:cubicBezTo>
                    <a:pt x="655" y="1028"/>
                    <a:pt x="0" y="4378"/>
                    <a:pt x="1239" y="6869"/>
                  </a:cubicBezTo>
                  <a:cubicBezTo>
                    <a:pt x="5566" y="4558"/>
                    <a:pt x="4301" y="1"/>
                    <a:pt x="430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1" name="Google Shape;1898;p14">
              <a:extLst>
                <a:ext uri="{FF2B5EF4-FFF2-40B4-BE49-F238E27FC236}">
                  <a16:creationId xmlns:a16="http://schemas.microsoft.com/office/drawing/2014/main" id="{C608B4E0-E384-B512-87DC-CE7749F27B40}"/>
                </a:ext>
              </a:extLst>
            </p:cNvPr>
            <p:cNvSpPr/>
            <p:nvPr/>
          </p:nvSpPr>
          <p:spPr>
            <a:xfrm rot="4723234">
              <a:off x="7757752" y="3964617"/>
              <a:ext cx="318291" cy="253351"/>
            </a:xfrm>
            <a:custGeom>
              <a:avLst/>
              <a:gdLst/>
              <a:ahLst/>
              <a:cxnLst/>
              <a:rect l="l" t="t" r="r" b="b"/>
              <a:pathLst>
                <a:path w="11915" h="9484" extrusionOk="0">
                  <a:moveTo>
                    <a:pt x="5539" y="0"/>
                  </a:moveTo>
                  <a:cubicBezTo>
                    <a:pt x="5181" y="0"/>
                    <a:pt x="4804" y="43"/>
                    <a:pt x="4410" y="135"/>
                  </a:cubicBezTo>
                  <a:cubicBezTo>
                    <a:pt x="4301" y="161"/>
                    <a:pt x="4192" y="187"/>
                    <a:pt x="4083" y="219"/>
                  </a:cubicBezTo>
                  <a:cubicBezTo>
                    <a:pt x="617" y="1201"/>
                    <a:pt x="0" y="4372"/>
                    <a:pt x="1175" y="6741"/>
                  </a:cubicBezTo>
                  <a:cubicBezTo>
                    <a:pt x="1973" y="8440"/>
                    <a:pt x="3668" y="9483"/>
                    <a:pt x="5489" y="9483"/>
                  </a:cubicBezTo>
                  <a:cubicBezTo>
                    <a:pt x="5807" y="9483"/>
                    <a:pt x="6130" y="9451"/>
                    <a:pt x="6452" y="9385"/>
                  </a:cubicBezTo>
                  <a:cubicBezTo>
                    <a:pt x="11914" y="8379"/>
                    <a:pt x="10536" y="0"/>
                    <a:pt x="55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2" name="Google Shape;1899;p14">
              <a:extLst>
                <a:ext uri="{FF2B5EF4-FFF2-40B4-BE49-F238E27FC236}">
                  <a16:creationId xmlns:a16="http://schemas.microsoft.com/office/drawing/2014/main" id="{FF74519C-7E9F-3782-F9FE-F8655CE57236}"/>
                </a:ext>
              </a:extLst>
            </p:cNvPr>
            <p:cNvSpPr/>
            <p:nvPr/>
          </p:nvSpPr>
          <p:spPr>
            <a:xfrm rot="5547389">
              <a:off x="7779374" y="3944655"/>
              <a:ext cx="272195" cy="262016"/>
            </a:xfrm>
            <a:custGeom>
              <a:avLst/>
              <a:gdLst/>
              <a:ahLst/>
              <a:cxnLst/>
              <a:rect l="l" t="t" r="r" b="b"/>
              <a:pathLst>
                <a:path w="10189" h="9808" extrusionOk="0">
                  <a:moveTo>
                    <a:pt x="5267" y="320"/>
                  </a:moveTo>
                  <a:cubicBezTo>
                    <a:pt x="6383" y="320"/>
                    <a:pt x="7452" y="801"/>
                    <a:pt x="8192" y="1642"/>
                  </a:cubicBezTo>
                  <a:cubicBezTo>
                    <a:pt x="9392" y="2965"/>
                    <a:pt x="9835" y="5070"/>
                    <a:pt x="9264" y="6758"/>
                  </a:cubicBezTo>
                  <a:cubicBezTo>
                    <a:pt x="8789" y="8171"/>
                    <a:pt x="7678" y="9101"/>
                    <a:pt x="6138" y="9384"/>
                  </a:cubicBezTo>
                  <a:cubicBezTo>
                    <a:pt x="5824" y="9449"/>
                    <a:pt x="5509" y="9481"/>
                    <a:pt x="5199" y="9481"/>
                  </a:cubicBezTo>
                  <a:cubicBezTo>
                    <a:pt x="3440" y="9481"/>
                    <a:pt x="1804" y="8465"/>
                    <a:pt x="1041" y="6823"/>
                  </a:cubicBezTo>
                  <a:cubicBezTo>
                    <a:pt x="405" y="5552"/>
                    <a:pt x="341" y="4094"/>
                    <a:pt x="861" y="2926"/>
                  </a:cubicBezTo>
                  <a:cubicBezTo>
                    <a:pt x="1374" y="1771"/>
                    <a:pt x="2402" y="943"/>
                    <a:pt x="3846" y="538"/>
                  </a:cubicBezTo>
                  <a:cubicBezTo>
                    <a:pt x="3955" y="506"/>
                    <a:pt x="4064" y="474"/>
                    <a:pt x="4160" y="448"/>
                  </a:cubicBezTo>
                  <a:cubicBezTo>
                    <a:pt x="4513" y="365"/>
                    <a:pt x="4879" y="320"/>
                    <a:pt x="5245" y="320"/>
                  </a:cubicBezTo>
                  <a:cubicBezTo>
                    <a:pt x="5253" y="320"/>
                    <a:pt x="5260" y="320"/>
                    <a:pt x="5267" y="320"/>
                  </a:cubicBezTo>
                  <a:close/>
                  <a:moveTo>
                    <a:pt x="5256" y="0"/>
                  </a:moveTo>
                  <a:cubicBezTo>
                    <a:pt x="4877" y="0"/>
                    <a:pt x="4484" y="46"/>
                    <a:pt x="4083" y="140"/>
                  </a:cubicBezTo>
                  <a:cubicBezTo>
                    <a:pt x="3981" y="166"/>
                    <a:pt x="3865" y="192"/>
                    <a:pt x="3756" y="224"/>
                  </a:cubicBezTo>
                  <a:cubicBezTo>
                    <a:pt x="2222" y="654"/>
                    <a:pt x="1118" y="1533"/>
                    <a:pt x="559" y="2791"/>
                  </a:cubicBezTo>
                  <a:cubicBezTo>
                    <a:pt x="1" y="4050"/>
                    <a:pt x="71" y="5616"/>
                    <a:pt x="745" y="6964"/>
                  </a:cubicBezTo>
                  <a:cubicBezTo>
                    <a:pt x="1548" y="8697"/>
                    <a:pt x="3287" y="9808"/>
                    <a:pt x="5200" y="9808"/>
                  </a:cubicBezTo>
                  <a:cubicBezTo>
                    <a:pt x="5534" y="9808"/>
                    <a:pt x="5868" y="9776"/>
                    <a:pt x="6202" y="9711"/>
                  </a:cubicBezTo>
                  <a:cubicBezTo>
                    <a:pt x="7864" y="9403"/>
                    <a:pt x="9065" y="8389"/>
                    <a:pt x="9578" y="6868"/>
                  </a:cubicBezTo>
                  <a:cubicBezTo>
                    <a:pt x="10188" y="5070"/>
                    <a:pt x="9719" y="2836"/>
                    <a:pt x="8436" y="1424"/>
                  </a:cubicBezTo>
                  <a:cubicBezTo>
                    <a:pt x="7587" y="487"/>
                    <a:pt x="6487" y="0"/>
                    <a:pt x="525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3" name="Google Shape;1900;p14">
              <a:extLst>
                <a:ext uri="{FF2B5EF4-FFF2-40B4-BE49-F238E27FC236}">
                  <a16:creationId xmlns:a16="http://schemas.microsoft.com/office/drawing/2014/main" id="{2347D28B-E4E9-91E2-D769-3884597FC7CE}"/>
                </a:ext>
              </a:extLst>
            </p:cNvPr>
            <p:cNvSpPr/>
            <p:nvPr/>
          </p:nvSpPr>
          <p:spPr>
            <a:xfrm rot="4723234">
              <a:off x="7862039" y="3910751"/>
              <a:ext cx="141234" cy="174252"/>
            </a:xfrm>
            <a:custGeom>
              <a:avLst/>
              <a:gdLst/>
              <a:ahLst/>
              <a:cxnLst/>
              <a:rect l="l" t="t" r="r" b="b"/>
              <a:pathLst>
                <a:path w="5287" h="6523" extrusionOk="0">
                  <a:moveTo>
                    <a:pt x="4083" y="1"/>
                  </a:moveTo>
                  <a:cubicBezTo>
                    <a:pt x="4083" y="1"/>
                    <a:pt x="4083" y="1"/>
                    <a:pt x="4083" y="1"/>
                  </a:cubicBezTo>
                  <a:cubicBezTo>
                    <a:pt x="617" y="983"/>
                    <a:pt x="0" y="4154"/>
                    <a:pt x="1175" y="6523"/>
                  </a:cubicBezTo>
                  <a:cubicBezTo>
                    <a:pt x="5287" y="4329"/>
                    <a:pt x="4085" y="1"/>
                    <a:pt x="40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4" name="Google Shape;1901;p14">
              <a:extLst>
                <a:ext uri="{FF2B5EF4-FFF2-40B4-BE49-F238E27FC236}">
                  <a16:creationId xmlns:a16="http://schemas.microsoft.com/office/drawing/2014/main" id="{8C4DFBF1-09CF-A62E-A980-A2D3F61F1822}"/>
                </a:ext>
              </a:extLst>
            </p:cNvPr>
            <p:cNvSpPr/>
            <p:nvPr/>
          </p:nvSpPr>
          <p:spPr>
            <a:xfrm rot="9160486" flipH="1">
              <a:off x="7544928" y="4264139"/>
              <a:ext cx="146335" cy="80781"/>
            </a:xfrm>
            <a:custGeom>
              <a:avLst/>
              <a:gdLst/>
              <a:ahLst/>
              <a:cxnLst/>
              <a:rect l="l" t="t" r="r" b="b"/>
              <a:pathLst>
                <a:path w="5478" h="3024" extrusionOk="0">
                  <a:moveTo>
                    <a:pt x="2626" y="0"/>
                  </a:moveTo>
                  <a:cubicBezTo>
                    <a:pt x="2522" y="0"/>
                    <a:pt x="2423" y="17"/>
                    <a:pt x="2331" y="53"/>
                  </a:cubicBezTo>
                  <a:cubicBezTo>
                    <a:pt x="1214" y="490"/>
                    <a:pt x="1" y="2589"/>
                    <a:pt x="206" y="2980"/>
                  </a:cubicBezTo>
                  <a:cubicBezTo>
                    <a:pt x="222" y="3011"/>
                    <a:pt x="252" y="3024"/>
                    <a:pt x="294" y="3024"/>
                  </a:cubicBezTo>
                  <a:cubicBezTo>
                    <a:pt x="597" y="3024"/>
                    <a:pt x="1539"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72" y="0"/>
                    <a:pt x="2626" y="0"/>
                  </a:cubicBezTo>
                  <a:close/>
                </a:path>
              </a:pathLst>
            </a:custGeom>
            <a:solidFill>
              <a:srgbClr val="7F332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5" name="Google Shape;1902;p14">
              <a:extLst>
                <a:ext uri="{FF2B5EF4-FFF2-40B4-BE49-F238E27FC236}">
                  <a16:creationId xmlns:a16="http://schemas.microsoft.com/office/drawing/2014/main" id="{6634D462-5812-716B-C222-DA9A9FF7F6B1}"/>
                </a:ext>
              </a:extLst>
            </p:cNvPr>
            <p:cNvSpPr/>
            <p:nvPr/>
          </p:nvSpPr>
          <p:spPr>
            <a:xfrm rot="9160486" flipH="1">
              <a:off x="7540012" y="4254986"/>
              <a:ext cx="157448" cy="98305"/>
            </a:xfrm>
            <a:custGeom>
              <a:avLst/>
              <a:gdLst/>
              <a:ahLst/>
              <a:cxnLst/>
              <a:rect l="l" t="t" r="r" b="b"/>
              <a:pathLst>
                <a:path w="5894" h="3680" extrusionOk="0">
                  <a:moveTo>
                    <a:pt x="2800" y="649"/>
                  </a:moveTo>
                  <a:cubicBezTo>
                    <a:pt x="2992" y="662"/>
                    <a:pt x="3172" y="720"/>
                    <a:pt x="3339" y="809"/>
                  </a:cubicBezTo>
                  <a:cubicBezTo>
                    <a:pt x="4007" y="1130"/>
                    <a:pt x="4668" y="1830"/>
                    <a:pt x="4982" y="2241"/>
                  </a:cubicBezTo>
                  <a:cubicBezTo>
                    <a:pt x="4880" y="2234"/>
                    <a:pt x="4770" y="2222"/>
                    <a:pt x="4674" y="2215"/>
                  </a:cubicBezTo>
                  <a:cubicBezTo>
                    <a:pt x="4353" y="2187"/>
                    <a:pt x="3962" y="2152"/>
                    <a:pt x="3544" y="2152"/>
                  </a:cubicBezTo>
                  <a:cubicBezTo>
                    <a:pt x="3286" y="2152"/>
                    <a:pt x="3018" y="2166"/>
                    <a:pt x="2748" y="2202"/>
                  </a:cubicBezTo>
                  <a:cubicBezTo>
                    <a:pt x="2036" y="2305"/>
                    <a:pt x="1400" y="2607"/>
                    <a:pt x="938" y="2825"/>
                  </a:cubicBezTo>
                  <a:cubicBezTo>
                    <a:pt x="880" y="2851"/>
                    <a:pt x="823" y="2883"/>
                    <a:pt x="758" y="2909"/>
                  </a:cubicBezTo>
                  <a:cubicBezTo>
                    <a:pt x="1002" y="2286"/>
                    <a:pt x="1837" y="996"/>
                    <a:pt x="2626" y="681"/>
                  </a:cubicBezTo>
                  <a:cubicBezTo>
                    <a:pt x="2684" y="662"/>
                    <a:pt x="2742" y="649"/>
                    <a:pt x="2800" y="649"/>
                  </a:cubicBezTo>
                  <a:close/>
                  <a:moveTo>
                    <a:pt x="2808" y="1"/>
                  </a:moveTo>
                  <a:cubicBezTo>
                    <a:pt x="2664" y="1"/>
                    <a:pt x="2524" y="25"/>
                    <a:pt x="2389" y="78"/>
                  </a:cubicBezTo>
                  <a:cubicBezTo>
                    <a:pt x="1426" y="456"/>
                    <a:pt x="476" y="1830"/>
                    <a:pt x="155" y="2677"/>
                  </a:cubicBezTo>
                  <a:cubicBezTo>
                    <a:pt x="20" y="3030"/>
                    <a:pt x="1" y="3281"/>
                    <a:pt x="97" y="3461"/>
                  </a:cubicBezTo>
                  <a:cubicBezTo>
                    <a:pt x="159" y="3591"/>
                    <a:pt x="287" y="3679"/>
                    <a:pt x="435" y="3679"/>
                  </a:cubicBezTo>
                  <a:cubicBezTo>
                    <a:pt x="440" y="3679"/>
                    <a:pt x="445" y="3679"/>
                    <a:pt x="450" y="3679"/>
                  </a:cubicBezTo>
                  <a:cubicBezTo>
                    <a:pt x="662" y="3679"/>
                    <a:pt x="925" y="3550"/>
                    <a:pt x="1221" y="3409"/>
                  </a:cubicBezTo>
                  <a:cubicBezTo>
                    <a:pt x="1651" y="3210"/>
                    <a:pt x="2228" y="2934"/>
                    <a:pt x="2838" y="2844"/>
                  </a:cubicBezTo>
                  <a:cubicBezTo>
                    <a:pt x="3075" y="2811"/>
                    <a:pt x="3315" y="2799"/>
                    <a:pt x="3549" y="2799"/>
                  </a:cubicBezTo>
                  <a:cubicBezTo>
                    <a:pt x="3942" y="2799"/>
                    <a:pt x="4314" y="2833"/>
                    <a:pt x="4616" y="2857"/>
                  </a:cubicBezTo>
                  <a:cubicBezTo>
                    <a:pt x="4859" y="2880"/>
                    <a:pt x="5053" y="2899"/>
                    <a:pt x="5212" y="2899"/>
                  </a:cubicBezTo>
                  <a:cubicBezTo>
                    <a:pt x="5410" y="2899"/>
                    <a:pt x="5552" y="2869"/>
                    <a:pt x="5663" y="2780"/>
                  </a:cubicBezTo>
                  <a:cubicBezTo>
                    <a:pt x="5785" y="2677"/>
                    <a:pt x="5894" y="2485"/>
                    <a:pt x="5682" y="2119"/>
                  </a:cubicBezTo>
                  <a:cubicBezTo>
                    <a:pt x="5345" y="1537"/>
                    <a:pt x="3963" y="1"/>
                    <a:pt x="280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6" name="Google Shape;1903;p14">
              <a:extLst>
                <a:ext uri="{FF2B5EF4-FFF2-40B4-BE49-F238E27FC236}">
                  <a16:creationId xmlns:a16="http://schemas.microsoft.com/office/drawing/2014/main" id="{AAAC14D6-D26D-1ED3-913D-10444A2CC943}"/>
                </a:ext>
              </a:extLst>
            </p:cNvPr>
            <p:cNvSpPr/>
            <p:nvPr/>
          </p:nvSpPr>
          <p:spPr>
            <a:xfrm rot="9160486" flipH="1">
              <a:off x="7877421" y="4201967"/>
              <a:ext cx="146335" cy="80781"/>
            </a:xfrm>
            <a:custGeom>
              <a:avLst/>
              <a:gdLst/>
              <a:ahLst/>
              <a:cxnLst/>
              <a:rect l="l" t="t" r="r" b="b"/>
              <a:pathLst>
                <a:path w="5478" h="3024" extrusionOk="0">
                  <a:moveTo>
                    <a:pt x="2634" y="0"/>
                  </a:moveTo>
                  <a:cubicBezTo>
                    <a:pt x="2532" y="0"/>
                    <a:pt x="2435" y="17"/>
                    <a:pt x="2344" y="53"/>
                  </a:cubicBezTo>
                  <a:cubicBezTo>
                    <a:pt x="1246" y="490"/>
                    <a:pt x="1" y="2602"/>
                    <a:pt x="206" y="2980"/>
                  </a:cubicBezTo>
                  <a:cubicBezTo>
                    <a:pt x="221" y="3010"/>
                    <a:pt x="250" y="3024"/>
                    <a:pt x="292" y="3024"/>
                  </a:cubicBezTo>
                  <a:cubicBezTo>
                    <a:pt x="591" y="3024"/>
                    <a:pt x="1533"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66" y="0"/>
                    <a:pt x="2634" y="0"/>
                  </a:cubicBezTo>
                  <a:close/>
                </a:path>
              </a:pathLst>
            </a:custGeom>
            <a:solidFill>
              <a:srgbClr val="7F332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7" name="Google Shape;1904;p14">
              <a:extLst>
                <a:ext uri="{FF2B5EF4-FFF2-40B4-BE49-F238E27FC236}">
                  <a16:creationId xmlns:a16="http://schemas.microsoft.com/office/drawing/2014/main" id="{4D538A25-F37C-BB0C-0019-EDCA0D4450A3}"/>
                </a:ext>
              </a:extLst>
            </p:cNvPr>
            <p:cNvSpPr/>
            <p:nvPr/>
          </p:nvSpPr>
          <p:spPr>
            <a:xfrm rot="9160486" flipH="1">
              <a:off x="7872520" y="4192876"/>
              <a:ext cx="157288" cy="98278"/>
            </a:xfrm>
            <a:custGeom>
              <a:avLst/>
              <a:gdLst/>
              <a:ahLst/>
              <a:cxnLst/>
              <a:rect l="l" t="t" r="r" b="b"/>
              <a:pathLst>
                <a:path w="5888" h="3679" extrusionOk="0">
                  <a:moveTo>
                    <a:pt x="2812" y="649"/>
                  </a:moveTo>
                  <a:cubicBezTo>
                    <a:pt x="2992" y="662"/>
                    <a:pt x="3172" y="713"/>
                    <a:pt x="3332" y="796"/>
                  </a:cubicBezTo>
                  <a:cubicBezTo>
                    <a:pt x="3974" y="1111"/>
                    <a:pt x="4661" y="1817"/>
                    <a:pt x="4976" y="2234"/>
                  </a:cubicBezTo>
                  <a:cubicBezTo>
                    <a:pt x="4879" y="2228"/>
                    <a:pt x="4770" y="2222"/>
                    <a:pt x="4668" y="2209"/>
                  </a:cubicBezTo>
                  <a:cubicBezTo>
                    <a:pt x="4350" y="2181"/>
                    <a:pt x="3961" y="2146"/>
                    <a:pt x="3542" y="2146"/>
                  </a:cubicBezTo>
                  <a:cubicBezTo>
                    <a:pt x="3284" y="2146"/>
                    <a:pt x="3014" y="2159"/>
                    <a:pt x="2742" y="2196"/>
                  </a:cubicBezTo>
                  <a:cubicBezTo>
                    <a:pt x="2036" y="2299"/>
                    <a:pt x="1400" y="2600"/>
                    <a:pt x="938" y="2825"/>
                  </a:cubicBezTo>
                  <a:lnTo>
                    <a:pt x="765" y="2902"/>
                  </a:lnTo>
                  <a:cubicBezTo>
                    <a:pt x="1022" y="2273"/>
                    <a:pt x="1856" y="995"/>
                    <a:pt x="2639" y="681"/>
                  </a:cubicBezTo>
                  <a:cubicBezTo>
                    <a:pt x="2697" y="662"/>
                    <a:pt x="2755" y="649"/>
                    <a:pt x="2812" y="649"/>
                  </a:cubicBezTo>
                  <a:close/>
                  <a:moveTo>
                    <a:pt x="2815" y="1"/>
                  </a:moveTo>
                  <a:cubicBezTo>
                    <a:pt x="2672" y="1"/>
                    <a:pt x="2534" y="25"/>
                    <a:pt x="2402" y="77"/>
                  </a:cubicBezTo>
                  <a:cubicBezTo>
                    <a:pt x="1458" y="450"/>
                    <a:pt x="450" y="1875"/>
                    <a:pt x="136" y="2729"/>
                  </a:cubicBezTo>
                  <a:cubicBezTo>
                    <a:pt x="14" y="3062"/>
                    <a:pt x="1" y="3287"/>
                    <a:pt x="97" y="3460"/>
                  </a:cubicBezTo>
                  <a:cubicBezTo>
                    <a:pt x="153" y="3591"/>
                    <a:pt x="287" y="3679"/>
                    <a:pt x="429" y="3679"/>
                  </a:cubicBezTo>
                  <a:cubicBezTo>
                    <a:pt x="434" y="3679"/>
                    <a:pt x="439" y="3679"/>
                    <a:pt x="444" y="3679"/>
                  </a:cubicBezTo>
                  <a:cubicBezTo>
                    <a:pt x="656" y="3679"/>
                    <a:pt x="925" y="3550"/>
                    <a:pt x="1214" y="3409"/>
                  </a:cubicBezTo>
                  <a:cubicBezTo>
                    <a:pt x="1644" y="3210"/>
                    <a:pt x="2222" y="2928"/>
                    <a:pt x="2832" y="2844"/>
                  </a:cubicBezTo>
                  <a:cubicBezTo>
                    <a:pt x="3076" y="2810"/>
                    <a:pt x="3325" y="2797"/>
                    <a:pt x="3565" y="2797"/>
                  </a:cubicBezTo>
                  <a:cubicBezTo>
                    <a:pt x="3950" y="2797"/>
                    <a:pt x="4314" y="2829"/>
                    <a:pt x="4610" y="2857"/>
                  </a:cubicBezTo>
                  <a:cubicBezTo>
                    <a:pt x="4852" y="2880"/>
                    <a:pt x="5047" y="2899"/>
                    <a:pt x="5205" y="2899"/>
                  </a:cubicBezTo>
                  <a:cubicBezTo>
                    <a:pt x="5403" y="2899"/>
                    <a:pt x="5546" y="2869"/>
                    <a:pt x="5656" y="2780"/>
                  </a:cubicBezTo>
                  <a:cubicBezTo>
                    <a:pt x="5785" y="2677"/>
                    <a:pt x="5887" y="2485"/>
                    <a:pt x="5669" y="2112"/>
                  </a:cubicBezTo>
                  <a:cubicBezTo>
                    <a:pt x="5338" y="1531"/>
                    <a:pt x="3953" y="1"/>
                    <a:pt x="28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8" name="Google Shape;1905;p14">
              <a:extLst>
                <a:ext uri="{FF2B5EF4-FFF2-40B4-BE49-F238E27FC236}">
                  <a16:creationId xmlns:a16="http://schemas.microsoft.com/office/drawing/2014/main" id="{B7CD4A6A-6E45-31C7-7BBE-90F1E7D7ECDC}"/>
                </a:ext>
              </a:extLst>
            </p:cNvPr>
            <p:cNvSpPr/>
            <p:nvPr/>
          </p:nvSpPr>
          <p:spPr>
            <a:xfrm rot="9160486" flipH="1">
              <a:off x="7360478" y="3962374"/>
              <a:ext cx="134635" cy="58422"/>
            </a:xfrm>
            <a:custGeom>
              <a:avLst/>
              <a:gdLst/>
              <a:ahLst/>
              <a:cxnLst/>
              <a:rect l="l" t="t" r="r" b="b"/>
              <a:pathLst>
                <a:path w="5040" h="2187" extrusionOk="0">
                  <a:moveTo>
                    <a:pt x="3218" y="0"/>
                  </a:moveTo>
                  <a:cubicBezTo>
                    <a:pt x="2949" y="0"/>
                    <a:pt x="2661" y="22"/>
                    <a:pt x="2363" y="67"/>
                  </a:cubicBezTo>
                  <a:cubicBezTo>
                    <a:pt x="1015" y="266"/>
                    <a:pt x="1" y="914"/>
                    <a:pt x="84" y="1473"/>
                  </a:cubicBezTo>
                  <a:cubicBezTo>
                    <a:pt x="155" y="1910"/>
                    <a:pt x="872" y="2186"/>
                    <a:pt x="1831" y="2186"/>
                  </a:cubicBezTo>
                  <a:cubicBezTo>
                    <a:pt x="2095" y="2186"/>
                    <a:pt x="2378" y="2165"/>
                    <a:pt x="2671" y="2121"/>
                  </a:cubicBezTo>
                  <a:cubicBezTo>
                    <a:pt x="4026" y="1922"/>
                    <a:pt x="5040" y="1293"/>
                    <a:pt x="4956" y="722"/>
                  </a:cubicBezTo>
                  <a:cubicBezTo>
                    <a:pt x="4886" y="271"/>
                    <a:pt x="4172" y="0"/>
                    <a:pt x="3218"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9" name="Google Shape;1906;p14">
              <a:extLst>
                <a:ext uri="{FF2B5EF4-FFF2-40B4-BE49-F238E27FC236}">
                  <a16:creationId xmlns:a16="http://schemas.microsoft.com/office/drawing/2014/main" id="{272D7F7E-BE46-4365-54A3-5EAC1998C27F}"/>
                </a:ext>
              </a:extLst>
            </p:cNvPr>
            <p:cNvSpPr/>
            <p:nvPr/>
          </p:nvSpPr>
          <p:spPr>
            <a:xfrm rot="9160486" flipH="1">
              <a:off x="7872255" y="3817212"/>
              <a:ext cx="134635" cy="58369"/>
            </a:xfrm>
            <a:custGeom>
              <a:avLst/>
              <a:gdLst/>
              <a:ahLst/>
              <a:cxnLst/>
              <a:rect l="l" t="t" r="r" b="b"/>
              <a:pathLst>
                <a:path w="5040" h="2185" extrusionOk="0">
                  <a:moveTo>
                    <a:pt x="3209" y="1"/>
                  </a:moveTo>
                  <a:cubicBezTo>
                    <a:pt x="2943" y="1"/>
                    <a:pt x="2658" y="21"/>
                    <a:pt x="2363" y="65"/>
                  </a:cubicBezTo>
                  <a:cubicBezTo>
                    <a:pt x="1015" y="270"/>
                    <a:pt x="0" y="912"/>
                    <a:pt x="84" y="1471"/>
                  </a:cubicBezTo>
                  <a:cubicBezTo>
                    <a:pt x="149" y="1908"/>
                    <a:pt x="873" y="2184"/>
                    <a:pt x="1832" y="2184"/>
                  </a:cubicBezTo>
                  <a:cubicBezTo>
                    <a:pt x="2097" y="2184"/>
                    <a:pt x="2379" y="2163"/>
                    <a:pt x="2671" y="2119"/>
                  </a:cubicBezTo>
                  <a:cubicBezTo>
                    <a:pt x="4019" y="1920"/>
                    <a:pt x="5039" y="1291"/>
                    <a:pt x="4950" y="719"/>
                  </a:cubicBezTo>
                  <a:cubicBezTo>
                    <a:pt x="4874" y="268"/>
                    <a:pt x="4163" y="1"/>
                    <a:pt x="3209"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0" name="Google Shape;1907;p14">
              <a:extLst>
                <a:ext uri="{FF2B5EF4-FFF2-40B4-BE49-F238E27FC236}">
                  <a16:creationId xmlns:a16="http://schemas.microsoft.com/office/drawing/2014/main" id="{8AE72A25-38DA-D235-4183-EDC5D7D31570}"/>
                </a:ext>
              </a:extLst>
            </p:cNvPr>
            <p:cNvSpPr/>
            <p:nvPr/>
          </p:nvSpPr>
          <p:spPr>
            <a:xfrm rot="9160486" flipH="1">
              <a:off x="7614350" y="3845025"/>
              <a:ext cx="112116" cy="163459"/>
            </a:xfrm>
            <a:custGeom>
              <a:avLst/>
              <a:gdLst/>
              <a:ahLst/>
              <a:cxnLst/>
              <a:rect l="l" t="t" r="r" b="b"/>
              <a:pathLst>
                <a:path w="4197" h="6119" extrusionOk="0">
                  <a:moveTo>
                    <a:pt x="1831" y="0"/>
                  </a:moveTo>
                  <a:cubicBezTo>
                    <a:pt x="1813" y="0"/>
                    <a:pt x="1796" y="1"/>
                    <a:pt x="1778" y="2"/>
                  </a:cubicBezTo>
                  <a:cubicBezTo>
                    <a:pt x="0" y="92"/>
                    <a:pt x="77" y="3070"/>
                    <a:pt x="1021" y="4835"/>
                  </a:cubicBezTo>
                  <a:cubicBezTo>
                    <a:pt x="1423" y="5591"/>
                    <a:pt x="1991" y="6119"/>
                    <a:pt x="2631" y="6119"/>
                  </a:cubicBezTo>
                  <a:cubicBezTo>
                    <a:pt x="2737" y="6119"/>
                    <a:pt x="2844" y="6104"/>
                    <a:pt x="2953" y="6074"/>
                  </a:cubicBezTo>
                  <a:cubicBezTo>
                    <a:pt x="3730" y="5856"/>
                    <a:pt x="4063" y="5118"/>
                    <a:pt x="4108" y="4226"/>
                  </a:cubicBezTo>
                  <a:cubicBezTo>
                    <a:pt x="4197" y="2428"/>
                    <a:pt x="3069" y="0"/>
                    <a:pt x="183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1" name="Google Shape;1908;p14">
              <a:extLst>
                <a:ext uri="{FF2B5EF4-FFF2-40B4-BE49-F238E27FC236}">
                  <a16:creationId xmlns:a16="http://schemas.microsoft.com/office/drawing/2014/main" id="{DC7BCE20-CF06-8F1A-926F-77F3EC88DEA9}"/>
                </a:ext>
              </a:extLst>
            </p:cNvPr>
            <p:cNvSpPr/>
            <p:nvPr/>
          </p:nvSpPr>
          <p:spPr>
            <a:xfrm rot="9160486" flipH="1">
              <a:off x="7608120" y="3836827"/>
              <a:ext cx="125740" cy="179433"/>
            </a:xfrm>
            <a:custGeom>
              <a:avLst/>
              <a:gdLst/>
              <a:ahLst/>
              <a:cxnLst/>
              <a:rect l="l" t="t" r="r" b="b"/>
              <a:pathLst>
                <a:path w="4707" h="6717" extrusionOk="0">
                  <a:moveTo>
                    <a:pt x="2062" y="593"/>
                  </a:moveTo>
                  <a:cubicBezTo>
                    <a:pt x="2357" y="599"/>
                    <a:pt x="2633" y="804"/>
                    <a:pt x="2813" y="991"/>
                  </a:cubicBezTo>
                  <a:cubicBezTo>
                    <a:pt x="3551" y="1722"/>
                    <a:pt x="4103" y="3308"/>
                    <a:pt x="4045" y="4515"/>
                  </a:cubicBezTo>
                  <a:cubicBezTo>
                    <a:pt x="4019" y="5125"/>
                    <a:pt x="3833" y="5882"/>
                    <a:pt x="3108" y="6087"/>
                  </a:cubicBezTo>
                  <a:cubicBezTo>
                    <a:pt x="3024" y="6110"/>
                    <a:pt x="2943" y="6121"/>
                    <a:pt x="2864" y="6121"/>
                  </a:cubicBezTo>
                  <a:cubicBezTo>
                    <a:pt x="2193" y="6121"/>
                    <a:pt x="1705" y="5358"/>
                    <a:pt x="1516" y="4996"/>
                  </a:cubicBezTo>
                  <a:cubicBezTo>
                    <a:pt x="835" y="3732"/>
                    <a:pt x="688" y="1998"/>
                    <a:pt x="1176" y="1138"/>
                  </a:cubicBezTo>
                  <a:cubicBezTo>
                    <a:pt x="1368" y="792"/>
                    <a:pt x="1651" y="612"/>
                    <a:pt x="2029" y="593"/>
                  </a:cubicBezTo>
                  <a:close/>
                  <a:moveTo>
                    <a:pt x="2055" y="1"/>
                  </a:moveTo>
                  <a:cubicBezTo>
                    <a:pt x="2036" y="1"/>
                    <a:pt x="2017" y="1"/>
                    <a:pt x="1997" y="2"/>
                  </a:cubicBezTo>
                  <a:cubicBezTo>
                    <a:pt x="1413" y="34"/>
                    <a:pt x="951" y="329"/>
                    <a:pt x="656" y="849"/>
                  </a:cubicBezTo>
                  <a:cubicBezTo>
                    <a:pt x="1" y="2005"/>
                    <a:pt x="315" y="4008"/>
                    <a:pt x="989" y="5279"/>
                  </a:cubicBezTo>
                  <a:cubicBezTo>
                    <a:pt x="1490" y="6209"/>
                    <a:pt x="2151" y="6717"/>
                    <a:pt x="2857" y="6717"/>
                  </a:cubicBezTo>
                  <a:cubicBezTo>
                    <a:pt x="2992" y="6717"/>
                    <a:pt x="3134" y="6691"/>
                    <a:pt x="3268" y="6659"/>
                  </a:cubicBezTo>
                  <a:cubicBezTo>
                    <a:pt x="4096" y="6428"/>
                    <a:pt x="4584" y="5677"/>
                    <a:pt x="4636" y="4540"/>
                  </a:cubicBezTo>
                  <a:cubicBezTo>
                    <a:pt x="4706" y="3141"/>
                    <a:pt x="4103" y="1433"/>
                    <a:pt x="3236" y="567"/>
                  </a:cubicBezTo>
                  <a:cubicBezTo>
                    <a:pt x="2862" y="193"/>
                    <a:pt x="2459" y="1"/>
                    <a:pt x="205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2" name="Google Shape;1909;p14">
              <a:extLst>
                <a:ext uri="{FF2B5EF4-FFF2-40B4-BE49-F238E27FC236}">
                  <a16:creationId xmlns:a16="http://schemas.microsoft.com/office/drawing/2014/main" id="{307838A4-CFF0-3A1A-12AE-0585677F0322}"/>
                </a:ext>
              </a:extLst>
            </p:cNvPr>
            <p:cNvSpPr/>
            <p:nvPr/>
          </p:nvSpPr>
          <p:spPr>
            <a:xfrm rot="9160486" flipH="1">
              <a:off x="7615374" y="3845345"/>
              <a:ext cx="82517" cy="55270"/>
            </a:xfrm>
            <a:custGeom>
              <a:avLst/>
              <a:gdLst/>
              <a:ahLst/>
              <a:cxnLst/>
              <a:rect l="l" t="t" r="r" b="b"/>
              <a:pathLst>
                <a:path w="3089" h="2069" extrusionOk="0">
                  <a:moveTo>
                    <a:pt x="2060" y="1"/>
                  </a:moveTo>
                  <a:cubicBezTo>
                    <a:pt x="1312" y="1"/>
                    <a:pt x="576" y="271"/>
                    <a:pt x="1" y="785"/>
                  </a:cubicBezTo>
                  <a:cubicBezTo>
                    <a:pt x="403" y="1541"/>
                    <a:pt x="971" y="2069"/>
                    <a:pt x="1611" y="2069"/>
                  </a:cubicBezTo>
                  <a:cubicBezTo>
                    <a:pt x="1717" y="2069"/>
                    <a:pt x="1824" y="2054"/>
                    <a:pt x="1933" y="2024"/>
                  </a:cubicBezTo>
                  <a:cubicBezTo>
                    <a:pt x="2710" y="1806"/>
                    <a:pt x="3043" y="1068"/>
                    <a:pt x="3088" y="176"/>
                  </a:cubicBezTo>
                  <a:cubicBezTo>
                    <a:pt x="2752" y="58"/>
                    <a:pt x="2405" y="1"/>
                    <a:pt x="20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3" name="Google Shape;1910;p14">
              <a:extLst>
                <a:ext uri="{FF2B5EF4-FFF2-40B4-BE49-F238E27FC236}">
                  <a16:creationId xmlns:a16="http://schemas.microsoft.com/office/drawing/2014/main" id="{4448BF0D-DB0A-23B2-BF12-9390402EE7DA}"/>
                </a:ext>
              </a:extLst>
            </p:cNvPr>
            <p:cNvSpPr/>
            <p:nvPr/>
          </p:nvSpPr>
          <p:spPr>
            <a:xfrm rot="9160486" flipH="1">
              <a:off x="7609603" y="3840300"/>
              <a:ext cx="93657" cy="65688"/>
            </a:xfrm>
            <a:custGeom>
              <a:avLst/>
              <a:gdLst/>
              <a:ahLst/>
              <a:cxnLst/>
              <a:rect l="l" t="t" r="r" b="b"/>
              <a:pathLst>
                <a:path w="3506" h="2459" extrusionOk="0">
                  <a:moveTo>
                    <a:pt x="2276" y="394"/>
                  </a:moveTo>
                  <a:cubicBezTo>
                    <a:pt x="2552" y="394"/>
                    <a:pt x="2829" y="433"/>
                    <a:pt x="3101" y="514"/>
                  </a:cubicBezTo>
                  <a:cubicBezTo>
                    <a:pt x="3043" y="1124"/>
                    <a:pt x="2825" y="1830"/>
                    <a:pt x="2100" y="2029"/>
                  </a:cubicBezTo>
                  <a:cubicBezTo>
                    <a:pt x="2007" y="2054"/>
                    <a:pt x="1917" y="2066"/>
                    <a:pt x="1830" y="2066"/>
                  </a:cubicBezTo>
                  <a:cubicBezTo>
                    <a:pt x="1189" y="2066"/>
                    <a:pt x="712" y="1434"/>
                    <a:pt x="469" y="1027"/>
                  </a:cubicBezTo>
                  <a:cubicBezTo>
                    <a:pt x="987" y="613"/>
                    <a:pt x="1626" y="394"/>
                    <a:pt x="2276" y="394"/>
                  </a:cubicBezTo>
                  <a:close/>
                  <a:moveTo>
                    <a:pt x="2281" y="0"/>
                  </a:moveTo>
                  <a:cubicBezTo>
                    <a:pt x="1484" y="0"/>
                    <a:pt x="700" y="289"/>
                    <a:pt x="84" y="835"/>
                  </a:cubicBezTo>
                  <a:cubicBezTo>
                    <a:pt x="20" y="893"/>
                    <a:pt x="0" y="995"/>
                    <a:pt x="45" y="1072"/>
                  </a:cubicBezTo>
                  <a:cubicBezTo>
                    <a:pt x="527" y="1971"/>
                    <a:pt x="1156" y="2459"/>
                    <a:pt x="1823" y="2459"/>
                  </a:cubicBezTo>
                  <a:cubicBezTo>
                    <a:pt x="1952" y="2459"/>
                    <a:pt x="2080" y="2440"/>
                    <a:pt x="2209" y="2407"/>
                  </a:cubicBezTo>
                  <a:cubicBezTo>
                    <a:pt x="2992" y="2189"/>
                    <a:pt x="3454" y="1470"/>
                    <a:pt x="3505" y="379"/>
                  </a:cubicBezTo>
                  <a:cubicBezTo>
                    <a:pt x="3505" y="296"/>
                    <a:pt x="3454" y="212"/>
                    <a:pt x="3371" y="186"/>
                  </a:cubicBezTo>
                  <a:cubicBezTo>
                    <a:pt x="3015" y="61"/>
                    <a:pt x="2647" y="0"/>
                    <a:pt x="228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4" name="Google Shape;1911;p14">
              <a:extLst>
                <a:ext uri="{FF2B5EF4-FFF2-40B4-BE49-F238E27FC236}">
                  <a16:creationId xmlns:a16="http://schemas.microsoft.com/office/drawing/2014/main" id="{F5D1B218-54C9-441E-A301-E1C44419D6BD}"/>
                </a:ext>
              </a:extLst>
            </p:cNvPr>
            <p:cNvSpPr/>
            <p:nvPr/>
          </p:nvSpPr>
          <p:spPr>
            <a:xfrm>
              <a:off x="7598982" y="3367424"/>
              <a:ext cx="57117" cy="69272"/>
            </a:xfrm>
            <a:custGeom>
              <a:avLst/>
              <a:gdLst/>
              <a:ahLst/>
              <a:cxnLst/>
              <a:rect l="l" t="t" r="r" b="b"/>
              <a:pathLst>
                <a:path w="2138" h="2593" extrusionOk="0">
                  <a:moveTo>
                    <a:pt x="52" y="1"/>
                  </a:moveTo>
                  <a:cubicBezTo>
                    <a:pt x="41" y="1"/>
                    <a:pt x="29" y="4"/>
                    <a:pt x="19" y="12"/>
                  </a:cubicBezTo>
                  <a:cubicBezTo>
                    <a:pt x="0" y="31"/>
                    <a:pt x="0" y="63"/>
                    <a:pt x="19" y="82"/>
                  </a:cubicBezTo>
                  <a:cubicBezTo>
                    <a:pt x="167" y="307"/>
                    <a:pt x="308" y="525"/>
                    <a:pt x="462" y="750"/>
                  </a:cubicBezTo>
                  <a:cubicBezTo>
                    <a:pt x="610" y="975"/>
                    <a:pt x="764" y="1193"/>
                    <a:pt x="937" y="1398"/>
                  </a:cubicBezTo>
                  <a:cubicBezTo>
                    <a:pt x="1104" y="1604"/>
                    <a:pt x="1278" y="1809"/>
                    <a:pt x="1457" y="2008"/>
                  </a:cubicBezTo>
                  <a:cubicBezTo>
                    <a:pt x="1631" y="2201"/>
                    <a:pt x="1823" y="2393"/>
                    <a:pt x="2009" y="2573"/>
                  </a:cubicBezTo>
                  <a:cubicBezTo>
                    <a:pt x="2022" y="2586"/>
                    <a:pt x="2038" y="2592"/>
                    <a:pt x="2054" y="2592"/>
                  </a:cubicBezTo>
                  <a:cubicBezTo>
                    <a:pt x="2070" y="2592"/>
                    <a:pt x="2086" y="2586"/>
                    <a:pt x="2099" y="2573"/>
                  </a:cubicBezTo>
                  <a:cubicBezTo>
                    <a:pt x="2131" y="2554"/>
                    <a:pt x="2138" y="2515"/>
                    <a:pt x="2118" y="2483"/>
                  </a:cubicBezTo>
                  <a:cubicBezTo>
                    <a:pt x="1977" y="2271"/>
                    <a:pt x="1842" y="2040"/>
                    <a:pt x="1676" y="1828"/>
                  </a:cubicBezTo>
                  <a:cubicBezTo>
                    <a:pt x="1515" y="1617"/>
                    <a:pt x="1361" y="1405"/>
                    <a:pt x="1188" y="1199"/>
                  </a:cubicBezTo>
                  <a:cubicBezTo>
                    <a:pt x="1014" y="1000"/>
                    <a:pt x="841" y="801"/>
                    <a:pt x="661" y="602"/>
                  </a:cubicBezTo>
                  <a:cubicBezTo>
                    <a:pt x="482" y="410"/>
                    <a:pt x="289" y="217"/>
                    <a:pt x="96" y="38"/>
                  </a:cubicBezTo>
                  <a:cubicBezTo>
                    <a:pt x="96" y="31"/>
                    <a:pt x="96" y="31"/>
                    <a:pt x="96" y="25"/>
                  </a:cubicBezTo>
                  <a:cubicBezTo>
                    <a:pt x="85" y="9"/>
                    <a:pt x="68" y="1"/>
                    <a:pt x="5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5" name="Google Shape;1912;p14">
              <a:extLst>
                <a:ext uri="{FF2B5EF4-FFF2-40B4-BE49-F238E27FC236}">
                  <a16:creationId xmlns:a16="http://schemas.microsoft.com/office/drawing/2014/main" id="{4BC2C194-7946-CB21-74B2-99FBE832E551}"/>
                </a:ext>
              </a:extLst>
            </p:cNvPr>
            <p:cNvSpPr/>
            <p:nvPr/>
          </p:nvSpPr>
          <p:spPr>
            <a:xfrm>
              <a:off x="7692587" y="3518384"/>
              <a:ext cx="179926" cy="184146"/>
            </a:xfrm>
            <a:custGeom>
              <a:avLst/>
              <a:gdLst/>
              <a:ahLst/>
              <a:cxnLst/>
              <a:rect l="l" t="t" r="r" b="b"/>
              <a:pathLst>
                <a:path w="6735" h="6893" extrusionOk="0">
                  <a:moveTo>
                    <a:pt x="137" y="0"/>
                  </a:moveTo>
                  <a:cubicBezTo>
                    <a:pt x="126" y="0"/>
                    <a:pt x="115" y="1"/>
                    <a:pt x="104" y="3"/>
                  </a:cubicBezTo>
                  <a:lnTo>
                    <a:pt x="91" y="3"/>
                  </a:lnTo>
                  <a:cubicBezTo>
                    <a:pt x="33" y="16"/>
                    <a:pt x="1" y="74"/>
                    <a:pt x="14" y="138"/>
                  </a:cubicBezTo>
                  <a:cubicBezTo>
                    <a:pt x="27" y="157"/>
                    <a:pt x="52" y="170"/>
                    <a:pt x="78" y="170"/>
                  </a:cubicBezTo>
                  <a:cubicBezTo>
                    <a:pt x="72" y="145"/>
                    <a:pt x="84" y="119"/>
                    <a:pt x="117" y="106"/>
                  </a:cubicBezTo>
                  <a:cubicBezTo>
                    <a:pt x="118" y="106"/>
                    <a:pt x="119" y="106"/>
                    <a:pt x="121" y="106"/>
                  </a:cubicBezTo>
                  <a:cubicBezTo>
                    <a:pt x="160" y="106"/>
                    <a:pt x="228" y="192"/>
                    <a:pt x="283" y="260"/>
                  </a:cubicBezTo>
                  <a:lnTo>
                    <a:pt x="482" y="478"/>
                  </a:lnTo>
                  <a:lnTo>
                    <a:pt x="868" y="915"/>
                  </a:lnTo>
                  <a:lnTo>
                    <a:pt x="1651" y="1788"/>
                  </a:lnTo>
                  <a:lnTo>
                    <a:pt x="3243" y="3495"/>
                  </a:lnTo>
                  <a:lnTo>
                    <a:pt x="4867" y="5171"/>
                  </a:lnTo>
                  <a:cubicBezTo>
                    <a:pt x="5412" y="5716"/>
                    <a:pt x="5971" y="6262"/>
                    <a:pt x="6529" y="6801"/>
                  </a:cubicBezTo>
                  <a:cubicBezTo>
                    <a:pt x="6586" y="6853"/>
                    <a:pt x="6639" y="6892"/>
                    <a:pt x="6677" y="6892"/>
                  </a:cubicBezTo>
                  <a:cubicBezTo>
                    <a:pt x="6687" y="6892"/>
                    <a:pt x="6695" y="6890"/>
                    <a:pt x="6703" y="6885"/>
                  </a:cubicBezTo>
                  <a:cubicBezTo>
                    <a:pt x="6735" y="6866"/>
                    <a:pt x="6703" y="6782"/>
                    <a:pt x="6632" y="6705"/>
                  </a:cubicBezTo>
                  <a:cubicBezTo>
                    <a:pt x="6112" y="6121"/>
                    <a:pt x="5599" y="5543"/>
                    <a:pt x="5072" y="4965"/>
                  </a:cubicBezTo>
                  <a:lnTo>
                    <a:pt x="3474" y="3264"/>
                  </a:lnTo>
                  <a:lnTo>
                    <a:pt x="1843" y="1602"/>
                  </a:lnTo>
                  <a:lnTo>
                    <a:pt x="1015" y="780"/>
                  </a:lnTo>
                  <a:lnTo>
                    <a:pt x="598" y="376"/>
                  </a:lnTo>
                  <a:lnTo>
                    <a:pt x="386" y="170"/>
                  </a:lnTo>
                  <a:lnTo>
                    <a:pt x="283" y="68"/>
                  </a:lnTo>
                  <a:cubicBezTo>
                    <a:pt x="241" y="25"/>
                    <a:pt x="190" y="0"/>
                    <a:pt x="1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6" name="Google Shape;1913;p14">
              <a:extLst>
                <a:ext uri="{FF2B5EF4-FFF2-40B4-BE49-F238E27FC236}">
                  <a16:creationId xmlns:a16="http://schemas.microsoft.com/office/drawing/2014/main" id="{7E2A3A2A-8E38-3F07-61F7-BAAFFF25DD61}"/>
                </a:ext>
              </a:extLst>
            </p:cNvPr>
            <p:cNvSpPr/>
            <p:nvPr/>
          </p:nvSpPr>
          <p:spPr>
            <a:xfrm>
              <a:off x="7699292" y="3617466"/>
              <a:ext cx="67509" cy="86102"/>
            </a:xfrm>
            <a:custGeom>
              <a:avLst/>
              <a:gdLst/>
              <a:ahLst/>
              <a:cxnLst/>
              <a:rect l="l" t="t" r="r" b="b"/>
              <a:pathLst>
                <a:path w="2527" h="3223" extrusionOk="0">
                  <a:moveTo>
                    <a:pt x="43" y="1"/>
                  </a:moveTo>
                  <a:cubicBezTo>
                    <a:pt x="35" y="1"/>
                    <a:pt x="27" y="2"/>
                    <a:pt x="20" y="5"/>
                  </a:cubicBezTo>
                  <a:cubicBezTo>
                    <a:pt x="0" y="24"/>
                    <a:pt x="0" y="62"/>
                    <a:pt x="20" y="88"/>
                  </a:cubicBezTo>
                  <a:lnTo>
                    <a:pt x="591" y="878"/>
                  </a:lnTo>
                  <a:lnTo>
                    <a:pt x="1169" y="1661"/>
                  </a:lnTo>
                  <a:lnTo>
                    <a:pt x="1759" y="2431"/>
                  </a:lnTo>
                  <a:lnTo>
                    <a:pt x="2375" y="3195"/>
                  </a:lnTo>
                  <a:cubicBezTo>
                    <a:pt x="2390" y="3215"/>
                    <a:pt x="2409" y="3223"/>
                    <a:pt x="2428" y="3223"/>
                  </a:cubicBezTo>
                  <a:cubicBezTo>
                    <a:pt x="2478" y="3223"/>
                    <a:pt x="2526" y="3167"/>
                    <a:pt x="2485" y="3112"/>
                  </a:cubicBezTo>
                  <a:cubicBezTo>
                    <a:pt x="2331" y="2829"/>
                    <a:pt x="2170" y="2540"/>
                    <a:pt x="1990" y="2264"/>
                  </a:cubicBezTo>
                  <a:cubicBezTo>
                    <a:pt x="1817" y="1982"/>
                    <a:pt x="1631" y="1719"/>
                    <a:pt x="1425" y="1462"/>
                  </a:cubicBezTo>
                  <a:cubicBezTo>
                    <a:pt x="1207" y="1205"/>
                    <a:pt x="995" y="955"/>
                    <a:pt x="771" y="711"/>
                  </a:cubicBezTo>
                  <a:cubicBezTo>
                    <a:pt x="552" y="473"/>
                    <a:pt x="321" y="242"/>
                    <a:pt x="84" y="18"/>
                  </a:cubicBezTo>
                  <a:cubicBezTo>
                    <a:pt x="72" y="5"/>
                    <a:pt x="57" y="1"/>
                    <a:pt x="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7" name="Google Shape;1914;p14">
              <a:extLst>
                <a:ext uri="{FF2B5EF4-FFF2-40B4-BE49-F238E27FC236}">
                  <a16:creationId xmlns:a16="http://schemas.microsoft.com/office/drawing/2014/main" id="{46858B59-194B-F948-AF71-5E1E44EA335A}"/>
                </a:ext>
              </a:extLst>
            </p:cNvPr>
            <p:cNvSpPr/>
            <p:nvPr/>
          </p:nvSpPr>
          <p:spPr>
            <a:xfrm>
              <a:off x="7700841" y="3678748"/>
              <a:ext cx="44427" cy="57384"/>
            </a:xfrm>
            <a:custGeom>
              <a:avLst/>
              <a:gdLst/>
              <a:ahLst/>
              <a:cxnLst/>
              <a:rect l="l" t="t" r="r" b="b"/>
              <a:pathLst>
                <a:path w="1663" h="2148" extrusionOk="0">
                  <a:moveTo>
                    <a:pt x="58" y="1"/>
                  </a:moveTo>
                  <a:cubicBezTo>
                    <a:pt x="43" y="1"/>
                    <a:pt x="29" y="6"/>
                    <a:pt x="19" y="15"/>
                  </a:cubicBezTo>
                  <a:cubicBezTo>
                    <a:pt x="0" y="34"/>
                    <a:pt x="0" y="67"/>
                    <a:pt x="19" y="86"/>
                  </a:cubicBezTo>
                  <a:cubicBezTo>
                    <a:pt x="129" y="272"/>
                    <a:pt x="225" y="458"/>
                    <a:pt x="340" y="638"/>
                  </a:cubicBezTo>
                  <a:cubicBezTo>
                    <a:pt x="462" y="818"/>
                    <a:pt x="578" y="997"/>
                    <a:pt x="700" y="1171"/>
                  </a:cubicBezTo>
                  <a:cubicBezTo>
                    <a:pt x="828" y="1344"/>
                    <a:pt x="969" y="1511"/>
                    <a:pt x="1104" y="1671"/>
                  </a:cubicBezTo>
                  <a:cubicBezTo>
                    <a:pt x="1239" y="1832"/>
                    <a:pt x="1393" y="1986"/>
                    <a:pt x="1547" y="2134"/>
                  </a:cubicBezTo>
                  <a:cubicBezTo>
                    <a:pt x="1560" y="2143"/>
                    <a:pt x="1574" y="2148"/>
                    <a:pt x="1588" y="2148"/>
                  </a:cubicBezTo>
                  <a:cubicBezTo>
                    <a:pt x="1602" y="2148"/>
                    <a:pt x="1615" y="2143"/>
                    <a:pt x="1624" y="2134"/>
                  </a:cubicBezTo>
                  <a:cubicBezTo>
                    <a:pt x="1650" y="2121"/>
                    <a:pt x="1663" y="2082"/>
                    <a:pt x="1656" y="2057"/>
                  </a:cubicBezTo>
                  <a:cubicBezTo>
                    <a:pt x="1554" y="1864"/>
                    <a:pt x="1444" y="1678"/>
                    <a:pt x="1329" y="1498"/>
                  </a:cubicBezTo>
                  <a:cubicBezTo>
                    <a:pt x="1220" y="1318"/>
                    <a:pt x="1091" y="1145"/>
                    <a:pt x="963" y="978"/>
                  </a:cubicBezTo>
                  <a:cubicBezTo>
                    <a:pt x="822" y="818"/>
                    <a:pt x="687" y="651"/>
                    <a:pt x="546" y="490"/>
                  </a:cubicBezTo>
                  <a:cubicBezTo>
                    <a:pt x="405" y="330"/>
                    <a:pt x="250" y="176"/>
                    <a:pt x="103" y="28"/>
                  </a:cubicBezTo>
                  <a:lnTo>
                    <a:pt x="96" y="15"/>
                  </a:lnTo>
                  <a:cubicBezTo>
                    <a:pt x="87" y="6"/>
                    <a:pt x="72" y="1"/>
                    <a:pt x="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8" name="Google Shape;1915;p14">
              <a:extLst>
                <a:ext uri="{FF2B5EF4-FFF2-40B4-BE49-F238E27FC236}">
                  <a16:creationId xmlns:a16="http://schemas.microsoft.com/office/drawing/2014/main" id="{8D42BE7A-88BA-41C8-82A1-FCAC337C0BC8}"/>
                </a:ext>
              </a:extLst>
            </p:cNvPr>
            <p:cNvSpPr/>
            <p:nvPr/>
          </p:nvSpPr>
          <p:spPr>
            <a:xfrm>
              <a:off x="7447890" y="3548811"/>
              <a:ext cx="104643" cy="269447"/>
            </a:xfrm>
            <a:custGeom>
              <a:avLst/>
              <a:gdLst/>
              <a:ahLst/>
              <a:cxnLst/>
              <a:rect l="l" t="t" r="r" b="b"/>
              <a:pathLst>
                <a:path w="3917" h="10086" extrusionOk="0">
                  <a:moveTo>
                    <a:pt x="3875" y="1"/>
                  </a:moveTo>
                  <a:cubicBezTo>
                    <a:pt x="3841" y="1"/>
                    <a:pt x="3778" y="55"/>
                    <a:pt x="3724" y="142"/>
                  </a:cubicBezTo>
                  <a:cubicBezTo>
                    <a:pt x="3506" y="527"/>
                    <a:pt x="3326" y="925"/>
                    <a:pt x="3172" y="1342"/>
                  </a:cubicBezTo>
                  <a:cubicBezTo>
                    <a:pt x="3005" y="1740"/>
                    <a:pt x="2832" y="2138"/>
                    <a:pt x="2652" y="2530"/>
                  </a:cubicBezTo>
                  <a:lnTo>
                    <a:pt x="1541" y="4898"/>
                  </a:lnTo>
                  <a:cubicBezTo>
                    <a:pt x="1169" y="5694"/>
                    <a:pt x="848" y="6510"/>
                    <a:pt x="566" y="7338"/>
                  </a:cubicBezTo>
                  <a:cubicBezTo>
                    <a:pt x="290" y="8172"/>
                    <a:pt x="103" y="9032"/>
                    <a:pt x="7" y="9905"/>
                  </a:cubicBezTo>
                  <a:cubicBezTo>
                    <a:pt x="1" y="9995"/>
                    <a:pt x="7" y="10079"/>
                    <a:pt x="33" y="10085"/>
                  </a:cubicBezTo>
                  <a:cubicBezTo>
                    <a:pt x="34" y="10085"/>
                    <a:pt x="35" y="10086"/>
                    <a:pt x="37" y="10086"/>
                  </a:cubicBezTo>
                  <a:cubicBezTo>
                    <a:pt x="67" y="10086"/>
                    <a:pt x="98" y="10011"/>
                    <a:pt x="116" y="9925"/>
                  </a:cubicBezTo>
                  <a:cubicBezTo>
                    <a:pt x="270" y="9071"/>
                    <a:pt x="501" y="8230"/>
                    <a:pt x="810" y="7421"/>
                  </a:cubicBezTo>
                  <a:cubicBezTo>
                    <a:pt x="1111" y="6612"/>
                    <a:pt x="1477" y="5823"/>
                    <a:pt x="1837" y="5033"/>
                  </a:cubicBezTo>
                  <a:cubicBezTo>
                    <a:pt x="2196" y="4237"/>
                    <a:pt x="2581" y="3448"/>
                    <a:pt x="2909" y="2645"/>
                  </a:cubicBezTo>
                  <a:cubicBezTo>
                    <a:pt x="3082" y="2241"/>
                    <a:pt x="3236" y="1836"/>
                    <a:pt x="3384" y="1419"/>
                  </a:cubicBezTo>
                  <a:cubicBezTo>
                    <a:pt x="3506" y="1008"/>
                    <a:pt x="3666" y="604"/>
                    <a:pt x="3846" y="206"/>
                  </a:cubicBezTo>
                  <a:cubicBezTo>
                    <a:pt x="3891" y="116"/>
                    <a:pt x="3916" y="33"/>
                    <a:pt x="3891" y="7"/>
                  </a:cubicBezTo>
                  <a:cubicBezTo>
                    <a:pt x="3887" y="3"/>
                    <a:pt x="3881" y="1"/>
                    <a:pt x="387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9" name="Google Shape;1916;p14">
              <a:extLst>
                <a:ext uri="{FF2B5EF4-FFF2-40B4-BE49-F238E27FC236}">
                  <a16:creationId xmlns:a16="http://schemas.microsoft.com/office/drawing/2014/main" id="{DC42E107-2DD6-FBB9-186F-7BF31623FD49}"/>
                </a:ext>
              </a:extLst>
            </p:cNvPr>
            <p:cNvSpPr/>
            <p:nvPr/>
          </p:nvSpPr>
          <p:spPr>
            <a:xfrm>
              <a:off x="8102775" y="4281896"/>
              <a:ext cx="76351" cy="208350"/>
            </a:xfrm>
            <a:custGeom>
              <a:avLst/>
              <a:gdLst/>
              <a:ahLst/>
              <a:cxnLst/>
              <a:rect l="l" t="t" r="r" b="b"/>
              <a:pathLst>
                <a:path w="2858" h="7799" extrusionOk="0">
                  <a:moveTo>
                    <a:pt x="86" y="1"/>
                  </a:moveTo>
                  <a:cubicBezTo>
                    <a:pt x="58" y="1"/>
                    <a:pt x="31" y="12"/>
                    <a:pt x="14" y="33"/>
                  </a:cubicBezTo>
                  <a:cubicBezTo>
                    <a:pt x="1" y="59"/>
                    <a:pt x="46" y="97"/>
                    <a:pt x="104" y="136"/>
                  </a:cubicBezTo>
                  <a:cubicBezTo>
                    <a:pt x="354" y="347"/>
                    <a:pt x="514" y="636"/>
                    <a:pt x="566" y="957"/>
                  </a:cubicBezTo>
                  <a:lnTo>
                    <a:pt x="797" y="1933"/>
                  </a:lnTo>
                  <a:lnTo>
                    <a:pt x="1291" y="3891"/>
                  </a:lnTo>
                  <a:cubicBezTo>
                    <a:pt x="1477" y="4539"/>
                    <a:pt x="1651" y="5194"/>
                    <a:pt x="1850" y="5842"/>
                  </a:cubicBezTo>
                  <a:cubicBezTo>
                    <a:pt x="2036" y="6497"/>
                    <a:pt x="2318" y="7126"/>
                    <a:pt x="2684" y="7704"/>
                  </a:cubicBezTo>
                  <a:cubicBezTo>
                    <a:pt x="2722" y="7758"/>
                    <a:pt x="2769" y="7798"/>
                    <a:pt x="2806" y="7798"/>
                  </a:cubicBezTo>
                  <a:cubicBezTo>
                    <a:pt x="2813" y="7798"/>
                    <a:pt x="2819" y="7797"/>
                    <a:pt x="2825" y="7794"/>
                  </a:cubicBezTo>
                  <a:cubicBezTo>
                    <a:pt x="2857" y="7781"/>
                    <a:pt x="2845" y="7704"/>
                    <a:pt x="2806" y="7627"/>
                  </a:cubicBezTo>
                  <a:cubicBezTo>
                    <a:pt x="2504" y="7030"/>
                    <a:pt x="2273" y="6407"/>
                    <a:pt x="2119" y="5759"/>
                  </a:cubicBezTo>
                  <a:lnTo>
                    <a:pt x="1606" y="3801"/>
                  </a:lnTo>
                  <a:lnTo>
                    <a:pt x="1047" y="1850"/>
                  </a:lnTo>
                  <a:cubicBezTo>
                    <a:pt x="951" y="1522"/>
                    <a:pt x="855" y="1195"/>
                    <a:pt x="745" y="874"/>
                  </a:cubicBezTo>
                  <a:cubicBezTo>
                    <a:pt x="662" y="527"/>
                    <a:pt x="450" y="226"/>
                    <a:pt x="155" y="27"/>
                  </a:cubicBezTo>
                  <a:cubicBezTo>
                    <a:pt x="134" y="9"/>
                    <a:pt x="110" y="1"/>
                    <a:pt x="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0" name="Google Shape;1917;p14">
              <a:extLst>
                <a:ext uri="{FF2B5EF4-FFF2-40B4-BE49-F238E27FC236}">
                  <a16:creationId xmlns:a16="http://schemas.microsoft.com/office/drawing/2014/main" id="{ECB7BC4F-F837-5524-235D-C1CFBE3B7EA3}"/>
                </a:ext>
              </a:extLst>
            </p:cNvPr>
            <p:cNvSpPr/>
            <p:nvPr/>
          </p:nvSpPr>
          <p:spPr>
            <a:xfrm>
              <a:off x="8092997" y="4388083"/>
              <a:ext cx="51667" cy="117653"/>
            </a:xfrm>
            <a:custGeom>
              <a:avLst/>
              <a:gdLst/>
              <a:ahLst/>
              <a:cxnLst/>
              <a:rect l="l" t="t" r="r" b="b"/>
              <a:pathLst>
                <a:path w="1934" h="4404" extrusionOk="0">
                  <a:moveTo>
                    <a:pt x="47" y="1"/>
                  </a:moveTo>
                  <a:cubicBezTo>
                    <a:pt x="38" y="1"/>
                    <a:pt x="29" y="2"/>
                    <a:pt x="20" y="6"/>
                  </a:cubicBezTo>
                  <a:cubicBezTo>
                    <a:pt x="1" y="12"/>
                    <a:pt x="1" y="57"/>
                    <a:pt x="20" y="96"/>
                  </a:cubicBezTo>
                  <a:cubicBezTo>
                    <a:pt x="213" y="436"/>
                    <a:pt x="373" y="783"/>
                    <a:pt x="534" y="1129"/>
                  </a:cubicBezTo>
                  <a:cubicBezTo>
                    <a:pt x="701" y="1476"/>
                    <a:pt x="848" y="1822"/>
                    <a:pt x="1002" y="2175"/>
                  </a:cubicBezTo>
                  <a:cubicBezTo>
                    <a:pt x="1150" y="2529"/>
                    <a:pt x="1291" y="2882"/>
                    <a:pt x="1420" y="3241"/>
                  </a:cubicBezTo>
                  <a:cubicBezTo>
                    <a:pt x="1548" y="3607"/>
                    <a:pt x="1683" y="3966"/>
                    <a:pt x="1798" y="4332"/>
                  </a:cubicBezTo>
                  <a:cubicBezTo>
                    <a:pt x="1804" y="4373"/>
                    <a:pt x="1821" y="4404"/>
                    <a:pt x="1863" y="4404"/>
                  </a:cubicBezTo>
                  <a:cubicBezTo>
                    <a:pt x="1867" y="4404"/>
                    <a:pt x="1871" y="4404"/>
                    <a:pt x="1875" y="4403"/>
                  </a:cubicBezTo>
                  <a:cubicBezTo>
                    <a:pt x="1933" y="4403"/>
                    <a:pt x="1933" y="4358"/>
                    <a:pt x="1933" y="4300"/>
                  </a:cubicBezTo>
                  <a:cubicBezTo>
                    <a:pt x="1875" y="3915"/>
                    <a:pt x="1792" y="3530"/>
                    <a:pt x="1689" y="3158"/>
                  </a:cubicBezTo>
                  <a:cubicBezTo>
                    <a:pt x="1580" y="2779"/>
                    <a:pt x="1445" y="2413"/>
                    <a:pt x="1298" y="2054"/>
                  </a:cubicBezTo>
                  <a:cubicBezTo>
                    <a:pt x="1137" y="1694"/>
                    <a:pt x="957" y="1347"/>
                    <a:pt x="765" y="1007"/>
                  </a:cubicBezTo>
                  <a:cubicBezTo>
                    <a:pt x="566" y="667"/>
                    <a:pt x="348" y="346"/>
                    <a:pt x="110" y="31"/>
                  </a:cubicBezTo>
                  <a:cubicBezTo>
                    <a:pt x="96" y="13"/>
                    <a:pt x="72"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1" name="Google Shape;1918;p14">
              <a:extLst>
                <a:ext uri="{FF2B5EF4-FFF2-40B4-BE49-F238E27FC236}">
                  <a16:creationId xmlns:a16="http://schemas.microsoft.com/office/drawing/2014/main" id="{5BC9AF85-1D5E-B48B-A4ED-EC2CE4DECB1B}"/>
                </a:ext>
              </a:extLst>
            </p:cNvPr>
            <p:cNvSpPr/>
            <p:nvPr/>
          </p:nvSpPr>
          <p:spPr>
            <a:xfrm>
              <a:off x="8055785" y="4428689"/>
              <a:ext cx="43946" cy="102078"/>
            </a:xfrm>
            <a:custGeom>
              <a:avLst/>
              <a:gdLst/>
              <a:ahLst/>
              <a:cxnLst/>
              <a:rect l="l" t="t" r="r" b="b"/>
              <a:pathLst>
                <a:path w="1645" h="3821" extrusionOk="0">
                  <a:moveTo>
                    <a:pt x="1541" y="3632"/>
                  </a:moveTo>
                  <a:cubicBezTo>
                    <a:pt x="1543" y="3633"/>
                    <a:pt x="1545" y="3633"/>
                    <a:pt x="1546" y="3633"/>
                  </a:cubicBezTo>
                  <a:lnTo>
                    <a:pt x="1546" y="3633"/>
                  </a:lnTo>
                  <a:cubicBezTo>
                    <a:pt x="1545" y="3634"/>
                    <a:pt x="1543" y="3635"/>
                    <a:pt x="1542" y="3636"/>
                  </a:cubicBezTo>
                  <a:lnTo>
                    <a:pt x="1542" y="3636"/>
                  </a:lnTo>
                  <a:lnTo>
                    <a:pt x="1542" y="3634"/>
                  </a:lnTo>
                  <a:cubicBezTo>
                    <a:pt x="1541" y="3633"/>
                    <a:pt x="1541" y="3633"/>
                    <a:pt x="1541" y="3632"/>
                  </a:cubicBezTo>
                  <a:close/>
                  <a:moveTo>
                    <a:pt x="20" y="1"/>
                  </a:moveTo>
                  <a:cubicBezTo>
                    <a:pt x="1" y="26"/>
                    <a:pt x="1" y="65"/>
                    <a:pt x="20" y="91"/>
                  </a:cubicBezTo>
                  <a:cubicBezTo>
                    <a:pt x="174" y="392"/>
                    <a:pt x="309" y="726"/>
                    <a:pt x="437" y="1021"/>
                  </a:cubicBezTo>
                  <a:cubicBezTo>
                    <a:pt x="572" y="1323"/>
                    <a:pt x="688" y="1644"/>
                    <a:pt x="797" y="1971"/>
                  </a:cubicBezTo>
                  <a:cubicBezTo>
                    <a:pt x="912" y="2299"/>
                    <a:pt x="1015" y="2626"/>
                    <a:pt x="1105" y="2947"/>
                  </a:cubicBezTo>
                  <a:cubicBezTo>
                    <a:pt x="1150" y="3114"/>
                    <a:pt x="1195" y="3281"/>
                    <a:pt x="1233" y="3441"/>
                  </a:cubicBezTo>
                  <a:cubicBezTo>
                    <a:pt x="1253" y="3538"/>
                    <a:pt x="1285" y="3628"/>
                    <a:pt x="1330" y="3717"/>
                  </a:cubicBezTo>
                  <a:cubicBezTo>
                    <a:pt x="1368" y="3782"/>
                    <a:pt x="1439" y="3820"/>
                    <a:pt x="1509" y="3820"/>
                  </a:cubicBezTo>
                  <a:cubicBezTo>
                    <a:pt x="1567" y="3814"/>
                    <a:pt x="1619" y="3775"/>
                    <a:pt x="1631" y="3724"/>
                  </a:cubicBezTo>
                  <a:cubicBezTo>
                    <a:pt x="1644" y="3685"/>
                    <a:pt x="1644" y="3647"/>
                    <a:pt x="1631" y="3615"/>
                  </a:cubicBezTo>
                  <a:cubicBezTo>
                    <a:pt x="1626" y="3594"/>
                    <a:pt x="1564" y="3551"/>
                    <a:pt x="1532" y="3551"/>
                  </a:cubicBezTo>
                  <a:cubicBezTo>
                    <a:pt x="1528" y="3551"/>
                    <a:pt x="1525" y="3551"/>
                    <a:pt x="1523" y="3552"/>
                  </a:cubicBezTo>
                  <a:lnTo>
                    <a:pt x="1523" y="3552"/>
                  </a:lnTo>
                  <a:cubicBezTo>
                    <a:pt x="1514" y="3505"/>
                    <a:pt x="1509" y="3457"/>
                    <a:pt x="1509" y="3409"/>
                  </a:cubicBezTo>
                  <a:cubicBezTo>
                    <a:pt x="1490" y="3242"/>
                    <a:pt x="1465" y="3069"/>
                    <a:pt x="1426" y="2896"/>
                  </a:cubicBezTo>
                  <a:cubicBezTo>
                    <a:pt x="1362" y="2549"/>
                    <a:pt x="1266" y="2215"/>
                    <a:pt x="1156" y="1882"/>
                  </a:cubicBezTo>
                  <a:cubicBezTo>
                    <a:pt x="1028" y="1554"/>
                    <a:pt x="887" y="1240"/>
                    <a:pt x="720" y="932"/>
                  </a:cubicBezTo>
                  <a:cubicBezTo>
                    <a:pt x="553" y="630"/>
                    <a:pt x="367" y="335"/>
                    <a:pt x="161" y="59"/>
                  </a:cubicBezTo>
                  <a:cubicBezTo>
                    <a:pt x="136" y="20"/>
                    <a:pt x="104" y="20"/>
                    <a:pt x="2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2" name="Google Shape;1919;p14">
              <a:extLst>
                <a:ext uri="{FF2B5EF4-FFF2-40B4-BE49-F238E27FC236}">
                  <a16:creationId xmlns:a16="http://schemas.microsoft.com/office/drawing/2014/main" id="{5C138A29-8C39-7DDD-9BDE-B0497843C577}"/>
                </a:ext>
              </a:extLst>
            </p:cNvPr>
            <p:cNvSpPr/>
            <p:nvPr/>
          </p:nvSpPr>
          <p:spPr>
            <a:xfrm>
              <a:off x="8109827" y="4591724"/>
              <a:ext cx="110787" cy="226971"/>
            </a:xfrm>
            <a:custGeom>
              <a:avLst/>
              <a:gdLst/>
              <a:ahLst/>
              <a:cxnLst/>
              <a:rect l="l" t="t" r="r" b="b"/>
              <a:pathLst>
                <a:path w="4147" h="8496" extrusionOk="0">
                  <a:moveTo>
                    <a:pt x="2931" y="1"/>
                  </a:moveTo>
                  <a:cubicBezTo>
                    <a:pt x="2928" y="1"/>
                    <a:pt x="2924" y="1"/>
                    <a:pt x="2921" y="2"/>
                  </a:cubicBezTo>
                  <a:cubicBezTo>
                    <a:pt x="2882" y="15"/>
                    <a:pt x="2895" y="105"/>
                    <a:pt x="2946" y="208"/>
                  </a:cubicBezTo>
                  <a:cubicBezTo>
                    <a:pt x="3325" y="965"/>
                    <a:pt x="3576" y="1768"/>
                    <a:pt x="3704" y="2602"/>
                  </a:cubicBezTo>
                  <a:cubicBezTo>
                    <a:pt x="3832" y="3424"/>
                    <a:pt x="3781" y="4265"/>
                    <a:pt x="3556" y="5067"/>
                  </a:cubicBezTo>
                  <a:cubicBezTo>
                    <a:pt x="3344" y="5876"/>
                    <a:pt x="2914" y="6601"/>
                    <a:pt x="2317" y="7186"/>
                  </a:cubicBezTo>
                  <a:cubicBezTo>
                    <a:pt x="1720" y="7776"/>
                    <a:pt x="969" y="8187"/>
                    <a:pt x="154" y="8386"/>
                  </a:cubicBezTo>
                  <a:cubicBezTo>
                    <a:pt x="71" y="8412"/>
                    <a:pt x="6" y="8444"/>
                    <a:pt x="0" y="8469"/>
                  </a:cubicBezTo>
                  <a:cubicBezTo>
                    <a:pt x="0" y="8495"/>
                    <a:pt x="77" y="8495"/>
                    <a:pt x="173" y="8495"/>
                  </a:cubicBezTo>
                  <a:cubicBezTo>
                    <a:pt x="1034" y="8347"/>
                    <a:pt x="1842" y="7956"/>
                    <a:pt x="2491" y="7372"/>
                  </a:cubicBezTo>
                  <a:cubicBezTo>
                    <a:pt x="3152" y="6781"/>
                    <a:pt x="3627" y="6017"/>
                    <a:pt x="3871" y="5164"/>
                  </a:cubicBezTo>
                  <a:cubicBezTo>
                    <a:pt x="4102" y="4316"/>
                    <a:pt x="4147" y="3424"/>
                    <a:pt x="3986" y="2557"/>
                  </a:cubicBezTo>
                  <a:cubicBezTo>
                    <a:pt x="3826" y="1704"/>
                    <a:pt x="3518" y="888"/>
                    <a:pt x="3075" y="144"/>
                  </a:cubicBezTo>
                  <a:cubicBezTo>
                    <a:pt x="3022" y="61"/>
                    <a:pt x="2969" y="1"/>
                    <a:pt x="293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3" name="Google Shape;1920;p14">
              <a:extLst>
                <a:ext uri="{FF2B5EF4-FFF2-40B4-BE49-F238E27FC236}">
                  <a16:creationId xmlns:a16="http://schemas.microsoft.com/office/drawing/2014/main" id="{958768FA-D186-D193-224A-B652EB3445D6}"/>
                </a:ext>
              </a:extLst>
            </p:cNvPr>
            <p:cNvSpPr/>
            <p:nvPr/>
          </p:nvSpPr>
          <p:spPr>
            <a:xfrm>
              <a:off x="8114796" y="4626505"/>
              <a:ext cx="32592" cy="124679"/>
            </a:xfrm>
            <a:custGeom>
              <a:avLst/>
              <a:gdLst/>
              <a:ahLst/>
              <a:cxnLst/>
              <a:rect l="l" t="t" r="r" b="b"/>
              <a:pathLst>
                <a:path w="1220" h="4667" extrusionOk="0">
                  <a:moveTo>
                    <a:pt x="717" y="0"/>
                  </a:moveTo>
                  <a:cubicBezTo>
                    <a:pt x="709" y="0"/>
                    <a:pt x="701" y="1"/>
                    <a:pt x="693" y="4"/>
                  </a:cubicBezTo>
                  <a:cubicBezTo>
                    <a:pt x="661" y="23"/>
                    <a:pt x="649" y="74"/>
                    <a:pt x="661" y="113"/>
                  </a:cubicBezTo>
                  <a:cubicBezTo>
                    <a:pt x="892" y="857"/>
                    <a:pt x="950" y="1640"/>
                    <a:pt x="841" y="2404"/>
                  </a:cubicBezTo>
                  <a:cubicBezTo>
                    <a:pt x="796" y="2789"/>
                    <a:pt x="700" y="3168"/>
                    <a:pt x="565" y="3528"/>
                  </a:cubicBezTo>
                  <a:cubicBezTo>
                    <a:pt x="430" y="3894"/>
                    <a:pt x="251" y="4240"/>
                    <a:pt x="32" y="4568"/>
                  </a:cubicBezTo>
                  <a:cubicBezTo>
                    <a:pt x="7" y="4600"/>
                    <a:pt x="0" y="4632"/>
                    <a:pt x="19" y="4657"/>
                  </a:cubicBezTo>
                  <a:cubicBezTo>
                    <a:pt x="25" y="4663"/>
                    <a:pt x="33" y="4666"/>
                    <a:pt x="42" y="4666"/>
                  </a:cubicBezTo>
                  <a:cubicBezTo>
                    <a:pt x="62" y="4666"/>
                    <a:pt x="87" y="4652"/>
                    <a:pt x="109" y="4625"/>
                  </a:cubicBezTo>
                  <a:cubicBezTo>
                    <a:pt x="392" y="4330"/>
                    <a:pt x="623" y="3990"/>
                    <a:pt x="796" y="3624"/>
                  </a:cubicBezTo>
                  <a:cubicBezTo>
                    <a:pt x="969" y="3252"/>
                    <a:pt x="1098" y="2860"/>
                    <a:pt x="1162" y="2456"/>
                  </a:cubicBezTo>
                  <a:cubicBezTo>
                    <a:pt x="1220" y="2045"/>
                    <a:pt x="1220" y="1634"/>
                    <a:pt x="1162" y="1223"/>
                  </a:cubicBezTo>
                  <a:cubicBezTo>
                    <a:pt x="1098" y="819"/>
                    <a:pt x="976" y="427"/>
                    <a:pt x="790" y="61"/>
                  </a:cubicBezTo>
                  <a:cubicBezTo>
                    <a:pt x="784" y="24"/>
                    <a:pt x="753" y="0"/>
                    <a:pt x="7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4" name="Google Shape;1921;p14">
              <a:extLst>
                <a:ext uri="{FF2B5EF4-FFF2-40B4-BE49-F238E27FC236}">
                  <a16:creationId xmlns:a16="http://schemas.microsoft.com/office/drawing/2014/main" id="{A687ADDC-9AFD-A5C7-60D2-672FFC4FE399}"/>
                </a:ext>
              </a:extLst>
            </p:cNvPr>
            <p:cNvSpPr/>
            <p:nvPr/>
          </p:nvSpPr>
          <p:spPr>
            <a:xfrm>
              <a:off x="7576516" y="4730850"/>
              <a:ext cx="146131" cy="170228"/>
            </a:xfrm>
            <a:custGeom>
              <a:avLst/>
              <a:gdLst/>
              <a:ahLst/>
              <a:cxnLst/>
              <a:rect l="l" t="t" r="r" b="b"/>
              <a:pathLst>
                <a:path w="5470" h="6372" extrusionOk="0">
                  <a:moveTo>
                    <a:pt x="150" y="0"/>
                  </a:moveTo>
                  <a:cubicBezTo>
                    <a:pt x="119" y="0"/>
                    <a:pt x="90" y="62"/>
                    <a:pt x="90" y="142"/>
                  </a:cubicBezTo>
                  <a:cubicBezTo>
                    <a:pt x="0" y="912"/>
                    <a:pt x="71" y="1689"/>
                    <a:pt x="295" y="2427"/>
                  </a:cubicBezTo>
                  <a:cubicBezTo>
                    <a:pt x="520" y="3165"/>
                    <a:pt x="880" y="3852"/>
                    <a:pt x="1355" y="4462"/>
                  </a:cubicBezTo>
                  <a:cubicBezTo>
                    <a:pt x="1842" y="5065"/>
                    <a:pt x="2439" y="5566"/>
                    <a:pt x="3120" y="5945"/>
                  </a:cubicBezTo>
                  <a:cubicBezTo>
                    <a:pt x="3293" y="6022"/>
                    <a:pt x="3460" y="6112"/>
                    <a:pt x="3646" y="6182"/>
                  </a:cubicBezTo>
                  <a:cubicBezTo>
                    <a:pt x="3826" y="6259"/>
                    <a:pt x="4019" y="6311"/>
                    <a:pt x="4211" y="6336"/>
                  </a:cubicBezTo>
                  <a:cubicBezTo>
                    <a:pt x="4316" y="6360"/>
                    <a:pt x="4422" y="6372"/>
                    <a:pt x="4527" y="6372"/>
                  </a:cubicBezTo>
                  <a:cubicBezTo>
                    <a:pt x="4823" y="6372"/>
                    <a:pt x="5114" y="6280"/>
                    <a:pt x="5360" y="6105"/>
                  </a:cubicBezTo>
                  <a:cubicBezTo>
                    <a:pt x="5444" y="6041"/>
                    <a:pt x="5469" y="5964"/>
                    <a:pt x="5444" y="5932"/>
                  </a:cubicBezTo>
                  <a:cubicBezTo>
                    <a:pt x="5437" y="5926"/>
                    <a:pt x="5429" y="5923"/>
                    <a:pt x="5418" y="5923"/>
                  </a:cubicBezTo>
                  <a:cubicBezTo>
                    <a:pt x="5384" y="5923"/>
                    <a:pt x="5329" y="5951"/>
                    <a:pt x="5270" y="5990"/>
                  </a:cubicBezTo>
                  <a:cubicBezTo>
                    <a:pt x="5070" y="6111"/>
                    <a:pt x="4846" y="6172"/>
                    <a:pt x="4620" y="6172"/>
                  </a:cubicBezTo>
                  <a:cubicBezTo>
                    <a:pt x="4498" y="6172"/>
                    <a:pt x="4375" y="6154"/>
                    <a:pt x="4256" y="6118"/>
                  </a:cubicBezTo>
                  <a:cubicBezTo>
                    <a:pt x="4083" y="6079"/>
                    <a:pt x="3909" y="6022"/>
                    <a:pt x="3743" y="5945"/>
                  </a:cubicBezTo>
                  <a:cubicBezTo>
                    <a:pt x="3589" y="5874"/>
                    <a:pt x="3422" y="5771"/>
                    <a:pt x="3261" y="5694"/>
                  </a:cubicBezTo>
                  <a:cubicBezTo>
                    <a:pt x="2632" y="5316"/>
                    <a:pt x="2074" y="4828"/>
                    <a:pt x="1611" y="4256"/>
                  </a:cubicBezTo>
                  <a:cubicBezTo>
                    <a:pt x="1149" y="3685"/>
                    <a:pt x="790" y="3037"/>
                    <a:pt x="546" y="2343"/>
                  </a:cubicBezTo>
                  <a:cubicBezTo>
                    <a:pt x="289" y="1644"/>
                    <a:pt x="173" y="906"/>
                    <a:pt x="199" y="161"/>
                  </a:cubicBezTo>
                  <a:cubicBezTo>
                    <a:pt x="206" y="84"/>
                    <a:pt x="180" y="7"/>
                    <a:pt x="154" y="0"/>
                  </a:cubicBezTo>
                  <a:cubicBezTo>
                    <a:pt x="153" y="0"/>
                    <a:pt x="151"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5" name="Google Shape;1922;p14">
              <a:extLst>
                <a:ext uri="{FF2B5EF4-FFF2-40B4-BE49-F238E27FC236}">
                  <a16:creationId xmlns:a16="http://schemas.microsoft.com/office/drawing/2014/main" id="{66D7A3AC-D067-C0EC-8F9F-36636B42A052}"/>
                </a:ext>
              </a:extLst>
            </p:cNvPr>
            <p:cNvSpPr/>
            <p:nvPr/>
          </p:nvSpPr>
          <p:spPr>
            <a:xfrm>
              <a:off x="7622464" y="4763067"/>
              <a:ext cx="91953" cy="95239"/>
            </a:xfrm>
            <a:custGeom>
              <a:avLst/>
              <a:gdLst/>
              <a:ahLst/>
              <a:cxnLst/>
              <a:rect l="l" t="t" r="r" b="b"/>
              <a:pathLst>
                <a:path w="3442" h="3565" extrusionOk="0">
                  <a:moveTo>
                    <a:pt x="28" y="0"/>
                  </a:moveTo>
                  <a:cubicBezTo>
                    <a:pt x="25" y="0"/>
                    <a:pt x="22" y="0"/>
                    <a:pt x="20" y="1"/>
                  </a:cubicBezTo>
                  <a:cubicBezTo>
                    <a:pt x="1" y="8"/>
                    <a:pt x="1" y="46"/>
                    <a:pt x="1" y="91"/>
                  </a:cubicBezTo>
                  <a:cubicBezTo>
                    <a:pt x="135" y="489"/>
                    <a:pt x="302" y="874"/>
                    <a:pt x="501" y="1247"/>
                  </a:cubicBezTo>
                  <a:cubicBezTo>
                    <a:pt x="707" y="1612"/>
                    <a:pt x="938" y="1966"/>
                    <a:pt x="1195" y="2293"/>
                  </a:cubicBezTo>
                  <a:cubicBezTo>
                    <a:pt x="1464" y="2627"/>
                    <a:pt x="1772" y="2928"/>
                    <a:pt x="2125" y="3172"/>
                  </a:cubicBezTo>
                  <a:cubicBezTo>
                    <a:pt x="2471" y="3424"/>
                    <a:pt x="2890" y="3564"/>
                    <a:pt x="3316" y="3564"/>
                  </a:cubicBezTo>
                  <a:cubicBezTo>
                    <a:pt x="3326" y="3564"/>
                    <a:pt x="3335" y="3564"/>
                    <a:pt x="3345" y="3564"/>
                  </a:cubicBezTo>
                  <a:cubicBezTo>
                    <a:pt x="3403" y="3558"/>
                    <a:pt x="3441" y="3538"/>
                    <a:pt x="3441" y="3500"/>
                  </a:cubicBezTo>
                  <a:cubicBezTo>
                    <a:pt x="3441" y="3458"/>
                    <a:pt x="3403" y="3422"/>
                    <a:pt x="3361" y="3422"/>
                  </a:cubicBezTo>
                  <a:cubicBezTo>
                    <a:pt x="3358" y="3422"/>
                    <a:pt x="3355" y="3422"/>
                    <a:pt x="3351" y="3423"/>
                  </a:cubicBezTo>
                  <a:cubicBezTo>
                    <a:pt x="2960" y="3365"/>
                    <a:pt x="2587" y="3198"/>
                    <a:pt x="2292" y="2941"/>
                  </a:cubicBezTo>
                  <a:cubicBezTo>
                    <a:pt x="1978" y="2691"/>
                    <a:pt x="1695" y="2402"/>
                    <a:pt x="1451" y="2088"/>
                  </a:cubicBezTo>
                  <a:cubicBezTo>
                    <a:pt x="1188" y="1773"/>
                    <a:pt x="944" y="1452"/>
                    <a:pt x="719" y="1105"/>
                  </a:cubicBezTo>
                  <a:cubicBezTo>
                    <a:pt x="488" y="765"/>
                    <a:pt x="283" y="412"/>
                    <a:pt x="90" y="53"/>
                  </a:cubicBezTo>
                  <a:cubicBezTo>
                    <a:pt x="74" y="19"/>
                    <a:pt x="47" y="0"/>
                    <a:pt x="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6" name="Google Shape;1923;p14">
              <a:extLst>
                <a:ext uri="{FF2B5EF4-FFF2-40B4-BE49-F238E27FC236}">
                  <a16:creationId xmlns:a16="http://schemas.microsoft.com/office/drawing/2014/main" id="{CA71931A-EAC1-9A17-C4AB-640ED2197A06}"/>
                </a:ext>
              </a:extLst>
            </p:cNvPr>
            <p:cNvSpPr/>
            <p:nvPr/>
          </p:nvSpPr>
          <p:spPr>
            <a:xfrm>
              <a:off x="7790679" y="4828650"/>
              <a:ext cx="222616" cy="63074"/>
            </a:xfrm>
            <a:custGeom>
              <a:avLst/>
              <a:gdLst/>
              <a:ahLst/>
              <a:cxnLst/>
              <a:rect l="l" t="t" r="r" b="b"/>
              <a:pathLst>
                <a:path w="8333" h="2361" extrusionOk="0">
                  <a:moveTo>
                    <a:pt x="8269" y="0"/>
                  </a:moveTo>
                  <a:cubicBezTo>
                    <a:pt x="8237" y="0"/>
                    <a:pt x="8195" y="8"/>
                    <a:pt x="8153" y="24"/>
                  </a:cubicBezTo>
                  <a:cubicBezTo>
                    <a:pt x="7498" y="274"/>
                    <a:pt x="6857" y="499"/>
                    <a:pt x="6195" y="717"/>
                  </a:cubicBezTo>
                  <a:cubicBezTo>
                    <a:pt x="5534" y="942"/>
                    <a:pt x="4873" y="1141"/>
                    <a:pt x="4205" y="1327"/>
                  </a:cubicBezTo>
                  <a:cubicBezTo>
                    <a:pt x="3538" y="1520"/>
                    <a:pt x="2870" y="1687"/>
                    <a:pt x="2190" y="1841"/>
                  </a:cubicBezTo>
                  <a:cubicBezTo>
                    <a:pt x="1509" y="2001"/>
                    <a:pt x="829" y="2142"/>
                    <a:pt x="148" y="2258"/>
                  </a:cubicBezTo>
                  <a:cubicBezTo>
                    <a:pt x="65" y="2271"/>
                    <a:pt x="1" y="2284"/>
                    <a:pt x="1" y="2322"/>
                  </a:cubicBezTo>
                  <a:cubicBezTo>
                    <a:pt x="1" y="2361"/>
                    <a:pt x="59" y="2361"/>
                    <a:pt x="142" y="2361"/>
                  </a:cubicBezTo>
                  <a:cubicBezTo>
                    <a:pt x="842" y="2297"/>
                    <a:pt x="1535" y="2219"/>
                    <a:pt x="2228" y="2091"/>
                  </a:cubicBezTo>
                  <a:cubicBezTo>
                    <a:pt x="2915" y="1963"/>
                    <a:pt x="3608" y="1828"/>
                    <a:pt x="4276" y="1635"/>
                  </a:cubicBezTo>
                  <a:cubicBezTo>
                    <a:pt x="4950" y="1449"/>
                    <a:pt x="5624" y="1237"/>
                    <a:pt x="6279" y="987"/>
                  </a:cubicBezTo>
                  <a:cubicBezTo>
                    <a:pt x="6940" y="743"/>
                    <a:pt x="7582" y="461"/>
                    <a:pt x="8205" y="146"/>
                  </a:cubicBezTo>
                  <a:cubicBezTo>
                    <a:pt x="8282" y="108"/>
                    <a:pt x="8333" y="56"/>
                    <a:pt x="8327" y="24"/>
                  </a:cubicBezTo>
                  <a:cubicBezTo>
                    <a:pt x="8323" y="8"/>
                    <a:pt x="8301" y="0"/>
                    <a:pt x="82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7" name="Google Shape;1924;p14">
              <a:extLst>
                <a:ext uri="{FF2B5EF4-FFF2-40B4-BE49-F238E27FC236}">
                  <a16:creationId xmlns:a16="http://schemas.microsoft.com/office/drawing/2014/main" id="{8052CAFD-120C-FB68-A038-5B9556BDF544}"/>
                </a:ext>
              </a:extLst>
            </p:cNvPr>
            <p:cNvSpPr/>
            <p:nvPr/>
          </p:nvSpPr>
          <p:spPr>
            <a:xfrm>
              <a:off x="7550951" y="4570112"/>
              <a:ext cx="332041" cy="59013"/>
            </a:xfrm>
            <a:custGeom>
              <a:avLst/>
              <a:gdLst/>
              <a:ahLst/>
              <a:cxnLst/>
              <a:rect l="l" t="t" r="r" b="b"/>
              <a:pathLst>
                <a:path w="12429" h="2209" extrusionOk="0">
                  <a:moveTo>
                    <a:pt x="12344" y="0"/>
                  </a:moveTo>
                  <a:cubicBezTo>
                    <a:pt x="12300" y="0"/>
                    <a:pt x="12242" y="7"/>
                    <a:pt x="12178" y="22"/>
                  </a:cubicBezTo>
                  <a:lnTo>
                    <a:pt x="9206" y="702"/>
                  </a:lnTo>
                  <a:cubicBezTo>
                    <a:pt x="8211" y="933"/>
                    <a:pt x="7216" y="1132"/>
                    <a:pt x="6227" y="1331"/>
                  </a:cubicBezTo>
                  <a:cubicBezTo>
                    <a:pt x="5232" y="1530"/>
                    <a:pt x="4237" y="1697"/>
                    <a:pt x="3230" y="1839"/>
                  </a:cubicBezTo>
                  <a:cubicBezTo>
                    <a:pt x="2222" y="1973"/>
                    <a:pt x="1208" y="2070"/>
                    <a:pt x="200" y="2108"/>
                  </a:cubicBezTo>
                  <a:cubicBezTo>
                    <a:pt x="91" y="2115"/>
                    <a:pt x="14" y="2127"/>
                    <a:pt x="7" y="2153"/>
                  </a:cubicBezTo>
                  <a:cubicBezTo>
                    <a:pt x="1" y="2179"/>
                    <a:pt x="91" y="2204"/>
                    <a:pt x="206" y="2204"/>
                  </a:cubicBezTo>
                  <a:cubicBezTo>
                    <a:pt x="362" y="2207"/>
                    <a:pt x="517" y="2209"/>
                    <a:pt x="673" y="2209"/>
                  </a:cubicBezTo>
                  <a:cubicBezTo>
                    <a:pt x="1538" y="2209"/>
                    <a:pt x="2403" y="2164"/>
                    <a:pt x="3268" y="2082"/>
                  </a:cubicBezTo>
                  <a:cubicBezTo>
                    <a:pt x="4282" y="1973"/>
                    <a:pt x="5297" y="1839"/>
                    <a:pt x="6298" y="1646"/>
                  </a:cubicBezTo>
                  <a:cubicBezTo>
                    <a:pt x="7299" y="1447"/>
                    <a:pt x="8307" y="1222"/>
                    <a:pt x="9283" y="965"/>
                  </a:cubicBezTo>
                  <a:cubicBezTo>
                    <a:pt x="10259" y="715"/>
                    <a:pt x="11241" y="433"/>
                    <a:pt x="12217" y="144"/>
                  </a:cubicBezTo>
                  <a:cubicBezTo>
                    <a:pt x="12338" y="112"/>
                    <a:pt x="12428" y="48"/>
                    <a:pt x="12428" y="22"/>
                  </a:cubicBezTo>
                  <a:cubicBezTo>
                    <a:pt x="12425" y="8"/>
                    <a:pt x="12393" y="0"/>
                    <a:pt x="123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8" name="Google Shape;1925;p14">
              <a:extLst>
                <a:ext uri="{FF2B5EF4-FFF2-40B4-BE49-F238E27FC236}">
                  <a16:creationId xmlns:a16="http://schemas.microsoft.com/office/drawing/2014/main" id="{B6A48CA3-16A6-F27D-1CED-FDFB56D5EB9F}"/>
                </a:ext>
              </a:extLst>
            </p:cNvPr>
            <p:cNvSpPr/>
            <p:nvPr/>
          </p:nvSpPr>
          <p:spPr>
            <a:xfrm>
              <a:off x="7547879" y="4336873"/>
              <a:ext cx="513542" cy="104028"/>
            </a:xfrm>
            <a:custGeom>
              <a:avLst/>
              <a:gdLst/>
              <a:ahLst/>
              <a:cxnLst/>
              <a:rect l="l" t="t" r="r" b="b"/>
              <a:pathLst>
                <a:path w="19223" h="3894" extrusionOk="0">
                  <a:moveTo>
                    <a:pt x="19116" y="0"/>
                  </a:moveTo>
                  <a:cubicBezTo>
                    <a:pt x="19049" y="0"/>
                    <a:pt x="18956" y="10"/>
                    <a:pt x="18853" y="29"/>
                  </a:cubicBezTo>
                  <a:cubicBezTo>
                    <a:pt x="17287" y="305"/>
                    <a:pt x="15740" y="671"/>
                    <a:pt x="14219" y="1075"/>
                  </a:cubicBezTo>
                  <a:lnTo>
                    <a:pt x="9635" y="2321"/>
                  </a:lnTo>
                  <a:cubicBezTo>
                    <a:pt x="8114" y="2732"/>
                    <a:pt x="6580" y="3104"/>
                    <a:pt x="5020" y="3361"/>
                  </a:cubicBezTo>
                  <a:cubicBezTo>
                    <a:pt x="3564" y="3619"/>
                    <a:pt x="2091" y="3754"/>
                    <a:pt x="611" y="3754"/>
                  </a:cubicBezTo>
                  <a:cubicBezTo>
                    <a:pt x="513" y="3754"/>
                    <a:pt x="414" y="3753"/>
                    <a:pt x="315" y="3752"/>
                  </a:cubicBezTo>
                  <a:cubicBezTo>
                    <a:pt x="298" y="3751"/>
                    <a:pt x="282" y="3751"/>
                    <a:pt x="266" y="3751"/>
                  </a:cubicBezTo>
                  <a:cubicBezTo>
                    <a:pt x="182" y="3751"/>
                    <a:pt x="100" y="3766"/>
                    <a:pt x="19" y="3804"/>
                  </a:cubicBezTo>
                  <a:cubicBezTo>
                    <a:pt x="0" y="3829"/>
                    <a:pt x="141" y="3861"/>
                    <a:pt x="328" y="3861"/>
                  </a:cubicBezTo>
                  <a:cubicBezTo>
                    <a:pt x="738" y="3883"/>
                    <a:pt x="1148" y="3894"/>
                    <a:pt x="1559" y="3894"/>
                  </a:cubicBezTo>
                  <a:cubicBezTo>
                    <a:pt x="2735" y="3894"/>
                    <a:pt x="3910" y="3805"/>
                    <a:pt x="5071" y="3624"/>
                  </a:cubicBezTo>
                  <a:cubicBezTo>
                    <a:pt x="6644" y="3380"/>
                    <a:pt x="8198" y="3053"/>
                    <a:pt x="9725" y="2648"/>
                  </a:cubicBezTo>
                  <a:cubicBezTo>
                    <a:pt x="11253" y="2231"/>
                    <a:pt x="12774" y="1775"/>
                    <a:pt x="14289" y="1345"/>
                  </a:cubicBezTo>
                  <a:cubicBezTo>
                    <a:pt x="15811" y="915"/>
                    <a:pt x="17332" y="498"/>
                    <a:pt x="18879" y="170"/>
                  </a:cubicBezTo>
                  <a:cubicBezTo>
                    <a:pt x="19065" y="125"/>
                    <a:pt x="19213" y="68"/>
                    <a:pt x="19219" y="29"/>
                  </a:cubicBezTo>
                  <a:cubicBezTo>
                    <a:pt x="19223" y="10"/>
                    <a:pt x="19182" y="0"/>
                    <a:pt x="1911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9" name="Google Shape;1926;p14">
              <a:extLst>
                <a:ext uri="{FF2B5EF4-FFF2-40B4-BE49-F238E27FC236}">
                  <a16:creationId xmlns:a16="http://schemas.microsoft.com/office/drawing/2014/main" id="{428B640F-4ACC-DE20-5516-F8EF4A84FBB0}"/>
                </a:ext>
              </a:extLst>
            </p:cNvPr>
            <p:cNvSpPr/>
            <p:nvPr/>
          </p:nvSpPr>
          <p:spPr>
            <a:xfrm>
              <a:off x="7756219" y="4431066"/>
              <a:ext cx="171163" cy="45335"/>
            </a:xfrm>
            <a:custGeom>
              <a:avLst/>
              <a:gdLst/>
              <a:ahLst/>
              <a:cxnLst/>
              <a:rect l="l" t="t" r="r" b="b"/>
              <a:pathLst>
                <a:path w="6407" h="1697" extrusionOk="0">
                  <a:moveTo>
                    <a:pt x="6310" y="1"/>
                  </a:moveTo>
                  <a:cubicBezTo>
                    <a:pt x="6293" y="1"/>
                    <a:pt x="6276" y="5"/>
                    <a:pt x="6259" y="14"/>
                  </a:cubicBezTo>
                  <a:cubicBezTo>
                    <a:pt x="5759" y="194"/>
                    <a:pt x="5251" y="355"/>
                    <a:pt x="4751" y="515"/>
                  </a:cubicBezTo>
                  <a:cubicBezTo>
                    <a:pt x="4244" y="682"/>
                    <a:pt x="3737" y="817"/>
                    <a:pt x="3223" y="952"/>
                  </a:cubicBezTo>
                  <a:cubicBezTo>
                    <a:pt x="2709" y="1086"/>
                    <a:pt x="2190" y="1202"/>
                    <a:pt x="1676" y="1311"/>
                  </a:cubicBezTo>
                  <a:cubicBezTo>
                    <a:pt x="1156" y="1414"/>
                    <a:pt x="636" y="1510"/>
                    <a:pt x="110" y="1587"/>
                  </a:cubicBezTo>
                  <a:cubicBezTo>
                    <a:pt x="52" y="1594"/>
                    <a:pt x="1" y="1626"/>
                    <a:pt x="1" y="1651"/>
                  </a:cubicBezTo>
                  <a:cubicBezTo>
                    <a:pt x="1" y="1677"/>
                    <a:pt x="52" y="1696"/>
                    <a:pt x="110" y="1696"/>
                  </a:cubicBezTo>
                  <a:cubicBezTo>
                    <a:pt x="642" y="1683"/>
                    <a:pt x="1182" y="1645"/>
                    <a:pt x="1714" y="1574"/>
                  </a:cubicBezTo>
                  <a:cubicBezTo>
                    <a:pt x="2247" y="1497"/>
                    <a:pt x="2774" y="1401"/>
                    <a:pt x="3300" y="1279"/>
                  </a:cubicBezTo>
                  <a:cubicBezTo>
                    <a:pt x="3820" y="1138"/>
                    <a:pt x="4334" y="977"/>
                    <a:pt x="4841" y="798"/>
                  </a:cubicBezTo>
                  <a:cubicBezTo>
                    <a:pt x="5341" y="605"/>
                    <a:pt x="5836" y="387"/>
                    <a:pt x="6311" y="143"/>
                  </a:cubicBezTo>
                  <a:cubicBezTo>
                    <a:pt x="6368" y="111"/>
                    <a:pt x="6407" y="53"/>
                    <a:pt x="6394" y="34"/>
                  </a:cubicBezTo>
                  <a:cubicBezTo>
                    <a:pt x="6370" y="13"/>
                    <a:pt x="6340" y="1"/>
                    <a:pt x="63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70" name="Google Shape;1927;p14">
            <a:extLst>
              <a:ext uri="{FF2B5EF4-FFF2-40B4-BE49-F238E27FC236}">
                <a16:creationId xmlns:a16="http://schemas.microsoft.com/office/drawing/2014/main" id="{FC4A2816-246B-657C-4331-FCC5879AA189}"/>
              </a:ext>
            </a:extLst>
          </p:cNvPr>
          <p:cNvGrpSpPr/>
          <p:nvPr/>
        </p:nvGrpSpPr>
        <p:grpSpPr>
          <a:xfrm rot="-3257869" flipH="1">
            <a:off x="-101052" y="859689"/>
            <a:ext cx="682224" cy="566907"/>
            <a:chOff x="3478568" y="540468"/>
            <a:chExt cx="511644" cy="425160"/>
          </a:xfrm>
        </p:grpSpPr>
        <p:sp>
          <p:nvSpPr>
            <p:cNvPr id="71" name="Google Shape;1928;p14">
              <a:extLst>
                <a:ext uri="{FF2B5EF4-FFF2-40B4-BE49-F238E27FC236}">
                  <a16:creationId xmlns:a16="http://schemas.microsoft.com/office/drawing/2014/main" id="{02031AC0-B7D8-680F-1150-BA9B7196D775}"/>
                </a:ext>
              </a:extLst>
            </p:cNvPr>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2" name="Google Shape;1929;p14">
              <a:extLst>
                <a:ext uri="{FF2B5EF4-FFF2-40B4-BE49-F238E27FC236}">
                  <a16:creationId xmlns:a16="http://schemas.microsoft.com/office/drawing/2014/main" id="{F5C5CF64-D945-716A-021B-33EED443269D}"/>
                </a:ext>
              </a:extLst>
            </p:cNvPr>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3" name="Google Shape;1930;p14">
              <a:extLst>
                <a:ext uri="{FF2B5EF4-FFF2-40B4-BE49-F238E27FC236}">
                  <a16:creationId xmlns:a16="http://schemas.microsoft.com/office/drawing/2014/main" id="{24DE734D-157E-D5A6-5069-4872D7C9E25A}"/>
                </a:ext>
              </a:extLst>
            </p:cNvPr>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4" name="Google Shape;1931;p14">
              <a:extLst>
                <a:ext uri="{FF2B5EF4-FFF2-40B4-BE49-F238E27FC236}">
                  <a16:creationId xmlns:a16="http://schemas.microsoft.com/office/drawing/2014/main" id="{8FB761AE-EBF6-D662-6404-160B3E5EEFDA}"/>
                </a:ext>
              </a:extLst>
            </p:cNvPr>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5" name="Google Shape;1932;p14">
              <a:extLst>
                <a:ext uri="{FF2B5EF4-FFF2-40B4-BE49-F238E27FC236}">
                  <a16:creationId xmlns:a16="http://schemas.microsoft.com/office/drawing/2014/main" id="{3F2567BB-777E-70A6-095D-6F95793CAAFD}"/>
                </a:ext>
              </a:extLst>
            </p:cNvPr>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6" name="Google Shape;1933;p14">
              <a:extLst>
                <a:ext uri="{FF2B5EF4-FFF2-40B4-BE49-F238E27FC236}">
                  <a16:creationId xmlns:a16="http://schemas.microsoft.com/office/drawing/2014/main" id="{1C1C4C46-214B-2708-528A-68B8232A810E}"/>
                </a:ext>
              </a:extLst>
            </p:cNvPr>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7" name="Google Shape;1934;p14">
              <a:extLst>
                <a:ext uri="{FF2B5EF4-FFF2-40B4-BE49-F238E27FC236}">
                  <a16:creationId xmlns:a16="http://schemas.microsoft.com/office/drawing/2014/main" id="{C475FBE7-D9CE-36EE-F507-F35DAEFF30A9}"/>
                </a:ext>
              </a:extLst>
            </p:cNvPr>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8" name="Google Shape;1935;p14">
              <a:extLst>
                <a:ext uri="{FF2B5EF4-FFF2-40B4-BE49-F238E27FC236}">
                  <a16:creationId xmlns:a16="http://schemas.microsoft.com/office/drawing/2014/main" id="{B3908E0C-848F-9120-F83B-10EF53E23A79}"/>
                </a:ext>
              </a:extLst>
            </p:cNvPr>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9" name="Google Shape;1936;p14">
              <a:extLst>
                <a:ext uri="{FF2B5EF4-FFF2-40B4-BE49-F238E27FC236}">
                  <a16:creationId xmlns:a16="http://schemas.microsoft.com/office/drawing/2014/main" id="{83A3D805-5E52-BE61-E33B-5D38AF70B5C5}"/>
                </a:ext>
              </a:extLst>
            </p:cNvPr>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0" name="Google Shape;1937;p14">
              <a:extLst>
                <a:ext uri="{FF2B5EF4-FFF2-40B4-BE49-F238E27FC236}">
                  <a16:creationId xmlns:a16="http://schemas.microsoft.com/office/drawing/2014/main" id="{B534BE3C-13AB-512B-7834-D435F6BB2716}"/>
                </a:ext>
              </a:extLst>
            </p:cNvPr>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1" name="Google Shape;1938;p14">
              <a:extLst>
                <a:ext uri="{FF2B5EF4-FFF2-40B4-BE49-F238E27FC236}">
                  <a16:creationId xmlns:a16="http://schemas.microsoft.com/office/drawing/2014/main" id="{8CACE0C1-B71B-D64A-737B-EB88D4E2E9B6}"/>
                </a:ext>
              </a:extLst>
            </p:cNvPr>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2" name="Google Shape;1939;p14">
              <a:extLst>
                <a:ext uri="{FF2B5EF4-FFF2-40B4-BE49-F238E27FC236}">
                  <a16:creationId xmlns:a16="http://schemas.microsoft.com/office/drawing/2014/main" id="{94945A38-E34D-703E-BE98-80F9844AFDB9}"/>
                </a:ext>
              </a:extLst>
            </p:cNvPr>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3" name="Google Shape;1940;p14">
              <a:extLst>
                <a:ext uri="{FF2B5EF4-FFF2-40B4-BE49-F238E27FC236}">
                  <a16:creationId xmlns:a16="http://schemas.microsoft.com/office/drawing/2014/main" id="{22E2F684-FC5D-1C0F-ABFC-221329D9ED7A}"/>
                </a:ext>
              </a:extLst>
            </p:cNvPr>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4" name="Google Shape;1941;p14">
              <a:extLst>
                <a:ext uri="{FF2B5EF4-FFF2-40B4-BE49-F238E27FC236}">
                  <a16:creationId xmlns:a16="http://schemas.microsoft.com/office/drawing/2014/main" id="{770B152C-AA74-05DF-47C7-6878F2E7520C}"/>
                </a:ext>
              </a:extLst>
            </p:cNvPr>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5" name="Google Shape;1942;p14">
              <a:extLst>
                <a:ext uri="{FF2B5EF4-FFF2-40B4-BE49-F238E27FC236}">
                  <a16:creationId xmlns:a16="http://schemas.microsoft.com/office/drawing/2014/main" id="{4130BFBC-6536-9B88-E6EB-A6BDD0AD240A}"/>
                </a:ext>
              </a:extLst>
            </p:cNvPr>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86" name="Google Shape;1943;p14">
            <a:extLst>
              <a:ext uri="{FF2B5EF4-FFF2-40B4-BE49-F238E27FC236}">
                <a16:creationId xmlns:a16="http://schemas.microsoft.com/office/drawing/2014/main" id="{A151D620-975C-8CD0-19D4-0089E863DC32}"/>
              </a:ext>
            </a:extLst>
          </p:cNvPr>
          <p:cNvGrpSpPr/>
          <p:nvPr/>
        </p:nvGrpSpPr>
        <p:grpSpPr>
          <a:xfrm rot="-5130198">
            <a:off x="43334" y="4038115"/>
            <a:ext cx="973775" cy="926383"/>
            <a:chOff x="435062" y="187598"/>
            <a:chExt cx="730347" cy="694803"/>
          </a:xfrm>
        </p:grpSpPr>
        <p:sp>
          <p:nvSpPr>
            <p:cNvPr id="87" name="Google Shape;1944;p14">
              <a:extLst>
                <a:ext uri="{FF2B5EF4-FFF2-40B4-BE49-F238E27FC236}">
                  <a16:creationId xmlns:a16="http://schemas.microsoft.com/office/drawing/2014/main" id="{868EBF3E-2757-9F18-7AE2-9CB378C6E100}"/>
                </a:ext>
              </a:extLst>
            </p:cNvPr>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8" name="Google Shape;1945;p14">
              <a:extLst>
                <a:ext uri="{FF2B5EF4-FFF2-40B4-BE49-F238E27FC236}">
                  <a16:creationId xmlns:a16="http://schemas.microsoft.com/office/drawing/2014/main" id="{981BE5DC-7463-38D8-965A-686149EBC71A}"/>
                </a:ext>
              </a:extLst>
            </p:cNvPr>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9" name="Google Shape;1946;p14">
              <a:extLst>
                <a:ext uri="{FF2B5EF4-FFF2-40B4-BE49-F238E27FC236}">
                  <a16:creationId xmlns:a16="http://schemas.microsoft.com/office/drawing/2014/main" id="{51712529-2C60-9891-AA28-6224A7CAF672}"/>
                </a:ext>
              </a:extLst>
            </p:cNvPr>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0" name="Google Shape;1947;p14">
              <a:extLst>
                <a:ext uri="{FF2B5EF4-FFF2-40B4-BE49-F238E27FC236}">
                  <a16:creationId xmlns:a16="http://schemas.microsoft.com/office/drawing/2014/main" id="{40DE51C0-7F6E-553C-6280-FF95022673A1}"/>
                </a:ext>
              </a:extLst>
            </p:cNvPr>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1" name="Google Shape;1948;p14">
              <a:extLst>
                <a:ext uri="{FF2B5EF4-FFF2-40B4-BE49-F238E27FC236}">
                  <a16:creationId xmlns:a16="http://schemas.microsoft.com/office/drawing/2014/main" id="{429DD325-CD29-82A5-FD50-B0DB25BC2136}"/>
                </a:ext>
              </a:extLst>
            </p:cNvPr>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2" name="Google Shape;1949;p14">
              <a:extLst>
                <a:ext uri="{FF2B5EF4-FFF2-40B4-BE49-F238E27FC236}">
                  <a16:creationId xmlns:a16="http://schemas.microsoft.com/office/drawing/2014/main" id="{9F8C652D-3A1F-1CE3-8250-9E98760A8DEB}"/>
                </a:ext>
              </a:extLst>
            </p:cNvPr>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3" name="Google Shape;1950;p14">
              <a:extLst>
                <a:ext uri="{FF2B5EF4-FFF2-40B4-BE49-F238E27FC236}">
                  <a16:creationId xmlns:a16="http://schemas.microsoft.com/office/drawing/2014/main" id="{8EC08561-1515-3C5E-8993-73EF6983D0FE}"/>
                </a:ext>
              </a:extLst>
            </p:cNvPr>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4" name="Google Shape;1951;p14">
              <a:extLst>
                <a:ext uri="{FF2B5EF4-FFF2-40B4-BE49-F238E27FC236}">
                  <a16:creationId xmlns:a16="http://schemas.microsoft.com/office/drawing/2014/main" id="{96DDDDB7-189B-0F22-1575-98FED9D35D83}"/>
                </a:ext>
              </a:extLst>
            </p:cNvPr>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5" name="Google Shape;1952;p14">
              <a:extLst>
                <a:ext uri="{FF2B5EF4-FFF2-40B4-BE49-F238E27FC236}">
                  <a16:creationId xmlns:a16="http://schemas.microsoft.com/office/drawing/2014/main" id="{ECABE135-336C-575F-55EA-41100613404C}"/>
                </a:ext>
              </a:extLst>
            </p:cNvPr>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6" name="Google Shape;1953;p14">
              <a:extLst>
                <a:ext uri="{FF2B5EF4-FFF2-40B4-BE49-F238E27FC236}">
                  <a16:creationId xmlns:a16="http://schemas.microsoft.com/office/drawing/2014/main" id="{CA618F78-AA77-E930-5489-83F082899FD8}"/>
                </a:ext>
              </a:extLst>
            </p:cNvPr>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7" name="Google Shape;1954;p14">
              <a:extLst>
                <a:ext uri="{FF2B5EF4-FFF2-40B4-BE49-F238E27FC236}">
                  <a16:creationId xmlns:a16="http://schemas.microsoft.com/office/drawing/2014/main" id="{6453EE2C-93E2-C5A8-4231-77069329B719}"/>
                </a:ext>
              </a:extLst>
            </p:cNvPr>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8" name="Google Shape;1955;p14">
              <a:extLst>
                <a:ext uri="{FF2B5EF4-FFF2-40B4-BE49-F238E27FC236}">
                  <a16:creationId xmlns:a16="http://schemas.microsoft.com/office/drawing/2014/main" id="{3B7A46C7-FE95-FF0A-0936-164F1ECF0BFC}"/>
                </a:ext>
              </a:extLst>
            </p:cNvPr>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9" name="Google Shape;1956;p14">
              <a:extLst>
                <a:ext uri="{FF2B5EF4-FFF2-40B4-BE49-F238E27FC236}">
                  <a16:creationId xmlns:a16="http://schemas.microsoft.com/office/drawing/2014/main" id="{C76F9665-C26A-9484-1A45-D3B72437FB52}"/>
                </a:ext>
              </a:extLst>
            </p:cNvPr>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0" name="Google Shape;1957;p14">
              <a:extLst>
                <a:ext uri="{FF2B5EF4-FFF2-40B4-BE49-F238E27FC236}">
                  <a16:creationId xmlns:a16="http://schemas.microsoft.com/office/drawing/2014/main" id="{95A17B12-4B6D-A894-033E-44B930C05E2D}"/>
                </a:ext>
              </a:extLst>
            </p:cNvPr>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1" name="Google Shape;1958;p14">
              <a:extLst>
                <a:ext uri="{FF2B5EF4-FFF2-40B4-BE49-F238E27FC236}">
                  <a16:creationId xmlns:a16="http://schemas.microsoft.com/office/drawing/2014/main" id="{97192CED-1B50-DEB4-C0E0-636E8FD8461A}"/>
                </a:ext>
              </a:extLst>
            </p:cNvPr>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2" name="Google Shape;1959;p14">
              <a:extLst>
                <a:ext uri="{FF2B5EF4-FFF2-40B4-BE49-F238E27FC236}">
                  <a16:creationId xmlns:a16="http://schemas.microsoft.com/office/drawing/2014/main" id="{B9E75C32-E9CE-9C83-0D15-195D65D2F660}"/>
                </a:ext>
              </a:extLst>
            </p:cNvPr>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3" name="Google Shape;1960;p14">
              <a:extLst>
                <a:ext uri="{FF2B5EF4-FFF2-40B4-BE49-F238E27FC236}">
                  <a16:creationId xmlns:a16="http://schemas.microsoft.com/office/drawing/2014/main" id="{FE04B1EB-C5FE-D1ED-52E6-4FFAB9D17345}"/>
                </a:ext>
              </a:extLst>
            </p:cNvPr>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4" name="Google Shape;1961;p14">
              <a:extLst>
                <a:ext uri="{FF2B5EF4-FFF2-40B4-BE49-F238E27FC236}">
                  <a16:creationId xmlns:a16="http://schemas.microsoft.com/office/drawing/2014/main" id="{69CF8B5A-BD07-AA87-B06C-5726BE88FF29}"/>
                </a:ext>
              </a:extLst>
            </p:cNvPr>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5" name="Google Shape;1962;p14">
              <a:extLst>
                <a:ext uri="{FF2B5EF4-FFF2-40B4-BE49-F238E27FC236}">
                  <a16:creationId xmlns:a16="http://schemas.microsoft.com/office/drawing/2014/main" id="{0591B0AB-BC8D-FB1E-E31E-3DE4273CAC31}"/>
                </a:ext>
              </a:extLst>
            </p:cNvPr>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6" name="Google Shape;1963;p14">
              <a:extLst>
                <a:ext uri="{FF2B5EF4-FFF2-40B4-BE49-F238E27FC236}">
                  <a16:creationId xmlns:a16="http://schemas.microsoft.com/office/drawing/2014/main" id="{8CFA9E33-5621-CB2D-53B0-C71A41AEE3CD}"/>
                </a:ext>
              </a:extLst>
            </p:cNvPr>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7" name="Google Shape;1964;p14">
              <a:extLst>
                <a:ext uri="{FF2B5EF4-FFF2-40B4-BE49-F238E27FC236}">
                  <a16:creationId xmlns:a16="http://schemas.microsoft.com/office/drawing/2014/main" id="{DD0C4EF5-1112-8EB7-6D87-C900C90850B0}"/>
                </a:ext>
              </a:extLst>
            </p:cNvPr>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8" name="Google Shape;1965;p14">
              <a:extLst>
                <a:ext uri="{FF2B5EF4-FFF2-40B4-BE49-F238E27FC236}">
                  <a16:creationId xmlns:a16="http://schemas.microsoft.com/office/drawing/2014/main" id="{C057B467-394A-DA89-1B13-4954604152CB}"/>
                </a:ext>
              </a:extLst>
            </p:cNvPr>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9" name="Google Shape;1966;p14">
              <a:extLst>
                <a:ext uri="{FF2B5EF4-FFF2-40B4-BE49-F238E27FC236}">
                  <a16:creationId xmlns:a16="http://schemas.microsoft.com/office/drawing/2014/main" id="{CA87762E-38E8-D5E1-BD3A-9E10631DBA16}"/>
                </a:ext>
              </a:extLst>
            </p:cNvPr>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0" name="Google Shape;1967;p14">
              <a:extLst>
                <a:ext uri="{FF2B5EF4-FFF2-40B4-BE49-F238E27FC236}">
                  <a16:creationId xmlns:a16="http://schemas.microsoft.com/office/drawing/2014/main" id="{FBFAE39B-9328-5082-A6AD-6AC9140CCC03}"/>
                </a:ext>
              </a:extLst>
            </p:cNvPr>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1" name="Google Shape;1968;p14">
              <a:extLst>
                <a:ext uri="{FF2B5EF4-FFF2-40B4-BE49-F238E27FC236}">
                  <a16:creationId xmlns:a16="http://schemas.microsoft.com/office/drawing/2014/main" id="{A18F6B08-89ED-BB91-51C1-31E523363CFF}"/>
                </a:ext>
              </a:extLst>
            </p:cNvPr>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2" name="Google Shape;1969;p14">
              <a:extLst>
                <a:ext uri="{FF2B5EF4-FFF2-40B4-BE49-F238E27FC236}">
                  <a16:creationId xmlns:a16="http://schemas.microsoft.com/office/drawing/2014/main" id="{ABB9032E-8F4E-DC8B-DBF0-C786E1592A48}"/>
                </a:ext>
              </a:extLst>
            </p:cNvPr>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3" name="Google Shape;1970;p14">
              <a:extLst>
                <a:ext uri="{FF2B5EF4-FFF2-40B4-BE49-F238E27FC236}">
                  <a16:creationId xmlns:a16="http://schemas.microsoft.com/office/drawing/2014/main" id="{E313BAD7-46FB-EBD4-EF14-A84059F1E154}"/>
                </a:ext>
              </a:extLst>
            </p:cNvPr>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17" name="Google Shape;1974;p14">
            <a:extLst>
              <a:ext uri="{FF2B5EF4-FFF2-40B4-BE49-F238E27FC236}">
                <a16:creationId xmlns:a16="http://schemas.microsoft.com/office/drawing/2014/main" id="{B036B363-7209-1E20-A212-4FA09F1E8C2B}"/>
              </a:ext>
            </a:extLst>
          </p:cNvPr>
          <p:cNvGrpSpPr/>
          <p:nvPr/>
        </p:nvGrpSpPr>
        <p:grpSpPr>
          <a:xfrm rot="1156882">
            <a:off x="11835590" y="6566295"/>
            <a:ext cx="240444" cy="360156"/>
            <a:chOff x="1459800" y="1512500"/>
            <a:chExt cx="131625" cy="197100"/>
          </a:xfrm>
        </p:grpSpPr>
        <p:sp>
          <p:nvSpPr>
            <p:cNvPr id="118" name="Google Shape;1975;p14">
              <a:extLst>
                <a:ext uri="{FF2B5EF4-FFF2-40B4-BE49-F238E27FC236}">
                  <a16:creationId xmlns:a16="http://schemas.microsoft.com/office/drawing/2014/main" id="{0BDF1B61-60A9-7515-7D35-2C501FFC50E0}"/>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9" name="Google Shape;1976;p14">
              <a:extLst>
                <a:ext uri="{FF2B5EF4-FFF2-40B4-BE49-F238E27FC236}">
                  <a16:creationId xmlns:a16="http://schemas.microsoft.com/office/drawing/2014/main" id="{311842EF-A02B-1842-3D61-D0DDF576B6E7}"/>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0" name="Google Shape;1977;p14">
              <a:extLst>
                <a:ext uri="{FF2B5EF4-FFF2-40B4-BE49-F238E27FC236}">
                  <a16:creationId xmlns:a16="http://schemas.microsoft.com/office/drawing/2014/main" id="{AE9700A5-A7CA-701D-86AC-7C91B5E62365}"/>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1" name="Google Shape;1978;p14">
              <a:extLst>
                <a:ext uri="{FF2B5EF4-FFF2-40B4-BE49-F238E27FC236}">
                  <a16:creationId xmlns:a16="http://schemas.microsoft.com/office/drawing/2014/main" id="{C708CA03-9FC3-8D3A-4FEB-A5B8B07AFD19}"/>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sp>
        <p:nvSpPr>
          <p:cNvPr id="122" name="Google Shape;1979;p14">
            <a:extLst>
              <a:ext uri="{FF2B5EF4-FFF2-40B4-BE49-F238E27FC236}">
                <a16:creationId xmlns:a16="http://schemas.microsoft.com/office/drawing/2014/main" id="{15CEDB3E-4DEA-3336-7F67-B3E6E15C3CB9}"/>
              </a:ext>
            </a:extLst>
          </p:cNvPr>
          <p:cNvSpPr/>
          <p:nvPr/>
        </p:nvSpPr>
        <p:spPr>
          <a:xfrm rot="-10164585" flipH="1">
            <a:off x="3660559" y="4455552"/>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3" name="Google Shape;1980;p14">
            <a:extLst>
              <a:ext uri="{FF2B5EF4-FFF2-40B4-BE49-F238E27FC236}">
                <a16:creationId xmlns:a16="http://schemas.microsoft.com/office/drawing/2014/main" id="{B1031EFC-7A63-622C-1DEC-F3C8548F66E7}"/>
              </a:ext>
            </a:extLst>
          </p:cNvPr>
          <p:cNvSpPr/>
          <p:nvPr/>
        </p:nvSpPr>
        <p:spPr>
          <a:xfrm rot="-630953">
            <a:off x="11666034" y="-352061"/>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4" name="Google Shape;1981;p14">
            <a:extLst>
              <a:ext uri="{FF2B5EF4-FFF2-40B4-BE49-F238E27FC236}">
                <a16:creationId xmlns:a16="http://schemas.microsoft.com/office/drawing/2014/main" id="{6670473D-2CC8-A590-DE24-FB91D368D4C3}"/>
              </a:ext>
            </a:extLst>
          </p:cNvPr>
          <p:cNvSpPr/>
          <p:nvPr/>
        </p:nvSpPr>
        <p:spPr>
          <a:xfrm rot="-635415">
            <a:off x="111304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5" name="Google Shape;1982;p14">
            <a:extLst>
              <a:ext uri="{FF2B5EF4-FFF2-40B4-BE49-F238E27FC236}">
                <a16:creationId xmlns:a16="http://schemas.microsoft.com/office/drawing/2014/main" id="{4CDCA3FF-1B10-2C9D-09BD-2955E4940BD5}"/>
              </a:ext>
            </a:extLst>
          </p:cNvPr>
          <p:cNvSpPr/>
          <p:nvPr/>
        </p:nvSpPr>
        <p:spPr>
          <a:xfrm rot="-631667">
            <a:off x="114530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6" name="Google Shape;1983;p14">
            <a:extLst>
              <a:ext uri="{FF2B5EF4-FFF2-40B4-BE49-F238E27FC236}">
                <a16:creationId xmlns:a16="http://schemas.microsoft.com/office/drawing/2014/main" id="{5A4829FF-FCE5-EC84-D0C9-B2B7DB8C05C8}"/>
              </a:ext>
            </a:extLst>
          </p:cNvPr>
          <p:cNvSpPr/>
          <p:nvPr/>
        </p:nvSpPr>
        <p:spPr>
          <a:xfrm rot="10169047">
            <a:off x="4497532" y="4624011"/>
            <a:ext cx="570012" cy="566035"/>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0" name="Freeform 2">
            <a:extLst>
              <a:ext uri="{FF2B5EF4-FFF2-40B4-BE49-F238E27FC236}">
                <a16:creationId xmlns:a16="http://schemas.microsoft.com/office/drawing/2014/main" id="{F9BE3859-A1B7-2F74-4F19-0D5A83A4E738}"/>
              </a:ext>
            </a:extLst>
          </p:cNvPr>
          <p:cNvSpPr/>
          <p:nvPr/>
        </p:nvSpPr>
        <p:spPr>
          <a:xfrm>
            <a:off x="1433412" y="4254517"/>
            <a:ext cx="2083843" cy="3326867"/>
          </a:xfrm>
          <a:custGeom>
            <a:avLst/>
            <a:gdLst/>
            <a:ahLst/>
            <a:cxnLst/>
            <a:rect l="l" t="t" r="r" b="b"/>
            <a:pathLst>
              <a:path w="3823729" h="5924087">
                <a:moveTo>
                  <a:pt x="0" y="0"/>
                </a:moveTo>
                <a:lnTo>
                  <a:pt x="3823730" y="0"/>
                </a:lnTo>
                <a:lnTo>
                  <a:pt x="3823730" y="5924088"/>
                </a:lnTo>
                <a:lnTo>
                  <a:pt x="0" y="5924088"/>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1" name="Freeform 3">
            <a:extLst>
              <a:ext uri="{FF2B5EF4-FFF2-40B4-BE49-F238E27FC236}">
                <a16:creationId xmlns:a16="http://schemas.microsoft.com/office/drawing/2014/main" id="{D7721600-8CE4-9A4D-7F3F-70716FD5CB81}"/>
              </a:ext>
            </a:extLst>
          </p:cNvPr>
          <p:cNvSpPr/>
          <p:nvPr/>
        </p:nvSpPr>
        <p:spPr>
          <a:xfrm>
            <a:off x="3036416" y="4824327"/>
            <a:ext cx="1660195" cy="2076644"/>
          </a:xfrm>
          <a:custGeom>
            <a:avLst/>
            <a:gdLst/>
            <a:ahLst/>
            <a:cxnLst/>
            <a:rect l="l" t="t" r="r" b="b"/>
            <a:pathLst>
              <a:path w="3872910" h="3981496">
                <a:moveTo>
                  <a:pt x="0" y="0"/>
                </a:moveTo>
                <a:lnTo>
                  <a:pt x="3872910" y="0"/>
                </a:lnTo>
                <a:lnTo>
                  <a:pt x="3872910" y="3981497"/>
                </a:lnTo>
                <a:lnTo>
                  <a:pt x="0" y="3981497"/>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2" name="Freeform 4">
            <a:extLst>
              <a:ext uri="{FF2B5EF4-FFF2-40B4-BE49-F238E27FC236}">
                <a16:creationId xmlns:a16="http://schemas.microsoft.com/office/drawing/2014/main" id="{7F19874C-4014-7271-DE5A-9CD7160A77B0}"/>
              </a:ext>
            </a:extLst>
          </p:cNvPr>
          <p:cNvSpPr/>
          <p:nvPr/>
        </p:nvSpPr>
        <p:spPr>
          <a:xfrm>
            <a:off x="-122954" y="4778527"/>
            <a:ext cx="1759731" cy="2092788"/>
          </a:xfrm>
          <a:custGeom>
            <a:avLst/>
            <a:gdLst/>
            <a:ahLst/>
            <a:cxnLst/>
            <a:rect l="l" t="t" r="r" b="b"/>
            <a:pathLst>
              <a:path w="3120534" h="3848193">
                <a:moveTo>
                  <a:pt x="0" y="0"/>
                </a:moveTo>
                <a:lnTo>
                  <a:pt x="3120534" y="0"/>
                </a:lnTo>
                <a:lnTo>
                  <a:pt x="3120534" y="3848193"/>
                </a:lnTo>
                <a:lnTo>
                  <a:pt x="0" y="3848193"/>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5" name="TextBox 114">
            <a:extLst>
              <a:ext uri="{FF2B5EF4-FFF2-40B4-BE49-F238E27FC236}">
                <a16:creationId xmlns:a16="http://schemas.microsoft.com/office/drawing/2014/main" id="{75AEA979-BDBA-C258-B740-50E7583D6C38}"/>
              </a:ext>
            </a:extLst>
          </p:cNvPr>
          <p:cNvSpPr txBox="1"/>
          <p:nvPr/>
        </p:nvSpPr>
        <p:spPr>
          <a:xfrm>
            <a:off x="660471" y="626668"/>
            <a:ext cx="3769711" cy="3980577"/>
          </a:xfrm>
          <a:prstGeom prst="rect">
            <a:avLst/>
          </a:prstGeom>
          <a:noFill/>
        </p:spPr>
        <p:txBody>
          <a:bodyPr wrap="square">
            <a:spAutoFit/>
          </a:bodyPr>
          <a:lstStyle/>
          <a:p>
            <a:pPr marL="30480" marR="30480" lvl="0" indent="0" algn="ctr" defTabSz="914400" rtl="0" eaLnBrk="1" fontAlgn="auto" latinLnBrk="0" hangingPunct="1">
              <a:lnSpc>
                <a:spcPct val="100000"/>
              </a:lnSpc>
              <a:spcBef>
                <a:spcPts val="0"/>
              </a:spcBef>
              <a:spcAft>
                <a:spcPts val="800"/>
              </a:spcAft>
              <a:buClrTx/>
              <a:buSzTx/>
              <a:buFontTx/>
              <a:buNone/>
              <a:tabLst/>
              <a:defRPr/>
            </a:pPr>
            <a:r>
              <a:rPr kumimoji="0" lang="en-US" sz="6000" b="1" i="1" u="none" strike="noStrike" kern="1200" cap="none" spc="0" normalizeH="0" baseline="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Wingdings" panose="05000000000000000000" pitchFamily="2" charset="2"/>
              </a:rPr>
              <a:t>VẠN</a:t>
            </a:r>
            <a:r>
              <a:rPr kumimoji="0" lang="en-US" sz="6000" b="1" i="1" u="none" strike="noStrike" kern="1200" cap="none" spc="0" normalizeH="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Wingdings" panose="05000000000000000000" pitchFamily="2" charset="2"/>
              </a:rPr>
              <a:t> LÝ TRƯỜNG THÀNH</a:t>
            </a:r>
            <a:endParaRPr kumimoji="0" lang="en-SG" sz="4400" b="1" i="0" u="none" strike="noStrike" kern="1200" cap="none" spc="0" normalizeH="0" baseline="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30480" marR="30480" lvl="0" indent="0" algn="ctr" defTabSz="914400" rtl="0" eaLnBrk="1" fontAlgn="auto" latinLnBrk="0" hangingPunct="1">
              <a:lnSpc>
                <a:spcPct val="100000"/>
              </a:lnSpc>
              <a:spcBef>
                <a:spcPts val="0"/>
              </a:spcBef>
              <a:spcAft>
                <a:spcPts val="800"/>
              </a:spcAft>
              <a:buClrTx/>
              <a:buSzTx/>
              <a:buFontTx/>
              <a:buNone/>
              <a:tabLst/>
              <a:defRPr/>
            </a:pPr>
            <a:endParaRPr kumimoji="0" lang="en-SG" sz="6000" b="1" i="0" u="none" strike="noStrike" kern="1200" cap="none" spc="0" normalizeH="0" baseline="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9" name="Picture 8" descr="nhung diem den noi tieng o trung quoc">
            <a:extLst>
              <a:ext uri="{FF2B5EF4-FFF2-40B4-BE49-F238E27FC236}">
                <a16:creationId xmlns:a16="http://schemas.microsoft.com/office/drawing/2014/main" id="{744A892A-5B85-51D6-0B0E-E6D47372C2BF}"/>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630711" y="745880"/>
            <a:ext cx="5822176" cy="4662854"/>
          </a:xfrm>
          <a:prstGeom prst="rect">
            <a:avLst/>
          </a:prstGeom>
          <a:noFill/>
          <a:ln>
            <a:noFill/>
          </a:ln>
        </p:spPr>
      </p:pic>
    </p:spTree>
    <p:custDataLst>
      <p:tags r:id="rId1"/>
    </p:custDataLst>
    <p:extLst>
      <p:ext uri="{BB962C8B-B14F-4D97-AF65-F5344CB8AC3E}">
        <p14:creationId xmlns:p14="http://schemas.microsoft.com/office/powerpoint/2010/main" val="250685960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barn(inVertical)">
                                      <p:cBhvr>
                                        <p:cTn id="7"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857;p14">
            <a:extLst>
              <a:ext uri="{FF2B5EF4-FFF2-40B4-BE49-F238E27FC236}">
                <a16:creationId xmlns:a16="http://schemas.microsoft.com/office/drawing/2014/main" id="{21BB74FC-BE3A-5AC2-0A91-5C4ED7929A0A}"/>
              </a:ext>
            </a:extLst>
          </p:cNvPr>
          <p:cNvSpPr/>
          <p:nvPr/>
        </p:nvSpPr>
        <p:spPr>
          <a:xfrm rot="10800000">
            <a:off x="5182732" y="121967"/>
            <a:ext cx="6824071" cy="662578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 name="Google Shape;1858;p14">
            <a:extLst>
              <a:ext uri="{FF2B5EF4-FFF2-40B4-BE49-F238E27FC236}">
                <a16:creationId xmlns:a16="http://schemas.microsoft.com/office/drawing/2014/main" id="{C7383E62-7F21-86A8-8FF1-5D808C92629E}"/>
              </a:ext>
            </a:extLst>
          </p:cNvPr>
          <p:cNvSpPr/>
          <p:nvPr/>
        </p:nvSpPr>
        <p:spPr>
          <a:xfrm rot="10800000" flipH="1">
            <a:off x="452432" y="103731"/>
            <a:ext cx="4293672" cy="446307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 name="Google Shape;1859;p14">
            <a:extLst>
              <a:ext uri="{FF2B5EF4-FFF2-40B4-BE49-F238E27FC236}">
                <a16:creationId xmlns:a16="http://schemas.microsoft.com/office/drawing/2014/main" id="{E53FFFA0-A418-8583-D4B7-497860277442}"/>
              </a:ext>
            </a:extLst>
          </p:cNvPr>
          <p:cNvSpPr/>
          <p:nvPr/>
        </p:nvSpPr>
        <p:spPr>
          <a:xfrm rot="630953" flipH="1">
            <a:off x="640227" y="214619"/>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 name="Google Shape;1860;p14">
            <a:extLst>
              <a:ext uri="{FF2B5EF4-FFF2-40B4-BE49-F238E27FC236}">
                <a16:creationId xmlns:a16="http://schemas.microsoft.com/office/drawing/2014/main" id="{766E93C5-2DE0-9343-0632-51BC23A6B139}"/>
              </a:ext>
            </a:extLst>
          </p:cNvPr>
          <p:cNvSpPr/>
          <p:nvPr/>
        </p:nvSpPr>
        <p:spPr>
          <a:xfrm rot="635415" flipH="1">
            <a:off x="71924" y="3182044"/>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 name="Google Shape;1861;p14">
            <a:extLst>
              <a:ext uri="{FF2B5EF4-FFF2-40B4-BE49-F238E27FC236}">
                <a16:creationId xmlns:a16="http://schemas.microsoft.com/office/drawing/2014/main" id="{EC310E15-335A-DC4F-72AF-6BE76CE0AB90}"/>
              </a:ext>
            </a:extLst>
          </p:cNvPr>
          <p:cNvSpPr/>
          <p:nvPr/>
        </p:nvSpPr>
        <p:spPr>
          <a:xfrm rot="631667" flipH="1">
            <a:off x="202077" y="2736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 name="Google Shape;1862;p14">
            <a:extLst>
              <a:ext uri="{FF2B5EF4-FFF2-40B4-BE49-F238E27FC236}">
                <a16:creationId xmlns:a16="http://schemas.microsoft.com/office/drawing/2014/main" id="{E933B7D9-EC6A-71B2-2181-08BD6E84D948}"/>
              </a:ext>
            </a:extLst>
          </p:cNvPr>
          <p:cNvSpPr/>
          <p:nvPr/>
        </p:nvSpPr>
        <p:spPr>
          <a:xfrm rot="-10164585" flipH="1">
            <a:off x="12299733" y="5560928"/>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 name="Google Shape;1863;p14">
            <a:extLst>
              <a:ext uri="{FF2B5EF4-FFF2-40B4-BE49-F238E27FC236}">
                <a16:creationId xmlns:a16="http://schemas.microsoft.com/office/drawing/2014/main" id="{FA80AFC0-7AB9-1DB8-45DB-F479582A5C20}"/>
              </a:ext>
            </a:extLst>
          </p:cNvPr>
          <p:cNvSpPr/>
          <p:nvPr/>
        </p:nvSpPr>
        <p:spPr>
          <a:xfrm rot="-10168333" flipH="1">
            <a:off x="12622421" y="6287849"/>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nvGrpSpPr>
          <p:cNvPr id="10" name="Google Shape;1867;p14">
            <a:extLst>
              <a:ext uri="{FF2B5EF4-FFF2-40B4-BE49-F238E27FC236}">
                <a16:creationId xmlns:a16="http://schemas.microsoft.com/office/drawing/2014/main" id="{2147E899-F7DD-BDA3-E13F-FFDD5B446750}"/>
              </a:ext>
            </a:extLst>
          </p:cNvPr>
          <p:cNvGrpSpPr/>
          <p:nvPr/>
        </p:nvGrpSpPr>
        <p:grpSpPr>
          <a:xfrm rot="-564852">
            <a:off x="131382" y="451460"/>
            <a:ext cx="240444" cy="360157"/>
            <a:chOff x="1459800" y="1512500"/>
            <a:chExt cx="131625" cy="197100"/>
          </a:xfrm>
        </p:grpSpPr>
        <p:sp>
          <p:nvSpPr>
            <p:cNvPr id="11" name="Google Shape;1868;p14">
              <a:extLst>
                <a:ext uri="{FF2B5EF4-FFF2-40B4-BE49-F238E27FC236}">
                  <a16:creationId xmlns:a16="http://schemas.microsoft.com/office/drawing/2014/main" id="{B026D9BC-FCB3-1172-C419-D12F30CD60A8}"/>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 name="Google Shape;1869;p14">
              <a:extLst>
                <a:ext uri="{FF2B5EF4-FFF2-40B4-BE49-F238E27FC236}">
                  <a16:creationId xmlns:a16="http://schemas.microsoft.com/office/drawing/2014/main" id="{6C6DE07C-A25C-0FDB-8629-218E76349119}"/>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 name="Google Shape;1870;p14">
              <a:extLst>
                <a:ext uri="{FF2B5EF4-FFF2-40B4-BE49-F238E27FC236}">
                  <a16:creationId xmlns:a16="http://schemas.microsoft.com/office/drawing/2014/main" id="{7D5EEA7C-6DBB-29B1-F4E4-3A4B83BC9040}"/>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4" name="Google Shape;1871;p14">
              <a:extLst>
                <a:ext uri="{FF2B5EF4-FFF2-40B4-BE49-F238E27FC236}">
                  <a16:creationId xmlns:a16="http://schemas.microsoft.com/office/drawing/2014/main" id="{BB30AAC3-EE9E-9255-1DC1-8B8EDBE1DA24}"/>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5" name="Google Shape;1872;p14">
            <a:extLst>
              <a:ext uri="{FF2B5EF4-FFF2-40B4-BE49-F238E27FC236}">
                <a16:creationId xmlns:a16="http://schemas.microsoft.com/office/drawing/2014/main" id="{2E68DEF2-6072-16AD-D17B-A8751B6685AB}"/>
              </a:ext>
            </a:extLst>
          </p:cNvPr>
          <p:cNvGrpSpPr/>
          <p:nvPr/>
        </p:nvGrpSpPr>
        <p:grpSpPr>
          <a:xfrm>
            <a:off x="12086604" y="4766801"/>
            <a:ext cx="296133" cy="331191"/>
            <a:chOff x="4791500" y="4541438"/>
            <a:chExt cx="163225" cy="182575"/>
          </a:xfrm>
        </p:grpSpPr>
        <p:sp>
          <p:nvSpPr>
            <p:cNvPr id="16" name="Google Shape;1873;p14">
              <a:extLst>
                <a:ext uri="{FF2B5EF4-FFF2-40B4-BE49-F238E27FC236}">
                  <a16:creationId xmlns:a16="http://schemas.microsoft.com/office/drawing/2014/main" id="{FC1BD9FD-CD4E-7295-5B32-4EA6B9519DDD}"/>
                </a:ext>
              </a:extLst>
            </p:cNvPr>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7" name="Google Shape;1874;p14">
              <a:extLst>
                <a:ext uri="{FF2B5EF4-FFF2-40B4-BE49-F238E27FC236}">
                  <a16:creationId xmlns:a16="http://schemas.microsoft.com/office/drawing/2014/main" id="{0F675D10-6302-9A80-A8F7-3AFD6F7CC2C3}"/>
                </a:ext>
              </a:extLst>
            </p:cNvPr>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8" name="Google Shape;1875;p14">
            <a:extLst>
              <a:ext uri="{FF2B5EF4-FFF2-40B4-BE49-F238E27FC236}">
                <a16:creationId xmlns:a16="http://schemas.microsoft.com/office/drawing/2014/main" id="{4C13CC66-85C3-95F7-8BC3-925866167C2A}"/>
              </a:ext>
            </a:extLst>
          </p:cNvPr>
          <p:cNvGrpSpPr/>
          <p:nvPr/>
        </p:nvGrpSpPr>
        <p:grpSpPr>
          <a:xfrm>
            <a:off x="4233496" y="4477344"/>
            <a:ext cx="256688" cy="303621"/>
            <a:chOff x="1824250" y="1008625"/>
            <a:chExt cx="144250" cy="170625"/>
          </a:xfrm>
        </p:grpSpPr>
        <p:sp>
          <p:nvSpPr>
            <p:cNvPr id="19" name="Google Shape;1876;p14">
              <a:extLst>
                <a:ext uri="{FF2B5EF4-FFF2-40B4-BE49-F238E27FC236}">
                  <a16:creationId xmlns:a16="http://schemas.microsoft.com/office/drawing/2014/main" id="{F4C44BE0-2AC6-73F4-7451-6B0004695BEB}"/>
                </a:ext>
              </a:extLst>
            </p:cNvPr>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0" name="Google Shape;1877;p14">
              <a:extLst>
                <a:ext uri="{FF2B5EF4-FFF2-40B4-BE49-F238E27FC236}">
                  <a16:creationId xmlns:a16="http://schemas.microsoft.com/office/drawing/2014/main" id="{31E42FEA-9783-FEF2-1A57-D4FE3AC9076D}"/>
                </a:ext>
              </a:extLst>
            </p:cNvPr>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21" name="Google Shape;1878;p14">
            <a:extLst>
              <a:ext uri="{FF2B5EF4-FFF2-40B4-BE49-F238E27FC236}">
                <a16:creationId xmlns:a16="http://schemas.microsoft.com/office/drawing/2014/main" id="{A4650303-9991-0A98-C7E2-D2BE30D3D0C1}"/>
              </a:ext>
            </a:extLst>
          </p:cNvPr>
          <p:cNvGrpSpPr/>
          <p:nvPr/>
        </p:nvGrpSpPr>
        <p:grpSpPr>
          <a:xfrm rot="7762257" flipH="1">
            <a:off x="4904310" y="85906"/>
            <a:ext cx="589188" cy="816039"/>
            <a:chOff x="7354581" y="3323800"/>
            <a:chExt cx="939478" cy="1644077"/>
          </a:xfrm>
        </p:grpSpPr>
        <p:sp>
          <p:nvSpPr>
            <p:cNvPr id="22" name="Google Shape;1879;p14">
              <a:extLst>
                <a:ext uri="{FF2B5EF4-FFF2-40B4-BE49-F238E27FC236}">
                  <a16:creationId xmlns:a16="http://schemas.microsoft.com/office/drawing/2014/main" id="{078FADAD-084C-E795-E097-1CF6A3B8CC0C}"/>
                </a:ext>
              </a:extLst>
            </p:cNvPr>
            <p:cNvSpPr/>
            <p:nvPr/>
          </p:nvSpPr>
          <p:spPr>
            <a:xfrm>
              <a:off x="7507061" y="4467103"/>
              <a:ext cx="781494" cy="491850"/>
            </a:xfrm>
            <a:custGeom>
              <a:avLst/>
              <a:gdLst/>
              <a:ahLst/>
              <a:cxnLst/>
              <a:rect l="l" t="t" r="r" b="b"/>
              <a:pathLst>
                <a:path w="29253" h="18411" extrusionOk="0">
                  <a:moveTo>
                    <a:pt x="26615" y="1"/>
                  </a:moveTo>
                  <a:cubicBezTo>
                    <a:pt x="26615" y="1"/>
                    <a:pt x="24400" y="694"/>
                    <a:pt x="21190" y="1631"/>
                  </a:cubicBezTo>
                  <a:cubicBezTo>
                    <a:pt x="14867" y="3461"/>
                    <a:pt x="4699" y="6279"/>
                    <a:pt x="0" y="6722"/>
                  </a:cubicBezTo>
                  <a:cubicBezTo>
                    <a:pt x="0" y="6722"/>
                    <a:pt x="58" y="7376"/>
                    <a:pt x="199" y="8352"/>
                  </a:cubicBezTo>
                  <a:cubicBezTo>
                    <a:pt x="527" y="10592"/>
                    <a:pt x="1303" y="14649"/>
                    <a:pt x="2966" y="17256"/>
                  </a:cubicBezTo>
                  <a:cubicBezTo>
                    <a:pt x="3489" y="18076"/>
                    <a:pt x="4855" y="18411"/>
                    <a:pt x="6693" y="18411"/>
                  </a:cubicBezTo>
                  <a:cubicBezTo>
                    <a:pt x="9889" y="18411"/>
                    <a:pt x="14513" y="17397"/>
                    <a:pt x="18610" y="16158"/>
                  </a:cubicBezTo>
                  <a:cubicBezTo>
                    <a:pt x="22872" y="14874"/>
                    <a:pt x="26570" y="13346"/>
                    <a:pt x="27507" y="12473"/>
                  </a:cubicBezTo>
                  <a:cubicBezTo>
                    <a:pt x="29253" y="10830"/>
                    <a:pt x="27892" y="4700"/>
                    <a:pt x="27096" y="1682"/>
                  </a:cubicBezTo>
                  <a:cubicBezTo>
                    <a:pt x="26820" y="649"/>
                    <a:pt x="26615" y="1"/>
                    <a:pt x="266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3" name="Google Shape;1880;p14">
              <a:extLst>
                <a:ext uri="{FF2B5EF4-FFF2-40B4-BE49-F238E27FC236}">
                  <a16:creationId xmlns:a16="http://schemas.microsoft.com/office/drawing/2014/main" id="{CD2E6A95-E559-2097-C230-C87941256FFD}"/>
                </a:ext>
              </a:extLst>
            </p:cNvPr>
            <p:cNvSpPr/>
            <p:nvPr/>
          </p:nvSpPr>
          <p:spPr>
            <a:xfrm>
              <a:off x="7498139" y="4458341"/>
              <a:ext cx="795920" cy="509535"/>
            </a:xfrm>
            <a:custGeom>
              <a:avLst/>
              <a:gdLst/>
              <a:ahLst/>
              <a:cxnLst/>
              <a:rect l="l" t="t" r="r" b="b"/>
              <a:pathLst>
                <a:path w="29793" h="19073" extrusionOk="0">
                  <a:moveTo>
                    <a:pt x="26730" y="739"/>
                  </a:moveTo>
                  <a:cubicBezTo>
                    <a:pt x="26814" y="1022"/>
                    <a:pt x="26949" y="1497"/>
                    <a:pt x="27109" y="2094"/>
                  </a:cubicBezTo>
                  <a:cubicBezTo>
                    <a:pt x="28579" y="7666"/>
                    <a:pt x="28759" y="11485"/>
                    <a:pt x="27616" y="12564"/>
                  </a:cubicBezTo>
                  <a:cubicBezTo>
                    <a:pt x="26730" y="13392"/>
                    <a:pt x="23039" y="14913"/>
                    <a:pt x="18847" y="16171"/>
                  </a:cubicBezTo>
                  <a:cubicBezTo>
                    <a:pt x="14562" y="17473"/>
                    <a:pt x="10025" y="18419"/>
                    <a:pt x="6982" y="18419"/>
                  </a:cubicBezTo>
                  <a:cubicBezTo>
                    <a:pt x="5267" y="18419"/>
                    <a:pt x="4027" y="18118"/>
                    <a:pt x="3576" y="17410"/>
                  </a:cubicBezTo>
                  <a:cubicBezTo>
                    <a:pt x="1946" y="14849"/>
                    <a:pt x="1175" y="10811"/>
                    <a:pt x="854" y="8635"/>
                  </a:cubicBezTo>
                  <a:cubicBezTo>
                    <a:pt x="771" y="8077"/>
                    <a:pt x="720" y="7621"/>
                    <a:pt x="694" y="7345"/>
                  </a:cubicBezTo>
                  <a:cubicBezTo>
                    <a:pt x="5296" y="6831"/>
                    <a:pt x="14566" y="4315"/>
                    <a:pt x="21608" y="2274"/>
                  </a:cubicBezTo>
                  <a:cubicBezTo>
                    <a:pt x="24098" y="1548"/>
                    <a:pt x="26005" y="964"/>
                    <a:pt x="26730" y="739"/>
                  </a:cubicBezTo>
                  <a:close/>
                  <a:moveTo>
                    <a:pt x="26945" y="0"/>
                  </a:moveTo>
                  <a:cubicBezTo>
                    <a:pt x="26914" y="0"/>
                    <a:pt x="26883" y="5"/>
                    <a:pt x="26852" y="14"/>
                  </a:cubicBezTo>
                  <a:cubicBezTo>
                    <a:pt x="26827" y="27"/>
                    <a:pt x="24599" y="727"/>
                    <a:pt x="21434" y="1645"/>
                  </a:cubicBezTo>
                  <a:cubicBezTo>
                    <a:pt x="14238" y="3731"/>
                    <a:pt x="4744" y="6305"/>
                    <a:pt x="309" y="6722"/>
                  </a:cubicBezTo>
                  <a:cubicBezTo>
                    <a:pt x="129" y="6741"/>
                    <a:pt x="1" y="6896"/>
                    <a:pt x="13" y="7075"/>
                  </a:cubicBezTo>
                  <a:cubicBezTo>
                    <a:pt x="13" y="7101"/>
                    <a:pt x="65" y="7749"/>
                    <a:pt x="212" y="8725"/>
                  </a:cubicBezTo>
                  <a:cubicBezTo>
                    <a:pt x="533" y="10959"/>
                    <a:pt x="1329" y="15099"/>
                    <a:pt x="3030" y="17757"/>
                  </a:cubicBezTo>
                  <a:cubicBezTo>
                    <a:pt x="3640" y="18720"/>
                    <a:pt x="5162" y="19073"/>
                    <a:pt x="7055" y="19073"/>
                  </a:cubicBezTo>
                  <a:cubicBezTo>
                    <a:pt x="11087" y="19073"/>
                    <a:pt x="16813" y="17468"/>
                    <a:pt x="19046" y="16800"/>
                  </a:cubicBezTo>
                  <a:cubicBezTo>
                    <a:pt x="23392" y="15491"/>
                    <a:pt x="27103" y="13944"/>
                    <a:pt x="28066" y="13039"/>
                  </a:cubicBezTo>
                  <a:cubicBezTo>
                    <a:pt x="29792" y="11415"/>
                    <a:pt x="28842" y="6100"/>
                    <a:pt x="27745" y="1927"/>
                  </a:cubicBezTo>
                  <a:cubicBezTo>
                    <a:pt x="27475" y="900"/>
                    <a:pt x="27270" y="258"/>
                    <a:pt x="27257" y="226"/>
                  </a:cubicBezTo>
                  <a:cubicBezTo>
                    <a:pt x="27215" y="90"/>
                    <a:pt x="27083" y="0"/>
                    <a:pt x="269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4" name="Google Shape;1881;p14">
              <a:extLst>
                <a:ext uri="{FF2B5EF4-FFF2-40B4-BE49-F238E27FC236}">
                  <a16:creationId xmlns:a16="http://schemas.microsoft.com/office/drawing/2014/main" id="{5C4A780E-C6B2-ECC1-3A45-56C3098B4848}"/>
                </a:ext>
              </a:extLst>
            </p:cNvPr>
            <p:cNvSpPr/>
            <p:nvPr/>
          </p:nvSpPr>
          <p:spPr>
            <a:xfrm>
              <a:off x="7372264" y="3332749"/>
              <a:ext cx="869653" cy="1358912"/>
            </a:xfrm>
            <a:custGeom>
              <a:avLst/>
              <a:gdLst/>
              <a:ahLst/>
              <a:cxnLst/>
              <a:rect l="l" t="t" r="r" b="b"/>
              <a:pathLst>
                <a:path w="32553" h="50867" extrusionOk="0">
                  <a:moveTo>
                    <a:pt x="9655" y="0"/>
                  </a:moveTo>
                  <a:cubicBezTo>
                    <a:pt x="9655" y="0"/>
                    <a:pt x="9187" y="39"/>
                    <a:pt x="8635" y="109"/>
                  </a:cubicBezTo>
                  <a:cubicBezTo>
                    <a:pt x="7890" y="206"/>
                    <a:pt x="6991" y="360"/>
                    <a:pt x="6991" y="552"/>
                  </a:cubicBezTo>
                  <a:lnTo>
                    <a:pt x="5688" y="5392"/>
                  </a:lnTo>
                  <a:lnTo>
                    <a:pt x="5553" y="5887"/>
                  </a:lnTo>
                  <a:cubicBezTo>
                    <a:pt x="3243" y="11388"/>
                    <a:pt x="1387" y="17076"/>
                    <a:pt x="1" y="22879"/>
                  </a:cubicBezTo>
                  <a:lnTo>
                    <a:pt x="2934" y="40409"/>
                  </a:lnTo>
                  <a:lnTo>
                    <a:pt x="4674" y="50866"/>
                  </a:lnTo>
                  <a:lnTo>
                    <a:pt x="5233" y="50809"/>
                  </a:lnTo>
                  <a:cubicBezTo>
                    <a:pt x="13744" y="49859"/>
                    <a:pt x="21589" y="47702"/>
                    <a:pt x="26666" y="46071"/>
                  </a:cubicBezTo>
                  <a:cubicBezTo>
                    <a:pt x="29388" y="45192"/>
                    <a:pt x="31320" y="44473"/>
                    <a:pt x="32129" y="44145"/>
                  </a:cubicBezTo>
                  <a:lnTo>
                    <a:pt x="32553" y="43979"/>
                  </a:lnTo>
                  <a:lnTo>
                    <a:pt x="29221" y="34074"/>
                  </a:lnTo>
                  <a:lnTo>
                    <a:pt x="23540" y="17101"/>
                  </a:lnTo>
                  <a:cubicBezTo>
                    <a:pt x="21383" y="13327"/>
                    <a:pt x="13308" y="4776"/>
                    <a:pt x="13308" y="4776"/>
                  </a:cubicBezTo>
                  <a:lnTo>
                    <a:pt x="12878" y="4218"/>
                  </a:lnTo>
                  <a:lnTo>
                    <a:pt x="965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5" name="Google Shape;1882;p14">
              <a:extLst>
                <a:ext uri="{FF2B5EF4-FFF2-40B4-BE49-F238E27FC236}">
                  <a16:creationId xmlns:a16="http://schemas.microsoft.com/office/drawing/2014/main" id="{E835223E-D1F5-3ADD-8BA4-7D3A08277422}"/>
                </a:ext>
              </a:extLst>
            </p:cNvPr>
            <p:cNvSpPr/>
            <p:nvPr/>
          </p:nvSpPr>
          <p:spPr>
            <a:xfrm>
              <a:off x="7363368" y="3323800"/>
              <a:ext cx="888167" cy="1376437"/>
            </a:xfrm>
            <a:custGeom>
              <a:avLst/>
              <a:gdLst/>
              <a:ahLst/>
              <a:cxnLst/>
              <a:rect l="l" t="t" r="r" b="b"/>
              <a:pathLst>
                <a:path w="33246" h="51523" extrusionOk="0">
                  <a:moveTo>
                    <a:pt x="9834" y="669"/>
                  </a:moveTo>
                  <a:lnTo>
                    <a:pt x="13378" y="5304"/>
                  </a:lnTo>
                  <a:cubicBezTo>
                    <a:pt x="13391" y="5310"/>
                    <a:pt x="13397" y="5323"/>
                    <a:pt x="13403" y="5329"/>
                  </a:cubicBezTo>
                  <a:cubicBezTo>
                    <a:pt x="13480" y="5413"/>
                    <a:pt x="21434" y="13848"/>
                    <a:pt x="23572" y="17565"/>
                  </a:cubicBezTo>
                  <a:lnTo>
                    <a:pt x="29240" y="34505"/>
                  </a:lnTo>
                  <a:lnTo>
                    <a:pt x="32469" y="44127"/>
                  </a:lnTo>
                  <a:lnTo>
                    <a:pt x="32334" y="44179"/>
                  </a:lnTo>
                  <a:cubicBezTo>
                    <a:pt x="31403" y="44558"/>
                    <a:pt x="29419" y="45283"/>
                    <a:pt x="26897" y="46092"/>
                  </a:cubicBezTo>
                  <a:cubicBezTo>
                    <a:pt x="21793" y="47729"/>
                    <a:pt x="13955" y="49879"/>
                    <a:pt x="5527" y="50810"/>
                  </a:cubicBezTo>
                  <a:lnTo>
                    <a:pt x="5270" y="50842"/>
                  </a:lnTo>
                  <a:lnTo>
                    <a:pt x="3588" y="40687"/>
                  </a:lnTo>
                  <a:lnTo>
                    <a:pt x="661" y="23220"/>
                  </a:lnTo>
                  <a:cubicBezTo>
                    <a:pt x="2048" y="17455"/>
                    <a:pt x="3890" y="11813"/>
                    <a:pt x="6182" y="6344"/>
                  </a:cubicBezTo>
                  <a:cubicBezTo>
                    <a:pt x="6188" y="6331"/>
                    <a:pt x="6195" y="6318"/>
                    <a:pt x="6195" y="6305"/>
                  </a:cubicBezTo>
                  <a:lnTo>
                    <a:pt x="7613" y="1041"/>
                  </a:lnTo>
                  <a:cubicBezTo>
                    <a:pt x="7722" y="990"/>
                    <a:pt x="8063" y="881"/>
                    <a:pt x="9006" y="765"/>
                  </a:cubicBezTo>
                  <a:cubicBezTo>
                    <a:pt x="9340" y="720"/>
                    <a:pt x="9648" y="688"/>
                    <a:pt x="9834" y="669"/>
                  </a:cubicBezTo>
                  <a:close/>
                  <a:moveTo>
                    <a:pt x="9978" y="1"/>
                  </a:moveTo>
                  <a:cubicBezTo>
                    <a:pt x="9971" y="1"/>
                    <a:pt x="9964" y="1"/>
                    <a:pt x="9956" y="1"/>
                  </a:cubicBezTo>
                  <a:cubicBezTo>
                    <a:pt x="9937" y="8"/>
                    <a:pt x="9475" y="46"/>
                    <a:pt x="8929" y="117"/>
                  </a:cubicBezTo>
                  <a:cubicBezTo>
                    <a:pt x="7369" y="316"/>
                    <a:pt x="7029" y="509"/>
                    <a:pt x="7003" y="830"/>
                  </a:cubicBezTo>
                  <a:lnTo>
                    <a:pt x="5578" y="6113"/>
                  </a:lnTo>
                  <a:cubicBezTo>
                    <a:pt x="3267" y="11627"/>
                    <a:pt x="1406" y="17321"/>
                    <a:pt x="13" y="23130"/>
                  </a:cubicBezTo>
                  <a:cubicBezTo>
                    <a:pt x="6" y="23175"/>
                    <a:pt x="0" y="23220"/>
                    <a:pt x="13" y="23265"/>
                  </a:cubicBezTo>
                  <a:lnTo>
                    <a:pt x="2940" y="40796"/>
                  </a:lnTo>
                  <a:lnTo>
                    <a:pt x="4686" y="51253"/>
                  </a:lnTo>
                  <a:cubicBezTo>
                    <a:pt x="4712" y="51407"/>
                    <a:pt x="4847" y="51522"/>
                    <a:pt x="5007" y="51522"/>
                  </a:cubicBezTo>
                  <a:lnTo>
                    <a:pt x="5039" y="51522"/>
                  </a:lnTo>
                  <a:lnTo>
                    <a:pt x="5604" y="51458"/>
                  </a:lnTo>
                  <a:cubicBezTo>
                    <a:pt x="14077" y="50521"/>
                    <a:pt x="21967" y="48358"/>
                    <a:pt x="27096" y="46714"/>
                  </a:cubicBezTo>
                  <a:cubicBezTo>
                    <a:pt x="29638" y="45899"/>
                    <a:pt x="31641" y="45161"/>
                    <a:pt x="32578" y="44782"/>
                  </a:cubicBezTo>
                  <a:lnTo>
                    <a:pt x="33001" y="44615"/>
                  </a:lnTo>
                  <a:cubicBezTo>
                    <a:pt x="33162" y="44551"/>
                    <a:pt x="33245" y="44371"/>
                    <a:pt x="33188" y="44211"/>
                  </a:cubicBezTo>
                  <a:lnTo>
                    <a:pt x="29862" y="34300"/>
                  </a:lnTo>
                  <a:lnTo>
                    <a:pt x="24181" y="17327"/>
                  </a:lnTo>
                  <a:cubicBezTo>
                    <a:pt x="24175" y="17308"/>
                    <a:pt x="24162" y="17289"/>
                    <a:pt x="24156" y="17269"/>
                  </a:cubicBezTo>
                  <a:cubicBezTo>
                    <a:pt x="22024" y="13540"/>
                    <a:pt x="14360" y="5387"/>
                    <a:pt x="13891" y="4893"/>
                  </a:cubicBezTo>
                  <a:lnTo>
                    <a:pt x="10245" y="130"/>
                  </a:lnTo>
                  <a:cubicBezTo>
                    <a:pt x="10179" y="46"/>
                    <a:pt x="10085" y="1"/>
                    <a:pt x="99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6" name="Google Shape;1883;p14">
              <a:extLst>
                <a:ext uri="{FF2B5EF4-FFF2-40B4-BE49-F238E27FC236}">
                  <a16:creationId xmlns:a16="http://schemas.microsoft.com/office/drawing/2014/main" id="{BB87D7CA-D9C5-56D6-D781-4774239C67BB}"/>
                </a:ext>
              </a:extLst>
            </p:cNvPr>
            <p:cNvSpPr/>
            <p:nvPr/>
          </p:nvSpPr>
          <p:spPr>
            <a:xfrm>
              <a:off x="7450642" y="4242813"/>
              <a:ext cx="791272" cy="448652"/>
            </a:xfrm>
            <a:custGeom>
              <a:avLst/>
              <a:gdLst/>
              <a:ahLst/>
              <a:cxnLst/>
              <a:rect l="l" t="t" r="r" b="b"/>
              <a:pathLst>
                <a:path w="29619" h="16794" extrusionOk="0">
                  <a:moveTo>
                    <a:pt x="26307" y="0"/>
                  </a:moveTo>
                  <a:cubicBezTo>
                    <a:pt x="13654" y="5463"/>
                    <a:pt x="0" y="6336"/>
                    <a:pt x="0" y="6336"/>
                  </a:cubicBezTo>
                  <a:lnTo>
                    <a:pt x="508" y="9385"/>
                  </a:lnTo>
                  <a:lnTo>
                    <a:pt x="1015" y="12454"/>
                  </a:lnTo>
                  <a:lnTo>
                    <a:pt x="1740" y="16793"/>
                  </a:lnTo>
                  <a:cubicBezTo>
                    <a:pt x="16626" y="15240"/>
                    <a:pt x="29619" y="9912"/>
                    <a:pt x="29619" y="9912"/>
                  </a:cubicBezTo>
                  <a:lnTo>
                    <a:pt x="28117" y="5431"/>
                  </a:lnTo>
                  <a:lnTo>
                    <a:pt x="27359" y="3152"/>
                  </a:lnTo>
                  <a:lnTo>
                    <a:pt x="26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7" name="Google Shape;1884;p14">
              <a:extLst>
                <a:ext uri="{FF2B5EF4-FFF2-40B4-BE49-F238E27FC236}">
                  <a16:creationId xmlns:a16="http://schemas.microsoft.com/office/drawing/2014/main" id="{0EA03ACB-F94B-1307-0F7A-A601083788E0}"/>
                </a:ext>
              </a:extLst>
            </p:cNvPr>
            <p:cNvSpPr/>
            <p:nvPr/>
          </p:nvSpPr>
          <p:spPr>
            <a:xfrm>
              <a:off x="7442414" y="4234799"/>
              <a:ext cx="808423" cy="464707"/>
            </a:xfrm>
            <a:custGeom>
              <a:avLst/>
              <a:gdLst/>
              <a:ahLst/>
              <a:cxnLst/>
              <a:rect l="l" t="t" r="r" b="b"/>
              <a:pathLst>
                <a:path w="30261" h="17395" extrusionOk="0">
                  <a:moveTo>
                    <a:pt x="26428" y="698"/>
                  </a:moveTo>
                  <a:lnTo>
                    <a:pt x="29548" y="10038"/>
                  </a:lnTo>
                  <a:cubicBezTo>
                    <a:pt x="27667" y="10783"/>
                    <a:pt x="15715" y="15328"/>
                    <a:pt x="2292" y="16772"/>
                  </a:cubicBezTo>
                  <a:lnTo>
                    <a:pt x="649" y="6912"/>
                  </a:lnTo>
                  <a:cubicBezTo>
                    <a:pt x="2793" y="6732"/>
                    <a:pt x="15041" y="5551"/>
                    <a:pt x="26428" y="698"/>
                  </a:cubicBezTo>
                  <a:close/>
                  <a:moveTo>
                    <a:pt x="26615" y="0"/>
                  </a:moveTo>
                  <a:cubicBezTo>
                    <a:pt x="26573" y="0"/>
                    <a:pt x="26531" y="8"/>
                    <a:pt x="26493" y="24"/>
                  </a:cubicBezTo>
                  <a:cubicBezTo>
                    <a:pt x="14039" y="5410"/>
                    <a:pt x="424" y="6334"/>
                    <a:pt x="289" y="6347"/>
                  </a:cubicBezTo>
                  <a:cubicBezTo>
                    <a:pt x="199" y="6347"/>
                    <a:pt x="122" y="6392"/>
                    <a:pt x="71" y="6456"/>
                  </a:cubicBezTo>
                  <a:cubicBezTo>
                    <a:pt x="20" y="6521"/>
                    <a:pt x="0" y="6604"/>
                    <a:pt x="13" y="6687"/>
                  </a:cubicBezTo>
                  <a:lnTo>
                    <a:pt x="1753" y="17144"/>
                  </a:lnTo>
                  <a:cubicBezTo>
                    <a:pt x="1778" y="17292"/>
                    <a:pt x="1900" y="17395"/>
                    <a:pt x="2048" y="17395"/>
                  </a:cubicBezTo>
                  <a:lnTo>
                    <a:pt x="2080" y="17395"/>
                  </a:lnTo>
                  <a:cubicBezTo>
                    <a:pt x="16838" y="15848"/>
                    <a:pt x="29908" y="10539"/>
                    <a:pt x="30042" y="10488"/>
                  </a:cubicBezTo>
                  <a:cubicBezTo>
                    <a:pt x="30184" y="10423"/>
                    <a:pt x="30261" y="10263"/>
                    <a:pt x="30209" y="10115"/>
                  </a:cubicBezTo>
                  <a:lnTo>
                    <a:pt x="26897" y="204"/>
                  </a:lnTo>
                  <a:cubicBezTo>
                    <a:pt x="26865" y="127"/>
                    <a:pt x="26807" y="63"/>
                    <a:pt x="26736" y="24"/>
                  </a:cubicBezTo>
                  <a:cubicBezTo>
                    <a:pt x="26698" y="8"/>
                    <a:pt x="26656" y="0"/>
                    <a:pt x="2661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8" name="Google Shape;1885;p14">
              <a:extLst>
                <a:ext uri="{FF2B5EF4-FFF2-40B4-BE49-F238E27FC236}">
                  <a16:creationId xmlns:a16="http://schemas.microsoft.com/office/drawing/2014/main" id="{7AA2C028-15AE-4964-797E-70A48189C592}"/>
                </a:ext>
              </a:extLst>
            </p:cNvPr>
            <p:cNvSpPr/>
            <p:nvPr/>
          </p:nvSpPr>
          <p:spPr>
            <a:xfrm>
              <a:off x="7372104" y="3445749"/>
              <a:ext cx="629218" cy="498555"/>
            </a:xfrm>
            <a:custGeom>
              <a:avLst/>
              <a:gdLst/>
              <a:ahLst/>
              <a:cxnLst/>
              <a:rect l="l" t="t" r="r" b="b"/>
              <a:pathLst>
                <a:path w="23553" h="18662" extrusionOk="0">
                  <a:moveTo>
                    <a:pt x="12877" y="1"/>
                  </a:moveTo>
                  <a:lnTo>
                    <a:pt x="5675" y="1182"/>
                  </a:lnTo>
                  <a:lnTo>
                    <a:pt x="5540" y="1670"/>
                  </a:lnTo>
                  <a:cubicBezTo>
                    <a:pt x="3236" y="7177"/>
                    <a:pt x="1387" y="12858"/>
                    <a:pt x="0" y="18661"/>
                  </a:cubicBezTo>
                  <a:cubicBezTo>
                    <a:pt x="1111" y="18642"/>
                    <a:pt x="4359" y="13975"/>
                    <a:pt x="5893" y="13776"/>
                  </a:cubicBezTo>
                  <a:cubicBezTo>
                    <a:pt x="5946" y="13769"/>
                    <a:pt x="6001" y="13766"/>
                    <a:pt x="6057" y="13766"/>
                  </a:cubicBezTo>
                  <a:cubicBezTo>
                    <a:pt x="7580" y="13766"/>
                    <a:pt x="10460" y="16231"/>
                    <a:pt x="11677" y="16231"/>
                  </a:cubicBezTo>
                  <a:cubicBezTo>
                    <a:pt x="11732" y="16231"/>
                    <a:pt x="11783" y="16226"/>
                    <a:pt x="11831" y="16216"/>
                  </a:cubicBezTo>
                  <a:cubicBezTo>
                    <a:pt x="12980" y="15965"/>
                    <a:pt x="14412" y="12139"/>
                    <a:pt x="15464" y="11754"/>
                  </a:cubicBezTo>
                  <a:cubicBezTo>
                    <a:pt x="15542" y="11726"/>
                    <a:pt x="15642" y="11713"/>
                    <a:pt x="15762" y="11713"/>
                  </a:cubicBezTo>
                  <a:cubicBezTo>
                    <a:pt x="16990" y="11713"/>
                    <a:pt x="20254" y="13093"/>
                    <a:pt x="22378" y="13093"/>
                  </a:cubicBezTo>
                  <a:cubicBezTo>
                    <a:pt x="22832" y="13093"/>
                    <a:pt x="23234" y="13030"/>
                    <a:pt x="23553" y="12878"/>
                  </a:cubicBezTo>
                  <a:cubicBezTo>
                    <a:pt x="21409" y="9116"/>
                    <a:pt x="13301" y="565"/>
                    <a:pt x="13301" y="565"/>
                  </a:cubicBezTo>
                  <a:lnTo>
                    <a:pt x="12877"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9" name="Google Shape;1886;p14">
              <a:extLst>
                <a:ext uri="{FF2B5EF4-FFF2-40B4-BE49-F238E27FC236}">
                  <a16:creationId xmlns:a16="http://schemas.microsoft.com/office/drawing/2014/main" id="{D07C1E06-25CA-407F-C551-5149A4D63EE7}"/>
                </a:ext>
              </a:extLst>
            </p:cNvPr>
            <p:cNvSpPr/>
            <p:nvPr/>
          </p:nvSpPr>
          <p:spPr>
            <a:xfrm>
              <a:off x="7361124" y="3436319"/>
              <a:ext cx="652380" cy="516909"/>
            </a:xfrm>
            <a:custGeom>
              <a:avLst/>
              <a:gdLst/>
              <a:ahLst/>
              <a:cxnLst/>
              <a:rect l="l" t="t" r="r" b="b"/>
              <a:pathLst>
                <a:path w="24420" h="19349" extrusionOk="0">
                  <a:moveTo>
                    <a:pt x="13147" y="707"/>
                  </a:moveTo>
                  <a:lnTo>
                    <a:pt x="13455" y="1111"/>
                  </a:lnTo>
                  <a:lnTo>
                    <a:pt x="13481" y="1137"/>
                  </a:lnTo>
                  <a:cubicBezTo>
                    <a:pt x="13558" y="1220"/>
                    <a:pt x="21113" y="9212"/>
                    <a:pt x="23476" y="13051"/>
                  </a:cubicBezTo>
                  <a:cubicBezTo>
                    <a:pt x="23272" y="13098"/>
                    <a:pt x="23043" y="13119"/>
                    <a:pt x="22793" y="13119"/>
                  </a:cubicBezTo>
                  <a:cubicBezTo>
                    <a:pt x="21641" y="13119"/>
                    <a:pt x="20068" y="12674"/>
                    <a:pt x="18738" y="12300"/>
                  </a:cubicBezTo>
                  <a:cubicBezTo>
                    <a:pt x="17530" y="11958"/>
                    <a:pt x="16712" y="11739"/>
                    <a:pt x="16171" y="11739"/>
                  </a:cubicBezTo>
                  <a:cubicBezTo>
                    <a:pt x="16010" y="11739"/>
                    <a:pt x="15874" y="11758"/>
                    <a:pt x="15760" y="11799"/>
                  </a:cubicBezTo>
                  <a:cubicBezTo>
                    <a:pt x="15156" y="12024"/>
                    <a:pt x="14579" y="12967"/>
                    <a:pt x="13911" y="14065"/>
                  </a:cubicBezTo>
                  <a:cubicBezTo>
                    <a:pt x="13340" y="14989"/>
                    <a:pt x="12634" y="16145"/>
                    <a:pt x="12171" y="16248"/>
                  </a:cubicBezTo>
                  <a:cubicBezTo>
                    <a:pt x="12142" y="16254"/>
                    <a:pt x="12108" y="16258"/>
                    <a:pt x="12073" y="16258"/>
                  </a:cubicBezTo>
                  <a:cubicBezTo>
                    <a:pt x="11593" y="16258"/>
                    <a:pt x="10604" y="15683"/>
                    <a:pt x="9726" y="15169"/>
                  </a:cubicBezTo>
                  <a:cubicBezTo>
                    <a:pt x="8558" y="14490"/>
                    <a:pt x="7352" y="13789"/>
                    <a:pt x="6461" y="13789"/>
                  </a:cubicBezTo>
                  <a:cubicBezTo>
                    <a:pt x="6392" y="13789"/>
                    <a:pt x="6325" y="13793"/>
                    <a:pt x="6259" y="13802"/>
                  </a:cubicBezTo>
                  <a:cubicBezTo>
                    <a:pt x="5341" y="13924"/>
                    <a:pt x="4102" y="15227"/>
                    <a:pt x="2787" y="16601"/>
                  </a:cubicBezTo>
                  <a:cubicBezTo>
                    <a:pt x="2183" y="17230"/>
                    <a:pt x="1413" y="18032"/>
                    <a:pt x="893" y="18437"/>
                  </a:cubicBezTo>
                  <a:cubicBezTo>
                    <a:pt x="2254" y="12878"/>
                    <a:pt x="4045" y="7428"/>
                    <a:pt x="6253" y="2145"/>
                  </a:cubicBezTo>
                  <a:lnTo>
                    <a:pt x="6349" y="1824"/>
                  </a:lnTo>
                  <a:lnTo>
                    <a:pt x="13147" y="707"/>
                  </a:lnTo>
                  <a:close/>
                  <a:moveTo>
                    <a:pt x="13430" y="1"/>
                  </a:moveTo>
                  <a:lnTo>
                    <a:pt x="5829" y="1246"/>
                  </a:lnTo>
                  <a:lnTo>
                    <a:pt x="5650" y="1913"/>
                  </a:lnTo>
                  <a:cubicBezTo>
                    <a:pt x="3339" y="7434"/>
                    <a:pt x="1483" y="13128"/>
                    <a:pt x="97" y="18937"/>
                  </a:cubicBezTo>
                  <a:lnTo>
                    <a:pt x="1" y="19348"/>
                  </a:lnTo>
                  <a:lnTo>
                    <a:pt x="418" y="19348"/>
                  </a:lnTo>
                  <a:cubicBezTo>
                    <a:pt x="1047" y="19335"/>
                    <a:pt x="1907" y="18469"/>
                    <a:pt x="3255" y="17056"/>
                  </a:cubicBezTo>
                  <a:cubicBezTo>
                    <a:pt x="4321" y="15940"/>
                    <a:pt x="5656" y="14547"/>
                    <a:pt x="6343" y="14457"/>
                  </a:cubicBezTo>
                  <a:cubicBezTo>
                    <a:pt x="6382" y="14452"/>
                    <a:pt x="6423" y="14449"/>
                    <a:pt x="6465" y="14449"/>
                  </a:cubicBezTo>
                  <a:cubicBezTo>
                    <a:pt x="7177" y="14449"/>
                    <a:pt x="8350" y="15135"/>
                    <a:pt x="9392" y="15741"/>
                  </a:cubicBezTo>
                  <a:cubicBezTo>
                    <a:pt x="10469" y="16362"/>
                    <a:pt x="11416" y="16912"/>
                    <a:pt x="12087" y="16912"/>
                  </a:cubicBezTo>
                  <a:cubicBezTo>
                    <a:pt x="12164" y="16912"/>
                    <a:pt x="12237" y="16905"/>
                    <a:pt x="12306" y="16890"/>
                  </a:cubicBezTo>
                  <a:cubicBezTo>
                    <a:pt x="13045" y="16729"/>
                    <a:pt x="13731" y="15599"/>
                    <a:pt x="14463" y="14405"/>
                  </a:cubicBezTo>
                  <a:cubicBezTo>
                    <a:pt x="14970" y="13584"/>
                    <a:pt x="15593" y="12557"/>
                    <a:pt x="15985" y="12415"/>
                  </a:cubicBezTo>
                  <a:cubicBezTo>
                    <a:pt x="16031" y="12398"/>
                    <a:pt x="16096" y="12390"/>
                    <a:pt x="16176" y="12390"/>
                  </a:cubicBezTo>
                  <a:cubicBezTo>
                    <a:pt x="16651" y="12390"/>
                    <a:pt x="17657" y="12676"/>
                    <a:pt x="18559" y="12929"/>
                  </a:cubicBezTo>
                  <a:cubicBezTo>
                    <a:pt x="19981" y="13331"/>
                    <a:pt x="21541" y="13773"/>
                    <a:pt x="22782" y="13773"/>
                  </a:cubicBezTo>
                  <a:cubicBezTo>
                    <a:pt x="23282" y="13773"/>
                    <a:pt x="23731" y="13701"/>
                    <a:pt x="24098" y="13526"/>
                  </a:cubicBezTo>
                  <a:lnTo>
                    <a:pt x="24419" y="13372"/>
                  </a:lnTo>
                  <a:lnTo>
                    <a:pt x="24246" y="13070"/>
                  </a:lnTo>
                  <a:cubicBezTo>
                    <a:pt x="22128" y="9353"/>
                    <a:pt x="14437" y="1201"/>
                    <a:pt x="13969" y="700"/>
                  </a:cubicBezTo>
                  <a:lnTo>
                    <a:pt x="1343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0" name="Google Shape;1887;p14">
              <a:extLst>
                <a:ext uri="{FF2B5EF4-FFF2-40B4-BE49-F238E27FC236}">
                  <a16:creationId xmlns:a16="http://schemas.microsoft.com/office/drawing/2014/main" id="{2E328085-DC4E-008B-7211-24262F5BB309}"/>
                </a:ext>
              </a:extLst>
            </p:cNvPr>
            <p:cNvSpPr/>
            <p:nvPr/>
          </p:nvSpPr>
          <p:spPr>
            <a:xfrm>
              <a:off x="7463838" y="4327336"/>
              <a:ext cx="737601" cy="248530"/>
            </a:xfrm>
            <a:custGeom>
              <a:avLst/>
              <a:gdLst/>
              <a:ahLst/>
              <a:cxnLst/>
              <a:rect l="l" t="t" r="r" b="b"/>
              <a:pathLst>
                <a:path w="27610" h="9303" extrusionOk="0">
                  <a:moveTo>
                    <a:pt x="26852" y="1"/>
                  </a:moveTo>
                  <a:cubicBezTo>
                    <a:pt x="14592" y="5258"/>
                    <a:pt x="1" y="6234"/>
                    <a:pt x="1" y="6234"/>
                  </a:cubicBezTo>
                  <a:lnTo>
                    <a:pt x="508" y="9302"/>
                  </a:lnTo>
                  <a:cubicBezTo>
                    <a:pt x="17506" y="7698"/>
                    <a:pt x="27610" y="2267"/>
                    <a:pt x="27610" y="2267"/>
                  </a:cubicBezTo>
                  <a:lnTo>
                    <a:pt x="2685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1" name="Google Shape;1888;p14">
              <a:extLst>
                <a:ext uri="{FF2B5EF4-FFF2-40B4-BE49-F238E27FC236}">
                  <a16:creationId xmlns:a16="http://schemas.microsoft.com/office/drawing/2014/main" id="{C2C91685-ECAA-042D-05A1-4D8C52133F3C}"/>
                </a:ext>
              </a:extLst>
            </p:cNvPr>
            <p:cNvSpPr/>
            <p:nvPr/>
          </p:nvSpPr>
          <p:spPr>
            <a:xfrm>
              <a:off x="7454916" y="4318654"/>
              <a:ext cx="756302" cy="265948"/>
            </a:xfrm>
            <a:custGeom>
              <a:avLst/>
              <a:gdLst/>
              <a:ahLst/>
              <a:cxnLst/>
              <a:rect l="l" t="t" r="r" b="b"/>
              <a:pathLst>
                <a:path w="28310" h="9955" extrusionOk="0">
                  <a:moveTo>
                    <a:pt x="26994" y="762"/>
                  </a:moveTo>
                  <a:lnTo>
                    <a:pt x="27552" y="2431"/>
                  </a:lnTo>
                  <a:cubicBezTo>
                    <a:pt x="25922" y="3247"/>
                    <a:pt x="16242" y="7804"/>
                    <a:pt x="1118" y="9274"/>
                  </a:cubicBezTo>
                  <a:lnTo>
                    <a:pt x="713" y="6854"/>
                  </a:lnTo>
                  <a:cubicBezTo>
                    <a:pt x="3018" y="6668"/>
                    <a:pt x="15953" y="5410"/>
                    <a:pt x="26994" y="762"/>
                  </a:cubicBezTo>
                  <a:close/>
                  <a:moveTo>
                    <a:pt x="27184" y="0"/>
                  </a:moveTo>
                  <a:cubicBezTo>
                    <a:pt x="27142" y="0"/>
                    <a:pt x="27100" y="8"/>
                    <a:pt x="27058" y="24"/>
                  </a:cubicBezTo>
                  <a:cubicBezTo>
                    <a:pt x="14990" y="5198"/>
                    <a:pt x="457" y="6225"/>
                    <a:pt x="315" y="6232"/>
                  </a:cubicBezTo>
                  <a:cubicBezTo>
                    <a:pt x="219" y="6238"/>
                    <a:pt x="136" y="6283"/>
                    <a:pt x="78" y="6360"/>
                  </a:cubicBezTo>
                  <a:cubicBezTo>
                    <a:pt x="20" y="6431"/>
                    <a:pt x="1" y="6521"/>
                    <a:pt x="14" y="6610"/>
                  </a:cubicBezTo>
                  <a:lnTo>
                    <a:pt x="521" y="9685"/>
                  </a:lnTo>
                  <a:cubicBezTo>
                    <a:pt x="547" y="9839"/>
                    <a:pt x="681" y="9955"/>
                    <a:pt x="842" y="9955"/>
                  </a:cubicBezTo>
                  <a:lnTo>
                    <a:pt x="874" y="9955"/>
                  </a:lnTo>
                  <a:cubicBezTo>
                    <a:pt x="17744" y="8363"/>
                    <a:pt x="28002" y="2932"/>
                    <a:pt x="28104" y="2881"/>
                  </a:cubicBezTo>
                  <a:cubicBezTo>
                    <a:pt x="28239" y="2804"/>
                    <a:pt x="28310" y="2643"/>
                    <a:pt x="28258" y="2489"/>
                  </a:cubicBezTo>
                  <a:lnTo>
                    <a:pt x="27495" y="223"/>
                  </a:lnTo>
                  <a:cubicBezTo>
                    <a:pt x="27450" y="85"/>
                    <a:pt x="27322" y="0"/>
                    <a:pt x="2718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2" name="Google Shape;1889;p14">
              <a:extLst>
                <a:ext uri="{FF2B5EF4-FFF2-40B4-BE49-F238E27FC236}">
                  <a16:creationId xmlns:a16="http://schemas.microsoft.com/office/drawing/2014/main" id="{C21D961C-AC2E-BD64-9942-E700ED9F12A2}"/>
                </a:ext>
              </a:extLst>
            </p:cNvPr>
            <p:cNvSpPr/>
            <p:nvPr/>
          </p:nvSpPr>
          <p:spPr>
            <a:xfrm>
              <a:off x="7603604" y="3332909"/>
              <a:ext cx="684946" cy="1565900"/>
            </a:xfrm>
            <a:custGeom>
              <a:avLst/>
              <a:gdLst/>
              <a:ahLst/>
              <a:cxnLst/>
              <a:rect l="l" t="t" r="r" b="b"/>
              <a:pathLst>
                <a:path w="25639" h="58615" extrusionOk="0">
                  <a:moveTo>
                    <a:pt x="1021" y="1"/>
                  </a:moveTo>
                  <a:cubicBezTo>
                    <a:pt x="1021" y="1"/>
                    <a:pt x="552" y="39"/>
                    <a:pt x="0" y="110"/>
                  </a:cubicBezTo>
                  <a:cubicBezTo>
                    <a:pt x="1149" y="1939"/>
                    <a:pt x="2202" y="3827"/>
                    <a:pt x="3261" y="5714"/>
                  </a:cubicBezTo>
                  <a:cubicBezTo>
                    <a:pt x="6940" y="12287"/>
                    <a:pt x="10631" y="18905"/>
                    <a:pt x="13038" y="26044"/>
                  </a:cubicBezTo>
                  <a:cubicBezTo>
                    <a:pt x="14367" y="29998"/>
                    <a:pt x="15291" y="34074"/>
                    <a:pt x="16209" y="38144"/>
                  </a:cubicBezTo>
                  <a:cubicBezTo>
                    <a:pt x="16658" y="40127"/>
                    <a:pt x="17108" y="42111"/>
                    <a:pt x="17557" y="44095"/>
                  </a:cubicBezTo>
                  <a:cubicBezTo>
                    <a:pt x="17705" y="44762"/>
                    <a:pt x="17852" y="45423"/>
                    <a:pt x="18006" y="46078"/>
                  </a:cubicBezTo>
                  <a:cubicBezTo>
                    <a:pt x="18058" y="46309"/>
                    <a:pt x="18109" y="46540"/>
                    <a:pt x="18167" y="46778"/>
                  </a:cubicBezTo>
                  <a:cubicBezTo>
                    <a:pt x="18751" y="49384"/>
                    <a:pt x="19322" y="52196"/>
                    <a:pt x="18282" y="54654"/>
                  </a:cubicBezTo>
                  <a:cubicBezTo>
                    <a:pt x="17602" y="56246"/>
                    <a:pt x="16325" y="57498"/>
                    <a:pt x="14996" y="58615"/>
                  </a:cubicBezTo>
                  <a:cubicBezTo>
                    <a:pt x="19258" y="57331"/>
                    <a:pt x="22956" y="55803"/>
                    <a:pt x="23893" y="54930"/>
                  </a:cubicBezTo>
                  <a:cubicBezTo>
                    <a:pt x="25639" y="53287"/>
                    <a:pt x="24278" y="47157"/>
                    <a:pt x="23476" y="44152"/>
                  </a:cubicBezTo>
                  <a:lnTo>
                    <a:pt x="23906" y="43985"/>
                  </a:lnTo>
                  <a:lnTo>
                    <a:pt x="20581" y="34074"/>
                  </a:lnTo>
                  <a:lnTo>
                    <a:pt x="14906" y="17102"/>
                  </a:lnTo>
                  <a:cubicBezTo>
                    <a:pt x="12749" y="13327"/>
                    <a:pt x="4674" y="4777"/>
                    <a:pt x="4674" y="4777"/>
                  </a:cubicBezTo>
                  <a:lnTo>
                    <a:pt x="4244" y="4218"/>
                  </a:lnTo>
                  <a:lnTo>
                    <a:pt x="1021" y="1"/>
                  </a:ln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3" name="Google Shape;1890;p14">
              <a:extLst>
                <a:ext uri="{FF2B5EF4-FFF2-40B4-BE49-F238E27FC236}">
                  <a16:creationId xmlns:a16="http://schemas.microsoft.com/office/drawing/2014/main" id="{A07E730C-8871-B7DB-102E-514485681CD9}"/>
                </a:ext>
              </a:extLst>
            </p:cNvPr>
            <p:cNvSpPr/>
            <p:nvPr/>
          </p:nvSpPr>
          <p:spPr>
            <a:xfrm>
              <a:off x="7521299" y="3812211"/>
              <a:ext cx="134457" cy="577605"/>
            </a:xfrm>
            <a:custGeom>
              <a:avLst/>
              <a:gdLst/>
              <a:ahLst/>
              <a:cxnLst/>
              <a:rect l="l" t="t" r="r" b="b"/>
              <a:pathLst>
                <a:path w="5033" h="21621" extrusionOk="0">
                  <a:moveTo>
                    <a:pt x="642" y="1"/>
                  </a:moveTo>
                  <a:lnTo>
                    <a:pt x="0" y="110"/>
                  </a:lnTo>
                  <a:cubicBezTo>
                    <a:pt x="26" y="257"/>
                    <a:pt x="2497" y="14746"/>
                    <a:pt x="4404" y="21621"/>
                  </a:cubicBezTo>
                  <a:lnTo>
                    <a:pt x="5033" y="21447"/>
                  </a:lnTo>
                  <a:cubicBezTo>
                    <a:pt x="3133" y="14604"/>
                    <a:pt x="668" y="148"/>
                    <a:pt x="64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4" name="Google Shape;1891;p14">
              <a:extLst>
                <a:ext uri="{FF2B5EF4-FFF2-40B4-BE49-F238E27FC236}">
                  <a16:creationId xmlns:a16="http://schemas.microsoft.com/office/drawing/2014/main" id="{1233A535-57AF-0EA5-9B2C-76CBF544760A}"/>
                </a:ext>
              </a:extLst>
            </p:cNvPr>
            <p:cNvSpPr/>
            <p:nvPr/>
          </p:nvSpPr>
          <p:spPr>
            <a:xfrm>
              <a:off x="7777136" y="3757340"/>
              <a:ext cx="165873" cy="566118"/>
            </a:xfrm>
            <a:custGeom>
              <a:avLst/>
              <a:gdLst/>
              <a:ahLst/>
              <a:cxnLst/>
              <a:rect l="l" t="t" r="r" b="b"/>
              <a:pathLst>
                <a:path w="6209" h="21191" extrusionOk="0">
                  <a:moveTo>
                    <a:pt x="630" y="0"/>
                  </a:moveTo>
                  <a:lnTo>
                    <a:pt x="1" y="187"/>
                  </a:lnTo>
                  <a:cubicBezTo>
                    <a:pt x="46" y="328"/>
                    <a:pt x="4173" y="14264"/>
                    <a:pt x="5566" y="21190"/>
                  </a:cubicBezTo>
                  <a:lnTo>
                    <a:pt x="6208" y="21062"/>
                  </a:lnTo>
                  <a:cubicBezTo>
                    <a:pt x="4809" y="14103"/>
                    <a:pt x="668" y="142"/>
                    <a:pt x="6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5" name="Google Shape;1892;p14">
              <a:extLst>
                <a:ext uri="{FF2B5EF4-FFF2-40B4-BE49-F238E27FC236}">
                  <a16:creationId xmlns:a16="http://schemas.microsoft.com/office/drawing/2014/main" id="{0C917073-126D-2F6F-7392-25104BDFC107}"/>
                </a:ext>
              </a:extLst>
            </p:cNvPr>
            <p:cNvSpPr/>
            <p:nvPr/>
          </p:nvSpPr>
          <p:spPr>
            <a:xfrm>
              <a:off x="7679898" y="3877206"/>
              <a:ext cx="114260" cy="484664"/>
            </a:xfrm>
            <a:custGeom>
              <a:avLst/>
              <a:gdLst/>
              <a:ahLst/>
              <a:cxnLst/>
              <a:rect l="l" t="t" r="r" b="b"/>
              <a:pathLst>
                <a:path w="4277" h="18142" extrusionOk="0">
                  <a:moveTo>
                    <a:pt x="643" y="0"/>
                  </a:moveTo>
                  <a:lnTo>
                    <a:pt x="1" y="129"/>
                  </a:lnTo>
                  <a:cubicBezTo>
                    <a:pt x="27" y="257"/>
                    <a:pt x="2594" y="12929"/>
                    <a:pt x="3634" y="18141"/>
                  </a:cubicBezTo>
                  <a:lnTo>
                    <a:pt x="4276" y="18013"/>
                  </a:lnTo>
                  <a:cubicBezTo>
                    <a:pt x="3236" y="12800"/>
                    <a:pt x="669" y="129"/>
                    <a:pt x="64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6" name="Google Shape;1893;p14">
              <a:extLst>
                <a:ext uri="{FF2B5EF4-FFF2-40B4-BE49-F238E27FC236}">
                  <a16:creationId xmlns:a16="http://schemas.microsoft.com/office/drawing/2014/main" id="{1888D742-01F7-134B-9FE7-7BC7E7C42B1F}"/>
                </a:ext>
              </a:extLst>
            </p:cNvPr>
            <p:cNvSpPr/>
            <p:nvPr/>
          </p:nvSpPr>
          <p:spPr>
            <a:xfrm>
              <a:off x="7410518" y="3908248"/>
              <a:ext cx="104803" cy="501120"/>
            </a:xfrm>
            <a:custGeom>
              <a:avLst/>
              <a:gdLst/>
              <a:ahLst/>
              <a:cxnLst/>
              <a:rect l="l" t="t" r="r" b="b"/>
              <a:pathLst>
                <a:path w="3923" h="18758" extrusionOk="0">
                  <a:moveTo>
                    <a:pt x="642" y="0"/>
                  </a:moveTo>
                  <a:lnTo>
                    <a:pt x="0" y="97"/>
                  </a:lnTo>
                  <a:cubicBezTo>
                    <a:pt x="26" y="238"/>
                    <a:pt x="2157" y="14322"/>
                    <a:pt x="3293" y="18757"/>
                  </a:cubicBezTo>
                  <a:lnTo>
                    <a:pt x="3922" y="18597"/>
                  </a:lnTo>
                  <a:cubicBezTo>
                    <a:pt x="2793" y="14193"/>
                    <a:pt x="668" y="142"/>
                    <a:pt x="64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7" name="Google Shape;1894;p14">
              <a:extLst>
                <a:ext uri="{FF2B5EF4-FFF2-40B4-BE49-F238E27FC236}">
                  <a16:creationId xmlns:a16="http://schemas.microsoft.com/office/drawing/2014/main" id="{F0DC74DF-1076-8A3A-8B01-3BC272A59846}"/>
                </a:ext>
              </a:extLst>
            </p:cNvPr>
            <p:cNvSpPr/>
            <p:nvPr/>
          </p:nvSpPr>
          <p:spPr>
            <a:xfrm>
              <a:off x="7925984" y="3789397"/>
              <a:ext cx="144582" cy="491342"/>
            </a:xfrm>
            <a:custGeom>
              <a:avLst/>
              <a:gdLst/>
              <a:ahLst/>
              <a:cxnLst/>
              <a:rect l="l" t="t" r="r" b="b"/>
              <a:pathLst>
                <a:path w="5412" h="18392" extrusionOk="0">
                  <a:moveTo>
                    <a:pt x="630" y="1"/>
                  </a:moveTo>
                  <a:lnTo>
                    <a:pt x="1" y="181"/>
                  </a:lnTo>
                  <a:cubicBezTo>
                    <a:pt x="46" y="335"/>
                    <a:pt x="4237" y="15131"/>
                    <a:pt x="4770" y="18392"/>
                  </a:cubicBezTo>
                  <a:lnTo>
                    <a:pt x="5412" y="18289"/>
                  </a:lnTo>
                  <a:cubicBezTo>
                    <a:pt x="4879" y="14990"/>
                    <a:pt x="803" y="611"/>
                    <a:pt x="6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8" name="Google Shape;1895;p14">
              <a:extLst>
                <a:ext uri="{FF2B5EF4-FFF2-40B4-BE49-F238E27FC236}">
                  <a16:creationId xmlns:a16="http://schemas.microsoft.com/office/drawing/2014/main" id="{F742C904-57D1-A0DC-0E6C-BFA54E19FD59}"/>
                </a:ext>
              </a:extLst>
            </p:cNvPr>
            <p:cNvSpPr/>
            <p:nvPr/>
          </p:nvSpPr>
          <p:spPr>
            <a:xfrm rot="5012803">
              <a:off x="7408865" y="4024822"/>
              <a:ext cx="335451" cy="266849"/>
            </a:xfrm>
            <a:custGeom>
              <a:avLst/>
              <a:gdLst/>
              <a:ahLst/>
              <a:cxnLst/>
              <a:rect l="l" t="t" r="r" b="b"/>
              <a:pathLst>
                <a:path w="12557" h="9989" extrusionOk="0">
                  <a:moveTo>
                    <a:pt x="5817" y="1"/>
                  </a:moveTo>
                  <a:cubicBezTo>
                    <a:pt x="5448" y="1"/>
                    <a:pt x="5060" y="44"/>
                    <a:pt x="4654" y="137"/>
                  </a:cubicBezTo>
                  <a:cubicBezTo>
                    <a:pt x="4539" y="162"/>
                    <a:pt x="4417" y="188"/>
                    <a:pt x="4301" y="227"/>
                  </a:cubicBezTo>
                  <a:cubicBezTo>
                    <a:pt x="655" y="1254"/>
                    <a:pt x="0" y="4605"/>
                    <a:pt x="1239" y="7095"/>
                  </a:cubicBezTo>
                  <a:cubicBezTo>
                    <a:pt x="2076" y="8885"/>
                    <a:pt x="3870" y="9989"/>
                    <a:pt x="5790" y="9989"/>
                  </a:cubicBezTo>
                  <a:cubicBezTo>
                    <a:pt x="6121" y="9989"/>
                    <a:pt x="6457" y="9956"/>
                    <a:pt x="6792" y="9888"/>
                  </a:cubicBezTo>
                  <a:cubicBezTo>
                    <a:pt x="12557" y="8838"/>
                    <a:pt x="11090" y="1"/>
                    <a:pt x="581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9" name="Google Shape;1896;p14">
              <a:extLst>
                <a:ext uri="{FF2B5EF4-FFF2-40B4-BE49-F238E27FC236}">
                  <a16:creationId xmlns:a16="http://schemas.microsoft.com/office/drawing/2014/main" id="{6F207BD3-C5BF-73A0-1D86-5CC2ACAEFBAE}"/>
                </a:ext>
              </a:extLst>
            </p:cNvPr>
            <p:cNvSpPr/>
            <p:nvPr/>
          </p:nvSpPr>
          <p:spPr>
            <a:xfrm rot="5749646">
              <a:off x="7435127" y="4004162"/>
              <a:ext cx="285910" cy="275544"/>
            </a:xfrm>
            <a:custGeom>
              <a:avLst/>
              <a:gdLst/>
              <a:ahLst/>
              <a:cxnLst/>
              <a:rect l="l" t="t" r="r" b="b"/>
              <a:pathLst>
                <a:path w="10702" h="10314" extrusionOk="0">
                  <a:moveTo>
                    <a:pt x="5517" y="318"/>
                  </a:moveTo>
                  <a:cubicBezTo>
                    <a:pt x="6703" y="318"/>
                    <a:pt x="7837" y="837"/>
                    <a:pt x="8622" y="1731"/>
                  </a:cubicBezTo>
                  <a:cubicBezTo>
                    <a:pt x="9893" y="3137"/>
                    <a:pt x="10348" y="5358"/>
                    <a:pt x="9745" y="7129"/>
                  </a:cubicBezTo>
                  <a:cubicBezTo>
                    <a:pt x="9244" y="8612"/>
                    <a:pt x="8070" y="9588"/>
                    <a:pt x="6446" y="9883"/>
                  </a:cubicBezTo>
                  <a:cubicBezTo>
                    <a:pt x="6118" y="9951"/>
                    <a:pt x="5789" y="9984"/>
                    <a:pt x="5464" y="9984"/>
                  </a:cubicBezTo>
                  <a:cubicBezTo>
                    <a:pt x="3608" y="9984"/>
                    <a:pt x="1876" y="8912"/>
                    <a:pt x="1073" y="7181"/>
                  </a:cubicBezTo>
                  <a:cubicBezTo>
                    <a:pt x="405" y="5839"/>
                    <a:pt x="334" y="4305"/>
                    <a:pt x="887" y="3066"/>
                  </a:cubicBezTo>
                  <a:cubicBezTo>
                    <a:pt x="1426" y="1846"/>
                    <a:pt x="2511" y="973"/>
                    <a:pt x="4038" y="543"/>
                  </a:cubicBezTo>
                  <a:cubicBezTo>
                    <a:pt x="4147" y="505"/>
                    <a:pt x="4263" y="479"/>
                    <a:pt x="4379" y="453"/>
                  </a:cubicBezTo>
                  <a:cubicBezTo>
                    <a:pt x="4744" y="370"/>
                    <a:pt x="5117" y="325"/>
                    <a:pt x="5496" y="325"/>
                  </a:cubicBezTo>
                  <a:lnTo>
                    <a:pt x="5496" y="318"/>
                  </a:lnTo>
                  <a:cubicBezTo>
                    <a:pt x="5503" y="318"/>
                    <a:pt x="5510" y="318"/>
                    <a:pt x="5517" y="318"/>
                  </a:cubicBezTo>
                  <a:close/>
                  <a:moveTo>
                    <a:pt x="5503" y="0"/>
                  </a:moveTo>
                  <a:cubicBezTo>
                    <a:pt x="5115" y="0"/>
                    <a:pt x="4716" y="46"/>
                    <a:pt x="4308" y="139"/>
                  </a:cubicBezTo>
                  <a:cubicBezTo>
                    <a:pt x="4186" y="164"/>
                    <a:pt x="4058" y="197"/>
                    <a:pt x="3942" y="229"/>
                  </a:cubicBezTo>
                  <a:cubicBezTo>
                    <a:pt x="2331" y="684"/>
                    <a:pt x="1169" y="1622"/>
                    <a:pt x="585" y="2931"/>
                  </a:cubicBezTo>
                  <a:cubicBezTo>
                    <a:pt x="1" y="4260"/>
                    <a:pt x="71" y="5903"/>
                    <a:pt x="777" y="7322"/>
                  </a:cubicBezTo>
                  <a:cubicBezTo>
                    <a:pt x="1625" y="9145"/>
                    <a:pt x="3454" y="10313"/>
                    <a:pt x="5470" y="10313"/>
                  </a:cubicBezTo>
                  <a:cubicBezTo>
                    <a:pt x="5816" y="10307"/>
                    <a:pt x="6170" y="10275"/>
                    <a:pt x="6510" y="10204"/>
                  </a:cubicBezTo>
                  <a:cubicBezTo>
                    <a:pt x="8256" y="9890"/>
                    <a:pt x="9514" y="8830"/>
                    <a:pt x="10060" y="7232"/>
                  </a:cubicBezTo>
                  <a:cubicBezTo>
                    <a:pt x="10702" y="5358"/>
                    <a:pt x="10214" y="3002"/>
                    <a:pt x="8872" y="1512"/>
                  </a:cubicBezTo>
                  <a:cubicBezTo>
                    <a:pt x="7977" y="518"/>
                    <a:pt x="6806"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0" name="Google Shape;1897;p14">
              <a:extLst>
                <a:ext uri="{FF2B5EF4-FFF2-40B4-BE49-F238E27FC236}">
                  <a16:creationId xmlns:a16="http://schemas.microsoft.com/office/drawing/2014/main" id="{09D91B97-AEFC-1DBB-1C84-42789D1F45BE}"/>
                </a:ext>
              </a:extLst>
            </p:cNvPr>
            <p:cNvSpPr/>
            <p:nvPr/>
          </p:nvSpPr>
          <p:spPr>
            <a:xfrm rot="5012803">
              <a:off x="7530312" y="3970713"/>
              <a:ext cx="148692" cy="183527"/>
            </a:xfrm>
            <a:custGeom>
              <a:avLst/>
              <a:gdLst/>
              <a:ahLst/>
              <a:cxnLst/>
              <a:rect l="l" t="t" r="r" b="b"/>
              <a:pathLst>
                <a:path w="5566" h="6870" extrusionOk="0">
                  <a:moveTo>
                    <a:pt x="4301" y="1"/>
                  </a:moveTo>
                  <a:cubicBezTo>
                    <a:pt x="655" y="1028"/>
                    <a:pt x="0" y="4378"/>
                    <a:pt x="1239" y="6869"/>
                  </a:cubicBezTo>
                  <a:cubicBezTo>
                    <a:pt x="5566" y="4558"/>
                    <a:pt x="4301" y="1"/>
                    <a:pt x="430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1" name="Google Shape;1898;p14">
              <a:extLst>
                <a:ext uri="{FF2B5EF4-FFF2-40B4-BE49-F238E27FC236}">
                  <a16:creationId xmlns:a16="http://schemas.microsoft.com/office/drawing/2014/main" id="{C608B4E0-E384-B512-87DC-CE7749F27B40}"/>
                </a:ext>
              </a:extLst>
            </p:cNvPr>
            <p:cNvSpPr/>
            <p:nvPr/>
          </p:nvSpPr>
          <p:spPr>
            <a:xfrm rot="4723234">
              <a:off x="7757752" y="3964617"/>
              <a:ext cx="318291" cy="253351"/>
            </a:xfrm>
            <a:custGeom>
              <a:avLst/>
              <a:gdLst/>
              <a:ahLst/>
              <a:cxnLst/>
              <a:rect l="l" t="t" r="r" b="b"/>
              <a:pathLst>
                <a:path w="11915" h="9484" extrusionOk="0">
                  <a:moveTo>
                    <a:pt x="5539" y="0"/>
                  </a:moveTo>
                  <a:cubicBezTo>
                    <a:pt x="5181" y="0"/>
                    <a:pt x="4804" y="43"/>
                    <a:pt x="4410" y="135"/>
                  </a:cubicBezTo>
                  <a:cubicBezTo>
                    <a:pt x="4301" y="161"/>
                    <a:pt x="4192" y="187"/>
                    <a:pt x="4083" y="219"/>
                  </a:cubicBezTo>
                  <a:cubicBezTo>
                    <a:pt x="617" y="1201"/>
                    <a:pt x="0" y="4372"/>
                    <a:pt x="1175" y="6741"/>
                  </a:cubicBezTo>
                  <a:cubicBezTo>
                    <a:pt x="1973" y="8440"/>
                    <a:pt x="3668" y="9483"/>
                    <a:pt x="5489" y="9483"/>
                  </a:cubicBezTo>
                  <a:cubicBezTo>
                    <a:pt x="5807" y="9483"/>
                    <a:pt x="6130" y="9451"/>
                    <a:pt x="6452" y="9385"/>
                  </a:cubicBezTo>
                  <a:cubicBezTo>
                    <a:pt x="11914" y="8379"/>
                    <a:pt x="10536" y="0"/>
                    <a:pt x="55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2" name="Google Shape;1899;p14">
              <a:extLst>
                <a:ext uri="{FF2B5EF4-FFF2-40B4-BE49-F238E27FC236}">
                  <a16:creationId xmlns:a16="http://schemas.microsoft.com/office/drawing/2014/main" id="{FF74519C-7E9F-3782-F9FE-F8655CE57236}"/>
                </a:ext>
              </a:extLst>
            </p:cNvPr>
            <p:cNvSpPr/>
            <p:nvPr/>
          </p:nvSpPr>
          <p:spPr>
            <a:xfrm rot="5547389">
              <a:off x="7779374" y="3944655"/>
              <a:ext cx="272195" cy="262016"/>
            </a:xfrm>
            <a:custGeom>
              <a:avLst/>
              <a:gdLst/>
              <a:ahLst/>
              <a:cxnLst/>
              <a:rect l="l" t="t" r="r" b="b"/>
              <a:pathLst>
                <a:path w="10189" h="9808" extrusionOk="0">
                  <a:moveTo>
                    <a:pt x="5267" y="320"/>
                  </a:moveTo>
                  <a:cubicBezTo>
                    <a:pt x="6383" y="320"/>
                    <a:pt x="7452" y="801"/>
                    <a:pt x="8192" y="1642"/>
                  </a:cubicBezTo>
                  <a:cubicBezTo>
                    <a:pt x="9392" y="2965"/>
                    <a:pt x="9835" y="5070"/>
                    <a:pt x="9264" y="6758"/>
                  </a:cubicBezTo>
                  <a:cubicBezTo>
                    <a:pt x="8789" y="8171"/>
                    <a:pt x="7678" y="9101"/>
                    <a:pt x="6138" y="9384"/>
                  </a:cubicBezTo>
                  <a:cubicBezTo>
                    <a:pt x="5824" y="9449"/>
                    <a:pt x="5509" y="9481"/>
                    <a:pt x="5199" y="9481"/>
                  </a:cubicBezTo>
                  <a:cubicBezTo>
                    <a:pt x="3440" y="9481"/>
                    <a:pt x="1804" y="8465"/>
                    <a:pt x="1041" y="6823"/>
                  </a:cubicBezTo>
                  <a:cubicBezTo>
                    <a:pt x="405" y="5552"/>
                    <a:pt x="341" y="4094"/>
                    <a:pt x="861" y="2926"/>
                  </a:cubicBezTo>
                  <a:cubicBezTo>
                    <a:pt x="1374" y="1771"/>
                    <a:pt x="2402" y="943"/>
                    <a:pt x="3846" y="538"/>
                  </a:cubicBezTo>
                  <a:cubicBezTo>
                    <a:pt x="3955" y="506"/>
                    <a:pt x="4064" y="474"/>
                    <a:pt x="4160" y="448"/>
                  </a:cubicBezTo>
                  <a:cubicBezTo>
                    <a:pt x="4513" y="365"/>
                    <a:pt x="4879" y="320"/>
                    <a:pt x="5245" y="320"/>
                  </a:cubicBezTo>
                  <a:cubicBezTo>
                    <a:pt x="5253" y="320"/>
                    <a:pt x="5260" y="320"/>
                    <a:pt x="5267" y="320"/>
                  </a:cubicBezTo>
                  <a:close/>
                  <a:moveTo>
                    <a:pt x="5256" y="0"/>
                  </a:moveTo>
                  <a:cubicBezTo>
                    <a:pt x="4877" y="0"/>
                    <a:pt x="4484" y="46"/>
                    <a:pt x="4083" y="140"/>
                  </a:cubicBezTo>
                  <a:cubicBezTo>
                    <a:pt x="3981" y="166"/>
                    <a:pt x="3865" y="192"/>
                    <a:pt x="3756" y="224"/>
                  </a:cubicBezTo>
                  <a:cubicBezTo>
                    <a:pt x="2222" y="654"/>
                    <a:pt x="1118" y="1533"/>
                    <a:pt x="559" y="2791"/>
                  </a:cubicBezTo>
                  <a:cubicBezTo>
                    <a:pt x="1" y="4050"/>
                    <a:pt x="71" y="5616"/>
                    <a:pt x="745" y="6964"/>
                  </a:cubicBezTo>
                  <a:cubicBezTo>
                    <a:pt x="1548" y="8697"/>
                    <a:pt x="3287" y="9808"/>
                    <a:pt x="5200" y="9808"/>
                  </a:cubicBezTo>
                  <a:cubicBezTo>
                    <a:pt x="5534" y="9808"/>
                    <a:pt x="5868" y="9776"/>
                    <a:pt x="6202" y="9711"/>
                  </a:cubicBezTo>
                  <a:cubicBezTo>
                    <a:pt x="7864" y="9403"/>
                    <a:pt x="9065" y="8389"/>
                    <a:pt x="9578" y="6868"/>
                  </a:cubicBezTo>
                  <a:cubicBezTo>
                    <a:pt x="10188" y="5070"/>
                    <a:pt x="9719" y="2836"/>
                    <a:pt x="8436" y="1424"/>
                  </a:cubicBezTo>
                  <a:cubicBezTo>
                    <a:pt x="7587" y="487"/>
                    <a:pt x="6487" y="0"/>
                    <a:pt x="525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3" name="Google Shape;1900;p14">
              <a:extLst>
                <a:ext uri="{FF2B5EF4-FFF2-40B4-BE49-F238E27FC236}">
                  <a16:creationId xmlns:a16="http://schemas.microsoft.com/office/drawing/2014/main" id="{2347D28B-E4E9-91E2-D769-3884597FC7CE}"/>
                </a:ext>
              </a:extLst>
            </p:cNvPr>
            <p:cNvSpPr/>
            <p:nvPr/>
          </p:nvSpPr>
          <p:spPr>
            <a:xfrm rot="4723234">
              <a:off x="7862039" y="3910751"/>
              <a:ext cx="141234" cy="174252"/>
            </a:xfrm>
            <a:custGeom>
              <a:avLst/>
              <a:gdLst/>
              <a:ahLst/>
              <a:cxnLst/>
              <a:rect l="l" t="t" r="r" b="b"/>
              <a:pathLst>
                <a:path w="5287" h="6523" extrusionOk="0">
                  <a:moveTo>
                    <a:pt x="4083" y="1"/>
                  </a:moveTo>
                  <a:cubicBezTo>
                    <a:pt x="4083" y="1"/>
                    <a:pt x="4083" y="1"/>
                    <a:pt x="4083" y="1"/>
                  </a:cubicBezTo>
                  <a:cubicBezTo>
                    <a:pt x="617" y="983"/>
                    <a:pt x="0" y="4154"/>
                    <a:pt x="1175" y="6523"/>
                  </a:cubicBezTo>
                  <a:cubicBezTo>
                    <a:pt x="5287" y="4329"/>
                    <a:pt x="4085" y="1"/>
                    <a:pt x="40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4" name="Google Shape;1901;p14">
              <a:extLst>
                <a:ext uri="{FF2B5EF4-FFF2-40B4-BE49-F238E27FC236}">
                  <a16:creationId xmlns:a16="http://schemas.microsoft.com/office/drawing/2014/main" id="{8C4DFBF1-09CF-A62E-A980-A2D3F61F1822}"/>
                </a:ext>
              </a:extLst>
            </p:cNvPr>
            <p:cNvSpPr/>
            <p:nvPr/>
          </p:nvSpPr>
          <p:spPr>
            <a:xfrm rot="9160486" flipH="1">
              <a:off x="7544928" y="4264139"/>
              <a:ext cx="146335" cy="80781"/>
            </a:xfrm>
            <a:custGeom>
              <a:avLst/>
              <a:gdLst/>
              <a:ahLst/>
              <a:cxnLst/>
              <a:rect l="l" t="t" r="r" b="b"/>
              <a:pathLst>
                <a:path w="5478" h="3024" extrusionOk="0">
                  <a:moveTo>
                    <a:pt x="2626" y="0"/>
                  </a:moveTo>
                  <a:cubicBezTo>
                    <a:pt x="2522" y="0"/>
                    <a:pt x="2423" y="17"/>
                    <a:pt x="2331" y="53"/>
                  </a:cubicBezTo>
                  <a:cubicBezTo>
                    <a:pt x="1214" y="490"/>
                    <a:pt x="1" y="2589"/>
                    <a:pt x="206" y="2980"/>
                  </a:cubicBezTo>
                  <a:cubicBezTo>
                    <a:pt x="222" y="3011"/>
                    <a:pt x="252" y="3024"/>
                    <a:pt x="294" y="3024"/>
                  </a:cubicBezTo>
                  <a:cubicBezTo>
                    <a:pt x="597" y="3024"/>
                    <a:pt x="1539"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72" y="0"/>
                    <a:pt x="2626" y="0"/>
                  </a:cubicBezTo>
                  <a:close/>
                </a:path>
              </a:pathLst>
            </a:custGeom>
            <a:solidFill>
              <a:srgbClr val="7F332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5" name="Google Shape;1902;p14">
              <a:extLst>
                <a:ext uri="{FF2B5EF4-FFF2-40B4-BE49-F238E27FC236}">
                  <a16:creationId xmlns:a16="http://schemas.microsoft.com/office/drawing/2014/main" id="{6634D462-5812-716B-C222-DA9A9FF7F6B1}"/>
                </a:ext>
              </a:extLst>
            </p:cNvPr>
            <p:cNvSpPr/>
            <p:nvPr/>
          </p:nvSpPr>
          <p:spPr>
            <a:xfrm rot="9160486" flipH="1">
              <a:off x="7540012" y="4254986"/>
              <a:ext cx="157448" cy="98305"/>
            </a:xfrm>
            <a:custGeom>
              <a:avLst/>
              <a:gdLst/>
              <a:ahLst/>
              <a:cxnLst/>
              <a:rect l="l" t="t" r="r" b="b"/>
              <a:pathLst>
                <a:path w="5894" h="3680" extrusionOk="0">
                  <a:moveTo>
                    <a:pt x="2800" y="649"/>
                  </a:moveTo>
                  <a:cubicBezTo>
                    <a:pt x="2992" y="662"/>
                    <a:pt x="3172" y="720"/>
                    <a:pt x="3339" y="809"/>
                  </a:cubicBezTo>
                  <a:cubicBezTo>
                    <a:pt x="4007" y="1130"/>
                    <a:pt x="4668" y="1830"/>
                    <a:pt x="4982" y="2241"/>
                  </a:cubicBezTo>
                  <a:cubicBezTo>
                    <a:pt x="4880" y="2234"/>
                    <a:pt x="4770" y="2222"/>
                    <a:pt x="4674" y="2215"/>
                  </a:cubicBezTo>
                  <a:cubicBezTo>
                    <a:pt x="4353" y="2187"/>
                    <a:pt x="3962" y="2152"/>
                    <a:pt x="3544" y="2152"/>
                  </a:cubicBezTo>
                  <a:cubicBezTo>
                    <a:pt x="3286" y="2152"/>
                    <a:pt x="3018" y="2166"/>
                    <a:pt x="2748" y="2202"/>
                  </a:cubicBezTo>
                  <a:cubicBezTo>
                    <a:pt x="2036" y="2305"/>
                    <a:pt x="1400" y="2607"/>
                    <a:pt x="938" y="2825"/>
                  </a:cubicBezTo>
                  <a:cubicBezTo>
                    <a:pt x="880" y="2851"/>
                    <a:pt x="823" y="2883"/>
                    <a:pt x="758" y="2909"/>
                  </a:cubicBezTo>
                  <a:cubicBezTo>
                    <a:pt x="1002" y="2286"/>
                    <a:pt x="1837" y="996"/>
                    <a:pt x="2626" y="681"/>
                  </a:cubicBezTo>
                  <a:cubicBezTo>
                    <a:pt x="2684" y="662"/>
                    <a:pt x="2742" y="649"/>
                    <a:pt x="2800" y="649"/>
                  </a:cubicBezTo>
                  <a:close/>
                  <a:moveTo>
                    <a:pt x="2808" y="1"/>
                  </a:moveTo>
                  <a:cubicBezTo>
                    <a:pt x="2664" y="1"/>
                    <a:pt x="2524" y="25"/>
                    <a:pt x="2389" y="78"/>
                  </a:cubicBezTo>
                  <a:cubicBezTo>
                    <a:pt x="1426" y="456"/>
                    <a:pt x="476" y="1830"/>
                    <a:pt x="155" y="2677"/>
                  </a:cubicBezTo>
                  <a:cubicBezTo>
                    <a:pt x="20" y="3030"/>
                    <a:pt x="1" y="3281"/>
                    <a:pt x="97" y="3461"/>
                  </a:cubicBezTo>
                  <a:cubicBezTo>
                    <a:pt x="159" y="3591"/>
                    <a:pt x="287" y="3679"/>
                    <a:pt x="435" y="3679"/>
                  </a:cubicBezTo>
                  <a:cubicBezTo>
                    <a:pt x="440" y="3679"/>
                    <a:pt x="445" y="3679"/>
                    <a:pt x="450" y="3679"/>
                  </a:cubicBezTo>
                  <a:cubicBezTo>
                    <a:pt x="662" y="3679"/>
                    <a:pt x="925" y="3550"/>
                    <a:pt x="1221" y="3409"/>
                  </a:cubicBezTo>
                  <a:cubicBezTo>
                    <a:pt x="1651" y="3210"/>
                    <a:pt x="2228" y="2934"/>
                    <a:pt x="2838" y="2844"/>
                  </a:cubicBezTo>
                  <a:cubicBezTo>
                    <a:pt x="3075" y="2811"/>
                    <a:pt x="3315" y="2799"/>
                    <a:pt x="3549" y="2799"/>
                  </a:cubicBezTo>
                  <a:cubicBezTo>
                    <a:pt x="3942" y="2799"/>
                    <a:pt x="4314" y="2833"/>
                    <a:pt x="4616" y="2857"/>
                  </a:cubicBezTo>
                  <a:cubicBezTo>
                    <a:pt x="4859" y="2880"/>
                    <a:pt x="5053" y="2899"/>
                    <a:pt x="5212" y="2899"/>
                  </a:cubicBezTo>
                  <a:cubicBezTo>
                    <a:pt x="5410" y="2899"/>
                    <a:pt x="5552" y="2869"/>
                    <a:pt x="5663" y="2780"/>
                  </a:cubicBezTo>
                  <a:cubicBezTo>
                    <a:pt x="5785" y="2677"/>
                    <a:pt x="5894" y="2485"/>
                    <a:pt x="5682" y="2119"/>
                  </a:cubicBezTo>
                  <a:cubicBezTo>
                    <a:pt x="5345" y="1537"/>
                    <a:pt x="3963" y="1"/>
                    <a:pt x="280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6" name="Google Shape;1903;p14">
              <a:extLst>
                <a:ext uri="{FF2B5EF4-FFF2-40B4-BE49-F238E27FC236}">
                  <a16:creationId xmlns:a16="http://schemas.microsoft.com/office/drawing/2014/main" id="{AAAC14D6-D26D-1ED3-913D-10444A2CC943}"/>
                </a:ext>
              </a:extLst>
            </p:cNvPr>
            <p:cNvSpPr/>
            <p:nvPr/>
          </p:nvSpPr>
          <p:spPr>
            <a:xfrm rot="9160486" flipH="1">
              <a:off x="7877421" y="4201967"/>
              <a:ext cx="146335" cy="80781"/>
            </a:xfrm>
            <a:custGeom>
              <a:avLst/>
              <a:gdLst/>
              <a:ahLst/>
              <a:cxnLst/>
              <a:rect l="l" t="t" r="r" b="b"/>
              <a:pathLst>
                <a:path w="5478" h="3024" extrusionOk="0">
                  <a:moveTo>
                    <a:pt x="2634" y="0"/>
                  </a:moveTo>
                  <a:cubicBezTo>
                    <a:pt x="2532" y="0"/>
                    <a:pt x="2435" y="17"/>
                    <a:pt x="2344" y="53"/>
                  </a:cubicBezTo>
                  <a:cubicBezTo>
                    <a:pt x="1246" y="490"/>
                    <a:pt x="1" y="2602"/>
                    <a:pt x="206" y="2980"/>
                  </a:cubicBezTo>
                  <a:cubicBezTo>
                    <a:pt x="221" y="3010"/>
                    <a:pt x="250" y="3024"/>
                    <a:pt x="292" y="3024"/>
                  </a:cubicBezTo>
                  <a:cubicBezTo>
                    <a:pt x="591" y="3024"/>
                    <a:pt x="1533"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66" y="0"/>
                    <a:pt x="2634" y="0"/>
                  </a:cubicBezTo>
                  <a:close/>
                </a:path>
              </a:pathLst>
            </a:custGeom>
            <a:solidFill>
              <a:srgbClr val="7F332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7" name="Google Shape;1904;p14">
              <a:extLst>
                <a:ext uri="{FF2B5EF4-FFF2-40B4-BE49-F238E27FC236}">
                  <a16:creationId xmlns:a16="http://schemas.microsoft.com/office/drawing/2014/main" id="{4D538A25-F37C-BB0C-0019-EDCA0D4450A3}"/>
                </a:ext>
              </a:extLst>
            </p:cNvPr>
            <p:cNvSpPr/>
            <p:nvPr/>
          </p:nvSpPr>
          <p:spPr>
            <a:xfrm rot="9160486" flipH="1">
              <a:off x="7872520" y="4192876"/>
              <a:ext cx="157288" cy="98278"/>
            </a:xfrm>
            <a:custGeom>
              <a:avLst/>
              <a:gdLst/>
              <a:ahLst/>
              <a:cxnLst/>
              <a:rect l="l" t="t" r="r" b="b"/>
              <a:pathLst>
                <a:path w="5888" h="3679" extrusionOk="0">
                  <a:moveTo>
                    <a:pt x="2812" y="649"/>
                  </a:moveTo>
                  <a:cubicBezTo>
                    <a:pt x="2992" y="662"/>
                    <a:pt x="3172" y="713"/>
                    <a:pt x="3332" y="796"/>
                  </a:cubicBezTo>
                  <a:cubicBezTo>
                    <a:pt x="3974" y="1111"/>
                    <a:pt x="4661" y="1817"/>
                    <a:pt x="4976" y="2234"/>
                  </a:cubicBezTo>
                  <a:cubicBezTo>
                    <a:pt x="4879" y="2228"/>
                    <a:pt x="4770" y="2222"/>
                    <a:pt x="4668" y="2209"/>
                  </a:cubicBezTo>
                  <a:cubicBezTo>
                    <a:pt x="4350" y="2181"/>
                    <a:pt x="3961" y="2146"/>
                    <a:pt x="3542" y="2146"/>
                  </a:cubicBezTo>
                  <a:cubicBezTo>
                    <a:pt x="3284" y="2146"/>
                    <a:pt x="3014" y="2159"/>
                    <a:pt x="2742" y="2196"/>
                  </a:cubicBezTo>
                  <a:cubicBezTo>
                    <a:pt x="2036" y="2299"/>
                    <a:pt x="1400" y="2600"/>
                    <a:pt x="938" y="2825"/>
                  </a:cubicBezTo>
                  <a:lnTo>
                    <a:pt x="765" y="2902"/>
                  </a:lnTo>
                  <a:cubicBezTo>
                    <a:pt x="1022" y="2273"/>
                    <a:pt x="1856" y="995"/>
                    <a:pt x="2639" y="681"/>
                  </a:cubicBezTo>
                  <a:cubicBezTo>
                    <a:pt x="2697" y="662"/>
                    <a:pt x="2755" y="649"/>
                    <a:pt x="2812" y="649"/>
                  </a:cubicBezTo>
                  <a:close/>
                  <a:moveTo>
                    <a:pt x="2815" y="1"/>
                  </a:moveTo>
                  <a:cubicBezTo>
                    <a:pt x="2672" y="1"/>
                    <a:pt x="2534" y="25"/>
                    <a:pt x="2402" y="77"/>
                  </a:cubicBezTo>
                  <a:cubicBezTo>
                    <a:pt x="1458" y="450"/>
                    <a:pt x="450" y="1875"/>
                    <a:pt x="136" y="2729"/>
                  </a:cubicBezTo>
                  <a:cubicBezTo>
                    <a:pt x="14" y="3062"/>
                    <a:pt x="1" y="3287"/>
                    <a:pt x="97" y="3460"/>
                  </a:cubicBezTo>
                  <a:cubicBezTo>
                    <a:pt x="153" y="3591"/>
                    <a:pt x="287" y="3679"/>
                    <a:pt x="429" y="3679"/>
                  </a:cubicBezTo>
                  <a:cubicBezTo>
                    <a:pt x="434" y="3679"/>
                    <a:pt x="439" y="3679"/>
                    <a:pt x="444" y="3679"/>
                  </a:cubicBezTo>
                  <a:cubicBezTo>
                    <a:pt x="656" y="3679"/>
                    <a:pt x="925" y="3550"/>
                    <a:pt x="1214" y="3409"/>
                  </a:cubicBezTo>
                  <a:cubicBezTo>
                    <a:pt x="1644" y="3210"/>
                    <a:pt x="2222" y="2928"/>
                    <a:pt x="2832" y="2844"/>
                  </a:cubicBezTo>
                  <a:cubicBezTo>
                    <a:pt x="3076" y="2810"/>
                    <a:pt x="3325" y="2797"/>
                    <a:pt x="3565" y="2797"/>
                  </a:cubicBezTo>
                  <a:cubicBezTo>
                    <a:pt x="3950" y="2797"/>
                    <a:pt x="4314" y="2829"/>
                    <a:pt x="4610" y="2857"/>
                  </a:cubicBezTo>
                  <a:cubicBezTo>
                    <a:pt x="4852" y="2880"/>
                    <a:pt x="5047" y="2899"/>
                    <a:pt x="5205" y="2899"/>
                  </a:cubicBezTo>
                  <a:cubicBezTo>
                    <a:pt x="5403" y="2899"/>
                    <a:pt x="5546" y="2869"/>
                    <a:pt x="5656" y="2780"/>
                  </a:cubicBezTo>
                  <a:cubicBezTo>
                    <a:pt x="5785" y="2677"/>
                    <a:pt x="5887" y="2485"/>
                    <a:pt x="5669" y="2112"/>
                  </a:cubicBezTo>
                  <a:cubicBezTo>
                    <a:pt x="5338" y="1531"/>
                    <a:pt x="3953" y="1"/>
                    <a:pt x="28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8" name="Google Shape;1905;p14">
              <a:extLst>
                <a:ext uri="{FF2B5EF4-FFF2-40B4-BE49-F238E27FC236}">
                  <a16:creationId xmlns:a16="http://schemas.microsoft.com/office/drawing/2014/main" id="{B7CD4A6A-6E45-31C7-7BBE-90F1E7D7ECDC}"/>
                </a:ext>
              </a:extLst>
            </p:cNvPr>
            <p:cNvSpPr/>
            <p:nvPr/>
          </p:nvSpPr>
          <p:spPr>
            <a:xfrm rot="9160486" flipH="1">
              <a:off x="7360478" y="3962374"/>
              <a:ext cx="134635" cy="58422"/>
            </a:xfrm>
            <a:custGeom>
              <a:avLst/>
              <a:gdLst/>
              <a:ahLst/>
              <a:cxnLst/>
              <a:rect l="l" t="t" r="r" b="b"/>
              <a:pathLst>
                <a:path w="5040" h="2187" extrusionOk="0">
                  <a:moveTo>
                    <a:pt x="3218" y="0"/>
                  </a:moveTo>
                  <a:cubicBezTo>
                    <a:pt x="2949" y="0"/>
                    <a:pt x="2661" y="22"/>
                    <a:pt x="2363" y="67"/>
                  </a:cubicBezTo>
                  <a:cubicBezTo>
                    <a:pt x="1015" y="266"/>
                    <a:pt x="1" y="914"/>
                    <a:pt x="84" y="1473"/>
                  </a:cubicBezTo>
                  <a:cubicBezTo>
                    <a:pt x="155" y="1910"/>
                    <a:pt x="872" y="2186"/>
                    <a:pt x="1831" y="2186"/>
                  </a:cubicBezTo>
                  <a:cubicBezTo>
                    <a:pt x="2095" y="2186"/>
                    <a:pt x="2378" y="2165"/>
                    <a:pt x="2671" y="2121"/>
                  </a:cubicBezTo>
                  <a:cubicBezTo>
                    <a:pt x="4026" y="1922"/>
                    <a:pt x="5040" y="1293"/>
                    <a:pt x="4956" y="722"/>
                  </a:cubicBezTo>
                  <a:cubicBezTo>
                    <a:pt x="4886" y="271"/>
                    <a:pt x="4172" y="0"/>
                    <a:pt x="3218"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9" name="Google Shape;1906;p14">
              <a:extLst>
                <a:ext uri="{FF2B5EF4-FFF2-40B4-BE49-F238E27FC236}">
                  <a16:creationId xmlns:a16="http://schemas.microsoft.com/office/drawing/2014/main" id="{272D7F7E-BE46-4365-54A3-5EAC1998C27F}"/>
                </a:ext>
              </a:extLst>
            </p:cNvPr>
            <p:cNvSpPr/>
            <p:nvPr/>
          </p:nvSpPr>
          <p:spPr>
            <a:xfrm rot="9160486" flipH="1">
              <a:off x="7872255" y="3817212"/>
              <a:ext cx="134635" cy="58369"/>
            </a:xfrm>
            <a:custGeom>
              <a:avLst/>
              <a:gdLst/>
              <a:ahLst/>
              <a:cxnLst/>
              <a:rect l="l" t="t" r="r" b="b"/>
              <a:pathLst>
                <a:path w="5040" h="2185" extrusionOk="0">
                  <a:moveTo>
                    <a:pt x="3209" y="1"/>
                  </a:moveTo>
                  <a:cubicBezTo>
                    <a:pt x="2943" y="1"/>
                    <a:pt x="2658" y="21"/>
                    <a:pt x="2363" y="65"/>
                  </a:cubicBezTo>
                  <a:cubicBezTo>
                    <a:pt x="1015" y="270"/>
                    <a:pt x="0" y="912"/>
                    <a:pt x="84" y="1471"/>
                  </a:cubicBezTo>
                  <a:cubicBezTo>
                    <a:pt x="149" y="1908"/>
                    <a:pt x="873" y="2184"/>
                    <a:pt x="1832" y="2184"/>
                  </a:cubicBezTo>
                  <a:cubicBezTo>
                    <a:pt x="2097" y="2184"/>
                    <a:pt x="2379" y="2163"/>
                    <a:pt x="2671" y="2119"/>
                  </a:cubicBezTo>
                  <a:cubicBezTo>
                    <a:pt x="4019" y="1920"/>
                    <a:pt x="5039" y="1291"/>
                    <a:pt x="4950" y="719"/>
                  </a:cubicBezTo>
                  <a:cubicBezTo>
                    <a:pt x="4874" y="268"/>
                    <a:pt x="4163" y="1"/>
                    <a:pt x="3209"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0" name="Google Shape;1907;p14">
              <a:extLst>
                <a:ext uri="{FF2B5EF4-FFF2-40B4-BE49-F238E27FC236}">
                  <a16:creationId xmlns:a16="http://schemas.microsoft.com/office/drawing/2014/main" id="{8AE72A25-38DA-D235-4183-EDC5D7D31570}"/>
                </a:ext>
              </a:extLst>
            </p:cNvPr>
            <p:cNvSpPr/>
            <p:nvPr/>
          </p:nvSpPr>
          <p:spPr>
            <a:xfrm rot="9160486" flipH="1">
              <a:off x="7614350" y="3845025"/>
              <a:ext cx="112116" cy="163459"/>
            </a:xfrm>
            <a:custGeom>
              <a:avLst/>
              <a:gdLst/>
              <a:ahLst/>
              <a:cxnLst/>
              <a:rect l="l" t="t" r="r" b="b"/>
              <a:pathLst>
                <a:path w="4197" h="6119" extrusionOk="0">
                  <a:moveTo>
                    <a:pt x="1831" y="0"/>
                  </a:moveTo>
                  <a:cubicBezTo>
                    <a:pt x="1813" y="0"/>
                    <a:pt x="1796" y="1"/>
                    <a:pt x="1778" y="2"/>
                  </a:cubicBezTo>
                  <a:cubicBezTo>
                    <a:pt x="0" y="92"/>
                    <a:pt x="77" y="3070"/>
                    <a:pt x="1021" y="4835"/>
                  </a:cubicBezTo>
                  <a:cubicBezTo>
                    <a:pt x="1423" y="5591"/>
                    <a:pt x="1991" y="6119"/>
                    <a:pt x="2631" y="6119"/>
                  </a:cubicBezTo>
                  <a:cubicBezTo>
                    <a:pt x="2737" y="6119"/>
                    <a:pt x="2844" y="6104"/>
                    <a:pt x="2953" y="6074"/>
                  </a:cubicBezTo>
                  <a:cubicBezTo>
                    <a:pt x="3730" y="5856"/>
                    <a:pt x="4063" y="5118"/>
                    <a:pt x="4108" y="4226"/>
                  </a:cubicBezTo>
                  <a:cubicBezTo>
                    <a:pt x="4197" y="2428"/>
                    <a:pt x="3069" y="0"/>
                    <a:pt x="183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1" name="Google Shape;1908;p14">
              <a:extLst>
                <a:ext uri="{FF2B5EF4-FFF2-40B4-BE49-F238E27FC236}">
                  <a16:creationId xmlns:a16="http://schemas.microsoft.com/office/drawing/2014/main" id="{DC7BCE20-CF06-8F1A-926F-77F3EC88DEA9}"/>
                </a:ext>
              </a:extLst>
            </p:cNvPr>
            <p:cNvSpPr/>
            <p:nvPr/>
          </p:nvSpPr>
          <p:spPr>
            <a:xfrm rot="9160486" flipH="1">
              <a:off x="7608120" y="3836827"/>
              <a:ext cx="125740" cy="179433"/>
            </a:xfrm>
            <a:custGeom>
              <a:avLst/>
              <a:gdLst/>
              <a:ahLst/>
              <a:cxnLst/>
              <a:rect l="l" t="t" r="r" b="b"/>
              <a:pathLst>
                <a:path w="4707" h="6717" extrusionOk="0">
                  <a:moveTo>
                    <a:pt x="2062" y="593"/>
                  </a:moveTo>
                  <a:cubicBezTo>
                    <a:pt x="2357" y="599"/>
                    <a:pt x="2633" y="804"/>
                    <a:pt x="2813" y="991"/>
                  </a:cubicBezTo>
                  <a:cubicBezTo>
                    <a:pt x="3551" y="1722"/>
                    <a:pt x="4103" y="3308"/>
                    <a:pt x="4045" y="4515"/>
                  </a:cubicBezTo>
                  <a:cubicBezTo>
                    <a:pt x="4019" y="5125"/>
                    <a:pt x="3833" y="5882"/>
                    <a:pt x="3108" y="6087"/>
                  </a:cubicBezTo>
                  <a:cubicBezTo>
                    <a:pt x="3024" y="6110"/>
                    <a:pt x="2943" y="6121"/>
                    <a:pt x="2864" y="6121"/>
                  </a:cubicBezTo>
                  <a:cubicBezTo>
                    <a:pt x="2193" y="6121"/>
                    <a:pt x="1705" y="5358"/>
                    <a:pt x="1516" y="4996"/>
                  </a:cubicBezTo>
                  <a:cubicBezTo>
                    <a:pt x="835" y="3732"/>
                    <a:pt x="688" y="1998"/>
                    <a:pt x="1176" y="1138"/>
                  </a:cubicBezTo>
                  <a:cubicBezTo>
                    <a:pt x="1368" y="792"/>
                    <a:pt x="1651" y="612"/>
                    <a:pt x="2029" y="593"/>
                  </a:cubicBezTo>
                  <a:close/>
                  <a:moveTo>
                    <a:pt x="2055" y="1"/>
                  </a:moveTo>
                  <a:cubicBezTo>
                    <a:pt x="2036" y="1"/>
                    <a:pt x="2017" y="1"/>
                    <a:pt x="1997" y="2"/>
                  </a:cubicBezTo>
                  <a:cubicBezTo>
                    <a:pt x="1413" y="34"/>
                    <a:pt x="951" y="329"/>
                    <a:pt x="656" y="849"/>
                  </a:cubicBezTo>
                  <a:cubicBezTo>
                    <a:pt x="1" y="2005"/>
                    <a:pt x="315" y="4008"/>
                    <a:pt x="989" y="5279"/>
                  </a:cubicBezTo>
                  <a:cubicBezTo>
                    <a:pt x="1490" y="6209"/>
                    <a:pt x="2151" y="6717"/>
                    <a:pt x="2857" y="6717"/>
                  </a:cubicBezTo>
                  <a:cubicBezTo>
                    <a:pt x="2992" y="6717"/>
                    <a:pt x="3134" y="6691"/>
                    <a:pt x="3268" y="6659"/>
                  </a:cubicBezTo>
                  <a:cubicBezTo>
                    <a:pt x="4096" y="6428"/>
                    <a:pt x="4584" y="5677"/>
                    <a:pt x="4636" y="4540"/>
                  </a:cubicBezTo>
                  <a:cubicBezTo>
                    <a:pt x="4706" y="3141"/>
                    <a:pt x="4103" y="1433"/>
                    <a:pt x="3236" y="567"/>
                  </a:cubicBezTo>
                  <a:cubicBezTo>
                    <a:pt x="2862" y="193"/>
                    <a:pt x="2459" y="1"/>
                    <a:pt x="205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2" name="Google Shape;1909;p14">
              <a:extLst>
                <a:ext uri="{FF2B5EF4-FFF2-40B4-BE49-F238E27FC236}">
                  <a16:creationId xmlns:a16="http://schemas.microsoft.com/office/drawing/2014/main" id="{307838A4-CFF0-3A1A-12AE-0585677F0322}"/>
                </a:ext>
              </a:extLst>
            </p:cNvPr>
            <p:cNvSpPr/>
            <p:nvPr/>
          </p:nvSpPr>
          <p:spPr>
            <a:xfrm rot="9160486" flipH="1">
              <a:off x="7615374" y="3845345"/>
              <a:ext cx="82517" cy="55270"/>
            </a:xfrm>
            <a:custGeom>
              <a:avLst/>
              <a:gdLst/>
              <a:ahLst/>
              <a:cxnLst/>
              <a:rect l="l" t="t" r="r" b="b"/>
              <a:pathLst>
                <a:path w="3089" h="2069" extrusionOk="0">
                  <a:moveTo>
                    <a:pt x="2060" y="1"/>
                  </a:moveTo>
                  <a:cubicBezTo>
                    <a:pt x="1312" y="1"/>
                    <a:pt x="576" y="271"/>
                    <a:pt x="1" y="785"/>
                  </a:cubicBezTo>
                  <a:cubicBezTo>
                    <a:pt x="403" y="1541"/>
                    <a:pt x="971" y="2069"/>
                    <a:pt x="1611" y="2069"/>
                  </a:cubicBezTo>
                  <a:cubicBezTo>
                    <a:pt x="1717" y="2069"/>
                    <a:pt x="1824" y="2054"/>
                    <a:pt x="1933" y="2024"/>
                  </a:cubicBezTo>
                  <a:cubicBezTo>
                    <a:pt x="2710" y="1806"/>
                    <a:pt x="3043" y="1068"/>
                    <a:pt x="3088" y="176"/>
                  </a:cubicBezTo>
                  <a:cubicBezTo>
                    <a:pt x="2752" y="58"/>
                    <a:pt x="2405" y="1"/>
                    <a:pt x="20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3" name="Google Shape;1910;p14">
              <a:extLst>
                <a:ext uri="{FF2B5EF4-FFF2-40B4-BE49-F238E27FC236}">
                  <a16:creationId xmlns:a16="http://schemas.microsoft.com/office/drawing/2014/main" id="{4448BF0D-DB0A-23B2-BF12-9390402EE7DA}"/>
                </a:ext>
              </a:extLst>
            </p:cNvPr>
            <p:cNvSpPr/>
            <p:nvPr/>
          </p:nvSpPr>
          <p:spPr>
            <a:xfrm rot="9160486" flipH="1">
              <a:off x="7609603" y="3840300"/>
              <a:ext cx="93657" cy="65688"/>
            </a:xfrm>
            <a:custGeom>
              <a:avLst/>
              <a:gdLst/>
              <a:ahLst/>
              <a:cxnLst/>
              <a:rect l="l" t="t" r="r" b="b"/>
              <a:pathLst>
                <a:path w="3506" h="2459" extrusionOk="0">
                  <a:moveTo>
                    <a:pt x="2276" y="394"/>
                  </a:moveTo>
                  <a:cubicBezTo>
                    <a:pt x="2552" y="394"/>
                    <a:pt x="2829" y="433"/>
                    <a:pt x="3101" y="514"/>
                  </a:cubicBezTo>
                  <a:cubicBezTo>
                    <a:pt x="3043" y="1124"/>
                    <a:pt x="2825" y="1830"/>
                    <a:pt x="2100" y="2029"/>
                  </a:cubicBezTo>
                  <a:cubicBezTo>
                    <a:pt x="2007" y="2054"/>
                    <a:pt x="1917" y="2066"/>
                    <a:pt x="1830" y="2066"/>
                  </a:cubicBezTo>
                  <a:cubicBezTo>
                    <a:pt x="1189" y="2066"/>
                    <a:pt x="712" y="1434"/>
                    <a:pt x="469" y="1027"/>
                  </a:cubicBezTo>
                  <a:cubicBezTo>
                    <a:pt x="987" y="613"/>
                    <a:pt x="1626" y="394"/>
                    <a:pt x="2276" y="394"/>
                  </a:cubicBezTo>
                  <a:close/>
                  <a:moveTo>
                    <a:pt x="2281" y="0"/>
                  </a:moveTo>
                  <a:cubicBezTo>
                    <a:pt x="1484" y="0"/>
                    <a:pt x="700" y="289"/>
                    <a:pt x="84" y="835"/>
                  </a:cubicBezTo>
                  <a:cubicBezTo>
                    <a:pt x="20" y="893"/>
                    <a:pt x="0" y="995"/>
                    <a:pt x="45" y="1072"/>
                  </a:cubicBezTo>
                  <a:cubicBezTo>
                    <a:pt x="527" y="1971"/>
                    <a:pt x="1156" y="2459"/>
                    <a:pt x="1823" y="2459"/>
                  </a:cubicBezTo>
                  <a:cubicBezTo>
                    <a:pt x="1952" y="2459"/>
                    <a:pt x="2080" y="2440"/>
                    <a:pt x="2209" y="2407"/>
                  </a:cubicBezTo>
                  <a:cubicBezTo>
                    <a:pt x="2992" y="2189"/>
                    <a:pt x="3454" y="1470"/>
                    <a:pt x="3505" y="379"/>
                  </a:cubicBezTo>
                  <a:cubicBezTo>
                    <a:pt x="3505" y="296"/>
                    <a:pt x="3454" y="212"/>
                    <a:pt x="3371" y="186"/>
                  </a:cubicBezTo>
                  <a:cubicBezTo>
                    <a:pt x="3015" y="61"/>
                    <a:pt x="2647" y="0"/>
                    <a:pt x="228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4" name="Google Shape;1911;p14">
              <a:extLst>
                <a:ext uri="{FF2B5EF4-FFF2-40B4-BE49-F238E27FC236}">
                  <a16:creationId xmlns:a16="http://schemas.microsoft.com/office/drawing/2014/main" id="{F5D1B218-54C9-441E-A301-E1C44419D6BD}"/>
                </a:ext>
              </a:extLst>
            </p:cNvPr>
            <p:cNvSpPr/>
            <p:nvPr/>
          </p:nvSpPr>
          <p:spPr>
            <a:xfrm>
              <a:off x="7598982" y="3367424"/>
              <a:ext cx="57117" cy="69272"/>
            </a:xfrm>
            <a:custGeom>
              <a:avLst/>
              <a:gdLst/>
              <a:ahLst/>
              <a:cxnLst/>
              <a:rect l="l" t="t" r="r" b="b"/>
              <a:pathLst>
                <a:path w="2138" h="2593" extrusionOk="0">
                  <a:moveTo>
                    <a:pt x="52" y="1"/>
                  </a:moveTo>
                  <a:cubicBezTo>
                    <a:pt x="41" y="1"/>
                    <a:pt x="29" y="4"/>
                    <a:pt x="19" y="12"/>
                  </a:cubicBezTo>
                  <a:cubicBezTo>
                    <a:pt x="0" y="31"/>
                    <a:pt x="0" y="63"/>
                    <a:pt x="19" y="82"/>
                  </a:cubicBezTo>
                  <a:cubicBezTo>
                    <a:pt x="167" y="307"/>
                    <a:pt x="308" y="525"/>
                    <a:pt x="462" y="750"/>
                  </a:cubicBezTo>
                  <a:cubicBezTo>
                    <a:pt x="610" y="975"/>
                    <a:pt x="764" y="1193"/>
                    <a:pt x="937" y="1398"/>
                  </a:cubicBezTo>
                  <a:cubicBezTo>
                    <a:pt x="1104" y="1604"/>
                    <a:pt x="1278" y="1809"/>
                    <a:pt x="1457" y="2008"/>
                  </a:cubicBezTo>
                  <a:cubicBezTo>
                    <a:pt x="1631" y="2201"/>
                    <a:pt x="1823" y="2393"/>
                    <a:pt x="2009" y="2573"/>
                  </a:cubicBezTo>
                  <a:cubicBezTo>
                    <a:pt x="2022" y="2586"/>
                    <a:pt x="2038" y="2592"/>
                    <a:pt x="2054" y="2592"/>
                  </a:cubicBezTo>
                  <a:cubicBezTo>
                    <a:pt x="2070" y="2592"/>
                    <a:pt x="2086" y="2586"/>
                    <a:pt x="2099" y="2573"/>
                  </a:cubicBezTo>
                  <a:cubicBezTo>
                    <a:pt x="2131" y="2554"/>
                    <a:pt x="2138" y="2515"/>
                    <a:pt x="2118" y="2483"/>
                  </a:cubicBezTo>
                  <a:cubicBezTo>
                    <a:pt x="1977" y="2271"/>
                    <a:pt x="1842" y="2040"/>
                    <a:pt x="1676" y="1828"/>
                  </a:cubicBezTo>
                  <a:cubicBezTo>
                    <a:pt x="1515" y="1617"/>
                    <a:pt x="1361" y="1405"/>
                    <a:pt x="1188" y="1199"/>
                  </a:cubicBezTo>
                  <a:cubicBezTo>
                    <a:pt x="1014" y="1000"/>
                    <a:pt x="841" y="801"/>
                    <a:pt x="661" y="602"/>
                  </a:cubicBezTo>
                  <a:cubicBezTo>
                    <a:pt x="482" y="410"/>
                    <a:pt x="289" y="217"/>
                    <a:pt x="96" y="38"/>
                  </a:cubicBezTo>
                  <a:cubicBezTo>
                    <a:pt x="96" y="31"/>
                    <a:pt x="96" y="31"/>
                    <a:pt x="96" y="25"/>
                  </a:cubicBezTo>
                  <a:cubicBezTo>
                    <a:pt x="85" y="9"/>
                    <a:pt x="68" y="1"/>
                    <a:pt x="5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5" name="Google Shape;1912;p14">
              <a:extLst>
                <a:ext uri="{FF2B5EF4-FFF2-40B4-BE49-F238E27FC236}">
                  <a16:creationId xmlns:a16="http://schemas.microsoft.com/office/drawing/2014/main" id="{4BC2C194-7946-CB21-74B2-99FBE832E551}"/>
                </a:ext>
              </a:extLst>
            </p:cNvPr>
            <p:cNvSpPr/>
            <p:nvPr/>
          </p:nvSpPr>
          <p:spPr>
            <a:xfrm>
              <a:off x="7692587" y="3518384"/>
              <a:ext cx="179926" cy="184146"/>
            </a:xfrm>
            <a:custGeom>
              <a:avLst/>
              <a:gdLst/>
              <a:ahLst/>
              <a:cxnLst/>
              <a:rect l="l" t="t" r="r" b="b"/>
              <a:pathLst>
                <a:path w="6735" h="6893" extrusionOk="0">
                  <a:moveTo>
                    <a:pt x="137" y="0"/>
                  </a:moveTo>
                  <a:cubicBezTo>
                    <a:pt x="126" y="0"/>
                    <a:pt x="115" y="1"/>
                    <a:pt x="104" y="3"/>
                  </a:cubicBezTo>
                  <a:lnTo>
                    <a:pt x="91" y="3"/>
                  </a:lnTo>
                  <a:cubicBezTo>
                    <a:pt x="33" y="16"/>
                    <a:pt x="1" y="74"/>
                    <a:pt x="14" y="138"/>
                  </a:cubicBezTo>
                  <a:cubicBezTo>
                    <a:pt x="27" y="157"/>
                    <a:pt x="52" y="170"/>
                    <a:pt x="78" y="170"/>
                  </a:cubicBezTo>
                  <a:cubicBezTo>
                    <a:pt x="72" y="145"/>
                    <a:pt x="84" y="119"/>
                    <a:pt x="117" y="106"/>
                  </a:cubicBezTo>
                  <a:cubicBezTo>
                    <a:pt x="118" y="106"/>
                    <a:pt x="119" y="106"/>
                    <a:pt x="121" y="106"/>
                  </a:cubicBezTo>
                  <a:cubicBezTo>
                    <a:pt x="160" y="106"/>
                    <a:pt x="228" y="192"/>
                    <a:pt x="283" y="260"/>
                  </a:cubicBezTo>
                  <a:lnTo>
                    <a:pt x="482" y="478"/>
                  </a:lnTo>
                  <a:lnTo>
                    <a:pt x="868" y="915"/>
                  </a:lnTo>
                  <a:lnTo>
                    <a:pt x="1651" y="1788"/>
                  </a:lnTo>
                  <a:lnTo>
                    <a:pt x="3243" y="3495"/>
                  </a:lnTo>
                  <a:lnTo>
                    <a:pt x="4867" y="5171"/>
                  </a:lnTo>
                  <a:cubicBezTo>
                    <a:pt x="5412" y="5716"/>
                    <a:pt x="5971" y="6262"/>
                    <a:pt x="6529" y="6801"/>
                  </a:cubicBezTo>
                  <a:cubicBezTo>
                    <a:pt x="6586" y="6853"/>
                    <a:pt x="6639" y="6892"/>
                    <a:pt x="6677" y="6892"/>
                  </a:cubicBezTo>
                  <a:cubicBezTo>
                    <a:pt x="6687" y="6892"/>
                    <a:pt x="6695" y="6890"/>
                    <a:pt x="6703" y="6885"/>
                  </a:cubicBezTo>
                  <a:cubicBezTo>
                    <a:pt x="6735" y="6866"/>
                    <a:pt x="6703" y="6782"/>
                    <a:pt x="6632" y="6705"/>
                  </a:cubicBezTo>
                  <a:cubicBezTo>
                    <a:pt x="6112" y="6121"/>
                    <a:pt x="5599" y="5543"/>
                    <a:pt x="5072" y="4965"/>
                  </a:cubicBezTo>
                  <a:lnTo>
                    <a:pt x="3474" y="3264"/>
                  </a:lnTo>
                  <a:lnTo>
                    <a:pt x="1843" y="1602"/>
                  </a:lnTo>
                  <a:lnTo>
                    <a:pt x="1015" y="780"/>
                  </a:lnTo>
                  <a:lnTo>
                    <a:pt x="598" y="376"/>
                  </a:lnTo>
                  <a:lnTo>
                    <a:pt x="386" y="170"/>
                  </a:lnTo>
                  <a:lnTo>
                    <a:pt x="283" y="68"/>
                  </a:lnTo>
                  <a:cubicBezTo>
                    <a:pt x="241" y="25"/>
                    <a:pt x="190" y="0"/>
                    <a:pt x="1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6" name="Google Shape;1913;p14">
              <a:extLst>
                <a:ext uri="{FF2B5EF4-FFF2-40B4-BE49-F238E27FC236}">
                  <a16:creationId xmlns:a16="http://schemas.microsoft.com/office/drawing/2014/main" id="{7E2A3A2A-8E38-3F07-61F7-BAAFFF25DD61}"/>
                </a:ext>
              </a:extLst>
            </p:cNvPr>
            <p:cNvSpPr/>
            <p:nvPr/>
          </p:nvSpPr>
          <p:spPr>
            <a:xfrm>
              <a:off x="7699292" y="3617466"/>
              <a:ext cx="67509" cy="86102"/>
            </a:xfrm>
            <a:custGeom>
              <a:avLst/>
              <a:gdLst/>
              <a:ahLst/>
              <a:cxnLst/>
              <a:rect l="l" t="t" r="r" b="b"/>
              <a:pathLst>
                <a:path w="2527" h="3223" extrusionOk="0">
                  <a:moveTo>
                    <a:pt x="43" y="1"/>
                  </a:moveTo>
                  <a:cubicBezTo>
                    <a:pt x="35" y="1"/>
                    <a:pt x="27" y="2"/>
                    <a:pt x="20" y="5"/>
                  </a:cubicBezTo>
                  <a:cubicBezTo>
                    <a:pt x="0" y="24"/>
                    <a:pt x="0" y="62"/>
                    <a:pt x="20" y="88"/>
                  </a:cubicBezTo>
                  <a:lnTo>
                    <a:pt x="591" y="878"/>
                  </a:lnTo>
                  <a:lnTo>
                    <a:pt x="1169" y="1661"/>
                  </a:lnTo>
                  <a:lnTo>
                    <a:pt x="1759" y="2431"/>
                  </a:lnTo>
                  <a:lnTo>
                    <a:pt x="2375" y="3195"/>
                  </a:lnTo>
                  <a:cubicBezTo>
                    <a:pt x="2390" y="3215"/>
                    <a:pt x="2409" y="3223"/>
                    <a:pt x="2428" y="3223"/>
                  </a:cubicBezTo>
                  <a:cubicBezTo>
                    <a:pt x="2478" y="3223"/>
                    <a:pt x="2526" y="3167"/>
                    <a:pt x="2485" y="3112"/>
                  </a:cubicBezTo>
                  <a:cubicBezTo>
                    <a:pt x="2331" y="2829"/>
                    <a:pt x="2170" y="2540"/>
                    <a:pt x="1990" y="2264"/>
                  </a:cubicBezTo>
                  <a:cubicBezTo>
                    <a:pt x="1817" y="1982"/>
                    <a:pt x="1631" y="1719"/>
                    <a:pt x="1425" y="1462"/>
                  </a:cubicBezTo>
                  <a:cubicBezTo>
                    <a:pt x="1207" y="1205"/>
                    <a:pt x="995" y="955"/>
                    <a:pt x="771" y="711"/>
                  </a:cubicBezTo>
                  <a:cubicBezTo>
                    <a:pt x="552" y="473"/>
                    <a:pt x="321" y="242"/>
                    <a:pt x="84" y="18"/>
                  </a:cubicBezTo>
                  <a:cubicBezTo>
                    <a:pt x="72" y="5"/>
                    <a:pt x="57" y="1"/>
                    <a:pt x="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7" name="Google Shape;1914;p14">
              <a:extLst>
                <a:ext uri="{FF2B5EF4-FFF2-40B4-BE49-F238E27FC236}">
                  <a16:creationId xmlns:a16="http://schemas.microsoft.com/office/drawing/2014/main" id="{46858B59-194B-F948-AF71-5E1E44EA335A}"/>
                </a:ext>
              </a:extLst>
            </p:cNvPr>
            <p:cNvSpPr/>
            <p:nvPr/>
          </p:nvSpPr>
          <p:spPr>
            <a:xfrm>
              <a:off x="7700841" y="3678748"/>
              <a:ext cx="44427" cy="57384"/>
            </a:xfrm>
            <a:custGeom>
              <a:avLst/>
              <a:gdLst/>
              <a:ahLst/>
              <a:cxnLst/>
              <a:rect l="l" t="t" r="r" b="b"/>
              <a:pathLst>
                <a:path w="1663" h="2148" extrusionOk="0">
                  <a:moveTo>
                    <a:pt x="58" y="1"/>
                  </a:moveTo>
                  <a:cubicBezTo>
                    <a:pt x="43" y="1"/>
                    <a:pt x="29" y="6"/>
                    <a:pt x="19" y="15"/>
                  </a:cubicBezTo>
                  <a:cubicBezTo>
                    <a:pt x="0" y="34"/>
                    <a:pt x="0" y="67"/>
                    <a:pt x="19" y="86"/>
                  </a:cubicBezTo>
                  <a:cubicBezTo>
                    <a:pt x="129" y="272"/>
                    <a:pt x="225" y="458"/>
                    <a:pt x="340" y="638"/>
                  </a:cubicBezTo>
                  <a:cubicBezTo>
                    <a:pt x="462" y="818"/>
                    <a:pt x="578" y="997"/>
                    <a:pt x="700" y="1171"/>
                  </a:cubicBezTo>
                  <a:cubicBezTo>
                    <a:pt x="828" y="1344"/>
                    <a:pt x="969" y="1511"/>
                    <a:pt x="1104" y="1671"/>
                  </a:cubicBezTo>
                  <a:cubicBezTo>
                    <a:pt x="1239" y="1832"/>
                    <a:pt x="1393" y="1986"/>
                    <a:pt x="1547" y="2134"/>
                  </a:cubicBezTo>
                  <a:cubicBezTo>
                    <a:pt x="1560" y="2143"/>
                    <a:pt x="1574" y="2148"/>
                    <a:pt x="1588" y="2148"/>
                  </a:cubicBezTo>
                  <a:cubicBezTo>
                    <a:pt x="1602" y="2148"/>
                    <a:pt x="1615" y="2143"/>
                    <a:pt x="1624" y="2134"/>
                  </a:cubicBezTo>
                  <a:cubicBezTo>
                    <a:pt x="1650" y="2121"/>
                    <a:pt x="1663" y="2082"/>
                    <a:pt x="1656" y="2057"/>
                  </a:cubicBezTo>
                  <a:cubicBezTo>
                    <a:pt x="1554" y="1864"/>
                    <a:pt x="1444" y="1678"/>
                    <a:pt x="1329" y="1498"/>
                  </a:cubicBezTo>
                  <a:cubicBezTo>
                    <a:pt x="1220" y="1318"/>
                    <a:pt x="1091" y="1145"/>
                    <a:pt x="963" y="978"/>
                  </a:cubicBezTo>
                  <a:cubicBezTo>
                    <a:pt x="822" y="818"/>
                    <a:pt x="687" y="651"/>
                    <a:pt x="546" y="490"/>
                  </a:cubicBezTo>
                  <a:cubicBezTo>
                    <a:pt x="405" y="330"/>
                    <a:pt x="250" y="176"/>
                    <a:pt x="103" y="28"/>
                  </a:cubicBezTo>
                  <a:lnTo>
                    <a:pt x="96" y="15"/>
                  </a:lnTo>
                  <a:cubicBezTo>
                    <a:pt x="87" y="6"/>
                    <a:pt x="72" y="1"/>
                    <a:pt x="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8" name="Google Shape;1915;p14">
              <a:extLst>
                <a:ext uri="{FF2B5EF4-FFF2-40B4-BE49-F238E27FC236}">
                  <a16:creationId xmlns:a16="http://schemas.microsoft.com/office/drawing/2014/main" id="{8D42BE7A-88BA-41C8-82A1-FCAC337C0BC8}"/>
                </a:ext>
              </a:extLst>
            </p:cNvPr>
            <p:cNvSpPr/>
            <p:nvPr/>
          </p:nvSpPr>
          <p:spPr>
            <a:xfrm>
              <a:off x="7447890" y="3548811"/>
              <a:ext cx="104643" cy="269447"/>
            </a:xfrm>
            <a:custGeom>
              <a:avLst/>
              <a:gdLst/>
              <a:ahLst/>
              <a:cxnLst/>
              <a:rect l="l" t="t" r="r" b="b"/>
              <a:pathLst>
                <a:path w="3917" h="10086" extrusionOk="0">
                  <a:moveTo>
                    <a:pt x="3875" y="1"/>
                  </a:moveTo>
                  <a:cubicBezTo>
                    <a:pt x="3841" y="1"/>
                    <a:pt x="3778" y="55"/>
                    <a:pt x="3724" y="142"/>
                  </a:cubicBezTo>
                  <a:cubicBezTo>
                    <a:pt x="3506" y="527"/>
                    <a:pt x="3326" y="925"/>
                    <a:pt x="3172" y="1342"/>
                  </a:cubicBezTo>
                  <a:cubicBezTo>
                    <a:pt x="3005" y="1740"/>
                    <a:pt x="2832" y="2138"/>
                    <a:pt x="2652" y="2530"/>
                  </a:cubicBezTo>
                  <a:lnTo>
                    <a:pt x="1541" y="4898"/>
                  </a:lnTo>
                  <a:cubicBezTo>
                    <a:pt x="1169" y="5694"/>
                    <a:pt x="848" y="6510"/>
                    <a:pt x="566" y="7338"/>
                  </a:cubicBezTo>
                  <a:cubicBezTo>
                    <a:pt x="290" y="8172"/>
                    <a:pt x="103" y="9032"/>
                    <a:pt x="7" y="9905"/>
                  </a:cubicBezTo>
                  <a:cubicBezTo>
                    <a:pt x="1" y="9995"/>
                    <a:pt x="7" y="10079"/>
                    <a:pt x="33" y="10085"/>
                  </a:cubicBezTo>
                  <a:cubicBezTo>
                    <a:pt x="34" y="10085"/>
                    <a:pt x="35" y="10086"/>
                    <a:pt x="37" y="10086"/>
                  </a:cubicBezTo>
                  <a:cubicBezTo>
                    <a:pt x="67" y="10086"/>
                    <a:pt x="98" y="10011"/>
                    <a:pt x="116" y="9925"/>
                  </a:cubicBezTo>
                  <a:cubicBezTo>
                    <a:pt x="270" y="9071"/>
                    <a:pt x="501" y="8230"/>
                    <a:pt x="810" y="7421"/>
                  </a:cubicBezTo>
                  <a:cubicBezTo>
                    <a:pt x="1111" y="6612"/>
                    <a:pt x="1477" y="5823"/>
                    <a:pt x="1837" y="5033"/>
                  </a:cubicBezTo>
                  <a:cubicBezTo>
                    <a:pt x="2196" y="4237"/>
                    <a:pt x="2581" y="3448"/>
                    <a:pt x="2909" y="2645"/>
                  </a:cubicBezTo>
                  <a:cubicBezTo>
                    <a:pt x="3082" y="2241"/>
                    <a:pt x="3236" y="1836"/>
                    <a:pt x="3384" y="1419"/>
                  </a:cubicBezTo>
                  <a:cubicBezTo>
                    <a:pt x="3506" y="1008"/>
                    <a:pt x="3666" y="604"/>
                    <a:pt x="3846" y="206"/>
                  </a:cubicBezTo>
                  <a:cubicBezTo>
                    <a:pt x="3891" y="116"/>
                    <a:pt x="3916" y="33"/>
                    <a:pt x="3891" y="7"/>
                  </a:cubicBezTo>
                  <a:cubicBezTo>
                    <a:pt x="3887" y="3"/>
                    <a:pt x="3881" y="1"/>
                    <a:pt x="387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9" name="Google Shape;1916;p14">
              <a:extLst>
                <a:ext uri="{FF2B5EF4-FFF2-40B4-BE49-F238E27FC236}">
                  <a16:creationId xmlns:a16="http://schemas.microsoft.com/office/drawing/2014/main" id="{DC42E107-2DD6-FBB9-186F-7BF31623FD49}"/>
                </a:ext>
              </a:extLst>
            </p:cNvPr>
            <p:cNvSpPr/>
            <p:nvPr/>
          </p:nvSpPr>
          <p:spPr>
            <a:xfrm>
              <a:off x="8102775" y="4281896"/>
              <a:ext cx="76351" cy="208350"/>
            </a:xfrm>
            <a:custGeom>
              <a:avLst/>
              <a:gdLst/>
              <a:ahLst/>
              <a:cxnLst/>
              <a:rect l="l" t="t" r="r" b="b"/>
              <a:pathLst>
                <a:path w="2858" h="7799" extrusionOk="0">
                  <a:moveTo>
                    <a:pt x="86" y="1"/>
                  </a:moveTo>
                  <a:cubicBezTo>
                    <a:pt x="58" y="1"/>
                    <a:pt x="31" y="12"/>
                    <a:pt x="14" y="33"/>
                  </a:cubicBezTo>
                  <a:cubicBezTo>
                    <a:pt x="1" y="59"/>
                    <a:pt x="46" y="97"/>
                    <a:pt x="104" y="136"/>
                  </a:cubicBezTo>
                  <a:cubicBezTo>
                    <a:pt x="354" y="347"/>
                    <a:pt x="514" y="636"/>
                    <a:pt x="566" y="957"/>
                  </a:cubicBezTo>
                  <a:lnTo>
                    <a:pt x="797" y="1933"/>
                  </a:lnTo>
                  <a:lnTo>
                    <a:pt x="1291" y="3891"/>
                  </a:lnTo>
                  <a:cubicBezTo>
                    <a:pt x="1477" y="4539"/>
                    <a:pt x="1651" y="5194"/>
                    <a:pt x="1850" y="5842"/>
                  </a:cubicBezTo>
                  <a:cubicBezTo>
                    <a:pt x="2036" y="6497"/>
                    <a:pt x="2318" y="7126"/>
                    <a:pt x="2684" y="7704"/>
                  </a:cubicBezTo>
                  <a:cubicBezTo>
                    <a:pt x="2722" y="7758"/>
                    <a:pt x="2769" y="7798"/>
                    <a:pt x="2806" y="7798"/>
                  </a:cubicBezTo>
                  <a:cubicBezTo>
                    <a:pt x="2813" y="7798"/>
                    <a:pt x="2819" y="7797"/>
                    <a:pt x="2825" y="7794"/>
                  </a:cubicBezTo>
                  <a:cubicBezTo>
                    <a:pt x="2857" y="7781"/>
                    <a:pt x="2845" y="7704"/>
                    <a:pt x="2806" y="7627"/>
                  </a:cubicBezTo>
                  <a:cubicBezTo>
                    <a:pt x="2504" y="7030"/>
                    <a:pt x="2273" y="6407"/>
                    <a:pt x="2119" y="5759"/>
                  </a:cubicBezTo>
                  <a:lnTo>
                    <a:pt x="1606" y="3801"/>
                  </a:lnTo>
                  <a:lnTo>
                    <a:pt x="1047" y="1850"/>
                  </a:lnTo>
                  <a:cubicBezTo>
                    <a:pt x="951" y="1522"/>
                    <a:pt x="855" y="1195"/>
                    <a:pt x="745" y="874"/>
                  </a:cubicBezTo>
                  <a:cubicBezTo>
                    <a:pt x="662" y="527"/>
                    <a:pt x="450" y="226"/>
                    <a:pt x="155" y="27"/>
                  </a:cubicBezTo>
                  <a:cubicBezTo>
                    <a:pt x="134" y="9"/>
                    <a:pt x="110" y="1"/>
                    <a:pt x="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0" name="Google Shape;1917;p14">
              <a:extLst>
                <a:ext uri="{FF2B5EF4-FFF2-40B4-BE49-F238E27FC236}">
                  <a16:creationId xmlns:a16="http://schemas.microsoft.com/office/drawing/2014/main" id="{ECB7BC4F-F837-5524-235D-C1CFBE3B7EA3}"/>
                </a:ext>
              </a:extLst>
            </p:cNvPr>
            <p:cNvSpPr/>
            <p:nvPr/>
          </p:nvSpPr>
          <p:spPr>
            <a:xfrm>
              <a:off x="8092997" y="4388083"/>
              <a:ext cx="51667" cy="117653"/>
            </a:xfrm>
            <a:custGeom>
              <a:avLst/>
              <a:gdLst/>
              <a:ahLst/>
              <a:cxnLst/>
              <a:rect l="l" t="t" r="r" b="b"/>
              <a:pathLst>
                <a:path w="1934" h="4404" extrusionOk="0">
                  <a:moveTo>
                    <a:pt x="47" y="1"/>
                  </a:moveTo>
                  <a:cubicBezTo>
                    <a:pt x="38" y="1"/>
                    <a:pt x="29" y="2"/>
                    <a:pt x="20" y="6"/>
                  </a:cubicBezTo>
                  <a:cubicBezTo>
                    <a:pt x="1" y="12"/>
                    <a:pt x="1" y="57"/>
                    <a:pt x="20" y="96"/>
                  </a:cubicBezTo>
                  <a:cubicBezTo>
                    <a:pt x="213" y="436"/>
                    <a:pt x="373" y="783"/>
                    <a:pt x="534" y="1129"/>
                  </a:cubicBezTo>
                  <a:cubicBezTo>
                    <a:pt x="701" y="1476"/>
                    <a:pt x="848" y="1822"/>
                    <a:pt x="1002" y="2175"/>
                  </a:cubicBezTo>
                  <a:cubicBezTo>
                    <a:pt x="1150" y="2529"/>
                    <a:pt x="1291" y="2882"/>
                    <a:pt x="1420" y="3241"/>
                  </a:cubicBezTo>
                  <a:cubicBezTo>
                    <a:pt x="1548" y="3607"/>
                    <a:pt x="1683" y="3966"/>
                    <a:pt x="1798" y="4332"/>
                  </a:cubicBezTo>
                  <a:cubicBezTo>
                    <a:pt x="1804" y="4373"/>
                    <a:pt x="1821" y="4404"/>
                    <a:pt x="1863" y="4404"/>
                  </a:cubicBezTo>
                  <a:cubicBezTo>
                    <a:pt x="1867" y="4404"/>
                    <a:pt x="1871" y="4404"/>
                    <a:pt x="1875" y="4403"/>
                  </a:cubicBezTo>
                  <a:cubicBezTo>
                    <a:pt x="1933" y="4403"/>
                    <a:pt x="1933" y="4358"/>
                    <a:pt x="1933" y="4300"/>
                  </a:cubicBezTo>
                  <a:cubicBezTo>
                    <a:pt x="1875" y="3915"/>
                    <a:pt x="1792" y="3530"/>
                    <a:pt x="1689" y="3158"/>
                  </a:cubicBezTo>
                  <a:cubicBezTo>
                    <a:pt x="1580" y="2779"/>
                    <a:pt x="1445" y="2413"/>
                    <a:pt x="1298" y="2054"/>
                  </a:cubicBezTo>
                  <a:cubicBezTo>
                    <a:pt x="1137" y="1694"/>
                    <a:pt x="957" y="1347"/>
                    <a:pt x="765" y="1007"/>
                  </a:cubicBezTo>
                  <a:cubicBezTo>
                    <a:pt x="566" y="667"/>
                    <a:pt x="348" y="346"/>
                    <a:pt x="110" y="31"/>
                  </a:cubicBezTo>
                  <a:cubicBezTo>
                    <a:pt x="96" y="13"/>
                    <a:pt x="72"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1" name="Google Shape;1918;p14">
              <a:extLst>
                <a:ext uri="{FF2B5EF4-FFF2-40B4-BE49-F238E27FC236}">
                  <a16:creationId xmlns:a16="http://schemas.microsoft.com/office/drawing/2014/main" id="{5BC9AF85-1D5E-B48B-A4ED-EC2CE4DECB1B}"/>
                </a:ext>
              </a:extLst>
            </p:cNvPr>
            <p:cNvSpPr/>
            <p:nvPr/>
          </p:nvSpPr>
          <p:spPr>
            <a:xfrm>
              <a:off x="8055785" y="4428689"/>
              <a:ext cx="43946" cy="102078"/>
            </a:xfrm>
            <a:custGeom>
              <a:avLst/>
              <a:gdLst/>
              <a:ahLst/>
              <a:cxnLst/>
              <a:rect l="l" t="t" r="r" b="b"/>
              <a:pathLst>
                <a:path w="1645" h="3821" extrusionOk="0">
                  <a:moveTo>
                    <a:pt x="1541" y="3632"/>
                  </a:moveTo>
                  <a:cubicBezTo>
                    <a:pt x="1543" y="3633"/>
                    <a:pt x="1545" y="3633"/>
                    <a:pt x="1546" y="3633"/>
                  </a:cubicBezTo>
                  <a:lnTo>
                    <a:pt x="1546" y="3633"/>
                  </a:lnTo>
                  <a:cubicBezTo>
                    <a:pt x="1545" y="3634"/>
                    <a:pt x="1543" y="3635"/>
                    <a:pt x="1542" y="3636"/>
                  </a:cubicBezTo>
                  <a:lnTo>
                    <a:pt x="1542" y="3636"/>
                  </a:lnTo>
                  <a:lnTo>
                    <a:pt x="1542" y="3634"/>
                  </a:lnTo>
                  <a:cubicBezTo>
                    <a:pt x="1541" y="3633"/>
                    <a:pt x="1541" y="3633"/>
                    <a:pt x="1541" y="3632"/>
                  </a:cubicBezTo>
                  <a:close/>
                  <a:moveTo>
                    <a:pt x="20" y="1"/>
                  </a:moveTo>
                  <a:cubicBezTo>
                    <a:pt x="1" y="26"/>
                    <a:pt x="1" y="65"/>
                    <a:pt x="20" y="91"/>
                  </a:cubicBezTo>
                  <a:cubicBezTo>
                    <a:pt x="174" y="392"/>
                    <a:pt x="309" y="726"/>
                    <a:pt x="437" y="1021"/>
                  </a:cubicBezTo>
                  <a:cubicBezTo>
                    <a:pt x="572" y="1323"/>
                    <a:pt x="688" y="1644"/>
                    <a:pt x="797" y="1971"/>
                  </a:cubicBezTo>
                  <a:cubicBezTo>
                    <a:pt x="912" y="2299"/>
                    <a:pt x="1015" y="2626"/>
                    <a:pt x="1105" y="2947"/>
                  </a:cubicBezTo>
                  <a:cubicBezTo>
                    <a:pt x="1150" y="3114"/>
                    <a:pt x="1195" y="3281"/>
                    <a:pt x="1233" y="3441"/>
                  </a:cubicBezTo>
                  <a:cubicBezTo>
                    <a:pt x="1253" y="3538"/>
                    <a:pt x="1285" y="3628"/>
                    <a:pt x="1330" y="3717"/>
                  </a:cubicBezTo>
                  <a:cubicBezTo>
                    <a:pt x="1368" y="3782"/>
                    <a:pt x="1439" y="3820"/>
                    <a:pt x="1509" y="3820"/>
                  </a:cubicBezTo>
                  <a:cubicBezTo>
                    <a:pt x="1567" y="3814"/>
                    <a:pt x="1619" y="3775"/>
                    <a:pt x="1631" y="3724"/>
                  </a:cubicBezTo>
                  <a:cubicBezTo>
                    <a:pt x="1644" y="3685"/>
                    <a:pt x="1644" y="3647"/>
                    <a:pt x="1631" y="3615"/>
                  </a:cubicBezTo>
                  <a:cubicBezTo>
                    <a:pt x="1626" y="3594"/>
                    <a:pt x="1564" y="3551"/>
                    <a:pt x="1532" y="3551"/>
                  </a:cubicBezTo>
                  <a:cubicBezTo>
                    <a:pt x="1528" y="3551"/>
                    <a:pt x="1525" y="3551"/>
                    <a:pt x="1523" y="3552"/>
                  </a:cubicBezTo>
                  <a:lnTo>
                    <a:pt x="1523" y="3552"/>
                  </a:lnTo>
                  <a:cubicBezTo>
                    <a:pt x="1514" y="3505"/>
                    <a:pt x="1509" y="3457"/>
                    <a:pt x="1509" y="3409"/>
                  </a:cubicBezTo>
                  <a:cubicBezTo>
                    <a:pt x="1490" y="3242"/>
                    <a:pt x="1465" y="3069"/>
                    <a:pt x="1426" y="2896"/>
                  </a:cubicBezTo>
                  <a:cubicBezTo>
                    <a:pt x="1362" y="2549"/>
                    <a:pt x="1266" y="2215"/>
                    <a:pt x="1156" y="1882"/>
                  </a:cubicBezTo>
                  <a:cubicBezTo>
                    <a:pt x="1028" y="1554"/>
                    <a:pt x="887" y="1240"/>
                    <a:pt x="720" y="932"/>
                  </a:cubicBezTo>
                  <a:cubicBezTo>
                    <a:pt x="553" y="630"/>
                    <a:pt x="367" y="335"/>
                    <a:pt x="161" y="59"/>
                  </a:cubicBezTo>
                  <a:cubicBezTo>
                    <a:pt x="136" y="20"/>
                    <a:pt x="104" y="20"/>
                    <a:pt x="2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2" name="Google Shape;1919;p14">
              <a:extLst>
                <a:ext uri="{FF2B5EF4-FFF2-40B4-BE49-F238E27FC236}">
                  <a16:creationId xmlns:a16="http://schemas.microsoft.com/office/drawing/2014/main" id="{5C138A29-8C39-7DDD-9BDE-B0497843C577}"/>
                </a:ext>
              </a:extLst>
            </p:cNvPr>
            <p:cNvSpPr/>
            <p:nvPr/>
          </p:nvSpPr>
          <p:spPr>
            <a:xfrm>
              <a:off x="8109827" y="4591724"/>
              <a:ext cx="110787" cy="226971"/>
            </a:xfrm>
            <a:custGeom>
              <a:avLst/>
              <a:gdLst/>
              <a:ahLst/>
              <a:cxnLst/>
              <a:rect l="l" t="t" r="r" b="b"/>
              <a:pathLst>
                <a:path w="4147" h="8496" extrusionOk="0">
                  <a:moveTo>
                    <a:pt x="2931" y="1"/>
                  </a:moveTo>
                  <a:cubicBezTo>
                    <a:pt x="2928" y="1"/>
                    <a:pt x="2924" y="1"/>
                    <a:pt x="2921" y="2"/>
                  </a:cubicBezTo>
                  <a:cubicBezTo>
                    <a:pt x="2882" y="15"/>
                    <a:pt x="2895" y="105"/>
                    <a:pt x="2946" y="208"/>
                  </a:cubicBezTo>
                  <a:cubicBezTo>
                    <a:pt x="3325" y="965"/>
                    <a:pt x="3576" y="1768"/>
                    <a:pt x="3704" y="2602"/>
                  </a:cubicBezTo>
                  <a:cubicBezTo>
                    <a:pt x="3832" y="3424"/>
                    <a:pt x="3781" y="4265"/>
                    <a:pt x="3556" y="5067"/>
                  </a:cubicBezTo>
                  <a:cubicBezTo>
                    <a:pt x="3344" y="5876"/>
                    <a:pt x="2914" y="6601"/>
                    <a:pt x="2317" y="7186"/>
                  </a:cubicBezTo>
                  <a:cubicBezTo>
                    <a:pt x="1720" y="7776"/>
                    <a:pt x="969" y="8187"/>
                    <a:pt x="154" y="8386"/>
                  </a:cubicBezTo>
                  <a:cubicBezTo>
                    <a:pt x="71" y="8412"/>
                    <a:pt x="6" y="8444"/>
                    <a:pt x="0" y="8469"/>
                  </a:cubicBezTo>
                  <a:cubicBezTo>
                    <a:pt x="0" y="8495"/>
                    <a:pt x="77" y="8495"/>
                    <a:pt x="173" y="8495"/>
                  </a:cubicBezTo>
                  <a:cubicBezTo>
                    <a:pt x="1034" y="8347"/>
                    <a:pt x="1842" y="7956"/>
                    <a:pt x="2491" y="7372"/>
                  </a:cubicBezTo>
                  <a:cubicBezTo>
                    <a:pt x="3152" y="6781"/>
                    <a:pt x="3627" y="6017"/>
                    <a:pt x="3871" y="5164"/>
                  </a:cubicBezTo>
                  <a:cubicBezTo>
                    <a:pt x="4102" y="4316"/>
                    <a:pt x="4147" y="3424"/>
                    <a:pt x="3986" y="2557"/>
                  </a:cubicBezTo>
                  <a:cubicBezTo>
                    <a:pt x="3826" y="1704"/>
                    <a:pt x="3518" y="888"/>
                    <a:pt x="3075" y="144"/>
                  </a:cubicBezTo>
                  <a:cubicBezTo>
                    <a:pt x="3022" y="61"/>
                    <a:pt x="2969" y="1"/>
                    <a:pt x="293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3" name="Google Shape;1920;p14">
              <a:extLst>
                <a:ext uri="{FF2B5EF4-FFF2-40B4-BE49-F238E27FC236}">
                  <a16:creationId xmlns:a16="http://schemas.microsoft.com/office/drawing/2014/main" id="{958768FA-D186-D193-224A-B652EB3445D6}"/>
                </a:ext>
              </a:extLst>
            </p:cNvPr>
            <p:cNvSpPr/>
            <p:nvPr/>
          </p:nvSpPr>
          <p:spPr>
            <a:xfrm>
              <a:off x="8114796" y="4626505"/>
              <a:ext cx="32592" cy="124679"/>
            </a:xfrm>
            <a:custGeom>
              <a:avLst/>
              <a:gdLst/>
              <a:ahLst/>
              <a:cxnLst/>
              <a:rect l="l" t="t" r="r" b="b"/>
              <a:pathLst>
                <a:path w="1220" h="4667" extrusionOk="0">
                  <a:moveTo>
                    <a:pt x="717" y="0"/>
                  </a:moveTo>
                  <a:cubicBezTo>
                    <a:pt x="709" y="0"/>
                    <a:pt x="701" y="1"/>
                    <a:pt x="693" y="4"/>
                  </a:cubicBezTo>
                  <a:cubicBezTo>
                    <a:pt x="661" y="23"/>
                    <a:pt x="649" y="74"/>
                    <a:pt x="661" y="113"/>
                  </a:cubicBezTo>
                  <a:cubicBezTo>
                    <a:pt x="892" y="857"/>
                    <a:pt x="950" y="1640"/>
                    <a:pt x="841" y="2404"/>
                  </a:cubicBezTo>
                  <a:cubicBezTo>
                    <a:pt x="796" y="2789"/>
                    <a:pt x="700" y="3168"/>
                    <a:pt x="565" y="3528"/>
                  </a:cubicBezTo>
                  <a:cubicBezTo>
                    <a:pt x="430" y="3894"/>
                    <a:pt x="251" y="4240"/>
                    <a:pt x="32" y="4568"/>
                  </a:cubicBezTo>
                  <a:cubicBezTo>
                    <a:pt x="7" y="4600"/>
                    <a:pt x="0" y="4632"/>
                    <a:pt x="19" y="4657"/>
                  </a:cubicBezTo>
                  <a:cubicBezTo>
                    <a:pt x="25" y="4663"/>
                    <a:pt x="33" y="4666"/>
                    <a:pt x="42" y="4666"/>
                  </a:cubicBezTo>
                  <a:cubicBezTo>
                    <a:pt x="62" y="4666"/>
                    <a:pt x="87" y="4652"/>
                    <a:pt x="109" y="4625"/>
                  </a:cubicBezTo>
                  <a:cubicBezTo>
                    <a:pt x="392" y="4330"/>
                    <a:pt x="623" y="3990"/>
                    <a:pt x="796" y="3624"/>
                  </a:cubicBezTo>
                  <a:cubicBezTo>
                    <a:pt x="969" y="3252"/>
                    <a:pt x="1098" y="2860"/>
                    <a:pt x="1162" y="2456"/>
                  </a:cubicBezTo>
                  <a:cubicBezTo>
                    <a:pt x="1220" y="2045"/>
                    <a:pt x="1220" y="1634"/>
                    <a:pt x="1162" y="1223"/>
                  </a:cubicBezTo>
                  <a:cubicBezTo>
                    <a:pt x="1098" y="819"/>
                    <a:pt x="976" y="427"/>
                    <a:pt x="790" y="61"/>
                  </a:cubicBezTo>
                  <a:cubicBezTo>
                    <a:pt x="784" y="24"/>
                    <a:pt x="753" y="0"/>
                    <a:pt x="7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4" name="Google Shape;1921;p14">
              <a:extLst>
                <a:ext uri="{FF2B5EF4-FFF2-40B4-BE49-F238E27FC236}">
                  <a16:creationId xmlns:a16="http://schemas.microsoft.com/office/drawing/2014/main" id="{A687ADDC-9AFD-A5C7-60D2-672FFC4FE399}"/>
                </a:ext>
              </a:extLst>
            </p:cNvPr>
            <p:cNvSpPr/>
            <p:nvPr/>
          </p:nvSpPr>
          <p:spPr>
            <a:xfrm>
              <a:off x="7576516" y="4730850"/>
              <a:ext cx="146131" cy="170228"/>
            </a:xfrm>
            <a:custGeom>
              <a:avLst/>
              <a:gdLst/>
              <a:ahLst/>
              <a:cxnLst/>
              <a:rect l="l" t="t" r="r" b="b"/>
              <a:pathLst>
                <a:path w="5470" h="6372" extrusionOk="0">
                  <a:moveTo>
                    <a:pt x="150" y="0"/>
                  </a:moveTo>
                  <a:cubicBezTo>
                    <a:pt x="119" y="0"/>
                    <a:pt x="90" y="62"/>
                    <a:pt x="90" y="142"/>
                  </a:cubicBezTo>
                  <a:cubicBezTo>
                    <a:pt x="0" y="912"/>
                    <a:pt x="71" y="1689"/>
                    <a:pt x="295" y="2427"/>
                  </a:cubicBezTo>
                  <a:cubicBezTo>
                    <a:pt x="520" y="3165"/>
                    <a:pt x="880" y="3852"/>
                    <a:pt x="1355" y="4462"/>
                  </a:cubicBezTo>
                  <a:cubicBezTo>
                    <a:pt x="1842" y="5065"/>
                    <a:pt x="2439" y="5566"/>
                    <a:pt x="3120" y="5945"/>
                  </a:cubicBezTo>
                  <a:cubicBezTo>
                    <a:pt x="3293" y="6022"/>
                    <a:pt x="3460" y="6112"/>
                    <a:pt x="3646" y="6182"/>
                  </a:cubicBezTo>
                  <a:cubicBezTo>
                    <a:pt x="3826" y="6259"/>
                    <a:pt x="4019" y="6311"/>
                    <a:pt x="4211" y="6336"/>
                  </a:cubicBezTo>
                  <a:cubicBezTo>
                    <a:pt x="4316" y="6360"/>
                    <a:pt x="4422" y="6372"/>
                    <a:pt x="4527" y="6372"/>
                  </a:cubicBezTo>
                  <a:cubicBezTo>
                    <a:pt x="4823" y="6372"/>
                    <a:pt x="5114" y="6280"/>
                    <a:pt x="5360" y="6105"/>
                  </a:cubicBezTo>
                  <a:cubicBezTo>
                    <a:pt x="5444" y="6041"/>
                    <a:pt x="5469" y="5964"/>
                    <a:pt x="5444" y="5932"/>
                  </a:cubicBezTo>
                  <a:cubicBezTo>
                    <a:pt x="5437" y="5926"/>
                    <a:pt x="5429" y="5923"/>
                    <a:pt x="5418" y="5923"/>
                  </a:cubicBezTo>
                  <a:cubicBezTo>
                    <a:pt x="5384" y="5923"/>
                    <a:pt x="5329" y="5951"/>
                    <a:pt x="5270" y="5990"/>
                  </a:cubicBezTo>
                  <a:cubicBezTo>
                    <a:pt x="5070" y="6111"/>
                    <a:pt x="4846" y="6172"/>
                    <a:pt x="4620" y="6172"/>
                  </a:cubicBezTo>
                  <a:cubicBezTo>
                    <a:pt x="4498" y="6172"/>
                    <a:pt x="4375" y="6154"/>
                    <a:pt x="4256" y="6118"/>
                  </a:cubicBezTo>
                  <a:cubicBezTo>
                    <a:pt x="4083" y="6079"/>
                    <a:pt x="3909" y="6022"/>
                    <a:pt x="3743" y="5945"/>
                  </a:cubicBezTo>
                  <a:cubicBezTo>
                    <a:pt x="3589" y="5874"/>
                    <a:pt x="3422" y="5771"/>
                    <a:pt x="3261" y="5694"/>
                  </a:cubicBezTo>
                  <a:cubicBezTo>
                    <a:pt x="2632" y="5316"/>
                    <a:pt x="2074" y="4828"/>
                    <a:pt x="1611" y="4256"/>
                  </a:cubicBezTo>
                  <a:cubicBezTo>
                    <a:pt x="1149" y="3685"/>
                    <a:pt x="790" y="3037"/>
                    <a:pt x="546" y="2343"/>
                  </a:cubicBezTo>
                  <a:cubicBezTo>
                    <a:pt x="289" y="1644"/>
                    <a:pt x="173" y="906"/>
                    <a:pt x="199" y="161"/>
                  </a:cubicBezTo>
                  <a:cubicBezTo>
                    <a:pt x="206" y="84"/>
                    <a:pt x="180" y="7"/>
                    <a:pt x="154" y="0"/>
                  </a:cubicBezTo>
                  <a:cubicBezTo>
                    <a:pt x="153" y="0"/>
                    <a:pt x="151"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5" name="Google Shape;1922;p14">
              <a:extLst>
                <a:ext uri="{FF2B5EF4-FFF2-40B4-BE49-F238E27FC236}">
                  <a16:creationId xmlns:a16="http://schemas.microsoft.com/office/drawing/2014/main" id="{66D7A3AC-D067-C0EC-8F9F-36636B42A052}"/>
                </a:ext>
              </a:extLst>
            </p:cNvPr>
            <p:cNvSpPr/>
            <p:nvPr/>
          </p:nvSpPr>
          <p:spPr>
            <a:xfrm>
              <a:off x="7622464" y="4763067"/>
              <a:ext cx="91953" cy="95239"/>
            </a:xfrm>
            <a:custGeom>
              <a:avLst/>
              <a:gdLst/>
              <a:ahLst/>
              <a:cxnLst/>
              <a:rect l="l" t="t" r="r" b="b"/>
              <a:pathLst>
                <a:path w="3442" h="3565" extrusionOk="0">
                  <a:moveTo>
                    <a:pt x="28" y="0"/>
                  </a:moveTo>
                  <a:cubicBezTo>
                    <a:pt x="25" y="0"/>
                    <a:pt x="22" y="0"/>
                    <a:pt x="20" y="1"/>
                  </a:cubicBezTo>
                  <a:cubicBezTo>
                    <a:pt x="1" y="8"/>
                    <a:pt x="1" y="46"/>
                    <a:pt x="1" y="91"/>
                  </a:cubicBezTo>
                  <a:cubicBezTo>
                    <a:pt x="135" y="489"/>
                    <a:pt x="302" y="874"/>
                    <a:pt x="501" y="1247"/>
                  </a:cubicBezTo>
                  <a:cubicBezTo>
                    <a:pt x="707" y="1612"/>
                    <a:pt x="938" y="1966"/>
                    <a:pt x="1195" y="2293"/>
                  </a:cubicBezTo>
                  <a:cubicBezTo>
                    <a:pt x="1464" y="2627"/>
                    <a:pt x="1772" y="2928"/>
                    <a:pt x="2125" y="3172"/>
                  </a:cubicBezTo>
                  <a:cubicBezTo>
                    <a:pt x="2471" y="3424"/>
                    <a:pt x="2890" y="3564"/>
                    <a:pt x="3316" y="3564"/>
                  </a:cubicBezTo>
                  <a:cubicBezTo>
                    <a:pt x="3326" y="3564"/>
                    <a:pt x="3335" y="3564"/>
                    <a:pt x="3345" y="3564"/>
                  </a:cubicBezTo>
                  <a:cubicBezTo>
                    <a:pt x="3403" y="3558"/>
                    <a:pt x="3441" y="3538"/>
                    <a:pt x="3441" y="3500"/>
                  </a:cubicBezTo>
                  <a:cubicBezTo>
                    <a:pt x="3441" y="3458"/>
                    <a:pt x="3403" y="3422"/>
                    <a:pt x="3361" y="3422"/>
                  </a:cubicBezTo>
                  <a:cubicBezTo>
                    <a:pt x="3358" y="3422"/>
                    <a:pt x="3355" y="3422"/>
                    <a:pt x="3351" y="3423"/>
                  </a:cubicBezTo>
                  <a:cubicBezTo>
                    <a:pt x="2960" y="3365"/>
                    <a:pt x="2587" y="3198"/>
                    <a:pt x="2292" y="2941"/>
                  </a:cubicBezTo>
                  <a:cubicBezTo>
                    <a:pt x="1978" y="2691"/>
                    <a:pt x="1695" y="2402"/>
                    <a:pt x="1451" y="2088"/>
                  </a:cubicBezTo>
                  <a:cubicBezTo>
                    <a:pt x="1188" y="1773"/>
                    <a:pt x="944" y="1452"/>
                    <a:pt x="719" y="1105"/>
                  </a:cubicBezTo>
                  <a:cubicBezTo>
                    <a:pt x="488" y="765"/>
                    <a:pt x="283" y="412"/>
                    <a:pt x="90" y="53"/>
                  </a:cubicBezTo>
                  <a:cubicBezTo>
                    <a:pt x="74" y="19"/>
                    <a:pt x="47" y="0"/>
                    <a:pt x="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6" name="Google Shape;1923;p14">
              <a:extLst>
                <a:ext uri="{FF2B5EF4-FFF2-40B4-BE49-F238E27FC236}">
                  <a16:creationId xmlns:a16="http://schemas.microsoft.com/office/drawing/2014/main" id="{CA71931A-EAC1-9A17-C4AB-640ED2197A06}"/>
                </a:ext>
              </a:extLst>
            </p:cNvPr>
            <p:cNvSpPr/>
            <p:nvPr/>
          </p:nvSpPr>
          <p:spPr>
            <a:xfrm>
              <a:off x="7790679" y="4828650"/>
              <a:ext cx="222616" cy="63074"/>
            </a:xfrm>
            <a:custGeom>
              <a:avLst/>
              <a:gdLst/>
              <a:ahLst/>
              <a:cxnLst/>
              <a:rect l="l" t="t" r="r" b="b"/>
              <a:pathLst>
                <a:path w="8333" h="2361" extrusionOk="0">
                  <a:moveTo>
                    <a:pt x="8269" y="0"/>
                  </a:moveTo>
                  <a:cubicBezTo>
                    <a:pt x="8237" y="0"/>
                    <a:pt x="8195" y="8"/>
                    <a:pt x="8153" y="24"/>
                  </a:cubicBezTo>
                  <a:cubicBezTo>
                    <a:pt x="7498" y="274"/>
                    <a:pt x="6857" y="499"/>
                    <a:pt x="6195" y="717"/>
                  </a:cubicBezTo>
                  <a:cubicBezTo>
                    <a:pt x="5534" y="942"/>
                    <a:pt x="4873" y="1141"/>
                    <a:pt x="4205" y="1327"/>
                  </a:cubicBezTo>
                  <a:cubicBezTo>
                    <a:pt x="3538" y="1520"/>
                    <a:pt x="2870" y="1687"/>
                    <a:pt x="2190" y="1841"/>
                  </a:cubicBezTo>
                  <a:cubicBezTo>
                    <a:pt x="1509" y="2001"/>
                    <a:pt x="829" y="2142"/>
                    <a:pt x="148" y="2258"/>
                  </a:cubicBezTo>
                  <a:cubicBezTo>
                    <a:pt x="65" y="2271"/>
                    <a:pt x="1" y="2284"/>
                    <a:pt x="1" y="2322"/>
                  </a:cubicBezTo>
                  <a:cubicBezTo>
                    <a:pt x="1" y="2361"/>
                    <a:pt x="59" y="2361"/>
                    <a:pt x="142" y="2361"/>
                  </a:cubicBezTo>
                  <a:cubicBezTo>
                    <a:pt x="842" y="2297"/>
                    <a:pt x="1535" y="2219"/>
                    <a:pt x="2228" y="2091"/>
                  </a:cubicBezTo>
                  <a:cubicBezTo>
                    <a:pt x="2915" y="1963"/>
                    <a:pt x="3608" y="1828"/>
                    <a:pt x="4276" y="1635"/>
                  </a:cubicBezTo>
                  <a:cubicBezTo>
                    <a:pt x="4950" y="1449"/>
                    <a:pt x="5624" y="1237"/>
                    <a:pt x="6279" y="987"/>
                  </a:cubicBezTo>
                  <a:cubicBezTo>
                    <a:pt x="6940" y="743"/>
                    <a:pt x="7582" y="461"/>
                    <a:pt x="8205" y="146"/>
                  </a:cubicBezTo>
                  <a:cubicBezTo>
                    <a:pt x="8282" y="108"/>
                    <a:pt x="8333" y="56"/>
                    <a:pt x="8327" y="24"/>
                  </a:cubicBezTo>
                  <a:cubicBezTo>
                    <a:pt x="8323" y="8"/>
                    <a:pt x="8301" y="0"/>
                    <a:pt x="82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7" name="Google Shape;1924;p14">
              <a:extLst>
                <a:ext uri="{FF2B5EF4-FFF2-40B4-BE49-F238E27FC236}">
                  <a16:creationId xmlns:a16="http://schemas.microsoft.com/office/drawing/2014/main" id="{8052CAFD-120C-FB68-A038-5B9556BDF544}"/>
                </a:ext>
              </a:extLst>
            </p:cNvPr>
            <p:cNvSpPr/>
            <p:nvPr/>
          </p:nvSpPr>
          <p:spPr>
            <a:xfrm>
              <a:off x="7550951" y="4570112"/>
              <a:ext cx="332041" cy="59013"/>
            </a:xfrm>
            <a:custGeom>
              <a:avLst/>
              <a:gdLst/>
              <a:ahLst/>
              <a:cxnLst/>
              <a:rect l="l" t="t" r="r" b="b"/>
              <a:pathLst>
                <a:path w="12429" h="2209" extrusionOk="0">
                  <a:moveTo>
                    <a:pt x="12344" y="0"/>
                  </a:moveTo>
                  <a:cubicBezTo>
                    <a:pt x="12300" y="0"/>
                    <a:pt x="12242" y="7"/>
                    <a:pt x="12178" y="22"/>
                  </a:cubicBezTo>
                  <a:lnTo>
                    <a:pt x="9206" y="702"/>
                  </a:lnTo>
                  <a:cubicBezTo>
                    <a:pt x="8211" y="933"/>
                    <a:pt x="7216" y="1132"/>
                    <a:pt x="6227" y="1331"/>
                  </a:cubicBezTo>
                  <a:cubicBezTo>
                    <a:pt x="5232" y="1530"/>
                    <a:pt x="4237" y="1697"/>
                    <a:pt x="3230" y="1839"/>
                  </a:cubicBezTo>
                  <a:cubicBezTo>
                    <a:pt x="2222" y="1973"/>
                    <a:pt x="1208" y="2070"/>
                    <a:pt x="200" y="2108"/>
                  </a:cubicBezTo>
                  <a:cubicBezTo>
                    <a:pt x="91" y="2115"/>
                    <a:pt x="14" y="2127"/>
                    <a:pt x="7" y="2153"/>
                  </a:cubicBezTo>
                  <a:cubicBezTo>
                    <a:pt x="1" y="2179"/>
                    <a:pt x="91" y="2204"/>
                    <a:pt x="206" y="2204"/>
                  </a:cubicBezTo>
                  <a:cubicBezTo>
                    <a:pt x="362" y="2207"/>
                    <a:pt x="517" y="2209"/>
                    <a:pt x="673" y="2209"/>
                  </a:cubicBezTo>
                  <a:cubicBezTo>
                    <a:pt x="1538" y="2209"/>
                    <a:pt x="2403" y="2164"/>
                    <a:pt x="3268" y="2082"/>
                  </a:cubicBezTo>
                  <a:cubicBezTo>
                    <a:pt x="4282" y="1973"/>
                    <a:pt x="5297" y="1839"/>
                    <a:pt x="6298" y="1646"/>
                  </a:cubicBezTo>
                  <a:cubicBezTo>
                    <a:pt x="7299" y="1447"/>
                    <a:pt x="8307" y="1222"/>
                    <a:pt x="9283" y="965"/>
                  </a:cubicBezTo>
                  <a:cubicBezTo>
                    <a:pt x="10259" y="715"/>
                    <a:pt x="11241" y="433"/>
                    <a:pt x="12217" y="144"/>
                  </a:cubicBezTo>
                  <a:cubicBezTo>
                    <a:pt x="12338" y="112"/>
                    <a:pt x="12428" y="48"/>
                    <a:pt x="12428" y="22"/>
                  </a:cubicBezTo>
                  <a:cubicBezTo>
                    <a:pt x="12425" y="8"/>
                    <a:pt x="12393" y="0"/>
                    <a:pt x="123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8" name="Google Shape;1925;p14">
              <a:extLst>
                <a:ext uri="{FF2B5EF4-FFF2-40B4-BE49-F238E27FC236}">
                  <a16:creationId xmlns:a16="http://schemas.microsoft.com/office/drawing/2014/main" id="{B6A48CA3-16A6-F27D-1CED-FDFB56D5EB9F}"/>
                </a:ext>
              </a:extLst>
            </p:cNvPr>
            <p:cNvSpPr/>
            <p:nvPr/>
          </p:nvSpPr>
          <p:spPr>
            <a:xfrm>
              <a:off x="7547879" y="4336873"/>
              <a:ext cx="513542" cy="104028"/>
            </a:xfrm>
            <a:custGeom>
              <a:avLst/>
              <a:gdLst/>
              <a:ahLst/>
              <a:cxnLst/>
              <a:rect l="l" t="t" r="r" b="b"/>
              <a:pathLst>
                <a:path w="19223" h="3894" extrusionOk="0">
                  <a:moveTo>
                    <a:pt x="19116" y="0"/>
                  </a:moveTo>
                  <a:cubicBezTo>
                    <a:pt x="19049" y="0"/>
                    <a:pt x="18956" y="10"/>
                    <a:pt x="18853" y="29"/>
                  </a:cubicBezTo>
                  <a:cubicBezTo>
                    <a:pt x="17287" y="305"/>
                    <a:pt x="15740" y="671"/>
                    <a:pt x="14219" y="1075"/>
                  </a:cubicBezTo>
                  <a:lnTo>
                    <a:pt x="9635" y="2321"/>
                  </a:lnTo>
                  <a:cubicBezTo>
                    <a:pt x="8114" y="2732"/>
                    <a:pt x="6580" y="3104"/>
                    <a:pt x="5020" y="3361"/>
                  </a:cubicBezTo>
                  <a:cubicBezTo>
                    <a:pt x="3564" y="3619"/>
                    <a:pt x="2091" y="3754"/>
                    <a:pt x="611" y="3754"/>
                  </a:cubicBezTo>
                  <a:cubicBezTo>
                    <a:pt x="513" y="3754"/>
                    <a:pt x="414" y="3753"/>
                    <a:pt x="315" y="3752"/>
                  </a:cubicBezTo>
                  <a:cubicBezTo>
                    <a:pt x="298" y="3751"/>
                    <a:pt x="282" y="3751"/>
                    <a:pt x="266" y="3751"/>
                  </a:cubicBezTo>
                  <a:cubicBezTo>
                    <a:pt x="182" y="3751"/>
                    <a:pt x="100" y="3766"/>
                    <a:pt x="19" y="3804"/>
                  </a:cubicBezTo>
                  <a:cubicBezTo>
                    <a:pt x="0" y="3829"/>
                    <a:pt x="141" y="3861"/>
                    <a:pt x="328" y="3861"/>
                  </a:cubicBezTo>
                  <a:cubicBezTo>
                    <a:pt x="738" y="3883"/>
                    <a:pt x="1148" y="3894"/>
                    <a:pt x="1559" y="3894"/>
                  </a:cubicBezTo>
                  <a:cubicBezTo>
                    <a:pt x="2735" y="3894"/>
                    <a:pt x="3910" y="3805"/>
                    <a:pt x="5071" y="3624"/>
                  </a:cubicBezTo>
                  <a:cubicBezTo>
                    <a:pt x="6644" y="3380"/>
                    <a:pt x="8198" y="3053"/>
                    <a:pt x="9725" y="2648"/>
                  </a:cubicBezTo>
                  <a:cubicBezTo>
                    <a:pt x="11253" y="2231"/>
                    <a:pt x="12774" y="1775"/>
                    <a:pt x="14289" y="1345"/>
                  </a:cubicBezTo>
                  <a:cubicBezTo>
                    <a:pt x="15811" y="915"/>
                    <a:pt x="17332" y="498"/>
                    <a:pt x="18879" y="170"/>
                  </a:cubicBezTo>
                  <a:cubicBezTo>
                    <a:pt x="19065" y="125"/>
                    <a:pt x="19213" y="68"/>
                    <a:pt x="19219" y="29"/>
                  </a:cubicBezTo>
                  <a:cubicBezTo>
                    <a:pt x="19223" y="10"/>
                    <a:pt x="19182" y="0"/>
                    <a:pt x="1911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9" name="Google Shape;1926;p14">
              <a:extLst>
                <a:ext uri="{FF2B5EF4-FFF2-40B4-BE49-F238E27FC236}">
                  <a16:creationId xmlns:a16="http://schemas.microsoft.com/office/drawing/2014/main" id="{428B640F-4ACC-DE20-5516-F8EF4A84FBB0}"/>
                </a:ext>
              </a:extLst>
            </p:cNvPr>
            <p:cNvSpPr/>
            <p:nvPr/>
          </p:nvSpPr>
          <p:spPr>
            <a:xfrm>
              <a:off x="7756219" y="4431066"/>
              <a:ext cx="171163" cy="45335"/>
            </a:xfrm>
            <a:custGeom>
              <a:avLst/>
              <a:gdLst/>
              <a:ahLst/>
              <a:cxnLst/>
              <a:rect l="l" t="t" r="r" b="b"/>
              <a:pathLst>
                <a:path w="6407" h="1697" extrusionOk="0">
                  <a:moveTo>
                    <a:pt x="6310" y="1"/>
                  </a:moveTo>
                  <a:cubicBezTo>
                    <a:pt x="6293" y="1"/>
                    <a:pt x="6276" y="5"/>
                    <a:pt x="6259" y="14"/>
                  </a:cubicBezTo>
                  <a:cubicBezTo>
                    <a:pt x="5759" y="194"/>
                    <a:pt x="5251" y="355"/>
                    <a:pt x="4751" y="515"/>
                  </a:cubicBezTo>
                  <a:cubicBezTo>
                    <a:pt x="4244" y="682"/>
                    <a:pt x="3737" y="817"/>
                    <a:pt x="3223" y="952"/>
                  </a:cubicBezTo>
                  <a:cubicBezTo>
                    <a:pt x="2709" y="1086"/>
                    <a:pt x="2190" y="1202"/>
                    <a:pt x="1676" y="1311"/>
                  </a:cubicBezTo>
                  <a:cubicBezTo>
                    <a:pt x="1156" y="1414"/>
                    <a:pt x="636" y="1510"/>
                    <a:pt x="110" y="1587"/>
                  </a:cubicBezTo>
                  <a:cubicBezTo>
                    <a:pt x="52" y="1594"/>
                    <a:pt x="1" y="1626"/>
                    <a:pt x="1" y="1651"/>
                  </a:cubicBezTo>
                  <a:cubicBezTo>
                    <a:pt x="1" y="1677"/>
                    <a:pt x="52" y="1696"/>
                    <a:pt x="110" y="1696"/>
                  </a:cubicBezTo>
                  <a:cubicBezTo>
                    <a:pt x="642" y="1683"/>
                    <a:pt x="1182" y="1645"/>
                    <a:pt x="1714" y="1574"/>
                  </a:cubicBezTo>
                  <a:cubicBezTo>
                    <a:pt x="2247" y="1497"/>
                    <a:pt x="2774" y="1401"/>
                    <a:pt x="3300" y="1279"/>
                  </a:cubicBezTo>
                  <a:cubicBezTo>
                    <a:pt x="3820" y="1138"/>
                    <a:pt x="4334" y="977"/>
                    <a:pt x="4841" y="798"/>
                  </a:cubicBezTo>
                  <a:cubicBezTo>
                    <a:pt x="5341" y="605"/>
                    <a:pt x="5836" y="387"/>
                    <a:pt x="6311" y="143"/>
                  </a:cubicBezTo>
                  <a:cubicBezTo>
                    <a:pt x="6368" y="111"/>
                    <a:pt x="6407" y="53"/>
                    <a:pt x="6394" y="34"/>
                  </a:cubicBezTo>
                  <a:cubicBezTo>
                    <a:pt x="6370" y="13"/>
                    <a:pt x="6340" y="1"/>
                    <a:pt x="63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70" name="Google Shape;1927;p14">
            <a:extLst>
              <a:ext uri="{FF2B5EF4-FFF2-40B4-BE49-F238E27FC236}">
                <a16:creationId xmlns:a16="http://schemas.microsoft.com/office/drawing/2014/main" id="{FC4A2816-246B-657C-4331-FCC5879AA189}"/>
              </a:ext>
            </a:extLst>
          </p:cNvPr>
          <p:cNvGrpSpPr/>
          <p:nvPr/>
        </p:nvGrpSpPr>
        <p:grpSpPr>
          <a:xfrm rot="-3257869" flipH="1">
            <a:off x="-101052" y="859689"/>
            <a:ext cx="682224" cy="566907"/>
            <a:chOff x="3478568" y="540468"/>
            <a:chExt cx="511644" cy="425160"/>
          </a:xfrm>
        </p:grpSpPr>
        <p:sp>
          <p:nvSpPr>
            <p:cNvPr id="71" name="Google Shape;1928;p14">
              <a:extLst>
                <a:ext uri="{FF2B5EF4-FFF2-40B4-BE49-F238E27FC236}">
                  <a16:creationId xmlns:a16="http://schemas.microsoft.com/office/drawing/2014/main" id="{02031AC0-B7D8-680F-1150-BA9B7196D775}"/>
                </a:ext>
              </a:extLst>
            </p:cNvPr>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2" name="Google Shape;1929;p14">
              <a:extLst>
                <a:ext uri="{FF2B5EF4-FFF2-40B4-BE49-F238E27FC236}">
                  <a16:creationId xmlns:a16="http://schemas.microsoft.com/office/drawing/2014/main" id="{F5C5CF64-D945-716A-021B-33EED443269D}"/>
                </a:ext>
              </a:extLst>
            </p:cNvPr>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3" name="Google Shape;1930;p14">
              <a:extLst>
                <a:ext uri="{FF2B5EF4-FFF2-40B4-BE49-F238E27FC236}">
                  <a16:creationId xmlns:a16="http://schemas.microsoft.com/office/drawing/2014/main" id="{24DE734D-157E-D5A6-5069-4872D7C9E25A}"/>
                </a:ext>
              </a:extLst>
            </p:cNvPr>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4" name="Google Shape;1931;p14">
              <a:extLst>
                <a:ext uri="{FF2B5EF4-FFF2-40B4-BE49-F238E27FC236}">
                  <a16:creationId xmlns:a16="http://schemas.microsoft.com/office/drawing/2014/main" id="{8FB761AE-EBF6-D662-6404-160B3E5EEFDA}"/>
                </a:ext>
              </a:extLst>
            </p:cNvPr>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5" name="Google Shape;1932;p14">
              <a:extLst>
                <a:ext uri="{FF2B5EF4-FFF2-40B4-BE49-F238E27FC236}">
                  <a16:creationId xmlns:a16="http://schemas.microsoft.com/office/drawing/2014/main" id="{3F2567BB-777E-70A6-095D-6F95793CAAFD}"/>
                </a:ext>
              </a:extLst>
            </p:cNvPr>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6" name="Google Shape;1933;p14">
              <a:extLst>
                <a:ext uri="{FF2B5EF4-FFF2-40B4-BE49-F238E27FC236}">
                  <a16:creationId xmlns:a16="http://schemas.microsoft.com/office/drawing/2014/main" id="{1C1C4C46-214B-2708-528A-68B8232A810E}"/>
                </a:ext>
              </a:extLst>
            </p:cNvPr>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7" name="Google Shape;1934;p14">
              <a:extLst>
                <a:ext uri="{FF2B5EF4-FFF2-40B4-BE49-F238E27FC236}">
                  <a16:creationId xmlns:a16="http://schemas.microsoft.com/office/drawing/2014/main" id="{C475FBE7-D9CE-36EE-F507-F35DAEFF30A9}"/>
                </a:ext>
              </a:extLst>
            </p:cNvPr>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8" name="Google Shape;1935;p14">
              <a:extLst>
                <a:ext uri="{FF2B5EF4-FFF2-40B4-BE49-F238E27FC236}">
                  <a16:creationId xmlns:a16="http://schemas.microsoft.com/office/drawing/2014/main" id="{B3908E0C-848F-9120-F83B-10EF53E23A79}"/>
                </a:ext>
              </a:extLst>
            </p:cNvPr>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9" name="Google Shape;1936;p14">
              <a:extLst>
                <a:ext uri="{FF2B5EF4-FFF2-40B4-BE49-F238E27FC236}">
                  <a16:creationId xmlns:a16="http://schemas.microsoft.com/office/drawing/2014/main" id="{83A3D805-5E52-BE61-E33B-5D38AF70B5C5}"/>
                </a:ext>
              </a:extLst>
            </p:cNvPr>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0" name="Google Shape;1937;p14">
              <a:extLst>
                <a:ext uri="{FF2B5EF4-FFF2-40B4-BE49-F238E27FC236}">
                  <a16:creationId xmlns:a16="http://schemas.microsoft.com/office/drawing/2014/main" id="{B534BE3C-13AB-512B-7834-D435F6BB2716}"/>
                </a:ext>
              </a:extLst>
            </p:cNvPr>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1" name="Google Shape;1938;p14">
              <a:extLst>
                <a:ext uri="{FF2B5EF4-FFF2-40B4-BE49-F238E27FC236}">
                  <a16:creationId xmlns:a16="http://schemas.microsoft.com/office/drawing/2014/main" id="{8CACE0C1-B71B-D64A-737B-EB88D4E2E9B6}"/>
                </a:ext>
              </a:extLst>
            </p:cNvPr>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2" name="Google Shape;1939;p14">
              <a:extLst>
                <a:ext uri="{FF2B5EF4-FFF2-40B4-BE49-F238E27FC236}">
                  <a16:creationId xmlns:a16="http://schemas.microsoft.com/office/drawing/2014/main" id="{94945A38-E34D-703E-BE98-80F9844AFDB9}"/>
                </a:ext>
              </a:extLst>
            </p:cNvPr>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3" name="Google Shape;1940;p14">
              <a:extLst>
                <a:ext uri="{FF2B5EF4-FFF2-40B4-BE49-F238E27FC236}">
                  <a16:creationId xmlns:a16="http://schemas.microsoft.com/office/drawing/2014/main" id="{22E2F684-FC5D-1C0F-ABFC-221329D9ED7A}"/>
                </a:ext>
              </a:extLst>
            </p:cNvPr>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4" name="Google Shape;1941;p14">
              <a:extLst>
                <a:ext uri="{FF2B5EF4-FFF2-40B4-BE49-F238E27FC236}">
                  <a16:creationId xmlns:a16="http://schemas.microsoft.com/office/drawing/2014/main" id="{770B152C-AA74-05DF-47C7-6878F2E7520C}"/>
                </a:ext>
              </a:extLst>
            </p:cNvPr>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5" name="Google Shape;1942;p14">
              <a:extLst>
                <a:ext uri="{FF2B5EF4-FFF2-40B4-BE49-F238E27FC236}">
                  <a16:creationId xmlns:a16="http://schemas.microsoft.com/office/drawing/2014/main" id="{4130BFBC-6536-9B88-E6EB-A6BDD0AD240A}"/>
                </a:ext>
              </a:extLst>
            </p:cNvPr>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86" name="Google Shape;1943;p14">
            <a:extLst>
              <a:ext uri="{FF2B5EF4-FFF2-40B4-BE49-F238E27FC236}">
                <a16:creationId xmlns:a16="http://schemas.microsoft.com/office/drawing/2014/main" id="{A151D620-975C-8CD0-19D4-0089E863DC32}"/>
              </a:ext>
            </a:extLst>
          </p:cNvPr>
          <p:cNvGrpSpPr/>
          <p:nvPr/>
        </p:nvGrpSpPr>
        <p:grpSpPr>
          <a:xfrm rot="-5130198">
            <a:off x="43334" y="4038115"/>
            <a:ext cx="973775" cy="926383"/>
            <a:chOff x="435062" y="187598"/>
            <a:chExt cx="730347" cy="694803"/>
          </a:xfrm>
        </p:grpSpPr>
        <p:sp>
          <p:nvSpPr>
            <p:cNvPr id="87" name="Google Shape;1944;p14">
              <a:extLst>
                <a:ext uri="{FF2B5EF4-FFF2-40B4-BE49-F238E27FC236}">
                  <a16:creationId xmlns:a16="http://schemas.microsoft.com/office/drawing/2014/main" id="{868EBF3E-2757-9F18-7AE2-9CB378C6E100}"/>
                </a:ext>
              </a:extLst>
            </p:cNvPr>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8" name="Google Shape;1945;p14">
              <a:extLst>
                <a:ext uri="{FF2B5EF4-FFF2-40B4-BE49-F238E27FC236}">
                  <a16:creationId xmlns:a16="http://schemas.microsoft.com/office/drawing/2014/main" id="{981BE5DC-7463-38D8-965A-686149EBC71A}"/>
                </a:ext>
              </a:extLst>
            </p:cNvPr>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9" name="Google Shape;1946;p14">
              <a:extLst>
                <a:ext uri="{FF2B5EF4-FFF2-40B4-BE49-F238E27FC236}">
                  <a16:creationId xmlns:a16="http://schemas.microsoft.com/office/drawing/2014/main" id="{51712529-2C60-9891-AA28-6224A7CAF672}"/>
                </a:ext>
              </a:extLst>
            </p:cNvPr>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0" name="Google Shape;1947;p14">
              <a:extLst>
                <a:ext uri="{FF2B5EF4-FFF2-40B4-BE49-F238E27FC236}">
                  <a16:creationId xmlns:a16="http://schemas.microsoft.com/office/drawing/2014/main" id="{40DE51C0-7F6E-553C-6280-FF95022673A1}"/>
                </a:ext>
              </a:extLst>
            </p:cNvPr>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1" name="Google Shape;1948;p14">
              <a:extLst>
                <a:ext uri="{FF2B5EF4-FFF2-40B4-BE49-F238E27FC236}">
                  <a16:creationId xmlns:a16="http://schemas.microsoft.com/office/drawing/2014/main" id="{429DD325-CD29-82A5-FD50-B0DB25BC2136}"/>
                </a:ext>
              </a:extLst>
            </p:cNvPr>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2" name="Google Shape;1949;p14">
              <a:extLst>
                <a:ext uri="{FF2B5EF4-FFF2-40B4-BE49-F238E27FC236}">
                  <a16:creationId xmlns:a16="http://schemas.microsoft.com/office/drawing/2014/main" id="{9F8C652D-3A1F-1CE3-8250-9E98760A8DEB}"/>
                </a:ext>
              </a:extLst>
            </p:cNvPr>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3" name="Google Shape;1950;p14">
              <a:extLst>
                <a:ext uri="{FF2B5EF4-FFF2-40B4-BE49-F238E27FC236}">
                  <a16:creationId xmlns:a16="http://schemas.microsoft.com/office/drawing/2014/main" id="{8EC08561-1515-3C5E-8993-73EF6983D0FE}"/>
                </a:ext>
              </a:extLst>
            </p:cNvPr>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4" name="Google Shape;1951;p14">
              <a:extLst>
                <a:ext uri="{FF2B5EF4-FFF2-40B4-BE49-F238E27FC236}">
                  <a16:creationId xmlns:a16="http://schemas.microsoft.com/office/drawing/2014/main" id="{96DDDDB7-189B-0F22-1575-98FED9D35D83}"/>
                </a:ext>
              </a:extLst>
            </p:cNvPr>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5" name="Google Shape;1952;p14">
              <a:extLst>
                <a:ext uri="{FF2B5EF4-FFF2-40B4-BE49-F238E27FC236}">
                  <a16:creationId xmlns:a16="http://schemas.microsoft.com/office/drawing/2014/main" id="{ECABE135-336C-575F-55EA-41100613404C}"/>
                </a:ext>
              </a:extLst>
            </p:cNvPr>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6" name="Google Shape;1953;p14">
              <a:extLst>
                <a:ext uri="{FF2B5EF4-FFF2-40B4-BE49-F238E27FC236}">
                  <a16:creationId xmlns:a16="http://schemas.microsoft.com/office/drawing/2014/main" id="{CA618F78-AA77-E930-5489-83F082899FD8}"/>
                </a:ext>
              </a:extLst>
            </p:cNvPr>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7" name="Google Shape;1954;p14">
              <a:extLst>
                <a:ext uri="{FF2B5EF4-FFF2-40B4-BE49-F238E27FC236}">
                  <a16:creationId xmlns:a16="http://schemas.microsoft.com/office/drawing/2014/main" id="{6453EE2C-93E2-C5A8-4231-77069329B719}"/>
                </a:ext>
              </a:extLst>
            </p:cNvPr>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8" name="Google Shape;1955;p14">
              <a:extLst>
                <a:ext uri="{FF2B5EF4-FFF2-40B4-BE49-F238E27FC236}">
                  <a16:creationId xmlns:a16="http://schemas.microsoft.com/office/drawing/2014/main" id="{3B7A46C7-FE95-FF0A-0936-164F1ECF0BFC}"/>
                </a:ext>
              </a:extLst>
            </p:cNvPr>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9" name="Google Shape;1956;p14">
              <a:extLst>
                <a:ext uri="{FF2B5EF4-FFF2-40B4-BE49-F238E27FC236}">
                  <a16:creationId xmlns:a16="http://schemas.microsoft.com/office/drawing/2014/main" id="{C76F9665-C26A-9484-1A45-D3B72437FB52}"/>
                </a:ext>
              </a:extLst>
            </p:cNvPr>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0" name="Google Shape;1957;p14">
              <a:extLst>
                <a:ext uri="{FF2B5EF4-FFF2-40B4-BE49-F238E27FC236}">
                  <a16:creationId xmlns:a16="http://schemas.microsoft.com/office/drawing/2014/main" id="{95A17B12-4B6D-A894-033E-44B930C05E2D}"/>
                </a:ext>
              </a:extLst>
            </p:cNvPr>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1" name="Google Shape;1958;p14">
              <a:extLst>
                <a:ext uri="{FF2B5EF4-FFF2-40B4-BE49-F238E27FC236}">
                  <a16:creationId xmlns:a16="http://schemas.microsoft.com/office/drawing/2014/main" id="{97192CED-1B50-DEB4-C0E0-636E8FD8461A}"/>
                </a:ext>
              </a:extLst>
            </p:cNvPr>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2" name="Google Shape;1959;p14">
              <a:extLst>
                <a:ext uri="{FF2B5EF4-FFF2-40B4-BE49-F238E27FC236}">
                  <a16:creationId xmlns:a16="http://schemas.microsoft.com/office/drawing/2014/main" id="{B9E75C32-E9CE-9C83-0D15-195D65D2F660}"/>
                </a:ext>
              </a:extLst>
            </p:cNvPr>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3" name="Google Shape;1960;p14">
              <a:extLst>
                <a:ext uri="{FF2B5EF4-FFF2-40B4-BE49-F238E27FC236}">
                  <a16:creationId xmlns:a16="http://schemas.microsoft.com/office/drawing/2014/main" id="{FE04B1EB-C5FE-D1ED-52E6-4FFAB9D17345}"/>
                </a:ext>
              </a:extLst>
            </p:cNvPr>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4" name="Google Shape;1961;p14">
              <a:extLst>
                <a:ext uri="{FF2B5EF4-FFF2-40B4-BE49-F238E27FC236}">
                  <a16:creationId xmlns:a16="http://schemas.microsoft.com/office/drawing/2014/main" id="{69CF8B5A-BD07-AA87-B06C-5726BE88FF29}"/>
                </a:ext>
              </a:extLst>
            </p:cNvPr>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5" name="Google Shape;1962;p14">
              <a:extLst>
                <a:ext uri="{FF2B5EF4-FFF2-40B4-BE49-F238E27FC236}">
                  <a16:creationId xmlns:a16="http://schemas.microsoft.com/office/drawing/2014/main" id="{0591B0AB-BC8D-FB1E-E31E-3DE4273CAC31}"/>
                </a:ext>
              </a:extLst>
            </p:cNvPr>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6" name="Google Shape;1963;p14">
              <a:extLst>
                <a:ext uri="{FF2B5EF4-FFF2-40B4-BE49-F238E27FC236}">
                  <a16:creationId xmlns:a16="http://schemas.microsoft.com/office/drawing/2014/main" id="{8CFA9E33-5621-CB2D-53B0-C71A41AEE3CD}"/>
                </a:ext>
              </a:extLst>
            </p:cNvPr>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7" name="Google Shape;1964;p14">
              <a:extLst>
                <a:ext uri="{FF2B5EF4-FFF2-40B4-BE49-F238E27FC236}">
                  <a16:creationId xmlns:a16="http://schemas.microsoft.com/office/drawing/2014/main" id="{DD0C4EF5-1112-8EB7-6D87-C900C90850B0}"/>
                </a:ext>
              </a:extLst>
            </p:cNvPr>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8" name="Google Shape;1965;p14">
              <a:extLst>
                <a:ext uri="{FF2B5EF4-FFF2-40B4-BE49-F238E27FC236}">
                  <a16:creationId xmlns:a16="http://schemas.microsoft.com/office/drawing/2014/main" id="{C057B467-394A-DA89-1B13-4954604152CB}"/>
                </a:ext>
              </a:extLst>
            </p:cNvPr>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9" name="Google Shape;1966;p14">
              <a:extLst>
                <a:ext uri="{FF2B5EF4-FFF2-40B4-BE49-F238E27FC236}">
                  <a16:creationId xmlns:a16="http://schemas.microsoft.com/office/drawing/2014/main" id="{CA87762E-38E8-D5E1-BD3A-9E10631DBA16}"/>
                </a:ext>
              </a:extLst>
            </p:cNvPr>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0" name="Google Shape;1967;p14">
              <a:extLst>
                <a:ext uri="{FF2B5EF4-FFF2-40B4-BE49-F238E27FC236}">
                  <a16:creationId xmlns:a16="http://schemas.microsoft.com/office/drawing/2014/main" id="{FBFAE39B-9328-5082-A6AD-6AC9140CCC03}"/>
                </a:ext>
              </a:extLst>
            </p:cNvPr>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1" name="Google Shape;1968;p14">
              <a:extLst>
                <a:ext uri="{FF2B5EF4-FFF2-40B4-BE49-F238E27FC236}">
                  <a16:creationId xmlns:a16="http://schemas.microsoft.com/office/drawing/2014/main" id="{A18F6B08-89ED-BB91-51C1-31E523363CFF}"/>
                </a:ext>
              </a:extLst>
            </p:cNvPr>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2" name="Google Shape;1969;p14">
              <a:extLst>
                <a:ext uri="{FF2B5EF4-FFF2-40B4-BE49-F238E27FC236}">
                  <a16:creationId xmlns:a16="http://schemas.microsoft.com/office/drawing/2014/main" id="{ABB9032E-8F4E-DC8B-DBF0-C786E1592A48}"/>
                </a:ext>
              </a:extLst>
            </p:cNvPr>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3" name="Google Shape;1970;p14">
              <a:extLst>
                <a:ext uri="{FF2B5EF4-FFF2-40B4-BE49-F238E27FC236}">
                  <a16:creationId xmlns:a16="http://schemas.microsoft.com/office/drawing/2014/main" id="{E313BAD7-46FB-EBD4-EF14-A84059F1E154}"/>
                </a:ext>
              </a:extLst>
            </p:cNvPr>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17" name="Google Shape;1974;p14">
            <a:extLst>
              <a:ext uri="{FF2B5EF4-FFF2-40B4-BE49-F238E27FC236}">
                <a16:creationId xmlns:a16="http://schemas.microsoft.com/office/drawing/2014/main" id="{B036B363-7209-1E20-A212-4FA09F1E8C2B}"/>
              </a:ext>
            </a:extLst>
          </p:cNvPr>
          <p:cNvGrpSpPr/>
          <p:nvPr/>
        </p:nvGrpSpPr>
        <p:grpSpPr>
          <a:xfrm rot="1156882">
            <a:off x="11835590" y="6566295"/>
            <a:ext cx="240444" cy="360156"/>
            <a:chOff x="1459800" y="1512500"/>
            <a:chExt cx="131625" cy="197100"/>
          </a:xfrm>
        </p:grpSpPr>
        <p:sp>
          <p:nvSpPr>
            <p:cNvPr id="118" name="Google Shape;1975;p14">
              <a:extLst>
                <a:ext uri="{FF2B5EF4-FFF2-40B4-BE49-F238E27FC236}">
                  <a16:creationId xmlns:a16="http://schemas.microsoft.com/office/drawing/2014/main" id="{0BDF1B61-60A9-7515-7D35-2C501FFC50E0}"/>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9" name="Google Shape;1976;p14">
              <a:extLst>
                <a:ext uri="{FF2B5EF4-FFF2-40B4-BE49-F238E27FC236}">
                  <a16:creationId xmlns:a16="http://schemas.microsoft.com/office/drawing/2014/main" id="{311842EF-A02B-1842-3D61-D0DDF576B6E7}"/>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0" name="Google Shape;1977;p14">
              <a:extLst>
                <a:ext uri="{FF2B5EF4-FFF2-40B4-BE49-F238E27FC236}">
                  <a16:creationId xmlns:a16="http://schemas.microsoft.com/office/drawing/2014/main" id="{AE9700A5-A7CA-701D-86AC-7C91B5E62365}"/>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1" name="Google Shape;1978;p14">
              <a:extLst>
                <a:ext uri="{FF2B5EF4-FFF2-40B4-BE49-F238E27FC236}">
                  <a16:creationId xmlns:a16="http://schemas.microsoft.com/office/drawing/2014/main" id="{C708CA03-9FC3-8D3A-4FEB-A5B8B07AFD19}"/>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sp>
        <p:nvSpPr>
          <p:cNvPr id="122" name="Google Shape;1979;p14">
            <a:extLst>
              <a:ext uri="{FF2B5EF4-FFF2-40B4-BE49-F238E27FC236}">
                <a16:creationId xmlns:a16="http://schemas.microsoft.com/office/drawing/2014/main" id="{15CEDB3E-4DEA-3336-7F67-B3E6E15C3CB9}"/>
              </a:ext>
            </a:extLst>
          </p:cNvPr>
          <p:cNvSpPr/>
          <p:nvPr/>
        </p:nvSpPr>
        <p:spPr>
          <a:xfrm rot="-10164585" flipH="1">
            <a:off x="3660559" y="4455552"/>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3" name="Google Shape;1980;p14">
            <a:extLst>
              <a:ext uri="{FF2B5EF4-FFF2-40B4-BE49-F238E27FC236}">
                <a16:creationId xmlns:a16="http://schemas.microsoft.com/office/drawing/2014/main" id="{B1031EFC-7A63-622C-1DEC-F3C8548F66E7}"/>
              </a:ext>
            </a:extLst>
          </p:cNvPr>
          <p:cNvSpPr/>
          <p:nvPr/>
        </p:nvSpPr>
        <p:spPr>
          <a:xfrm rot="-630953">
            <a:off x="11666034" y="-352061"/>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4" name="Google Shape;1981;p14">
            <a:extLst>
              <a:ext uri="{FF2B5EF4-FFF2-40B4-BE49-F238E27FC236}">
                <a16:creationId xmlns:a16="http://schemas.microsoft.com/office/drawing/2014/main" id="{6670473D-2CC8-A590-DE24-FB91D368D4C3}"/>
              </a:ext>
            </a:extLst>
          </p:cNvPr>
          <p:cNvSpPr/>
          <p:nvPr/>
        </p:nvSpPr>
        <p:spPr>
          <a:xfrm rot="-635415">
            <a:off x="111304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5" name="Google Shape;1982;p14">
            <a:extLst>
              <a:ext uri="{FF2B5EF4-FFF2-40B4-BE49-F238E27FC236}">
                <a16:creationId xmlns:a16="http://schemas.microsoft.com/office/drawing/2014/main" id="{4CDCA3FF-1B10-2C9D-09BD-2955E4940BD5}"/>
              </a:ext>
            </a:extLst>
          </p:cNvPr>
          <p:cNvSpPr/>
          <p:nvPr/>
        </p:nvSpPr>
        <p:spPr>
          <a:xfrm rot="-631667">
            <a:off x="114530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6" name="Google Shape;1983;p14">
            <a:extLst>
              <a:ext uri="{FF2B5EF4-FFF2-40B4-BE49-F238E27FC236}">
                <a16:creationId xmlns:a16="http://schemas.microsoft.com/office/drawing/2014/main" id="{5A4829FF-FCE5-EC84-D0C9-B2B7DB8C05C8}"/>
              </a:ext>
            </a:extLst>
          </p:cNvPr>
          <p:cNvSpPr/>
          <p:nvPr/>
        </p:nvSpPr>
        <p:spPr>
          <a:xfrm rot="10169047">
            <a:off x="4497532" y="4624011"/>
            <a:ext cx="570012" cy="566035"/>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0" name="Freeform 2">
            <a:extLst>
              <a:ext uri="{FF2B5EF4-FFF2-40B4-BE49-F238E27FC236}">
                <a16:creationId xmlns:a16="http://schemas.microsoft.com/office/drawing/2014/main" id="{F9BE3859-A1B7-2F74-4F19-0D5A83A4E738}"/>
              </a:ext>
            </a:extLst>
          </p:cNvPr>
          <p:cNvSpPr/>
          <p:nvPr/>
        </p:nvSpPr>
        <p:spPr>
          <a:xfrm>
            <a:off x="1433412" y="4254517"/>
            <a:ext cx="2083843" cy="3326867"/>
          </a:xfrm>
          <a:custGeom>
            <a:avLst/>
            <a:gdLst/>
            <a:ahLst/>
            <a:cxnLst/>
            <a:rect l="l" t="t" r="r" b="b"/>
            <a:pathLst>
              <a:path w="3823729" h="5924087">
                <a:moveTo>
                  <a:pt x="0" y="0"/>
                </a:moveTo>
                <a:lnTo>
                  <a:pt x="3823730" y="0"/>
                </a:lnTo>
                <a:lnTo>
                  <a:pt x="3823730" y="5924088"/>
                </a:lnTo>
                <a:lnTo>
                  <a:pt x="0" y="5924088"/>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1" name="Freeform 3">
            <a:extLst>
              <a:ext uri="{FF2B5EF4-FFF2-40B4-BE49-F238E27FC236}">
                <a16:creationId xmlns:a16="http://schemas.microsoft.com/office/drawing/2014/main" id="{D7721600-8CE4-9A4D-7F3F-70716FD5CB81}"/>
              </a:ext>
            </a:extLst>
          </p:cNvPr>
          <p:cNvSpPr/>
          <p:nvPr/>
        </p:nvSpPr>
        <p:spPr>
          <a:xfrm>
            <a:off x="3036416" y="4824327"/>
            <a:ext cx="1660195" cy="2076644"/>
          </a:xfrm>
          <a:custGeom>
            <a:avLst/>
            <a:gdLst/>
            <a:ahLst/>
            <a:cxnLst/>
            <a:rect l="l" t="t" r="r" b="b"/>
            <a:pathLst>
              <a:path w="3872910" h="3981496">
                <a:moveTo>
                  <a:pt x="0" y="0"/>
                </a:moveTo>
                <a:lnTo>
                  <a:pt x="3872910" y="0"/>
                </a:lnTo>
                <a:lnTo>
                  <a:pt x="3872910" y="3981497"/>
                </a:lnTo>
                <a:lnTo>
                  <a:pt x="0" y="3981497"/>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2" name="Freeform 4">
            <a:extLst>
              <a:ext uri="{FF2B5EF4-FFF2-40B4-BE49-F238E27FC236}">
                <a16:creationId xmlns:a16="http://schemas.microsoft.com/office/drawing/2014/main" id="{7F19874C-4014-7271-DE5A-9CD7160A77B0}"/>
              </a:ext>
            </a:extLst>
          </p:cNvPr>
          <p:cNvSpPr/>
          <p:nvPr/>
        </p:nvSpPr>
        <p:spPr>
          <a:xfrm>
            <a:off x="-122954" y="4778527"/>
            <a:ext cx="1759731" cy="2092788"/>
          </a:xfrm>
          <a:custGeom>
            <a:avLst/>
            <a:gdLst/>
            <a:ahLst/>
            <a:cxnLst/>
            <a:rect l="l" t="t" r="r" b="b"/>
            <a:pathLst>
              <a:path w="3120534" h="3848193">
                <a:moveTo>
                  <a:pt x="0" y="0"/>
                </a:moveTo>
                <a:lnTo>
                  <a:pt x="3120534" y="0"/>
                </a:lnTo>
                <a:lnTo>
                  <a:pt x="3120534" y="3848193"/>
                </a:lnTo>
                <a:lnTo>
                  <a:pt x="0" y="3848193"/>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5" name="TextBox 114">
            <a:extLst>
              <a:ext uri="{FF2B5EF4-FFF2-40B4-BE49-F238E27FC236}">
                <a16:creationId xmlns:a16="http://schemas.microsoft.com/office/drawing/2014/main" id="{75AEA979-BDBA-C258-B740-50E7583D6C38}"/>
              </a:ext>
            </a:extLst>
          </p:cNvPr>
          <p:cNvSpPr txBox="1"/>
          <p:nvPr/>
        </p:nvSpPr>
        <p:spPr>
          <a:xfrm>
            <a:off x="431484" y="417624"/>
            <a:ext cx="4118278" cy="5119350"/>
          </a:xfrm>
          <a:prstGeom prst="rect">
            <a:avLst/>
          </a:prstGeom>
          <a:noFill/>
        </p:spPr>
        <p:txBody>
          <a:bodyPr wrap="square">
            <a:spAutoFit/>
          </a:bodyPr>
          <a:lstStyle/>
          <a:p>
            <a:pPr marL="30480" marR="30480" lvl="0" indent="0" algn="ctr" defTabSz="914400" rtl="0" eaLnBrk="1" fontAlgn="auto" latinLnBrk="0" hangingPunct="1">
              <a:lnSpc>
                <a:spcPct val="100000"/>
              </a:lnSpc>
              <a:spcBef>
                <a:spcPts val="0"/>
              </a:spcBef>
              <a:spcAft>
                <a:spcPts val="800"/>
              </a:spcAft>
              <a:buClrTx/>
              <a:buSzTx/>
              <a:buFontTx/>
              <a:buNone/>
              <a:tabLst/>
              <a:defRPr/>
            </a:pPr>
            <a:r>
              <a:rPr kumimoji="0" lang="en-US" sz="8000" b="1" i="1" u="none" strike="noStrike" kern="1200" cap="none" spc="0" normalizeH="0" baseline="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Wingdings" panose="05000000000000000000" pitchFamily="2" charset="2"/>
              </a:rPr>
              <a:t>TỬ</a:t>
            </a:r>
            <a:r>
              <a:rPr kumimoji="0" lang="en-US" sz="8000" b="1" i="1" u="none" strike="noStrike" kern="1200" cap="none" spc="0" normalizeH="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Wingdings" panose="05000000000000000000" pitchFamily="2" charset="2"/>
              </a:rPr>
              <a:t> CẤM THÀNH</a:t>
            </a:r>
            <a:endParaRPr kumimoji="0" lang="en-SG" sz="6000" b="1" i="0" u="none" strike="noStrike" kern="1200" cap="none" spc="0" normalizeH="0" baseline="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30480" marR="30480" lvl="0" indent="0" algn="ctr" defTabSz="914400" rtl="0" eaLnBrk="1" fontAlgn="auto" latinLnBrk="0" hangingPunct="1">
              <a:lnSpc>
                <a:spcPct val="100000"/>
              </a:lnSpc>
              <a:spcBef>
                <a:spcPts val="0"/>
              </a:spcBef>
              <a:spcAft>
                <a:spcPts val="800"/>
              </a:spcAft>
              <a:buClrTx/>
              <a:buSzTx/>
              <a:buFontTx/>
              <a:buNone/>
              <a:tabLst/>
              <a:defRPr/>
            </a:pPr>
            <a:endParaRPr kumimoji="0" lang="en-SG" sz="8000" b="1" i="0" u="none" strike="noStrike" kern="1200" cap="none" spc="0" normalizeH="0" baseline="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9" name="Picture 8" descr="nhung diem den noi tieng o trung quoc">
            <a:extLst>
              <a:ext uri="{FF2B5EF4-FFF2-40B4-BE49-F238E27FC236}">
                <a16:creationId xmlns:a16="http://schemas.microsoft.com/office/drawing/2014/main" id="{762FF50E-A3B1-5BA3-50C5-5841F3CB79DE}"/>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537948" y="1058618"/>
            <a:ext cx="5932695" cy="4338619"/>
          </a:xfrm>
          <a:prstGeom prst="rect">
            <a:avLst/>
          </a:prstGeom>
          <a:noFill/>
          <a:ln>
            <a:noFill/>
          </a:ln>
        </p:spPr>
      </p:pic>
    </p:spTree>
    <p:custDataLst>
      <p:tags r:id="rId1"/>
    </p:custDataLst>
    <p:extLst>
      <p:ext uri="{BB962C8B-B14F-4D97-AF65-F5344CB8AC3E}">
        <p14:creationId xmlns:p14="http://schemas.microsoft.com/office/powerpoint/2010/main" val="75267346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barn(inVertical)">
                                      <p:cBhvr>
                                        <p:cTn id="7"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857;p14">
            <a:extLst>
              <a:ext uri="{FF2B5EF4-FFF2-40B4-BE49-F238E27FC236}">
                <a16:creationId xmlns:a16="http://schemas.microsoft.com/office/drawing/2014/main" id="{21BB74FC-BE3A-5AC2-0A91-5C4ED7929A0A}"/>
              </a:ext>
            </a:extLst>
          </p:cNvPr>
          <p:cNvSpPr/>
          <p:nvPr/>
        </p:nvSpPr>
        <p:spPr>
          <a:xfrm rot="10800000">
            <a:off x="5182732" y="121967"/>
            <a:ext cx="6824071" cy="662578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 name="Google Shape;1858;p14">
            <a:extLst>
              <a:ext uri="{FF2B5EF4-FFF2-40B4-BE49-F238E27FC236}">
                <a16:creationId xmlns:a16="http://schemas.microsoft.com/office/drawing/2014/main" id="{C7383E62-7F21-86A8-8FF1-5D808C92629E}"/>
              </a:ext>
            </a:extLst>
          </p:cNvPr>
          <p:cNvSpPr/>
          <p:nvPr/>
        </p:nvSpPr>
        <p:spPr>
          <a:xfrm rot="10800000" flipH="1">
            <a:off x="452432" y="103731"/>
            <a:ext cx="4293672" cy="446307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 name="Google Shape;1859;p14">
            <a:extLst>
              <a:ext uri="{FF2B5EF4-FFF2-40B4-BE49-F238E27FC236}">
                <a16:creationId xmlns:a16="http://schemas.microsoft.com/office/drawing/2014/main" id="{E53FFFA0-A418-8583-D4B7-497860277442}"/>
              </a:ext>
            </a:extLst>
          </p:cNvPr>
          <p:cNvSpPr/>
          <p:nvPr/>
        </p:nvSpPr>
        <p:spPr>
          <a:xfrm rot="630953" flipH="1">
            <a:off x="640227" y="214619"/>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 name="Google Shape;1860;p14">
            <a:extLst>
              <a:ext uri="{FF2B5EF4-FFF2-40B4-BE49-F238E27FC236}">
                <a16:creationId xmlns:a16="http://schemas.microsoft.com/office/drawing/2014/main" id="{766E93C5-2DE0-9343-0632-51BC23A6B139}"/>
              </a:ext>
            </a:extLst>
          </p:cNvPr>
          <p:cNvSpPr/>
          <p:nvPr/>
        </p:nvSpPr>
        <p:spPr>
          <a:xfrm rot="635415" flipH="1">
            <a:off x="71924" y="3182044"/>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 name="Google Shape;1861;p14">
            <a:extLst>
              <a:ext uri="{FF2B5EF4-FFF2-40B4-BE49-F238E27FC236}">
                <a16:creationId xmlns:a16="http://schemas.microsoft.com/office/drawing/2014/main" id="{EC310E15-335A-DC4F-72AF-6BE76CE0AB90}"/>
              </a:ext>
            </a:extLst>
          </p:cNvPr>
          <p:cNvSpPr/>
          <p:nvPr/>
        </p:nvSpPr>
        <p:spPr>
          <a:xfrm rot="631667" flipH="1">
            <a:off x="202077" y="2736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 name="Google Shape;1862;p14">
            <a:extLst>
              <a:ext uri="{FF2B5EF4-FFF2-40B4-BE49-F238E27FC236}">
                <a16:creationId xmlns:a16="http://schemas.microsoft.com/office/drawing/2014/main" id="{E933B7D9-EC6A-71B2-2181-08BD6E84D948}"/>
              </a:ext>
            </a:extLst>
          </p:cNvPr>
          <p:cNvSpPr/>
          <p:nvPr/>
        </p:nvSpPr>
        <p:spPr>
          <a:xfrm rot="-10164585" flipH="1">
            <a:off x="12299733" y="5560928"/>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 name="Google Shape;1863;p14">
            <a:extLst>
              <a:ext uri="{FF2B5EF4-FFF2-40B4-BE49-F238E27FC236}">
                <a16:creationId xmlns:a16="http://schemas.microsoft.com/office/drawing/2014/main" id="{FA80AFC0-7AB9-1DB8-45DB-F479582A5C20}"/>
              </a:ext>
            </a:extLst>
          </p:cNvPr>
          <p:cNvSpPr/>
          <p:nvPr/>
        </p:nvSpPr>
        <p:spPr>
          <a:xfrm rot="-10168333" flipH="1">
            <a:off x="12622421" y="6287849"/>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nvGrpSpPr>
          <p:cNvPr id="10" name="Google Shape;1867;p14">
            <a:extLst>
              <a:ext uri="{FF2B5EF4-FFF2-40B4-BE49-F238E27FC236}">
                <a16:creationId xmlns:a16="http://schemas.microsoft.com/office/drawing/2014/main" id="{2147E899-F7DD-BDA3-E13F-FFDD5B446750}"/>
              </a:ext>
            </a:extLst>
          </p:cNvPr>
          <p:cNvGrpSpPr/>
          <p:nvPr/>
        </p:nvGrpSpPr>
        <p:grpSpPr>
          <a:xfrm rot="-564852">
            <a:off x="131382" y="451460"/>
            <a:ext cx="240444" cy="360157"/>
            <a:chOff x="1459800" y="1512500"/>
            <a:chExt cx="131625" cy="197100"/>
          </a:xfrm>
        </p:grpSpPr>
        <p:sp>
          <p:nvSpPr>
            <p:cNvPr id="11" name="Google Shape;1868;p14">
              <a:extLst>
                <a:ext uri="{FF2B5EF4-FFF2-40B4-BE49-F238E27FC236}">
                  <a16:creationId xmlns:a16="http://schemas.microsoft.com/office/drawing/2014/main" id="{B026D9BC-FCB3-1172-C419-D12F30CD60A8}"/>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 name="Google Shape;1869;p14">
              <a:extLst>
                <a:ext uri="{FF2B5EF4-FFF2-40B4-BE49-F238E27FC236}">
                  <a16:creationId xmlns:a16="http://schemas.microsoft.com/office/drawing/2014/main" id="{6C6DE07C-A25C-0FDB-8629-218E76349119}"/>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 name="Google Shape;1870;p14">
              <a:extLst>
                <a:ext uri="{FF2B5EF4-FFF2-40B4-BE49-F238E27FC236}">
                  <a16:creationId xmlns:a16="http://schemas.microsoft.com/office/drawing/2014/main" id="{7D5EEA7C-6DBB-29B1-F4E4-3A4B83BC9040}"/>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4" name="Google Shape;1871;p14">
              <a:extLst>
                <a:ext uri="{FF2B5EF4-FFF2-40B4-BE49-F238E27FC236}">
                  <a16:creationId xmlns:a16="http://schemas.microsoft.com/office/drawing/2014/main" id="{BB30AAC3-EE9E-9255-1DC1-8B8EDBE1DA24}"/>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5" name="Google Shape;1872;p14">
            <a:extLst>
              <a:ext uri="{FF2B5EF4-FFF2-40B4-BE49-F238E27FC236}">
                <a16:creationId xmlns:a16="http://schemas.microsoft.com/office/drawing/2014/main" id="{2E68DEF2-6072-16AD-D17B-A8751B6685AB}"/>
              </a:ext>
            </a:extLst>
          </p:cNvPr>
          <p:cNvGrpSpPr/>
          <p:nvPr/>
        </p:nvGrpSpPr>
        <p:grpSpPr>
          <a:xfrm>
            <a:off x="12086604" y="4766801"/>
            <a:ext cx="296133" cy="331191"/>
            <a:chOff x="4791500" y="4541438"/>
            <a:chExt cx="163225" cy="182575"/>
          </a:xfrm>
        </p:grpSpPr>
        <p:sp>
          <p:nvSpPr>
            <p:cNvPr id="16" name="Google Shape;1873;p14">
              <a:extLst>
                <a:ext uri="{FF2B5EF4-FFF2-40B4-BE49-F238E27FC236}">
                  <a16:creationId xmlns:a16="http://schemas.microsoft.com/office/drawing/2014/main" id="{FC1BD9FD-CD4E-7295-5B32-4EA6B9519DDD}"/>
                </a:ext>
              </a:extLst>
            </p:cNvPr>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7" name="Google Shape;1874;p14">
              <a:extLst>
                <a:ext uri="{FF2B5EF4-FFF2-40B4-BE49-F238E27FC236}">
                  <a16:creationId xmlns:a16="http://schemas.microsoft.com/office/drawing/2014/main" id="{0F675D10-6302-9A80-A8F7-3AFD6F7CC2C3}"/>
                </a:ext>
              </a:extLst>
            </p:cNvPr>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8" name="Google Shape;1875;p14">
            <a:extLst>
              <a:ext uri="{FF2B5EF4-FFF2-40B4-BE49-F238E27FC236}">
                <a16:creationId xmlns:a16="http://schemas.microsoft.com/office/drawing/2014/main" id="{4C13CC66-85C3-95F7-8BC3-925866167C2A}"/>
              </a:ext>
            </a:extLst>
          </p:cNvPr>
          <p:cNvGrpSpPr/>
          <p:nvPr/>
        </p:nvGrpSpPr>
        <p:grpSpPr>
          <a:xfrm>
            <a:off x="4233496" y="4477344"/>
            <a:ext cx="256688" cy="303621"/>
            <a:chOff x="1824250" y="1008625"/>
            <a:chExt cx="144250" cy="170625"/>
          </a:xfrm>
        </p:grpSpPr>
        <p:sp>
          <p:nvSpPr>
            <p:cNvPr id="19" name="Google Shape;1876;p14">
              <a:extLst>
                <a:ext uri="{FF2B5EF4-FFF2-40B4-BE49-F238E27FC236}">
                  <a16:creationId xmlns:a16="http://schemas.microsoft.com/office/drawing/2014/main" id="{F4C44BE0-2AC6-73F4-7451-6B0004695BEB}"/>
                </a:ext>
              </a:extLst>
            </p:cNvPr>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0" name="Google Shape;1877;p14">
              <a:extLst>
                <a:ext uri="{FF2B5EF4-FFF2-40B4-BE49-F238E27FC236}">
                  <a16:creationId xmlns:a16="http://schemas.microsoft.com/office/drawing/2014/main" id="{31E42FEA-9783-FEF2-1A57-D4FE3AC9076D}"/>
                </a:ext>
              </a:extLst>
            </p:cNvPr>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21" name="Google Shape;1878;p14">
            <a:extLst>
              <a:ext uri="{FF2B5EF4-FFF2-40B4-BE49-F238E27FC236}">
                <a16:creationId xmlns:a16="http://schemas.microsoft.com/office/drawing/2014/main" id="{A4650303-9991-0A98-C7E2-D2BE30D3D0C1}"/>
              </a:ext>
            </a:extLst>
          </p:cNvPr>
          <p:cNvGrpSpPr/>
          <p:nvPr/>
        </p:nvGrpSpPr>
        <p:grpSpPr>
          <a:xfrm rot="7762257" flipH="1">
            <a:off x="4904310" y="85906"/>
            <a:ext cx="589188" cy="816039"/>
            <a:chOff x="7354581" y="3323800"/>
            <a:chExt cx="939478" cy="1644077"/>
          </a:xfrm>
        </p:grpSpPr>
        <p:sp>
          <p:nvSpPr>
            <p:cNvPr id="22" name="Google Shape;1879;p14">
              <a:extLst>
                <a:ext uri="{FF2B5EF4-FFF2-40B4-BE49-F238E27FC236}">
                  <a16:creationId xmlns:a16="http://schemas.microsoft.com/office/drawing/2014/main" id="{078FADAD-084C-E795-E097-1CF6A3B8CC0C}"/>
                </a:ext>
              </a:extLst>
            </p:cNvPr>
            <p:cNvSpPr/>
            <p:nvPr/>
          </p:nvSpPr>
          <p:spPr>
            <a:xfrm>
              <a:off x="7507061" y="4467103"/>
              <a:ext cx="781494" cy="491850"/>
            </a:xfrm>
            <a:custGeom>
              <a:avLst/>
              <a:gdLst/>
              <a:ahLst/>
              <a:cxnLst/>
              <a:rect l="l" t="t" r="r" b="b"/>
              <a:pathLst>
                <a:path w="29253" h="18411" extrusionOk="0">
                  <a:moveTo>
                    <a:pt x="26615" y="1"/>
                  </a:moveTo>
                  <a:cubicBezTo>
                    <a:pt x="26615" y="1"/>
                    <a:pt x="24400" y="694"/>
                    <a:pt x="21190" y="1631"/>
                  </a:cubicBezTo>
                  <a:cubicBezTo>
                    <a:pt x="14867" y="3461"/>
                    <a:pt x="4699" y="6279"/>
                    <a:pt x="0" y="6722"/>
                  </a:cubicBezTo>
                  <a:cubicBezTo>
                    <a:pt x="0" y="6722"/>
                    <a:pt x="58" y="7376"/>
                    <a:pt x="199" y="8352"/>
                  </a:cubicBezTo>
                  <a:cubicBezTo>
                    <a:pt x="527" y="10592"/>
                    <a:pt x="1303" y="14649"/>
                    <a:pt x="2966" y="17256"/>
                  </a:cubicBezTo>
                  <a:cubicBezTo>
                    <a:pt x="3489" y="18076"/>
                    <a:pt x="4855" y="18411"/>
                    <a:pt x="6693" y="18411"/>
                  </a:cubicBezTo>
                  <a:cubicBezTo>
                    <a:pt x="9889" y="18411"/>
                    <a:pt x="14513" y="17397"/>
                    <a:pt x="18610" y="16158"/>
                  </a:cubicBezTo>
                  <a:cubicBezTo>
                    <a:pt x="22872" y="14874"/>
                    <a:pt x="26570" y="13346"/>
                    <a:pt x="27507" y="12473"/>
                  </a:cubicBezTo>
                  <a:cubicBezTo>
                    <a:pt x="29253" y="10830"/>
                    <a:pt x="27892" y="4700"/>
                    <a:pt x="27096" y="1682"/>
                  </a:cubicBezTo>
                  <a:cubicBezTo>
                    <a:pt x="26820" y="649"/>
                    <a:pt x="26615" y="1"/>
                    <a:pt x="266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3" name="Google Shape;1880;p14">
              <a:extLst>
                <a:ext uri="{FF2B5EF4-FFF2-40B4-BE49-F238E27FC236}">
                  <a16:creationId xmlns:a16="http://schemas.microsoft.com/office/drawing/2014/main" id="{CD2E6A95-E559-2097-C230-C87941256FFD}"/>
                </a:ext>
              </a:extLst>
            </p:cNvPr>
            <p:cNvSpPr/>
            <p:nvPr/>
          </p:nvSpPr>
          <p:spPr>
            <a:xfrm>
              <a:off x="7498139" y="4458341"/>
              <a:ext cx="795920" cy="509535"/>
            </a:xfrm>
            <a:custGeom>
              <a:avLst/>
              <a:gdLst/>
              <a:ahLst/>
              <a:cxnLst/>
              <a:rect l="l" t="t" r="r" b="b"/>
              <a:pathLst>
                <a:path w="29793" h="19073" extrusionOk="0">
                  <a:moveTo>
                    <a:pt x="26730" y="739"/>
                  </a:moveTo>
                  <a:cubicBezTo>
                    <a:pt x="26814" y="1022"/>
                    <a:pt x="26949" y="1497"/>
                    <a:pt x="27109" y="2094"/>
                  </a:cubicBezTo>
                  <a:cubicBezTo>
                    <a:pt x="28579" y="7666"/>
                    <a:pt x="28759" y="11485"/>
                    <a:pt x="27616" y="12564"/>
                  </a:cubicBezTo>
                  <a:cubicBezTo>
                    <a:pt x="26730" y="13392"/>
                    <a:pt x="23039" y="14913"/>
                    <a:pt x="18847" y="16171"/>
                  </a:cubicBezTo>
                  <a:cubicBezTo>
                    <a:pt x="14562" y="17473"/>
                    <a:pt x="10025" y="18419"/>
                    <a:pt x="6982" y="18419"/>
                  </a:cubicBezTo>
                  <a:cubicBezTo>
                    <a:pt x="5267" y="18419"/>
                    <a:pt x="4027" y="18118"/>
                    <a:pt x="3576" y="17410"/>
                  </a:cubicBezTo>
                  <a:cubicBezTo>
                    <a:pt x="1946" y="14849"/>
                    <a:pt x="1175" y="10811"/>
                    <a:pt x="854" y="8635"/>
                  </a:cubicBezTo>
                  <a:cubicBezTo>
                    <a:pt x="771" y="8077"/>
                    <a:pt x="720" y="7621"/>
                    <a:pt x="694" y="7345"/>
                  </a:cubicBezTo>
                  <a:cubicBezTo>
                    <a:pt x="5296" y="6831"/>
                    <a:pt x="14566" y="4315"/>
                    <a:pt x="21608" y="2274"/>
                  </a:cubicBezTo>
                  <a:cubicBezTo>
                    <a:pt x="24098" y="1548"/>
                    <a:pt x="26005" y="964"/>
                    <a:pt x="26730" y="739"/>
                  </a:cubicBezTo>
                  <a:close/>
                  <a:moveTo>
                    <a:pt x="26945" y="0"/>
                  </a:moveTo>
                  <a:cubicBezTo>
                    <a:pt x="26914" y="0"/>
                    <a:pt x="26883" y="5"/>
                    <a:pt x="26852" y="14"/>
                  </a:cubicBezTo>
                  <a:cubicBezTo>
                    <a:pt x="26827" y="27"/>
                    <a:pt x="24599" y="727"/>
                    <a:pt x="21434" y="1645"/>
                  </a:cubicBezTo>
                  <a:cubicBezTo>
                    <a:pt x="14238" y="3731"/>
                    <a:pt x="4744" y="6305"/>
                    <a:pt x="309" y="6722"/>
                  </a:cubicBezTo>
                  <a:cubicBezTo>
                    <a:pt x="129" y="6741"/>
                    <a:pt x="1" y="6896"/>
                    <a:pt x="13" y="7075"/>
                  </a:cubicBezTo>
                  <a:cubicBezTo>
                    <a:pt x="13" y="7101"/>
                    <a:pt x="65" y="7749"/>
                    <a:pt x="212" y="8725"/>
                  </a:cubicBezTo>
                  <a:cubicBezTo>
                    <a:pt x="533" y="10959"/>
                    <a:pt x="1329" y="15099"/>
                    <a:pt x="3030" y="17757"/>
                  </a:cubicBezTo>
                  <a:cubicBezTo>
                    <a:pt x="3640" y="18720"/>
                    <a:pt x="5162" y="19073"/>
                    <a:pt x="7055" y="19073"/>
                  </a:cubicBezTo>
                  <a:cubicBezTo>
                    <a:pt x="11087" y="19073"/>
                    <a:pt x="16813" y="17468"/>
                    <a:pt x="19046" y="16800"/>
                  </a:cubicBezTo>
                  <a:cubicBezTo>
                    <a:pt x="23392" y="15491"/>
                    <a:pt x="27103" y="13944"/>
                    <a:pt x="28066" y="13039"/>
                  </a:cubicBezTo>
                  <a:cubicBezTo>
                    <a:pt x="29792" y="11415"/>
                    <a:pt x="28842" y="6100"/>
                    <a:pt x="27745" y="1927"/>
                  </a:cubicBezTo>
                  <a:cubicBezTo>
                    <a:pt x="27475" y="900"/>
                    <a:pt x="27270" y="258"/>
                    <a:pt x="27257" y="226"/>
                  </a:cubicBezTo>
                  <a:cubicBezTo>
                    <a:pt x="27215" y="90"/>
                    <a:pt x="27083" y="0"/>
                    <a:pt x="269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4" name="Google Shape;1881;p14">
              <a:extLst>
                <a:ext uri="{FF2B5EF4-FFF2-40B4-BE49-F238E27FC236}">
                  <a16:creationId xmlns:a16="http://schemas.microsoft.com/office/drawing/2014/main" id="{5C4A780E-C6B2-ECC1-3A45-56C3098B4848}"/>
                </a:ext>
              </a:extLst>
            </p:cNvPr>
            <p:cNvSpPr/>
            <p:nvPr/>
          </p:nvSpPr>
          <p:spPr>
            <a:xfrm>
              <a:off x="7372264" y="3332749"/>
              <a:ext cx="869653" cy="1358912"/>
            </a:xfrm>
            <a:custGeom>
              <a:avLst/>
              <a:gdLst/>
              <a:ahLst/>
              <a:cxnLst/>
              <a:rect l="l" t="t" r="r" b="b"/>
              <a:pathLst>
                <a:path w="32553" h="50867" extrusionOk="0">
                  <a:moveTo>
                    <a:pt x="9655" y="0"/>
                  </a:moveTo>
                  <a:cubicBezTo>
                    <a:pt x="9655" y="0"/>
                    <a:pt x="9187" y="39"/>
                    <a:pt x="8635" y="109"/>
                  </a:cubicBezTo>
                  <a:cubicBezTo>
                    <a:pt x="7890" y="206"/>
                    <a:pt x="6991" y="360"/>
                    <a:pt x="6991" y="552"/>
                  </a:cubicBezTo>
                  <a:lnTo>
                    <a:pt x="5688" y="5392"/>
                  </a:lnTo>
                  <a:lnTo>
                    <a:pt x="5553" y="5887"/>
                  </a:lnTo>
                  <a:cubicBezTo>
                    <a:pt x="3243" y="11388"/>
                    <a:pt x="1387" y="17076"/>
                    <a:pt x="1" y="22879"/>
                  </a:cubicBezTo>
                  <a:lnTo>
                    <a:pt x="2934" y="40409"/>
                  </a:lnTo>
                  <a:lnTo>
                    <a:pt x="4674" y="50866"/>
                  </a:lnTo>
                  <a:lnTo>
                    <a:pt x="5233" y="50809"/>
                  </a:lnTo>
                  <a:cubicBezTo>
                    <a:pt x="13744" y="49859"/>
                    <a:pt x="21589" y="47702"/>
                    <a:pt x="26666" y="46071"/>
                  </a:cubicBezTo>
                  <a:cubicBezTo>
                    <a:pt x="29388" y="45192"/>
                    <a:pt x="31320" y="44473"/>
                    <a:pt x="32129" y="44145"/>
                  </a:cubicBezTo>
                  <a:lnTo>
                    <a:pt x="32553" y="43979"/>
                  </a:lnTo>
                  <a:lnTo>
                    <a:pt x="29221" y="34074"/>
                  </a:lnTo>
                  <a:lnTo>
                    <a:pt x="23540" y="17101"/>
                  </a:lnTo>
                  <a:cubicBezTo>
                    <a:pt x="21383" y="13327"/>
                    <a:pt x="13308" y="4776"/>
                    <a:pt x="13308" y="4776"/>
                  </a:cubicBezTo>
                  <a:lnTo>
                    <a:pt x="12878" y="4218"/>
                  </a:lnTo>
                  <a:lnTo>
                    <a:pt x="965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5" name="Google Shape;1882;p14">
              <a:extLst>
                <a:ext uri="{FF2B5EF4-FFF2-40B4-BE49-F238E27FC236}">
                  <a16:creationId xmlns:a16="http://schemas.microsoft.com/office/drawing/2014/main" id="{E835223E-D1F5-3ADD-8BA4-7D3A08277422}"/>
                </a:ext>
              </a:extLst>
            </p:cNvPr>
            <p:cNvSpPr/>
            <p:nvPr/>
          </p:nvSpPr>
          <p:spPr>
            <a:xfrm>
              <a:off x="7363368" y="3323800"/>
              <a:ext cx="888167" cy="1376437"/>
            </a:xfrm>
            <a:custGeom>
              <a:avLst/>
              <a:gdLst/>
              <a:ahLst/>
              <a:cxnLst/>
              <a:rect l="l" t="t" r="r" b="b"/>
              <a:pathLst>
                <a:path w="33246" h="51523" extrusionOk="0">
                  <a:moveTo>
                    <a:pt x="9834" y="669"/>
                  </a:moveTo>
                  <a:lnTo>
                    <a:pt x="13378" y="5304"/>
                  </a:lnTo>
                  <a:cubicBezTo>
                    <a:pt x="13391" y="5310"/>
                    <a:pt x="13397" y="5323"/>
                    <a:pt x="13403" y="5329"/>
                  </a:cubicBezTo>
                  <a:cubicBezTo>
                    <a:pt x="13480" y="5413"/>
                    <a:pt x="21434" y="13848"/>
                    <a:pt x="23572" y="17565"/>
                  </a:cubicBezTo>
                  <a:lnTo>
                    <a:pt x="29240" y="34505"/>
                  </a:lnTo>
                  <a:lnTo>
                    <a:pt x="32469" y="44127"/>
                  </a:lnTo>
                  <a:lnTo>
                    <a:pt x="32334" y="44179"/>
                  </a:lnTo>
                  <a:cubicBezTo>
                    <a:pt x="31403" y="44558"/>
                    <a:pt x="29419" y="45283"/>
                    <a:pt x="26897" y="46092"/>
                  </a:cubicBezTo>
                  <a:cubicBezTo>
                    <a:pt x="21793" y="47729"/>
                    <a:pt x="13955" y="49879"/>
                    <a:pt x="5527" y="50810"/>
                  </a:cubicBezTo>
                  <a:lnTo>
                    <a:pt x="5270" y="50842"/>
                  </a:lnTo>
                  <a:lnTo>
                    <a:pt x="3588" y="40687"/>
                  </a:lnTo>
                  <a:lnTo>
                    <a:pt x="661" y="23220"/>
                  </a:lnTo>
                  <a:cubicBezTo>
                    <a:pt x="2048" y="17455"/>
                    <a:pt x="3890" y="11813"/>
                    <a:pt x="6182" y="6344"/>
                  </a:cubicBezTo>
                  <a:cubicBezTo>
                    <a:pt x="6188" y="6331"/>
                    <a:pt x="6195" y="6318"/>
                    <a:pt x="6195" y="6305"/>
                  </a:cubicBezTo>
                  <a:lnTo>
                    <a:pt x="7613" y="1041"/>
                  </a:lnTo>
                  <a:cubicBezTo>
                    <a:pt x="7722" y="990"/>
                    <a:pt x="8063" y="881"/>
                    <a:pt x="9006" y="765"/>
                  </a:cubicBezTo>
                  <a:cubicBezTo>
                    <a:pt x="9340" y="720"/>
                    <a:pt x="9648" y="688"/>
                    <a:pt x="9834" y="669"/>
                  </a:cubicBezTo>
                  <a:close/>
                  <a:moveTo>
                    <a:pt x="9978" y="1"/>
                  </a:moveTo>
                  <a:cubicBezTo>
                    <a:pt x="9971" y="1"/>
                    <a:pt x="9964" y="1"/>
                    <a:pt x="9956" y="1"/>
                  </a:cubicBezTo>
                  <a:cubicBezTo>
                    <a:pt x="9937" y="8"/>
                    <a:pt x="9475" y="46"/>
                    <a:pt x="8929" y="117"/>
                  </a:cubicBezTo>
                  <a:cubicBezTo>
                    <a:pt x="7369" y="316"/>
                    <a:pt x="7029" y="509"/>
                    <a:pt x="7003" y="830"/>
                  </a:cubicBezTo>
                  <a:lnTo>
                    <a:pt x="5578" y="6113"/>
                  </a:lnTo>
                  <a:cubicBezTo>
                    <a:pt x="3267" y="11627"/>
                    <a:pt x="1406" y="17321"/>
                    <a:pt x="13" y="23130"/>
                  </a:cubicBezTo>
                  <a:cubicBezTo>
                    <a:pt x="6" y="23175"/>
                    <a:pt x="0" y="23220"/>
                    <a:pt x="13" y="23265"/>
                  </a:cubicBezTo>
                  <a:lnTo>
                    <a:pt x="2940" y="40796"/>
                  </a:lnTo>
                  <a:lnTo>
                    <a:pt x="4686" y="51253"/>
                  </a:lnTo>
                  <a:cubicBezTo>
                    <a:pt x="4712" y="51407"/>
                    <a:pt x="4847" y="51522"/>
                    <a:pt x="5007" y="51522"/>
                  </a:cubicBezTo>
                  <a:lnTo>
                    <a:pt x="5039" y="51522"/>
                  </a:lnTo>
                  <a:lnTo>
                    <a:pt x="5604" y="51458"/>
                  </a:lnTo>
                  <a:cubicBezTo>
                    <a:pt x="14077" y="50521"/>
                    <a:pt x="21967" y="48358"/>
                    <a:pt x="27096" y="46714"/>
                  </a:cubicBezTo>
                  <a:cubicBezTo>
                    <a:pt x="29638" y="45899"/>
                    <a:pt x="31641" y="45161"/>
                    <a:pt x="32578" y="44782"/>
                  </a:cubicBezTo>
                  <a:lnTo>
                    <a:pt x="33001" y="44615"/>
                  </a:lnTo>
                  <a:cubicBezTo>
                    <a:pt x="33162" y="44551"/>
                    <a:pt x="33245" y="44371"/>
                    <a:pt x="33188" y="44211"/>
                  </a:cubicBezTo>
                  <a:lnTo>
                    <a:pt x="29862" y="34300"/>
                  </a:lnTo>
                  <a:lnTo>
                    <a:pt x="24181" y="17327"/>
                  </a:lnTo>
                  <a:cubicBezTo>
                    <a:pt x="24175" y="17308"/>
                    <a:pt x="24162" y="17289"/>
                    <a:pt x="24156" y="17269"/>
                  </a:cubicBezTo>
                  <a:cubicBezTo>
                    <a:pt x="22024" y="13540"/>
                    <a:pt x="14360" y="5387"/>
                    <a:pt x="13891" y="4893"/>
                  </a:cubicBezTo>
                  <a:lnTo>
                    <a:pt x="10245" y="130"/>
                  </a:lnTo>
                  <a:cubicBezTo>
                    <a:pt x="10179" y="46"/>
                    <a:pt x="10085" y="1"/>
                    <a:pt x="99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6" name="Google Shape;1883;p14">
              <a:extLst>
                <a:ext uri="{FF2B5EF4-FFF2-40B4-BE49-F238E27FC236}">
                  <a16:creationId xmlns:a16="http://schemas.microsoft.com/office/drawing/2014/main" id="{BB87D7CA-D9C5-56D6-D781-4774239C67BB}"/>
                </a:ext>
              </a:extLst>
            </p:cNvPr>
            <p:cNvSpPr/>
            <p:nvPr/>
          </p:nvSpPr>
          <p:spPr>
            <a:xfrm>
              <a:off x="7450642" y="4242813"/>
              <a:ext cx="791272" cy="448652"/>
            </a:xfrm>
            <a:custGeom>
              <a:avLst/>
              <a:gdLst/>
              <a:ahLst/>
              <a:cxnLst/>
              <a:rect l="l" t="t" r="r" b="b"/>
              <a:pathLst>
                <a:path w="29619" h="16794" extrusionOk="0">
                  <a:moveTo>
                    <a:pt x="26307" y="0"/>
                  </a:moveTo>
                  <a:cubicBezTo>
                    <a:pt x="13654" y="5463"/>
                    <a:pt x="0" y="6336"/>
                    <a:pt x="0" y="6336"/>
                  </a:cubicBezTo>
                  <a:lnTo>
                    <a:pt x="508" y="9385"/>
                  </a:lnTo>
                  <a:lnTo>
                    <a:pt x="1015" y="12454"/>
                  </a:lnTo>
                  <a:lnTo>
                    <a:pt x="1740" y="16793"/>
                  </a:lnTo>
                  <a:cubicBezTo>
                    <a:pt x="16626" y="15240"/>
                    <a:pt x="29619" y="9912"/>
                    <a:pt x="29619" y="9912"/>
                  </a:cubicBezTo>
                  <a:lnTo>
                    <a:pt x="28117" y="5431"/>
                  </a:lnTo>
                  <a:lnTo>
                    <a:pt x="27359" y="3152"/>
                  </a:lnTo>
                  <a:lnTo>
                    <a:pt x="26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7" name="Google Shape;1884;p14">
              <a:extLst>
                <a:ext uri="{FF2B5EF4-FFF2-40B4-BE49-F238E27FC236}">
                  <a16:creationId xmlns:a16="http://schemas.microsoft.com/office/drawing/2014/main" id="{0EA03ACB-F94B-1307-0F7A-A601083788E0}"/>
                </a:ext>
              </a:extLst>
            </p:cNvPr>
            <p:cNvSpPr/>
            <p:nvPr/>
          </p:nvSpPr>
          <p:spPr>
            <a:xfrm>
              <a:off x="7442414" y="4234799"/>
              <a:ext cx="808423" cy="464707"/>
            </a:xfrm>
            <a:custGeom>
              <a:avLst/>
              <a:gdLst/>
              <a:ahLst/>
              <a:cxnLst/>
              <a:rect l="l" t="t" r="r" b="b"/>
              <a:pathLst>
                <a:path w="30261" h="17395" extrusionOk="0">
                  <a:moveTo>
                    <a:pt x="26428" y="698"/>
                  </a:moveTo>
                  <a:lnTo>
                    <a:pt x="29548" y="10038"/>
                  </a:lnTo>
                  <a:cubicBezTo>
                    <a:pt x="27667" y="10783"/>
                    <a:pt x="15715" y="15328"/>
                    <a:pt x="2292" y="16772"/>
                  </a:cubicBezTo>
                  <a:lnTo>
                    <a:pt x="649" y="6912"/>
                  </a:lnTo>
                  <a:cubicBezTo>
                    <a:pt x="2793" y="6732"/>
                    <a:pt x="15041" y="5551"/>
                    <a:pt x="26428" y="698"/>
                  </a:cubicBezTo>
                  <a:close/>
                  <a:moveTo>
                    <a:pt x="26615" y="0"/>
                  </a:moveTo>
                  <a:cubicBezTo>
                    <a:pt x="26573" y="0"/>
                    <a:pt x="26531" y="8"/>
                    <a:pt x="26493" y="24"/>
                  </a:cubicBezTo>
                  <a:cubicBezTo>
                    <a:pt x="14039" y="5410"/>
                    <a:pt x="424" y="6334"/>
                    <a:pt x="289" y="6347"/>
                  </a:cubicBezTo>
                  <a:cubicBezTo>
                    <a:pt x="199" y="6347"/>
                    <a:pt x="122" y="6392"/>
                    <a:pt x="71" y="6456"/>
                  </a:cubicBezTo>
                  <a:cubicBezTo>
                    <a:pt x="20" y="6521"/>
                    <a:pt x="0" y="6604"/>
                    <a:pt x="13" y="6687"/>
                  </a:cubicBezTo>
                  <a:lnTo>
                    <a:pt x="1753" y="17144"/>
                  </a:lnTo>
                  <a:cubicBezTo>
                    <a:pt x="1778" y="17292"/>
                    <a:pt x="1900" y="17395"/>
                    <a:pt x="2048" y="17395"/>
                  </a:cubicBezTo>
                  <a:lnTo>
                    <a:pt x="2080" y="17395"/>
                  </a:lnTo>
                  <a:cubicBezTo>
                    <a:pt x="16838" y="15848"/>
                    <a:pt x="29908" y="10539"/>
                    <a:pt x="30042" y="10488"/>
                  </a:cubicBezTo>
                  <a:cubicBezTo>
                    <a:pt x="30184" y="10423"/>
                    <a:pt x="30261" y="10263"/>
                    <a:pt x="30209" y="10115"/>
                  </a:cubicBezTo>
                  <a:lnTo>
                    <a:pt x="26897" y="204"/>
                  </a:lnTo>
                  <a:cubicBezTo>
                    <a:pt x="26865" y="127"/>
                    <a:pt x="26807" y="63"/>
                    <a:pt x="26736" y="24"/>
                  </a:cubicBezTo>
                  <a:cubicBezTo>
                    <a:pt x="26698" y="8"/>
                    <a:pt x="26656" y="0"/>
                    <a:pt x="2661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8" name="Google Shape;1885;p14">
              <a:extLst>
                <a:ext uri="{FF2B5EF4-FFF2-40B4-BE49-F238E27FC236}">
                  <a16:creationId xmlns:a16="http://schemas.microsoft.com/office/drawing/2014/main" id="{7AA2C028-15AE-4964-797E-70A48189C592}"/>
                </a:ext>
              </a:extLst>
            </p:cNvPr>
            <p:cNvSpPr/>
            <p:nvPr/>
          </p:nvSpPr>
          <p:spPr>
            <a:xfrm>
              <a:off x="7372104" y="3445749"/>
              <a:ext cx="629218" cy="498555"/>
            </a:xfrm>
            <a:custGeom>
              <a:avLst/>
              <a:gdLst/>
              <a:ahLst/>
              <a:cxnLst/>
              <a:rect l="l" t="t" r="r" b="b"/>
              <a:pathLst>
                <a:path w="23553" h="18662" extrusionOk="0">
                  <a:moveTo>
                    <a:pt x="12877" y="1"/>
                  </a:moveTo>
                  <a:lnTo>
                    <a:pt x="5675" y="1182"/>
                  </a:lnTo>
                  <a:lnTo>
                    <a:pt x="5540" y="1670"/>
                  </a:lnTo>
                  <a:cubicBezTo>
                    <a:pt x="3236" y="7177"/>
                    <a:pt x="1387" y="12858"/>
                    <a:pt x="0" y="18661"/>
                  </a:cubicBezTo>
                  <a:cubicBezTo>
                    <a:pt x="1111" y="18642"/>
                    <a:pt x="4359" y="13975"/>
                    <a:pt x="5893" y="13776"/>
                  </a:cubicBezTo>
                  <a:cubicBezTo>
                    <a:pt x="5946" y="13769"/>
                    <a:pt x="6001" y="13766"/>
                    <a:pt x="6057" y="13766"/>
                  </a:cubicBezTo>
                  <a:cubicBezTo>
                    <a:pt x="7580" y="13766"/>
                    <a:pt x="10460" y="16231"/>
                    <a:pt x="11677" y="16231"/>
                  </a:cubicBezTo>
                  <a:cubicBezTo>
                    <a:pt x="11732" y="16231"/>
                    <a:pt x="11783" y="16226"/>
                    <a:pt x="11831" y="16216"/>
                  </a:cubicBezTo>
                  <a:cubicBezTo>
                    <a:pt x="12980" y="15965"/>
                    <a:pt x="14412" y="12139"/>
                    <a:pt x="15464" y="11754"/>
                  </a:cubicBezTo>
                  <a:cubicBezTo>
                    <a:pt x="15542" y="11726"/>
                    <a:pt x="15642" y="11713"/>
                    <a:pt x="15762" y="11713"/>
                  </a:cubicBezTo>
                  <a:cubicBezTo>
                    <a:pt x="16990" y="11713"/>
                    <a:pt x="20254" y="13093"/>
                    <a:pt x="22378" y="13093"/>
                  </a:cubicBezTo>
                  <a:cubicBezTo>
                    <a:pt x="22832" y="13093"/>
                    <a:pt x="23234" y="13030"/>
                    <a:pt x="23553" y="12878"/>
                  </a:cubicBezTo>
                  <a:cubicBezTo>
                    <a:pt x="21409" y="9116"/>
                    <a:pt x="13301" y="565"/>
                    <a:pt x="13301" y="565"/>
                  </a:cubicBezTo>
                  <a:lnTo>
                    <a:pt x="12877"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9" name="Google Shape;1886;p14">
              <a:extLst>
                <a:ext uri="{FF2B5EF4-FFF2-40B4-BE49-F238E27FC236}">
                  <a16:creationId xmlns:a16="http://schemas.microsoft.com/office/drawing/2014/main" id="{D07C1E06-25CA-407F-C551-5149A4D63EE7}"/>
                </a:ext>
              </a:extLst>
            </p:cNvPr>
            <p:cNvSpPr/>
            <p:nvPr/>
          </p:nvSpPr>
          <p:spPr>
            <a:xfrm>
              <a:off x="7361124" y="3436319"/>
              <a:ext cx="652380" cy="516909"/>
            </a:xfrm>
            <a:custGeom>
              <a:avLst/>
              <a:gdLst/>
              <a:ahLst/>
              <a:cxnLst/>
              <a:rect l="l" t="t" r="r" b="b"/>
              <a:pathLst>
                <a:path w="24420" h="19349" extrusionOk="0">
                  <a:moveTo>
                    <a:pt x="13147" y="707"/>
                  </a:moveTo>
                  <a:lnTo>
                    <a:pt x="13455" y="1111"/>
                  </a:lnTo>
                  <a:lnTo>
                    <a:pt x="13481" y="1137"/>
                  </a:lnTo>
                  <a:cubicBezTo>
                    <a:pt x="13558" y="1220"/>
                    <a:pt x="21113" y="9212"/>
                    <a:pt x="23476" y="13051"/>
                  </a:cubicBezTo>
                  <a:cubicBezTo>
                    <a:pt x="23272" y="13098"/>
                    <a:pt x="23043" y="13119"/>
                    <a:pt x="22793" y="13119"/>
                  </a:cubicBezTo>
                  <a:cubicBezTo>
                    <a:pt x="21641" y="13119"/>
                    <a:pt x="20068" y="12674"/>
                    <a:pt x="18738" y="12300"/>
                  </a:cubicBezTo>
                  <a:cubicBezTo>
                    <a:pt x="17530" y="11958"/>
                    <a:pt x="16712" y="11739"/>
                    <a:pt x="16171" y="11739"/>
                  </a:cubicBezTo>
                  <a:cubicBezTo>
                    <a:pt x="16010" y="11739"/>
                    <a:pt x="15874" y="11758"/>
                    <a:pt x="15760" y="11799"/>
                  </a:cubicBezTo>
                  <a:cubicBezTo>
                    <a:pt x="15156" y="12024"/>
                    <a:pt x="14579" y="12967"/>
                    <a:pt x="13911" y="14065"/>
                  </a:cubicBezTo>
                  <a:cubicBezTo>
                    <a:pt x="13340" y="14989"/>
                    <a:pt x="12634" y="16145"/>
                    <a:pt x="12171" y="16248"/>
                  </a:cubicBezTo>
                  <a:cubicBezTo>
                    <a:pt x="12142" y="16254"/>
                    <a:pt x="12108" y="16258"/>
                    <a:pt x="12073" y="16258"/>
                  </a:cubicBezTo>
                  <a:cubicBezTo>
                    <a:pt x="11593" y="16258"/>
                    <a:pt x="10604" y="15683"/>
                    <a:pt x="9726" y="15169"/>
                  </a:cubicBezTo>
                  <a:cubicBezTo>
                    <a:pt x="8558" y="14490"/>
                    <a:pt x="7352" y="13789"/>
                    <a:pt x="6461" y="13789"/>
                  </a:cubicBezTo>
                  <a:cubicBezTo>
                    <a:pt x="6392" y="13789"/>
                    <a:pt x="6325" y="13793"/>
                    <a:pt x="6259" y="13802"/>
                  </a:cubicBezTo>
                  <a:cubicBezTo>
                    <a:pt x="5341" y="13924"/>
                    <a:pt x="4102" y="15227"/>
                    <a:pt x="2787" y="16601"/>
                  </a:cubicBezTo>
                  <a:cubicBezTo>
                    <a:pt x="2183" y="17230"/>
                    <a:pt x="1413" y="18032"/>
                    <a:pt x="893" y="18437"/>
                  </a:cubicBezTo>
                  <a:cubicBezTo>
                    <a:pt x="2254" y="12878"/>
                    <a:pt x="4045" y="7428"/>
                    <a:pt x="6253" y="2145"/>
                  </a:cubicBezTo>
                  <a:lnTo>
                    <a:pt x="6349" y="1824"/>
                  </a:lnTo>
                  <a:lnTo>
                    <a:pt x="13147" y="707"/>
                  </a:lnTo>
                  <a:close/>
                  <a:moveTo>
                    <a:pt x="13430" y="1"/>
                  </a:moveTo>
                  <a:lnTo>
                    <a:pt x="5829" y="1246"/>
                  </a:lnTo>
                  <a:lnTo>
                    <a:pt x="5650" y="1913"/>
                  </a:lnTo>
                  <a:cubicBezTo>
                    <a:pt x="3339" y="7434"/>
                    <a:pt x="1483" y="13128"/>
                    <a:pt x="97" y="18937"/>
                  </a:cubicBezTo>
                  <a:lnTo>
                    <a:pt x="1" y="19348"/>
                  </a:lnTo>
                  <a:lnTo>
                    <a:pt x="418" y="19348"/>
                  </a:lnTo>
                  <a:cubicBezTo>
                    <a:pt x="1047" y="19335"/>
                    <a:pt x="1907" y="18469"/>
                    <a:pt x="3255" y="17056"/>
                  </a:cubicBezTo>
                  <a:cubicBezTo>
                    <a:pt x="4321" y="15940"/>
                    <a:pt x="5656" y="14547"/>
                    <a:pt x="6343" y="14457"/>
                  </a:cubicBezTo>
                  <a:cubicBezTo>
                    <a:pt x="6382" y="14452"/>
                    <a:pt x="6423" y="14449"/>
                    <a:pt x="6465" y="14449"/>
                  </a:cubicBezTo>
                  <a:cubicBezTo>
                    <a:pt x="7177" y="14449"/>
                    <a:pt x="8350" y="15135"/>
                    <a:pt x="9392" y="15741"/>
                  </a:cubicBezTo>
                  <a:cubicBezTo>
                    <a:pt x="10469" y="16362"/>
                    <a:pt x="11416" y="16912"/>
                    <a:pt x="12087" y="16912"/>
                  </a:cubicBezTo>
                  <a:cubicBezTo>
                    <a:pt x="12164" y="16912"/>
                    <a:pt x="12237" y="16905"/>
                    <a:pt x="12306" y="16890"/>
                  </a:cubicBezTo>
                  <a:cubicBezTo>
                    <a:pt x="13045" y="16729"/>
                    <a:pt x="13731" y="15599"/>
                    <a:pt x="14463" y="14405"/>
                  </a:cubicBezTo>
                  <a:cubicBezTo>
                    <a:pt x="14970" y="13584"/>
                    <a:pt x="15593" y="12557"/>
                    <a:pt x="15985" y="12415"/>
                  </a:cubicBezTo>
                  <a:cubicBezTo>
                    <a:pt x="16031" y="12398"/>
                    <a:pt x="16096" y="12390"/>
                    <a:pt x="16176" y="12390"/>
                  </a:cubicBezTo>
                  <a:cubicBezTo>
                    <a:pt x="16651" y="12390"/>
                    <a:pt x="17657" y="12676"/>
                    <a:pt x="18559" y="12929"/>
                  </a:cubicBezTo>
                  <a:cubicBezTo>
                    <a:pt x="19981" y="13331"/>
                    <a:pt x="21541" y="13773"/>
                    <a:pt x="22782" y="13773"/>
                  </a:cubicBezTo>
                  <a:cubicBezTo>
                    <a:pt x="23282" y="13773"/>
                    <a:pt x="23731" y="13701"/>
                    <a:pt x="24098" y="13526"/>
                  </a:cubicBezTo>
                  <a:lnTo>
                    <a:pt x="24419" y="13372"/>
                  </a:lnTo>
                  <a:lnTo>
                    <a:pt x="24246" y="13070"/>
                  </a:lnTo>
                  <a:cubicBezTo>
                    <a:pt x="22128" y="9353"/>
                    <a:pt x="14437" y="1201"/>
                    <a:pt x="13969" y="700"/>
                  </a:cubicBezTo>
                  <a:lnTo>
                    <a:pt x="1343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0" name="Google Shape;1887;p14">
              <a:extLst>
                <a:ext uri="{FF2B5EF4-FFF2-40B4-BE49-F238E27FC236}">
                  <a16:creationId xmlns:a16="http://schemas.microsoft.com/office/drawing/2014/main" id="{2E328085-DC4E-008B-7211-24262F5BB309}"/>
                </a:ext>
              </a:extLst>
            </p:cNvPr>
            <p:cNvSpPr/>
            <p:nvPr/>
          </p:nvSpPr>
          <p:spPr>
            <a:xfrm>
              <a:off x="7463838" y="4327336"/>
              <a:ext cx="737601" cy="248530"/>
            </a:xfrm>
            <a:custGeom>
              <a:avLst/>
              <a:gdLst/>
              <a:ahLst/>
              <a:cxnLst/>
              <a:rect l="l" t="t" r="r" b="b"/>
              <a:pathLst>
                <a:path w="27610" h="9303" extrusionOk="0">
                  <a:moveTo>
                    <a:pt x="26852" y="1"/>
                  </a:moveTo>
                  <a:cubicBezTo>
                    <a:pt x="14592" y="5258"/>
                    <a:pt x="1" y="6234"/>
                    <a:pt x="1" y="6234"/>
                  </a:cubicBezTo>
                  <a:lnTo>
                    <a:pt x="508" y="9302"/>
                  </a:lnTo>
                  <a:cubicBezTo>
                    <a:pt x="17506" y="7698"/>
                    <a:pt x="27610" y="2267"/>
                    <a:pt x="27610" y="2267"/>
                  </a:cubicBezTo>
                  <a:lnTo>
                    <a:pt x="2685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1" name="Google Shape;1888;p14">
              <a:extLst>
                <a:ext uri="{FF2B5EF4-FFF2-40B4-BE49-F238E27FC236}">
                  <a16:creationId xmlns:a16="http://schemas.microsoft.com/office/drawing/2014/main" id="{C2C91685-ECAA-042D-05A1-4D8C52133F3C}"/>
                </a:ext>
              </a:extLst>
            </p:cNvPr>
            <p:cNvSpPr/>
            <p:nvPr/>
          </p:nvSpPr>
          <p:spPr>
            <a:xfrm>
              <a:off x="7454916" y="4318654"/>
              <a:ext cx="756302" cy="265948"/>
            </a:xfrm>
            <a:custGeom>
              <a:avLst/>
              <a:gdLst/>
              <a:ahLst/>
              <a:cxnLst/>
              <a:rect l="l" t="t" r="r" b="b"/>
              <a:pathLst>
                <a:path w="28310" h="9955" extrusionOk="0">
                  <a:moveTo>
                    <a:pt x="26994" y="762"/>
                  </a:moveTo>
                  <a:lnTo>
                    <a:pt x="27552" y="2431"/>
                  </a:lnTo>
                  <a:cubicBezTo>
                    <a:pt x="25922" y="3247"/>
                    <a:pt x="16242" y="7804"/>
                    <a:pt x="1118" y="9274"/>
                  </a:cubicBezTo>
                  <a:lnTo>
                    <a:pt x="713" y="6854"/>
                  </a:lnTo>
                  <a:cubicBezTo>
                    <a:pt x="3018" y="6668"/>
                    <a:pt x="15953" y="5410"/>
                    <a:pt x="26994" y="762"/>
                  </a:cubicBezTo>
                  <a:close/>
                  <a:moveTo>
                    <a:pt x="27184" y="0"/>
                  </a:moveTo>
                  <a:cubicBezTo>
                    <a:pt x="27142" y="0"/>
                    <a:pt x="27100" y="8"/>
                    <a:pt x="27058" y="24"/>
                  </a:cubicBezTo>
                  <a:cubicBezTo>
                    <a:pt x="14990" y="5198"/>
                    <a:pt x="457" y="6225"/>
                    <a:pt x="315" y="6232"/>
                  </a:cubicBezTo>
                  <a:cubicBezTo>
                    <a:pt x="219" y="6238"/>
                    <a:pt x="136" y="6283"/>
                    <a:pt x="78" y="6360"/>
                  </a:cubicBezTo>
                  <a:cubicBezTo>
                    <a:pt x="20" y="6431"/>
                    <a:pt x="1" y="6521"/>
                    <a:pt x="14" y="6610"/>
                  </a:cubicBezTo>
                  <a:lnTo>
                    <a:pt x="521" y="9685"/>
                  </a:lnTo>
                  <a:cubicBezTo>
                    <a:pt x="547" y="9839"/>
                    <a:pt x="681" y="9955"/>
                    <a:pt x="842" y="9955"/>
                  </a:cubicBezTo>
                  <a:lnTo>
                    <a:pt x="874" y="9955"/>
                  </a:lnTo>
                  <a:cubicBezTo>
                    <a:pt x="17744" y="8363"/>
                    <a:pt x="28002" y="2932"/>
                    <a:pt x="28104" y="2881"/>
                  </a:cubicBezTo>
                  <a:cubicBezTo>
                    <a:pt x="28239" y="2804"/>
                    <a:pt x="28310" y="2643"/>
                    <a:pt x="28258" y="2489"/>
                  </a:cubicBezTo>
                  <a:lnTo>
                    <a:pt x="27495" y="223"/>
                  </a:lnTo>
                  <a:cubicBezTo>
                    <a:pt x="27450" y="85"/>
                    <a:pt x="27322" y="0"/>
                    <a:pt x="2718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2" name="Google Shape;1889;p14">
              <a:extLst>
                <a:ext uri="{FF2B5EF4-FFF2-40B4-BE49-F238E27FC236}">
                  <a16:creationId xmlns:a16="http://schemas.microsoft.com/office/drawing/2014/main" id="{C21D961C-AC2E-BD64-9942-E700ED9F12A2}"/>
                </a:ext>
              </a:extLst>
            </p:cNvPr>
            <p:cNvSpPr/>
            <p:nvPr/>
          </p:nvSpPr>
          <p:spPr>
            <a:xfrm>
              <a:off x="7603604" y="3332909"/>
              <a:ext cx="684946" cy="1565900"/>
            </a:xfrm>
            <a:custGeom>
              <a:avLst/>
              <a:gdLst/>
              <a:ahLst/>
              <a:cxnLst/>
              <a:rect l="l" t="t" r="r" b="b"/>
              <a:pathLst>
                <a:path w="25639" h="58615" extrusionOk="0">
                  <a:moveTo>
                    <a:pt x="1021" y="1"/>
                  </a:moveTo>
                  <a:cubicBezTo>
                    <a:pt x="1021" y="1"/>
                    <a:pt x="552" y="39"/>
                    <a:pt x="0" y="110"/>
                  </a:cubicBezTo>
                  <a:cubicBezTo>
                    <a:pt x="1149" y="1939"/>
                    <a:pt x="2202" y="3827"/>
                    <a:pt x="3261" y="5714"/>
                  </a:cubicBezTo>
                  <a:cubicBezTo>
                    <a:pt x="6940" y="12287"/>
                    <a:pt x="10631" y="18905"/>
                    <a:pt x="13038" y="26044"/>
                  </a:cubicBezTo>
                  <a:cubicBezTo>
                    <a:pt x="14367" y="29998"/>
                    <a:pt x="15291" y="34074"/>
                    <a:pt x="16209" y="38144"/>
                  </a:cubicBezTo>
                  <a:cubicBezTo>
                    <a:pt x="16658" y="40127"/>
                    <a:pt x="17108" y="42111"/>
                    <a:pt x="17557" y="44095"/>
                  </a:cubicBezTo>
                  <a:cubicBezTo>
                    <a:pt x="17705" y="44762"/>
                    <a:pt x="17852" y="45423"/>
                    <a:pt x="18006" y="46078"/>
                  </a:cubicBezTo>
                  <a:cubicBezTo>
                    <a:pt x="18058" y="46309"/>
                    <a:pt x="18109" y="46540"/>
                    <a:pt x="18167" y="46778"/>
                  </a:cubicBezTo>
                  <a:cubicBezTo>
                    <a:pt x="18751" y="49384"/>
                    <a:pt x="19322" y="52196"/>
                    <a:pt x="18282" y="54654"/>
                  </a:cubicBezTo>
                  <a:cubicBezTo>
                    <a:pt x="17602" y="56246"/>
                    <a:pt x="16325" y="57498"/>
                    <a:pt x="14996" y="58615"/>
                  </a:cubicBezTo>
                  <a:cubicBezTo>
                    <a:pt x="19258" y="57331"/>
                    <a:pt x="22956" y="55803"/>
                    <a:pt x="23893" y="54930"/>
                  </a:cubicBezTo>
                  <a:cubicBezTo>
                    <a:pt x="25639" y="53287"/>
                    <a:pt x="24278" y="47157"/>
                    <a:pt x="23476" y="44152"/>
                  </a:cubicBezTo>
                  <a:lnTo>
                    <a:pt x="23906" y="43985"/>
                  </a:lnTo>
                  <a:lnTo>
                    <a:pt x="20581" y="34074"/>
                  </a:lnTo>
                  <a:lnTo>
                    <a:pt x="14906" y="17102"/>
                  </a:lnTo>
                  <a:cubicBezTo>
                    <a:pt x="12749" y="13327"/>
                    <a:pt x="4674" y="4777"/>
                    <a:pt x="4674" y="4777"/>
                  </a:cubicBezTo>
                  <a:lnTo>
                    <a:pt x="4244" y="4218"/>
                  </a:lnTo>
                  <a:lnTo>
                    <a:pt x="1021" y="1"/>
                  </a:ln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3" name="Google Shape;1890;p14">
              <a:extLst>
                <a:ext uri="{FF2B5EF4-FFF2-40B4-BE49-F238E27FC236}">
                  <a16:creationId xmlns:a16="http://schemas.microsoft.com/office/drawing/2014/main" id="{A07E730C-8871-B7DB-102E-514485681CD9}"/>
                </a:ext>
              </a:extLst>
            </p:cNvPr>
            <p:cNvSpPr/>
            <p:nvPr/>
          </p:nvSpPr>
          <p:spPr>
            <a:xfrm>
              <a:off x="7521299" y="3812211"/>
              <a:ext cx="134457" cy="577605"/>
            </a:xfrm>
            <a:custGeom>
              <a:avLst/>
              <a:gdLst/>
              <a:ahLst/>
              <a:cxnLst/>
              <a:rect l="l" t="t" r="r" b="b"/>
              <a:pathLst>
                <a:path w="5033" h="21621" extrusionOk="0">
                  <a:moveTo>
                    <a:pt x="642" y="1"/>
                  </a:moveTo>
                  <a:lnTo>
                    <a:pt x="0" y="110"/>
                  </a:lnTo>
                  <a:cubicBezTo>
                    <a:pt x="26" y="257"/>
                    <a:pt x="2497" y="14746"/>
                    <a:pt x="4404" y="21621"/>
                  </a:cubicBezTo>
                  <a:lnTo>
                    <a:pt x="5033" y="21447"/>
                  </a:lnTo>
                  <a:cubicBezTo>
                    <a:pt x="3133" y="14604"/>
                    <a:pt x="668" y="148"/>
                    <a:pt x="64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4" name="Google Shape;1891;p14">
              <a:extLst>
                <a:ext uri="{FF2B5EF4-FFF2-40B4-BE49-F238E27FC236}">
                  <a16:creationId xmlns:a16="http://schemas.microsoft.com/office/drawing/2014/main" id="{1233A535-57AF-0EA5-9B2C-76CBF544760A}"/>
                </a:ext>
              </a:extLst>
            </p:cNvPr>
            <p:cNvSpPr/>
            <p:nvPr/>
          </p:nvSpPr>
          <p:spPr>
            <a:xfrm>
              <a:off x="7777136" y="3757340"/>
              <a:ext cx="165873" cy="566118"/>
            </a:xfrm>
            <a:custGeom>
              <a:avLst/>
              <a:gdLst/>
              <a:ahLst/>
              <a:cxnLst/>
              <a:rect l="l" t="t" r="r" b="b"/>
              <a:pathLst>
                <a:path w="6209" h="21191" extrusionOk="0">
                  <a:moveTo>
                    <a:pt x="630" y="0"/>
                  </a:moveTo>
                  <a:lnTo>
                    <a:pt x="1" y="187"/>
                  </a:lnTo>
                  <a:cubicBezTo>
                    <a:pt x="46" y="328"/>
                    <a:pt x="4173" y="14264"/>
                    <a:pt x="5566" y="21190"/>
                  </a:cubicBezTo>
                  <a:lnTo>
                    <a:pt x="6208" y="21062"/>
                  </a:lnTo>
                  <a:cubicBezTo>
                    <a:pt x="4809" y="14103"/>
                    <a:pt x="668" y="142"/>
                    <a:pt x="6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5" name="Google Shape;1892;p14">
              <a:extLst>
                <a:ext uri="{FF2B5EF4-FFF2-40B4-BE49-F238E27FC236}">
                  <a16:creationId xmlns:a16="http://schemas.microsoft.com/office/drawing/2014/main" id="{0C917073-126D-2F6F-7392-25104BDFC107}"/>
                </a:ext>
              </a:extLst>
            </p:cNvPr>
            <p:cNvSpPr/>
            <p:nvPr/>
          </p:nvSpPr>
          <p:spPr>
            <a:xfrm>
              <a:off x="7679898" y="3877206"/>
              <a:ext cx="114260" cy="484664"/>
            </a:xfrm>
            <a:custGeom>
              <a:avLst/>
              <a:gdLst/>
              <a:ahLst/>
              <a:cxnLst/>
              <a:rect l="l" t="t" r="r" b="b"/>
              <a:pathLst>
                <a:path w="4277" h="18142" extrusionOk="0">
                  <a:moveTo>
                    <a:pt x="643" y="0"/>
                  </a:moveTo>
                  <a:lnTo>
                    <a:pt x="1" y="129"/>
                  </a:lnTo>
                  <a:cubicBezTo>
                    <a:pt x="27" y="257"/>
                    <a:pt x="2594" y="12929"/>
                    <a:pt x="3634" y="18141"/>
                  </a:cubicBezTo>
                  <a:lnTo>
                    <a:pt x="4276" y="18013"/>
                  </a:lnTo>
                  <a:cubicBezTo>
                    <a:pt x="3236" y="12800"/>
                    <a:pt x="669" y="129"/>
                    <a:pt x="64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6" name="Google Shape;1893;p14">
              <a:extLst>
                <a:ext uri="{FF2B5EF4-FFF2-40B4-BE49-F238E27FC236}">
                  <a16:creationId xmlns:a16="http://schemas.microsoft.com/office/drawing/2014/main" id="{1888D742-01F7-134B-9FE7-7BC7E7C42B1F}"/>
                </a:ext>
              </a:extLst>
            </p:cNvPr>
            <p:cNvSpPr/>
            <p:nvPr/>
          </p:nvSpPr>
          <p:spPr>
            <a:xfrm>
              <a:off x="7410518" y="3908248"/>
              <a:ext cx="104803" cy="501120"/>
            </a:xfrm>
            <a:custGeom>
              <a:avLst/>
              <a:gdLst/>
              <a:ahLst/>
              <a:cxnLst/>
              <a:rect l="l" t="t" r="r" b="b"/>
              <a:pathLst>
                <a:path w="3923" h="18758" extrusionOk="0">
                  <a:moveTo>
                    <a:pt x="642" y="0"/>
                  </a:moveTo>
                  <a:lnTo>
                    <a:pt x="0" y="97"/>
                  </a:lnTo>
                  <a:cubicBezTo>
                    <a:pt x="26" y="238"/>
                    <a:pt x="2157" y="14322"/>
                    <a:pt x="3293" y="18757"/>
                  </a:cubicBezTo>
                  <a:lnTo>
                    <a:pt x="3922" y="18597"/>
                  </a:lnTo>
                  <a:cubicBezTo>
                    <a:pt x="2793" y="14193"/>
                    <a:pt x="668" y="142"/>
                    <a:pt x="64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7" name="Google Shape;1894;p14">
              <a:extLst>
                <a:ext uri="{FF2B5EF4-FFF2-40B4-BE49-F238E27FC236}">
                  <a16:creationId xmlns:a16="http://schemas.microsoft.com/office/drawing/2014/main" id="{F0DC74DF-1076-8A3A-8B01-3BC272A59846}"/>
                </a:ext>
              </a:extLst>
            </p:cNvPr>
            <p:cNvSpPr/>
            <p:nvPr/>
          </p:nvSpPr>
          <p:spPr>
            <a:xfrm>
              <a:off x="7925984" y="3789397"/>
              <a:ext cx="144582" cy="491342"/>
            </a:xfrm>
            <a:custGeom>
              <a:avLst/>
              <a:gdLst/>
              <a:ahLst/>
              <a:cxnLst/>
              <a:rect l="l" t="t" r="r" b="b"/>
              <a:pathLst>
                <a:path w="5412" h="18392" extrusionOk="0">
                  <a:moveTo>
                    <a:pt x="630" y="1"/>
                  </a:moveTo>
                  <a:lnTo>
                    <a:pt x="1" y="181"/>
                  </a:lnTo>
                  <a:cubicBezTo>
                    <a:pt x="46" y="335"/>
                    <a:pt x="4237" y="15131"/>
                    <a:pt x="4770" y="18392"/>
                  </a:cubicBezTo>
                  <a:lnTo>
                    <a:pt x="5412" y="18289"/>
                  </a:lnTo>
                  <a:cubicBezTo>
                    <a:pt x="4879" y="14990"/>
                    <a:pt x="803" y="611"/>
                    <a:pt x="6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8" name="Google Shape;1895;p14">
              <a:extLst>
                <a:ext uri="{FF2B5EF4-FFF2-40B4-BE49-F238E27FC236}">
                  <a16:creationId xmlns:a16="http://schemas.microsoft.com/office/drawing/2014/main" id="{F742C904-57D1-A0DC-0E6C-BFA54E19FD59}"/>
                </a:ext>
              </a:extLst>
            </p:cNvPr>
            <p:cNvSpPr/>
            <p:nvPr/>
          </p:nvSpPr>
          <p:spPr>
            <a:xfrm rot="5012803">
              <a:off x="7408865" y="4024822"/>
              <a:ext cx="335451" cy="266849"/>
            </a:xfrm>
            <a:custGeom>
              <a:avLst/>
              <a:gdLst/>
              <a:ahLst/>
              <a:cxnLst/>
              <a:rect l="l" t="t" r="r" b="b"/>
              <a:pathLst>
                <a:path w="12557" h="9989" extrusionOk="0">
                  <a:moveTo>
                    <a:pt x="5817" y="1"/>
                  </a:moveTo>
                  <a:cubicBezTo>
                    <a:pt x="5448" y="1"/>
                    <a:pt x="5060" y="44"/>
                    <a:pt x="4654" y="137"/>
                  </a:cubicBezTo>
                  <a:cubicBezTo>
                    <a:pt x="4539" y="162"/>
                    <a:pt x="4417" y="188"/>
                    <a:pt x="4301" y="227"/>
                  </a:cubicBezTo>
                  <a:cubicBezTo>
                    <a:pt x="655" y="1254"/>
                    <a:pt x="0" y="4605"/>
                    <a:pt x="1239" y="7095"/>
                  </a:cubicBezTo>
                  <a:cubicBezTo>
                    <a:pt x="2076" y="8885"/>
                    <a:pt x="3870" y="9989"/>
                    <a:pt x="5790" y="9989"/>
                  </a:cubicBezTo>
                  <a:cubicBezTo>
                    <a:pt x="6121" y="9989"/>
                    <a:pt x="6457" y="9956"/>
                    <a:pt x="6792" y="9888"/>
                  </a:cubicBezTo>
                  <a:cubicBezTo>
                    <a:pt x="12557" y="8838"/>
                    <a:pt x="11090" y="1"/>
                    <a:pt x="581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9" name="Google Shape;1896;p14">
              <a:extLst>
                <a:ext uri="{FF2B5EF4-FFF2-40B4-BE49-F238E27FC236}">
                  <a16:creationId xmlns:a16="http://schemas.microsoft.com/office/drawing/2014/main" id="{6F207BD3-C5BF-73A0-1D86-5CC2ACAEFBAE}"/>
                </a:ext>
              </a:extLst>
            </p:cNvPr>
            <p:cNvSpPr/>
            <p:nvPr/>
          </p:nvSpPr>
          <p:spPr>
            <a:xfrm rot="5749646">
              <a:off x="7435127" y="4004162"/>
              <a:ext cx="285910" cy="275544"/>
            </a:xfrm>
            <a:custGeom>
              <a:avLst/>
              <a:gdLst/>
              <a:ahLst/>
              <a:cxnLst/>
              <a:rect l="l" t="t" r="r" b="b"/>
              <a:pathLst>
                <a:path w="10702" h="10314" extrusionOk="0">
                  <a:moveTo>
                    <a:pt x="5517" y="318"/>
                  </a:moveTo>
                  <a:cubicBezTo>
                    <a:pt x="6703" y="318"/>
                    <a:pt x="7837" y="837"/>
                    <a:pt x="8622" y="1731"/>
                  </a:cubicBezTo>
                  <a:cubicBezTo>
                    <a:pt x="9893" y="3137"/>
                    <a:pt x="10348" y="5358"/>
                    <a:pt x="9745" y="7129"/>
                  </a:cubicBezTo>
                  <a:cubicBezTo>
                    <a:pt x="9244" y="8612"/>
                    <a:pt x="8070" y="9588"/>
                    <a:pt x="6446" y="9883"/>
                  </a:cubicBezTo>
                  <a:cubicBezTo>
                    <a:pt x="6118" y="9951"/>
                    <a:pt x="5789" y="9984"/>
                    <a:pt x="5464" y="9984"/>
                  </a:cubicBezTo>
                  <a:cubicBezTo>
                    <a:pt x="3608" y="9984"/>
                    <a:pt x="1876" y="8912"/>
                    <a:pt x="1073" y="7181"/>
                  </a:cubicBezTo>
                  <a:cubicBezTo>
                    <a:pt x="405" y="5839"/>
                    <a:pt x="334" y="4305"/>
                    <a:pt x="887" y="3066"/>
                  </a:cubicBezTo>
                  <a:cubicBezTo>
                    <a:pt x="1426" y="1846"/>
                    <a:pt x="2511" y="973"/>
                    <a:pt x="4038" y="543"/>
                  </a:cubicBezTo>
                  <a:cubicBezTo>
                    <a:pt x="4147" y="505"/>
                    <a:pt x="4263" y="479"/>
                    <a:pt x="4379" y="453"/>
                  </a:cubicBezTo>
                  <a:cubicBezTo>
                    <a:pt x="4744" y="370"/>
                    <a:pt x="5117" y="325"/>
                    <a:pt x="5496" y="325"/>
                  </a:cubicBezTo>
                  <a:lnTo>
                    <a:pt x="5496" y="318"/>
                  </a:lnTo>
                  <a:cubicBezTo>
                    <a:pt x="5503" y="318"/>
                    <a:pt x="5510" y="318"/>
                    <a:pt x="5517" y="318"/>
                  </a:cubicBezTo>
                  <a:close/>
                  <a:moveTo>
                    <a:pt x="5503" y="0"/>
                  </a:moveTo>
                  <a:cubicBezTo>
                    <a:pt x="5115" y="0"/>
                    <a:pt x="4716" y="46"/>
                    <a:pt x="4308" y="139"/>
                  </a:cubicBezTo>
                  <a:cubicBezTo>
                    <a:pt x="4186" y="164"/>
                    <a:pt x="4058" y="197"/>
                    <a:pt x="3942" y="229"/>
                  </a:cubicBezTo>
                  <a:cubicBezTo>
                    <a:pt x="2331" y="684"/>
                    <a:pt x="1169" y="1622"/>
                    <a:pt x="585" y="2931"/>
                  </a:cubicBezTo>
                  <a:cubicBezTo>
                    <a:pt x="1" y="4260"/>
                    <a:pt x="71" y="5903"/>
                    <a:pt x="777" y="7322"/>
                  </a:cubicBezTo>
                  <a:cubicBezTo>
                    <a:pt x="1625" y="9145"/>
                    <a:pt x="3454" y="10313"/>
                    <a:pt x="5470" y="10313"/>
                  </a:cubicBezTo>
                  <a:cubicBezTo>
                    <a:pt x="5816" y="10307"/>
                    <a:pt x="6170" y="10275"/>
                    <a:pt x="6510" y="10204"/>
                  </a:cubicBezTo>
                  <a:cubicBezTo>
                    <a:pt x="8256" y="9890"/>
                    <a:pt x="9514" y="8830"/>
                    <a:pt x="10060" y="7232"/>
                  </a:cubicBezTo>
                  <a:cubicBezTo>
                    <a:pt x="10702" y="5358"/>
                    <a:pt x="10214" y="3002"/>
                    <a:pt x="8872" y="1512"/>
                  </a:cubicBezTo>
                  <a:cubicBezTo>
                    <a:pt x="7977" y="518"/>
                    <a:pt x="6806"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0" name="Google Shape;1897;p14">
              <a:extLst>
                <a:ext uri="{FF2B5EF4-FFF2-40B4-BE49-F238E27FC236}">
                  <a16:creationId xmlns:a16="http://schemas.microsoft.com/office/drawing/2014/main" id="{09D91B97-AEFC-1DBB-1C84-42789D1F45BE}"/>
                </a:ext>
              </a:extLst>
            </p:cNvPr>
            <p:cNvSpPr/>
            <p:nvPr/>
          </p:nvSpPr>
          <p:spPr>
            <a:xfrm rot="5012803">
              <a:off x="7530312" y="3970713"/>
              <a:ext cx="148692" cy="183527"/>
            </a:xfrm>
            <a:custGeom>
              <a:avLst/>
              <a:gdLst/>
              <a:ahLst/>
              <a:cxnLst/>
              <a:rect l="l" t="t" r="r" b="b"/>
              <a:pathLst>
                <a:path w="5566" h="6870" extrusionOk="0">
                  <a:moveTo>
                    <a:pt x="4301" y="1"/>
                  </a:moveTo>
                  <a:cubicBezTo>
                    <a:pt x="655" y="1028"/>
                    <a:pt x="0" y="4378"/>
                    <a:pt x="1239" y="6869"/>
                  </a:cubicBezTo>
                  <a:cubicBezTo>
                    <a:pt x="5566" y="4558"/>
                    <a:pt x="4301" y="1"/>
                    <a:pt x="430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1" name="Google Shape;1898;p14">
              <a:extLst>
                <a:ext uri="{FF2B5EF4-FFF2-40B4-BE49-F238E27FC236}">
                  <a16:creationId xmlns:a16="http://schemas.microsoft.com/office/drawing/2014/main" id="{C608B4E0-E384-B512-87DC-CE7749F27B40}"/>
                </a:ext>
              </a:extLst>
            </p:cNvPr>
            <p:cNvSpPr/>
            <p:nvPr/>
          </p:nvSpPr>
          <p:spPr>
            <a:xfrm rot="4723234">
              <a:off x="7757752" y="3964617"/>
              <a:ext cx="318291" cy="253351"/>
            </a:xfrm>
            <a:custGeom>
              <a:avLst/>
              <a:gdLst/>
              <a:ahLst/>
              <a:cxnLst/>
              <a:rect l="l" t="t" r="r" b="b"/>
              <a:pathLst>
                <a:path w="11915" h="9484" extrusionOk="0">
                  <a:moveTo>
                    <a:pt x="5539" y="0"/>
                  </a:moveTo>
                  <a:cubicBezTo>
                    <a:pt x="5181" y="0"/>
                    <a:pt x="4804" y="43"/>
                    <a:pt x="4410" y="135"/>
                  </a:cubicBezTo>
                  <a:cubicBezTo>
                    <a:pt x="4301" y="161"/>
                    <a:pt x="4192" y="187"/>
                    <a:pt x="4083" y="219"/>
                  </a:cubicBezTo>
                  <a:cubicBezTo>
                    <a:pt x="617" y="1201"/>
                    <a:pt x="0" y="4372"/>
                    <a:pt x="1175" y="6741"/>
                  </a:cubicBezTo>
                  <a:cubicBezTo>
                    <a:pt x="1973" y="8440"/>
                    <a:pt x="3668" y="9483"/>
                    <a:pt x="5489" y="9483"/>
                  </a:cubicBezTo>
                  <a:cubicBezTo>
                    <a:pt x="5807" y="9483"/>
                    <a:pt x="6130" y="9451"/>
                    <a:pt x="6452" y="9385"/>
                  </a:cubicBezTo>
                  <a:cubicBezTo>
                    <a:pt x="11914" y="8379"/>
                    <a:pt x="10536" y="0"/>
                    <a:pt x="55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2" name="Google Shape;1899;p14">
              <a:extLst>
                <a:ext uri="{FF2B5EF4-FFF2-40B4-BE49-F238E27FC236}">
                  <a16:creationId xmlns:a16="http://schemas.microsoft.com/office/drawing/2014/main" id="{FF74519C-7E9F-3782-F9FE-F8655CE57236}"/>
                </a:ext>
              </a:extLst>
            </p:cNvPr>
            <p:cNvSpPr/>
            <p:nvPr/>
          </p:nvSpPr>
          <p:spPr>
            <a:xfrm rot="5547389">
              <a:off x="7779374" y="3944655"/>
              <a:ext cx="272195" cy="262016"/>
            </a:xfrm>
            <a:custGeom>
              <a:avLst/>
              <a:gdLst/>
              <a:ahLst/>
              <a:cxnLst/>
              <a:rect l="l" t="t" r="r" b="b"/>
              <a:pathLst>
                <a:path w="10189" h="9808" extrusionOk="0">
                  <a:moveTo>
                    <a:pt x="5267" y="320"/>
                  </a:moveTo>
                  <a:cubicBezTo>
                    <a:pt x="6383" y="320"/>
                    <a:pt x="7452" y="801"/>
                    <a:pt x="8192" y="1642"/>
                  </a:cubicBezTo>
                  <a:cubicBezTo>
                    <a:pt x="9392" y="2965"/>
                    <a:pt x="9835" y="5070"/>
                    <a:pt x="9264" y="6758"/>
                  </a:cubicBezTo>
                  <a:cubicBezTo>
                    <a:pt x="8789" y="8171"/>
                    <a:pt x="7678" y="9101"/>
                    <a:pt x="6138" y="9384"/>
                  </a:cubicBezTo>
                  <a:cubicBezTo>
                    <a:pt x="5824" y="9449"/>
                    <a:pt x="5509" y="9481"/>
                    <a:pt x="5199" y="9481"/>
                  </a:cubicBezTo>
                  <a:cubicBezTo>
                    <a:pt x="3440" y="9481"/>
                    <a:pt x="1804" y="8465"/>
                    <a:pt x="1041" y="6823"/>
                  </a:cubicBezTo>
                  <a:cubicBezTo>
                    <a:pt x="405" y="5552"/>
                    <a:pt x="341" y="4094"/>
                    <a:pt x="861" y="2926"/>
                  </a:cubicBezTo>
                  <a:cubicBezTo>
                    <a:pt x="1374" y="1771"/>
                    <a:pt x="2402" y="943"/>
                    <a:pt x="3846" y="538"/>
                  </a:cubicBezTo>
                  <a:cubicBezTo>
                    <a:pt x="3955" y="506"/>
                    <a:pt x="4064" y="474"/>
                    <a:pt x="4160" y="448"/>
                  </a:cubicBezTo>
                  <a:cubicBezTo>
                    <a:pt x="4513" y="365"/>
                    <a:pt x="4879" y="320"/>
                    <a:pt x="5245" y="320"/>
                  </a:cubicBezTo>
                  <a:cubicBezTo>
                    <a:pt x="5253" y="320"/>
                    <a:pt x="5260" y="320"/>
                    <a:pt x="5267" y="320"/>
                  </a:cubicBezTo>
                  <a:close/>
                  <a:moveTo>
                    <a:pt x="5256" y="0"/>
                  </a:moveTo>
                  <a:cubicBezTo>
                    <a:pt x="4877" y="0"/>
                    <a:pt x="4484" y="46"/>
                    <a:pt x="4083" y="140"/>
                  </a:cubicBezTo>
                  <a:cubicBezTo>
                    <a:pt x="3981" y="166"/>
                    <a:pt x="3865" y="192"/>
                    <a:pt x="3756" y="224"/>
                  </a:cubicBezTo>
                  <a:cubicBezTo>
                    <a:pt x="2222" y="654"/>
                    <a:pt x="1118" y="1533"/>
                    <a:pt x="559" y="2791"/>
                  </a:cubicBezTo>
                  <a:cubicBezTo>
                    <a:pt x="1" y="4050"/>
                    <a:pt x="71" y="5616"/>
                    <a:pt x="745" y="6964"/>
                  </a:cubicBezTo>
                  <a:cubicBezTo>
                    <a:pt x="1548" y="8697"/>
                    <a:pt x="3287" y="9808"/>
                    <a:pt x="5200" y="9808"/>
                  </a:cubicBezTo>
                  <a:cubicBezTo>
                    <a:pt x="5534" y="9808"/>
                    <a:pt x="5868" y="9776"/>
                    <a:pt x="6202" y="9711"/>
                  </a:cubicBezTo>
                  <a:cubicBezTo>
                    <a:pt x="7864" y="9403"/>
                    <a:pt x="9065" y="8389"/>
                    <a:pt x="9578" y="6868"/>
                  </a:cubicBezTo>
                  <a:cubicBezTo>
                    <a:pt x="10188" y="5070"/>
                    <a:pt x="9719" y="2836"/>
                    <a:pt x="8436" y="1424"/>
                  </a:cubicBezTo>
                  <a:cubicBezTo>
                    <a:pt x="7587" y="487"/>
                    <a:pt x="6487" y="0"/>
                    <a:pt x="525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3" name="Google Shape;1900;p14">
              <a:extLst>
                <a:ext uri="{FF2B5EF4-FFF2-40B4-BE49-F238E27FC236}">
                  <a16:creationId xmlns:a16="http://schemas.microsoft.com/office/drawing/2014/main" id="{2347D28B-E4E9-91E2-D769-3884597FC7CE}"/>
                </a:ext>
              </a:extLst>
            </p:cNvPr>
            <p:cNvSpPr/>
            <p:nvPr/>
          </p:nvSpPr>
          <p:spPr>
            <a:xfrm rot="4723234">
              <a:off x="7862039" y="3910751"/>
              <a:ext cx="141234" cy="174252"/>
            </a:xfrm>
            <a:custGeom>
              <a:avLst/>
              <a:gdLst/>
              <a:ahLst/>
              <a:cxnLst/>
              <a:rect l="l" t="t" r="r" b="b"/>
              <a:pathLst>
                <a:path w="5287" h="6523" extrusionOk="0">
                  <a:moveTo>
                    <a:pt x="4083" y="1"/>
                  </a:moveTo>
                  <a:cubicBezTo>
                    <a:pt x="4083" y="1"/>
                    <a:pt x="4083" y="1"/>
                    <a:pt x="4083" y="1"/>
                  </a:cubicBezTo>
                  <a:cubicBezTo>
                    <a:pt x="617" y="983"/>
                    <a:pt x="0" y="4154"/>
                    <a:pt x="1175" y="6523"/>
                  </a:cubicBezTo>
                  <a:cubicBezTo>
                    <a:pt x="5287" y="4329"/>
                    <a:pt x="4085" y="1"/>
                    <a:pt x="40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4" name="Google Shape;1901;p14">
              <a:extLst>
                <a:ext uri="{FF2B5EF4-FFF2-40B4-BE49-F238E27FC236}">
                  <a16:creationId xmlns:a16="http://schemas.microsoft.com/office/drawing/2014/main" id="{8C4DFBF1-09CF-A62E-A980-A2D3F61F1822}"/>
                </a:ext>
              </a:extLst>
            </p:cNvPr>
            <p:cNvSpPr/>
            <p:nvPr/>
          </p:nvSpPr>
          <p:spPr>
            <a:xfrm rot="9160486" flipH="1">
              <a:off x="7544928" y="4264139"/>
              <a:ext cx="146335" cy="80781"/>
            </a:xfrm>
            <a:custGeom>
              <a:avLst/>
              <a:gdLst/>
              <a:ahLst/>
              <a:cxnLst/>
              <a:rect l="l" t="t" r="r" b="b"/>
              <a:pathLst>
                <a:path w="5478" h="3024" extrusionOk="0">
                  <a:moveTo>
                    <a:pt x="2626" y="0"/>
                  </a:moveTo>
                  <a:cubicBezTo>
                    <a:pt x="2522" y="0"/>
                    <a:pt x="2423" y="17"/>
                    <a:pt x="2331" y="53"/>
                  </a:cubicBezTo>
                  <a:cubicBezTo>
                    <a:pt x="1214" y="490"/>
                    <a:pt x="1" y="2589"/>
                    <a:pt x="206" y="2980"/>
                  </a:cubicBezTo>
                  <a:cubicBezTo>
                    <a:pt x="222" y="3011"/>
                    <a:pt x="252" y="3024"/>
                    <a:pt x="294" y="3024"/>
                  </a:cubicBezTo>
                  <a:cubicBezTo>
                    <a:pt x="597" y="3024"/>
                    <a:pt x="1539"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72" y="0"/>
                    <a:pt x="2626" y="0"/>
                  </a:cubicBezTo>
                  <a:close/>
                </a:path>
              </a:pathLst>
            </a:custGeom>
            <a:solidFill>
              <a:srgbClr val="7F332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5" name="Google Shape;1902;p14">
              <a:extLst>
                <a:ext uri="{FF2B5EF4-FFF2-40B4-BE49-F238E27FC236}">
                  <a16:creationId xmlns:a16="http://schemas.microsoft.com/office/drawing/2014/main" id="{6634D462-5812-716B-C222-DA9A9FF7F6B1}"/>
                </a:ext>
              </a:extLst>
            </p:cNvPr>
            <p:cNvSpPr/>
            <p:nvPr/>
          </p:nvSpPr>
          <p:spPr>
            <a:xfrm rot="9160486" flipH="1">
              <a:off x="7540012" y="4254986"/>
              <a:ext cx="157448" cy="98305"/>
            </a:xfrm>
            <a:custGeom>
              <a:avLst/>
              <a:gdLst/>
              <a:ahLst/>
              <a:cxnLst/>
              <a:rect l="l" t="t" r="r" b="b"/>
              <a:pathLst>
                <a:path w="5894" h="3680" extrusionOk="0">
                  <a:moveTo>
                    <a:pt x="2800" y="649"/>
                  </a:moveTo>
                  <a:cubicBezTo>
                    <a:pt x="2992" y="662"/>
                    <a:pt x="3172" y="720"/>
                    <a:pt x="3339" y="809"/>
                  </a:cubicBezTo>
                  <a:cubicBezTo>
                    <a:pt x="4007" y="1130"/>
                    <a:pt x="4668" y="1830"/>
                    <a:pt x="4982" y="2241"/>
                  </a:cubicBezTo>
                  <a:cubicBezTo>
                    <a:pt x="4880" y="2234"/>
                    <a:pt x="4770" y="2222"/>
                    <a:pt x="4674" y="2215"/>
                  </a:cubicBezTo>
                  <a:cubicBezTo>
                    <a:pt x="4353" y="2187"/>
                    <a:pt x="3962" y="2152"/>
                    <a:pt x="3544" y="2152"/>
                  </a:cubicBezTo>
                  <a:cubicBezTo>
                    <a:pt x="3286" y="2152"/>
                    <a:pt x="3018" y="2166"/>
                    <a:pt x="2748" y="2202"/>
                  </a:cubicBezTo>
                  <a:cubicBezTo>
                    <a:pt x="2036" y="2305"/>
                    <a:pt x="1400" y="2607"/>
                    <a:pt x="938" y="2825"/>
                  </a:cubicBezTo>
                  <a:cubicBezTo>
                    <a:pt x="880" y="2851"/>
                    <a:pt x="823" y="2883"/>
                    <a:pt x="758" y="2909"/>
                  </a:cubicBezTo>
                  <a:cubicBezTo>
                    <a:pt x="1002" y="2286"/>
                    <a:pt x="1837" y="996"/>
                    <a:pt x="2626" y="681"/>
                  </a:cubicBezTo>
                  <a:cubicBezTo>
                    <a:pt x="2684" y="662"/>
                    <a:pt x="2742" y="649"/>
                    <a:pt x="2800" y="649"/>
                  </a:cubicBezTo>
                  <a:close/>
                  <a:moveTo>
                    <a:pt x="2808" y="1"/>
                  </a:moveTo>
                  <a:cubicBezTo>
                    <a:pt x="2664" y="1"/>
                    <a:pt x="2524" y="25"/>
                    <a:pt x="2389" y="78"/>
                  </a:cubicBezTo>
                  <a:cubicBezTo>
                    <a:pt x="1426" y="456"/>
                    <a:pt x="476" y="1830"/>
                    <a:pt x="155" y="2677"/>
                  </a:cubicBezTo>
                  <a:cubicBezTo>
                    <a:pt x="20" y="3030"/>
                    <a:pt x="1" y="3281"/>
                    <a:pt x="97" y="3461"/>
                  </a:cubicBezTo>
                  <a:cubicBezTo>
                    <a:pt x="159" y="3591"/>
                    <a:pt x="287" y="3679"/>
                    <a:pt x="435" y="3679"/>
                  </a:cubicBezTo>
                  <a:cubicBezTo>
                    <a:pt x="440" y="3679"/>
                    <a:pt x="445" y="3679"/>
                    <a:pt x="450" y="3679"/>
                  </a:cubicBezTo>
                  <a:cubicBezTo>
                    <a:pt x="662" y="3679"/>
                    <a:pt x="925" y="3550"/>
                    <a:pt x="1221" y="3409"/>
                  </a:cubicBezTo>
                  <a:cubicBezTo>
                    <a:pt x="1651" y="3210"/>
                    <a:pt x="2228" y="2934"/>
                    <a:pt x="2838" y="2844"/>
                  </a:cubicBezTo>
                  <a:cubicBezTo>
                    <a:pt x="3075" y="2811"/>
                    <a:pt x="3315" y="2799"/>
                    <a:pt x="3549" y="2799"/>
                  </a:cubicBezTo>
                  <a:cubicBezTo>
                    <a:pt x="3942" y="2799"/>
                    <a:pt x="4314" y="2833"/>
                    <a:pt x="4616" y="2857"/>
                  </a:cubicBezTo>
                  <a:cubicBezTo>
                    <a:pt x="4859" y="2880"/>
                    <a:pt x="5053" y="2899"/>
                    <a:pt x="5212" y="2899"/>
                  </a:cubicBezTo>
                  <a:cubicBezTo>
                    <a:pt x="5410" y="2899"/>
                    <a:pt x="5552" y="2869"/>
                    <a:pt x="5663" y="2780"/>
                  </a:cubicBezTo>
                  <a:cubicBezTo>
                    <a:pt x="5785" y="2677"/>
                    <a:pt x="5894" y="2485"/>
                    <a:pt x="5682" y="2119"/>
                  </a:cubicBezTo>
                  <a:cubicBezTo>
                    <a:pt x="5345" y="1537"/>
                    <a:pt x="3963" y="1"/>
                    <a:pt x="280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6" name="Google Shape;1903;p14">
              <a:extLst>
                <a:ext uri="{FF2B5EF4-FFF2-40B4-BE49-F238E27FC236}">
                  <a16:creationId xmlns:a16="http://schemas.microsoft.com/office/drawing/2014/main" id="{AAAC14D6-D26D-1ED3-913D-10444A2CC943}"/>
                </a:ext>
              </a:extLst>
            </p:cNvPr>
            <p:cNvSpPr/>
            <p:nvPr/>
          </p:nvSpPr>
          <p:spPr>
            <a:xfrm rot="9160486" flipH="1">
              <a:off x="7877421" y="4201967"/>
              <a:ext cx="146335" cy="80781"/>
            </a:xfrm>
            <a:custGeom>
              <a:avLst/>
              <a:gdLst/>
              <a:ahLst/>
              <a:cxnLst/>
              <a:rect l="l" t="t" r="r" b="b"/>
              <a:pathLst>
                <a:path w="5478" h="3024" extrusionOk="0">
                  <a:moveTo>
                    <a:pt x="2634" y="0"/>
                  </a:moveTo>
                  <a:cubicBezTo>
                    <a:pt x="2532" y="0"/>
                    <a:pt x="2435" y="17"/>
                    <a:pt x="2344" y="53"/>
                  </a:cubicBezTo>
                  <a:cubicBezTo>
                    <a:pt x="1246" y="490"/>
                    <a:pt x="1" y="2602"/>
                    <a:pt x="206" y="2980"/>
                  </a:cubicBezTo>
                  <a:cubicBezTo>
                    <a:pt x="221" y="3010"/>
                    <a:pt x="250" y="3024"/>
                    <a:pt x="292" y="3024"/>
                  </a:cubicBezTo>
                  <a:cubicBezTo>
                    <a:pt x="591" y="3024"/>
                    <a:pt x="1533"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66" y="0"/>
                    <a:pt x="2634" y="0"/>
                  </a:cubicBezTo>
                  <a:close/>
                </a:path>
              </a:pathLst>
            </a:custGeom>
            <a:solidFill>
              <a:srgbClr val="7F332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7" name="Google Shape;1904;p14">
              <a:extLst>
                <a:ext uri="{FF2B5EF4-FFF2-40B4-BE49-F238E27FC236}">
                  <a16:creationId xmlns:a16="http://schemas.microsoft.com/office/drawing/2014/main" id="{4D538A25-F37C-BB0C-0019-EDCA0D4450A3}"/>
                </a:ext>
              </a:extLst>
            </p:cNvPr>
            <p:cNvSpPr/>
            <p:nvPr/>
          </p:nvSpPr>
          <p:spPr>
            <a:xfrm rot="9160486" flipH="1">
              <a:off x="7872520" y="4192876"/>
              <a:ext cx="157288" cy="98278"/>
            </a:xfrm>
            <a:custGeom>
              <a:avLst/>
              <a:gdLst/>
              <a:ahLst/>
              <a:cxnLst/>
              <a:rect l="l" t="t" r="r" b="b"/>
              <a:pathLst>
                <a:path w="5888" h="3679" extrusionOk="0">
                  <a:moveTo>
                    <a:pt x="2812" y="649"/>
                  </a:moveTo>
                  <a:cubicBezTo>
                    <a:pt x="2992" y="662"/>
                    <a:pt x="3172" y="713"/>
                    <a:pt x="3332" y="796"/>
                  </a:cubicBezTo>
                  <a:cubicBezTo>
                    <a:pt x="3974" y="1111"/>
                    <a:pt x="4661" y="1817"/>
                    <a:pt x="4976" y="2234"/>
                  </a:cubicBezTo>
                  <a:cubicBezTo>
                    <a:pt x="4879" y="2228"/>
                    <a:pt x="4770" y="2222"/>
                    <a:pt x="4668" y="2209"/>
                  </a:cubicBezTo>
                  <a:cubicBezTo>
                    <a:pt x="4350" y="2181"/>
                    <a:pt x="3961" y="2146"/>
                    <a:pt x="3542" y="2146"/>
                  </a:cubicBezTo>
                  <a:cubicBezTo>
                    <a:pt x="3284" y="2146"/>
                    <a:pt x="3014" y="2159"/>
                    <a:pt x="2742" y="2196"/>
                  </a:cubicBezTo>
                  <a:cubicBezTo>
                    <a:pt x="2036" y="2299"/>
                    <a:pt x="1400" y="2600"/>
                    <a:pt x="938" y="2825"/>
                  </a:cubicBezTo>
                  <a:lnTo>
                    <a:pt x="765" y="2902"/>
                  </a:lnTo>
                  <a:cubicBezTo>
                    <a:pt x="1022" y="2273"/>
                    <a:pt x="1856" y="995"/>
                    <a:pt x="2639" y="681"/>
                  </a:cubicBezTo>
                  <a:cubicBezTo>
                    <a:pt x="2697" y="662"/>
                    <a:pt x="2755" y="649"/>
                    <a:pt x="2812" y="649"/>
                  </a:cubicBezTo>
                  <a:close/>
                  <a:moveTo>
                    <a:pt x="2815" y="1"/>
                  </a:moveTo>
                  <a:cubicBezTo>
                    <a:pt x="2672" y="1"/>
                    <a:pt x="2534" y="25"/>
                    <a:pt x="2402" y="77"/>
                  </a:cubicBezTo>
                  <a:cubicBezTo>
                    <a:pt x="1458" y="450"/>
                    <a:pt x="450" y="1875"/>
                    <a:pt x="136" y="2729"/>
                  </a:cubicBezTo>
                  <a:cubicBezTo>
                    <a:pt x="14" y="3062"/>
                    <a:pt x="1" y="3287"/>
                    <a:pt x="97" y="3460"/>
                  </a:cubicBezTo>
                  <a:cubicBezTo>
                    <a:pt x="153" y="3591"/>
                    <a:pt x="287" y="3679"/>
                    <a:pt x="429" y="3679"/>
                  </a:cubicBezTo>
                  <a:cubicBezTo>
                    <a:pt x="434" y="3679"/>
                    <a:pt x="439" y="3679"/>
                    <a:pt x="444" y="3679"/>
                  </a:cubicBezTo>
                  <a:cubicBezTo>
                    <a:pt x="656" y="3679"/>
                    <a:pt x="925" y="3550"/>
                    <a:pt x="1214" y="3409"/>
                  </a:cubicBezTo>
                  <a:cubicBezTo>
                    <a:pt x="1644" y="3210"/>
                    <a:pt x="2222" y="2928"/>
                    <a:pt x="2832" y="2844"/>
                  </a:cubicBezTo>
                  <a:cubicBezTo>
                    <a:pt x="3076" y="2810"/>
                    <a:pt x="3325" y="2797"/>
                    <a:pt x="3565" y="2797"/>
                  </a:cubicBezTo>
                  <a:cubicBezTo>
                    <a:pt x="3950" y="2797"/>
                    <a:pt x="4314" y="2829"/>
                    <a:pt x="4610" y="2857"/>
                  </a:cubicBezTo>
                  <a:cubicBezTo>
                    <a:pt x="4852" y="2880"/>
                    <a:pt x="5047" y="2899"/>
                    <a:pt x="5205" y="2899"/>
                  </a:cubicBezTo>
                  <a:cubicBezTo>
                    <a:pt x="5403" y="2899"/>
                    <a:pt x="5546" y="2869"/>
                    <a:pt x="5656" y="2780"/>
                  </a:cubicBezTo>
                  <a:cubicBezTo>
                    <a:pt x="5785" y="2677"/>
                    <a:pt x="5887" y="2485"/>
                    <a:pt x="5669" y="2112"/>
                  </a:cubicBezTo>
                  <a:cubicBezTo>
                    <a:pt x="5338" y="1531"/>
                    <a:pt x="3953" y="1"/>
                    <a:pt x="28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8" name="Google Shape;1905;p14">
              <a:extLst>
                <a:ext uri="{FF2B5EF4-FFF2-40B4-BE49-F238E27FC236}">
                  <a16:creationId xmlns:a16="http://schemas.microsoft.com/office/drawing/2014/main" id="{B7CD4A6A-6E45-31C7-7BBE-90F1E7D7ECDC}"/>
                </a:ext>
              </a:extLst>
            </p:cNvPr>
            <p:cNvSpPr/>
            <p:nvPr/>
          </p:nvSpPr>
          <p:spPr>
            <a:xfrm rot="9160486" flipH="1">
              <a:off x="7360478" y="3962374"/>
              <a:ext cx="134635" cy="58422"/>
            </a:xfrm>
            <a:custGeom>
              <a:avLst/>
              <a:gdLst/>
              <a:ahLst/>
              <a:cxnLst/>
              <a:rect l="l" t="t" r="r" b="b"/>
              <a:pathLst>
                <a:path w="5040" h="2187" extrusionOk="0">
                  <a:moveTo>
                    <a:pt x="3218" y="0"/>
                  </a:moveTo>
                  <a:cubicBezTo>
                    <a:pt x="2949" y="0"/>
                    <a:pt x="2661" y="22"/>
                    <a:pt x="2363" y="67"/>
                  </a:cubicBezTo>
                  <a:cubicBezTo>
                    <a:pt x="1015" y="266"/>
                    <a:pt x="1" y="914"/>
                    <a:pt x="84" y="1473"/>
                  </a:cubicBezTo>
                  <a:cubicBezTo>
                    <a:pt x="155" y="1910"/>
                    <a:pt x="872" y="2186"/>
                    <a:pt x="1831" y="2186"/>
                  </a:cubicBezTo>
                  <a:cubicBezTo>
                    <a:pt x="2095" y="2186"/>
                    <a:pt x="2378" y="2165"/>
                    <a:pt x="2671" y="2121"/>
                  </a:cubicBezTo>
                  <a:cubicBezTo>
                    <a:pt x="4026" y="1922"/>
                    <a:pt x="5040" y="1293"/>
                    <a:pt x="4956" y="722"/>
                  </a:cubicBezTo>
                  <a:cubicBezTo>
                    <a:pt x="4886" y="271"/>
                    <a:pt x="4172" y="0"/>
                    <a:pt x="3218"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9" name="Google Shape;1906;p14">
              <a:extLst>
                <a:ext uri="{FF2B5EF4-FFF2-40B4-BE49-F238E27FC236}">
                  <a16:creationId xmlns:a16="http://schemas.microsoft.com/office/drawing/2014/main" id="{272D7F7E-BE46-4365-54A3-5EAC1998C27F}"/>
                </a:ext>
              </a:extLst>
            </p:cNvPr>
            <p:cNvSpPr/>
            <p:nvPr/>
          </p:nvSpPr>
          <p:spPr>
            <a:xfrm rot="9160486" flipH="1">
              <a:off x="7872255" y="3817212"/>
              <a:ext cx="134635" cy="58369"/>
            </a:xfrm>
            <a:custGeom>
              <a:avLst/>
              <a:gdLst/>
              <a:ahLst/>
              <a:cxnLst/>
              <a:rect l="l" t="t" r="r" b="b"/>
              <a:pathLst>
                <a:path w="5040" h="2185" extrusionOk="0">
                  <a:moveTo>
                    <a:pt x="3209" y="1"/>
                  </a:moveTo>
                  <a:cubicBezTo>
                    <a:pt x="2943" y="1"/>
                    <a:pt x="2658" y="21"/>
                    <a:pt x="2363" y="65"/>
                  </a:cubicBezTo>
                  <a:cubicBezTo>
                    <a:pt x="1015" y="270"/>
                    <a:pt x="0" y="912"/>
                    <a:pt x="84" y="1471"/>
                  </a:cubicBezTo>
                  <a:cubicBezTo>
                    <a:pt x="149" y="1908"/>
                    <a:pt x="873" y="2184"/>
                    <a:pt x="1832" y="2184"/>
                  </a:cubicBezTo>
                  <a:cubicBezTo>
                    <a:pt x="2097" y="2184"/>
                    <a:pt x="2379" y="2163"/>
                    <a:pt x="2671" y="2119"/>
                  </a:cubicBezTo>
                  <a:cubicBezTo>
                    <a:pt x="4019" y="1920"/>
                    <a:pt x="5039" y="1291"/>
                    <a:pt x="4950" y="719"/>
                  </a:cubicBezTo>
                  <a:cubicBezTo>
                    <a:pt x="4874" y="268"/>
                    <a:pt x="4163" y="1"/>
                    <a:pt x="3209"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0" name="Google Shape;1907;p14">
              <a:extLst>
                <a:ext uri="{FF2B5EF4-FFF2-40B4-BE49-F238E27FC236}">
                  <a16:creationId xmlns:a16="http://schemas.microsoft.com/office/drawing/2014/main" id="{8AE72A25-38DA-D235-4183-EDC5D7D31570}"/>
                </a:ext>
              </a:extLst>
            </p:cNvPr>
            <p:cNvSpPr/>
            <p:nvPr/>
          </p:nvSpPr>
          <p:spPr>
            <a:xfrm rot="9160486" flipH="1">
              <a:off x="7614350" y="3845025"/>
              <a:ext cx="112116" cy="163459"/>
            </a:xfrm>
            <a:custGeom>
              <a:avLst/>
              <a:gdLst/>
              <a:ahLst/>
              <a:cxnLst/>
              <a:rect l="l" t="t" r="r" b="b"/>
              <a:pathLst>
                <a:path w="4197" h="6119" extrusionOk="0">
                  <a:moveTo>
                    <a:pt x="1831" y="0"/>
                  </a:moveTo>
                  <a:cubicBezTo>
                    <a:pt x="1813" y="0"/>
                    <a:pt x="1796" y="1"/>
                    <a:pt x="1778" y="2"/>
                  </a:cubicBezTo>
                  <a:cubicBezTo>
                    <a:pt x="0" y="92"/>
                    <a:pt x="77" y="3070"/>
                    <a:pt x="1021" y="4835"/>
                  </a:cubicBezTo>
                  <a:cubicBezTo>
                    <a:pt x="1423" y="5591"/>
                    <a:pt x="1991" y="6119"/>
                    <a:pt x="2631" y="6119"/>
                  </a:cubicBezTo>
                  <a:cubicBezTo>
                    <a:pt x="2737" y="6119"/>
                    <a:pt x="2844" y="6104"/>
                    <a:pt x="2953" y="6074"/>
                  </a:cubicBezTo>
                  <a:cubicBezTo>
                    <a:pt x="3730" y="5856"/>
                    <a:pt x="4063" y="5118"/>
                    <a:pt x="4108" y="4226"/>
                  </a:cubicBezTo>
                  <a:cubicBezTo>
                    <a:pt x="4197" y="2428"/>
                    <a:pt x="3069" y="0"/>
                    <a:pt x="183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1" name="Google Shape;1908;p14">
              <a:extLst>
                <a:ext uri="{FF2B5EF4-FFF2-40B4-BE49-F238E27FC236}">
                  <a16:creationId xmlns:a16="http://schemas.microsoft.com/office/drawing/2014/main" id="{DC7BCE20-CF06-8F1A-926F-77F3EC88DEA9}"/>
                </a:ext>
              </a:extLst>
            </p:cNvPr>
            <p:cNvSpPr/>
            <p:nvPr/>
          </p:nvSpPr>
          <p:spPr>
            <a:xfrm rot="9160486" flipH="1">
              <a:off x="7608120" y="3836827"/>
              <a:ext cx="125740" cy="179433"/>
            </a:xfrm>
            <a:custGeom>
              <a:avLst/>
              <a:gdLst/>
              <a:ahLst/>
              <a:cxnLst/>
              <a:rect l="l" t="t" r="r" b="b"/>
              <a:pathLst>
                <a:path w="4707" h="6717" extrusionOk="0">
                  <a:moveTo>
                    <a:pt x="2062" y="593"/>
                  </a:moveTo>
                  <a:cubicBezTo>
                    <a:pt x="2357" y="599"/>
                    <a:pt x="2633" y="804"/>
                    <a:pt x="2813" y="991"/>
                  </a:cubicBezTo>
                  <a:cubicBezTo>
                    <a:pt x="3551" y="1722"/>
                    <a:pt x="4103" y="3308"/>
                    <a:pt x="4045" y="4515"/>
                  </a:cubicBezTo>
                  <a:cubicBezTo>
                    <a:pt x="4019" y="5125"/>
                    <a:pt x="3833" y="5882"/>
                    <a:pt x="3108" y="6087"/>
                  </a:cubicBezTo>
                  <a:cubicBezTo>
                    <a:pt x="3024" y="6110"/>
                    <a:pt x="2943" y="6121"/>
                    <a:pt x="2864" y="6121"/>
                  </a:cubicBezTo>
                  <a:cubicBezTo>
                    <a:pt x="2193" y="6121"/>
                    <a:pt x="1705" y="5358"/>
                    <a:pt x="1516" y="4996"/>
                  </a:cubicBezTo>
                  <a:cubicBezTo>
                    <a:pt x="835" y="3732"/>
                    <a:pt x="688" y="1998"/>
                    <a:pt x="1176" y="1138"/>
                  </a:cubicBezTo>
                  <a:cubicBezTo>
                    <a:pt x="1368" y="792"/>
                    <a:pt x="1651" y="612"/>
                    <a:pt x="2029" y="593"/>
                  </a:cubicBezTo>
                  <a:close/>
                  <a:moveTo>
                    <a:pt x="2055" y="1"/>
                  </a:moveTo>
                  <a:cubicBezTo>
                    <a:pt x="2036" y="1"/>
                    <a:pt x="2017" y="1"/>
                    <a:pt x="1997" y="2"/>
                  </a:cubicBezTo>
                  <a:cubicBezTo>
                    <a:pt x="1413" y="34"/>
                    <a:pt x="951" y="329"/>
                    <a:pt x="656" y="849"/>
                  </a:cubicBezTo>
                  <a:cubicBezTo>
                    <a:pt x="1" y="2005"/>
                    <a:pt x="315" y="4008"/>
                    <a:pt x="989" y="5279"/>
                  </a:cubicBezTo>
                  <a:cubicBezTo>
                    <a:pt x="1490" y="6209"/>
                    <a:pt x="2151" y="6717"/>
                    <a:pt x="2857" y="6717"/>
                  </a:cubicBezTo>
                  <a:cubicBezTo>
                    <a:pt x="2992" y="6717"/>
                    <a:pt x="3134" y="6691"/>
                    <a:pt x="3268" y="6659"/>
                  </a:cubicBezTo>
                  <a:cubicBezTo>
                    <a:pt x="4096" y="6428"/>
                    <a:pt x="4584" y="5677"/>
                    <a:pt x="4636" y="4540"/>
                  </a:cubicBezTo>
                  <a:cubicBezTo>
                    <a:pt x="4706" y="3141"/>
                    <a:pt x="4103" y="1433"/>
                    <a:pt x="3236" y="567"/>
                  </a:cubicBezTo>
                  <a:cubicBezTo>
                    <a:pt x="2862" y="193"/>
                    <a:pt x="2459" y="1"/>
                    <a:pt x="205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2" name="Google Shape;1909;p14">
              <a:extLst>
                <a:ext uri="{FF2B5EF4-FFF2-40B4-BE49-F238E27FC236}">
                  <a16:creationId xmlns:a16="http://schemas.microsoft.com/office/drawing/2014/main" id="{307838A4-CFF0-3A1A-12AE-0585677F0322}"/>
                </a:ext>
              </a:extLst>
            </p:cNvPr>
            <p:cNvSpPr/>
            <p:nvPr/>
          </p:nvSpPr>
          <p:spPr>
            <a:xfrm rot="9160486" flipH="1">
              <a:off x="7615374" y="3845345"/>
              <a:ext cx="82517" cy="55270"/>
            </a:xfrm>
            <a:custGeom>
              <a:avLst/>
              <a:gdLst/>
              <a:ahLst/>
              <a:cxnLst/>
              <a:rect l="l" t="t" r="r" b="b"/>
              <a:pathLst>
                <a:path w="3089" h="2069" extrusionOk="0">
                  <a:moveTo>
                    <a:pt x="2060" y="1"/>
                  </a:moveTo>
                  <a:cubicBezTo>
                    <a:pt x="1312" y="1"/>
                    <a:pt x="576" y="271"/>
                    <a:pt x="1" y="785"/>
                  </a:cubicBezTo>
                  <a:cubicBezTo>
                    <a:pt x="403" y="1541"/>
                    <a:pt x="971" y="2069"/>
                    <a:pt x="1611" y="2069"/>
                  </a:cubicBezTo>
                  <a:cubicBezTo>
                    <a:pt x="1717" y="2069"/>
                    <a:pt x="1824" y="2054"/>
                    <a:pt x="1933" y="2024"/>
                  </a:cubicBezTo>
                  <a:cubicBezTo>
                    <a:pt x="2710" y="1806"/>
                    <a:pt x="3043" y="1068"/>
                    <a:pt x="3088" y="176"/>
                  </a:cubicBezTo>
                  <a:cubicBezTo>
                    <a:pt x="2752" y="58"/>
                    <a:pt x="2405" y="1"/>
                    <a:pt x="20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3" name="Google Shape;1910;p14">
              <a:extLst>
                <a:ext uri="{FF2B5EF4-FFF2-40B4-BE49-F238E27FC236}">
                  <a16:creationId xmlns:a16="http://schemas.microsoft.com/office/drawing/2014/main" id="{4448BF0D-DB0A-23B2-BF12-9390402EE7DA}"/>
                </a:ext>
              </a:extLst>
            </p:cNvPr>
            <p:cNvSpPr/>
            <p:nvPr/>
          </p:nvSpPr>
          <p:spPr>
            <a:xfrm rot="9160486" flipH="1">
              <a:off x="7609603" y="3840300"/>
              <a:ext cx="93657" cy="65688"/>
            </a:xfrm>
            <a:custGeom>
              <a:avLst/>
              <a:gdLst/>
              <a:ahLst/>
              <a:cxnLst/>
              <a:rect l="l" t="t" r="r" b="b"/>
              <a:pathLst>
                <a:path w="3506" h="2459" extrusionOk="0">
                  <a:moveTo>
                    <a:pt x="2276" y="394"/>
                  </a:moveTo>
                  <a:cubicBezTo>
                    <a:pt x="2552" y="394"/>
                    <a:pt x="2829" y="433"/>
                    <a:pt x="3101" y="514"/>
                  </a:cubicBezTo>
                  <a:cubicBezTo>
                    <a:pt x="3043" y="1124"/>
                    <a:pt x="2825" y="1830"/>
                    <a:pt x="2100" y="2029"/>
                  </a:cubicBezTo>
                  <a:cubicBezTo>
                    <a:pt x="2007" y="2054"/>
                    <a:pt x="1917" y="2066"/>
                    <a:pt x="1830" y="2066"/>
                  </a:cubicBezTo>
                  <a:cubicBezTo>
                    <a:pt x="1189" y="2066"/>
                    <a:pt x="712" y="1434"/>
                    <a:pt x="469" y="1027"/>
                  </a:cubicBezTo>
                  <a:cubicBezTo>
                    <a:pt x="987" y="613"/>
                    <a:pt x="1626" y="394"/>
                    <a:pt x="2276" y="394"/>
                  </a:cubicBezTo>
                  <a:close/>
                  <a:moveTo>
                    <a:pt x="2281" y="0"/>
                  </a:moveTo>
                  <a:cubicBezTo>
                    <a:pt x="1484" y="0"/>
                    <a:pt x="700" y="289"/>
                    <a:pt x="84" y="835"/>
                  </a:cubicBezTo>
                  <a:cubicBezTo>
                    <a:pt x="20" y="893"/>
                    <a:pt x="0" y="995"/>
                    <a:pt x="45" y="1072"/>
                  </a:cubicBezTo>
                  <a:cubicBezTo>
                    <a:pt x="527" y="1971"/>
                    <a:pt x="1156" y="2459"/>
                    <a:pt x="1823" y="2459"/>
                  </a:cubicBezTo>
                  <a:cubicBezTo>
                    <a:pt x="1952" y="2459"/>
                    <a:pt x="2080" y="2440"/>
                    <a:pt x="2209" y="2407"/>
                  </a:cubicBezTo>
                  <a:cubicBezTo>
                    <a:pt x="2992" y="2189"/>
                    <a:pt x="3454" y="1470"/>
                    <a:pt x="3505" y="379"/>
                  </a:cubicBezTo>
                  <a:cubicBezTo>
                    <a:pt x="3505" y="296"/>
                    <a:pt x="3454" y="212"/>
                    <a:pt x="3371" y="186"/>
                  </a:cubicBezTo>
                  <a:cubicBezTo>
                    <a:pt x="3015" y="61"/>
                    <a:pt x="2647" y="0"/>
                    <a:pt x="228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4" name="Google Shape;1911;p14">
              <a:extLst>
                <a:ext uri="{FF2B5EF4-FFF2-40B4-BE49-F238E27FC236}">
                  <a16:creationId xmlns:a16="http://schemas.microsoft.com/office/drawing/2014/main" id="{F5D1B218-54C9-441E-A301-E1C44419D6BD}"/>
                </a:ext>
              </a:extLst>
            </p:cNvPr>
            <p:cNvSpPr/>
            <p:nvPr/>
          </p:nvSpPr>
          <p:spPr>
            <a:xfrm>
              <a:off x="7598982" y="3367424"/>
              <a:ext cx="57117" cy="69272"/>
            </a:xfrm>
            <a:custGeom>
              <a:avLst/>
              <a:gdLst/>
              <a:ahLst/>
              <a:cxnLst/>
              <a:rect l="l" t="t" r="r" b="b"/>
              <a:pathLst>
                <a:path w="2138" h="2593" extrusionOk="0">
                  <a:moveTo>
                    <a:pt x="52" y="1"/>
                  </a:moveTo>
                  <a:cubicBezTo>
                    <a:pt x="41" y="1"/>
                    <a:pt x="29" y="4"/>
                    <a:pt x="19" y="12"/>
                  </a:cubicBezTo>
                  <a:cubicBezTo>
                    <a:pt x="0" y="31"/>
                    <a:pt x="0" y="63"/>
                    <a:pt x="19" y="82"/>
                  </a:cubicBezTo>
                  <a:cubicBezTo>
                    <a:pt x="167" y="307"/>
                    <a:pt x="308" y="525"/>
                    <a:pt x="462" y="750"/>
                  </a:cubicBezTo>
                  <a:cubicBezTo>
                    <a:pt x="610" y="975"/>
                    <a:pt x="764" y="1193"/>
                    <a:pt x="937" y="1398"/>
                  </a:cubicBezTo>
                  <a:cubicBezTo>
                    <a:pt x="1104" y="1604"/>
                    <a:pt x="1278" y="1809"/>
                    <a:pt x="1457" y="2008"/>
                  </a:cubicBezTo>
                  <a:cubicBezTo>
                    <a:pt x="1631" y="2201"/>
                    <a:pt x="1823" y="2393"/>
                    <a:pt x="2009" y="2573"/>
                  </a:cubicBezTo>
                  <a:cubicBezTo>
                    <a:pt x="2022" y="2586"/>
                    <a:pt x="2038" y="2592"/>
                    <a:pt x="2054" y="2592"/>
                  </a:cubicBezTo>
                  <a:cubicBezTo>
                    <a:pt x="2070" y="2592"/>
                    <a:pt x="2086" y="2586"/>
                    <a:pt x="2099" y="2573"/>
                  </a:cubicBezTo>
                  <a:cubicBezTo>
                    <a:pt x="2131" y="2554"/>
                    <a:pt x="2138" y="2515"/>
                    <a:pt x="2118" y="2483"/>
                  </a:cubicBezTo>
                  <a:cubicBezTo>
                    <a:pt x="1977" y="2271"/>
                    <a:pt x="1842" y="2040"/>
                    <a:pt x="1676" y="1828"/>
                  </a:cubicBezTo>
                  <a:cubicBezTo>
                    <a:pt x="1515" y="1617"/>
                    <a:pt x="1361" y="1405"/>
                    <a:pt x="1188" y="1199"/>
                  </a:cubicBezTo>
                  <a:cubicBezTo>
                    <a:pt x="1014" y="1000"/>
                    <a:pt x="841" y="801"/>
                    <a:pt x="661" y="602"/>
                  </a:cubicBezTo>
                  <a:cubicBezTo>
                    <a:pt x="482" y="410"/>
                    <a:pt x="289" y="217"/>
                    <a:pt x="96" y="38"/>
                  </a:cubicBezTo>
                  <a:cubicBezTo>
                    <a:pt x="96" y="31"/>
                    <a:pt x="96" y="31"/>
                    <a:pt x="96" y="25"/>
                  </a:cubicBezTo>
                  <a:cubicBezTo>
                    <a:pt x="85" y="9"/>
                    <a:pt x="68" y="1"/>
                    <a:pt x="5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5" name="Google Shape;1912;p14">
              <a:extLst>
                <a:ext uri="{FF2B5EF4-FFF2-40B4-BE49-F238E27FC236}">
                  <a16:creationId xmlns:a16="http://schemas.microsoft.com/office/drawing/2014/main" id="{4BC2C194-7946-CB21-74B2-99FBE832E551}"/>
                </a:ext>
              </a:extLst>
            </p:cNvPr>
            <p:cNvSpPr/>
            <p:nvPr/>
          </p:nvSpPr>
          <p:spPr>
            <a:xfrm>
              <a:off x="7692587" y="3518384"/>
              <a:ext cx="179926" cy="184146"/>
            </a:xfrm>
            <a:custGeom>
              <a:avLst/>
              <a:gdLst/>
              <a:ahLst/>
              <a:cxnLst/>
              <a:rect l="l" t="t" r="r" b="b"/>
              <a:pathLst>
                <a:path w="6735" h="6893" extrusionOk="0">
                  <a:moveTo>
                    <a:pt x="137" y="0"/>
                  </a:moveTo>
                  <a:cubicBezTo>
                    <a:pt x="126" y="0"/>
                    <a:pt x="115" y="1"/>
                    <a:pt x="104" y="3"/>
                  </a:cubicBezTo>
                  <a:lnTo>
                    <a:pt x="91" y="3"/>
                  </a:lnTo>
                  <a:cubicBezTo>
                    <a:pt x="33" y="16"/>
                    <a:pt x="1" y="74"/>
                    <a:pt x="14" y="138"/>
                  </a:cubicBezTo>
                  <a:cubicBezTo>
                    <a:pt x="27" y="157"/>
                    <a:pt x="52" y="170"/>
                    <a:pt x="78" y="170"/>
                  </a:cubicBezTo>
                  <a:cubicBezTo>
                    <a:pt x="72" y="145"/>
                    <a:pt x="84" y="119"/>
                    <a:pt x="117" y="106"/>
                  </a:cubicBezTo>
                  <a:cubicBezTo>
                    <a:pt x="118" y="106"/>
                    <a:pt x="119" y="106"/>
                    <a:pt x="121" y="106"/>
                  </a:cubicBezTo>
                  <a:cubicBezTo>
                    <a:pt x="160" y="106"/>
                    <a:pt x="228" y="192"/>
                    <a:pt x="283" y="260"/>
                  </a:cubicBezTo>
                  <a:lnTo>
                    <a:pt x="482" y="478"/>
                  </a:lnTo>
                  <a:lnTo>
                    <a:pt x="868" y="915"/>
                  </a:lnTo>
                  <a:lnTo>
                    <a:pt x="1651" y="1788"/>
                  </a:lnTo>
                  <a:lnTo>
                    <a:pt x="3243" y="3495"/>
                  </a:lnTo>
                  <a:lnTo>
                    <a:pt x="4867" y="5171"/>
                  </a:lnTo>
                  <a:cubicBezTo>
                    <a:pt x="5412" y="5716"/>
                    <a:pt x="5971" y="6262"/>
                    <a:pt x="6529" y="6801"/>
                  </a:cubicBezTo>
                  <a:cubicBezTo>
                    <a:pt x="6586" y="6853"/>
                    <a:pt x="6639" y="6892"/>
                    <a:pt x="6677" y="6892"/>
                  </a:cubicBezTo>
                  <a:cubicBezTo>
                    <a:pt x="6687" y="6892"/>
                    <a:pt x="6695" y="6890"/>
                    <a:pt x="6703" y="6885"/>
                  </a:cubicBezTo>
                  <a:cubicBezTo>
                    <a:pt x="6735" y="6866"/>
                    <a:pt x="6703" y="6782"/>
                    <a:pt x="6632" y="6705"/>
                  </a:cubicBezTo>
                  <a:cubicBezTo>
                    <a:pt x="6112" y="6121"/>
                    <a:pt x="5599" y="5543"/>
                    <a:pt x="5072" y="4965"/>
                  </a:cubicBezTo>
                  <a:lnTo>
                    <a:pt x="3474" y="3264"/>
                  </a:lnTo>
                  <a:lnTo>
                    <a:pt x="1843" y="1602"/>
                  </a:lnTo>
                  <a:lnTo>
                    <a:pt x="1015" y="780"/>
                  </a:lnTo>
                  <a:lnTo>
                    <a:pt x="598" y="376"/>
                  </a:lnTo>
                  <a:lnTo>
                    <a:pt x="386" y="170"/>
                  </a:lnTo>
                  <a:lnTo>
                    <a:pt x="283" y="68"/>
                  </a:lnTo>
                  <a:cubicBezTo>
                    <a:pt x="241" y="25"/>
                    <a:pt x="190" y="0"/>
                    <a:pt x="1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6" name="Google Shape;1913;p14">
              <a:extLst>
                <a:ext uri="{FF2B5EF4-FFF2-40B4-BE49-F238E27FC236}">
                  <a16:creationId xmlns:a16="http://schemas.microsoft.com/office/drawing/2014/main" id="{7E2A3A2A-8E38-3F07-61F7-BAAFFF25DD61}"/>
                </a:ext>
              </a:extLst>
            </p:cNvPr>
            <p:cNvSpPr/>
            <p:nvPr/>
          </p:nvSpPr>
          <p:spPr>
            <a:xfrm>
              <a:off x="7699292" y="3617466"/>
              <a:ext cx="67509" cy="86102"/>
            </a:xfrm>
            <a:custGeom>
              <a:avLst/>
              <a:gdLst/>
              <a:ahLst/>
              <a:cxnLst/>
              <a:rect l="l" t="t" r="r" b="b"/>
              <a:pathLst>
                <a:path w="2527" h="3223" extrusionOk="0">
                  <a:moveTo>
                    <a:pt x="43" y="1"/>
                  </a:moveTo>
                  <a:cubicBezTo>
                    <a:pt x="35" y="1"/>
                    <a:pt x="27" y="2"/>
                    <a:pt x="20" y="5"/>
                  </a:cubicBezTo>
                  <a:cubicBezTo>
                    <a:pt x="0" y="24"/>
                    <a:pt x="0" y="62"/>
                    <a:pt x="20" y="88"/>
                  </a:cubicBezTo>
                  <a:lnTo>
                    <a:pt x="591" y="878"/>
                  </a:lnTo>
                  <a:lnTo>
                    <a:pt x="1169" y="1661"/>
                  </a:lnTo>
                  <a:lnTo>
                    <a:pt x="1759" y="2431"/>
                  </a:lnTo>
                  <a:lnTo>
                    <a:pt x="2375" y="3195"/>
                  </a:lnTo>
                  <a:cubicBezTo>
                    <a:pt x="2390" y="3215"/>
                    <a:pt x="2409" y="3223"/>
                    <a:pt x="2428" y="3223"/>
                  </a:cubicBezTo>
                  <a:cubicBezTo>
                    <a:pt x="2478" y="3223"/>
                    <a:pt x="2526" y="3167"/>
                    <a:pt x="2485" y="3112"/>
                  </a:cubicBezTo>
                  <a:cubicBezTo>
                    <a:pt x="2331" y="2829"/>
                    <a:pt x="2170" y="2540"/>
                    <a:pt x="1990" y="2264"/>
                  </a:cubicBezTo>
                  <a:cubicBezTo>
                    <a:pt x="1817" y="1982"/>
                    <a:pt x="1631" y="1719"/>
                    <a:pt x="1425" y="1462"/>
                  </a:cubicBezTo>
                  <a:cubicBezTo>
                    <a:pt x="1207" y="1205"/>
                    <a:pt x="995" y="955"/>
                    <a:pt x="771" y="711"/>
                  </a:cubicBezTo>
                  <a:cubicBezTo>
                    <a:pt x="552" y="473"/>
                    <a:pt x="321" y="242"/>
                    <a:pt x="84" y="18"/>
                  </a:cubicBezTo>
                  <a:cubicBezTo>
                    <a:pt x="72" y="5"/>
                    <a:pt x="57" y="1"/>
                    <a:pt x="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7" name="Google Shape;1914;p14">
              <a:extLst>
                <a:ext uri="{FF2B5EF4-FFF2-40B4-BE49-F238E27FC236}">
                  <a16:creationId xmlns:a16="http://schemas.microsoft.com/office/drawing/2014/main" id="{46858B59-194B-F948-AF71-5E1E44EA335A}"/>
                </a:ext>
              </a:extLst>
            </p:cNvPr>
            <p:cNvSpPr/>
            <p:nvPr/>
          </p:nvSpPr>
          <p:spPr>
            <a:xfrm>
              <a:off x="7700841" y="3678748"/>
              <a:ext cx="44427" cy="57384"/>
            </a:xfrm>
            <a:custGeom>
              <a:avLst/>
              <a:gdLst/>
              <a:ahLst/>
              <a:cxnLst/>
              <a:rect l="l" t="t" r="r" b="b"/>
              <a:pathLst>
                <a:path w="1663" h="2148" extrusionOk="0">
                  <a:moveTo>
                    <a:pt x="58" y="1"/>
                  </a:moveTo>
                  <a:cubicBezTo>
                    <a:pt x="43" y="1"/>
                    <a:pt x="29" y="6"/>
                    <a:pt x="19" y="15"/>
                  </a:cubicBezTo>
                  <a:cubicBezTo>
                    <a:pt x="0" y="34"/>
                    <a:pt x="0" y="67"/>
                    <a:pt x="19" y="86"/>
                  </a:cubicBezTo>
                  <a:cubicBezTo>
                    <a:pt x="129" y="272"/>
                    <a:pt x="225" y="458"/>
                    <a:pt x="340" y="638"/>
                  </a:cubicBezTo>
                  <a:cubicBezTo>
                    <a:pt x="462" y="818"/>
                    <a:pt x="578" y="997"/>
                    <a:pt x="700" y="1171"/>
                  </a:cubicBezTo>
                  <a:cubicBezTo>
                    <a:pt x="828" y="1344"/>
                    <a:pt x="969" y="1511"/>
                    <a:pt x="1104" y="1671"/>
                  </a:cubicBezTo>
                  <a:cubicBezTo>
                    <a:pt x="1239" y="1832"/>
                    <a:pt x="1393" y="1986"/>
                    <a:pt x="1547" y="2134"/>
                  </a:cubicBezTo>
                  <a:cubicBezTo>
                    <a:pt x="1560" y="2143"/>
                    <a:pt x="1574" y="2148"/>
                    <a:pt x="1588" y="2148"/>
                  </a:cubicBezTo>
                  <a:cubicBezTo>
                    <a:pt x="1602" y="2148"/>
                    <a:pt x="1615" y="2143"/>
                    <a:pt x="1624" y="2134"/>
                  </a:cubicBezTo>
                  <a:cubicBezTo>
                    <a:pt x="1650" y="2121"/>
                    <a:pt x="1663" y="2082"/>
                    <a:pt x="1656" y="2057"/>
                  </a:cubicBezTo>
                  <a:cubicBezTo>
                    <a:pt x="1554" y="1864"/>
                    <a:pt x="1444" y="1678"/>
                    <a:pt x="1329" y="1498"/>
                  </a:cubicBezTo>
                  <a:cubicBezTo>
                    <a:pt x="1220" y="1318"/>
                    <a:pt x="1091" y="1145"/>
                    <a:pt x="963" y="978"/>
                  </a:cubicBezTo>
                  <a:cubicBezTo>
                    <a:pt x="822" y="818"/>
                    <a:pt x="687" y="651"/>
                    <a:pt x="546" y="490"/>
                  </a:cubicBezTo>
                  <a:cubicBezTo>
                    <a:pt x="405" y="330"/>
                    <a:pt x="250" y="176"/>
                    <a:pt x="103" y="28"/>
                  </a:cubicBezTo>
                  <a:lnTo>
                    <a:pt x="96" y="15"/>
                  </a:lnTo>
                  <a:cubicBezTo>
                    <a:pt x="87" y="6"/>
                    <a:pt x="72" y="1"/>
                    <a:pt x="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8" name="Google Shape;1915;p14">
              <a:extLst>
                <a:ext uri="{FF2B5EF4-FFF2-40B4-BE49-F238E27FC236}">
                  <a16:creationId xmlns:a16="http://schemas.microsoft.com/office/drawing/2014/main" id="{8D42BE7A-88BA-41C8-82A1-FCAC337C0BC8}"/>
                </a:ext>
              </a:extLst>
            </p:cNvPr>
            <p:cNvSpPr/>
            <p:nvPr/>
          </p:nvSpPr>
          <p:spPr>
            <a:xfrm>
              <a:off x="7447890" y="3548811"/>
              <a:ext cx="104643" cy="269447"/>
            </a:xfrm>
            <a:custGeom>
              <a:avLst/>
              <a:gdLst/>
              <a:ahLst/>
              <a:cxnLst/>
              <a:rect l="l" t="t" r="r" b="b"/>
              <a:pathLst>
                <a:path w="3917" h="10086" extrusionOk="0">
                  <a:moveTo>
                    <a:pt x="3875" y="1"/>
                  </a:moveTo>
                  <a:cubicBezTo>
                    <a:pt x="3841" y="1"/>
                    <a:pt x="3778" y="55"/>
                    <a:pt x="3724" y="142"/>
                  </a:cubicBezTo>
                  <a:cubicBezTo>
                    <a:pt x="3506" y="527"/>
                    <a:pt x="3326" y="925"/>
                    <a:pt x="3172" y="1342"/>
                  </a:cubicBezTo>
                  <a:cubicBezTo>
                    <a:pt x="3005" y="1740"/>
                    <a:pt x="2832" y="2138"/>
                    <a:pt x="2652" y="2530"/>
                  </a:cubicBezTo>
                  <a:lnTo>
                    <a:pt x="1541" y="4898"/>
                  </a:lnTo>
                  <a:cubicBezTo>
                    <a:pt x="1169" y="5694"/>
                    <a:pt x="848" y="6510"/>
                    <a:pt x="566" y="7338"/>
                  </a:cubicBezTo>
                  <a:cubicBezTo>
                    <a:pt x="290" y="8172"/>
                    <a:pt x="103" y="9032"/>
                    <a:pt x="7" y="9905"/>
                  </a:cubicBezTo>
                  <a:cubicBezTo>
                    <a:pt x="1" y="9995"/>
                    <a:pt x="7" y="10079"/>
                    <a:pt x="33" y="10085"/>
                  </a:cubicBezTo>
                  <a:cubicBezTo>
                    <a:pt x="34" y="10085"/>
                    <a:pt x="35" y="10086"/>
                    <a:pt x="37" y="10086"/>
                  </a:cubicBezTo>
                  <a:cubicBezTo>
                    <a:pt x="67" y="10086"/>
                    <a:pt x="98" y="10011"/>
                    <a:pt x="116" y="9925"/>
                  </a:cubicBezTo>
                  <a:cubicBezTo>
                    <a:pt x="270" y="9071"/>
                    <a:pt x="501" y="8230"/>
                    <a:pt x="810" y="7421"/>
                  </a:cubicBezTo>
                  <a:cubicBezTo>
                    <a:pt x="1111" y="6612"/>
                    <a:pt x="1477" y="5823"/>
                    <a:pt x="1837" y="5033"/>
                  </a:cubicBezTo>
                  <a:cubicBezTo>
                    <a:pt x="2196" y="4237"/>
                    <a:pt x="2581" y="3448"/>
                    <a:pt x="2909" y="2645"/>
                  </a:cubicBezTo>
                  <a:cubicBezTo>
                    <a:pt x="3082" y="2241"/>
                    <a:pt x="3236" y="1836"/>
                    <a:pt x="3384" y="1419"/>
                  </a:cubicBezTo>
                  <a:cubicBezTo>
                    <a:pt x="3506" y="1008"/>
                    <a:pt x="3666" y="604"/>
                    <a:pt x="3846" y="206"/>
                  </a:cubicBezTo>
                  <a:cubicBezTo>
                    <a:pt x="3891" y="116"/>
                    <a:pt x="3916" y="33"/>
                    <a:pt x="3891" y="7"/>
                  </a:cubicBezTo>
                  <a:cubicBezTo>
                    <a:pt x="3887" y="3"/>
                    <a:pt x="3881" y="1"/>
                    <a:pt x="387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9" name="Google Shape;1916;p14">
              <a:extLst>
                <a:ext uri="{FF2B5EF4-FFF2-40B4-BE49-F238E27FC236}">
                  <a16:creationId xmlns:a16="http://schemas.microsoft.com/office/drawing/2014/main" id="{DC42E107-2DD6-FBB9-186F-7BF31623FD49}"/>
                </a:ext>
              </a:extLst>
            </p:cNvPr>
            <p:cNvSpPr/>
            <p:nvPr/>
          </p:nvSpPr>
          <p:spPr>
            <a:xfrm>
              <a:off x="8102775" y="4281896"/>
              <a:ext cx="76351" cy="208350"/>
            </a:xfrm>
            <a:custGeom>
              <a:avLst/>
              <a:gdLst/>
              <a:ahLst/>
              <a:cxnLst/>
              <a:rect l="l" t="t" r="r" b="b"/>
              <a:pathLst>
                <a:path w="2858" h="7799" extrusionOk="0">
                  <a:moveTo>
                    <a:pt x="86" y="1"/>
                  </a:moveTo>
                  <a:cubicBezTo>
                    <a:pt x="58" y="1"/>
                    <a:pt x="31" y="12"/>
                    <a:pt x="14" y="33"/>
                  </a:cubicBezTo>
                  <a:cubicBezTo>
                    <a:pt x="1" y="59"/>
                    <a:pt x="46" y="97"/>
                    <a:pt x="104" y="136"/>
                  </a:cubicBezTo>
                  <a:cubicBezTo>
                    <a:pt x="354" y="347"/>
                    <a:pt x="514" y="636"/>
                    <a:pt x="566" y="957"/>
                  </a:cubicBezTo>
                  <a:lnTo>
                    <a:pt x="797" y="1933"/>
                  </a:lnTo>
                  <a:lnTo>
                    <a:pt x="1291" y="3891"/>
                  </a:lnTo>
                  <a:cubicBezTo>
                    <a:pt x="1477" y="4539"/>
                    <a:pt x="1651" y="5194"/>
                    <a:pt x="1850" y="5842"/>
                  </a:cubicBezTo>
                  <a:cubicBezTo>
                    <a:pt x="2036" y="6497"/>
                    <a:pt x="2318" y="7126"/>
                    <a:pt x="2684" y="7704"/>
                  </a:cubicBezTo>
                  <a:cubicBezTo>
                    <a:pt x="2722" y="7758"/>
                    <a:pt x="2769" y="7798"/>
                    <a:pt x="2806" y="7798"/>
                  </a:cubicBezTo>
                  <a:cubicBezTo>
                    <a:pt x="2813" y="7798"/>
                    <a:pt x="2819" y="7797"/>
                    <a:pt x="2825" y="7794"/>
                  </a:cubicBezTo>
                  <a:cubicBezTo>
                    <a:pt x="2857" y="7781"/>
                    <a:pt x="2845" y="7704"/>
                    <a:pt x="2806" y="7627"/>
                  </a:cubicBezTo>
                  <a:cubicBezTo>
                    <a:pt x="2504" y="7030"/>
                    <a:pt x="2273" y="6407"/>
                    <a:pt x="2119" y="5759"/>
                  </a:cubicBezTo>
                  <a:lnTo>
                    <a:pt x="1606" y="3801"/>
                  </a:lnTo>
                  <a:lnTo>
                    <a:pt x="1047" y="1850"/>
                  </a:lnTo>
                  <a:cubicBezTo>
                    <a:pt x="951" y="1522"/>
                    <a:pt x="855" y="1195"/>
                    <a:pt x="745" y="874"/>
                  </a:cubicBezTo>
                  <a:cubicBezTo>
                    <a:pt x="662" y="527"/>
                    <a:pt x="450" y="226"/>
                    <a:pt x="155" y="27"/>
                  </a:cubicBezTo>
                  <a:cubicBezTo>
                    <a:pt x="134" y="9"/>
                    <a:pt x="110" y="1"/>
                    <a:pt x="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0" name="Google Shape;1917;p14">
              <a:extLst>
                <a:ext uri="{FF2B5EF4-FFF2-40B4-BE49-F238E27FC236}">
                  <a16:creationId xmlns:a16="http://schemas.microsoft.com/office/drawing/2014/main" id="{ECB7BC4F-F837-5524-235D-C1CFBE3B7EA3}"/>
                </a:ext>
              </a:extLst>
            </p:cNvPr>
            <p:cNvSpPr/>
            <p:nvPr/>
          </p:nvSpPr>
          <p:spPr>
            <a:xfrm>
              <a:off x="8092997" y="4388083"/>
              <a:ext cx="51667" cy="117653"/>
            </a:xfrm>
            <a:custGeom>
              <a:avLst/>
              <a:gdLst/>
              <a:ahLst/>
              <a:cxnLst/>
              <a:rect l="l" t="t" r="r" b="b"/>
              <a:pathLst>
                <a:path w="1934" h="4404" extrusionOk="0">
                  <a:moveTo>
                    <a:pt x="47" y="1"/>
                  </a:moveTo>
                  <a:cubicBezTo>
                    <a:pt x="38" y="1"/>
                    <a:pt x="29" y="2"/>
                    <a:pt x="20" y="6"/>
                  </a:cubicBezTo>
                  <a:cubicBezTo>
                    <a:pt x="1" y="12"/>
                    <a:pt x="1" y="57"/>
                    <a:pt x="20" y="96"/>
                  </a:cubicBezTo>
                  <a:cubicBezTo>
                    <a:pt x="213" y="436"/>
                    <a:pt x="373" y="783"/>
                    <a:pt x="534" y="1129"/>
                  </a:cubicBezTo>
                  <a:cubicBezTo>
                    <a:pt x="701" y="1476"/>
                    <a:pt x="848" y="1822"/>
                    <a:pt x="1002" y="2175"/>
                  </a:cubicBezTo>
                  <a:cubicBezTo>
                    <a:pt x="1150" y="2529"/>
                    <a:pt x="1291" y="2882"/>
                    <a:pt x="1420" y="3241"/>
                  </a:cubicBezTo>
                  <a:cubicBezTo>
                    <a:pt x="1548" y="3607"/>
                    <a:pt x="1683" y="3966"/>
                    <a:pt x="1798" y="4332"/>
                  </a:cubicBezTo>
                  <a:cubicBezTo>
                    <a:pt x="1804" y="4373"/>
                    <a:pt x="1821" y="4404"/>
                    <a:pt x="1863" y="4404"/>
                  </a:cubicBezTo>
                  <a:cubicBezTo>
                    <a:pt x="1867" y="4404"/>
                    <a:pt x="1871" y="4404"/>
                    <a:pt x="1875" y="4403"/>
                  </a:cubicBezTo>
                  <a:cubicBezTo>
                    <a:pt x="1933" y="4403"/>
                    <a:pt x="1933" y="4358"/>
                    <a:pt x="1933" y="4300"/>
                  </a:cubicBezTo>
                  <a:cubicBezTo>
                    <a:pt x="1875" y="3915"/>
                    <a:pt x="1792" y="3530"/>
                    <a:pt x="1689" y="3158"/>
                  </a:cubicBezTo>
                  <a:cubicBezTo>
                    <a:pt x="1580" y="2779"/>
                    <a:pt x="1445" y="2413"/>
                    <a:pt x="1298" y="2054"/>
                  </a:cubicBezTo>
                  <a:cubicBezTo>
                    <a:pt x="1137" y="1694"/>
                    <a:pt x="957" y="1347"/>
                    <a:pt x="765" y="1007"/>
                  </a:cubicBezTo>
                  <a:cubicBezTo>
                    <a:pt x="566" y="667"/>
                    <a:pt x="348" y="346"/>
                    <a:pt x="110" y="31"/>
                  </a:cubicBezTo>
                  <a:cubicBezTo>
                    <a:pt x="96" y="13"/>
                    <a:pt x="72"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1" name="Google Shape;1918;p14">
              <a:extLst>
                <a:ext uri="{FF2B5EF4-FFF2-40B4-BE49-F238E27FC236}">
                  <a16:creationId xmlns:a16="http://schemas.microsoft.com/office/drawing/2014/main" id="{5BC9AF85-1D5E-B48B-A4ED-EC2CE4DECB1B}"/>
                </a:ext>
              </a:extLst>
            </p:cNvPr>
            <p:cNvSpPr/>
            <p:nvPr/>
          </p:nvSpPr>
          <p:spPr>
            <a:xfrm>
              <a:off x="8055785" y="4428689"/>
              <a:ext cx="43946" cy="102078"/>
            </a:xfrm>
            <a:custGeom>
              <a:avLst/>
              <a:gdLst/>
              <a:ahLst/>
              <a:cxnLst/>
              <a:rect l="l" t="t" r="r" b="b"/>
              <a:pathLst>
                <a:path w="1645" h="3821" extrusionOk="0">
                  <a:moveTo>
                    <a:pt x="1541" y="3632"/>
                  </a:moveTo>
                  <a:cubicBezTo>
                    <a:pt x="1543" y="3633"/>
                    <a:pt x="1545" y="3633"/>
                    <a:pt x="1546" y="3633"/>
                  </a:cubicBezTo>
                  <a:lnTo>
                    <a:pt x="1546" y="3633"/>
                  </a:lnTo>
                  <a:cubicBezTo>
                    <a:pt x="1545" y="3634"/>
                    <a:pt x="1543" y="3635"/>
                    <a:pt x="1542" y="3636"/>
                  </a:cubicBezTo>
                  <a:lnTo>
                    <a:pt x="1542" y="3636"/>
                  </a:lnTo>
                  <a:lnTo>
                    <a:pt x="1542" y="3634"/>
                  </a:lnTo>
                  <a:cubicBezTo>
                    <a:pt x="1541" y="3633"/>
                    <a:pt x="1541" y="3633"/>
                    <a:pt x="1541" y="3632"/>
                  </a:cubicBezTo>
                  <a:close/>
                  <a:moveTo>
                    <a:pt x="20" y="1"/>
                  </a:moveTo>
                  <a:cubicBezTo>
                    <a:pt x="1" y="26"/>
                    <a:pt x="1" y="65"/>
                    <a:pt x="20" y="91"/>
                  </a:cubicBezTo>
                  <a:cubicBezTo>
                    <a:pt x="174" y="392"/>
                    <a:pt x="309" y="726"/>
                    <a:pt x="437" y="1021"/>
                  </a:cubicBezTo>
                  <a:cubicBezTo>
                    <a:pt x="572" y="1323"/>
                    <a:pt x="688" y="1644"/>
                    <a:pt x="797" y="1971"/>
                  </a:cubicBezTo>
                  <a:cubicBezTo>
                    <a:pt x="912" y="2299"/>
                    <a:pt x="1015" y="2626"/>
                    <a:pt x="1105" y="2947"/>
                  </a:cubicBezTo>
                  <a:cubicBezTo>
                    <a:pt x="1150" y="3114"/>
                    <a:pt x="1195" y="3281"/>
                    <a:pt x="1233" y="3441"/>
                  </a:cubicBezTo>
                  <a:cubicBezTo>
                    <a:pt x="1253" y="3538"/>
                    <a:pt x="1285" y="3628"/>
                    <a:pt x="1330" y="3717"/>
                  </a:cubicBezTo>
                  <a:cubicBezTo>
                    <a:pt x="1368" y="3782"/>
                    <a:pt x="1439" y="3820"/>
                    <a:pt x="1509" y="3820"/>
                  </a:cubicBezTo>
                  <a:cubicBezTo>
                    <a:pt x="1567" y="3814"/>
                    <a:pt x="1619" y="3775"/>
                    <a:pt x="1631" y="3724"/>
                  </a:cubicBezTo>
                  <a:cubicBezTo>
                    <a:pt x="1644" y="3685"/>
                    <a:pt x="1644" y="3647"/>
                    <a:pt x="1631" y="3615"/>
                  </a:cubicBezTo>
                  <a:cubicBezTo>
                    <a:pt x="1626" y="3594"/>
                    <a:pt x="1564" y="3551"/>
                    <a:pt x="1532" y="3551"/>
                  </a:cubicBezTo>
                  <a:cubicBezTo>
                    <a:pt x="1528" y="3551"/>
                    <a:pt x="1525" y="3551"/>
                    <a:pt x="1523" y="3552"/>
                  </a:cubicBezTo>
                  <a:lnTo>
                    <a:pt x="1523" y="3552"/>
                  </a:lnTo>
                  <a:cubicBezTo>
                    <a:pt x="1514" y="3505"/>
                    <a:pt x="1509" y="3457"/>
                    <a:pt x="1509" y="3409"/>
                  </a:cubicBezTo>
                  <a:cubicBezTo>
                    <a:pt x="1490" y="3242"/>
                    <a:pt x="1465" y="3069"/>
                    <a:pt x="1426" y="2896"/>
                  </a:cubicBezTo>
                  <a:cubicBezTo>
                    <a:pt x="1362" y="2549"/>
                    <a:pt x="1266" y="2215"/>
                    <a:pt x="1156" y="1882"/>
                  </a:cubicBezTo>
                  <a:cubicBezTo>
                    <a:pt x="1028" y="1554"/>
                    <a:pt x="887" y="1240"/>
                    <a:pt x="720" y="932"/>
                  </a:cubicBezTo>
                  <a:cubicBezTo>
                    <a:pt x="553" y="630"/>
                    <a:pt x="367" y="335"/>
                    <a:pt x="161" y="59"/>
                  </a:cubicBezTo>
                  <a:cubicBezTo>
                    <a:pt x="136" y="20"/>
                    <a:pt x="104" y="20"/>
                    <a:pt x="2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2" name="Google Shape;1919;p14">
              <a:extLst>
                <a:ext uri="{FF2B5EF4-FFF2-40B4-BE49-F238E27FC236}">
                  <a16:creationId xmlns:a16="http://schemas.microsoft.com/office/drawing/2014/main" id="{5C138A29-8C39-7DDD-9BDE-B0497843C577}"/>
                </a:ext>
              </a:extLst>
            </p:cNvPr>
            <p:cNvSpPr/>
            <p:nvPr/>
          </p:nvSpPr>
          <p:spPr>
            <a:xfrm>
              <a:off x="8109827" y="4591724"/>
              <a:ext cx="110787" cy="226971"/>
            </a:xfrm>
            <a:custGeom>
              <a:avLst/>
              <a:gdLst/>
              <a:ahLst/>
              <a:cxnLst/>
              <a:rect l="l" t="t" r="r" b="b"/>
              <a:pathLst>
                <a:path w="4147" h="8496" extrusionOk="0">
                  <a:moveTo>
                    <a:pt x="2931" y="1"/>
                  </a:moveTo>
                  <a:cubicBezTo>
                    <a:pt x="2928" y="1"/>
                    <a:pt x="2924" y="1"/>
                    <a:pt x="2921" y="2"/>
                  </a:cubicBezTo>
                  <a:cubicBezTo>
                    <a:pt x="2882" y="15"/>
                    <a:pt x="2895" y="105"/>
                    <a:pt x="2946" y="208"/>
                  </a:cubicBezTo>
                  <a:cubicBezTo>
                    <a:pt x="3325" y="965"/>
                    <a:pt x="3576" y="1768"/>
                    <a:pt x="3704" y="2602"/>
                  </a:cubicBezTo>
                  <a:cubicBezTo>
                    <a:pt x="3832" y="3424"/>
                    <a:pt x="3781" y="4265"/>
                    <a:pt x="3556" y="5067"/>
                  </a:cubicBezTo>
                  <a:cubicBezTo>
                    <a:pt x="3344" y="5876"/>
                    <a:pt x="2914" y="6601"/>
                    <a:pt x="2317" y="7186"/>
                  </a:cubicBezTo>
                  <a:cubicBezTo>
                    <a:pt x="1720" y="7776"/>
                    <a:pt x="969" y="8187"/>
                    <a:pt x="154" y="8386"/>
                  </a:cubicBezTo>
                  <a:cubicBezTo>
                    <a:pt x="71" y="8412"/>
                    <a:pt x="6" y="8444"/>
                    <a:pt x="0" y="8469"/>
                  </a:cubicBezTo>
                  <a:cubicBezTo>
                    <a:pt x="0" y="8495"/>
                    <a:pt x="77" y="8495"/>
                    <a:pt x="173" y="8495"/>
                  </a:cubicBezTo>
                  <a:cubicBezTo>
                    <a:pt x="1034" y="8347"/>
                    <a:pt x="1842" y="7956"/>
                    <a:pt x="2491" y="7372"/>
                  </a:cubicBezTo>
                  <a:cubicBezTo>
                    <a:pt x="3152" y="6781"/>
                    <a:pt x="3627" y="6017"/>
                    <a:pt x="3871" y="5164"/>
                  </a:cubicBezTo>
                  <a:cubicBezTo>
                    <a:pt x="4102" y="4316"/>
                    <a:pt x="4147" y="3424"/>
                    <a:pt x="3986" y="2557"/>
                  </a:cubicBezTo>
                  <a:cubicBezTo>
                    <a:pt x="3826" y="1704"/>
                    <a:pt x="3518" y="888"/>
                    <a:pt x="3075" y="144"/>
                  </a:cubicBezTo>
                  <a:cubicBezTo>
                    <a:pt x="3022" y="61"/>
                    <a:pt x="2969" y="1"/>
                    <a:pt x="293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3" name="Google Shape;1920;p14">
              <a:extLst>
                <a:ext uri="{FF2B5EF4-FFF2-40B4-BE49-F238E27FC236}">
                  <a16:creationId xmlns:a16="http://schemas.microsoft.com/office/drawing/2014/main" id="{958768FA-D186-D193-224A-B652EB3445D6}"/>
                </a:ext>
              </a:extLst>
            </p:cNvPr>
            <p:cNvSpPr/>
            <p:nvPr/>
          </p:nvSpPr>
          <p:spPr>
            <a:xfrm>
              <a:off x="8114796" y="4626505"/>
              <a:ext cx="32592" cy="124679"/>
            </a:xfrm>
            <a:custGeom>
              <a:avLst/>
              <a:gdLst/>
              <a:ahLst/>
              <a:cxnLst/>
              <a:rect l="l" t="t" r="r" b="b"/>
              <a:pathLst>
                <a:path w="1220" h="4667" extrusionOk="0">
                  <a:moveTo>
                    <a:pt x="717" y="0"/>
                  </a:moveTo>
                  <a:cubicBezTo>
                    <a:pt x="709" y="0"/>
                    <a:pt x="701" y="1"/>
                    <a:pt x="693" y="4"/>
                  </a:cubicBezTo>
                  <a:cubicBezTo>
                    <a:pt x="661" y="23"/>
                    <a:pt x="649" y="74"/>
                    <a:pt x="661" y="113"/>
                  </a:cubicBezTo>
                  <a:cubicBezTo>
                    <a:pt x="892" y="857"/>
                    <a:pt x="950" y="1640"/>
                    <a:pt x="841" y="2404"/>
                  </a:cubicBezTo>
                  <a:cubicBezTo>
                    <a:pt x="796" y="2789"/>
                    <a:pt x="700" y="3168"/>
                    <a:pt x="565" y="3528"/>
                  </a:cubicBezTo>
                  <a:cubicBezTo>
                    <a:pt x="430" y="3894"/>
                    <a:pt x="251" y="4240"/>
                    <a:pt x="32" y="4568"/>
                  </a:cubicBezTo>
                  <a:cubicBezTo>
                    <a:pt x="7" y="4600"/>
                    <a:pt x="0" y="4632"/>
                    <a:pt x="19" y="4657"/>
                  </a:cubicBezTo>
                  <a:cubicBezTo>
                    <a:pt x="25" y="4663"/>
                    <a:pt x="33" y="4666"/>
                    <a:pt x="42" y="4666"/>
                  </a:cubicBezTo>
                  <a:cubicBezTo>
                    <a:pt x="62" y="4666"/>
                    <a:pt x="87" y="4652"/>
                    <a:pt x="109" y="4625"/>
                  </a:cubicBezTo>
                  <a:cubicBezTo>
                    <a:pt x="392" y="4330"/>
                    <a:pt x="623" y="3990"/>
                    <a:pt x="796" y="3624"/>
                  </a:cubicBezTo>
                  <a:cubicBezTo>
                    <a:pt x="969" y="3252"/>
                    <a:pt x="1098" y="2860"/>
                    <a:pt x="1162" y="2456"/>
                  </a:cubicBezTo>
                  <a:cubicBezTo>
                    <a:pt x="1220" y="2045"/>
                    <a:pt x="1220" y="1634"/>
                    <a:pt x="1162" y="1223"/>
                  </a:cubicBezTo>
                  <a:cubicBezTo>
                    <a:pt x="1098" y="819"/>
                    <a:pt x="976" y="427"/>
                    <a:pt x="790" y="61"/>
                  </a:cubicBezTo>
                  <a:cubicBezTo>
                    <a:pt x="784" y="24"/>
                    <a:pt x="753" y="0"/>
                    <a:pt x="7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4" name="Google Shape;1921;p14">
              <a:extLst>
                <a:ext uri="{FF2B5EF4-FFF2-40B4-BE49-F238E27FC236}">
                  <a16:creationId xmlns:a16="http://schemas.microsoft.com/office/drawing/2014/main" id="{A687ADDC-9AFD-A5C7-60D2-672FFC4FE399}"/>
                </a:ext>
              </a:extLst>
            </p:cNvPr>
            <p:cNvSpPr/>
            <p:nvPr/>
          </p:nvSpPr>
          <p:spPr>
            <a:xfrm>
              <a:off x="7576516" y="4730850"/>
              <a:ext cx="146131" cy="170228"/>
            </a:xfrm>
            <a:custGeom>
              <a:avLst/>
              <a:gdLst/>
              <a:ahLst/>
              <a:cxnLst/>
              <a:rect l="l" t="t" r="r" b="b"/>
              <a:pathLst>
                <a:path w="5470" h="6372" extrusionOk="0">
                  <a:moveTo>
                    <a:pt x="150" y="0"/>
                  </a:moveTo>
                  <a:cubicBezTo>
                    <a:pt x="119" y="0"/>
                    <a:pt x="90" y="62"/>
                    <a:pt x="90" y="142"/>
                  </a:cubicBezTo>
                  <a:cubicBezTo>
                    <a:pt x="0" y="912"/>
                    <a:pt x="71" y="1689"/>
                    <a:pt x="295" y="2427"/>
                  </a:cubicBezTo>
                  <a:cubicBezTo>
                    <a:pt x="520" y="3165"/>
                    <a:pt x="880" y="3852"/>
                    <a:pt x="1355" y="4462"/>
                  </a:cubicBezTo>
                  <a:cubicBezTo>
                    <a:pt x="1842" y="5065"/>
                    <a:pt x="2439" y="5566"/>
                    <a:pt x="3120" y="5945"/>
                  </a:cubicBezTo>
                  <a:cubicBezTo>
                    <a:pt x="3293" y="6022"/>
                    <a:pt x="3460" y="6112"/>
                    <a:pt x="3646" y="6182"/>
                  </a:cubicBezTo>
                  <a:cubicBezTo>
                    <a:pt x="3826" y="6259"/>
                    <a:pt x="4019" y="6311"/>
                    <a:pt x="4211" y="6336"/>
                  </a:cubicBezTo>
                  <a:cubicBezTo>
                    <a:pt x="4316" y="6360"/>
                    <a:pt x="4422" y="6372"/>
                    <a:pt x="4527" y="6372"/>
                  </a:cubicBezTo>
                  <a:cubicBezTo>
                    <a:pt x="4823" y="6372"/>
                    <a:pt x="5114" y="6280"/>
                    <a:pt x="5360" y="6105"/>
                  </a:cubicBezTo>
                  <a:cubicBezTo>
                    <a:pt x="5444" y="6041"/>
                    <a:pt x="5469" y="5964"/>
                    <a:pt x="5444" y="5932"/>
                  </a:cubicBezTo>
                  <a:cubicBezTo>
                    <a:pt x="5437" y="5926"/>
                    <a:pt x="5429" y="5923"/>
                    <a:pt x="5418" y="5923"/>
                  </a:cubicBezTo>
                  <a:cubicBezTo>
                    <a:pt x="5384" y="5923"/>
                    <a:pt x="5329" y="5951"/>
                    <a:pt x="5270" y="5990"/>
                  </a:cubicBezTo>
                  <a:cubicBezTo>
                    <a:pt x="5070" y="6111"/>
                    <a:pt x="4846" y="6172"/>
                    <a:pt x="4620" y="6172"/>
                  </a:cubicBezTo>
                  <a:cubicBezTo>
                    <a:pt x="4498" y="6172"/>
                    <a:pt x="4375" y="6154"/>
                    <a:pt x="4256" y="6118"/>
                  </a:cubicBezTo>
                  <a:cubicBezTo>
                    <a:pt x="4083" y="6079"/>
                    <a:pt x="3909" y="6022"/>
                    <a:pt x="3743" y="5945"/>
                  </a:cubicBezTo>
                  <a:cubicBezTo>
                    <a:pt x="3589" y="5874"/>
                    <a:pt x="3422" y="5771"/>
                    <a:pt x="3261" y="5694"/>
                  </a:cubicBezTo>
                  <a:cubicBezTo>
                    <a:pt x="2632" y="5316"/>
                    <a:pt x="2074" y="4828"/>
                    <a:pt x="1611" y="4256"/>
                  </a:cubicBezTo>
                  <a:cubicBezTo>
                    <a:pt x="1149" y="3685"/>
                    <a:pt x="790" y="3037"/>
                    <a:pt x="546" y="2343"/>
                  </a:cubicBezTo>
                  <a:cubicBezTo>
                    <a:pt x="289" y="1644"/>
                    <a:pt x="173" y="906"/>
                    <a:pt x="199" y="161"/>
                  </a:cubicBezTo>
                  <a:cubicBezTo>
                    <a:pt x="206" y="84"/>
                    <a:pt x="180" y="7"/>
                    <a:pt x="154" y="0"/>
                  </a:cubicBezTo>
                  <a:cubicBezTo>
                    <a:pt x="153" y="0"/>
                    <a:pt x="151"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5" name="Google Shape;1922;p14">
              <a:extLst>
                <a:ext uri="{FF2B5EF4-FFF2-40B4-BE49-F238E27FC236}">
                  <a16:creationId xmlns:a16="http://schemas.microsoft.com/office/drawing/2014/main" id="{66D7A3AC-D067-C0EC-8F9F-36636B42A052}"/>
                </a:ext>
              </a:extLst>
            </p:cNvPr>
            <p:cNvSpPr/>
            <p:nvPr/>
          </p:nvSpPr>
          <p:spPr>
            <a:xfrm>
              <a:off x="7622464" y="4763067"/>
              <a:ext cx="91953" cy="95239"/>
            </a:xfrm>
            <a:custGeom>
              <a:avLst/>
              <a:gdLst/>
              <a:ahLst/>
              <a:cxnLst/>
              <a:rect l="l" t="t" r="r" b="b"/>
              <a:pathLst>
                <a:path w="3442" h="3565" extrusionOk="0">
                  <a:moveTo>
                    <a:pt x="28" y="0"/>
                  </a:moveTo>
                  <a:cubicBezTo>
                    <a:pt x="25" y="0"/>
                    <a:pt x="22" y="0"/>
                    <a:pt x="20" y="1"/>
                  </a:cubicBezTo>
                  <a:cubicBezTo>
                    <a:pt x="1" y="8"/>
                    <a:pt x="1" y="46"/>
                    <a:pt x="1" y="91"/>
                  </a:cubicBezTo>
                  <a:cubicBezTo>
                    <a:pt x="135" y="489"/>
                    <a:pt x="302" y="874"/>
                    <a:pt x="501" y="1247"/>
                  </a:cubicBezTo>
                  <a:cubicBezTo>
                    <a:pt x="707" y="1612"/>
                    <a:pt x="938" y="1966"/>
                    <a:pt x="1195" y="2293"/>
                  </a:cubicBezTo>
                  <a:cubicBezTo>
                    <a:pt x="1464" y="2627"/>
                    <a:pt x="1772" y="2928"/>
                    <a:pt x="2125" y="3172"/>
                  </a:cubicBezTo>
                  <a:cubicBezTo>
                    <a:pt x="2471" y="3424"/>
                    <a:pt x="2890" y="3564"/>
                    <a:pt x="3316" y="3564"/>
                  </a:cubicBezTo>
                  <a:cubicBezTo>
                    <a:pt x="3326" y="3564"/>
                    <a:pt x="3335" y="3564"/>
                    <a:pt x="3345" y="3564"/>
                  </a:cubicBezTo>
                  <a:cubicBezTo>
                    <a:pt x="3403" y="3558"/>
                    <a:pt x="3441" y="3538"/>
                    <a:pt x="3441" y="3500"/>
                  </a:cubicBezTo>
                  <a:cubicBezTo>
                    <a:pt x="3441" y="3458"/>
                    <a:pt x="3403" y="3422"/>
                    <a:pt x="3361" y="3422"/>
                  </a:cubicBezTo>
                  <a:cubicBezTo>
                    <a:pt x="3358" y="3422"/>
                    <a:pt x="3355" y="3422"/>
                    <a:pt x="3351" y="3423"/>
                  </a:cubicBezTo>
                  <a:cubicBezTo>
                    <a:pt x="2960" y="3365"/>
                    <a:pt x="2587" y="3198"/>
                    <a:pt x="2292" y="2941"/>
                  </a:cubicBezTo>
                  <a:cubicBezTo>
                    <a:pt x="1978" y="2691"/>
                    <a:pt x="1695" y="2402"/>
                    <a:pt x="1451" y="2088"/>
                  </a:cubicBezTo>
                  <a:cubicBezTo>
                    <a:pt x="1188" y="1773"/>
                    <a:pt x="944" y="1452"/>
                    <a:pt x="719" y="1105"/>
                  </a:cubicBezTo>
                  <a:cubicBezTo>
                    <a:pt x="488" y="765"/>
                    <a:pt x="283" y="412"/>
                    <a:pt x="90" y="53"/>
                  </a:cubicBezTo>
                  <a:cubicBezTo>
                    <a:pt x="74" y="19"/>
                    <a:pt x="47" y="0"/>
                    <a:pt x="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6" name="Google Shape;1923;p14">
              <a:extLst>
                <a:ext uri="{FF2B5EF4-FFF2-40B4-BE49-F238E27FC236}">
                  <a16:creationId xmlns:a16="http://schemas.microsoft.com/office/drawing/2014/main" id="{CA71931A-EAC1-9A17-C4AB-640ED2197A06}"/>
                </a:ext>
              </a:extLst>
            </p:cNvPr>
            <p:cNvSpPr/>
            <p:nvPr/>
          </p:nvSpPr>
          <p:spPr>
            <a:xfrm>
              <a:off x="7790679" y="4828650"/>
              <a:ext cx="222616" cy="63074"/>
            </a:xfrm>
            <a:custGeom>
              <a:avLst/>
              <a:gdLst/>
              <a:ahLst/>
              <a:cxnLst/>
              <a:rect l="l" t="t" r="r" b="b"/>
              <a:pathLst>
                <a:path w="8333" h="2361" extrusionOk="0">
                  <a:moveTo>
                    <a:pt x="8269" y="0"/>
                  </a:moveTo>
                  <a:cubicBezTo>
                    <a:pt x="8237" y="0"/>
                    <a:pt x="8195" y="8"/>
                    <a:pt x="8153" y="24"/>
                  </a:cubicBezTo>
                  <a:cubicBezTo>
                    <a:pt x="7498" y="274"/>
                    <a:pt x="6857" y="499"/>
                    <a:pt x="6195" y="717"/>
                  </a:cubicBezTo>
                  <a:cubicBezTo>
                    <a:pt x="5534" y="942"/>
                    <a:pt x="4873" y="1141"/>
                    <a:pt x="4205" y="1327"/>
                  </a:cubicBezTo>
                  <a:cubicBezTo>
                    <a:pt x="3538" y="1520"/>
                    <a:pt x="2870" y="1687"/>
                    <a:pt x="2190" y="1841"/>
                  </a:cubicBezTo>
                  <a:cubicBezTo>
                    <a:pt x="1509" y="2001"/>
                    <a:pt x="829" y="2142"/>
                    <a:pt x="148" y="2258"/>
                  </a:cubicBezTo>
                  <a:cubicBezTo>
                    <a:pt x="65" y="2271"/>
                    <a:pt x="1" y="2284"/>
                    <a:pt x="1" y="2322"/>
                  </a:cubicBezTo>
                  <a:cubicBezTo>
                    <a:pt x="1" y="2361"/>
                    <a:pt x="59" y="2361"/>
                    <a:pt x="142" y="2361"/>
                  </a:cubicBezTo>
                  <a:cubicBezTo>
                    <a:pt x="842" y="2297"/>
                    <a:pt x="1535" y="2219"/>
                    <a:pt x="2228" y="2091"/>
                  </a:cubicBezTo>
                  <a:cubicBezTo>
                    <a:pt x="2915" y="1963"/>
                    <a:pt x="3608" y="1828"/>
                    <a:pt x="4276" y="1635"/>
                  </a:cubicBezTo>
                  <a:cubicBezTo>
                    <a:pt x="4950" y="1449"/>
                    <a:pt x="5624" y="1237"/>
                    <a:pt x="6279" y="987"/>
                  </a:cubicBezTo>
                  <a:cubicBezTo>
                    <a:pt x="6940" y="743"/>
                    <a:pt x="7582" y="461"/>
                    <a:pt x="8205" y="146"/>
                  </a:cubicBezTo>
                  <a:cubicBezTo>
                    <a:pt x="8282" y="108"/>
                    <a:pt x="8333" y="56"/>
                    <a:pt x="8327" y="24"/>
                  </a:cubicBezTo>
                  <a:cubicBezTo>
                    <a:pt x="8323" y="8"/>
                    <a:pt x="8301" y="0"/>
                    <a:pt x="82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7" name="Google Shape;1924;p14">
              <a:extLst>
                <a:ext uri="{FF2B5EF4-FFF2-40B4-BE49-F238E27FC236}">
                  <a16:creationId xmlns:a16="http://schemas.microsoft.com/office/drawing/2014/main" id="{8052CAFD-120C-FB68-A038-5B9556BDF544}"/>
                </a:ext>
              </a:extLst>
            </p:cNvPr>
            <p:cNvSpPr/>
            <p:nvPr/>
          </p:nvSpPr>
          <p:spPr>
            <a:xfrm>
              <a:off x="7550951" y="4570112"/>
              <a:ext cx="332041" cy="59013"/>
            </a:xfrm>
            <a:custGeom>
              <a:avLst/>
              <a:gdLst/>
              <a:ahLst/>
              <a:cxnLst/>
              <a:rect l="l" t="t" r="r" b="b"/>
              <a:pathLst>
                <a:path w="12429" h="2209" extrusionOk="0">
                  <a:moveTo>
                    <a:pt x="12344" y="0"/>
                  </a:moveTo>
                  <a:cubicBezTo>
                    <a:pt x="12300" y="0"/>
                    <a:pt x="12242" y="7"/>
                    <a:pt x="12178" y="22"/>
                  </a:cubicBezTo>
                  <a:lnTo>
                    <a:pt x="9206" y="702"/>
                  </a:lnTo>
                  <a:cubicBezTo>
                    <a:pt x="8211" y="933"/>
                    <a:pt x="7216" y="1132"/>
                    <a:pt x="6227" y="1331"/>
                  </a:cubicBezTo>
                  <a:cubicBezTo>
                    <a:pt x="5232" y="1530"/>
                    <a:pt x="4237" y="1697"/>
                    <a:pt x="3230" y="1839"/>
                  </a:cubicBezTo>
                  <a:cubicBezTo>
                    <a:pt x="2222" y="1973"/>
                    <a:pt x="1208" y="2070"/>
                    <a:pt x="200" y="2108"/>
                  </a:cubicBezTo>
                  <a:cubicBezTo>
                    <a:pt x="91" y="2115"/>
                    <a:pt x="14" y="2127"/>
                    <a:pt x="7" y="2153"/>
                  </a:cubicBezTo>
                  <a:cubicBezTo>
                    <a:pt x="1" y="2179"/>
                    <a:pt x="91" y="2204"/>
                    <a:pt x="206" y="2204"/>
                  </a:cubicBezTo>
                  <a:cubicBezTo>
                    <a:pt x="362" y="2207"/>
                    <a:pt x="517" y="2209"/>
                    <a:pt x="673" y="2209"/>
                  </a:cubicBezTo>
                  <a:cubicBezTo>
                    <a:pt x="1538" y="2209"/>
                    <a:pt x="2403" y="2164"/>
                    <a:pt x="3268" y="2082"/>
                  </a:cubicBezTo>
                  <a:cubicBezTo>
                    <a:pt x="4282" y="1973"/>
                    <a:pt x="5297" y="1839"/>
                    <a:pt x="6298" y="1646"/>
                  </a:cubicBezTo>
                  <a:cubicBezTo>
                    <a:pt x="7299" y="1447"/>
                    <a:pt x="8307" y="1222"/>
                    <a:pt x="9283" y="965"/>
                  </a:cubicBezTo>
                  <a:cubicBezTo>
                    <a:pt x="10259" y="715"/>
                    <a:pt x="11241" y="433"/>
                    <a:pt x="12217" y="144"/>
                  </a:cubicBezTo>
                  <a:cubicBezTo>
                    <a:pt x="12338" y="112"/>
                    <a:pt x="12428" y="48"/>
                    <a:pt x="12428" y="22"/>
                  </a:cubicBezTo>
                  <a:cubicBezTo>
                    <a:pt x="12425" y="8"/>
                    <a:pt x="12393" y="0"/>
                    <a:pt x="123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8" name="Google Shape;1925;p14">
              <a:extLst>
                <a:ext uri="{FF2B5EF4-FFF2-40B4-BE49-F238E27FC236}">
                  <a16:creationId xmlns:a16="http://schemas.microsoft.com/office/drawing/2014/main" id="{B6A48CA3-16A6-F27D-1CED-FDFB56D5EB9F}"/>
                </a:ext>
              </a:extLst>
            </p:cNvPr>
            <p:cNvSpPr/>
            <p:nvPr/>
          </p:nvSpPr>
          <p:spPr>
            <a:xfrm>
              <a:off x="7547879" y="4336873"/>
              <a:ext cx="513542" cy="104028"/>
            </a:xfrm>
            <a:custGeom>
              <a:avLst/>
              <a:gdLst/>
              <a:ahLst/>
              <a:cxnLst/>
              <a:rect l="l" t="t" r="r" b="b"/>
              <a:pathLst>
                <a:path w="19223" h="3894" extrusionOk="0">
                  <a:moveTo>
                    <a:pt x="19116" y="0"/>
                  </a:moveTo>
                  <a:cubicBezTo>
                    <a:pt x="19049" y="0"/>
                    <a:pt x="18956" y="10"/>
                    <a:pt x="18853" y="29"/>
                  </a:cubicBezTo>
                  <a:cubicBezTo>
                    <a:pt x="17287" y="305"/>
                    <a:pt x="15740" y="671"/>
                    <a:pt x="14219" y="1075"/>
                  </a:cubicBezTo>
                  <a:lnTo>
                    <a:pt x="9635" y="2321"/>
                  </a:lnTo>
                  <a:cubicBezTo>
                    <a:pt x="8114" y="2732"/>
                    <a:pt x="6580" y="3104"/>
                    <a:pt x="5020" y="3361"/>
                  </a:cubicBezTo>
                  <a:cubicBezTo>
                    <a:pt x="3564" y="3619"/>
                    <a:pt x="2091" y="3754"/>
                    <a:pt x="611" y="3754"/>
                  </a:cubicBezTo>
                  <a:cubicBezTo>
                    <a:pt x="513" y="3754"/>
                    <a:pt x="414" y="3753"/>
                    <a:pt x="315" y="3752"/>
                  </a:cubicBezTo>
                  <a:cubicBezTo>
                    <a:pt x="298" y="3751"/>
                    <a:pt x="282" y="3751"/>
                    <a:pt x="266" y="3751"/>
                  </a:cubicBezTo>
                  <a:cubicBezTo>
                    <a:pt x="182" y="3751"/>
                    <a:pt x="100" y="3766"/>
                    <a:pt x="19" y="3804"/>
                  </a:cubicBezTo>
                  <a:cubicBezTo>
                    <a:pt x="0" y="3829"/>
                    <a:pt x="141" y="3861"/>
                    <a:pt x="328" y="3861"/>
                  </a:cubicBezTo>
                  <a:cubicBezTo>
                    <a:pt x="738" y="3883"/>
                    <a:pt x="1148" y="3894"/>
                    <a:pt x="1559" y="3894"/>
                  </a:cubicBezTo>
                  <a:cubicBezTo>
                    <a:pt x="2735" y="3894"/>
                    <a:pt x="3910" y="3805"/>
                    <a:pt x="5071" y="3624"/>
                  </a:cubicBezTo>
                  <a:cubicBezTo>
                    <a:pt x="6644" y="3380"/>
                    <a:pt x="8198" y="3053"/>
                    <a:pt x="9725" y="2648"/>
                  </a:cubicBezTo>
                  <a:cubicBezTo>
                    <a:pt x="11253" y="2231"/>
                    <a:pt x="12774" y="1775"/>
                    <a:pt x="14289" y="1345"/>
                  </a:cubicBezTo>
                  <a:cubicBezTo>
                    <a:pt x="15811" y="915"/>
                    <a:pt x="17332" y="498"/>
                    <a:pt x="18879" y="170"/>
                  </a:cubicBezTo>
                  <a:cubicBezTo>
                    <a:pt x="19065" y="125"/>
                    <a:pt x="19213" y="68"/>
                    <a:pt x="19219" y="29"/>
                  </a:cubicBezTo>
                  <a:cubicBezTo>
                    <a:pt x="19223" y="10"/>
                    <a:pt x="19182" y="0"/>
                    <a:pt x="1911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9" name="Google Shape;1926;p14">
              <a:extLst>
                <a:ext uri="{FF2B5EF4-FFF2-40B4-BE49-F238E27FC236}">
                  <a16:creationId xmlns:a16="http://schemas.microsoft.com/office/drawing/2014/main" id="{428B640F-4ACC-DE20-5516-F8EF4A84FBB0}"/>
                </a:ext>
              </a:extLst>
            </p:cNvPr>
            <p:cNvSpPr/>
            <p:nvPr/>
          </p:nvSpPr>
          <p:spPr>
            <a:xfrm>
              <a:off x="7756219" y="4431066"/>
              <a:ext cx="171163" cy="45335"/>
            </a:xfrm>
            <a:custGeom>
              <a:avLst/>
              <a:gdLst/>
              <a:ahLst/>
              <a:cxnLst/>
              <a:rect l="l" t="t" r="r" b="b"/>
              <a:pathLst>
                <a:path w="6407" h="1697" extrusionOk="0">
                  <a:moveTo>
                    <a:pt x="6310" y="1"/>
                  </a:moveTo>
                  <a:cubicBezTo>
                    <a:pt x="6293" y="1"/>
                    <a:pt x="6276" y="5"/>
                    <a:pt x="6259" y="14"/>
                  </a:cubicBezTo>
                  <a:cubicBezTo>
                    <a:pt x="5759" y="194"/>
                    <a:pt x="5251" y="355"/>
                    <a:pt x="4751" y="515"/>
                  </a:cubicBezTo>
                  <a:cubicBezTo>
                    <a:pt x="4244" y="682"/>
                    <a:pt x="3737" y="817"/>
                    <a:pt x="3223" y="952"/>
                  </a:cubicBezTo>
                  <a:cubicBezTo>
                    <a:pt x="2709" y="1086"/>
                    <a:pt x="2190" y="1202"/>
                    <a:pt x="1676" y="1311"/>
                  </a:cubicBezTo>
                  <a:cubicBezTo>
                    <a:pt x="1156" y="1414"/>
                    <a:pt x="636" y="1510"/>
                    <a:pt x="110" y="1587"/>
                  </a:cubicBezTo>
                  <a:cubicBezTo>
                    <a:pt x="52" y="1594"/>
                    <a:pt x="1" y="1626"/>
                    <a:pt x="1" y="1651"/>
                  </a:cubicBezTo>
                  <a:cubicBezTo>
                    <a:pt x="1" y="1677"/>
                    <a:pt x="52" y="1696"/>
                    <a:pt x="110" y="1696"/>
                  </a:cubicBezTo>
                  <a:cubicBezTo>
                    <a:pt x="642" y="1683"/>
                    <a:pt x="1182" y="1645"/>
                    <a:pt x="1714" y="1574"/>
                  </a:cubicBezTo>
                  <a:cubicBezTo>
                    <a:pt x="2247" y="1497"/>
                    <a:pt x="2774" y="1401"/>
                    <a:pt x="3300" y="1279"/>
                  </a:cubicBezTo>
                  <a:cubicBezTo>
                    <a:pt x="3820" y="1138"/>
                    <a:pt x="4334" y="977"/>
                    <a:pt x="4841" y="798"/>
                  </a:cubicBezTo>
                  <a:cubicBezTo>
                    <a:pt x="5341" y="605"/>
                    <a:pt x="5836" y="387"/>
                    <a:pt x="6311" y="143"/>
                  </a:cubicBezTo>
                  <a:cubicBezTo>
                    <a:pt x="6368" y="111"/>
                    <a:pt x="6407" y="53"/>
                    <a:pt x="6394" y="34"/>
                  </a:cubicBezTo>
                  <a:cubicBezTo>
                    <a:pt x="6370" y="13"/>
                    <a:pt x="6340" y="1"/>
                    <a:pt x="63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70" name="Google Shape;1927;p14">
            <a:extLst>
              <a:ext uri="{FF2B5EF4-FFF2-40B4-BE49-F238E27FC236}">
                <a16:creationId xmlns:a16="http://schemas.microsoft.com/office/drawing/2014/main" id="{FC4A2816-246B-657C-4331-FCC5879AA189}"/>
              </a:ext>
            </a:extLst>
          </p:cNvPr>
          <p:cNvGrpSpPr/>
          <p:nvPr/>
        </p:nvGrpSpPr>
        <p:grpSpPr>
          <a:xfrm rot="-3257869" flipH="1">
            <a:off x="-101052" y="859689"/>
            <a:ext cx="682224" cy="566907"/>
            <a:chOff x="3478568" y="540468"/>
            <a:chExt cx="511644" cy="425160"/>
          </a:xfrm>
        </p:grpSpPr>
        <p:sp>
          <p:nvSpPr>
            <p:cNvPr id="71" name="Google Shape;1928;p14">
              <a:extLst>
                <a:ext uri="{FF2B5EF4-FFF2-40B4-BE49-F238E27FC236}">
                  <a16:creationId xmlns:a16="http://schemas.microsoft.com/office/drawing/2014/main" id="{02031AC0-B7D8-680F-1150-BA9B7196D775}"/>
                </a:ext>
              </a:extLst>
            </p:cNvPr>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2" name="Google Shape;1929;p14">
              <a:extLst>
                <a:ext uri="{FF2B5EF4-FFF2-40B4-BE49-F238E27FC236}">
                  <a16:creationId xmlns:a16="http://schemas.microsoft.com/office/drawing/2014/main" id="{F5C5CF64-D945-716A-021B-33EED443269D}"/>
                </a:ext>
              </a:extLst>
            </p:cNvPr>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3" name="Google Shape;1930;p14">
              <a:extLst>
                <a:ext uri="{FF2B5EF4-FFF2-40B4-BE49-F238E27FC236}">
                  <a16:creationId xmlns:a16="http://schemas.microsoft.com/office/drawing/2014/main" id="{24DE734D-157E-D5A6-5069-4872D7C9E25A}"/>
                </a:ext>
              </a:extLst>
            </p:cNvPr>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4" name="Google Shape;1931;p14">
              <a:extLst>
                <a:ext uri="{FF2B5EF4-FFF2-40B4-BE49-F238E27FC236}">
                  <a16:creationId xmlns:a16="http://schemas.microsoft.com/office/drawing/2014/main" id="{8FB761AE-EBF6-D662-6404-160B3E5EEFDA}"/>
                </a:ext>
              </a:extLst>
            </p:cNvPr>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5" name="Google Shape;1932;p14">
              <a:extLst>
                <a:ext uri="{FF2B5EF4-FFF2-40B4-BE49-F238E27FC236}">
                  <a16:creationId xmlns:a16="http://schemas.microsoft.com/office/drawing/2014/main" id="{3F2567BB-777E-70A6-095D-6F95793CAAFD}"/>
                </a:ext>
              </a:extLst>
            </p:cNvPr>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6" name="Google Shape;1933;p14">
              <a:extLst>
                <a:ext uri="{FF2B5EF4-FFF2-40B4-BE49-F238E27FC236}">
                  <a16:creationId xmlns:a16="http://schemas.microsoft.com/office/drawing/2014/main" id="{1C1C4C46-214B-2708-528A-68B8232A810E}"/>
                </a:ext>
              </a:extLst>
            </p:cNvPr>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7" name="Google Shape;1934;p14">
              <a:extLst>
                <a:ext uri="{FF2B5EF4-FFF2-40B4-BE49-F238E27FC236}">
                  <a16:creationId xmlns:a16="http://schemas.microsoft.com/office/drawing/2014/main" id="{C475FBE7-D9CE-36EE-F507-F35DAEFF30A9}"/>
                </a:ext>
              </a:extLst>
            </p:cNvPr>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8" name="Google Shape;1935;p14">
              <a:extLst>
                <a:ext uri="{FF2B5EF4-FFF2-40B4-BE49-F238E27FC236}">
                  <a16:creationId xmlns:a16="http://schemas.microsoft.com/office/drawing/2014/main" id="{B3908E0C-848F-9120-F83B-10EF53E23A79}"/>
                </a:ext>
              </a:extLst>
            </p:cNvPr>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9" name="Google Shape;1936;p14">
              <a:extLst>
                <a:ext uri="{FF2B5EF4-FFF2-40B4-BE49-F238E27FC236}">
                  <a16:creationId xmlns:a16="http://schemas.microsoft.com/office/drawing/2014/main" id="{83A3D805-5E52-BE61-E33B-5D38AF70B5C5}"/>
                </a:ext>
              </a:extLst>
            </p:cNvPr>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0" name="Google Shape;1937;p14">
              <a:extLst>
                <a:ext uri="{FF2B5EF4-FFF2-40B4-BE49-F238E27FC236}">
                  <a16:creationId xmlns:a16="http://schemas.microsoft.com/office/drawing/2014/main" id="{B534BE3C-13AB-512B-7834-D435F6BB2716}"/>
                </a:ext>
              </a:extLst>
            </p:cNvPr>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1" name="Google Shape;1938;p14">
              <a:extLst>
                <a:ext uri="{FF2B5EF4-FFF2-40B4-BE49-F238E27FC236}">
                  <a16:creationId xmlns:a16="http://schemas.microsoft.com/office/drawing/2014/main" id="{8CACE0C1-B71B-D64A-737B-EB88D4E2E9B6}"/>
                </a:ext>
              </a:extLst>
            </p:cNvPr>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2" name="Google Shape;1939;p14">
              <a:extLst>
                <a:ext uri="{FF2B5EF4-FFF2-40B4-BE49-F238E27FC236}">
                  <a16:creationId xmlns:a16="http://schemas.microsoft.com/office/drawing/2014/main" id="{94945A38-E34D-703E-BE98-80F9844AFDB9}"/>
                </a:ext>
              </a:extLst>
            </p:cNvPr>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3" name="Google Shape;1940;p14">
              <a:extLst>
                <a:ext uri="{FF2B5EF4-FFF2-40B4-BE49-F238E27FC236}">
                  <a16:creationId xmlns:a16="http://schemas.microsoft.com/office/drawing/2014/main" id="{22E2F684-FC5D-1C0F-ABFC-221329D9ED7A}"/>
                </a:ext>
              </a:extLst>
            </p:cNvPr>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4" name="Google Shape;1941;p14">
              <a:extLst>
                <a:ext uri="{FF2B5EF4-FFF2-40B4-BE49-F238E27FC236}">
                  <a16:creationId xmlns:a16="http://schemas.microsoft.com/office/drawing/2014/main" id="{770B152C-AA74-05DF-47C7-6878F2E7520C}"/>
                </a:ext>
              </a:extLst>
            </p:cNvPr>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5" name="Google Shape;1942;p14">
              <a:extLst>
                <a:ext uri="{FF2B5EF4-FFF2-40B4-BE49-F238E27FC236}">
                  <a16:creationId xmlns:a16="http://schemas.microsoft.com/office/drawing/2014/main" id="{4130BFBC-6536-9B88-E6EB-A6BDD0AD240A}"/>
                </a:ext>
              </a:extLst>
            </p:cNvPr>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86" name="Google Shape;1943;p14">
            <a:extLst>
              <a:ext uri="{FF2B5EF4-FFF2-40B4-BE49-F238E27FC236}">
                <a16:creationId xmlns:a16="http://schemas.microsoft.com/office/drawing/2014/main" id="{A151D620-975C-8CD0-19D4-0089E863DC32}"/>
              </a:ext>
            </a:extLst>
          </p:cNvPr>
          <p:cNvGrpSpPr/>
          <p:nvPr/>
        </p:nvGrpSpPr>
        <p:grpSpPr>
          <a:xfrm rot="-5130198">
            <a:off x="43334" y="4038115"/>
            <a:ext cx="973775" cy="926383"/>
            <a:chOff x="435062" y="187598"/>
            <a:chExt cx="730347" cy="694803"/>
          </a:xfrm>
        </p:grpSpPr>
        <p:sp>
          <p:nvSpPr>
            <p:cNvPr id="87" name="Google Shape;1944;p14">
              <a:extLst>
                <a:ext uri="{FF2B5EF4-FFF2-40B4-BE49-F238E27FC236}">
                  <a16:creationId xmlns:a16="http://schemas.microsoft.com/office/drawing/2014/main" id="{868EBF3E-2757-9F18-7AE2-9CB378C6E100}"/>
                </a:ext>
              </a:extLst>
            </p:cNvPr>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8" name="Google Shape;1945;p14">
              <a:extLst>
                <a:ext uri="{FF2B5EF4-FFF2-40B4-BE49-F238E27FC236}">
                  <a16:creationId xmlns:a16="http://schemas.microsoft.com/office/drawing/2014/main" id="{981BE5DC-7463-38D8-965A-686149EBC71A}"/>
                </a:ext>
              </a:extLst>
            </p:cNvPr>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9" name="Google Shape;1946;p14">
              <a:extLst>
                <a:ext uri="{FF2B5EF4-FFF2-40B4-BE49-F238E27FC236}">
                  <a16:creationId xmlns:a16="http://schemas.microsoft.com/office/drawing/2014/main" id="{51712529-2C60-9891-AA28-6224A7CAF672}"/>
                </a:ext>
              </a:extLst>
            </p:cNvPr>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0" name="Google Shape;1947;p14">
              <a:extLst>
                <a:ext uri="{FF2B5EF4-FFF2-40B4-BE49-F238E27FC236}">
                  <a16:creationId xmlns:a16="http://schemas.microsoft.com/office/drawing/2014/main" id="{40DE51C0-7F6E-553C-6280-FF95022673A1}"/>
                </a:ext>
              </a:extLst>
            </p:cNvPr>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1" name="Google Shape;1948;p14">
              <a:extLst>
                <a:ext uri="{FF2B5EF4-FFF2-40B4-BE49-F238E27FC236}">
                  <a16:creationId xmlns:a16="http://schemas.microsoft.com/office/drawing/2014/main" id="{429DD325-CD29-82A5-FD50-B0DB25BC2136}"/>
                </a:ext>
              </a:extLst>
            </p:cNvPr>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2" name="Google Shape;1949;p14">
              <a:extLst>
                <a:ext uri="{FF2B5EF4-FFF2-40B4-BE49-F238E27FC236}">
                  <a16:creationId xmlns:a16="http://schemas.microsoft.com/office/drawing/2014/main" id="{9F8C652D-3A1F-1CE3-8250-9E98760A8DEB}"/>
                </a:ext>
              </a:extLst>
            </p:cNvPr>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3" name="Google Shape;1950;p14">
              <a:extLst>
                <a:ext uri="{FF2B5EF4-FFF2-40B4-BE49-F238E27FC236}">
                  <a16:creationId xmlns:a16="http://schemas.microsoft.com/office/drawing/2014/main" id="{8EC08561-1515-3C5E-8993-73EF6983D0FE}"/>
                </a:ext>
              </a:extLst>
            </p:cNvPr>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4" name="Google Shape;1951;p14">
              <a:extLst>
                <a:ext uri="{FF2B5EF4-FFF2-40B4-BE49-F238E27FC236}">
                  <a16:creationId xmlns:a16="http://schemas.microsoft.com/office/drawing/2014/main" id="{96DDDDB7-189B-0F22-1575-98FED9D35D83}"/>
                </a:ext>
              </a:extLst>
            </p:cNvPr>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5" name="Google Shape;1952;p14">
              <a:extLst>
                <a:ext uri="{FF2B5EF4-FFF2-40B4-BE49-F238E27FC236}">
                  <a16:creationId xmlns:a16="http://schemas.microsoft.com/office/drawing/2014/main" id="{ECABE135-336C-575F-55EA-41100613404C}"/>
                </a:ext>
              </a:extLst>
            </p:cNvPr>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6" name="Google Shape;1953;p14">
              <a:extLst>
                <a:ext uri="{FF2B5EF4-FFF2-40B4-BE49-F238E27FC236}">
                  <a16:creationId xmlns:a16="http://schemas.microsoft.com/office/drawing/2014/main" id="{CA618F78-AA77-E930-5489-83F082899FD8}"/>
                </a:ext>
              </a:extLst>
            </p:cNvPr>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7" name="Google Shape;1954;p14">
              <a:extLst>
                <a:ext uri="{FF2B5EF4-FFF2-40B4-BE49-F238E27FC236}">
                  <a16:creationId xmlns:a16="http://schemas.microsoft.com/office/drawing/2014/main" id="{6453EE2C-93E2-C5A8-4231-77069329B719}"/>
                </a:ext>
              </a:extLst>
            </p:cNvPr>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8" name="Google Shape;1955;p14">
              <a:extLst>
                <a:ext uri="{FF2B5EF4-FFF2-40B4-BE49-F238E27FC236}">
                  <a16:creationId xmlns:a16="http://schemas.microsoft.com/office/drawing/2014/main" id="{3B7A46C7-FE95-FF0A-0936-164F1ECF0BFC}"/>
                </a:ext>
              </a:extLst>
            </p:cNvPr>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9" name="Google Shape;1956;p14">
              <a:extLst>
                <a:ext uri="{FF2B5EF4-FFF2-40B4-BE49-F238E27FC236}">
                  <a16:creationId xmlns:a16="http://schemas.microsoft.com/office/drawing/2014/main" id="{C76F9665-C26A-9484-1A45-D3B72437FB52}"/>
                </a:ext>
              </a:extLst>
            </p:cNvPr>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0" name="Google Shape;1957;p14">
              <a:extLst>
                <a:ext uri="{FF2B5EF4-FFF2-40B4-BE49-F238E27FC236}">
                  <a16:creationId xmlns:a16="http://schemas.microsoft.com/office/drawing/2014/main" id="{95A17B12-4B6D-A894-033E-44B930C05E2D}"/>
                </a:ext>
              </a:extLst>
            </p:cNvPr>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1" name="Google Shape;1958;p14">
              <a:extLst>
                <a:ext uri="{FF2B5EF4-FFF2-40B4-BE49-F238E27FC236}">
                  <a16:creationId xmlns:a16="http://schemas.microsoft.com/office/drawing/2014/main" id="{97192CED-1B50-DEB4-C0E0-636E8FD8461A}"/>
                </a:ext>
              </a:extLst>
            </p:cNvPr>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2" name="Google Shape;1959;p14">
              <a:extLst>
                <a:ext uri="{FF2B5EF4-FFF2-40B4-BE49-F238E27FC236}">
                  <a16:creationId xmlns:a16="http://schemas.microsoft.com/office/drawing/2014/main" id="{B9E75C32-E9CE-9C83-0D15-195D65D2F660}"/>
                </a:ext>
              </a:extLst>
            </p:cNvPr>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3" name="Google Shape;1960;p14">
              <a:extLst>
                <a:ext uri="{FF2B5EF4-FFF2-40B4-BE49-F238E27FC236}">
                  <a16:creationId xmlns:a16="http://schemas.microsoft.com/office/drawing/2014/main" id="{FE04B1EB-C5FE-D1ED-52E6-4FFAB9D17345}"/>
                </a:ext>
              </a:extLst>
            </p:cNvPr>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4" name="Google Shape;1961;p14">
              <a:extLst>
                <a:ext uri="{FF2B5EF4-FFF2-40B4-BE49-F238E27FC236}">
                  <a16:creationId xmlns:a16="http://schemas.microsoft.com/office/drawing/2014/main" id="{69CF8B5A-BD07-AA87-B06C-5726BE88FF29}"/>
                </a:ext>
              </a:extLst>
            </p:cNvPr>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5" name="Google Shape;1962;p14">
              <a:extLst>
                <a:ext uri="{FF2B5EF4-FFF2-40B4-BE49-F238E27FC236}">
                  <a16:creationId xmlns:a16="http://schemas.microsoft.com/office/drawing/2014/main" id="{0591B0AB-BC8D-FB1E-E31E-3DE4273CAC31}"/>
                </a:ext>
              </a:extLst>
            </p:cNvPr>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6" name="Google Shape;1963;p14">
              <a:extLst>
                <a:ext uri="{FF2B5EF4-FFF2-40B4-BE49-F238E27FC236}">
                  <a16:creationId xmlns:a16="http://schemas.microsoft.com/office/drawing/2014/main" id="{8CFA9E33-5621-CB2D-53B0-C71A41AEE3CD}"/>
                </a:ext>
              </a:extLst>
            </p:cNvPr>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7" name="Google Shape;1964;p14">
              <a:extLst>
                <a:ext uri="{FF2B5EF4-FFF2-40B4-BE49-F238E27FC236}">
                  <a16:creationId xmlns:a16="http://schemas.microsoft.com/office/drawing/2014/main" id="{DD0C4EF5-1112-8EB7-6D87-C900C90850B0}"/>
                </a:ext>
              </a:extLst>
            </p:cNvPr>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8" name="Google Shape;1965;p14">
              <a:extLst>
                <a:ext uri="{FF2B5EF4-FFF2-40B4-BE49-F238E27FC236}">
                  <a16:creationId xmlns:a16="http://schemas.microsoft.com/office/drawing/2014/main" id="{C057B467-394A-DA89-1B13-4954604152CB}"/>
                </a:ext>
              </a:extLst>
            </p:cNvPr>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9" name="Google Shape;1966;p14">
              <a:extLst>
                <a:ext uri="{FF2B5EF4-FFF2-40B4-BE49-F238E27FC236}">
                  <a16:creationId xmlns:a16="http://schemas.microsoft.com/office/drawing/2014/main" id="{CA87762E-38E8-D5E1-BD3A-9E10631DBA16}"/>
                </a:ext>
              </a:extLst>
            </p:cNvPr>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0" name="Google Shape;1967;p14">
              <a:extLst>
                <a:ext uri="{FF2B5EF4-FFF2-40B4-BE49-F238E27FC236}">
                  <a16:creationId xmlns:a16="http://schemas.microsoft.com/office/drawing/2014/main" id="{FBFAE39B-9328-5082-A6AD-6AC9140CCC03}"/>
                </a:ext>
              </a:extLst>
            </p:cNvPr>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1" name="Google Shape;1968;p14">
              <a:extLst>
                <a:ext uri="{FF2B5EF4-FFF2-40B4-BE49-F238E27FC236}">
                  <a16:creationId xmlns:a16="http://schemas.microsoft.com/office/drawing/2014/main" id="{A18F6B08-89ED-BB91-51C1-31E523363CFF}"/>
                </a:ext>
              </a:extLst>
            </p:cNvPr>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2" name="Google Shape;1969;p14">
              <a:extLst>
                <a:ext uri="{FF2B5EF4-FFF2-40B4-BE49-F238E27FC236}">
                  <a16:creationId xmlns:a16="http://schemas.microsoft.com/office/drawing/2014/main" id="{ABB9032E-8F4E-DC8B-DBF0-C786E1592A48}"/>
                </a:ext>
              </a:extLst>
            </p:cNvPr>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3" name="Google Shape;1970;p14">
              <a:extLst>
                <a:ext uri="{FF2B5EF4-FFF2-40B4-BE49-F238E27FC236}">
                  <a16:creationId xmlns:a16="http://schemas.microsoft.com/office/drawing/2014/main" id="{E313BAD7-46FB-EBD4-EF14-A84059F1E154}"/>
                </a:ext>
              </a:extLst>
            </p:cNvPr>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17" name="Google Shape;1974;p14">
            <a:extLst>
              <a:ext uri="{FF2B5EF4-FFF2-40B4-BE49-F238E27FC236}">
                <a16:creationId xmlns:a16="http://schemas.microsoft.com/office/drawing/2014/main" id="{B036B363-7209-1E20-A212-4FA09F1E8C2B}"/>
              </a:ext>
            </a:extLst>
          </p:cNvPr>
          <p:cNvGrpSpPr/>
          <p:nvPr/>
        </p:nvGrpSpPr>
        <p:grpSpPr>
          <a:xfrm rot="1156882">
            <a:off x="11835590" y="6566295"/>
            <a:ext cx="240444" cy="360156"/>
            <a:chOff x="1459800" y="1512500"/>
            <a:chExt cx="131625" cy="197100"/>
          </a:xfrm>
        </p:grpSpPr>
        <p:sp>
          <p:nvSpPr>
            <p:cNvPr id="118" name="Google Shape;1975;p14">
              <a:extLst>
                <a:ext uri="{FF2B5EF4-FFF2-40B4-BE49-F238E27FC236}">
                  <a16:creationId xmlns:a16="http://schemas.microsoft.com/office/drawing/2014/main" id="{0BDF1B61-60A9-7515-7D35-2C501FFC50E0}"/>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9" name="Google Shape;1976;p14">
              <a:extLst>
                <a:ext uri="{FF2B5EF4-FFF2-40B4-BE49-F238E27FC236}">
                  <a16:creationId xmlns:a16="http://schemas.microsoft.com/office/drawing/2014/main" id="{311842EF-A02B-1842-3D61-D0DDF576B6E7}"/>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0" name="Google Shape;1977;p14">
              <a:extLst>
                <a:ext uri="{FF2B5EF4-FFF2-40B4-BE49-F238E27FC236}">
                  <a16:creationId xmlns:a16="http://schemas.microsoft.com/office/drawing/2014/main" id="{AE9700A5-A7CA-701D-86AC-7C91B5E62365}"/>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1" name="Google Shape;1978;p14">
              <a:extLst>
                <a:ext uri="{FF2B5EF4-FFF2-40B4-BE49-F238E27FC236}">
                  <a16:creationId xmlns:a16="http://schemas.microsoft.com/office/drawing/2014/main" id="{C708CA03-9FC3-8D3A-4FEB-A5B8B07AFD19}"/>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sp>
        <p:nvSpPr>
          <p:cNvPr id="122" name="Google Shape;1979;p14">
            <a:extLst>
              <a:ext uri="{FF2B5EF4-FFF2-40B4-BE49-F238E27FC236}">
                <a16:creationId xmlns:a16="http://schemas.microsoft.com/office/drawing/2014/main" id="{15CEDB3E-4DEA-3336-7F67-B3E6E15C3CB9}"/>
              </a:ext>
            </a:extLst>
          </p:cNvPr>
          <p:cNvSpPr/>
          <p:nvPr/>
        </p:nvSpPr>
        <p:spPr>
          <a:xfrm rot="-10164585" flipH="1">
            <a:off x="3660559" y="4455552"/>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3" name="Google Shape;1980;p14">
            <a:extLst>
              <a:ext uri="{FF2B5EF4-FFF2-40B4-BE49-F238E27FC236}">
                <a16:creationId xmlns:a16="http://schemas.microsoft.com/office/drawing/2014/main" id="{B1031EFC-7A63-622C-1DEC-F3C8548F66E7}"/>
              </a:ext>
            </a:extLst>
          </p:cNvPr>
          <p:cNvSpPr/>
          <p:nvPr/>
        </p:nvSpPr>
        <p:spPr>
          <a:xfrm rot="-630953">
            <a:off x="11666034" y="-352061"/>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4" name="Google Shape;1981;p14">
            <a:extLst>
              <a:ext uri="{FF2B5EF4-FFF2-40B4-BE49-F238E27FC236}">
                <a16:creationId xmlns:a16="http://schemas.microsoft.com/office/drawing/2014/main" id="{6670473D-2CC8-A590-DE24-FB91D368D4C3}"/>
              </a:ext>
            </a:extLst>
          </p:cNvPr>
          <p:cNvSpPr/>
          <p:nvPr/>
        </p:nvSpPr>
        <p:spPr>
          <a:xfrm rot="-635415">
            <a:off x="111304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5" name="Google Shape;1982;p14">
            <a:extLst>
              <a:ext uri="{FF2B5EF4-FFF2-40B4-BE49-F238E27FC236}">
                <a16:creationId xmlns:a16="http://schemas.microsoft.com/office/drawing/2014/main" id="{4CDCA3FF-1B10-2C9D-09BD-2955E4940BD5}"/>
              </a:ext>
            </a:extLst>
          </p:cNvPr>
          <p:cNvSpPr/>
          <p:nvPr/>
        </p:nvSpPr>
        <p:spPr>
          <a:xfrm rot="-631667">
            <a:off x="114530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6" name="Google Shape;1983;p14">
            <a:extLst>
              <a:ext uri="{FF2B5EF4-FFF2-40B4-BE49-F238E27FC236}">
                <a16:creationId xmlns:a16="http://schemas.microsoft.com/office/drawing/2014/main" id="{5A4829FF-FCE5-EC84-D0C9-B2B7DB8C05C8}"/>
              </a:ext>
            </a:extLst>
          </p:cNvPr>
          <p:cNvSpPr/>
          <p:nvPr/>
        </p:nvSpPr>
        <p:spPr>
          <a:xfrm rot="10169047">
            <a:off x="4497532" y="4624011"/>
            <a:ext cx="570012" cy="566035"/>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0" name="Freeform 2">
            <a:extLst>
              <a:ext uri="{FF2B5EF4-FFF2-40B4-BE49-F238E27FC236}">
                <a16:creationId xmlns:a16="http://schemas.microsoft.com/office/drawing/2014/main" id="{F9BE3859-A1B7-2F74-4F19-0D5A83A4E738}"/>
              </a:ext>
            </a:extLst>
          </p:cNvPr>
          <p:cNvSpPr/>
          <p:nvPr/>
        </p:nvSpPr>
        <p:spPr>
          <a:xfrm>
            <a:off x="1433412" y="4254517"/>
            <a:ext cx="2083843" cy="3326867"/>
          </a:xfrm>
          <a:custGeom>
            <a:avLst/>
            <a:gdLst/>
            <a:ahLst/>
            <a:cxnLst/>
            <a:rect l="l" t="t" r="r" b="b"/>
            <a:pathLst>
              <a:path w="3823729" h="5924087">
                <a:moveTo>
                  <a:pt x="0" y="0"/>
                </a:moveTo>
                <a:lnTo>
                  <a:pt x="3823730" y="0"/>
                </a:lnTo>
                <a:lnTo>
                  <a:pt x="3823730" y="5924088"/>
                </a:lnTo>
                <a:lnTo>
                  <a:pt x="0" y="5924088"/>
                </a:lnTo>
                <a:lnTo>
                  <a:pt x="0" y="0"/>
                </a:lnTo>
                <a:close/>
              </a:path>
            </a:pathLst>
          </a:custGeom>
          <a:blipFill>
            <a:blip r:embed="rId4">
              <a:extLst>
                <a:ext uri="{96DAC541-7B7A-43D3-8B79-37D633B846F1}">
                  <asvg:svgBlip xmlns:asvg="http://schemas.microsoft.com/office/drawing/2016/SVG/main" r:embed="rId5"/>
                </a:ext>
              </a:extLst>
            </a:blip>
            <a:stretch>
              <a:fillRect/>
            </a:stretch>
          </a:blipFill>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1" name="Freeform 3">
            <a:extLst>
              <a:ext uri="{FF2B5EF4-FFF2-40B4-BE49-F238E27FC236}">
                <a16:creationId xmlns:a16="http://schemas.microsoft.com/office/drawing/2014/main" id="{D7721600-8CE4-9A4D-7F3F-70716FD5CB81}"/>
              </a:ext>
            </a:extLst>
          </p:cNvPr>
          <p:cNvSpPr/>
          <p:nvPr/>
        </p:nvSpPr>
        <p:spPr>
          <a:xfrm>
            <a:off x="3036416" y="4824327"/>
            <a:ext cx="1660195" cy="2076644"/>
          </a:xfrm>
          <a:custGeom>
            <a:avLst/>
            <a:gdLst/>
            <a:ahLst/>
            <a:cxnLst/>
            <a:rect l="l" t="t" r="r" b="b"/>
            <a:pathLst>
              <a:path w="3872910" h="3981496">
                <a:moveTo>
                  <a:pt x="0" y="0"/>
                </a:moveTo>
                <a:lnTo>
                  <a:pt x="3872910" y="0"/>
                </a:lnTo>
                <a:lnTo>
                  <a:pt x="3872910" y="3981497"/>
                </a:lnTo>
                <a:lnTo>
                  <a:pt x="0" y="3981497"/>
                </a:lnTo>
                <a:lnTo>
                  <a:pt x="0" y="0"/>
                </a:lnTo>
                <a:close/>
              </a:path>
            </a:pathLst>
          </a:custGeom>
          <a:blipFill>
            <a:blip r:embed="rId6">
              <a:extLst>
                <a:ext uri="{96DAC541-7B7A-43D3-8B79-37D633B846F1}">
                  <asvg:svgBlip xmlns:asvg="http://schemas.microsoft.com/office/drawing/2016/SVG/main" r:embed="rId7"/>
                </a:ext>
              </a:extLst>
            </a:blip>
            <a:stretch>
              <a:fillRect/>
            </a:stretch>
          </a:blipFill>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2" name="Freeform 4">
            <a:extLst>
              <a:ext uri="{FF2B5EF4-FFF2-40B4-BE49-F238E27FC236}">
                <a16:creationId xmlns:a16="http://schemas.microsoft.com/office/drawing/2014/main" id="{7F19874C-4014-7271-DE5A-9CD7160A77B0}"/>
              </a:ext>
            </a:extLst>
          </p:cNvPr>
          <p:cNvSpPr/>
          <p:nvPr/>
        </p:nvSpPr>
        <p:spPr>
          <a:xfrm>
            <a:off x="-122954" y="4778527"/>
            <a:ext cx="1759731" cy="2092788"/>
          </a:xfrm>
          <a:custGeom>
            <a:avLst/>
            <a:gdLst/>
            <a:ahLst/>
            <a:cxnLst/>
            <a:rect l="l" t="t" r="r" b="b"/>
            <a:pathLst>
              <a:path w="3120534" h="3848193">
                <a:moveTo>
                  <a:pt x="0" y="0"/>
                </a:moveTo>
                <a:lnTo>
                  <a:pt x="3120534" y="0"/>
                </a:lnTo>
                <a:lnTo>
                  <a:pt x="3120534" y="3848193"/>
                </a:lnTo>
                <a:lnTo>
                  <a:pt x="0" y="3848193"/>
                </a:lnTo>
                <a:lnTo>
                  <a:pt x="0" y="0"/>
                </a:lnTo>
                <a:close/>
              </a:path>
            </a:pathLst>
          </a:custGeom>
          <a:blipFill>
            <a:blip r:embed="rId8">
              <a:extLst>
                <a:ext uri="{96DAC541-7B7A-43D3-8B79-37D633B846F1}">
                  <asvg:svgBlip xmlns:asvg="http://schemas.microsoft.com/office/drawing/2016/SVG/main" r:embed="rId9"/>
                </a:ext>
              </a:extLst>
            </a:blip>
            <a:stretch>
              <a:fillRect/>
            </a:stretch>
          </a:blipFill>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5" name="TextBox 114">
            <a:extLst>
              <a:ext uri="{FF2B5EF4-FFF2-40B4-BE49-F238E27FC236}">
                <a16:creationId xmlns:a16="http://schemas.microsoft.com/office/drawing/2014/main" id="{75AEA979-BDBA-C258-B740-50E7583D6C38}"/>
              </a:ext>
            </a:extLst>
          </p:cNvPr>
          <p:cNvSpPr txBox="1"/>
          <p:nvPr/>
        </p:nvSpPr>
        <p:spPr>
          <a:xfrm>
            <a:off x="475477" y="499951"/>
            <a:ext cx="4109392" cy="5119350"/>
          </a:xfrm>
          <a:prstGeom prst="rect">
            <a:avLst/>
          </a:prstGeom>
          <a:noFill/>
        </p:spPr>
        <p:txBody>
          <a:bodyPr wrap="square">
            <a:spAutoFit/>
          </a:bodyPr>
          <a:lstStyle/>
          <a:p>
            <a:pPr marL="30480" marR="30480" lvl="0" indent="0" algn="ctr" defTabSz="914400" rtl="0" eaLnBrk="1" fontAlgn="auto" latinLnBrk="0" hangingPunct="1">
              <a:lnSpc>
                <a:spcPct val="100000"/>
              </a:lnSpc>
              <a:spcBef>
                <a:spcPts val="0"/>
              </a:spcBef>
              <a:spcAft>
                <a:spcPts val="800"/>
              </a:spcAft>
              <a:buClrTx/>
              <a:buSzTx/>
              <a:buFontTx/>
              <a:buNone/>
              <a:tabLst/>
              <a:defRPr/>
            </a:pPr>
            <a:r>
              <a:rPr kumimoji="0" lang="en-US" sz="8000" b="1" i="1" u="none" strike="noStrike" kern="1200" cap="none" spc="0" normalizeH="0" baseline="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Wingdings" panose="05000000000000000000" pitchFamily="2" charset="2"/>
              </a:rPr>
              <a:t>LẦU</a:t>
            </a:r>
            <a:r>
              <a:rPr kumimoji="0" lang="en-US" sz="8000" b="1" i="1" u="none" strike="noStrike" kern="1200" cap="none" spc="0" normalizeH="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Wingdings" panose="05000000000000000000" pitchFamily="2" charset="2"/>
              </a:rPr>
              <a:t> HOÀNG HẠC</a:t>
            </a:r>
            <a:endParaRPr kumimoji="0" lang="en-SG" sz="6000" b="1" i="0" u="none" strike="noStrike" kern="1200" cap="none" spc="0" normalizeH="0" baseline="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30480" marR="30480" lvl="0" indent="0" algn="ctr" defTabSz="914400" rtl="0" eaLnBrk="1" fontAlgn="auto" latinLnBrk="0" hangingPunct="1">
              <a:lnSpc>
                <a:spcPct val="100000"/>
              </a:lnSpc>
              <a:spcBef>
                <a:spcPts val="0"/>
              </a:spcBef>
              <a:spcAft>
                <a:spcPts val="800"/>
              </a:spcAft>
              <a:buClrTx/>
              <a:buSzTx/>
              <a:buFontTx/>
              <a:buNone/>
              <a:tabLst/>
              <a:defRPr/>
            </a:pPr>
            <a:endParaRPr kumimoji="0" lang="en-SG" sz="8000" b="1" i="0" u="none" strike="noStrike" kern="1200" cap="none" spc="0" normalizeH="0" baseline="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9" name="Picture 8" descr="HOÀNG HẠC LÂU - TRUNG HOA TỨ ĐẠI DANH LÂU CHI NHẤT | CUNG ỨNG DỊCH VỤ HỒ  GIA &amp; CỘNG SỰ |">
            <a:extLst>
              <a:ext uri="{FF2B5EF4-FFF2-40B4-BE49-F238E27FC236}">
                <a16:creationId xmlns:a16="http://schemas.microsoft.com/office/drawing/2014/main" id="{247A26E1-FBD7-666F-54A1-8E937025D29E}"/>
              </a:ext>
            </a:extLst>
          </p:cNvPr>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286510" y="933594"/>
            <a:ext cx="6572049" cy="4641433"/>
          </a:xfrm>
          <a:prstGeom prst="rect">
            <a:avLst/>
          </a:prstGeom>
          <a:noFill/>
          <a:ln>
            <a:noFill/>
          </a:ln>
        </p:spPr>
      </p:pic>
    </p:spTree>
    <p:custDataLst>
      <p:tags r:id="rId1"/>
    </p:custDataLst>
    <p:extLst>
      <p:ext uri="{BB962C8B-B14F-4D97-AF65-F5344CB8AC3E}">
        <p14:creationId xmlns:p14="http://schemas.microsoft.com/office/powerpoint/2010/main" val="292080946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barn(inVertical)">
                                      <p:cBhvr>
                                        <p:cTn id="7"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857;p14">
            <a:extLst>
              <a:ext uri="{FF2B5EF4-FFF2-40B4-BE49-F238E27FC236}">
                <a16:creationId xmlns:a16="http://schemas.microsoft.com/office/drawing/2014/main" id="{21BB74FC-BE3A-5AC2-0A91-5C4ED7929A0A}"/>
              </a:ext>
            </a:extLst>
          </p:cNvPr>
          <p:cNvSpPr/>
          <p:nvPr/>
        </p:nvSpPr>
        <p:spPr>
          <a:xfrm rot="10800000">
            <a:off x="5182732" y="121967"/>
            <a:ext cx="6824071" cy="662578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 name="Google Shape;1858;p14">
            <a:extLst>
              <a:ext uri="{FF2B5EF4-FFF2-40B4-BE49-F238E27FC236}">
                <a16:creationId xmlns:a16="http://schemas.microsoft.com/office/drawing/2014/main" id="{C7383E62-7F21-86A8-8FF1-5D808C92629E}"/>
              </a:ext>
            </a:extLst>
          </p:cNvPr>
          <p:cNvSpPr/>
          <p:nvPr/>
        </p:nvSpPr>
        <p:spPr>
          <a:xfrm rot="10800000" flipH="1">
            <a:off x="452432" y="103731"/>
            <a:ext cx="4293672" cy="446307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 name="Google Shape;1859;p14">
            <a:extLst>
              <a:ext uri="{FF2B5EF4-FFF2-40B4-BE49-F238E27FC236}">
                <a16:creationId xmlns:a16="http://schemas.microsoft.com/office/drawing/2014/main" id="{E53FFFA0-A418-8583-D4B7-497860277442}"/>
              </a:ext>
            </a:extLst>
          </p:cNvPr>
          <p:cNvSpPr/>
          <p:nvPr/>
        </p:nvSpPr>
        <p:spPr>
          <a:xfrm rot="630953" flipH="1">
            <a:off x="640227" y="214619"/>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 name="Google Shape;1860;p14">
            <a:extLst>
              <a:ext uri="{FF2B5EF4-FFF2-40B4-BE49-F238E27FC236}">
                <a16:creationId xmlns:a16="http://schemas.microsoft.com/office/drawing/2014/main" id="{766E93C5-2DE0-9343-0632-51BC23A6B139}"/>
              </a:ext>
            </a:extLst>
          </p:cNvPr>
          <p:cNvSpPr/>
          <p:nvPr/>
        </p:nvSpPr>
        <p:spPr>
          <a:xfrm rot="635415" flipH="1">
            <a:off x="71924" y="3182044"/>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 name="Google Shape;1861;p14">
            <a:extLst>
              <a:ext uri="{FF2B5EF4-FFF2-40B4-BE49-F238E27FC236}">
                <a16:creationId xmlns:a16="http://schemas.microsoft.com/office/drawing/2014/main" id="{EC310E15-335A-DC4F-72AF-6BE76CE0AB90}"/>
              </a:ext>
            </a:extLst>
          </p:cNvPr>
          <p:cNvSpPr/>
          <p:nvPr/>
        </p:nvSpPr>
        <p:spPr>
          <a:xfrm rot="631667" flipH="1">
            <a:off x="202077" y="2736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 name="Google Shape;1862;p14">
            <a:extLst>
              <a:ext uri="{FF2B5EF4-FFF2-40B4-BE49-F238E27FC236}">
                <a16:creationId xmlns:a16="http://schemas.microsoft.com/office/drawing/2014/main" id="{E933B7D9-EC6A-71B2-2181-08BD6E84D948}"/>
              </a:ext>
            </a:extLst>
          </p:cNvPr>
          <p:cNvSpPr/>
          <p:nvPr/>
        </p:nvSpPr>
        <p:spPr>
          <a:xfrm rot="-10164585" flipH="1">
            <a:off x="12299733" y="5560928"/>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 name="Google Shape;1863;p14">
            <a:extLst>
              <a:ext uri="{FF2B5EF4-FFF2-40B4-BE49-F238E27FC236}">
                <a16:creationId xmlns:a16="http://schemas.microsoft.com/office/drawing/2014/main" id="{FA80AFC0-7AB9-1DB8-45DB-F479582A5C20}"/>
              </a:ext>
            </a:extLst>
          </p:cNvPr>
          <p:cNvSpPr/>
          <p:nvPr/>
        </p:nvSpPr>
        <p:spPr>
          <a:xfrm rot="-10168333" flipH="1">
            <a:off x="12622421" y="6287849"/>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nvGrpSpPr>
          <p:cNvPr id="10" name="Google Shape;1867;p14">
            <a:extLst>
              <a:ext uri="{FF2B5EF4-FFF2-40B4-BE49-F238E27FC236}">
                <a16:creationId xmlns:a16="http://schemas.microsoft.com/office/drawing/2014/main" id="{2147E899-F7DD-BDA3-E13F-FFDD5B446750}"/>
              </a:ext>
            </a:extLst>
          </p:cNvPr>
          <p:cNvGrpSpPr/>
          <p:nvPr/>
        </p:nvGrpSpPr>
        <p:grpSpPr>
          <a:xfrm rot="-564852">
            <a:off x="131382" y="451460"/>
            <a:ext cx="240444" cy="360157"/>
            <a:chOff x="1459800" y="1512500"/>
            <a:chExt cx="131625" cy="197100"/>
          </a:xfrm>
        </p:grpSpPr>
        <p:sp>
          <p:nvSpPr>
            <p:cNvPr id="11" name="Google Shape;1868;p14">
              <a:extLst>
                <a:ext uri="{FF2B5EF4-FFF2-40B4-BE49-F238E27FC236}">
                  <a16:creationId xmlns:a16="http://schemas.microsoft.com/office/drawing/2014/main" id="{B026D9BC-FCB3-1172-C419-D12F30CD60A8}"/>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 name="Google Shape;1869;p14">
              <a:extLst>
                <a:ext uri="{FF2B5EF4-FFF2-40B4-BE49-F238E27FC236}">
                  <a16:creationId xmlns:a16="http://schemas.microsoft.com/office/drawing/2014/main" id="{6C6DE07C-A25C-0FDB-8629-218E76349119}"/>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 name="Google Shape;1870;p14">
              <a:extLst>
                <a:ext uri="{FF2B5EF4-FFF2-40B4-BE49-F238E27FC236}">
                  <a16:creationId xmlns:a16="http://schemas.microsoft.com/office/drawing/2014/main" id="{7D5EEA7C-6DBB-29B1-F4E4-3A4B83BC9040}"/>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4" name="Google Shape;1871;p14">
              <a:extLst>
                <a:ext uri="{FF2B5EF4-FFF2-40B4-BE49-F238E27FC236}">
                  <a16:creationId xmlns:a16="http://schemas.microsoft.com/office/drawing/2014/main" id="{BB30AAC3-EE9E-9255-1DC1-8B8EDBE1DA24}"/>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5" name="Google Shape;1872;p14">
            <a:extLst>
              <a:ext uri="{FF2B5EF4-FFF2-40B4-BE49-F238E27FC236}">
                <a16:creationId xmlns:a16="http://schemas.microsoft.com/office/drawing/2014/main" id="{2E68DEF2-6072-16AD-D17B-A8751B6685AB}"/>
              </a:ext>
            </a:extLst>
          </p:cNvPr>
          <p:cNvGrpSpPr/>
          <p:nvPr/>
        </p:nvGrpSpPr>
        <p:grpSpPr>
          <a:xfrm>
            <a:off x="12086604" y="4766801"/>
            <a:ext cx="296133" cy="331191"/>
            <a:chOff x="4791500" y="4541438"/>
            <a:chExt cx="163225" cy="182575"/>
          </a:xfrm>
        </p:grpSpPr>
        <p:sp>
          <p:nvSpPr>
            <p:cNvPr id="16" name="Google Shape;1873;p14">
              <a:extLst>
                <a:ext uri="{FF2B5EF4-FFF2-40B4-BE49-F238E27FC236}">
                  <a16:creationId xmlns:a16="http://schemas.microsoft.com/office/drawing/2014/main" id="{FC1BD9FD-CD4E-7295-5B32-4EA6B9519DDD}"/>
                </a:ext>
              </a:extLst>
            </p:cNvPr>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7" name="Google Shape;1874;p14">
              <a:extLst>
                <a:ext uri="{FF2B5EF4-FFF2-40B4-BE49-F238E27FC236}">
                  <a16:creationId xmlns:a16="http://schemas.microsoft.com/office/drawing/2014/main" id="{0F675D10-6302-9A80-A8F7-3AFD6F7CC2C3}"/>
                </a:ext>
              </a:extLst>
            </p:cNvPr>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8" name="Google Shape;1875;p14">
            <a:extLst>
              <a:ext uri="{FF2B5EF4-FFF2-40B4-BE49-F238E27FC236}">
                <a16:creationId xmlns:a16="http://schemas.microsoft.com/office/drawing/2014/main" id="{4C13CC66-85C3-95F7-8BC3-925866167C2A}"/>
              </a:ext>
            </a:extLst>
          </p:cNvPr>
          <p:cNvGrpSpPr/>
          <p:nvPr/>
        </p:nvGrpSpPr>
        <p:grpSpPr>
          <a:xfrm>
            <a:off x="4233496" y="4477344"/>
            <a:ext cx="256688" cy="303621"/>
            <a:chOff x="1824250" y="1008625"/>
            <a:chExt cx="144250" cy="170625"/>
          </a:xfrm>
        </p:grpSpPr>
        <p:sp>
          <p:nvSpPr>
            <p:cNvPr id="19" name="Google Shape;1876;p14">
              <a:extLst>
                <a:ext uri="{FF2B5EF4-FFF2-40B4-BE49-F238E27FC236}">
                  <a16:creationId xmlns:a16="http://schemas.microsoft.com/office/drawing/2014/main" id="{F4C44BE0-2AC6-73F4-7451-6B0004695BEB}"/>
                </a:ext>
              </a:extLst>
            </p:cNvPr>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0" name="Google Shape;1877;p14">
              <a:extLst>
                <a:ext uri="{FF2B5EF4-FFF2-40B4-BE49-F238E27FC236}">
                  <a16:creationId xmlns:a16="http://schemas.microsoft.com/office/drawing/2014/main" id="{31E42FEA-9783-FEF2-1A57-D4FE3AC9076D}"/>
                </a:ext>
              </a:extLst>
            </p:cNvPr>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21" name="Google Shape;1878;p14">
            <a:extLst>
              <a:ext uri="{FF2B5EF4-FFF2-40B4-BE49-F238E27FC236}">
                <a16:creationId xmlns:a16="http://schemas.microsoft.com/office/drawing/2014/main" id="{A4650303-9991-0A98-C7E2-D2BE30D3D0C1}"/>
              </a:ext>
            </a:extLst>
          </p:cNvPr>
          <p:cNvGrpSpPr/>
          <p:nvPr/>
        </p:nvGrpSpPr>
        <p:grpSpPr>
          <a:xfrm rot="7762257" flipH="1">
            <a:off x="4904310" y="85906"/>
            <a:ext cx="589188" cy="816039"/>
            <a:chOff x="7354581" y="3323800"/>
            <a:chExt cx="939478" cy="1644077"/>
          </a:xfrm>
        </p:grpSpPr>
        <p:sp>
          <p:nvSpPr>
            <p:cNvPr id="22" name="Google Shape;1879;p14">
              <a:extLst>
                <a:ext uri="{FF2B5EF4-FFF2-40B4-BE49-F238E27FC236}">
                  <a16:creationId xmlns:a16="http://schemas.microsoft.com/office/drawing/2014/main" id="{078FADAD-084C-E795-E097-1CF6A3B8CC0C}"/>
                </a:ext>
              </a:extLst>
            </p:cNvPr>
            <p:cNvSpPr/>
            <p:nvPr/>
          </p:nvSpPr>
          <p:spPr>
            <a:xfrm>
              <a:off x="7507061" y="4467103"/>
              <a:ext cx="781494" cy="491850"/>
            </a:xfrm>
            <a:custGeom>
              <a:avLst/>
              <a:gdLst/>
              <a:ahLst/>
              <a:cxnLst/>
              <a:rect l="l" t="t" r="r" b="b"/>
              <a:pathLst>
                <a:path w="29253" h="18411" extrusionOk="0">
                  <a:moveTo>
                    <a:pt x="26615" y="1"/>
                  </a:moveTo>
                  <a:cubicBezTo>
                    <a:pt x="26615" y="1"/>
                    <a:pt x="24400" y="694"/>
                    <a:pt x="21190" y="1631"/>
                  </a:cubicBezTo>
                  <a:cubicBezTo>
                    <a:pt x="14867" y="3461"/>
                    <a:pt x="4699" y="6279"/>
                    <a:pt x="0" y="6722"/>
                  </a:cubicBezTo>
                  <a:cubicBezTo>
                    <a:pt x="0" y="6722"/>
                    <a:pt x="58" y="7376"/>
                    <a:pt x="199" y="8352"/>
                  </a:cubicBezTo>
                  <a:cubicBezTo>
                    <a:pt x="527" y="10592"/>
                    <a:pt x="1303" y="14649"/>
                    <a:pt x="2966" y="17256"/>
                  </a:cubicBezTo>
                  <a:cubicBezTo>
                    <a:pt x="3489" y="18076"/>
                    <a:pt x="4855" y="18411"/>
                    <a:pt x="6693" y="18411"/>
                  </a:cubicBezTo>
                  <a:cubicBezTo>
                    <a:pt x="9889" y="18411"/>
                    <a:pt x="14513" y="17397"/>
                    <a:pt x="18610" y="16158"/>
                  </a:cubicBezTo>
                  <a:cubicBezTo>
                    <a:pt x="22872" y="14874"/>
                    <a:pt x="26570" y="13346"/>
                    <a:pt x="27507" y="12473"/>
                  </a:cubicBezTo>
                  <a:cubicBezTo>
                    <a:pt x="29253" y="10830"/>
                    <a:pt x="27892" y="4700"/>
                    <a:pt x="27096" y="1682"/>
                  </a:cubicBezTo>
                  <a:cubicBezTo>
                    <a:pt x="26820" y="649"/>
                    <a:pt x="26615" y="1"/>
                    <a:pt x="266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3" name="Google Shape;1880;p14">
              <a:extLst>
                <a:ext uri="{FF2B5EF4-FFF2-40B4-BE49-F238E27FC236}">
                  <a16:creationId xmlns:a16="http://schemas.microsoft.com/office/drawing/2014/main" id="{CD2E6A95-E559-2097-C230-C87941256FFD}"/>
                </a:ext>
              </a:extLst>
            </p:cNvPr>
            <p:cNvSpPr/>
            <p:nvPr/>
          </p:nvSpPr>
          <p:spPr>
            <a:xfrm>
              <a:off x="7498139" y="4458341"/>
              <a:ext cx="795920" cy="509535"/>
            </a:xfrm>
            <a:custGeom>
              <a:avLst/>
              <a:gdLst/>
              <a:ahLst/>
              <a:cxnLst/>
              <a:rect l="l" t="t" r="r" b="b"/>
              <a:pathLst>
                <a:path w="29793" h="19073" extrusionOk="0">
                  <a:moveTo>
                    <a:pt x="26730" y="739"/>
                  </a:moveTo>
                  <a:cubicBezTo>
                    <a:pt x="26814" y="1022"/>
                    <a:pt x="26949" y="1497"/>
                    <a:pt x="27109" y="2094"/>
                  </a:cubicBezTo>
                  <a:cubicBezTo>
                    <a:pt x="28579" y="7666"/>
                    <a:pt x="28759" y="11485"/>
                    <a:pt x="27616" y="12564"/>
                  </a:cubicBezTo>
                  <a:cubicBezTo>
                    <a:pt x="26730" y="13392"/>
                    <a:pt x="23039" y="14913"/>
                    <a:pt x="18847" y="16171"/>
                  </a:cubicBezTo>
                  <a:cubicBezTo>
                    <a:pt x="14562" y="17473"/>
                    <a:pt x="10025" y="18419"/>
                    <a:pt x="6982" y="18419"/>
                  </a:cubicBezTo>
                  <a:cubicBezTo>
                    <a:pt x="5267" y="18419"/>
                    <a:pt x="4027" y="18118"/>
                    <a:pt x="3576" y="17410"/>
                  </a:cubicBezTo>
                  <a:cubicBezTo>
                    <a:pt x="1946" y="14849"/>
                    <a:pt x="1175" y="10811"/>
                    <a:pt x="854" y="8635"/>
                  </a:cubicBezTo>
                  <a:cubicBezTo>
                    <a:pt x="771" y="8077"/>
                    <a:pt x="720" y="7621"/>
                    <a:pt x="694" y="7345"/>
                  </a:cubicBezTo>
                  <a:cubicBezTo>
                    <a:pt x="5296" y="6831"/>
                    <a:pt x="14566" y="4315"/>
                    <a:pt x="21608" y="2274"/>
                  </a:cubicBezTo>
                  <a:cubicBezTo>
                    <a:pt x="24098" y="1548"/>
                    <a:pt x="26005" y="964"/>
                    <a:pt x="26730" y="739"/>
                  </a:cubicBezTo>
                  <a:close/>
                  <a:moveTo>
                    <a:pt x="26945" y="0"/>
                  </a:moveTo>
                  <a:cubicBezTo>
                    <a:pt x="26914" y="0"/>
                    <a:pt x="26883" y="5"/>
                    <a:pt x="26852" y="14"/>
                  </a:cubicBezTo>
                  <a:cubicBezTo>
                    <a:pt x="26827" y="27"/>
                    <a:pt x="24599" y="727"/>
                    <a:pt x="21434" y="1645"/>
                  </a:cubicBezTo>
                  <a:cubicBezTo>
                    <a:pt x="14238" y="3731"/>
                    <a:pt x="4744" y="6305"/>
                    <a:pt x="309" y="6722"/>
                  </a:cubicBezTo>
                  <a:cubicBezTo>
                    <a:pt x="129" y="6741"/>
                    <a:pt x="1" y="6896"/>
                    <a:pt x="13" y="7075"/>
                  </a:cubicBezTo>
                  <a:cubicBezTo>
                    <a:pt x="13" y="7101"/>
                    <a:pt x="65" y="7749"/>
                    <a:pt x="212" y="8725"/>
                  </a:cubicBezTo>
                  <a:cubicBezTo>
                    <a:pt x="533" y="10959"/>
                    <a:pt x="1329" y="15099"/>
                    <a:pt x="3030" y="17757"/>
                  </a:cubicBezTo>
                  <a:cubicBezTo>
                    <a:pt x="3640" y="18720"/>
                    <a:pt x="5162" y="19073"/>
                    <a:pt x="7055" y="19073"/>
                  </a:cubicBezTo>
                  <a:cubicBezTo>
                    <a:pt x="11087" y="19073"/>
                    <a:pt x="16813" y="17468"/>
                    <a:pt x="19046" y="16800"/>
                  </a:cubicBezTo>
                  <a:cubicBezTo>
                    <a:pt x="23392" y="15491"/>
                    <a:pt x="27103" y="13944"/>
                    <a:pt x="28066" y="13039"/>
                  </a:cubicBezTo>
                  <a:cubicBezTo>
                    <a:pt x="29792" y="11415"/>
                    <a:pt x="28842" y="6100"/>
                    <a:pt x="27745" y="1927"/>
                  </a:cubicBezTo>
                  <a:cubicBezTo>
                    <a:pt x="27475" y="900"/>
                    <a:pt x="27270" y="258"/>
                    <a:pt x="27257" y="226"/>
                  </a:cubicBezTo>
                  <a:cubicBezTo>
                    <a:pt x="27215" y="90"/>
                    <a:pt x="27083" y="0"/>
                    <a:pt x="269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4" name="Google Shape;1881;p14">
              <a:extLst>
                <a:ext uri="{FF2B5EF4-FFF2-40B4-BE49-F238E27FC236}">
                  <a16:creationId xmlns:a16="http://schemas.microsoft.com/office/drawing/2014/main" id="{5C4A780E-C6B2-ECC1-3A45-56C3098B4848}"/>
                </a:ext>
              </a:extLst>
            </p:cNvPr>
            <p:cNvSpPr/>
            <p:nvPr/>
          </p:nvSpPr>
          <p:spPr>
            <a:xfrm>
              <a:off x="7372264" y="3332749"/>
              <a:ext cx="869653" cy="1358912"/>
            </a:xfrm>
            <a:custGeom>
              <a:avLst/>
              <a:gdLst/>
              <a:ahLst/>
              <a:cxnLst/>
              <a:rect l="l" t="t" r="r" b="b"/>
              <a:pathLst>
                <a:path w="32553" h="50867" extrusionOk="0">
                  <a:moveTo>
                    <a:pt x="9655" y="0"/>
                  </a:moveTo>
                  <a:cubicBezTo>
                    <a:pt x="9655" y="0"/>
                    <a:pt x="9187" y="39"/>
                    <a:pt x="8635" y="109"/>
                  </a:cubicBezTo>
                  <a:cubicBezTo>
                    <a:pt x="7890" y="206"/>
                    <a:pt x="6991" y="360"/>
                    <a:pt x="6991" y="552"/>
                  </a:cubicBezTo>
                  <a:lnTo>
                    <a:pt x="5688" y="5392"/>
                  </a:lnTo>
                  <a:lnTo>
                    <a:pt x="5553" y="5887"/>
                  </a:lnTo>
                  <a:cubicBezTo>
                    <a:pt x="3243" y="11388"/>
                    <a:pt x="1387" y="17076"/>
                    <a:pt x="1" y="22879"/>
                  </a:cubicBezTo>
                  <a:lnTo>
                    <a:pt x="2934" y="40409"/>
                  </a:lnTo>
                  <a:lnTo>
                    <a:pt x="4674" y="50866"/>
                  </a:lnTo>
                  <a:lnTo>
                    <a:pt x="5233" y="50809"/>
                  </a:lnTo>
                  <a:cubicBezTo>
                    <a:pt x="13744" y="49859"/>
                    <a:pt x="21589" y="47702"/>
                    <a:pt x="26666" y="46071"/>
                  </a:cubicBezTo>
                  <a:cubicBezTo>
                    <a:pt x="29388" y="45192"/>
                    <a:pt x="31320" y="44473"/>
                    <a:pt x="32129" y="44145"/>
                  </a:cubicBezTo>
                  <a:lnTo>
                    <a:pt x="32553" y="43979"/>
                  </a:lnTo>
                  <a:lnTo>
                    <a:pt x="29221" y="34074"/>
                  </a:lnTo>
                  <a:lnTo>
                    <a:pt x="23540" y="17101"/>
                  </a:lnTo>
                  <a:cubicBezTo>
                    <a:pt x="21383" y="13327"/>
                    <a:pt x="13308" y="4776"/>
                    <a:pt x="13308" y="4776"/>
                  </a:cubicBezTo>
                  <a:lnTo>
                    <a:pt x="12878" y="4218"/>
                  </a:lnTo>
                  <a:lnTo>
                    <a:pt x="965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5" name="Google Shape;1882;p14">
              <a:extLst>
                <a:ext uri="{FF2B5EF4-FFF2-40B4-BE49-F238E27FC236}">
                  <a16:creationId xmlns:a16="http://schemas.microsoft.com/office/drawing/2014/main" id="{E835223E-D1F5-3ADD-8BA4-7D3A08277422}"/>
                </a:ext>
              </a:extLst>
            </p:cNvPr>
            <p:cNvSpPr/>
            <p:nvPr/>
          </p:nvSpPr>
          <p:spPr>
            <a:xfrm>
              <a:off x="7363368" y="3323800"/>
              <a:ext cx="888167" cy="1376437"/>
            </a:xfrm>
            <a:custGeom>
              <a:avLst/>
              <a:gdLst/>
              <a:ahLst/>
              <a:cxnLst/>
              <a:rect l="l" t="t" r="r" b="b"/>
              <a:pathLst>
                <a:path w="33246" h="51523" extrusionOk="0">
                  <a:moveTo>
                    <a:pt x="9834" y="669"/>
                  </a:moveTo>
                  <a:lnTo>
                    <a:pt x="13378" y="5304"/>
                  </a:lnTo>
                  <a:cubicBezTo>
                    <a:pt x="13391" y="5310"/>
                    <a:pt x="13397" y="5323"/>
                    <a:pt x="13403" y="5329"/>
                  </a:cubicBezTo>
                  <a:cubicBezTo>
                    <a:pt x="13480" y="5413"/>
                    <a:pt x="21434" y="13848"/>
                    <a:pt x="23572" y="17565"/>
                  </a:cubicBezTo>
                  <a:lnTo>
                    <a:pt x="29240" y="34505"/>
                  </a:lnTo>
                  <a:lnTo>
                    <a:pt x="32469" y="44127"/>
                  </a:lnTo>
                  <a:lnTo>
                    <a:pt x="32334" y="44179"/>
                  </a:lnTo>
                  <a:cubicBezTo>
                    <a:pt x="31403" y="44558"/>
                    <a:pt x="29419" y="45283"/>
                    <a:pt x="26897" y="46092"/>
                  </a:cubicBezTo>
                  <a:cubicBezTo>
                    <a:pt x="21793" y="47729"/>
                    <a:pt x="13955" y="49879"/>
                    <a:pt x="5527" y="50810"/>
                  </a:cubicBezTo>
                  <a:lnTo>
                    <a:pt x="5270" y="50842"/>
                  </a:lnTo>
                  <a:lnTo>
                    <a:pt x="3588" y="40687"/>
                  </a:lnTo>
                  <a:lnTo>
                    <a:pt x="661" y="23220"/>
                  </a:lnTo>
                  <a:cubicBezTo>
                    <a:pt x="2048" y="17455"/>
                    <a:pt x="3890" y="11813"/>
                    <a:pt x="6182" y="6344"/>
                  </a:cubicBezTo>
                  <a:cubicBezTo>
                    <a:pt x="6188" y="6331"/>
                    <a:pt x="6195" y="6318"/>
                    <a:pt x="6195" y="6305"/>
                  </a:cubicBezTo>
                  <a:lnTo>
                    <a:pt x="7613" y="1041"/>
                  </a:lnTo>
                  <a:cubicBezTo>
                    <a:pt x="7722" y="990"/>
                    <a:pt x="8063" y="881"/>
                    <a:pt x="9006" y="765"/>
                  </a:cubicBezTo>
                  <a:cubicBezTo>
                    <a:pt x="9340" y="720"/>
                    <a:pt x="9648" y="688"/>
                    <a:pt x="9834" y="669"/>
                  </a:cubicBezTo>
                  <a:close/>
                  <a:moveTo>
                    <a:pt x="9978" y="1"/>
                  </a:moveTo>
                  <a:cubicBezTo>
                    <a:pt x="9971" y="1"/>
                    <a:pt x="9964" y="1"/>
                    <a:pt x="9956" y="1"/>
                  </a:cubicBezTo>
                  <a:cubicBezTo>
                    <a:pt x="9937" y="8"/>
                    <a:pt x="9475" y="46"/>
                    <a:pt x="8929" y="117"/>
                  </a:cubicBezTo>
                  <a:cubicBezTo>
                    <a:pt x="7369" y="316"/>
                    <a:pt x="7029" y="509"/>
                    <a:pt x="7003" y="830"/>
                  </a:cubicBezTo>
                  <a:lnTo>
                    <a:pt x="5578" y="6113"/>
                  </a:lnTo>
                  <a:cubicBezTo>
                    <a:pt x="3267" y="11627"/>
                    <a:pt x="1406" y="17321"/>
                    <a:pt x="13" y="23130"/>
                  </a:cubicBezTo>
                  <a:cubicBezTo>
                    <a:pt x="6" y="23175"/>
                    <a:pt x="0" y="23220"/>
                    <a:pt x="13" y="23265"/>
                  </a:cubicBezTo>
                  <a:lnTo>
                    <a:pt x="2940" y="40796"/>
                  </a:lnTo>
                  <a:lnTo>
                    <a:pt x="4686" y="51253"/>
                  </a:lnTo>
                  <a:cubicBezTo>
                    <a:pt x="4712" y="51407"/>
                    <a:pt x="4847" y="51522"/>
                    <a:pt x="5007" y="51522"/>
                  </a:cubicBezTo>
                  <a:lnTo>
                    <a:pt x="5039" y="51522"/>
                  </a:lnTo>
                  <a:lnTo>
                    <a:pt x="5604" y="51458"/>
                  </a:lnTo>
                  <a:cubicBezTo>
                    <a:pt x="14077" y="50521"/>
                    <a:pt x="21967" y="48358"/>
                    <a:pt x="27096" y="46714"/>
                  </a:cubicBezTo>
                  <a:cubicBezTo>
                    <a:pt x="29638" y="45899"/>
                    <a:pt x="31641" y="45161"/>
                    <a:pt x="32578" y="44782"/>
                  </a:cubicBezTo>
                  <a:lnTo>
                    <a:pt x="33001" y="44615"/>
                  </a:lnTo>
                  <a:cubicBezTo>
                    <a:pt x="33162" y="44551"/>
                    <a:pt x="33245" y="44371"/>
                    <a:pt x="33188" y="44211"/>
                  </a:cubicBezTo>
                  <a:lnTo>
                    <a:pt x="29862" y="34300"/>
                  </a:lnTo>
                  <a:lnTo>
                    <a:pt x="24181" y="17327"/>
                  </a:lnTo>
                  <a:cubicBezTo>
                    <a:pt x="24175" y="17308"/>
                    <a:pt x="24162" y="17289"/>
                    <a:pt x="24156" y="17269"/>
                  </a:cubicBezTo>
                  <a:cubicBezTo>
                    <a:pt x="22024" y="13540"/>
                    <a:pt x="14360" y="5387"/>
                    <a:pt x="13891" y="4893"/>
                  </a:cubicBezTo>
                  <a:lnTo>
                    <a:pt x="10245" y="130"/>
                  </a:lnTo>
                  <a:cubicBezTo>
                    <a:pt x="10179" y="46"/>
                    <a:pt x="10085" y="1"/>
                    <a:pt x="99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6" name="Google Shape;1883;p14">
              <a:extLst>
                <a:ext uri="{FF2B5EF4-FFF2-40B4-BE49-F238E27FC236}">
                  <a16:creationId xmlns:a16="http://schemas.microsoft.com/office/drawing/2014/main" id="{BB87D7CA-D9C5-56D6-D781-4774239C67BB}"/>
                </a:ext>
              </a:extLst>
            </p:cNvPr>
            <p:cNvSpPr/>
            <p:nvPr/>
          </p:nvSpPr>
          <p:spPr>
            <a:xfrm>
              <a:off x="7450642" y="4242813"/>
              <a:ext cx="791272" cy="448652"/>
            </a:xfrm>
            <a:custGeom>
              <a:avLst/>
              <a:gdLst/>
              <a:ahLst/>
              <a:cxnLst/>
              <a:rect l="l" t="t" r="r" b="b"/>
              <a:pathLst>
                <a:path w="29619" h="16794" extrusionOk="0">
                  <a:moveTo>
                    <a:pt x="26307" y="0"/>
                  </a:moveTo>
                  <a:cubicBezTo>
                    <a:pt x="13654" y="5463"/>
                    <a:pt x="0" y="6336"/>
                    <a:pt x="0" y="6336"/>
                  </a:cubicBezTo>
                  <a:lnTo>
                    <a:pt x="508" y="9385"/>
                  </a:lnTo>
                  <a:lnTo>
                    <a:pt x="1015" y="12454"/>
                  </a:lnTo>
                  <a:lnTo>
                    <a:pt x="1740" y="16793"/>
                  </a:lnTo>
                  <a:cubicBezTo>
                    <a:pt x="16626" y="15240"/>
                    <a:pt x="29619" y="9912"/>
                    <a:pt x="29619" y="9912"/>
                  </a:cubicBezTo>
                  <a:lnTo>
                    <a:pt x="28117" y="5431"/>
                  </a:lnTo>
                  <a:lnTo>
                    <a:pt x="27359" y="3152"/>
                  </a:lnTo>
                  <a:lnTo>
                    <a:pt x="26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7" name="Google Shape;1884;p14">
              <a:extLst>
                <a:ext uri="{FF2B5EF4-FFF2-40B4-BE49-F238E27FC236}">
                  <a16:creationId xmlns:a16="http://schemas.microsoft.com/office/drawing/2014/main" id="{0EA03ACB-F94B-1307-0F7A-A601083788E0}"/>
                </a:ext>
              </a:extLst>
            </p:cNvPr>
            <p:cNvSpPr/>
            <p:nvPr/>
          </p:nvSpPr>
          <p:spPr>
            <a:xfrm>
              <a:off x="7442414" y="4234799"/>
              <a:ext cx="808423" cy="464707"/>
            </a:xfrm>
            <a:custGeom>
              <a:avLst/>
              <a:gdLst/>
              <a:ahLst/>
              <a:cxnLst/>
              <a:rect l="l" t="t" r="r" b="b"/>
              <a:pathLst>
                <a:path w="30261" h="17395" extrusionOk="0">
                  <a:moveTo>
                    <a:pt x="26428" y="698"/>
                  </a:moveTo>
                  <a:lnTo>
                    <a:pt x="29548" y="10038"/>
                  </a:lnTo>
                  <a:cubicBezTo>
                    <a:pt x="27667" y="10783"/>
                    <a:pt x="15715" y="15328"/>
                    <a:pt x="2292" y="16772"/>
                  </a:cubicBezTo>
                  <a:lnTo>
                    <a:pt x="649" y="6912"/>
                  </a:lnTo>
                  <a:cubicBezTo>
                    <a:pt x="2793" y="6732"/>
                    <a:pt x="15041" y="5551"/>
                    <a:pt x="26428" y="698"/>
                  </a:cubicBezTo>
                  <a:close/>
                  <a:moveTo>
                    <a:pt x="26615" y="0"/>
                  </a:moveTo>
                  <a:cubicBezTo>
                    <a:pt x="26573" y="0"/>
                    <a:pt x="26531" y="8"/>
                    <a:pt x="26493" y="24"/>
                  </a:cubicBezTo>
                  <a:cubicBezTo>
                    <a:pt x="14039" y="5410"/>
                    <a:pt x="424" y="6334"/>
                    <a:pt x="289" y="6347"/>
                  </a:cubicBezTo>
                  <a:cubicBezTo>
                    <a:pt x="199" y="6347"/>
                    <a:pt x="122" y="6392"/>
                    <a:pt x="71" y="6456"/>
                  </a:cubicBezTo>
                  <a:cubicBezTo>
                    <a:pt x="20" y="6521"/>
                    <a:pt x="0" y="6604"/>
                    <a:pt x="13" y="6687"/>
                  </a:cubicBezTo>
                  <a:lnTo>
                    <a:pt x="1753" y="17144"/>
                  </a:lnTo>
                  <a:cubicBezTo>
                    <a:pt x="1778" y="17292"/>
                    <a:pt x="1900" y="17395"/>
                    <a:pt x="2048" y="17395"/>
                  </a:cubicBezTo>
                  <a:lnTo>
                    <a:pt x="2080" y="17395"/>
                  </a:lnTo>
                  <a:cubicBezTo>
                    <a:pt x="16838" y="15848"/>
                    <a:pt x="29908" y="10539"/>
                    <a:pt x="30042" y="10488"/>
                  </a:cubicBezTo>
                  <a:cubicBezTo>
                    <a:pt x="30184" y="10423"/>
                    <a:pt x="30261" y="10263"/>
                    <a:pt x="30209" y="10115"/>
                  </a:cubicBezTo>
                  <a:lnTo>
                    <a:pt x="26897" y="204"/>
                  </a:lnTo>
                  <a:cubicBezTo>
                    <a:pt x="26865" y="127"/>
                    <a:pt x="26807" y="63"/>
                    <a:pt x="26736" y="24"/>
                  </a:cubicBezTo>
                  <a:cubicBezTo>
                    <a:pt x="26698" y="8"/>
                    <a:pt x="26656" y="0"/>
                    <a:pt x="2661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8" name="Google Shape;1885;p14">
              <a:extLst>
                <a:ext uri="{FF2B5EF4-FFF2-40B4-BE49-F238E27FC236}">
                  <a16:creationId xmlns:a16="http://schemas.microsoft.com/office/drawing/2014/main" id="{7AA2C028-15AE-4964-797E-70A48189C592}"/>
                </a:ext>
              </a:extLst>
            </p:cNvPr>
            <p:cNvSpPr/>
            <p:nvPr/>
          </p:nvSpPr>
          <p:spPr>
            <a:xfrm>
              <a:off x="7372104" y="3445749"/>
              <a:ext cx="629218" cy="498555"/>
            </a:xfrm>
            <a:custGeom>
              <a:avLst/>
              <a:gdLst/>
              <a:ahLst/>
              <a:cxnLst/>
              <a:rect l="l" t="t" r="r" b="b"/>
              <a:pathLst>
                <a:path w="23553" h="18662" extrusionOk="0">
                  <a:moveTo>
                    <a:pt x="12877" y="1"/>
                  </a:moveTo>
                  <a:lnTo>
                    <a:pt x="5675" y="1182"/>
                  </a:lnTo>
                  <a:lnTo>
                    <a:pt x="5540" y="1670"/>
                  </a:lnTo>
                  <a:cubicBezTo>
                    <a:pt x="3236" y="7177"/>
                    <a:pt x="1387" y="12858"/>
                    <a:pt x="0" y="18661"/>
                  </a:cubicBezTo>
                  <a:cubicBezTo>
                    <a:pt x="1111" y="18642"/>
                    <a:pt x="4359" y="13975"/>
                    <a:pt x="5893" y="13776"/>
                  </a:cubicBezTo>
                  <a:cubicBezTo>
                    <a:pt x="5946" y="13769"/>
                    <a:pt x="6001" y="13766"/>
                    <a:pt x="6057" y="13766"/>
                  </a:cubicBezTo>
                  <a:cubicBezTo>
                    <a:pt x="7580" y="13766"/>
                    <a:pt x="10460" y="16231"/>
                    <a:pt x="11677" y="16231"/>
                  </a:cubicBezTo>
                  <a:cubicBezTo>
                    <a:pt x="11732" y="16231"/>
                    <a:pt x="11783" y="16226"/>
                    <a:pt x="11831" y="16216"/>
                  </a:cubicBezTo>
                  <a:cubicBezTo>
                    <a:pt x="12980" y="15965"/>
                    <a:pt x="14412" y="12139"/>
                    <a:pt x="15464" y="11754"/>
                  </a:cubicBezTo>
                  <a:cubicBezTo>
                    <a:pt x="15542" y="11726"/>
                    <a:pt x="15642" y="11713"/>
                    <a:pt x="15762" y="11713"/>
                  </a:cubicBezTo>
                  <a:cubicBezTo>
                    <a:pt x="16990" y="11713"/>
                    <a:pt x="20254" y="13093"/>
                    <a:pt x="22378" y="13093"/>
                  </a:cubicBezTo>
                  <a:cubicBezTo>
                    <a:pt x="22832" y="13093"/>
                    <a:pt x="23234" y="13030"/>
                    <a:pt x="23553" y="12878"/>
                  </a:cubicBezTo>
                  <a:cubicBezTo>
                    <a:pt x="21409" y="9116"/>
                    <a:pt x="13301" y="565"/>
                    <a:pt x="13301" y="565"/>
                  </a:cubicBezTo>
                  <a:lnTo>
                    <a:pt x="12877"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9" name="Google Shape;1886;p14">
              <a:extLst>
                <a:ext uri="{FF2B5EF4-FFF2-40B4-BE49-F238E27FC236}">
                  <a16:creationId xmlns:a16="http://schemas.microsoft.com/office/drawing/2014/main" id="{D07C1E06-25CA-407F-C551-5149A4D63EE7}"/>
                </a:ext>
              </a:extLst>
            </p:cNvPr>
            <p:cNvSpPr/>
            <p:nvPr/>
          </p:nvSpPr>
          <p:spPr>
            <a:xfrm>
              <a:off x="7361124" y="3436319"/>
              <a:ext cx="652380" cy="516909"/>
            </a:xfrm>
            <a:custGeom>
              <a:avLst/>
              <a:gdLst/>
              <a:ahLst/>
              <a:cxnLst/>
              <a:rect l="l" t="t" r="r" b="b"/>
              <a:pathLst>
                <a:path w="24420" h="19349" extrusionOk="0">
                  <a:moveTo>
                    <a:pt x="13147" y="707"/>
                  </a:moveTo>
                  <a:lnTo>
                    <a:pt x="13455" y="1111"/>
                  </a:lnTo>
                  <a:lnTo>
                    <a:pt x="13481" y="1137"/>
                  </a:lnTo>
                  <a:cubicBezTo>
                    <a:pt x="13558" y="1220"/>
                    <a:pt x="21113" y="9212"/>
                    <a:pt x="23476" y="13051"/>
                  </a:cubicBezTo>
                  <a:cubicBezTo>
                    <a:pt x="23272" y="13098"/>
                    <a:pt x="23043" y="13119"/>
                    <a:pt x="22793" y="13119"/>
                  </a:cubicBezTo>
                  <a:cubicBezTo>
                    <a:pt x="21641" y="13119"/>
                    <a:pt x="20068" y="12674"/>
                    <a:pt x="18738" y="12300"/>
                  </a:cubicBezTo>
                  <a:cubicBezTo>
                    <a:pt x="17530" y="11958"/>
                    <a:pt x="16712" y="11739"/>
                    <a:pt x="16171" y="11739"/>
                  </a:cubicBezTo>
                  <a:cubicBezTo>
                    <a:pt x="16010" y="11739"/>
                    <a:pt x="15874" y="11758"/>
                    <a:pt x="15760" y="11799"/>
                  </a:cubicBezTo>
                  <a:cubicBezTo>
                    <a:pt x="15156" y="12024"/>
                    <a:pt x="14579" y="12967"/>
                    <a:pt x="13911" y="14065"/>
                  </a:cubicBezTo>
                  <a:cubicBezTo>
                    <a:pt x="13340" y="14989"/>
                    <a:pt x="12634" y="16145"/>
                    <a:pt x="12171" y="16248"/>
                  </a:cubicBezTo>
                  <a:cubicBezTo>
                    <a:pt x="12142" y="16254"/>
                    <a:pt x="12108" y="16258"/>
                    <a:pt x="12073" y="16258"/>
                  </a:cubicBezTo>
                  <a:cubicBezTo>
                    <a:pt x="11593" y="16258"/>
                    <a:pt x="10604" y="15683"/>
                    <a:pt x="9726" y="15169"/>
                  </a:cubicBezTo>
                  <a:cubicBezTo>
                    <a:pt x="8558" y="14490"/>
                    <a:pt x="7352" y="13789"/>
                    <a:pt x="6461" y="13789"/>
                  </a:cubicBezTo>
                  <a:cubicBezTo>
                    <a:pt x="6392" y="13789"/>
                    <a:pt x="6325" y="13793"/>
                    <a:pt x="6259" y="13802"/>
                  </a:cubicBezTo>
                  <a:cubicBezTo>
                    <a:pt x="5341" y="13924"/>
                    <a:pt x="4102" y="15227"/>
                    <a:pt x="2787" y="16601"/>
                  </a:cubicBezTo>
                  <a:cubicBezTo>
                    <a:pt x="2183" y="17230"/>
                    <a:pt x="1413" y="18032"/>
                    <a:pt x="893" y="18437"/>
                  </a:cubicBezTo>
                  <a:cubicBezTo>
                    <a:pt x="2254" y="12878"/>
                    <a:pt x="4045" y="7428"/>
                    <a:pt x="6253" y="2145"/>
                  </a:cubicBezTo>
                  <a:lnTo>
                    <a:pt x="6349" y="1824"/>
                  </a:lnTo>
                  <a:lnTo>
                    <a:pt x="13147" y="707"/>
                  </a:lnTo>
                  <a:close/>
                  <a:moveTo>
                    <a:pt x="13430" y="1"/>
                  </a:moveTo>
                  <a:lnTo>
                    <a:pt x="5829" y="1246"/>
                  </a:lnTo>
                  <a:lnTo>
                    <a:pt x="5650" y="1913"/>
                  </a:lnTo>
                  <a:cubicBezTo>
                    <a:pt x="3339" y="7434"/>
                    <a:pt x="1483" y="13128"/>
                    <a:pt x="97" y="18937"/>
                  </a:cubicBezTo>
                  <a:lnTo>
                    <a:pt x="1" y="19348"/>
                  </a:lnTo>
                  <a:lnTo>
                    <a:pt x="418" y="19348"/>
                  </a:lnTo>
                  <a:cubicBezTo>
                    <a:pt x="1047" y="19335"/>
                    <a:pt x="1907" y="18469"/>
                    <a:pt x="3255" y="17056"/>
                  </a:cubicBezTo>
                  <a:cubicBezTo>
                    <a:pt x="4321" y="15940"/>
                    <a:pt x="5656" y="14547"/>
                    <a:pt x="6343" y="14457"/>
                  </a:cubicBezTo>
                  <a:cubicBezTo>
                    <a:pt x="6382" y="14452"/>
                    <a:pt x="6423" y="14449"/>
                    <a:pt x="6465" y="14449"/>
                  </a:cubicBezTo>
                  <a:cubicBezTo>
                    <a:pt x="7177" y="14449"/>
                    <a:pt x="8350" y="15135"/>
                    <a:pt x="9392" y="15741"/>
                  </a:cubicBezTo>
                  <a:cubicBezTo>
                    <a:pt x="10469" y="16362"/>
                    <a:pt x="11416" y="16912"/>
                    <a:pt x="12087" y="16912"/>
                  </a:cubicBezTo>
                  <a:cubicBezTo>
                    <a:pt x="12164" y="16912"/>
                    <a:pt x="12237" y="16905"/>
                    <a:pt x="12306" y="16890"/>
                  </a:cubicBezTo>
                  <a:cubicBezTo>
                    <a:pt x="13045" y="16729"/>
                    <a:pt x="13731" y="15599"/>
                    <a:pt x="14463" y="14405"/>
                  </a:cubicBezTo>
                  <a:cubicBezTo>
                    <a:pt x="14970" y="13584"/>
                    <a:pt x="15593" y="12557"/>
                    <a:pt x="15985" y="12415"/>
                  </a:cubicBezTo>
                  <a:cubicBezTo>
                    <a:pt x="16031" y="12398"/>
                    <a:pt x="16096" y="12390"/>
                    <a:pt x="16176" y="12390"/>
                  </a:cubicBezTo>
                  <a:cubicBezTo>
                    <a:pt x="16651" y="12390"/>
                    <a:pt x="17657" y="12676"/>
                    <a:pt x="18559" y="12929"/>
                  </a:cubicBezTo>
                  <a:cubicBezTo>
                    <a:pt x="19981" y="13331"/>
                    <a:pt x="21541" y="13773"/>
                    <a:pt x="22782" y="13773"/>
                  </a:cubicBezTo>
                  <a:cubicBezTo>
                    <a:pt x="23282" y="13773"/>
                    <a:pt x="23731" y="13701"/>
                    <a:pt x="24098" y="13526"/>
                  </a:cubicBezTo>
                  <a:lnTo>
                    <a:pt x="24419" y="13372"/>
                  </a:lnTo>
                  <a:lnTo>
                    <a:pt x="24246" y="13070"/>
                  </a:lnTo>
                  <a:cubicBezTo>
                    <a:pt x="22128" y="9353"/>
                    <a:pt x="14437" y="1201"/>
                    <a:pt x="13969" y="700"/>
                  </a:cubicBezTo>
                  <a:lnTo>
                    <a:pt x="1343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0" name="Google Shape;1887;p14">
              <a:extLst>
                <a:ext uri="{FF2B5EF4-FFF2-40B4-BE49-F238E27FC236}">
                  <a16:creationId xmlns:a16="http://schemas.microsoft.com/office/drawing/2014/main" id="{2E328085-DC4E-008B-7211-24262F5BB309}"/>
                </a:ext>
              </a:extLst>
            </p:cNvPr>
            <p:cNvSpPr/>
            <p:nvPr/>
          </p:nvSpPr>
          <p:spPr>
            <a:xfrm>
              <a:off x="7463838" y="4327336"/>
              <a:ext cx="737601" cy="248530"/>
            </a:xfrm>
            <a:custGeom>
              <a:avLst/>
              <a:gdLst/>
              <a:ahLst/>
              <a:cxnLst/>
              <a:rect l="l" t="t" r="r" b="b"/>
              <a:pathLst>
                <a:path w="27610" h="9303" extrusionOk="0">
                  <a:moveTo>
                    <a:pt x="26852" y="1"/>
                  </a:moveTo>
                  <a:cubicBezTo>
                    <a:pt x="14592" y="5258"/>
                    <a:pt x="1" y="6234"/>
                    <a:pt x="1" y="6234"/>
                  </a:cubicBezTo>
                  <a:lnTo>
                    <a:pt x="508" y="9302"/>
                  </a:lnTo>
                  <a:cubicBezTo>
                    <a:pt x="17506" y="7698"/>
                    <a:pt x="27610" y="2267"/>
                    <a:pt x="27610" y="2267"/>
                  </a:cubicBezTo>
                  <a:lnTo>
                    <a:pt x="2685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1" name="Google Shape;1888;p14">
              <a:extLst>
                <a:ext uri="{FF2B5EF4-FFF2-40B4-BE49-F238E27FC236}">
                  <a16:creationId xmlns:a16="http://schemas.microsoft.com/office/drawing/2014/main" id="{C2C91685-ECAA-042D-05A1-4D8C52133F3C}"/>
                </a:ext>
              </a:extLst>
            </p:cNvPr>
            <p:cNvSpPr/>
            <p:nvPr/>
          </p:nvSpPr>
          <p:spPr>
            <a:xfrm>
              <a:off x="7454916" y="4318654"/>
              <a:ext cx="756302" cy="265948"/>
            </a:xfrm>
            <a:custGeom>
              <a:avLst/>
              <a:gdLst/>
              <a:ahLst/>
              <a:cxnLst/>
              <a:rect l="l" t="t" r="r" b="b"/>
              <a:pathLst>
                <a:path w="28310" h="9955" extrusionOk="0">
                  <a:moveTo>
                    <a:pt x="26994" y="762"/>
                  </a:moveTo>
                  <a:lnTo>
                    <a:pt x="27552" y="2431"/>
                  </a:lnTo>
                  <a:cubicBezTo>
                    <a:pt x="25922" y="3247"/>
                    <a:pt x="16242" y="7804"/>
                    <a:pt x="1118" y="9274"/>
                  </a:cubicBezTo>
                  <a:lnTo>
                    <a:pt x="713" y="6854"/>
                  </a:lnTo>
                  <a:cubicBezTo>
                    <a:pt x="3018" y="6668"/>
                    <a:pt x="15953" y="5410"/>
                    <a:pt x="26994" y="762"/>
                  </a:cubicBezTo>
                  <a:close/>
                  <a:moveTo>
                    <a:pt x="27184" y="0"/>
                  </a:moveTo>
                  <a:cubicBezTo>
                    <a:pt x="27142" y="0"/>
                    <a:pt x="27100" y="8"/>
                    <a:pt x="27058" y="24"/>
                  </a:cubicBezTo>
                  <a:cubicBezTo>
                    <a:pt x="14990" y="5198"/>
                    <a:pt x="457" y="6225"/>
                    <a:pt x="315" y="6232"/>
                  </a:cubicBezTo>
                  <a:cubicBezTo>
                    <a:pt x="219" y="6238"/>
                    <a:pt x="136" y="6283"/>
                    <a:pt x="78" y="6360"/>
                  </a:cubicBezTo>
                  <a:cubicBezTo>
                    <a:pt x="20" y="6431"/>
                    <a:pt x="1" y="6521"/>
                    <a:pt x="14" y="6610"/>
                  </a:cubicBezTo>
                  <a:lnTo>
                    <a:pt x="521" y="9685"/>
                  </a:lnTo>
                  <a:cubicBezTo>
                    <a:pt x="547" y="9839"/>
                    <a:pt x="681" y="9955"/>
                    <a:pt x="842" y="9955"/>
                  </a:cubicBezTo>
                  <a:lnTo>
                    <a:pt x="874" y="9955"/>
                  </a:lnTo>
                  <a:cubicBezTo>
                    <a:pt x="17744" y="8363"/>
                    <a:pt x="28002" y="2932"/>
                    <a:pt x="28104" y="2881"/>
                  </a:cubicBezTo>
                  <a:cubicBezTo>
                    <a:pt x="28239" y="2804"/>
                    <a:pt x="28310" y="2643"/>
                    <a:pt x="28258" y="2489"/>
                  </a:cubicBezTo>
                  <a:lnTo>
                    <a:pt x="27495" y="223"/>
                  </a:lnTo>
                  <a:cubicBezTo>
                    <a:pt x="27450" y="85"/>
                    <a:pt x="27322" y="0"/>
                    <a:pt x="2718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2" name="Google Shape;1889;p14">
              <a:extLst>
                <a:ext uri="{FF2B5EF4-FFF2-40B4-BE49-F238E27FC236}">
                  <a16:creationId xmlns:a16="http://schemas.microsoft.com/office/drawing/2014/main" id="{C21D961C-AC2E-BD64-9942-E700ED9F12A2}"/>
                </a:ext>
              </a:extLst>
            </p:cNvPr>
            <p:cNvSpPr/>
            <p:nvPr/>
          </p:nvSpPr>
          <p:spPr>
            <a:xfrm>
              <a:off x="7603604" y="3332909"/>
              <a:ext cx="684946" cy="1565900"/>
            </a:xfrm>
            <a:custGeom>
              <a:avLst/>
              <a:gdLst/>
              <a:ahLst/>
              <a:cxnLst/>
              <a:rect l="l" t="t" r="r" b="b"/>
              <a:pathLst>
                <a:path w="25639" h="58615" extrusionOk="0">
                  <a:moveTo>
                    <a:pt x="1021" y="1"/>
                  </a:moveTo>
                  <a:cubicBezTo>
                    <a:pt x="1021" y="1"/>
                    <a:pt x="552" y="39"/>
                    <a:pt x="0" y="110"/>
                  </a:cubicBezTo>
                  <a:cubicBezTo>
                    <a:pt x="1149" y="1939"/>
                    <a:pt x="2202" y="3827"/>
                    <a:pt x="3261" y="5714"/>
                  </a:cubicBezTo>
                  <a:cubicBezTo>
                    <a:pt x="6940" y="12287"/>
                    <a:pt x="10631" y="18905"/>
                    <a:pt x="13038" y="26044"/>
                  </a:cubicBezTo>
                  <a:cubicBezTo>
                    <a:pt x="14367" y="29998"/>
                    <a:pt x="15291" y="34074"/>
                    <a:pt x="16209" y="38144"/>
                  </a:cubicBezTo>
                  <a:cubicBezTo>
                    <a:pt x="16658" y="40127"/>
                    <a:pt x="17108" y="42111"/>
                    <a:pt x="17557" y="44095"/>
                  </a:cubicBezTo>
                  <a:cubicBezTo>
                    <a:pt x="17705" y="44762"/>
                    <a:pt x="17852" y="45423"/>
                    <a:pt x="18006" y="46078"/>
                  </a:cubicBezTo>
                  <a:cubicBezTo>
                    <a:pt x="18058" y="46309"/>
                    <a:pt x="18109" y="46540"/>
                    <a:pt x="18167" y="46778"/>
                  </a:cubicBezTo>
                  <a:cubicBezTo>
                    <a:pt x="18751" y="49384"/>
                    <a:pt x="19322" y="52196"/>
                    <a:pt x="18282" y="54654"/>
                  </a:cubicBezTo>
                  <a:cubicBezTo>
                    <a:pt x="17602" y="56246"/>
                    <a:pt x="16325" y="57498"/>
                    <a:pt x="14996" y="58615"/>
                  </a:cubicBezTo>
                  <a:cubicBezTo>
                    <a:pt x="19258" y="57331"/>
                    <a:pt x="22956" y="55803"/>
                    <a:pt x="23893" y="54930"/>
                  </a:cubicBezTo>
                  <a:cubicBezTo>
                    <a:pt x="25639" y="53287"/>
                    <a:pt x="24278" y="47157"/>
                    <a:pt x="23476" y="44152"/>
                  </a:cubicBezTo>
                  <a:lnTo>
                    <a:pt x="23906" y="43985"/>
                  </a:lnTo>
                  <a:lnTo>
                    <a:pt x="20581" y="34074"/>
                  </a:lnTo>
                  <a:lnTo>
                    <a:pt x="14906" y="17102"/>
                  </a:lnTo>
                  <a:cubicBezTo>
                    <a:pt x="12749" y="13327"/>
                    <a:pt x="4674" y="4777"/>
                    <a:pt x="4674" y="4777"/>
                  </a:cubicBezTo>
                  <a:lnTo>
                    <a:pt x="4244" y="4218"/>
                  </a:lnTo>
                  <a:lnTo>
                    <a:pt x="1021" y="1"/>
                  </a:ln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3" name="Google Shape;1890;p14">
              <a:extLst>
                <a:ext uri="{FF2B5EF4-FFF2-40B4-BE49-F238E27FC236}">
                  <a16:creationId xmlns:a16="http://schemas.microsoft.com/office/drawing/2014/main" id="{A07E730C-8871-B7DB-102E-514485681CD9}"/>
                </a:ext>
              </a:extLst>
            </p:cNvPr>
            <p:cNvSpPr/>
            <p:nvPr/>
          </p:nvSpPr>
          <p:spPr>
            <a:xfrm>
              <a:off x="7521299" y="3812211"/>
              <a:ext cx="134457" cy="577605"/>
            </a:xfrm>
            <a:custGeom>
              <a:avLst/>
              <a:gdLst/>
              <a:ahLst/>
              <a:cxnLst/>
              <a:rect l="l" t="t" r="r" b="b"/>
              <a:pathLst>
                <a:path w="5033" h="21621" extrusionOk="0">
                  <a:moveTo>
                    <a:pt x="642" y="1"/>
                  </a:moveTo>
                  <a:lnTo>
                    <a:pt x="0" y="110"/>
                  </a:lnTo>
                  <a:cubicBezTo>
                    <a:pt x="26" y="257"/>
                    <a:pt x="2497" y="14746"/>
                    <a:pt x="4404" y="21621"/>
                  </a:cubicBezTo>
                  <a:lnTo>
                    <a:pt x="5033" y="21447"/>
                  </a:lnTo>
                  <a:cubicBezTo>
                    <a:pt x="3133" y="14604"/>
                    <a:pt x="668" y="148"/>
                    <a:pt x="64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4" name="Google Shape;1891;p14">
              <a:extLst>
                <a:ext uri="{FF2B5EF4-FFF2-40B4-BE49-F238E27FC236}">
                  <a16:creationId xmlns:a16="http://schemas.microsoft.com/office/drawing/2014/main" id="{1233A535-57AF-0EA5-9B2C-76CBF544760A}"/>
                </a:ext>
              </a:extLst>
            </p:cNvPr>
            <p:cNvSpPr/>
            <p:nvPr/>
          </p:nvSpPr>
          <p:spPr>
            <a:xfrm>
              <a:off x="7777136" y="3757340"/>
              <a:ext cx="165873" cy="566118"/>
            </a:xfrm>
            <a:custGeom>
              <a:avLst/>
              <a:gdLst/>
              <a:ahLst/>
              <a:cxnLst/>
              <a:rect l="l" t="t" r="r" b="b"/>
              <a:pathLst>
                <a:path w="6209" h="21191" extrusionOk="0">
                  <a:moveTo>
                    <a:pt x="630" y="0"/>
                  </a:moveTo>
                  <a:lnTo>
                    <a:pt x="1" y="187"/>
                  </a:lnTo>
                  <a:cubicBezTo>
                    <a:pt x="46" y="328"/>
                    <a:pt x="4173" y="14264"/>
                    <a:pt x="5566" y="21190"/>
                  </a:cubicBezTo>
                  <a:lnTo>
                    <a:pt x="6208" y="21062"/>
                  </a:lnTo>
                  <a:cubicBezTo>
                    <a:pt x="4809" y="14103"/>
                    <a:pt x="668" y="142"/>
                    <a:pt x="6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5" name="Google Shape;1892;p14">
              <a:extLst>
                <a:ext uri="{FF2B5EF4-FFF2-40B4-BE49-F238E27FC236}">
                  <a16:creationId xmlns:a16="http://schemas.microsoft.com/office/drawing/2014/main" id="{0C917073-126D-2F6F-7392-25104BDFC107}"/>
                </a:ext>
              </a:extLst>
            </p:cNvPr>
            <p:cNvSpPr/>
            <p:nvPr/>
          </p:nvSpPr>
          <p:spPr>
            <a:xfrm>
              <a:off x="7679898" y="3877206"/>
              <a:ext cx="114260" cy="484664"/>
            </a:xfrm>
            <a:custGeom>
              <a:avLst/>
              <a:gdLst/>
              <a:ahLst/>
              <a:cxnLst/>
              <a:rect l="l" t="t" r="r" b="b"/>
              <a:pathLst>
                <a:path w="4277" h="18142" extrusionOk="0">
                  <a:moveTo>
                    <a:pt x="643" y="0"/>
                  </a:moveTo>
                  <a:lnTo>
                    <a:pt x="1" y="129"/>
                  </a:lnTo>
                  <a:cubicBezTo>
                    <a:pt x="27" y="257"/>
                    <a:pt x="2594" y="12929"/>
                    <a:pt x="3634" y="18141"/>
                  </a:cubicBezTo>
                  <a:lnTo>
                    <a:pt x="4276" y="18013"/>
                  </a:lnTo>
                  <a:cubicBezTo>
                    <a:pt x="3236" y="12800"/>
                    <a:pt x="669" y="129"/>
                    <a:pt x="64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6" name="Google Shape;1893;p14">
              <a:extLst>
                <a:ext uri="{FF2B5EF4-FFF2-40B4-BE49-F238E27FC236}">
                  <a16:creationId xmlns:a16="http://schemas.microsoft.com/office/drawing/2014/main" id="{1888D742-01F7-134B-9FE7-7BC7E7C42B1F}"/>
                </a:ext>
              </a:extLst>
            </p:cNvPr>
            <p:cNvSpPr/>
            <p:nvPr/>
          </p:nvSpPr>
          <p:spPr>
            <a:xfrm>
              <a:off x="7410518" y="3908248"/>
              <a:ext cx="104803" cy="501120"/>
            </a:xfrm>
            <a:custGeom>
              <a:avLst/>
              <a:gdLst/>
              <a:ahLst/>
              <a:cxnLst/>
              <a:rect l="l" t="t" r="r" b="b"/>
              <a:pathLst>
                <a:path w="3923" h="18758" extrusionOk="0">
                  <a:moveTo>
                    <a:pt x="642" y="0"/>
                  </a:moveTo>
                  <a:lnTo>
                    <a:pt x="0" y="97"/>
                  </a:lnTo>
                  <a:cubicBezTo>
                    <a:pt x="26" y="238"/>
                    <a:pt x="2157" y="14322"/>
                    <a:pt x="3293" y="18757"/>
                  </a:cubicBezTo>
                  <a:lnTo>
                    <a:pt x="3922" y="18597"/>
                  </a:lnTo>
                  <a:cubicBezTo>
                    <a:pt x="2793" y="14193"/>
                    <a:pt x="668" y="142"/>
                    <a:pt x="64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7" name="Google Shape;1894;p14">
              <a:extLst>
                <a:ext uri="{FF2B5EF4-FFF2-40B4-BE49-F238E27FC236}">
                  <a16:creationId xmlns:a16="http://schemas.microsoft.com/office/drawing/2014/main" id="{F0DC74DF-1076-8A3A-8B01-3BC272A59846}"/>
                </a:ext>
              </a:extLst>
            </p:cNvPr>
            <p:cNvSpPr/>
            <p:nvPr/>
          </p:nvSpPr>
          <p:spPr>
            <a:xfrm>
              <a:off x="7925984" y="3789397"/>
              <a:ext cx="144582" cy="491342"/>
            </a:xfrm>
            <a:custGeom>
              <a:avLst/>
              <a:gdLst/>
              <a:ahLst/>
              <a:cxnLst/>
              <a:rect l="l" t="t" r="r" b="b"/>
              <a:pathLst>
                <a:path w="5412" h="18392" extrusionOk="0">
                  <a:moveTo>
                    <a:pt x="630" y="1"/>
                  </a:moveTo>
                  <a:lnTo>
                    <a:pt x="1" y="181"/>
                  </a:lnTo>
                  <a:cubicBezTo>
                    <a:pt x="46" y="335"/>
                    <a:pt x="4237" y="15131"/>
                    <a:pt x="4770" y="18392"/>
                  </a:cubicBezTo>
                  <a:lnTo>
                    <a:pt x="5412" y="18289"/>
                  </a:lnTo>
                  <a:cubicBezTo>
                    <a:pt x="4879" y="14990"/>
                    <a:pt x="803" y="611"/>
                    <a:pt x="6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8" name="Google Shape;1895;p14">
              <a:extLst>
                <a:ext uri="{FF2B5EF4-FFF2-40B4-BE49-F238E27FC236}">
                  <a16:creationId xmlns:a16="http://schemas.microsoft.com/office/drawing/2014/main" id="{F742C904-57D1-A0DC-0E6C-BFA54E19FD59}"/>
                </a:ext>
              </a:extLst>
            </p:cNvPr>
            <p:cNvSpPr/>
            <p:nvPr/>
          </p:nvSpPr>
          <p:spPr>
            <a:xfrm rot="5012803">
              <a:off x="7408865" y="4024822"/>
              <a:ext cx="335451" cy="266849"/>
            </a:xfrm>
            <a:custGeom>
              <a:avLst/>
              <a:gdLst/>
              <a:ahLst/>
              <a:cxnLst/>
              <a:rect l="l" t="t" r="r" b="b"/>
              <a:pathLst>
                <a:path w="12557" h="9989" extrusionOk="0">
                  <a:moveTo>
                    <a:pt x="5817" y="1"/>
                  </a:moveTo>
                  <a:cubicBezTo>
                    <a:pt x="5448" y="1"/>
                    <a:pt x="5060" y="44"/>
                    <a:pt x="4654" y="137"/>
                  </a:cubicBezTo>
                  <a:cubicBezTo>
                    <a:pt x="4539" y="162"/>
                    <a:pt x="4417" y="188"/>
                    <a:pt x="4301" y="227"/>
                  </a:cubicBezTo>
                  <a:cubicBezTo>
                    <a:pt x="655" y="1254"/>
                    <a:pt x="0" y="4605"/>
                    <a:pt x="1239" y="7095"/>
                  </a:cubicBezTo>
                  <a:cubicBezTo>
                    <a:pt x="2076" y="8885"/>
                    <a:pt x="3870" y="9989"/>
                    <a:pt x="5790" y="9989"/>
                  </a:cubicBezTo>
                  <a:cubicBezTo>
                    <a:pt x="6121" y="9989"/>
                    <a:pt x="6457" y="9956"/>
                    <a:pt x="6792" y="9888"/>
                  </a:cubicBezTo>
                  <a:cubicBezTo>
                    <a:pt x="12557" y="8838"/>
                    <a:pt x="11090" y="1"/>
                    <a:pt x="581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9" name="Google Shape;1896;p14">
              <a:extLst>
                <a:ext uri="{FF2B5EF4-FFF2-40B4-BE49-F238E27FC236}">
                  <a16:creationId xmlns:a16="http://schemas.microsoft.com/office/drawing/2014/main" id="{6F207BD3-C5BF-73A0-1D86-5CC2ACAEFBAE}"/>
                </a:ext>
              </a:extLst>
            </p:cNvPr>
            <p:cNvSpPr/>
            <p:nvPr/>
          </p:nvSpPr>
          <p:spPr>
            <a:xfrm rot="5749646">
              <a:off x="7435127" y="4004162"/>
              <a:ext cx="285910" cy="275544"/>
            </a:xfrm>
            <a:custGeom>
              <a:avLst/>
              <a:gdLst/>
              <a:ahLst/>
              <a:cxnLst/>
              <a:rect l="l" t="t" r="r" b="b"/>
              <a:pathLst>
                <a:path w="10702" h="10314" extrusionOk="0">
                  <a:moveTo>
                    <a:pt x="5517" y="318"/>
                  </a:moveTo>
                  <a:cubicBezTo>
                    <a:pt x="6703" y="318"/>
                    <a:pt x="7837" y="837"/>
                    <a:pt x="8622" y="1731"/>
                  </a:cubicBezTo>
                  <a:cubicBezTo>
                    <a:pt x="9893" y="3137"/>
                    <a:pt x="10348" y="5358"/>
                    <a:pt x="9745" y="7129"/>
                  </a:cubicBezTo>
                  <a:cubicBezTo>
                    <a:pt x="9244" y="8612"/>
                    <a:pt x="8070" y="9588"/>
                    <a:pt x="6446" y="9883"/>
                  </a:cubicBezTo>
                  <a:cubicBezTo>
                    <a:pt x="6118" y="9951"/>
                    <a:pt x="5789" y="9984"/>
                    <a:pt x="5464" y="9984"/>
                  </a:cubicBezTo>
                  <a:cubicBezTo>
                    <a:pt x="3608" y="9984"/>
                    <a:pt x="1876" y="8912"/>
                    <a:pt x="1073" y="7181"/>
                  </a:cubicBezTo>
                  <a:cubicBezTo>
                    <a:pt x="405" y="5839"/>
                    <a:pt x="334" y="4305"/>
                    <a:pt x="887" y="3066"/>
                  </a:cubicBezTo>
                  <a:cubicBezTo>
                    <a:pt x="1426" y="1846"/>
                    <a:pt x="2511" y="973"/>
                    <a:pt x="4038" y="543"/>
                  </a:cubicBezTo>
                  <a:cubicBezTo>
                    <a:pt x="4147" y="505"/>
                    <a:pt x="4263" y="479"/>
                    <a:pt x="4379" y="453"/>
                  </a:cubicBezTo>
                  <a:cubicBezTo>
                    <a:pt x="4744" y="370"/>
                    <a:pt x="5117" y="325"/>
                    <a:pt x="5496" y="325"/>
                  </a:cubicBezTo>
                  <a:lnTo>
                    <a:pt x="5496" y="318"/>
                  </a:lnTo>
                  <a:cubicBezTo>
                    <a:pt x="5503" y="318"/>
                    <a:pt x="5510" y="318"/>
                    <a:pt x="5517" y="318"/>
                  </a:cubicBezTo>
                  <a:close/>
                  <a:moveTo>
                    <a:pt x="5503" y="0"/>
                  </a:moveTo>
                  <a:cubicBezTo>
                    <a:pt x="5115" y="0"/>
                    <a:pt x="4716" y="46"/>
                    <a:pt x="4308" y="139"/>
                  </a:cubicBezTo>
                  <a:cubicBezTo>
                    <a:pt x="4186" y="164"/>
                    <a:pt x="4058" y="197"/>
                    <a:pt x="3942" y="229"/>
                  </a:cubicBezTo>
                  <a:cubicBezTo>
                    <a:pt x="2331" y="684"/>
                    <a:pt x="1169" y="1622"/>
                    <a:pt x="585" y="2931"/>
                  </a:cubicBezTo>
                  <a:cubicBezTo>
                    <a:pt x="1" y="4260"/>
                    <a:pt x="71" y="5903"/>
                    <a:pt x="777" y="7322"/>
                  </a:cubicBezTo>
                  <a:cubicBezTo>
                    <a:pt x="1625" y="9145"/>
                    <a:pt x="3454" y="10313"/>
                    <a:pt x="5470" y="10313"/>
                  </a:cubicBezTo>
                  <a:cubicBezTo>
                    <a:pt x="5816" y="10307"/>
                    <a:pt x="6170" y="10275"/>
                    <a:pt x="6510" y="10204"/>
                  </a:cubicBezTo>
                  <a:cubicBezTo>
                    <a:pt x="8256" y="9890"/>
                    <a:pt x="9514" y="8830"/>
                    <a:pt x="10060" y="7232"/>
                  </a:cubicBezTo>
                  <a:cubicBezTo>
                    <a:pt x="10702" y="5358"/>
                    <a:pt x="10214" y="3002"/>
                    <a:pt x="8872" y="1512"/>
                  </a:cubicBezTo>
                  <a:cubicBezTo>
                    <a:pt x="7977" y="518"/>
                    <a:pt x="6806"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0" name="Google Shape;1897;p14">
              <a:extLst>
                <a:ext uri="{FF2B5EF4-FFF2-40B4-BE49-F238E27FC236}">
                  <a16:creationId xmlns:a16="http://schemas.microsoft.com/office/drawing/2014/main" id="{09D91B97-AEFC-1DBB-1C84-42789D1F45BE}"/>
                </a:ext>
              </a:extLst>
            </p:cNvPr>
            <p:cNvSpPr/>
            <p:nvPr/>
          </p:nvSpPr>
          <p:spPr>
            <a:xfrm rot="5012803">
              <a:off x="7530312" y="3970713"/>
              <a:ext cx="148692" cy="183527"/>
            </a:xfrm>
            <a:custGeom>
              <a:avLst/>
              <a:gdLst/>
              <a:ahLst/>
              <a:cxnLst/>
              <a:rect l="l" t="t" r="r" b="b"/>
              <a:pathLst>
                <a:path w="5566" h="6870" extrusionOk="0">
                  <a:moveTo>
                    <a:pt x="4301" y="1"/>
                  </a:moveTo>
                  <a:cubicBezTo>
                    <a:pt x="655" y="1028"/>
                    <a:pt x="0" y="4378"/>
                    <a:pt x="1239" y="6869"/>
                  </a:cubicBezTo>
                  <a:cubicBezTo>
                    <a:pt x="5566" y="4558"/>
                    <a:pt x="4301" y="1"/>
                    <a:pt x="430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1" name="Google Shape;1898;p14">
              <a:extLst>
                <a:ext uri="{FF2B5EF4-FFF2-40B4-BE49-F238E27FC236}">
                  <a16:creationId xmlns:a16="http://schemas.microsoft.com/office/drawing/2014/main" id="{C608B4E0-E384-B512-87DC-CE7749F27B40}"/>
                </a:ext>
              </a:extLst>
            </p:cNvPr>
            <p:cNvSpPr/>
            <p:nvPr/>
          </p:nvSpPr>
          <p:spPr>
            <a:xfrm rot="4723234">
              <a:off x="7757752" y="3964617"/>
              <a:ext cx="318291" cy="253351"/>
            </a:xfrm>
            <a:custGeom>
              <a:avLst/>
              <a:gdLst/>
              <a:ahLst/>
              <a:cxnLst/>
              <a:rect l="l" t="t" r="r" b="b"/>
              <a:pathLst>
                <a:path w="11915" h="9484" extrusionOk="0">
                  <a:moveTo>
                    <a:pt x="5539" y="0"/>
                  </a:moveTo>
                  <a:cubicBezTo>
                    <a:pt x="5181" y="0"/>
                    <a:pt x="4804" y="43"/>
                    <a:pt x="4410" y="135"/>
                  </a:cubicBezTo>
                  <a:cubicBezTo>
                    <a:pt x="4301" y="161"/>
                    <a:pt x="4192" y="187"/>
                    <a:pt x="4083" y="219"/>
                  </a:cubicBezTo>
                  <a:cubicBezTo>
                    <a:pt x="617" y="1201"/>
                    <a:pt x="0" y="4372"/>
                    <a:pt x="1175" y="6741"/>
                  </a:cubicBezTo>
                  <a:cubicBezTo>
                    <a:pt x="1973" y="8440"/>
                    <a:pt x="3668" y="9483"/>
                    <a:pt x="5489" y="9483"/>
                  </a:cubicBezTo>
                  <a:cubicBezTo>
                    <a:pt x="5807" y="9483"/>
                    <a:pt x="6130" y="9451"/>
                    <a:pt x="6452" y="9385"/>
                  </a:cubicBezTo>
                  <a:cubicBezTo>
                    <a:pt x="11914" y="8379"/>
                    <a:pt x="10536" y="0"/>
                    <a:pt x="55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2" name="Google Shape;1899;p14">
              <a:extLst>
                <a:ext uri="{FF2B5EF4-FFF2-40B4-BE49-F238E27FC236}">
                  <a16:creationId xmlns:a16="http://schemas.microsoft.com/office/drawing/2014/main" id="{FF74519C-7E9F-3782-F9FE-F8655CE57236}"/>
                </a:ext>
              </a:extLst>
            </p:cNvPr>
            <p:cNvSpPr/>
            <p:nvPr/>
          </p:nvSpPr>
          <p:spPr>
            <a:xfrm rot="5547389">
              <a:off x="7779374" y="3944655"/>
              <a:ext cx="272195" cy="262016"/>
            </a:xfrm>
            <a:custGeom>
              <a:avLst/>
              <a:gdLst/>
              <a:ahLst/>
              <a:cxnLst/>
              <a:rect l="l" t="t" r="r" b="b"/>
              <a:pathLst>
                <a:path w="10189" h="9808" extrusionOk="0">
                  <a:moveTo>
                    <a:pt x="5267" y="320"/>
                  </a:moveTo>
                  <a:cubicBezTo>
                    <a:pt x="6383" y="320"/>
                    <a:pt x="7452" y="801"/>
                    <a:pt x="8192" y="1642"/>
                  </a:cubicBezTo>
                  <a:cubicBezTo>
                    <a:pt x="9392" y="2965"/>
                    <a:pt x="9835" y="5070"/>
                    <a:pt x="9264" y="6758"/>
                  </a:cubicBezTo>
                  <a:cubicBezTo>
                    <a:pt x="8789" y="8171"/>
                    <a:pt x="7678" y="9101"/>
                    <a:pt x="6138" y="9384"/>
                  </a:cubicBezTo>
                  <a:cubicBezTo>
                    <a:pt x="5824" y="9449"/>
                    <a:pt x="5509" y="9481"/>
                    <a:pt x="5199" y="9481"/>
                  </a:cubicBezTo>
                  <a:cubicBezTo>
                    <a:pt x="3440" y="9481"/>
                    <a:pt x="1804" y="8465"/>
                    <a:pt x="1041" y="6823"/>
                  </a:cubicBezTo>
                  <a:cubicBezTo>
                    <a:pt x="405" y="5552"/>
                    <a:pt x="341" y="4094"/>
                    <a:pt x="861" y="2926"/>
                  </a:cubicBezTo>
                  <a:cubicBezTo>
                    <a:pt x="1374" y="1771"/>
                    <a:pt x="2402" y="943"/>
                    <a:pt x="3846" y="538"/>
                  </a:cubicBezTo>
                  <a:cubicBezTo>
                    <a:pt x="3955" y="506"/>
                    <a:pt x="4064" y="474"/>
                    <a:pt x="4160" y="448"/>
                  </a:cubicBezTo>
                  <a:cubicBezTo>
                    <a:pt x="4513" y="365"/>
                    <a:pt x="4879" y="320"/>
                    <a:pt x="5245" y="320"/>
                  </a:cubicBezTo>
                  <a:cubicBezTo>
                    <a:pt x="5253" y="320"/>
                    <a:pt x="5260" y="320"/>
                    <a:pt x="5267" y="320"/>
                  </a:cubicBezTo>
                  <a:close/>
                  <a:moveTo>
                    <a:pt x="5256" y="0"/>
                  </a:moveTo>
                  <a:cubicBezTo>
                    <a:pt x="4877" y="0"/>
                    <a:pt x="4484" y="46"/>
                    <a:pt x="4083" y="140"/>
                  </a:cubicBezTo>
                  <a:cubicBezTo>
                    <a:pt x="3981" y="166"/>
                    <a:pt x="3865" y="192"/>
                    <a:pt x="3756" y="224"/>
                  </a:cubicBezTo>
                  <a:cubicBezTo>
                    <a:pt x="2222" y="654"/>
                    <a:pt x="1118" y="1533"/>
                    <a:pt x="559" y="2791"/>
                  </a:cubicBezTo>
                  <a:cubicBezTo>
                    <a:pt x="1" y="4050"/>
                    <a:pt x="71" y="5616"/>
                    <a:pt x="745" y="6964"/>
                  </a:cubicBezTo>
                  <a:cubicBezTo>
                    <a:pt x="1548" y="8697"/>
                    <a:pt x="3287" y="9808"/>
                    <a:pt x="5200" y="9808"/>
                  </a:cubicBezTo>
                  <a:cubicBezTo>
                    <a:pt x="5534" y="9808"/>
                    <a:pt x="5868" y="9776"/>
                    <a:pt x="6202" y="9711"/>
                  </a:cubicBezTo>
                  <a:cubicBezTo>
                    <a:pt x="7864" y="9403"/>
                    <a:pt x="9065" y="8389"/>
                    <a:pt x="9578" y="6868"/>
                  </a:cubicBezTo>
                  <a:cubicBezTo>
                    <a:pt x="10188" y="5070"/>
                    <a:pt x="9719" y="2836"/>
                    <a:pt x="8436" y="1424"/>
                  </a:cubicBezTo>
                  <a:cubicBezTo>
                    <a:pt x="7587" y="487"/>
                    <a:pt x="6487" y="0"/>
                    <a:pt x="525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3" name="Google Shape;1900;p14">
              <a:extLst>
                <a:ext uri="{FF2B5EF4-FFF2-40B4-BE49-F238E27FC236}">
                  <a16:creationId xmlns:a16="http://schemas.microsoft.com/office/drawing/2014/main" id="{2347D28B-E4E9-91E2-D769-3884597FC7CE}"/>
                </a:ext>
              </a:extLst>
            </p:cNvPr>
            <p:cNvSpPr/>
            <p:nvPr/>
          </p:nvSpPr>
          <p:spPr>
            <a:xfrm rot="4723234">
              <a:off x="7862039" y="3910751"/>
              <a:ext cx="141234" cy="174252"/>
            </a:xfrm>
            <a:custGeom>
              <a:avLst/>
              <a:gdLst/>
              <a:ahLst/>
              <a:cxnLst/>
              <a:rect l="l" t="t" r="r" b="b"/>
              <a:pathLst>
                <a:path w="5287" h="6523" extrusionOk="0">
                  <a:moveTo>
                    <a:pt x="4083" y="1"/>
                  </a:moveTo>
                  <a:cubicBezTo>
                    <a:pt x="4083" y="1"/>
                    <a:pt x="4083" y="1"/>
                    <a:pt x="4083" y="1"/>
                  </a:cubicBezTo>
                  <a:cubicBezTo>
                    <a:pt x="617" y="983"/>
                    <a:pt x="0" y="4154"/>
                    <a:pt x="1175" y="6523"/>
                  </a:cubicBezTo>
                  <a:cubicBezTo>
                    <a:pt x="5287" y="4329"/>
                    <a:pt x="4085" y="1"/>
                    <a:pt x="40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4" name="Google Shape;1901;p14">
              <a:extLst>
                <a:ext uri="{FF2B5EF4-FFF2-40B4-BE49-F238E27FC236}">
                  <a16:creationId xmlns:a16="http://schemas.microsoft.com/office/drawing/2014/main" id="{8C4DFBF1-09CF-A62E-A980-A2D3F61F1822}"/>
                </a:ext>
              </a:extLst>
            </p:cNvPr>
            <p:cNvSpPr/>
            <p:nvPr/>
          </p:nvSpPr>
          <p:spPr>
            <a:xfrm rot="9160486" flipH="1">
              <a:off x="7544928" y="4264139"/>
              <a:ext cx="146335" cy="80781"/>
            </a:xfrm>
            <a:custGeom>
              <a:avLst/>
              <a:gdLst/>
              <a:ahLst/>
              <a:cxnLst/>
              <a:rect l="l" t="t" r="r" b="b"/>
              <a:pathLst>
                <a:path w="5478" h="3024" extrusionOk="0">
                  <a:moveTo>
                    <a:pt x="2626" y="0"/>
                  </a:moveTo>
                  <a:cubicBezTo>
                    <a:pt x="2522" y="0"/>
                    <a:pt x="2423" y="17"/>
                    <a:pt x="2331" y="53"/>
                  </a:cubicBezTo>
                  <a:cubicBezTo>
                    <a:pt x="1214" y="490"/>
                    <a:pt x="1" y="2589"/>
                    <a:pt x="206" y="2980"/>
                  </a:cubicBezTo>
                  <a:cubicBezTo>
                    <a:pt x="222" y="3011"/>
                    <a:pt x="252" y="3024"/>
                    <a:pt x="294" y="3024"/>
                  </a:cubicBezTo>
                  <a:cubicBezTo>
                    <a:pt x="597" y="3024"/>
                    <a:pt x="1539"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72" y="0"/>
                    <a:pt x="2626" y="0"/>
                  </a:cubicBezTo>
                  <a:close/>
                </a:path>
              </a:pathLst>
            </a:custGeom>
            <a:solidFill>
              <a:srgbClr val="7F332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5" name="Google Shape;1902;p14">
              <a:extLst>
                <a:ext uri="{FF2B5EF4-FFF2-40B4-BE49-F238E27FC236}">
                  <a16:creationId xmlns:a16="http://schemas.microsoft.com/office/drawing/2014/main" id="{6634D462-5812-716B-C222-DA9A9FF7F6B1}"/>
                </a:ext>
              </a:extLst>
            </p:cNvPr>
            <p:cNvSpPr/>
            <p:nvPr/>
          </p:nvSpPr>
          <p:spPr>
            <a:xfrm rot="9160486" flipH="1">
              <a:off x="7540012" y="4254986"/>
              <a:ext cx="157448" cy="98305"/>
            </a:xfrm>
            <a:custGeom>
              <a:avLst/>
              <a:gdLst/>
              <a:ahLst/>
              <a:cxnLst/>
              <a:rect l="l" t="t" r="r" b="b"/>
              <a:pathLst>
                <a:path w="5894" h="3680" extrusionOk="0">
                  <a:moveTo>
                    <a:pt x="2800" y="649"/>
                  </a:moveTo>
                  <a:cubicBezTo>
                    <a:pt x="2992" y="662"/>
                    <a:pt x="3172" y="720"/>
                    <a:pt x="3339" y="809"/>
                  </a:cubicBezTo>
                  <a:cubicBezTo>
                    <a:pt x="4007" y="1130"/>
                    <a:pt x="4668" y="1830"/>
                    <a:pt x="4982" y="2241"/>
                  </a:cubicBezTo>
                  <a:cubicBezTo>
                    <a:pt x="4880" y="2234"/>
                    <a:pt x="4770" y="2222"/>
                    <a:pt x="4674" y="2215"/>
                  </a:cubicBezTo>
                  <a:cubicBezTo>
                    <a:pt x="4353" y="2187"/>
                    <a:pt x="3962" y="2152"/>
                    <a:pt x="3544" y="2152"/>
                  </a:cubicBezTo>
                  <a:cubicBezTo>
                    <a:pt x="3286" y="2152"/>
                    <a:pt x="3018" y="2166"/>
                    <a:pt x="2748" y="2202"/>
                  </a:cubicBezTo>
                  <a:cubicBezTo>
                    <a:pt x="2036" y="2305"/>
                    <a:pt x="1400" y="2607"/>
                    <a:pt x="938" y="2825"/>
                  </a:cubicBezTo>
                  <a:cubicBezTo>
                    <a:pt x="880" y="2851"/>
                    <a:pt x="823" y="2883"/>
                    <a:pt x="758" y="2909"/>
                  </a:cubicBezTo>
                  <a:cubicBezTo>
                    <a:pt x="1002" y="2286"/>
                    <a:pt x="1837" y="996"/>
                    <a:pt x="2626" y="681"/>
                  </a:cubicBezTo>
                  <a:cubicBezTo>
                    <a:pt x="2684" y="662"/>
                    <a:pt x="2742" y="649"/>
                    <a:pt x="2800" y="649"/>
                  </a:cubicBezTo>
                  <a:close/>
                  <a:moveTo>
                    <a:pt x="2808" y="1"/>
                  </a:moveTo>
                  <a:cubicBezTo>
                    <a:pt x="2664" y="1"/>
                    <a:pt x="2524" y="25"/>
                    <a:pt x="2389" y="78"/>
                  </a:cubicBezTo>
                  <a:cubicBezTo>
                    <a:pt x="1426" y="456"/>
                    <a:pt x="476" y="1830"/>
                    <a:pt x="155" y="2677"/>
                  </a:cubicBezTo>
                  <a:cubicBezTo>
                    <a:pt x="20" y="3030"/>
                    <a:pt x="1" y="3281"/>
                    <a:pt x="97" y="3461"/>
                  </a:cubicBezTo>
                  <a:cubicBezTo>
                    <a:pt x="159" y="3591"/>
                    <a:pt x="287" y="3679"/>
                    <a:pt x="435" y="3679"/>
                  </a:cubicBezTo>
                  <a:cubicBezTo>
                    <a:pt x="440" y="3679"/>
                    <a:pt x="445" y="3679"/>
                    <a:pt x="450" y="3679"/>
                  </a:cubicBezTo>
                  <a:cubicBezTo>
                    <a:pt x="662" y="3679"/>
                    <a:pt x="925" y="3550"/>
                    <a:pt x="1221" y="3409"/>
                  </a:cubicBezTo>
                  <a:cubicBezTo>
                    <a:pt x="1651" y="3210"/>
                    <a:pt x="2228" y="2934"/>
                    <a:pt x="2838" y="2844"/>
                  </a:cubicBezTo>
                  <a:cubicBezTo>
                    <a:pt x="3075" y="2811"/>
                    <a:pt x="3315" y="2799"/>
                    <a:pt x="3549" y="2799"/>
                  </a:cubicBezTo>
                  <a:cubicBezTo>
                    <a:pt x="3942" y="2799"/>
                    <a:pt x="4314" y="2833"/>
                    <a:pt x="4616" y="2857"/>
                  </a:cubicBezTo>
                  <a:cubicBezTo>
                    <a:pt x="4859" y="2880"/>
                    <a:pt x="5053" y="2899"/>
                    <a:pt x="5212" y="2899"/>
                  </a:cubicBezTo>
                  <a:cubicBezTo>
                    <a:pt x="5410" y="2899"/>
                    <a:pt x="5552" y="2869"/>
                    <a:pt x="5663" y="2780"/>
                  </a:cubicBezTo>
                  <a:cubicBezTo>
                    <a:pt x="5785" y="2677"/>
                    <a:pt x="5894" y="2485"/>
                    <a:pt x="5682" y="2119"/>
                  </a:cubicBezTo>
                  <a:cubicBezTo>
                    <a:pt x="5345" y="1537"/>
                    <a:pt x="3963" y="1"/>
                    <a:pt x="280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6" name="Google Shape;1903;p14">
              <a:extLst>
                <a:ext uri="{FF2B5EF4-FFF2-40B4-BE49-F238E27FC236}">
                  <a16:creationId xmlns:a16="http://schemas.microsoft.com/office/drawing/2014/main" id="{AAAC14D6-D26D-1ED3-913D-10444A2CC943}"/>
                </a:ext>
              </a:extLst>
            </p:cNvPr>
            <p:cNvSpPr/>
            <p:nvPr/>
          </p:nvSpPr>
          <p:spPr>
            <a:xfrm rot="9160486" flipH="1">
              <a:off x="7877421" y="4201967"/>
              <a:ext cx="146335" cy="80781"/>
            </a:xfrm>
            <a:custGeom>
              <a:avLst/>
              <a:gdLst/>
              <a:ahLst/>
              <a:cxnLst/>
              <a:rect l="l" t="t" r="r" b="b"/>
              <a:pathLst>
                <a:path w="5478" h="3024" extrusionOk="0">
                  <a:moveTo>
                    <a:pt x="2634" y="0"/>
                  </a:moveTo>
                  <a:cubicBezTo>
                    <a:pt x="2532" y="0"/>
                    <a:pt x="2435" y="17"/>
                    <a:pt x="2344" y="53"/>
                  </a:cubicBezTo>
                  <a:cubicBezTo>
                    <a:pt x="1246" y="490"/>
                    <a:pt x="1" y="2602"/>
                    <a:pt x="206" y="2980"/>
                  </a:cubicBezTo>
                  <a:cubicBezTo>
                    <a:pt x="221" y="3010"/>
                    <a:pt x="250" y="3024"/>
                    <a:pt x="292" y="3024"/>
                  </a:cubicBezTo>
                  <a:cubicBezTo>
                    <a:pt x="591" y="3024"/>
                    <a:pt x="1533"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66" y="0"/>
                    <a:pt x="2634" y="0"/>
                  </a:cubicBezTo>
                  <a:close/>
                </a:path>
              </a:pathLst>
            </a:custGeom>
            <a:solidFill>
              <a:srgbClr val="7F332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7" name="Google Shape;1904;p14">
              <a:extLst>
                <a:ext uri="{FF2B5EF4-FFF2-40B4-BE49-F238E27FC236}">
                  <a16:creationId xmlns:a16="http://schemas.microsoft.com/office/drawing/2014/main" id="{4D538A25-F37C-BB0C-0019-EDCA0D4450A3}"/>
                </a:ext>
              </a:extLst>
            </p:cNvPr>
            <p:cNvSpPr/>
            <p:nvPr/>
          </p:nvSpPr>
          <p:spPr>
            <a:xfrm rot="9160486" flipH="1">
              <a:off x="7872520" y="4192876"/>
              <a:ext cx="157288" cy="98278"/>
            </a:xfrm>
            <a:custGeom>
              <a:avLst/>
              <a:gdLst/>
              <a:ahLst/>
              <a:cxnLst/>
              <a:rect l="l" t="t" r="r" b="b"/>
              <a:pathLst>
                <a:path w="5888" h="3679" extrusionOk="0">
                  <a:moveTo>
                    <a:pt x="2812" y="649"/>
                  </a:moveTo>
                  <a:cubicBezTo>
                    <a:pt x="2992" y="662"/>
                    <a:pt x="3172" y="713"/>
                    <a:pt x="3332" y="796"/>
                  </a:cubicBezTo>
                  <a:cubicBezTo>
                    <a:pt x="3974" y="1111"/>
                    <a:pt x="4661" y="1817"/>
                    <a:pt x="4976" y="2234"/>
                  </a:cubicBezTo>
                  <a:cubicBezTo>
                    <a:pt x="4879" y="2228"/>
                    <a:pt x="4770" y="2222"/>
                    <a:pt x="4668" y="2209"/>
                  </a:cubicBezTo>
                  <a:cubicBezTo>
                    <a:pt x="4350" y="2181"/>
                    <a:pt x="3961" y="2146"/>
                    <a:pt x="3542" y="2146"/>
                  </a:cubicBezTo>
                  <a:cubicBezTo>
                    <a:pt x="3284" y="2146"/>
                    <a:pt x="3014" y="2159"/>
                    <a:pt x="2742" y="2196"/>
                  </a:cubicBezTo>
                  <a:cubicBezTo>
                    <a:pt x="2036" y="2299"/>
                    <a:pt x="1400" y="2600"/>
                    <a:pt x="938" y="2825"/>
                  </a:cubicBezTo>
                  <a:lnTo>
                    <a:pt x="765" y="2902"/>
                  </a:lnTo>
                  <a:cubicBezTo>
                    <a:pt x="1022" y="2273"/>
                    <a:pt x="1856" y="995"/>
                    <a:pt x="2639" y="681"/>
                  </a:cubicBezTo>
                  <a:cubicBezTo>
                    <a:pt x="2697" y="662"/>
                    <a:pt x="2755" y="649"/>
                    <a:pt x="2812" y="649"/>
                  </a:cubicBezTo>
                  <a:close/>
                  <a:moveTo>
                    <a:pt x="2815" y="1"/>
                  </a:moveTo>
                  <a:cubicBezTo>
                    <a:pt x="2672" y="1"/>
                    <a:pt x="2534" y="25"/>
                    <a:pt x="2402" y="77"/>
                  </a:cubicBezTo>
                  <a:cubicBezTo>
                    <a:pt x="1458" y="450"/>
                    <a:pt x="450" y="1875"/>
                    <a:pt x="136" y="2729"/>
                  </a:cubicBezTo>
                  <a:cubicBezTo>
                    <a:pt x="14" y="3062"/>
                    <a:pt x="1" y="3287"/>
                    <a:pt x="97" y="3460"/>
                  </a:cubicBezTo>
                  <a:cubicBezTo>
                    <a:pt x="153" y="3591"/>
                    <a:pt x="287" y="3679"/>
                    <a:pt x="429" y="3679"/>
                  </a:cubicBezTo>
                  <a:cubicBezTo>
                    <a:pt x="434" y="3679"/>
                    <a:pt x="439" y="3679"/>
                    <a:pt x="444" y="3679"/>
                  </a:cubicBezTo>
                  <a:cubicBezTo>
                    <a:pt x="656" y="3679"/>
                    <a:pt x="925" y="3550"/>
                    <a:pt x="1214" y="3409"/>
                  </a:cubicBezTo>
                  <a:cubicBezTo>
                    <a:pt x="1644" y="3210"/>
                    <a:pt x="2222" y="2928"/>
                    <a:pt x="2832" y="2844"/>
                  </a:cubicBezTo>
                  <a:cubicBezTo>
                    <a:pt x="3076" y="2810"/>
                    <a:pt x="3325" y="2797"/>
                    <a:pt x="3565" y="2797"/>
                  </a:cubicBezTo>
                  <a:cubicBezTo>
                    <a:pt x="3950" y="2797"/>
                    <a:pt x="4314" y="2829"/>
                    <a:pt x="4610" y="2857"/>
                  </a:cubicBezTo>
                  <a:cubicBezTo>
                    <a:pt x="4852" y="2880"/>
                    <a:pt x="5047" y="2899"/>
                    <a:pt x="5205" y="2899"/>
                  </a:cubicBezTo>
                  <a:cubicBezTo>
                    <a:pt x="5403" y="2899"/>
                    <a:pt x="5546" y="2869"/>
                    <a:pt x="5656" y="2780"/>
                  </a:cubicBezTo>
                  <a:cubicBezTo>
                    <a:pt x="5785" y="2677"/>
                    <a:pt x="5887" y="2485"/>
                    <a:pt x="5669" y="2112"/>
                  </a:cubicBezTo>
                  <a:cubicBezTo>
                    <a:pt x="5338" y="1531"/>
                    <a:pt x="3953" y="1"/>
                    <a:pt x="28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8" name="Google Shape;1905;p14">
              <a:extLst>
                <a:ext uri="{FF2B5EF4-FFF2-40B4-BE49-F238E27FC236}">
                  <a16:creationId xmlns:a16="http://schemas.microsoft.com/office/drawing/2014/main" id="{B7CD4A6A-6E45-31C7-7BBE-90F1E7D7ECDC}"/>
                </a:ext>
              </a:extLst>
            </p:cNvPr>
            <p:cNvSpPr/>
            <p:nvPr/>
          </p:nvSpPr>
          <p:spPr>
            <a:xfrm rot="9160486" flipH="1">
              <a:off x="7360478" y="3962374"/>
              <a:ext cx="134635" cy="58422"/>
            </a:xfrm>
            <a:custGeom>
              <a:avLst/>
              <a:gdLst/>
              <a:ahLst/>
              <a:cxnLst/>
              <a:rect l="l" t="t" r="r" b="b"/>
              <a:pathLst>
                <a:path w="5040" h="2187" extrusionOk="0">
                  <a:moveTo>
                    <a:pt x="3218" y="0"/>
                  </a:moveTo>
                  <a:cubicBezTo>
                    <a:pt x="2949" y="0"/>
                    <a:pt x="2661" y="22"/>
                    <a:pt x="2363" y="67"/>
                  </a:cubicBezTo>
                  <a:cubicBezTo>
                    <a:pt x="1015" y="266"/>
                    <a:pt x="1" y="914"/>
                    <a:pt x="84" y="1473"/>
                  </a:cubicBezTo>
                  <a:cubicBezTo>
                    <a:pt x="155" y="1910"/>
                    <a:pt x="872" y="2186"/>
                    <a:pt x="1831" y="2186"/>
                  </a:cubicBezTo>
                  <a:cubicBezTo>
                    <a:pt x="2095" y="2186"/>
                    <a:pt x="2378" y="2165"/>
                    <a:pt x="2671" y="2121"/>
                  </a:cubicBezTo>
                  <a:cubicBezTo>
                    <a:pt x="4026" y="1922"/>
                    <a:pt x="5040" y="1293"/>
                    <a:pt x="4956" y="722"/>
                  </a:cubicBezTo>
                  <a:cubicBezTo>
                    <a:pt x="4886" y="271"/>
                    <a:pt x="4172" y="0"/>
                    <a:pt x="3218"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9" name="Google Shape;1906;p14">
              <a:extLst>
                <a:ext uri="{FF2B5EF4-FFF2-40B4-BE49-F238E27FC236}">
                  <a16:creationId xmlns:a16="http://schemas.microsoft.com/office/drawing/2014/main" id="{272D7F7E-BE46-4365-54A3-5EAC1998C27F}"/>
                </a:ext>
              </a:extLst>
            </p:cNvPr>
            <p:cNvSpPr/>
            <p:nvPr/>
          </p:nvSpPr>
          <p:spPr>
            <a:xfrm rot="9160486" flipH="1">
              <a:off x="7872255" y="3817212"/>
              <a:ext cx="134635" cy="58369"/>
            </a:xfrm>
            <a:custGeom>
              <a:avLst/>
              <a:gdLst/>
              <a:ahLst/>
              <a:cxnLst/>
              <a:rect l="l" t="t" r="r" b="b"/>
              <a:pathLst>
                <a:path w="5040" h="2185" extrusionOk="0">
                  <a:moveTo>
                    <a:pt x="3209" y="1"/>
                  </a:moveTo>
                  <a:cubicBezTo>
                    <a:pt x="2943" y="1"/>
                    <a:pt x="2658" y="21"/>
                    <a:pt x="2363" y="65"/>
                  </a:cubicBezTo>
                  <a:cubicBezTo>
                    <a:pt x="1015" y="270"/>
                    <a:pt x="0" y="912"/>
                    <a:pt x="84" y="1471"/>
                  </a:cubicBezTo>
                  <a:cubicBezTo>
                    <a:pt x="149" y="1908"/>
                    <a:pt x="873" y="2184"/>
                    <a:pt x="1832" y="2184"/>
                  </a:cubicBezTo>
                  <a:cubicBezTo>
                    <a:pt x="2097" y="2184"/>
                    <a:pt x="2379" y="2163"/>
                    <a:pt x="2671" y="2119"/>
                  </a:cubicBezTo>
                  <a:cubicBezTo>
                    <a:pt x="4019" y="1920"/>
                    <a:pt x="5039" y="1291"/>
                    <a:pt x="4950" y="719"/>
                  </a:cubicBezTo>
                  <a:cubicBezTo>
                    <a:pt x="4874" y="268"/>
                    <a:pt x="4163" y="1"/>
                    <a:pt x="3209"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0" name="Google Shape;1907;p14">
              <a:extLst>
                <a:ext uri="{FF2B5EF4-FFF2-40B4-BE49-F238E27FC236}">
                  <a16:creationId xmlns:a16="http://schemas.microsoft.com/office/drawing/2014/main" id="{8AE72A25-38DA-D235-4183-EDC5D7D31570}"/>
                </a:ext>
              </a:extLst>
            </p:cNvPr>
            <p:cNvSpPr/>
            <p:nvPr/>
          </p:nvSpPr>
          <p:spPr>
            <a:xfrm rot="9160486" flipH="1">
              <a:off x="7614350" y="3845025"/>
              <a:ext cx="112116" cy="163459"/>
            </a:xfrm>
            <a:custGeom>
              <a:avLst/>
              <a:gdLst/>
              <a:ahLst/>
              <a:cxnLst/>
              <a:rect l="l" t="t" r="r" b="b"/>
              <a:pathLst>
                <a:path w="4197" h="6119" extrusionOk="0">
                  <a:moveTo>
                    <a:pt x="1831" y="0"/>
                  </a:moveTo>
                  <a:cubicBezTo>
                    <a:pt x="1813" y="0"/>
                    <a:pt x="1796" y="1"/>
                    <a:pt x="1778" y="2"/>
                  </a:cubicBezTo>
                  <a:cubicBezTo>
                    <a:pt x="0" y="92"/>
                    <a:pt x="77" y="3070"/>
                    <a:pt x="1021" y="4835"/>
                  </a:cubicBezTo>
                  <a:cubicBezTo>
                    <a:pt x="1423" y="5591"/>
                    <a:pt x="1991" y="6119"/>
                    <a:pt x="2631" y="6119"/>
                  </a:cubicBezTo>
                  <a:cubicBezTo>
                    <a:pt x="2737" y="6119"/>
                    <a:pt x="2844" y="6104"/>
                    <a:pt x="2953" y="6074"/>
                  </a:cubicBezTo>
                  <a:cubicBezTo>
                    <a:pt x="3730" y="5856"/>
                    <a:pt x="4063" y="5118"/>
                    <a:pt x="4108" y="4226"/>
                  </a:cubicBezTo>
                  <a:cubicBezTo>
                    <a:pt x="4197" y="2428"/>
                    <a:pt x="3069" y="0"/>
                    <a:pt x="183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1" name="Google Shape;1908;p14">
              <a:extLst>
                <a:ext uri="{FF2B5EF4-FFF2-40B4-BE49-F238E27FC236}">
                  <a16:creationId xmlns:a16="http://schemas.microsoft.com/office/drawing/2014/main" id="{DC7BCE20-CF06-8F1A-926F-77F3EC88DEA9}"/>
                </a:ext>
              </a:extLst>
            </p:cNvPr>
            <p:cNvSpPr/>
            <p:nvPr/>
          </p:nvSpPr>
          <p:spPr>
            <a:xfrm rot="9160486" flipH="1">
              <a:off x="7608120" y="3836827"/>
              <a:ext cx="125740" cy="179433"/>
            </a:xfrm>
            <a:custGeom>
              <a:avLst/>
              <a:gdLst/>
              <a:ahLst/>
              <a:cxnLst/>
              <a:rect l="l" t="t" r="r" b="b"/>
              <a:pathLst>
                <a:path w="4707" h="6717" extrusionOk="0">
                  <a:moveTo>
                    <a:pt x="2062" y="593"/>
                  </a:moveTo>
                  <a:cubicBezTo>
                    <a:pt x="2357" y="599"/>
                    <a:pt x="2633" y="804"/>
                    <a:pt x="2813" y="991"/>
                  </a:cubicBezTo>
                  <a:cubicBezTo>
                    <a:pt x="3551" y="1722"/>
                    <a:pt x="4103" y="3308"/>
                    <a:pt x="4045" y="4515"/>
                  </a:cubicBezTo>
                  <a:cubicBezTo>
                    <a:pt x="4019" y="5125"/>
                    <a:pt x="3833" y="5882"/>
                    <a:pt x="3108" y="6087"/>
                  </a:cubicBezTo>
                  <a:cubicBezTo>
                    <a:pt x="3024" y="6110"/>
                    <a:pt x="2943" y="6121"/>
                    <a:pt x="2864" y="6121"/>
                  </a:cubicBezTo>
                  <a:cubicBezTo>
                    <a:pt x="2193" y="6121"/>
                    <a:pt x="1705" y="5358"/>
                    <a:pt x="1516" y="4996"/>
                  </a:cubicBezTo>
                  <a:cubicBezTo>
                    <a:pt x="835" y="3732"/>
                    <a:pt x="688" y="1998"/>
                    <a:pt x="1176" y="1138"/>
                  </a:cubicBezTo>
                  <a:cubicBezTo>
                    <a:pt x="1368" y="792"/>
                    <a:pt x="1651" y="612"/>
                    <a:pt x="2029" y="593"/>
                  </a:cubicBezTo>
                  <a:close/>
                  <a:moveTo>
                    <a:pt x="2055" y="1"/>
                  </a:moveTo>
                  <a:cubicBezTo>
                    <a:pt x="2036" y="1"/>
                    <a:pt x="2017" y="1"/>
                    <a:pt x="1997" y="2"/>
                  </a:cubicBezTo>
                  <a:cubicBezTo>
                    <a:pt x="1413" y="34"/>
                    <a:pt x="951" y="329"/>
                    <a:pt x="656" y="849"/>
                  </a:cubicBezTo>
                  <a:cubicBezTo>
                    <a:pt x="1" y="2005"/>
                    <a:pt x="315" y="4008"/>
                    <a:pt x="989" y="5279"/>
                  </a:cubicBezTo>
                  <a:cubicBezTo>
                    <a:pt x="1490" y="6209"/>
                    <a:pt x="2151" y="6717"/>
                    <a:pt x="2857" y="6717"/>
                  </a:cubicBezTo>
                  <a:cubicBezTo>
                    <a:pt x="2992" y="6717"/>
                    <a:pt x="3134" y="6691"/>
                    <a:pt x="3268" y="6659"/>
                  </a:cubicBezTo>
                  <a:cubicBezTo>
                    <a:pt x="4096" y="6428"/>
                    <a:pt x="4584" y="5677"/>
                    <a:pt x="4636" y="4540"/>
                  </a:cubicBezTo>
                  <a:cubicBezTo>
                    <a:pt x="4706" y="3141"/>
                    <a:pt x="4103" y="1433"/>
                    <a:pt x="3236" y="567"/>
                  </a:cubicBezTo>
                  <a:cubicBezTo>
                    <a:pt x="2862" y="193"/>
                    <a:pt x="2459" y="1"/>
                    <a:pt x="205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2" name="Google Shape;1909;p14">
              <a:extLst>
                <a:ext uri="{FF2B5EF4-FFF2-40B4-BE49-F238E27FC236}">
                  <a16:creationId xmlns:a16="http://schemas.microsoft.com/office/drawing/2014/main" id="{307838A4-CFF0-3A1A-12AE-0585677F0322}"/>
                </a:ext>
              </a:extLst>
            </p:cNvPr>
            <p:cNvSpPr/>
            <p:nvPr/>
          </p:nvSpPr>
          <p:spPr>
            <a:xfrm rot="9160486" flipH="1">
              <a:off x="7615374" y="3845345"/>
              <a:ext cx="82517" cy="55270"/>
            </a:xfrm>
            <a:custGeom>
              <a:avLst/>
              <a:gdLst/>
              <a:ahLst/>
              <a:cxnLst/>
              <a:rect l="l" t="t" r="r" b="b"/>
              <a:pathLst>
                <a:path w="3089" h="2069" extrusionOk="0">
                  <a:moveTo>
                    <a:pt x="2060" y="1"/>
                  </a:moveTo>
                  <a:cubicBezTo>
                    <a:pt x="1312" y="1"/>
                    <a:pt x="576" y="271"/>
                    <a:pt x="1" y="785"/>
                  </a:cubicBezTo>
                  <a:cubicBezTo>
                    <a:pt x="403" y="1541"/>
                    <a:pt x="971" y="2069"/>
                    <a:pt x="1611" y="2069"/>
                  </a:cubicBezTo>
                  <a:cubicBezTo>
                    <a:pt x="1717" y="2069"/>
                    <a:pt x="1824" y="2054"/>
                    <a:pt x="1933" y="2024"/>
                  </a:cubicBezTo>
                  <a:cubicBezTo>
                    <a:pt x="2710" y="1806"/>
                    <a:pt x="3043" y="1068"/>
                    <a:pt x="3088" y="176"/>
                  </a:cubicBezTo>
                  <a:cubicBezTo>
                    <a:pt x="2752" y="58"/>
                    <a:pt x="2405" y="1"/>
                    <a:pt x="20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3" name="Google Shape;1910;p14">
              <a:extLst>
                <a:ext uri="{FF2B5EF4-FFF2-40B4-BE49-F238E27FC236}">
                  <a16:creationId xmlns:a16="http://schemas.microsoft.com/office/drawing/2014/main" id="{4448BF0D-DB0A-23B2-BF12-9390402EE7DA}"/>
                </a:ext>
              </a:extLst>
            </p:cNvPr>
            <p:cNvSpPr/>
            <p:nvPr/>
          </p:nvSpPr>
          <p:spPr>
            <a:xfrm rot="9160486" flipH="1">
              <a:off x="7609603" y="3840300"/>
              <a:ext cx="93657" cy="65688"/>
            </a:xfrm>
            <a:custGeom>
              <a:avLst/>
              <a:gdLst/>
              <a:ahLst/>
              <a:cxnLst/>
              <a:rect l="l" t="t" r="r" b="b"/>
              <a:pathLst>
                <a:path w="3506" h="2459" extrusionOk="0">
                  <a:moveTo>
                    <a:pt x="2276" y="394"/>
                  </a:moveTo>
                  <a:cubicBezTo>
                    <a:pt x="2552" y="394"/>
                    <a:pt x="2829" y="433"/>
                    <a:pt x="3101" y="514"/>
                  </a:cubicBezTo>
                  <a:cubicBezTo>
                    <a:pt x="3043" y="1124"/>
                    <a:pt x="2825" y="1830"/>
                    <a:pt x="2100" y="2029"/>
                  </a:cubicBezTo>
                  <a:cubicBezTo>
                    <a:pt x="2007" y="2054"/>
                    <a:pt x="1917" y="2066"/>
                    <a:pt x="1830" y="2066"/>
                  </a:cubicBezTo>
                  <a:cubicBezTo>
                    <a:pt x="1189" y="2066"/>
                    <a:pt x="712" y="1434"/>
                    <a:pt x="469" y="1027"/>
                  </a:cubicBezTo>
                  <a:cubicBezTo>
                    <a:pt x="987" y="613"/>
                    <a:pt x="1626" y="394"/>
                    <a:pt x="2276" y="394"/>
                  </a:cubicBezTo>
                  <a:close/>
                  <a:moveTo>
                    <a:pt x="2281" y="0"/>
                  </a:moveTo>
                  <a:cubicBezTo>
                    <a:pt x="1484" y="0"/>
                    <a:pt x="700" y="289"/>
                    <a:pt x="84" y="835"/>
                  </a:cubicBezTo>
                  <a:cubicBezTo>
                    <a:pt x="20" y="893"/>
                    <a:pt x="0" y="995"/>
                    <a:pt x="45" y="1072"/>
                  </a:cubicBezTo>
                  <a:cubicBezTo>
                    <a:pt x="527" y="1971"/>
                    <a:pt x="1156" y="2459"/>
                    <a:pt x="1823" y="2459"/>
                  </a:cubicBezTo>
                  <a:cubicBezTo>
                    <a:pt x="1952" y="2459"/>
                    <a:pt x="2080" y="2440"/>
                    <a:pt x="2209" y="2407"/>
                  </a:cubicBezTo>
                  <a:cubicBezTo>
                    <a:pt x="2992" y="2189"/>
                    <a:pt x="3454" y="1470"/>
                    <a:pt x="3505" y="379"/>
                  </a:cubicBezTo>
                  <a:cubicBezTo>
                    <a:pt x="3505" y="296"/>
                    <a:pt x="3454" y="212"/>
                    <a:pt x="3371" y="186"/>
                  </a:cubicBezTo>
                  <a:cubicBezTo>
                    <a:pt x="3015" y="61"/>
                    <a:pt x="2647" y="0"/>
                    <a:pt x="228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4" name="Google Shape;1911;p14">
              <a:extLst>
                <a:ext uri="{FF2B5EF4-FFF2-40B4-BE49-F238E27FC236}">
                  <a16:creationId xmlns:a16="http://schemas.microsoft.com/office/drawing/2014/main" id="{F5D1B218-54C9-441E-A301-E1C44419D6BD}"/>
                </a:ext>
              </a:extLst>
            </p:cNvPr>
            <p:cNvSpPr/>
            <p:nvPr/>
          </p:nvSpPr>
          <p:spPr>
            <a:xfrm>
              <a:off x="7598982" y="3367424"/>
              <a:ext cx="57117" cy="69272"/>
            </a:xfrm>
            <a:custGeom>
              <a:avLst/>
              <a:gdLst/>
              <a:ahLst/>
              <a:cxnLst/>
              <a:rect l="l" t="t" r="r" b="b"/>
              <a:pathLst>
                <a:path w="2138" h="2593" extrusionOk="0">
                  <a:moveTo>
                    <a:pt x="52" y="1"/>
                  </a:moveTo>
                  <a:cubicBezTo>
                    <a:pt x="41" y="1"/>
                    <a:pt x="29" y="4"/>
                    <a:pt x="19" y="12"/>
                  </a:cubicBezTo>
                  <a:cubicBezTo>
                    <a:pt x="0" y="31"/>
                    <a:pt x="0" y="63"/>
                    <a:pt x="19" y="82"/>
                  </a:cubicBezTo>
                  <a:cubicBezTo>
                    <a:pt x="167" y="307"/>
                    <a:pt x="308" y="525"/>
                    <a:pt x="462" y="750"/>
                  </a:cubicBezTo>
                  <a:cubicBezTo>
                    <a:pt x="610" y="975"/>
                    <a:pt x="764" y="1193"/>
                    <a:pt x="937" y="1398"/>
                  </a:cubicBezTo>
                  <a:cubicBezTo>
                    <a:pt x="1104" y="1604"/>
                    <a:pt x="1278" y="1809"/>
                    <a:pt x="1457" y="2008"/>
                  </a:cubicBezTo>
                  <a:cubicBezTo>
                    <a:pt x="1631" y="2201"/>
                    <a:pt x="1823" y="2393"/>
                    <a:pt x="2009" y="2573"/>
                  </a:cubicBezTo>
                  <a:cubicBezTo>
                    <a:pt x="2022" y="2586"/>
                    <a:pt x="2038" y="2592"/>
                    <a:pt x="2054" y="2592"/>
                  </a:cubicBezTo>
                  <a:cubicBezTo>
                    <a:pt x="2070" y="2592"/>
                    <a:pt x="2086" y="2586"/>
                    <a:pt x="2099" y="2573"/>
                  </a:cubicBezTo>
                  <a:cubicBezTo>
                    <a:pt x="2131" y="2554"/>
                    <a:pt x="2138" y="2515"/>
                    <a:pt x="2118" y="2483"/>
                  </a:cubicBezTo>
                  <a:cubicBezTo>
                    <a:pt x="1977" y="2271"/>
                    <a:pt x="1842" y="2040"/>
                    <a:pt x="1676" y="1828"/>
                  </a:cubicBezTo>
                  <a:cubicBezTo>
                    <a:pt x="1515" y="1617"/>
                    <a:pt x="1361" y="1405"/>
                    <a:pt x="1188" y="1199"/>
                  </a:cubicBezTo>
                  <a:cubicBezTo>
                    <a:pt x="1014" y="1000"/>
                    <a:pt x="841" y="801"/>
                    <a:pt x="661" y="602"/>
                  </a:cubicBezTo>
                  <a:cubicBezTo>
                    <a:pt x="482" y="410"/>
                    <a:pt x="289" y="217"/>
                    <a:pt x="96" y="38"/>
                  </a:cubicBezTo>
                  <a:cubicBezTo>
                    <a:pt x="96" y="31"/>
                    <a:pt x="96" y="31"/>
                    <a:pt x="96" y="25"/>
                  </a:cubicBezTo>
                  <a:cubicBezTo>
                    <a:pt x="85" y="9"/>
                    <a:pt x="68" y="1"/>
                    <a:pt x="5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5" name="Google Shape;1912;p14">
              <a:extLst>
                <a:ext uri="{FF2B5EF4-FFF2-40B4-BE49-F238E27FC236}">
                  <a16:creationId xmlns:a16="http://schemas.microsoft.com/office/drawing/2014/main" id="{4BC2C194-7946-CB21-74B2-99FBE832E551}"/>
                </a:ext>
              </a:extLst>
            </p:cNvPr>
            <p:cNvSpPr/>
            <p:nvPr/>
          </p:nvSpPr>
          <p:spPr>
            <a:xfrm>
              <a:off x="7692587" y="3518384"/>
              <a:ext cx="179926" cy="184146"/>
            </a:xfrm>
            <a:custGeom>
              <a:avLst/>
              <a:gdLst/>
              <a:ahLst/>
              <a:cxnLst/>
              <a:rect l="l" t="t" r="r" b="b"/>
              <a:pathLst>
                <a:path w="6735" h="6893" extrusionOk="0">
                  <a:moveTo>
                    <a:pt x="137" y="0"/>
                  </a:moveTo>
                  <a:cubicBezTo>
                    <a:pt x="126" y="0"/>
                    <a:pt x="115" y="1"/>
                    <a:pt x="104" y="3"/>
                  </a:cubicBezTo>
                  <a:lnTo>
                    <a:pt x="91" y="3"/>
                  </a:lnTo>
                  <a:cubicBezTo>
                    <a:pt x="33" y="16"/>
                    <a:pt x="1" y="74"/>
                    <a:pt x="14" y="138"/>
                  </a:cubicBezTo>
                  <a:cubicBezTo>
                    <a:pt x="27" y="157"/>
                    <a:pt x="52" y="170"/>
                    <a:pt x="78" y="170"/>
                  </a:cubicBezTo>
                  <a:cubicBezTo>
                    <a:pt x="72" y="145"/>
                    <a:pt x="84" y="119"/>
                    <a:pt x="117" y="106"/>
                  </a:cubicBezTo>
                  <a:cubicBezTo>
                    <a:pt x="118" y="106"/>
                    <a:pt x="119" y="106"/>
                    <a:pt x="121" y="106"/>
                  </a:cubicBezTo>
                  <a:cubicBezTo>
                    <a:pt x="160" y="106"/>
                    <a:pt x="228" y="192"/>
                    <a:pt x="283" y="260"/>
                  </a:cubicBezTo>
                  <a:lnTo>
                    <a:pt x="482" y="478"/>
                  </a:lnTo>
                  <a:lnTo>
                    <a:pt x="868" y="915"/>
                  </a:lnTo>
                  <a:lnTo>
                    <a:pt x="1651" y="1788"/>
                  </a:lnTo>
                  <a:lnTo>
                    <a:pt x="3243" y="3495"/>
                  </a:lnTo>
                  <a:lnTo>
                    <a:pt x="4867" y="5171"/>
                  </a:lnTo>
                  <a:cubicBezTo>
                    <a:pt x="5412" y="5716"/>
                    <a:pt x="5971" y="6262"/>
                    <a:pt x="6529" y="6801"/>
                  </a:cubicBezTo>
                  <a:cubicBezTo>
                    <a:pt x="6586" y="6853"/>
                    <a:pt x="6639" y="6892"/>
                    <a:pt x="6677" y="6892"/>
                  </a:cubicBezTo>
                  <a:cubicBezTo>
                    <a:pt x="6687" y="6892"/>
                    <a:pt x="6695" y="6890"/>
                    <a:pt x="6703" y="6885"/>
                  </a:cubicBezTo>
                  <a:cubicBezTo>
                    <a:pt x="6735" y="6866"/>
                    <a:pt x="6703" y="6782"/>
                    <a:pt x="6632" y="6705"/>
                  </a:cubicBezTo>
                  <a:cubicBezTo>
                    <a:pt x="6112" y="6121"/>
                    <a:pt x="5599" y="5543"/>
                    <a:pt x="5072" y="4965"/>
                  </a:cubicBezTo>
                  <a:lnTo>
                    <a:pt x="3474" y="3264"/>
                  </a:lnTo>
                  <a:lnTo>
                    <a:pt x="1843" y="1602"/>
                  </a:lnTo>
                  <a:lnTo>
                    <a:pt x="1015" y="780"/>
                  </a:lnTo>
                  <a:lnTo>
                    <a:pt x="598" y="376"/>
                  </a:lnTo>
                  <a:lnTo>
                    <a:pt x="386" y="170"/>
                  </a:lnTo>
                  <a:lnTo>
                    <a:pt x="283" y="68"/>
                  </a:lnTo>
                  <a:cubicBezTo>
                    <a:pt x="241" y="25"/>
                    <a:pt x="190" y="0"/>
                    <a:pt x="1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6" name="Google Shape;1913;p14">
              <a:extLst>
                <a:ext uri="{FF2B5EF4-FFF2-40B4-BE49-F238E27FC236}">
                  <a16:creationId xmlns:a16="http://schemas.microsoft.com/office/drawing/2014/main" id="{7E2A3A2A-8E38-3F07-61F7-BAAFFF25DD61}"/>
                </a:ext>
              </a:extLst>
            </p:cNvPr>
            <p:cNvSpPr/>
            <p:nvPr/>
          </p:nvSpPr>
          <p:spPr>
            <a:xfrm>
              <a:off x="7699292" y="3617466"/>
              <a:ext cx="67509" cy="86102"/>
            </a:xfrm>
            <a:custGeom>
              <a:avLst/>
              <a:gdLst/>
              <a:ahLst/>
              <a:cxnLst/>
              <a:rect l="l" t="t" r="r" b="b"/>
              <a:pathLst>
                <a:path w="2527" h="3223" extrusionOk="0">
                  <a:moveTo>
                    <a:pt x="43" y="1"/>
                  </a:moveTo>
                  <a:cubicBezTo>
                    <a:pt x="35" y="1"/>
                    <a:pt x="27" y="2"/>
                    <a:pt x="20" y="5"/>
                  </a:cubicBezTo>
                  <a:cubicBezTo>
                    <a:pt x="0" y="24"/>
                    <a:pt x="0" y="62"/>
                    <a:pt x="20" y="88"/>
                  </a:cubicBezTo>
                  <a:lnTo>
                    <a:pt x="591" y="878"/>
                  </a:lnTo>
                  <a:lnTo>
                    <a:pt x="1169" y="1661"/>
                  </a:lnTo>
                  <a:lnTo>
                    <a:pt x="1759" y="2431"/>
                  </a:lnTo>
                  <a:lnTo>
                    <a:pt x="2375" y="3195"/>
                  </a:lnTo>
                  <a:cubicBezTo>
                    <a:pt x="2390" y="3215"/>
                    <a:pt x="2409" y="3223"/>
                    <a:pt x="2428" y="3223"/>
                  </a:cubicBezTo>
                  <a:cubicBezTo>
                    <a:pt x="2478" y="3223"/>
                    <a:pt x="2526" y="3167"/>
                    <a:pt x="2485" y="3112"/>
                  </a:cubicBezTo>
                  <a:cubicBezTo>
                    <a:pt x="2331" y="2829"/>
                    <a:pt x="2170" y="2540"/>
                    <a:pt x="1990" y="2264"/>
                  </a:cubicBezTo>
                  <a:cubicBezTo>
                    <a:pt x="1817" y="1982"/>
                    <a:pt x="1631" y="1719"/>
                    <a:pt x="1425" y="1462"/>
                  </a:cubicBezTo>
                  <a:cubicBezTo>
                    <a:pt x="1207" y="1205"/>
                    <a:pt x="995" y="955"/>
                    <a:pt x="771" y="711"/>
                  </a:cubicBezTo>
                  <a:cubicBezTo>
                    <a:pt x="552" y="473"/>
                    <a:pt x="321" y="242"/>
                    <a:pt x="84" y="18"/>
                  </a:cubicBezTo>
                  <a:cubicBezTo>
                    <a:pt x="72" y="5"/>
                    <a:pt x="57" y="1"/>
                    <a:pt x="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7" name="Google Shape;1914;p14">
              <a:extLst>
                <a:ext uri="{FF2B5EF4-FFF2-40B4-BE49-F238E27FC236}">
                  <a16:creationId xmlns:a16="http://schemas.microsoft.com/office/drawing/2014/main" id="{46858B59-194B-F948-AF71-5E1E44EA335A}"/>
                </a:ext>
              </a:extLst>
            </p:cNvPr>
            <p:cNvSpPr/>
            <p:nvPr/>
          </p:nvSpPr>
          <p:spPr>
            <a:xfrm>
              <a:off x="7700841" y="3678748"/>
              <a:ext cx="44427" cy="57384"/>
            </a:xfrm>
            <a:custGeom>
              <a:avLst/>
              <a:gdLst/>
              <a:ahLst/>
              <a:cxnLst/>
              <a:rect l="l" t="t" r="r" b="b"/>
              <a:pathLst>
                <a:path w="1663" h="2148" extrusionOk="0">
                  <a:moveTo>
                    <a:pt x="58" y="1"/>
                  </a:moveTo>
                  <a:cubicBezTo>
                    <a:pt x="43" y="1"/>
                    <a:pt x="29" y="6"/>
                    <a:pt x="19" y="15"/>
                  </a:cubicBezTo>
                  <a:cubicBezTo>
                    <a:pt x="0" y="34"/>
                    <a:pt x="0" y="67"/>
                    <a:pt x="19" y="86"/>
                  </a:cubicBezTo>
                  <a:cubicBezTo>
                    <a:pt x="129" y="272"/>
                    <a:pt x="225" y="458"/>
                    <a:pt x="340" y="638"/>
                  </a:cubicBezTo>
                  <a:cubicBezTo>
                    <a:pt x="462" y="818"/>
                    <a:pt x="578" y="997"/>
                    <a:pt x="700" y="1171"/>
                  </a:cubicBezTo>
                  <a:cubicBezTo>
                    <a:pt x="828" y="1344"/>
                    <a:pt x="969" y="1511"/>
                    <a:pt x="1104" y="1671"/>
                  </a:cubicBezTo>
                  <a:cubicBezTo>
                    <a:pt x="1239" y="1832"/>
                    <a:pt x="1393" y="1986"/>
                    <a:pt x="1547" y="2134"/>
                  </a:cubicBezTo>
                  <a:cubicBezTo>
                    <a:pt x="1560" y="2143"/>
                    <a:pt x="1574" y="2148"/>
                    <a:pt x="1588" y="2148"/>
                  </a:cubicBezTo>
                  <a:cubicBezTo>
                    <a:pt x="1602" y="2148"/>
                    <a:pt x="1615" y="2143"/>
                    <a:pt x="1624" y="2134"/>
                  </a:cubicBezTo>
                  <a:cubicBezTo>
                    <a:pt x="1650" y="2121"/>
                    <a:pt x="1663" y="2082"/>
                    <a:pt x="1656" y="2057"/>
                  </a:cubicBezTo>
                  <a:cubicBezTo>
                    <a:pt x="1554" y="1864"/>
                    <a:pt x="1444" y="1678"/>
                    <a:pt x="1329" y="1498"/>
                  </a:cubicBezTo>
                  <a:cubicBezTo>
                    <a:pt x="1220" y="1318"/>
                    <a:pt x="1091" y="1145"/>
                    <a:pt x="963" y="978"/>
                  </a:cubicBezTo>
                  <a:cubicBezTo>
                    <a:pt x="822" y="818"/>
                    <a:pt x="687" y="651"/>
                    <a:pt x="546" y="490"/>
                  </a:cubicBezTo>
                  <a:cubicBezTo>
                    <a:pt x="405" y="330"/>
                    <a:pt x="250" y="176"/>
                    <a:pt x="103" y="28"/>
                  </a:cubicBezTo>
                  <a:lnTo>
                    <a:pt x="96" y="15"/>
                  </a:lnTo>
                  <a:cubicBezTo>
                    <a:pt x="87" y="6"/>
                    <a:pt x="72" y="1"/>
                    <a:pt x="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8" name="Google Shape;1915;p14">
              <a:extLst>
                <a:ext uri="{FF2B5EF4-FFF2-40B4-BE49-F238E27FC236}">
                  <a16:creationId xmlns:a16="http://schemas.microsoft.com/office/drawing/2014/main" id="{8D42BE7A-88BA-41C8-82A1-FCAC337C0BC8}"/>
                </a:ext>
              </a:extLst>
            </p:cNvPr>
            <p:cNvSpPr/>
            <p:nvPr/>
          </p:nvSpPr>
          <p:spPr>
            <a:xfrm>
              <a:off x="7447890" y="3548811"/>
              <a:ext cx="104643" cy="269447"/>
            </a:xfrm>
            <a:custGeom>
              <a:avLst/>
              <a:gdLst/>
              <a:ahLst/>
              <a:cxnLst/>
              <a:rect l="l" t="t" r="r" b="b"/>
              <a:pathLst>
                <a:path w="3917" h="10086" extrusionOk="0">
                  <a:moveTo>
                    <a:pt x="3875" y="1"/>
                  </a:moveTo>
                  <a:cubicBezTo>
                    <a:pt x="3841" y="1"/>
                    <a:pt x="3778" y="55"/>
                    <a:pt x="3724" y="142"/>
                  </a:cubicBezTo>
                  <a:cubicBezTo>
                    <a:pt x="3506" y="527"/>
                    <a:pt x="3326" y="925"/>
                    <a:pt x="3172" y="1342"/>
                  </a:cubicBezTo>
                  <a:cubicBezTo>
                    <a:pt x="3005" y="1740"/>
                    <a:pt x="2832" y="2138"/>
                    <a:pt x="2652" y="2530"/>
                  </a:cubicBezTo>
                  <a:lnTo>
                    <a:pt x="1541" y="4898"/>
                  </a:lnTo>
                  <a:cubicBezTo>
                    <a:pt x="1169" y="5694"/>
                    <a:pt x="848" y="6510"/>
                    <a:pt x="566" y="7338"/>
                  </a:cubicBezTo>
                  <a:cubicBezTo>
                    <a:pt x="290" y="8172"/>
                    <a:pt x="103" y="9032"/>
                    <a:pt x="7" y="9905"/>
                  </a:cubicBezTo>
                  <a:cubicBezTo>
                    <a:pt x="1" y="9995"/>
                    <a:pt x="7" y="10079"/>
                    <a:pt x="33" y="10085"/>
                  </a:cubicBezTo>
                  <a:cubicBezTo>
                    <a:pt x="34" y="10085"/>
                    <a:pt x="35" y="10086"/>
                    <a:pt x="37" y="10086"/>
                  </a:cubicBezTo>
                  <a:cubicBezTo>
                    <a:pt x="67" y="10086"/>
                    <a:pt x="98" y="10011"/>
                    <a:pt x="116" y="9925"/>
                  </a:cubicBezTo>
                  <a:cubicBezTo>
                    <a:pt x="270" y="9071"/>
                    <a:pt x="501" y="8230"/>
                    <a:pt x="810" y="7421"/>
                  </a:cubicBezTo>
                  <a:cubicBezTo>
                    <a:pt x="1111" y="6612"/>
                    <a:pt x="1477" y="5823"/>
                    <a:pt x="1837" y="5033"/>
                  </a:cubicBezTo>
                  <a:cubicBezTo>
                    <a:pt x="2196" y="4237"/>
                    <a:pt x="2581" y="3448"/>
                    <a:pt x="2909" y="2645"/>
                  </a:cubicBezTo>
                  <a:cubicBezTo>
                    <a:pt x="3082" y="2241"/>
                    <a:pt x="3236" y="1836"/>
                    <a:pt x="3384" y="1419"/>
                  </a:cubicBezTo>
                  <a:cubicBezTo>
                    <a:pt x="3506" y="1008"/>
                    <a:pt x="3666" y="604"/>
                    <a:pt x="3846" y="206"/>
                  </a:cubicBezTo>
                  <a:cubicBezTo>
                    <a:pt x="3891" y="116"/>
                    <a:pt x="3916" y="33"/>
                    <a:pt x="3891" y="7"/>
                  </a:cubicBezTo>
                  <a:cubicBezTo>
                    <a:pt x="3887" y="3"/>
                    <a:pt x="3881" y="1"/>
                    <a:pt x="387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9" name="Google Shape;1916;p14">
              <a:extLst>
                <a:ext uri="{FF2B5EF4-FFF2-40B4-BE49-F238E27FC236}">
                  <a16:creationId xmlns:a16="http://schemas.microsoft.com/office/drawing/2014/main" id="{DC42E107-2DD6-FBB9-186F-7BF31623FD49}"/>
                </a:ext>
              </a:extLst>
            </p:cNvPr>
            <p:cNvSpPr/>
            <p:nvPr/>
          </p:nvSpPr>
          <p:spPr>
            <a:xfrm>
              <a:off x="8102775" y="4281896"/>
              <a:ext cx="76351" cy="208350"/>
            </a:xfrm>
            <a:custGeom>
              <a:avLst/>
              <a:gdLst/>
              <a:ahLst/>
              <a:cxnLst/>
              <a:rect l="l" t="t" r="r" b="b"/>
              <a:pathLst>
                <a:path w="2858" h="7799" extrusionOk="0">
                  <a:moveTo>
                    <a:pt x="86" y="1"/>
                  </a:moveTo>
                  <a:cubicBezTo>
                    <a:pt x="58" y="1"/>
                    <a:pt x="31" y="12"/>
                    <a:pt x="14" y="33"/>
                  </a:cubicBezTo>
                  <a:cubicBezTo>
                    <a:pt x="1" y="59"/>
                    <a:pt x="46" y="97"/>
                    <a:pt x="104" y="136"/>
                  </a:cubicBezTo>
                  <a:cubicBezTo>
                    <a:pt x="354" y="347"/>
                    <a:pt x="514" y="636"/>
                    <a:pt x="566" y="957"/>
                  </a:cubicBezTo>
                  <a:lnTo>
                    <a:pt x="797" y="1933"/>
                  </a:lnTo>
                  <a:lnTo>
                    <a:pt x="1291" y="3891"/>
                  </a:lnTo>
                  <a:cubicBezTo>
                    <a:pt x="1477" y="4539"/>
                    <a:pt x="1651" y="5194"/>
                    <a:pt x="1850" y="5842"/>
                  </a:cubicBezTo>
                  <a:cubicBezTo>
                    <a:pt x="2036" y="6497"/>
                    <a:pt x="2318" y="7126"/>
                    <a:pt x="2684" y="7704"/>
                  </a:cubicBezTo>
                  <a:cubicBezTo>
                    <a:pt x="2722" y="7758"/>
                    <a:pt x="2769" y="7798"/>
                    <a:pt x="2806" y="7798"/>
                  </a:cubicBezTo>
                  <a:cubicBezTo>
                    <a:pt x="2813" y="7798"/>
                    <a:pt x="2819" y="7797"/>
                    <a:pt x="2825" y="7794"/>
                  </a:cubicBezTo>
                  <a:cubicBezTo>
                    <a:pt x="2857" y="7781"/>
                    <a:pt x="2845" y="7704"/>
                    <a:pt x="2806" y="7627"/>
                  </a:cubicBezTo>
                  <a:cubicBezTo>
                    <a:pt x="2504" y="7030"/>
                    <a:pt x="2273" y="6407"/>
                    <a:pt x="2119" y="5759"/>
                  </a:cubicBezTo>
                  <a:lnTo>
                    <a:pt x="1606" y="3801"/>
                  </a:lnTo>
                  <a:lnTo>
                    <a:pt x="1047" y="1850"/>
                  </a:lnTo>
                  <a:cubicBezTo>
                    <a:pt x="951" y="1522"/>
                    <a:pt x="855" y="1195"/>
                    <a:pt x="745" y="874"/>
                  </a:cubicBezTo>
                  <a:cubicBezTo>
                    <a:pt x="662" y="527"/>
                    <a:pt x="450" y="226"/>
                    <a:pt x="155" y="27"/>
                  </a:cubicBezTo>
                  <a:cubicBezTo>
                    <a:pt x="134" y="9"/>
                    <a:pt x="110" y="1"/>
                    <a:pt x="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0" name="Google Shape;1917;p14">
              <a:extLst>
                <a:ext uri="{FF2B5EF4-FFF2-40B4-BE49-F238E27FC236}">
                  <a16:creationId xmlns:a16="http://schemas.microsoft.com/office/drawing/2014/main" id="{ECB7BC4F-F837-5524-235D-C1CFBE3B7EA3}"/>
                </a:ext>
              </a:extLst>
            </p:cNvPr>
            <p:cNvSpPr/>
            <p:nvPr/>
          </p:nvSpPr>
          <p:spPr>
            <a:xfrm>
              <a:off x="8092997" y="4388083"/>
              <a:ext cx="51667" cy="117653"/>
            </a:xfrm>
            <a:custGeom>
              <a:avLst/>
              <a:gdLst/>
              <a:ahLst/>
              <a:cxnLst/>
              <a:rect l="l" t="t" r="r" b="b"/>
              <a:pathLst>
                <a:path w="1934" h="4404" extrusionOk="0">
                  <a:moveTo>
                    <a:pt x="47" y="1"/>
                  </a:moveTo>
                  <a:cubicBezTo>
                    <a:pt x="38" y="1"/>
                    <a:pt x="29" y="2"/>
                    <a:pt x="20" y="6"/>
                  </a:cubicBezTo>
                  <a:cubicBezTo>
                    <a:pt x="1" y="12"/>
                    <a:pt x="1" y="57"/>
                    <a:pt x="20" y="96"/>
                  </a:cubicBezTo>
                  <a:cubicBezTo>
                    <a:pt x="213" y="436"/>
                    <a:pt x="373" y="783"/>
                    <a:pt x="534" y="1129"/>
                  </a:cubicBezTo>
                  <a:cubicBezTo>
                    <a:pt x="701" y="1476"/>
                    <a:pt x="848" y="1822"/>
                    <a:pt x="1002" y="2175"/>
                  </a:cubicBezTo>
                  <a:cubicBezTo>
                    <a:pt x="1150" y="2529"/>
                    <a:pt x="1291" y="2882"/>
                    <a:pt x="1420" y="3241"/>
                  </a:cubicBezTo>
                  <a:cubicBezTo>
                    <a:pt x="1548" y="3607"/>
                    <a:pt x="1683" y="3966"/>
                    <a:pt x="1798" y="4332"/>
                  </a:cubicBezTo>
                  <a:cubicBezTo>
                    <a:pt x="1804" y="4373"/>
                    <a:pt x="1821" y="4404"/>
                    <a:pt x="1863" y="4404"/>
                  </a:cubicBezTo>
                  <a:cubicBezTo>
                    <a:pt x="1867" y="4404"/>
                    <a:pt x="1871" y="4404"/>
                    <a:pt x="1875" y="4403"/>
                  </a:cubicBezTo>
                  <a:cubicBezTo>
                    <a:pt x="1933" y="4403"/>
                    <a:pt x="1933" y="4358"/>
                    <a:pt x="1933" y="4300"/>
                  </a:cubicBezTo>
                  <a:cubicBezTo>
                    <a:pt x="1875" y="3915"/>
                    <a:pt x="1792" y="3530"/>
                    <a:pt x="1689" y="3158"/>
                  </a:cubicBezTo>
                  <a:cubicBezTo>
                    <a:pt x="1580" y="2779"/>
                    <a:pt x="1445" y="2413"/>
                    <a:pt x="1298" y="2054"/>
                  </a:cubicBezTo>
                  <a:cubicBezTo>
                    <a:pt x="1137" y="1694"/>
                    <a:pt x="957" y="1347"/>
                    <a:pt x="765" y="1007"/>
                  </a:cubicBezTo>
                  <a:cubicBezTo>
                    <a:pt x="566" y="667"/>
                    <a:pt x="348" y="346"/>
                    <a:pt x="110" y="31"/>
                  </a:cubicBezTo>
                  <a:cubicBezTo>
                    <a:pt x="96" y="13"/>
                    <a:pt x="72"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1" name="Google Shape;1918;p14">
              <a:extLst>
                <a:ext uri="{FF2B5EF4-FFF2-40B4-BE49-F238E27FC236}">
                  <a16:creationId xmlns:a16="http://schemas.microsoft.com/office/drawing/2014/main" id="{5BC9AF85-1D5E-B48B-A4ED-EC2CE4DECB1B}"/>
                </a:ext>
              </a:extLst>
            </p:cNvPr>
            <p:cNvSpPr/>
            <p:nvPr/>
          </p:nvSpPr>
          <p:spPr>
            <a:xfrm>
              <a:off x="8055785" y="4428689"/>
              <a:ext cx="43946" cy="102078"/>
            </a:xfrm>
            <a:custGeom>
              <a:avLst/>
              <a:gdLst/>
              <a:ahLst/>
              <a:cxnLst/>
              <a:rect l="l" t="t" r="r" b="b"/>
              <a:pathLst>
                <a:path w="1645" h="3821" extrusionOk="0">
                  <a:moveTo>
                    <a:pt x="1541" y="3632"/>
                  </a:moveTo>
                  <a:cubicBezTo>
                    <a:pt x="1543" y="3633"/>
                    <a:pt x="1545" y="3633"/>
                    <a:pt x="1546" y="3633"/>
                  </a:cubicBezTo>
                  <a:lnTo>
                    <a:pt x="1546" y="3633"/>
                  </a:lnTo>
                  <a:cubicBezTo>
                    <a:pt x="1545" y="3634"/>
                    <a:pt x="1543" y="3635"/>
                    <a:pt x="1542" y="3636"/>
                  </a:cubicBezTo>
                  <a:lnTo>
                    <a:pt x="1542" y="3636"/>
                  </a:lnTo>
                  <a:lnTo>
                    <a:pt x="1542" y="3634"/>
                  </a:lnTo>
                  <a:cubicBezTo>
                    <a:pt x="1541" y="3633"/>
                    <a:pt x="1541" y="3633"/>
                    <a:pt x="1541" y="3632"/>
                  </a:cubicBezTo>
                  <a:close/>
                  <a:moveTo>
                    <a:pt x="20" y="1"/>
                  </a:moveTo>
                  <a:cubicBezTo>
                    <a:pt x="1" y="26"/>
                    <a:pt x="1" y="65"/>
                    <a:pt x="20" y="91"/>
                  </a:cubicBezTo>
                  <a:cubicBezTo>
                    <a:pt x="174" y="392"/>
                    <a:pt x="309" y="726"/>
                    <a:pt x="437" y="1021"/>
                  </a:cubicBezTo>
                  <a:cubicBezTo>
                    <a:pt x="572" y="1323"/>
                    <a:pt x="688" y="1644"/>
                    <a:pt x="797" y="1971"/>
                  </a:cubicBezTo>
                  <a:cubicBezTo>
                    <a:pt x="912" y="2299"/>
                    <a:pt x="1015" y="2626"/>
                    <a:pt x="1105" y="2947"/>
                  </a:cubicBezTo>
                  <a:cubicBezTo>
                    <a:pt x="1150" y="3114"/>
                    <a:pt x="1195" y="3281"/>
                    <a:pt x="1233" y="3441"/>
                  </a:cubicBezTo>
                  <a:cubicBezTo>
                    <a:pt x="1253" y="3538"/>
                    <a:pt x="1285" y="3628"/>
                    <a:pt x="1330" y="3717"/>
                  </a:cubicBezTo>
                  <a:cubicBezTo>
                    <a:pt x="1368" y="3782"/>
                    <a:pt x="1439" y="3820"/>
                    <a:pt x="1509" y="3820"/>
                  </a:cubicBezTo>
                  <a:cubicBezTo>
                    <a:pt x="1567" y="3814"/>
                    <a:pt x="1619" y="3775"/>
                    <a:pt x="1631" y="3724"/>
                  </a:cubicBezTo>
                  <a:cubicBezTo>
                    <a:pt x="1644" y="3685"/>
                    <a:pt x="1644" y="3647"/>
                    <a:pt x="1631" y="3615"/>
                  </a:cubicBezTo>
                  <a:cubicBezTo>
                    <a:pt x="1626" y="3594"/>
                    <a:pt x="1564" y="3551"/>
                    <a:pt x="1532" y="3551"/>
                  </a:cubicBezTo>
                  <a:cubicBezTo>
                    <a:pt x="1528" y="3551"/>
                    <a:pt x="1525" y="3551"/>
                    <a:pt x="1523" y="3552"/>
                  </a:cubicBezTo>
                  <a:lnTo>
                    <a:pt x="1523" y="3552"/>
                  </a:lnTo>
                  <a:cubicBezTo>
                    <a:pt x="1514" y="3505"/>
                    <a:pt x="1509" y="3457"/>
                    <a:pt x="1509" y="3409"/>
                  </a:cubicBezTo>
                  <a:cubicBezTo>
                    <a:pt x="1490" y="3242"/>
                    <a:pt x="1465" y="3069"/>
                    <a:pt x="1426" y="2896"/>
                  </a:cubicBezTo>
                  <a:cubicBezTo>
                    <a:pt x="1362" y="2549"/>
                    <a:pt x="1266" y="2215"/>
                    <a:pt x="1156" y="1882"/>
                  </a:cubicBezTo>
                  <a:cubicBezTo>
                    <a:pt x="1028" y="1554"/>
                    <a:pt x="887" y="1240"/>
                    <a:pt x="720" y="932"/>
                  </a:cubicBezTo>
                  <a:cubicBezTo>
                    <a:pt x="553" y="630"/>
                    <a:pt x="367" y="335"/>
                    <a:pt x="161" y="59"/>
                  </a:cubicBezTo>
                  <a:cubicBezTo>
                    <a:pt x="136" y="20"/>
                    <a:pt x="104" y="20"/>
                    <a:pt x="2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2" name="Google Shape;1919;p14">
              <a:extLst>
                <a:ext uri="{FF2B5EF4-FFF2-40B4-BE49-F238E27FC236}">
                  <a16:creationId xmlns:a16="http://schemas.microsoft.com/office/drawing/2014/main" id="{5C138A29-8C39-7DDD-9BDE-B0497843C577}"/>
                </a:ext>
              </a:extLst>
            </p:cNvPr>
            <p:cNvSpPr/>
            <p:nvPr/>
          </p:nvSpPr>
          <p:spPr>
            <a:xfrm>
              <a:off x="8109827" y="4591724"/>
              <a:ext cx="110787" cy="226971"/>
            </a:xfrm>
            <a:custGeom>
              <a:avLst/>
              <a:gdLst/>
              <a:ahLst/>
              <a:cxnLst/>
              <a:rect l="l" t="t" r="r" b="b"/>
              <a:pathLst>
                <a:path w="4147" h="8496" extrusionOk="0">
                  <a:moveTo>
                    <a:pt x="2931" y="1"/>
                  </a:moveTo>
                  <a:cubicBezTo>
                    <a:pt x="2928" y="1"/>
                    <a:pt x="2924" y="1"/>
                    <a:pt x="2921" y="2"/>
                  </a:cubicBezTo>
                  <a:cubicBezTo>
                    <a:pt x="2882" y="15"/>
                    <a:pt x="2895" y="105"/>
                    <a:pt x="2946" y="208"/>
                  </a:cubicBezTo>
                  <a:cubicBezTo>
                    <a:pt x="3325" y="965"/>
                    <a:pt x="3576" y="1768"/>
                    <a:pt x="3704" y="2602"/>
                  </a:cubicBezTo>
                  <a:cubicBezTo>
                    <a:pt x="3832" y="3424"/>
                    <a:pt x="3781" y="4265"/>
                    <a:pt x="3556" y="5067"/>
                  </a:cubicBezTo>
                  <a:cubicBezTo>
                    <a:pt x="3344" y="5876"/>
                    <a:pt x="2914" y="6601"/>
                    <a:pt x="2317" y="7186"/>
                  </a:cubicBezTo>
                  <a:cubicBezTo>
                    <a:pt x="1720" y="7776"/>
                    <a:pt x="969" y="8187"/>
                    <a:pt x="154" y="8386"/>
                  </a:cubicBezTo>
                  <a:cubicBezTo>
                    <a:pt x="71" y="8412"/>
                    <a:pt x="6" y="8444"/>
                    <a:pt x="0" y="8469"/>
                  </a:cubicBezTo>
                  <a:cubicBezTo>
                    <a:pt x="0" y="8495"/>
                    <a:pt x="77" y="8495"/>
                    <a:pt x="173" y="8495"/>
                  </a:cubicBezTo>
                  <a:cubicBezTo>
                    <a:pt x="1034" y="8347"/>
                    <a:pt x="1842" y="7956"/>
                    <a:pt x="2491" y="7372"/>
                  </a:cubicBezTo>
                  <a:cubicBezTo>
                    <a:pt x="3152" y="6781"/>
                    <a:pt x="3627" y="6017"/>
                    <a:pt x="3871" y="5164"/>
                  </a:cubicBezTo>
                  <a:cubicBezTo>
                    <a:pt x="4102" y="4316"/>
                    <a:pt x="4147" y="3424"/>
                    <a:pt x="3986" y="2557"/>
                  </a:cubicBezTo>
                  <a:cubicBezTo>
                    <a:pt x="3826" y="1704"/>
                    <a:pt x="3518" y="888"/>
                    <a:pt x="3075" y="144"/>
                  </a:cubicBezTo>
                  <a:cubicBezTo>
                    <a:pt x="3022" y="61"/>
                    <a:pt x="2969" y="1"/>
                    <a:pt x="293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3" name="Google Shape;1920;p14">
              <a:extLst>
                <a:ext uri="{FF2B5EF4-FFF2-40B4-BE49-F238E27FC236}">
                  <a16:creationId xmlns:a16="http://schemas.microsoft.com/office/drawing/2014/main" id="{958768FA-D186-D193-224A-B652EB3445D6}"/>
                </a:ext>
              </a:extLst>
            </p:cNvPr>
            <p:cNvSpPr/>
            <p:nvPr/>
          </p:nvSpPr>
          <p:spPr>
            <a:xfrm>
              <a:off x="8114796" y="4626505"/>
              <a:ext cx="32592" cy="124679"/>
            </a:xfrm>
            <a:custGeom>
              <a:avLst/>
              <a:gdLst/>
              <a:ahLst/>
              <a:cxnLst/>
              <a:rect l="l" t="t" r="r" b="b"/>
              <a:pathLst>
                <a:path w="1220" h="4667" extrusionOk="0">
                  <a:moveTo>
                    <a:pt x="717" y="0"/>
                  </a:moveTo>
                  <a:cubicBezTo>
                    <a:pt x="709" y="0"/>
                    <a:pt x="701" y="1"/>
                    <a:pt x="693" y="4"/>
                  </a:cubicBezTo>
                  <a:cubicBezTo>
                    <a:pt x="661" y="23"/>
                    <a:pt x="649" y="74"/>
                    <a:pt x="661" y="113"/>
                  </a:cubicBezTo>
                  <a:cubicBezTo>
                    <a:pt x="892" y="857"/>
                    <a:pt x="950" y="1640"/>
                    <a:pt x="841" y="2404"/>
                  </a:cubicBezTo>
                  <a:cubicBezTo>
                    <a:pt x="796" y="2789"/>
                    <a:pt x="700" y="3168"/>
                    <a:pt x="565" y="3528"/>
                  </a:cubicBezTo>
                  <a:cubicBezTo>
                    <a:pt x="430" y="3894"/>
                    <a:pt x="251" y="4240"/>
                    <a:pt x="32" y="4568"/>
                  </a:cubicBezTo>
                  <a:cubicBezTo>
                    <a:pt x="7" y="4600"/>
                    <a:pt x="0" y="4632"/>
                    <a:pt x="19" y="4657"/>
                  </a:cubicBezTo>
                  <a:cubicBezTo>
                    <a:pt x="25" y="4663"/>
                    <a:pt x="33" y="4666"/>
                    <a:pt x="42" y="4666"/>
                  </a:cubicBezTo>
                  <a:cubicBezTo>
                    <a:pt x="62" y="4666"/>
                    <a:pt x="87" y="4652"/>
                    <a:pt x="109" y="4625"/>
                  </a:cubicBezTo>
                  <a:cubicBezTo>
                    <a:pt x="392" y="4330"/>
                    <a:pt x="623" y="3990"/>
                    <a:pt x="796" y="3624"/>
                  </a:cubicBezTo>
                  <a:cubicBezTo>
                    <a:pt x="969" y="3252"/>
                    <a:pt x="1098" y="2860"/>
                    <a:pt x="1162" y="2456"/>
                  </a:cubicBezTo>
                  <a:cubicBezTo>
                    <a:pt x="1220" y="2045"/>
                    <a:pt x="1220" y="1634"/>
                    <a:pt x="1162" y="1223"/>
                  </a:cubicBezTo>
                  <a:cubicBezTo>
                    <a:pt x="1098" y="819"/>
                    <a:pt x="976" y="427"/>
                    <a:pt x="790" y="61"/>
                  </a:cubicBezTo>
                  <a:cubicBezTo>
                    <a:pt x="784" y="24"/>
                    <a:pt x="753" y="0"/>
                    <a:pt x="7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4" name="Google Shape;1921;p14">
              <a:extLst>
                <a:ext uri="{FF2B5EF4-FFF2-40B4-BE49-F238E27FC236}">
                  <a16:creationId xmlns:a16="http://schemas.microsoft.com/office/drawing/2014/main" id="{A687ADDC-9AFD-A5C7-60D2-672FFC4FE399}"/>
                </a:ext>
              </a:extLst>
            </p:cNvPr>
            <p:cNvSpPr/>
            <p:nvPr/>
          </p:nvSpPr>
          <p:spPr>
            <a:xfrm>
              <a:off x="7576516" y="4730850"/>
              <a:ext cx="146131" cy="170228"/>
            </a:xfrm>
            <a:custGeom>
              <a:avLst/>
              <a:gdLst/>
              <a:ahLst/>
              <a:cxnLst/>
              <a:rect l="l" t="t" r="r" b="b"/>
              <a:pathLst>
                <a:path w="5470" h="6372" extrusionOk="0">
                  <a:moveTo>
                    <a:pt x="150" y="0"/>
                  </a:moveTo>
                  <a:cubicBezTo>
                    <a:pt x="119" y="0"/>
                    <a:pt x="90" y="62"/>
                    <a:pt x="90" y="142"/>
                  </a:cubicBezTo>
                  <a:cubicBezTo>
                    <a:pt x="0" y="912"/>
                    <a:pt x="71" y="1689"/>
                    <a:pt x="295" y="2427"/>
                  </a:cubicBezTo>
                  <a:cubicBezTo>
                    <a:pt x="520" y="3165"/>
                    <a:pt x="880" y="3852"/>
                    <a:pt x="1355" y="4462"/>
                  </a:cubicBezTo>
                  <a:cubicBezTo>
                    <a:pt x="1842" y="5065"/>
                    <a:pt x="2439" y="5566"/>
                    <a:pt x="3120" y="5945"/>
                  </a:cubicBezTo>
                  <a:cubicBezTo>
                    <a:pt x="3293" y="6022"/>
                    <a:pt x="3460" y="6112"/>
                    <a:pt x="3646" y="6182"/>
                  </a:cubicBezTo>
                  <a:cubicBezTo>
                    <a:pt x="3826" y="6259"/>
                    <a:pt x="4019" y="6311"/>
                    <a:pt x="4211" y="6336"/>
                  </a:cubicBezTo>
                  <a:cubicBezTo>
                    <a:pt x="4316" y="6360"/>
                    <a:pt x="4422" y="6372"/>
                    <a:pt x="4527" y="6372"/>
                  </a:cubicBezTo>
                  <a:cubicBezTo>
                    <a:pt x="4823" y="6372"/>
                    <a:pt x="5114" y="6280"/>
                    <a:pt x="5360" y="6105"/>
                  </a:cubicBezTo>
                  <a:cubicBezTo>
                    <a:pt x="5444" y="6041"/>
                    <a:pt x="5469" y="5964"/>
                    <a:pt x="5444" y="5932"/>
                  </a:cubicBezTo>
                  <a:cubicBezTo>
                    <a:pt x="5437" y="5926"/>
                    <a:pt x="5429" y="5923"/>
                    <a:pt x="5418" y="5923"/>
                  </a:cubicBezTo>
                  <a:cubicBezTo>
                    <a:pt x="5384" y="5923"/>
                    <a:pt x="5329" y="5951"/>
                    <a:pt x="5270" y="5990"/>
                  </a:cubicBezTo>
                  <a:cubicBezTo>
                    <a:pt x="5070" y="6111"/>
                    <a:pt x="4846" y="6172"/>
                    <a:pt x="4620" y="6172"/>
                  </a:cubicBezTo>
                  <a:cubicBezTo>
                    <a:pt x="4498" y="6172"/>
                    <a:pt x="4375" y="6154"/>
                    <a:pt x="4256" y="6118"/>
                  </a:cubicBezTo>
                  <a:cubicBezTo>
                    <a:pt x="4083" y="6079"/>
                    <a:pt x="3909" y="6022"/>
                    <a:pt x="3743" y="5945"/>
                  </a:cubicBezTo>
                  <a:cubicBezTo>
                    <a:pt x="3589" y="5874"/>
                    <a:pt x="3422" y="5771"/>
                    <a:pt x="3261" y="5694"/>
                  </a:cubicBezTo>
                  <a:cubicBezTo>
                    <a:pt x="2632" y="5316"/>
                    <a:pt x="2074" y="4828"/>
                    <a:pt x="1611" y="4256"/>
                  </a:cubicBezTo>
                  <a:cubicBezTo>
                    <a:pt x="1149" y="3685"/>
                    <a:pt x="790" y="3037"/>
                    <a:pt x="546" y="2343"/>
                  </a:cubicBezTo>
                  <a:cubicBezTo>
                    <a:pt x="289" y="1644"/>
                    <a:pt x="173" y="906"/>
                    <a:pt x="199" y="161"/>
                  </a:cubicBezTo>
                  <a:cubicBezTo>
                    <a:pt x="206" y="84"/>
                    <a:pt x="180" y="7"/>
                    <a:pt x="154" y="0"/>
                  </a:cubicBezTo>
                  <a:cubicBezTo>
                    <a:pt x="153" y="0"/>
                    <a:pt x="151"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5" name="Google Shape;1922;p14">
              <a:extLst>
                <a:ext uri="{FF2B5EF4-FFF2-40B4-BE49-F238E27FC236}">
                  <a16:creationId xmlns:a16="http://schemas.microsoft.com/office/drawing/2014/main" id="{66D7A3AC-D067-C0EC-8F9F-36636B42A052}"/>
                </a:ext>
              </a:extLst>
            </p:cNvPr>
            <p:cNvSpPr/>
            <p:nvPr/>
          </p:nvSpPr>
          <p:spPr>
            <a:xfrm>
              <a:off x="7622464" y="4763067"/>
              <a:ext cx="91953" cy="95239"/>
            </a:xfrm>
            <a:custGeom>
              <a:avLst/>
              <a:gdLst/>
              <a:ahLst/>
              <a:cxnLst/>
              <a:rect l="l" t="t" r="r" b="b"/>
              <a:pathLst>
                <a:path w="3442" h="3565" extrusionOk="0">
                  <a:moveTo>
                    <a:pt x="28" y="0"/>
                  </a:moveTo>
                  <a:cubicBezTo>
                    <a:pt x="25" y="0"/>
                    <a:pt x="22" y="0"/>
                    <a:pt x="20" y="1"/>
                  </a:cubicBezTo>
                  <a:cubicBezTo>
                    <a:pt x="1" y="8"/>
                    <a:pt x="1" y="46"/>
                    <a:pt x="1" y="91"/>
                  </a:cubicBezTo>
                  <a:cubicBezTo>
                    <a:pt x="135" y="489"/>
                    <a:pt x="302" y="874"/>
                    <a:pt x="501" y="1247"/>
                  </a:cubicBezTo>
                  <a:cubicBezTo>
                    <a:pt x="707" y="1612"/>
                    <a:pt x="938" y="1966"/>
                    <a:pt x="1195" y="2293"/>
                  </a:cubicBezTo>
                  <a:cubicBezTo>
                    <a:pt x="1464" y="2627"/>
                    <a:pt x="1772" y="2928"/>
                    <a:pt x="2125" y="3172"/>
                  </a:cubicBezTo>
                  <a:cubicBezTo>
                    <a:pt x="2471" y="3424"/>
                    <a:pt x="2890" y="3564"/>
                    <a:pt x="3316" y="3564"/>
                  </a:cubicBezTo>
                  <a:cubicBezTo>
                    <a:pt x="3326" y="3564"/>
                    <a:pt x="3335" y="3564"/>
                    <a:pt x="3345" y="3564"/>
                  </a:cubicBezTo>
                  <a:cubicBezTo>
                    <a:pt x="3403" y="3558"/>
                    <a:pt x="3441" y="3538"/>
                    <a:pt x="3441" y="3500"/>
                  </a:cubicBezTo>
                  <a:cubicBezTo>
                    <a:pt x="3441" y="3458"/>
                    <a:pt x="3403" y="3422"/>
                    <a:pt x="3361" y="3422"/>
                  </a:cubicBezTo>
                  <a:cubicBezTo>
                    <a:pt x="3358" y="3422"/>
                    <a:pt x="3355" y="3422"/>
                    <a:pt x="3351" y="3423"/>
                  </a:cubicBezTo>
                  <a:cubicBezTo>
                    <a:pt x="2960" y="3365"/>
                    <a:pt x="2587" y="3198"/>
                    <a:pt x="2292" y="2941"/>
                  </a:cubicBezTo>
                  <a:cubicBezTo>
                    <a:pt x="1978" y="2691"/>
                    <a:pt x="1695" y="2402"/>
                    <a:pt x="1451" y="2088"/>
                  </a:cubicBezTo>
                  <a:cubicBezTo>
                    <a:pt x="1188" y="1773"/>
                    <a:pt x="944" y="1452"/>
                    <a:pt x="719" y="1105"/>
                  </a:cubicBezTo>
                  <a:cubicBezTo>
                    <a:pt x="488" y="765"/>
                    <a:pt x="283" y="412"/>
                    <a:pt x="90" y="53"/>
                  </a:cubicBezTo>
                  <a:cubicBezTo>
                    <a:pt x="74" y="19"/>
                    <a:pt x="47" y="0"/>
                    <a:pt x="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6" name="Google Shape;1923;p14">
              <a:extLst>
                <a:ext uri="{FF2B5EF4-FFF2-40B4-BE49-F238E27FC236}">
                  <a16:creationId xmlns:a16="http://schemas.microsoft.com/office/drawing/2014/main" id="{CA71931A-EAC1-9A17-C4AB-640ED2197A06}"/>
                </a:ext>
              </a:extLst>
            </p:cNvPr>
            <p:cNvSpPr/>
            <p:nvPr/>
          </p:nvSpPr>
          <p:spPr>
            <a:xfrm>
              <a:off x="7790679" y="4828650"/>
              <a:ext cx="222616" cy="63074"/>
            </a:xfrm>
            <a:custGeom>
              <a:avLst/>
              <a:gdLst/>
              <a:ahLst/>
              <a:cxnLst/>
              <a:rect l="l" t="t" r="r" b="b"/>
              <a:pathLst>
                <a:path w="8333" h="2361" extrusionOk="0">
                  <a:moveTo>
                    <a:pt x="8269" y="0"/>
                  </a:moveTo>
                  <a:cubicBezTo>
                    <a:pt x="8237" y="0"/>
                    <a:pt x="8195" y="8"/>
                    <a:pt x="8153" y="24"/>
                  </a:cubicBezTo>
                  <a:cubicBezTo>
                    <a:pt x="7498" y="274"/>
                    <a:pt x="6857" y="499"/>
                    <a:pt x="6195" y="717"/>
                  </a:cubicBezTo>
                  <a:cubicBezTo>
                    <a:pt x="5534" y="942"/>
                    <a:pt x="4873" y="1141"/>
                    <a:pt x="4205" y="1327"/>
                  </a:cubicBezTo>
                  <a:cubicBezTo>
                    <a:pt x="3538" y="1520"/>
                    <a:pt x="2870" y="1687"/>
                    <a:pt x="2190" y="1841"/>
                  </a:cubicBezTo>
                  <a:cubicBezTo>
                    <a:pt x="1509" y="2001"/>
                    <a:pt x="829" y="2142"/>
                    <a:pt x="148" y="2258"/>
                  </a:cubicBezTo>
                  <a:cubicBezTo>
                    <a:pt x="65" y="2271"/>
                    <a:pt x="1" y="2284"/>
                    <a:pt x="1" y="2322"/>
                  </a:cubicBezTo>
                  <a:cubicBezTo>
                    <a:pt x="1" y="2361"/>
                    <a:pt x="59" y="2361"/>
                    <a:pt x="142" y="2361"/>
                  </a:cubicBezTo>
                  <a:cubicBezTo>
                    <a:pt x="842" y="2297"/>
                    <a:pt x="1535" y="2219"/>
                    <a:pt x="2228" y="2091"/>
                  </a:cubicBezTo>
                  <a:cubicBezTo>
                    <a:pt x="2915" y="1963"/>
                    <a:pt x="3608" y="1828"/>
                    <a:pt x="4276" y="1635"/>
                  </a:cubicBezTo>
                  <a:cubicBezTo>
                    <a:pt x="4950" y="1449"/>
                    <a:pt x="5624" y="1237"/>
                    <a:pt x="6279" y="987"/>
                  </a:cubicBezTo>
                  <a:cubicBezTo>
                    <a:pt x="6940" y="743"/>
                    <a:pt x="7582" y="461"/>
                    <a:pt x="8205" y="146"/>
                  </a:cubicBezTo>
                  <a:cubicBezTo>
                    <a:pt x="8282" y="108"/>
                    <a:pt x="8333" y="56"/>
                    <a:pt x="8327" y="24"/>
                  </a:cubicBezTo>
                  <a:cubicBezTo>
                    <a:pt x="8323" y="8"/>
                    <a:pt x="8301" y="0"/>
                    <a:pt x="82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7" name="Google Shape;1924;p14">
              <a:extLst>
                <a:ext uri="{FF2B5EF4-FFF2-40B4-BE49-F238E27FC236}">
                  <a16:creationId xmlns:a16="http://schemas.microsoft.com/office/drawing/2014/main" id="{8052CAFD-120C-FB68-A038-5B9556BDF544}"/>
                </a:ext>
              </a:extLst>
            </p:cNvPr>
            <p:cNvSpPr/>
            <p:nvPr/>
          </p:nvSpPr>
          <p:spPr>
            <a:xfrm>
              <a:off x="7550951" y="4570112"/>
              <a:ext cx="332041" cy="59013"/>
            </a:xfrm>
            <a:custGeom>
              <a:avLst/>
              <a:gdLst/>
              <a:ahLst/>
              <a:cxnLst/>
              <a:rect l="l" t="t" r="r" b="b"/>
              <a:pathLst>
                <a:path w="12429" h="2209" extrusionOk="0">
                  <a:moveTo>
                    <a:pt x="12344" y="0"/>
                  </a:moveTo>
                  <a:cubicBezTo>
                    <a:pt x="12300" y="0"/>
                    <a:pt x="12242" y="7"/>
                    <a:pt x="12178" y="22"/>
                  </a:cubicBezTo>
                  <a:lnTo>
                    <a:pt x="9206" y="702"/>
                  </a:lnTo>
                  <a:cubicBezTo>
                    <a:pt x="8211" y="933"/>
                    <a:pt x="7216" y="1132"/>
                    <a:pt x="6227" y="1331"/>
                  </a:cubicBezTo>
                  <a:cubicBezTo>
                    <a:pt x="5232" y="1530"/>
                    <a:pt x="4237" y="1697"/>
                    <a:pt x="3230" y="1839"/>
                  </a:cubicBezTo>
                  <a:cubicBezTo>
                    <a:pt x="2222" y="1973"/>
                    <a:pt x="1208" y="2070"/>
                    <a:pt x="200" y="2108"/>
                  </a:cubicBezTo>
                  <a:cubicBezTo>
                    <a:pt x="91" y="2115"/>
                    <a:pt x="14" y="2127"/>
                    <a:pt x="7" y="2153"/>
                  </a:cubicBezTo>
                  <a:cubicBezTo>
                    <a:pt x="1" y="2179"/>
                    <a:pt x="91" y="2204"/>
                    <a:pt x="206" y="2204"/>
                  </a:cubicBezTo>
                  <a:cubicBezTo>
                    <a:pt x="362" y="2207"/>
                    <a:pt x="517" y="2209"/>
                    <a:pt x="673" y="2209"/>
                  </a:cubicBezTo>
                  <a:cubicBezTo>
                    <a:pt x="1538" y="2209"/>
                    <a:pt x="2403" y="2164"/>
                    <a:pt x="3268" y="2082"/>
                  </a:cubicBezTo>
                  <a:cubicBezTo>
                    <a:pt x="4282" y="1973"/>
                    <a:pt x="5297" y="1839"/>
                    <a:pt x="6298" y="1646"/>
                  </a:cubicBezTo>
                  <a:cubicBezTo>
                    <a:pt x="7299" y="1447"/>
                    <a:pt x="8307" y="1222"/>
                    <a:pt x="9283" y="965"/>
                  </a:cubicBezTo>
                  <a:cubicBezTo>
                    <a:pt x="10259" y="715"/>
                    <a:pt x="11241" y="433"/>
                    <a:pt x="12217" y="144"/>
                  </a:cubicBezTo>
                  <a:cubicBezTo>
                    <a:pt x="12338" y="112"/>
                    <a:pt x="12428" y="48"/>
                    <a:pt x="12428" y="22"/>
                  </a:cubicBezTo>
                  <a:cubicBezTo>
                    <a:pt x="12425" y="8"/>
                    <a:pt x="12393" y="0"/>
                    <a:pt x="123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8" name="Google Shape;1925;p14">
              <a:extLst>
                <a:ext uri="{FF2B5EF4-FFF2-40B4-BE49-F238E27FC236}">
                  <a16:creationId xmlns:a16="http://schemas.microsoft.com/office/drawing/2014/main" id="{B6A48CA3-16A6-F27D-1CED-FDFB56D5EB9F}"/>
                </a:ext>
              </a:extLst>
            </p:cNvPr>
            <p:cNvSpPr/>
            <p:nvPr/>
          </p:nvSpPr>
          <p:spPr>
            <a:xfrm>
              <a:off x="7547879" y="4336873"/>
              <a:ext cx="513542" cy="104028"/>
            </a:xfrm>
            <a:custGeom>
              <a:avLst/>
              <a:gdLst/>
              <a:ahLst/>
              <a:cxnLst/>
              <a:rect l="l" t="t" r="r" b="b"/>
              <a:pathLst>
                <a:path w="19223" h="3894" extrusionOk="0">
                  <a:moveTo>
                    <a:pt x="19116" y="0"/>
                  </a:moveTo>
                  <a:cubicBezTo>
                    <a:pt x="19049" y="0"/>
                    <a:pt x="18956" y="10"/>
                    <a:pt x="18853" y="29"/>
                  </a:cubicBezTo>
                  <a:cubicBezTo>
                    <a:pt x="17287" y="305"/>
                    <a:pt x="15740" y="671"/>
                    <a:pt x="14219" y="1075"/>
                  </a:cubicBezTo>
                  <a:lnTo>
                    <a:pt x="9635" y="2321"/>
                  </a:lnTo>
                  <a:cubicBezTo>
                    <a:pt x="8114" y="2732"/>
                    <a:pt x="6580" y="3104"/>
                    <a:pt x="5020" y="3361"/>
                  </a:cubicBezTo>
                  <a:cubicBezTo>
                    <a:pt x="3564" y="3619"/>
                    <a:pt x="2091" y="3754"/>
                    <a:pt x="611" y="3754"/>
                  </a:cubicBezTo>
                  <a:cubicBezTo>
                    <a:pt x="513" y="3754"/>
                    <a:pt x="414" y="3753"/>
                    <a:pt x="315" y="3752"/>
                  </a:cubicBezTo>
                  <a:cubicBezTo>
                    <a:pt x="298" y="3751"/>
                    <a:pt x="282" y="3751"/>
                    <a:pt x="266" y="3751"/>
                  </a:cubicBezTo>
                  <a:cubicBezTo>
                    <a:pt x="182" y="3751"/>
                    <a:pt x="100" y="3766"/>
                    <a:pt x="19" y="3804"/>
                  </a:cubicBezTo>
                  <a:cubicBezTo>
                    <a:pt x="0" y="3829"/>
                    <a:pt x="141" y="3861"/>
                    <a:pt x="328" y="3861"/>
                  </a:cubicBezTo>
                  <a:cubicBezTo>
                    <a:pt x="738" y="3883"/>
                    <a:pt x="1148" y="3894"/>
                    <a:pt x="1559" y="3894"/>
                  </a:cubicBezTo>
                  <a:cubicBezTo>
                    <a:pt x="2735" y="3894"/>
                    <a:pt x="3910" y="3805"/>
                    <a:pt x="5071" y="3624"/>
                  </a:cubicBezTo>
                  <a:cubicBezTo>
                    <a:pt x="6644" y="3380"/>
                    <a:pt x="8198" y="3053"/>
                    <a:pt x="9725" y="2648"/>
                  </a:cubicBezTo>
                  <a:cubicBezTo>
                    <a:pt x="11253" y="2231"/>
                    <a:pt x="12774" y="1775"/>
                    <a:pt x="14289" y="1345"/>
                  </a:cubicBezTo>
                  <a:cubicBezTo>
                    <a:pt x="15811" y="915"/>
                    <a:pt x="17332" y="498"/>
                    <a:pt x="18879" y="170"/>
                  </a:cubicBezTo>
                  <a:cubicBezTo>
                    <a:pt x="19065" y="125"/>
                    <a:pt x="19213" y="68"/>
                    <a:pt x="19219" y="29"/>
                  </a:cubicBezTo>
                  <a:cubicBezTo>
                    <a:pt x="19223" y="10"/>
                    <a:pt x="19182" y="0"/>
                    <a:pt x="1911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9" name="Google Shape;1926;p14">
              <a:extLst>
                <a:ext uri="{FF2B5EF4-FFF2-40B4-BE49-F238E27FC236}">
                  <a16:creationId xmlns:a16="http://schemas.microsoft.com/office/drawing/2014/main" id="{428B640F-4ACC-DE20-5516-F8EF4A84FBB0}"/>
                </a:ext>
              </a:extLst>
            </p:cNvPr>
            <p:cNvSpPr/>
            <p:nvPr/>
          </p:nvSpPr>
          <p:spPr>
            <a:xfrm>
              <a:off x="7756219" y="4431066"/>
              <a:ext cx="171163" cy="45335"/>
            </a:xfrm>
            <a:custGeom>
              <a:avLst/>
              <a:gdLst/>
              <a:ahLst/>
              <a:cxnLst/>
              <a:rect l="l" t="t" r="r" b="b"/>
              <a:pathLst>
                <a:path w="6407" h="1697" extrusionOk="0">
                  <a:moveTo>
                    <a:pt x="6310" y="1"/>
                  </a:moveTo>
                  <a:cubicBezTo>
                    <a:pt x="6293" y="1"/>
                    <a:pt x="6276" y="5"/>
                    <a:pt x="6259" y="14"/>
                  </a:cubicBezTo>
                  <a:cubicBezTo>
                    <a:pt x="5759" y="194"/>
                    <a:pt x="5251" y="355"/>
                    <a:pt x="4751" y="515"/>
                  </a:cubicBezTo>
                  <a:cubicBezTo>
                    <a:pt x="4244" y="682"/>
                    <a:pt x="3737" y="817"/>
                    <a:pt x="3223" y="952"/>
                  </a:cubicBezTo>
                  <a:cubicBezTo>
                    <a:pt x="2709" y="1086"/>
                    <a:pt x="2190" y="1202"/>
                    <a:pt x="1676" y="1311"/>
                  </a:cubicBezTo>
                  <a:cubicBezTo>
                    <a:pt x="1156" y="1414"/>
                    <a:pt x="636" y="1510"/>
                    <a:pt x="110" y="1587"/>
                  </a:cubicBezTo>
                  <a:cubicBezTo>
                    <a:pt x="52" y="1594"/>
                    <a:pt x="1" y="1626"/>
                    <a:pt x="1" y="1651"/>
                  </a:cubicBezTo>
                  <a:cubicBezTo>
                    <a:pt x="1" y="1677"/>
                    <a:pt x="52" y="1696"/>
                    <a:pt x="110" y="1696"/>
                  </a:cubicBezTo>
                  <a:cubicBezTo>
                    <a:pt x="642" y="1683"/>
                    <a:pt x="1182" y="1645"/>
                    <a:pt x="1714" y="1574"/>
                  </a:cubicBezTo>
                  <a:cubicBezTo>
                    <a:pt x="2247" y="1497"/>
                    <a:pt x="2774" y="1401"/>
                    <a:pt x="3300" y="1279"/>
                  </a:cubicBezTo>
                  <a:cubicBezTo>
                    <a:pt x="3820" y="1138"/>
                    <a:pt x="4334" y="977"/>
                    <a:pt x="4841" y="798"/>
                  </a:cubicBezTo>
                  <a:cubicBezTo>
                    <a:pt x="5341" y="605"/>
                    <a:pt x="5836" y="387"/>
                    <a:pt x="6311" y="143"/>
                  </a:cubicBezTo>
                  <a:cubicBezTo>
                    <a:pt x="6368" y="111"/>
                    <a:pt x="6407" y="53"/>
                    <a:pt x="6394" y="34"/>
                  </a:cubicBezTo>
                  <a:cubicBezTo>
                    <a:pt x="6370" y="13"/>
                    <a:pt x="6340" y="1"/>
                    <a:pt x="63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70" name="Google Shape;1927;p14">
            <a:extLst>
              <a:ext uri="{FF2B5EF4-FFF2-40B4-BE49-F238E27FC236}">
                <a16:creationId xmlns:a16="http://schemas.microsoft.com/office/drawing/2014/main" id="{FC4A2816-246B-657C-4331-FCC5879AA189}"/>
              </a:ext>
            </a:extLst>
          </p:cNvPr>
          <p:cNvGrpSpPr/>
          <p:nvPr/>
        </p:nvGrpSpPr>
        <p:grpSpPr>
          <a:xfrm rot="-3257869" flipH="1">
            <a:off x="-101052" y="859689"/>
            <a:ext cx="682224" cy="566907"/>
            <a:chOff x="3478568" y="540468"/>
            <a:chExt cx="511644" cy="425160"/>
          </a:xfrm>
        </p:grpSpPr>
        <p:sp>
          <p:nvSpPr>
            <p:cNvPr id="71" name="Google Shape;1928;p14">
              <a:extLst>
                <a:ext uri="{FF2B5EF4-FFF2-40B4-BE49-F238E27FC236}">
                  <a16:creationId xmlns:a16="http://schemas.microsoft.com/office/drawing/2014/main" id="{02031AC0-B7D8-680F-1150-BA9B7196D775}"/>
                </a:ext>
              </a:extLst>
            </p:cNvPr>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2" name="Google Shape;1929;p14">
              <a:extLst>
                <a:ext uri="{FF2B5EF4-FFF2-40B4-BE49-F238E27FC236}">
                  <a16:creationId xmlns:a16="http://schemas.microsoft.com/office/drawing/2014/main" id="{F5C5CF64-D945-716A-021B-33EED443269D}"/>
                </a:ext>
              </a:extLst>
            </p:cNvPr>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3" name="Google Shape;1930;p14">
              <a:extLst>
                <a:ext uri="{FF2B5EF4-FFF2-40B4-BE49-F238E27FC236}">
                  <a16:creationId xmlns:a16="http://schemas.microsoft.com/office/drawing/2014/main" id="{24DE734D-157E-D5A6-5069-4872D7C9E25A}"/>
                </a:ext>
              </a:extLst>
            </p:cNvPr>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4" name="Google Shape;1931;p14">
              <a:extLst>
                <a:ext uri="{FF2B5EF4-FFF2-40B4-BE49-F238E27FC236}">
                  <a16:creationId xmlns:a16="http://schemas.microsoft.com/office/drawing/2014/main" id="{8FB761AE-EBF6-D662-6404-160B3E5EEFDA}"/>
                </a:ext>
              </a:extLst>
            </p:cNvPr>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5" name="Google Shape;1932;p14">
              <a:extLst>
                <a:ext uri="{FF2B5EF4-FFF2-40B4-BE49-F238E27FC236}">
                  <a16:creationId xmlns:a16="http://schemas.microsoft.com/office/drawing/2014/main" id="{3F2567BB-777E-70A6-095D-6F95793CAAFD}"/>
                </a:ext>
              </a:extLst>
            </p:cNvPr>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6" name="Google Shape;1933;p14">
              <a:extLst>
                <a:ext uri="{FF2B5EF4-FFF2-40B4-BE49-F238E27FC236}">
                  <a16:creationId xmlns:a16="http://schemas.microsoft.com/office/drawing/2014/main" id="{1C1C4C46-214B-2708-528A-68B8232A810E}"/>
                </a:ext>
              </a:extLst>
            </p:cNvPr>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7" name="Google Shape;1934;p14">
              <a:extLst>
                <a:ext uri="{FF2B5EF4-FFF2-40B4-BE49-F238E27FC236}">
                  <a16:creationId xmlns:a16="http://schemas.microsoft.com/office/drawing/2014/main" id="{C475FBE7-D9CE-36EE-F507-F35DAEFF30A9}"/>
                </a:ext>
              </a:extLst>
            </p:cNvPr>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8" name="Google Shape;1935;p14">
              <a:extLst>
                <a:ext uri="{FF2B5EF4-FFF2-40B4-BE49-F238E27FC236}">
                  <a16:creationId xmlns:a16="http://schemas.microsoft.com/office/drawing/2014/main" id="{B3908E0C-848F-9120-F83B-10EF53E23A79}"/>
                </a:ext>
              </a:extLst>
            </p:cNvPr>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9" name="Google Shape;1936;p14">
              <a:extLst>
                <a:ext uri="{FF2B5EF4-FFF2-40B4-BE49-F238E27FC236}">
                  <a16:creationId xmlns:a16="http://schemas.microsoft.com/office/drawing/2014/main" id="{83A3D805-5E52-BE61-E33B-5D38AF70B5C5}"/>
                </a:ext>
              </a:extLst>
            </p:cNvPr>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0" name="Google Shape;1937;p14">
              <a:extLst>
                <a:ext uri="{FF2B5EF4-FFF2-40B4-BE49-F238E27FC236}">
                  <a16:creationId xmlns:a16="http://schemas.microsoft.com/office/drawing/2014/main" id="{B534BE3C-13AB-512B-7834-D435F6BB2716}"/>
                </a:ext>
              </a:extLst>
            </p:cNvPr>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1" name="Google Shape;1938;p14">
              <a:extLst>
                <a:ext uri="{FF2B5EF4-FFF2-40B4-BE49-F238E27FC236}">
                  <a16:creationId xmlns:a16="http://schemas.microsoft.com/office/drawing/2014/main" id="{8CACE0C1-B71B-D64A-737B-EB88D4E2E9B6}"/>
                </a:ext>
              </a:extLst>
            </p:cNvPr>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2" name="Google Shape;1939;p14">
              <a:extLst>
                <a:ext uri="{FF2B5EF4-FFF2-40B4-BE49-F238E27FC236}">
                  <a16:creationId xmlns:a16="http://schemas.microsoft.com/office/drawing/2014/main" id="{94945A38-E34D-703E-BE98-80F9844AFDB9}"/>
                </a:ext>
              </a:extLst>
            </p:cNvPr>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3" name="Google Shape;1940;p14">
              <a:extLst>
                <a:ext uri="{FF2B5EF4-FFF2-40B4-BE49-F238E27FC236}">
                  <a16:creationId xmlns:a16="http://schemas.microsoft.com/office/drawing/2014/main" id="{22E2F684-FC5D-1C0F-ABFC-221329D9ED7A}"/>
                </a:ext>
              </a:extLst>
            </p:cNvPr>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4" name="Google Shape;1941;p14">
              <a:extLst>
                <a:ext uri="{FF2B5EF4-FFF2-40B4-BE49-F238E27FC236}">
                  <a16:creationId xmlns:a16="http://schemas.microsoft.com/office/drawing/2014/main" id="{770B152C-AA74-05DF-47C7-6878F2E7520C}"/>
                </a:ext>
              </a:extLst>
            </p:cNvPr>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5" name="Google Shape;1942;p14">
              <a:extLst>
                <a:ext uri="{FF2B5EF4-FFF2-40B4-BE49-F238E27FC236}">
                  <a16:creationId xmlns:a16="http://schemas.microsoft.com/office/drawing/2014/main" id="{4130BFBC-6536-9B88-E6EB-A6BDD0AD240A}"/>
                </a:ext>
              </a:extLst>
            </p:cNvPr>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86" name="Google Shape;1943;p14">
            <a:extLst>
              <a:ext uri="{FF2B5EF4-FFF2-40B4-BE49-F238E27FC236}">
                <a16:creationId xmlns:a16="http://schemas.microsoft.com/office/drawing/2014/main" id="{A151D620-975C-8CD0-19D4-0089E863DC32}"/>
              </a:ext>
            </a:extLst>
          </p:cNvPr>
          <p:cNvGrpSpPr/>
          <p:nvPr/>
        </p:nvGrpSpPr>
        <p:grpSpPr>
          <a:xfrm rot="-5130198">
            <a:off x="43334" y="4038115"/>
            <a:ext cx="973775" cy="926383"/>
            <a:chOff x="435062" y="187598"/>
            <a:chExt cx="730347" cy="694803"/>
          </a:xfrm>
        </p:grpSpPr>
        <p:sp>
          <p:nvSpPr>
            <p:cNvPr id="87" name="Google Shape;1944;p14">
              <a:extLst>
                <a:ext uri="{FF2B5EF4-FFF2-40B4-BE49-F238E27FC236}">
                  <a16:creationId xmlns:a16="http://schemas.microsoft.com/office/drawing/2014/main" id="{868EBF3E-2757-9F18-7AE2-9CB378C6E100}"/>
                </a:ext>
              </a:extLst>
            </p:cNvPr>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8" name="Google Shape;1945;p14">
              <a:extLst>
                <a:ext uri="{FF2B5EF4-FFF2-40B4-BE49-F238E27FC236}">
                  <a16:creationId xmlns:a16="http://schemas.microsoft.com/office/drawing/2014/main" id="{981BE5DC-7463-38D8-965A-686149EBC71A}"/>
                </a:ext>
              </a:extLst>
            </p:cNvPr>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9" name="Google Shape;1946;p14">
              <a:extLst>
                <a:ext uri="{FF2B5EF4-FFF2-40B4-BE49-F238E27FC236}">
                  <a16:creationId xmlns:a16="http://schemas.microsoft.com/office/drawing/2014/main" id="{51712529-2C60-9891-AA28-6224A7CAF672}"/>
                </a:ext>
              </a:extLst>
            </p:cNvPr>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0" name="Google Shape;1947;p14">
              <a:extLst>
                <a:ext uri="{FF2B5EF4-FFF2-40B4-BE49-F238E27FC236}">
                  <a16:creationId xmlns:a16="http://schemas.microsoft.com/office/drawing/2014/main" id="{40DE51C0-7F6E-553C-6280-FF95022673A1}"/>
                </a:ext>
              </a:extLst>
            </p:cNvPr>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1" name="Google Shape;1948;p14">
              <a:extLst>
                <a:ext uri="{FF2B5EF4-FFF2-40B4-BE49-F238E27FC236}">
                  <a16:creationId xmlns:a16="http://schemas.microsoft.com/office/drawing/2014/main" id="{429DD325-CD29-82A5-FD50-B0DB25BC2136}"/>
                </a:ext>
              </a:extLst>
            </p:cNvPr>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2" name="Google Shape;1949;p14">
              <a:extLst>
                <a:ext uri="{FF2B5EF4-FFF2-40B4-BE49-F238E27FC236}">
                  <a16:creationId xmlns:a16="http://schemas.microsoft.com/office/drawing/2014/main" id="{9F8C652D-3A1F-1CE3-8250-9E98760A8DEB}"/>
                </a:ext>
              </a:extLst>
            </p:cNvPr>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3" name="Google Shape;1950;p14">
              <a:extLst>
                <a:ext uri="{FF2B5EF4-FFF2-40B4-BE49-F238E27FC236}">
                  <a16:creationId xmlns:a16="http://schemas.microsoft.com/office/drawing/2014/main" id="{8EC08561-1515-3C5E-8993-73EF6983D0FE}"/>
                </a:ext>
              </a:extLst>
            </p:cNvPr>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4" name="Google Shape;1951;p14">
              <a:extLst>
                <a:ext uri="{FF2B5EF4-FFF2-40B4-BE49-F238E27FC236}">
                  <a16:creationId xmlns:a16="http://schemas.microsoft.com/office/drawing/2014/main" id="{96DDDDB7-189B-0F22-1575-98FED9D35D83}"/>
                </a:ext>
              </a:extLst>
            </p:cNvPr>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5" name="Google Shape;1952;p14">
              <a:extLst>
                <a:ext uri="{FF2B5EF4-FFF2-40B4-BE49-F238E27FC236}">
                  <a16:creationId xmlns:a16="http://schemas.microsoft.com/office/drawing/2014/main" id="{ECABE135-336C-575F-55EA-41100613404C}"/>
                </a:ext>
              </a:extLst>
            </p:cNvPr>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6" name="Google Shape;1953;p14">
              <a:extLst>
                <a:ext uri="{FF2B5EF4-FFF2-40B4-BE49-F238E27FC236}">
                  <a16:creationId xmlns:a16="http://schemas.microsoft.com/office/drawing/2014/main" id="{CA618F78-AA77-E930-5489-83F082899FD8}"/>
                </a:ext>
              </a:extLst>
            </p:cNvPr>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7" name="Google Shape;1954;p14">
              <a:extLst>
                <a:ext uri="{FF2B5EF4-FFF2-40B4-BE49-F238E27FC236}">
                  <a16:creationId xmlns:a16="http://schemas.microsoft.com/office/drawing/2014/main" id="{6453EE2C-93E2-C5A8-4231-77069329B719}"/>
                </a:ext>
              </a:extLst>
            </p:cNvPr>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8" name="Google Shape;1955;p14">
              <a:extLst>
                <a:ext uri="{FF2B5EF4-FFF2-40B4-BE49-F238E27FC236}">
                  <a16:creationId xmlns:a16="http://schemas.microsoft.com/office/drawing/2014/main" id="{3B7A46C7-FE95-FF0A-0936-164F1ECF0BFC}"/>
                </a:ext>
              </a:extLst>
            </p:cNvPr>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9" name="Google Shape;1956;p14">
              <a:extLst>
                <a:ext uri="{FF2B5EF4-FFF2-40B4-BE49-F238E27FC236}">
                  <a16:creationId xmlns:a16="http://schemas.microsoft.com/office/drawing/2014/main" id="{C76F9665-C26A-9484-1A45-D3B72437FB52}"/>
                </a:ext>
              </a:extLst>
            </p:cNvPr>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0" name="Google Shape;1957;p14">
              <a:extLst>
                <a:ext uri="{FF2B5EF4-FFF2-40B4-BE49-F238E27FC236}">
                  <a16:creationId xmlns:a16="http://schemas.microsoft.com/office/drawing/2014/main" id="{95A17B12-4B6D-A894-033E-44B930C05E2D}"/>
                </a:ext>
              </a:extLst>
            </p:cNvPr>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1" name="Google Shape;1958;p14">
              <a:extLst>
                <a:ext uri="{FF2B5EF4-FFF2-40B4-BE49-F238E27FC236}">
                  <a16:creationId xmlns:a16="http://schemas.microsoft.com/office/drawing/2014/main" id="{97192CED-1B50-DEB4-C0E0-636E8FD8461A}"/>
                </a:ext>
              </a:extLst>
            </p:cNvPr>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2" name="Google Shape;1959;p14">
              <a:extLst>
                <a:ext uri="{FF2B5EF4-FFF2-40B4-BE49-F238E27FC236}">
                  <a16:creationId xmlns:a16="http://schemas.microsoft.com/office/drawing/2014/main" id="{B9E75C32-E9CE-9C83-0D15-195D65D2F660}"/>
                </a:ext>
              </a:extLst>
            </p:cNvPr>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3" name="Google Shape;1960;p14">
              <a:extLst>
                <a:ext uri="{FF2B5EF4-FFF2-40B4-BE49-F238E27FC236}">
                  <a16:creationId xmlns:a16="http://schemas.microsoft.com/office/drawing/2014/main" id="{FE04B1EB-C5FE-D1ED-52E6-4FFAB9D17345}"/>
                </a:ext>
              </a:extLst>
            </p:cNvPr>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4" name="Google Shape;1961;p14">
              <a:extLst>
                <a:ext uri="{FF2B5EF4-FFF2-40B4-BE49-F238E27FC236}">
                  <a16:creationId xmlns:a16="http://schemas.microsoft.com/office/drawing/2014/main" id="{69CF8B5A-BD07-AA87-B06C-5726BE88FF29}"/>
                </a:ext>
              </a:extLst>
            </p:cNvPr>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5" name="Google Shape;1962;p14">
              <a:extLst>
                <a:ext uri="{FF2B5EF4-FFF2-40B4-BE49-F238E27FC236}">
                  <a16:creationId xmlns:a16="http://schemas.microsoft.com/office/drawing/2014/main" id="{0591B0AB-BC8D-FB1E-E31E-3DE4273CAC31}"/>
                </a:ext>
              </a:extLst>
            </p:cNvPr>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6" name="Google Shape;1963;p14">
              <a:extLst>
                <a:ext uri="{FF2B5EF4-FFF2-40B4-BE49-F238E27FC236}">
                  <a16:creationId xmlns:a16="http://schemas.microsoft.com/office/drawing/2014/main" id="{8CFA9E33-5621-CB2D-53B0-C71A41AEE3CD}"/>
                </a:ext>
              </a:extLst>
            </p:cNvPr>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7" name="Google Shape;1964;p14">
              <a:extLst>
                <a:ext uri="{FF2B5EF4-FFF2-40B4-BE49-F238E27FC236}">
                  <a16:creationId xmlns:a16="http://schemas.microsoft.com/office/drawing/2014/main" id="{DD0C4EF5-1112-8EB7-6D87-C900C90850B0}"/>
                </a:ext>
              </a:extLst>
            </p:cNvPr>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8" name="Google Shape;1965;p14">
              <a:extLst>
                <a:ext uri="{FF2B5EF4-FFF2-40B4-BE49-F238E27FC236}">
                  <a16:creationId xmlns:a16="http://schemas.microsoft.com/office/drawing/2014/main" id="{C057B467-394A-DA89-1B13-4954604152CB}"/>
                </a:ext>
              </a:extLst>
            </p:cNvPr>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9" name="Google Shape;1966;p14">
              <a:extLst>
                <a:ext uri="{FF2B5EF4-FFF2-40B4-BE49-F238E27FC236}">
                  <a16:creationId xmlns:a16="http://schemas.microsoft.com/office/drawing/2014/main" id="{CA87762E-38E8-D5E1-BD3A-9E10631DBA16}"/>
                </a:ext>
              </a:extLst>
            </p:cNvPr>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0" name="Google Shape;1967;p14">
              <a:extLst>
                <a:ext uri="{FF2B5EF4-FFF2-40B4-BE49-F238E27FC236}">
                  <a16:creationId xmlns:a16="http://schemas.microsoft.com/office/drawing/2014/main" id="{FBFAE39B-9328-5082-A6AD-6AC9140CCC03}"/>
                </a:ext>
              </a:extLst>
            </p:cNvPr>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1" name="Google Shape;1968;p14">
              <a:extLst>
                <a:ext uri="{FF2B5EF4-FFF2-40B4-BE49-F238E27FC236}">
                  <a16:creationId xmlns:a16="http://schemas.microsoft.com/office/drawing/2014/main" id="{A18F6B08-89ED-BB91-51C1-31E523363CFF}"/>
                </a:ext>
              </a:extLst>
            </p:cNvPr>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2" name="Google Shape;1969;p14">
              <a:extLst>
                <a:ext uri="{FF2B5EF4-FFF2-40B4-BE49-F238E27FC236}">
                  <a16:creationId xmlns:a16="http://schemas.microsoft.com/office/drawing/2014/main" id="{ABB9032E-8F4E-DC8B-DBF0-C786E1592A48}"/>
                </a:ext>
              </a:extLst>
            </p:cNvPr>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3" name="Google Shape;1970;p14">
              <a:extLst>
                <a:ext uri="{FF2B5EF4-FFF2-40B4-BE49-F238E27FC236}">
                  <a16:creationId xmlns:a16="http://schemas.microsoft.com/office/drawing/2014/main" id="{E313BAD7-46FB-EBD4-EF14-A84059F1E154}"/>
                </a:ext>
              </a:extLst>
            </p:cNvPr>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17" name="Google Shape;1974;p14">
            <a:extLst>
              <a:ext uri="{FF2B5EF4-FFF2-40B4-BE49-F238E27FC236}">
                <a16:creationId xmlns:a16="http://schemas.microsoft.com/office/drawing/2014/main" id="{B036B363-7209-1E20-A212-4FA09F1E8C2B}"/>
              </a:ext>
            </a:extLst>
          </p:cNvPr>
          <p:cNvGrpSpPr/>
          <p:nvPr/>
        </p:nvGrpSpPr>
        <p:grpSpPr>
          <a:xfrm rot="1156882">
            <a:off x="11835590" y="6566295"/>
            <a:ext cx="240444" cy="360156"/>
            <a:chOff x="1459800" y="1512500"/>
            <a:chExt cx="131625" cy="197100"/>
          </a:xfrm>
        </p:grpSpPr>
        <p:sp>
          <p:nvSpPr>
            <p:cNvPr id="118" name="Google Shape;1975;p14">
              <a:extLst>
                <a:ext uri="{FF2B5EF4-FFF2-40B4-BE49-F238E27FC236}">
                  <a16:creationId xmlns:a16="http://schemas.microsoft.com/office/drawing/2014/main" id="{0BDF1B61-60A9-7515-7D35-2C501FFC50E0}"/>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9" name="Google Shape;1976;p14">
              <a:extLst>
                <a:ext uri="{FF2B5EF4-FFF2-40B4-BE49-F238E27FC236}">
                  <a16:creationId xmlns:a16="http://schemas.microsoft.com/office/drawing/2014/main" id="{311842EF-A02B-1842-3D61-D0DDF576B6E7}"/>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0" name="Google Shape;1977;p14">
              <a:extLst>
                <a:ext uri="{FF2B5EF4-FFF2-40B4-BE49-F238E27FC236}">
                  <a16:creationId xmlns:a16="http://schemas.microsoft.com/office/drawing/2014/main" id="{AE9700A5-A7CA-701D-86AC-7C91B5E62365}"/>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1" name="Google Shape;1978;p14">
              <a:extLst>
                <a:ext uri="{FF2B5EF4-FFF2-40B4-BE49-F238E27FC236}">
                  <a16:creationId xmlns:a16="http://schemas.microsoft.com/office/drawing/2014/main" id="{C708CA03-9FC3-8D3A-4FEB-A5B8B07AFD19}"/>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sp>
        <p:nvSpPr>
          <p:cNvPr id="122" name="Google Shape;1979;p14">
            <a:extLst>
              <a:ext uri="{FF2B5EF4-FFF2-40B4-BE49-F238E27FC236}">
                <a16:creationId xmlns:a16="http://schemas.microsoft.com/office/drawing/2014/main" id="{15CEDB3E-4DEA-3336-7F67-B3E6E15C3CB9}"/>
              </a:ext>
            </a:extLst>
          </p:cNvPr>
          <p:cNvSpPr/>
          <p:nvPr/>
        </p:nvSpPr>
        <p:spPr>
          <a:xfrm rot="-10164585" flipH="1">
            <a:off x="3660559" y="4455552"/>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3" name="Google Shape;1980;p14">
            <a:extLst>
              <a:ext uri="{FF2B5EF4-FFF2-40B4-BE49-F238E27FC236}">
                <a16:creationId xmlns:a16="http://schemas.microsoft.com/office/drawing/2014/main" id="{B1031EFC-7A63-622C-1DEC-F3C8548F66E7}"/>
              </a:ext>
            </a:extLst>
          </p:cNvPr>
          <p:cNvSpPr/>
          <p:nvPr/>
        </p:nvSpPr>
        <p:spPr>
          <a:xfrm rot="-630953">
            <a:off x="11666034" y="-352061"/>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4" name="Google Shape;1981;p14">
            <a:extLst>
              <a:ext uri="{FF2B5EF4-FFF2-40B4-BE49-F238E27FC236}">
                <a16:creationId xmlns:a16="http://schemas.microsoft.com/office/drawing/2014/main" id="{6670473D-2CC8-A590-DE24-FB91D368D4C3}"/>
              </a:ext>
            </a:extLst>
          </p:cNvPr>
          <p:cNvSpPr/>
          <p:nvPr/>
        </p:nvSpPr>
        <p:spPr>
          <a:xfrm rot="-635415">
            <a:off x="111304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5" name="Google Shape;1982;p14">
            <a:extLst>
              <a:ext uri="{FF2B5EF4-FFF2-40B4-BE49-F238E27FC236}">
                <a16:creationId xmlns:a16="http://schemas.microsoft.com/office/drawing/2014/main" id="{4CDCA3FF-1B10-2C9D-09BD-2955E4940BD5}"/>
              </a:ext>
            </a:extLst>
          </p:cNvPr>
          <p:cNvSpPr/>
          <p:nvPr/>
        </p:nvSpPr>
        <p:spPr>
          <a:xfrm rot="-631667">
            <a:off x="114530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6" name="Google Shape;1983;p14">
            <a:extLst>
              <a:ext uri="{FF2B5EF4-FFF2-40B4-BE49-F238E27FC236}">
                <a16:creationId xmlns:a16="http://schemas.microsoft.com/office/drawing/2014/main" id="{5A4829FF-FCE5-EC84-D0C9-B2B7DB8C05C8}"/>
              </a:ext>
            </a:extLst>
          </p:cNvPr>
          <p:cNvSpPr/>
          <p:nvPr/>
        </p:nvSpPr>
        <p:spPr>
          <a:xfrm rot="10169047">
            <a:off x="4497532" y="4624011"/>
            <a:ext cx="570012" cy="566035"/>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0" name="Freeform 2">
            <a:extLst>
              <a:ext uri="{FF2B5EF4-FFF2-40B4-BE49-F238E27FC236}">
                <a16:creationId xmlns:a16="http://schemas.microsoft.com/office/drawing/2014/main" id="{F9BE3859-A1B7-2F74-4F19-0D5A83A4E738}"/>
              </a:ext>
            </a:extLst>
          </p:cNvPr>
          <p:cNvSpPr/>
          <p:nvPr/>
        </p:nvSpPr>
        <p:spPr>
          <a:xfrm>
            <a:off x="1433412" y="4254517"/>
            <a:ext cx="2083843" cy="3326867"/>
          </a:xfrm>
          <a:custGeom>
            <a:avLst/>
            <a:gdLst/>
            <a:ahLst/>
            <a:cxnLst/>
            <a:rect l="l" t="t" r="r" b="b"/>
            <a:pathLst>
              <a:path w="3823729" h="5924087">
                <a:moveTo>
                  <a:pt x="0" y="0"/>
                </a:moveTo>
                <a:lnTo>
                  <a:pt x="3823730" y="0"/>
                </a:lnTo>
                <a:lnTo>
                  <a:pt x="3823730" y="5924088"/>
                </a:lnTo>
                <a:lnTo>
                  <a:pt x="0" y="5924088"/>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1" name="Freeform 3">
            <a:extLst>
              <a:ext uri="{FF2B5EF4-FFF2-40B4-BE49-F238E27FC236}">
                <a16:creationId xmlns:a16="http://schemas.microsoft.com/office/drawing/2014/main" id="{D7721600-8CE4-9A4D-7F3F-70716FD5CB81}"/>
              </a:ext>
            </a:extLst>
          </p:cNvPr>
          <p:cNvSpPr/>
          <p:nvPr/>
        </p:nvSpPr>
        <p:spPr>
          <a:xfrm>
            <a:off x="3036416" y="4824327"/>
            <a:ext cx="1660195" cy="2076644"/>
          </a:xfrm>
          <a:custGeom>
            <a:avLst/>
            <a:gdLst/>
            <a:ahLst/>
            <a:cxnLst/>
            <a:rect l="l" t="t" r="r" b="b"/>
            <a:pathLst>
              <a:path w="3872910" h="3981496">
                <a:moveTo>
                  <a:pt x="0" y="0"/>
                </a:moveTo>
                <a:lnTo>
                  <a:pt x="3872910" y="0"/>
                </a:lnTo>
                <a:lnTo>
                  <a:pt x="3872910" y="3981497"/>
                </a:lnTo>
                <a:lnTo>
                  <a:pt x="0" y="3981497"/>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2" name="Freeform 4">
            <a:extLst>
              <a:ext uri="{FF2B5EF4-FFF2-40B4-BE49-F238E27FC236}">
                <a16:creationId xmlns:a16="http://schemas.microsoft.com/office/drawing/2014/main" id="{7F19874C-4014-7271-DE5A-9CD7160A77B0}"/>
              </a:ext>
            </a:extLst>
          </p:cNvPr>
          <p:cNvSpPr/>
          <p:nvPr/>
        </p:nvSpPr>
        <p:spPr>
          <a:xfrm>
            <a:off x="-122954" y="4778527"/>
            <a:ext cx="1759731" cy="2092788"/>
          </a:xfrm>
          <a:custGeom>
            <a:avLst/>
            <a:gdLst/>
            <a:ahLst/>
            <a:cxnLst/>
            <a:rect l="l" t="t" r="r" b="b"/>
            <a:pathLst>
              <a:path w="3120534" h="3848193">
                <a:moveTo>
                  <a:pt x="0" y="0"/>
                </a:moveTo>
                <a:lnTo>
                  <a:pt x="3120534" y="0"/>
                </a:lnTo>
                <a:lnTo>
                  <a:pt x="3120534" y="3848193"/>
                </a:lnTo>
                <a:lnTo>
                  <a:pt x="0" y="3848193"/>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5" name="TextBox 114">
            <a:extLst>
              <a:ext uri="{FF2B5EF4-FFF2-40B4-BE49-F238E27FC236}">
                <a16:creationId xmlns:a16="http://schemas.microsoft.com/office/drawing/2014/main" id="{75AEA979-BDBA-C258-B740-50E7583D6C38}"/>
              </a:ext>
            </a:extLst>
          </p:cNvPr>
          <p:cNvSpPr txBox="1"/>
          <p:nvPr/>
        </p:nvSpPr>
        <p:spPr>
          <a:xfrm>
            <a:off x="475477" y="499951"/>
            <a:ext cx="4109392" cy="4750018"/>
          </a:xfrm>
          <a:prstGeom prst="rect">
            <a:avLst/>
          </a:prstGeom>
          <a:noFill/>
        </p:spPr>
        <p:txBody>
          <a:bodyPr wrap="square">
            <a:spAutoFit/>
          </a:bodyPr>
          <a:lstStyle/>
          <a:p>
            <a:pPr marL="30480" marR="30480" lvl="0" indent="0" algn="ctr" defTabSz="914400" rtl="0" eaLnBrk="1" fontAlgn="auto" latinLnBrk="0" hangingPunct="1">
              <a:lnSpc>
                <a:spcPct val="100000"/>
              </a:lnSpc>
              <a:spcBef>
                <a:spcPts val="0"/>
              </a:spcBef>
              <a:spcAft>
                <a:spcPts val="800"/>
              </a:spcAft>
              <a:buClrTx/>
              <a:buSzTx/>
              <a:buFontTx/>
              <a:buNone/>
              <a:tabLst/>
              <a:defRPr/>
            </a:pPr>
            <a:r>
              <a:rPr kumimoji="0" lang="en-US" sz="7200" b="1" i="1" u="none" strike="noStrike" kern="1200" cap="none" spc="0" normalizeH="0" baseline="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Wingdings" panose="05000000000000000000" pitchFamily="2" charset="2"/>
              </a:rPr>
              <a:t>SÔNG</a:t>
            </a:r>
            <a:r>
              <a:rPr kumimoji="0" lang="en-US" sz="7200" b="1" i="1" u="none" strike="noStrike" kern="1200" cap="none" spc="0" normalizeH="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Wingdings" panose="05000000000000000000" pitchFamily="2" charset="2"/>
              </a:rPr>
              <a:t> TRƯỜNG GIANG</a:t>
            </a:r>
            <a:endParaRPr kumimoji="0" lang="en-SG" sz="5400" b="1" i="0" u="none" strike="noStrike" kern="1200" cap="none" spc="0" normalizeH="0" baseline="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30480" marR="30480" lvl="0" indent="0" algn="ctr" defTabSz="914400" rtl="0" eaLnBrk="1" fontAlgn="auto" latinLnBrk="0" hangingPunct="1">
              <a:lnSpc>
                <a:spcPct val="100000"/>
              </a:lnSpc>
              <a:spcBef>
                <a:spcPts val="0"/>
              </a:spcBef>
              <a:spcAft>
                <a:spcPts val="800"/>
              </a:spcAft>
              <a:buClrTx/>
              <a:buSzTx/>
              <a:buFontTx/>
              <a:buNone/>
              <a:tabLst/>
              <a:defRPr/>
            </a:pPr>
            <a:endParaRPr kumimoji="0" lang="en-SG" sz="7200" b="1" i="0" u="none" strike="noStrike" kern="1200" cap="none" spc="0" normalizeH="0" baseline="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114" name="Picture 113" descr="Trường Giang: Huyền thoại của Trung Quốc">
            <a:extLst>
              <a:ext uri="{FF2B5EF4-FFF2-40B4-BE49-F238E27FC236}">
                <a16:creationId xmlns:a16="http://schemas.microsoft.com/office/drawing/2014/main" id="{CC4E7B1B-FB60-F4F9-1F2F-97412E1E2F70}"/>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331580" y="1012838"/>
            <a:ext cx="6470085" cy="4606463"/>
          </a:xfrm>
          <a:prstGeom prst="rect">
            <a:avLst/>
          </a:prstGeom>
          <a:noFill/>
          <a:ln>
            <a:noFill/>
          </a:ln>
        </p:spPr>
      </p:pic>
    </p:spTree>
    <p:custDataLst>
      <p:tags r:id="rId1"/>
    </p:custDataLst>
    <p:extLst>
      <p:ext uri="{BB962C8B-B14F-4D97-AF65-F5344CB8AC3E}">
        <p14:creationId xmlns:p14="http://schemas.microsoft.com/office/powerpoint/2010/main" val="232649741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barn(inVertical)">
                                      <p:cBhvr>
                                        <p:cTn id="7"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Google Shape;1857;p14">
            <a:extLst>
              <a:ext uri="{FF2B5EF4-FFF2-40B4-BE49-F238E27FC236}">
                <a16:creationId xmlns:a16="http://schemas.microsoft.com/office/drawing/2014/main" id="{21BB74FC-BE3A-5AC2-0A91-5C4ED7929A0A}"/>
              </a:ext>
            </a:extLst>
          </p:cNvPr>
          <p:cNvSpPr/>
          <p:nvPr/>
        </p:nvSpPr>
        <p:spPr>
          <a:xfrm rot="10800000">
            <a:off x="5182732" y="121967"/>
            <a:ext cx="6824071" cy="6625787"/>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 name="Google Shape;1858;p14">
            <a:extLst>
              <a:ext uri="{FF2B5EF4-FFF2-40B4-BE49-F238E27FC236}">
                <a16:creationId xmlns:a16="http://schemas.microsoft.com/office/drawing/2014/main" id="{C7383E62-7F21-86A8-8FF1-5D808C92629E}"/>
              </a:ext>
            </a:extLst>
          </p:cNvPr>
          <p:cNvSpPr/>
          <p:nvPr/>
        </p:nvSpPr>
        <p:spPr>
          <a:xfrm rot="10800000" flipH="1">
            <a:off x="452432" y="103731"/>
            <a:ext cx="4293672" cy="4463070"/>
          </a:xfrm>
          <a:custGeom>
            <a:avLst/>
            <a:gdLst/>
            <a:ahLst/>
            <a:cxnLst/>
            <a:rect l="l" t="t" r="r" b="b"/>
            <a:pathLst>
              <a:path w="40258" h="29674" extrusionOk="0">
                <a:moveTo>
                  <a:pt x="36470" y="989"/>
                </a:moveTo>
                <a:cubicBezTo>
                  <a:pt x="36245" y="944"/>
                  <a:pt x="36017" y="903"/>
                  <a:pt x="35785" y="882"/>
                </a:cubicBezTo>
                <a:cubicBezTo>
                  <a:pt x="34672" y="778"/>
                  <a:pt x="33549" y="713"/>
                  <a:pt x="32429" y="685"/>
                </a:cubicBezTo>
                <a:cubicBezTo>
                  <a:pt x="30887" y="640"/>
                  <a:pt x="29346" y="654"/>
                  <a:pt x="27808" y="640"/>
                </a:cubicBezTo>
                <a:cubicBezTo>
                  <a:pt x="27210" y="636"/>
                  <a:pt x="26612" y="640"/>
                  <a:pt x="26014" y="630"/>
                </a:cubicBezTo>
                <a:cubicBezTo>
                  <a:pt x="25308" y="619"/>
                  <a:pt x="24607" y="598"/>
                  <a:pt x="23906" y="560"/>
                </a:cubicBezTo>
                <a:cubicBezTo>
                  <a:pt x="22416" y="477"/>
                  <a:pt x="20926" y="432"/>
                  <a:pt x="19447" y="260"/>
                </a:cubicBezTo>
                <a:cubicBezTo>
                  <a:pt x="17984" y="94"/>
                  <a:pt x="16529" y="18"/>
                  <a:pt x="15064" y="8"/>
                </a:cubicBezTo>
                <a:cubicBezTo>
                  <a:pt x="13765" y="0"/>
                  <a:pt x="12468" y="91"/>
                  <a:pt x="11172" y="198"/>
                </a:cubicBezTo>
                <a:cubicBezTo>
                  <a:pt x="10630" y="246"/>
                  <a:pt x="10080" y="177"/>
                  <a:pt x="9534" y="201"/>
                </a:cubicBezTo>
                <a:cubicBezTo>
                  <a:pt x="8593" y="239"/>
                  <a:pt x="7657" y="180"/>
                  <a:pt x="6720" y="94"/>
                </a:cubicBezTo>
                <a:cubicBezTo>
                  <a:pt x="6565" y="73"/>
                  <a:pt x="6406" y="73"/>
                  <a:pt x="6254" y="91"/>
                </a:cubicBezTo>
                <a:cubicBezTo>
                  <a:pt x="5286" y="270"/>
                  <a:pt x="4318" y="453"/>
                  <a:pt x="3347" y="640"/>
                </a:cubicBezTo>
                <a:cubicBezTo>
                  <a:pt x="2666" y="767"/>
                  <a:pt x="2078" y="1069"/>
                  <a:pt x="1674" y="1694"/>
                </a:cubicBezTo>
                <a:cubicBezTo>
                  <a:pt x="1339" y="2209"/>
                  <a:pt x="958" y="2720"/>
                  <a:pt x="810" y="3342"/>
                </a:cubicBezTo>
                <a:cubicBezTo>
                  <a:pt x="647" y="4010"/>
                  <a:pt x="499" y="4680"/>
                  <a:pt x="513" y="5400"/>
                </a:cubicBezTo>
                <a:cubicBezTo>
                  <a:pt x="516" y="5786"/>
                  <a:pt x="447" y="6170"/>
                  <a:pt x="412" y="6561"/>
                </a:cubicBezTo>
                <a:cubicBezTo>
                  <a:pt x="350" y="7283"/>
                  <a:pt x="277" y="8002"/>
                  <a:pt x="232" y="8731"/>
                </a:cubicBezTo>
                <a:cubicBezTo>
                  <a:pt x="184" y="9426"/>
                  <a:pt x="170" y="10128"/>
                  <a:pt x="149" y="10822"/>
                </a:cubicBezTo>
                <a:cubicBezTo>
                  <a:pt x="119" y="11915"/>
                  <a:pt x="74" y="13006"/>
                  <a:pt x="63" y="14096"/>
                </a:cubicBezTo>
                <a:cubicBezTo>
                  <a:pt x="57" y="15530"/>
                  <a:pt x="122" y="16961"/>
                  <a:pt x="63" y="18382"/>
                </a:cubicBezTo>
                <a:cubicBezTo>
                  <a:pt x="1" y="19844"/>
                  <a:pt x="12" y="21292"/>
                  <a:pt x="132" y="22750"/>
                </a:cubicBezTo>
                <a:cubicBezTo>
                  <a:pt x="212" y="23732"/>
                  <a:pt x="364" y="24700"/>
                  <a:pt x="706" y="25633"/>
                </a:cubicBezTo>
                <a:cubicBezTo>
                  <a:pt x="1194" y="26957"/>
                  <a:pt x="2027" y="27880"/>
                  <a:pt x="3250" y="28419"/>
                </a:cubicBezTo>
                <a:cubicBezTo>
                  <a:pt x="3855" y="28689"/>
                  <a:pt x="4477" y="28875"/>
                  <a:pt x="5106" y="29003"/>
                </a:cubicBezTo>
                <a:cubicBezTo>
                  <a:pt x="5787" y="29145"/>
                  <a:pt x="6478" y="29217"/>
                  <a:pt x="7167" y="29255"/>
                </a:cubicBezTo>
                <a:cubicBezTo>
                  <a:pt x="8963" y="29348"/>
                  <a:pt x="10764" y="29390"/>
                  <a:pt x="12565" y="29477"/>
                </a:cubicBezTo>
                <a:cubicBezTo>
                  <a:pt x="14234" y="29570"/>
                  <a:pt x="15897" y="29597"/>
                  <a:pt x="17566" y="29556"/>
                </a:cubicBezTo>
                <a:cubicBezTo>
                  <a:pt x="18635" y="29528"/>
                  <a:pt x="19702" y="29556"/>
                  <a:pt x="20771" y="29584"/>
                </a:cubicBezTo>
                <a:cubicBezTo>
                  <a:pt x="22388" y="29618"/>
                  <a:pt x="24006" y="29674"/>
                  <a:pt x="25616" y="29542"/>
                </a:cubicBezTo>
                <a:cubicBezTo>
                  <a:pt x="25979" y="29514"/>
                  <a:pt x="26345" y="29501"/>
                  <a:pt x="26709" y="29525"/>
                </a:cubicBezTo>
                <a:cubicBezTo>
                  <a:pt x="26768" y="29528"/>
                  <a:pt x="26830" y="29535"/>
                  <a:pt x="26889" y="29549"/>
                </a:cubicBezTo>
                <a:cubicBezTo>
                  <a:pt x="27130" y="29597"/>
                  <a:pt x="31195" y="28983"/>
                  <a:pt x="31319" y="28979"/>
                </a:cubicBezTo>
                <a:cubicBezTo>
                  <a:pt x="32332" y="28910"/>
                  <a:pt x="33348" y="28837"/>
                  <a:pt x="34361" y="28778"/>
                </a:cubicBezTo>
                <a:cubicBezTo>
                  <a:pt x="35371" y="28710"/>
                  <a:pt x="36379" y="28592"/>
                  <a:pt x="37396" y="28613"/>
                </a:cubicBezTo>
                <a:cubicBezTo>
                  <a:pt x="37942" y="28627"/>
                  <a:pt x="38353" y="28474"/>
                  <a:pt x="38710" y="28094"/>
                </a:cubicBezTo>
                <a:cubicBezTo>
                  <a:pt x="38871" y="27922"/>
                  <a:pt x="39024" y="27727"/>
                  <a:pt x="39148" y="27523"/>
                </a:cubicBezTo>
                <a:cubicBezTo>
                  <a:pt x="39556" y="26836"/>
                  <a:pt x="39805" y="26092"/>
                  <a:pt x="39857" y="25263"/>
                </a:cubicBezTo>
                <a:cubicBezTo>
                  <a:pt x="39978" y="23362"/>
                  <a:pt x="40109" y="21475"/>
                  <a:pt x="40223" y="19571"/>
                </a:cubicBezTo>
                <a:cubicBezTo>
                  <a:pt x="40257" y="19014"/>
                  <a:pt x="40254" y="18457"/>
                  <a:pt x="40251" y="17894"/>
                </a:cubicBezTo>
                <a:cubicBezTo>
                  <a:pt x="40251" y="16463"/>
                  <a:pt x="40223" y="15039"/>
                  <a:pt x="40219" y="13612"/>
                </a:cubicBezTo>
                <a:cubicBezTo>
                  <a:pt x="40216" y="12267"/>
                  <a:pt x="40144" y="10923"/>
                  <a:pt x="40029" y="9585"/>
                </a:cubicBezTo>
                <a:cubicBezTo>
                  <a:pt x="39943" y="8600"/>
                  <a:pt x="39912" y="7622"/>
                  <a:pt x="39839" y="6640"/>
                </a:cubicBezTo>
                <a:cubicBezTo>
                  <a:pt x="39791" y="6028"/>
                  <a:pt x="39742" y="5410"/>
                  <a:pt x="39653" y="4798"/>
                </a:cubicBezTo>
                <a:cubicBezTo>
                  <a:pt x="39493" y="3754"/>
                  <a:pt x="39134" y="2787"/>
                  <a:pt x="38530" y="1922"/>
                </a:cubicBezTo>
                <a:cubicBezTo>
                  <a:pt x="38287" y="1576"/>
                  <a:pt x="38011" y="1314"/>
                  <a:pt x="37606" y="1235"/>
                </a:cubicBezTo>
                <a:cubicBezTo>
                  <a:pt x="37596" y="1231"/>
                  <a:pt x="37582" y="1227"/>
                  <a:pt x="37569" y="1224"/>
                </a:cubicBezTo>
                <a:cubicBezTo>
                  <a:pt x="37499" y="1214"/>
                  <a:pt x="37430" y="1200"/>
                  <a:pt x="37362" y="1186"/>
                </a:cubicBezTo>
                <a:cubicBezTo>
                  <a:pt x="37064" y="1128"/>
                  <a:pt x="36767" y="1051"/>
                  <a:pt x="36470" y="989"/>
                </a:cubicBezTo>
                <a:close/>
              </a:path>
            </a:pathLst>
          </a:custGeom>
          <a:solidFill>
            <a:srgbClr val="FFFFFD"/>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 name="Google Shape;1859;p14">
            <a:extLst>
              <a:ext uri="{FF2B5EF4-FFF2-40B4-BE49-F238E27FC236}">
                <a16:creationId xmlns:a16="http://schemas.microsoft.com/office/drawing/2014/main" id="{E53FFFA0-A418-8583-D4B7-497860277442}"/>
              </a:ext>
            </a:extLst>
          </p:cNvPr>
          <p:cNvSpPr/>
          <p:nvPr/>
        </p:nvSpPr>
        <p:spPr>
          <a:xfrm rot="630953" flipH="1">
            <a:off x="640227" y="214619"/>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 name="Google Shape;1860;p14">
            <a:extLst>
              <a:ext uri="{FF2B5EF4-FFF2-40B4-BE49-F238E27FC236}">
                <a16:creationId xmlns:a16="http://schemas.microsoft.com/office/drawing/2014/main" id="{766E93C5-2DE0-9343-0632-51BC23A6B139}"/>
              </a:ext>
            </a:extLst>
          </p:cNvPr>
          <p:cNvSpPr/>
          <p:nvPr/>
        </p:nvSpPr>
        <p:spPr>
          <a:xfrm rot="635415" flipH="1">
            <a:off x="71924" y="3182044"/>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 name="Google Shape;1861;p14">
            <a:extLst>
              <a:ext uri="{FF2B5EF4-FFF2-40B4-BE49-F238E27FC236}">
                <a16:creationId xmlns:a16="http://schemas.microsoft.com/office/drawing/2014/main" id="{EC310E15-335A-DC4F-72AF-6BE76CE0AB90}"/>
              </a:ext>
            </a:extLst>
          </p:cNvPr>
          <p:cNvSpPr/>
          <p:nvPr/>
        </p:nvSpPr>
        <p:spPr>
          <a:xfrm rot="631667" flipH="1">
            <a:off x="202077" y="2736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 name="Google Shape;1862;p14">
            <a:extLst>
              <a:ext uri="{FF2B5EF4-FFF2-40B4-BE49-F238E27FC236}">
                <a16:creationId xmlns:a16="http://schemas.microsoft.com/office/drawing/2014/main" id="{E933B7D9-EC6A-71B2-2181-08BD6E84D948}"/>
              </a:ext>
            </a:extLst>
          </p:cNvPr>
          <p:cNvSpPr/>
          <p:nvPr/>
        </p:nvSpPr>
        <p:spPr>
          <a:xfrm rot="-10164585" flipH="1">
            <a:off x="12299733" y="5560928"/>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 name="Google Shape;1863;p14">
            <a:extLst>
              <a:ext uri="{FF2B5EF4-FFF2-40B4-BE49-F238E27FC236}">
                <a16:creationId xmlns:a16="http://schemas.microsoft.com/office/drawing/2014/main" id="{FA80AFC0-7AB9-1DB8-45DB-F479582A5C20}"/>
              </a:ext>
            </a:extLst>
          </p:cNvPr>
          <p:cNvSpPr/>
          <p:nvPr/>
        </p:nvSpPr>
        <p:spPr>
          <a:xfrm rot="-10168333" flipH="1">
            <a:off x="12622421" y="6287849"/>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nvGrpSpPr>
          <p:cNvPr id="10" name="Google Shape;1867;p14">
            <a:extLst>
              <a:ext uri="{FF2B5EF4-FFF2-40B4-BE49-F238E27FC236}">
                <a16:creationId xmlns:a16="http://schemas.microsoft.com/office/drawing/2014/main" id="{2147E899-F7DD-BDA3-E13F-FFDD5B446750}"/>
              </a:ext>
            </a:extLst>
          </p:cNvPr>
          <p:cNvGrpSpPr/>
          <p:nvPr/>
        </p:nvGrpSpPr>
        <p:grpSpPr>
          <a:xfrm rot="-564852">
            <a:off x="131382" y="451460"/>
            <a:ext cx="240444" cy="360157"/>
            <a:chOff x="1459800" y="1512500"/>
            <a:chExt cx="131625" cy="197100"/>
          </a:xfrm>
        </p:grpSpPr>
        <p:sp>
          <p:nvSpPr>
            <p:cNvPr id="11" name="Google Shape;1868;p14">
              <a:extLst>
                <a:ext uri="{FF2B5EF4-FFF2-40B4-BE49-F238E27FC236}">
                  <a16:creationId xmlns:a16="http://schemas.microsoft.com/office/drawing/2014/main" id="{B026D9BC-FCB3-1172-C419-D12F30CD60A8}"/>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 name="Google Shape;1869;p14">
              <a:extLst>
                <a:ext uri="{FF2B5EF4-FFF2-40B4-BE49-F238E27FC236}">
                  <a16:creationId xmlns:a16="http://schemas.microsoft.com/office/drawing/2014/main" id="{6C6DE07C-A25C-0FDB-8629-218E76349119}"/>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 name="Google Shape;1870;p14">
              <a:extLst>
                <a:ext uri="{FF2B5EF4-FFF2-40B4-BE49-F238E27FC236}">
                  <a16:creationId xmlns:a16="http://schemas.microsoft.com/office/drawing/2014/main" id="{7D5EEA7C-6DBB-29B1-F4E4-3A4B83BC9040}"/>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4" name="Google Shape;1871;p14">
              <a:extLst>
                <a:ext uri="{FF2B5EF4-FFF2-40B4-BE49-F238E27FC236}">
                  <a16:creationId xmlns:a16="http://schemas.microsoft.com/office/drawing/2014/main" id="{BB30AAC3-EE9E-9255-1DC1-8B8EDBE1DA24}"/>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5" name="Google Shape;1872;p14">
            <a:extLst>
              <a:ext uri="{FF2B5EF4-FFF2-40B4-BE49-F238E27FC236}">
                <a16:creationId xmlns:a16="http://schemas.microsoft.com/office/drawing/2014/main" id="{2E68DEF2-6072-16AD-D17B-A8751B6685AB}"/>
              </a:ext>
            </a:extLst>
          </p:cNvPr>
          <p:cNvGrpSpPr/>
          <p:nvPr/>
        </p:nvGrpSpPr>
        <p:grpSpPr>
          <a:xfrm>
            <a:off x="12086604" y="4766801"/>
            <a:ext cx="296133" cy="331191"/>
            <a:chOff x="4791500" y="4541438"/>
            <a:chExt cx="163225" cy="182575"/>
          </a:xfrm>
        </p:grpSpPr>
        <p:sp>
          <p:nvSpPr>
            <p:cNvPr id="16" name="Google Shape;1873;p14">
              <a:extLst>
                <a:ext uri="{FF2B5EF4-FFF2-40B4-BE49-F238E27FC236}">
                  <a16:creationId xmlns:a16="http://schemas.microsoft.com/office/drawing/2014/main" id="{FC1BD9FD-CD4E-7295-5B32-4EA6B9519DDD}"/>
                </a:ext>
              </a:extLst>
            </p:cNvPr>
            <p:cNvSpPr/>
            <p:nvPr/>
          </p:nvSpPr>
          <p:spPr>
            <a:xfrm>
              <a:off x="4795950" y="4545838"/>
              <a:ext cx="154425" cy="173825"/>
            </a:xfrm>
            <a:custGeom>
              <a:avLst/>
              <a:gdLst/>
              <a:ahLst/>
              <a:cxnLst/>
              <a:rect l="l" t="t" r="r" b="b"/>
              <a:pathLst>
                <a:path w="6177" h="6953" extrusionOk="0">
                  <a:moveTo>
                    <a:pt x="3438" y="1267"/>
                  </a:moveTo>
                  <a:cubicBezTo>
                    <a:pt x="3458" y="1271"/>
                    <a:pt x="3475" y="1275"/>
                    <a:pt x="3495" y="1275"/>
                  </a:cubicBezTo>
                  <a:cubicBezTo>
                    <a:pt x="3575" y="1288"/>
                    <a:pt x="3652" y="1301"/>
                    <a:pt x="3733" y="1315"/>
                  </a:cubicBezTo>
                  <a:cubicBezTo>
                    <a:pt x="3849" y="1338"/>
                    <a:pt x="3969" y="1358"/>
                    <a:pt x="4087" y="1381"/>
                  </a:cubicBezTo>
                  <a:cubicBezTo>
                    <a:pt x="4190" y="1408"/>
                    <a:pt x="4294" y="1442"/>
                    <a:pt x="4391" y="1482"/>
                  </a:cubicBezTo>
                  <a:cubicBezTo>
                    <a:pt x="4491" y="1545"/>
                    <a:pt x="4585" y="1619"/>
                    <a:pt x="4676" y="1699"/>
                  </a:cubicBezTo>
                  <a:cubicBezTo>
                    <a:pt x="4776" y="1796"/>
                    <a:pt x="4876" y="1897"/>
                    <a:pt x="4960" y="2007"/>
                  </a:cubicBezTo>
                  <a:cubicBezTo>
                    <a:pt x="4966" y="2027"/>
                    <a:pt x="4977" y="2044"/>
                    <a:pt x="4986" y="2064"/>
                  </a:cubicBezTo>
                  <a:cubicBezTo>
                    <a:pt x="4983" y="2124"/>
                    <a:pt x="4980" y="2184"/>
                    <a:pt x="4970" y="2244"/>
                  </a:cubicBezTo>
                  <a:lnTo>
                    <a:pt x="4963" y="2264"/>
                  </a:lnTo>
                  <a:cubicBezTo>
                    <a:pt x="4920" y="2338"/>
                    <a:pt x="4866" y="2408"/>
                    <a:pt x="4812" y="2479"/>
                  </a:cubicBezTo>
                  <a:lnTo>
                    <a:pt x="4792" y="2495"/>
                  </a:lnTo>
                  <a:cubicBezTo>
                    <a:pt x="4702" y="2542"/>
                    <a:pt x="4608" y="2582"/>
                    <a:pt x="4515" y="2615"/>
                  </a:cubicBezTo>
                  <a:cubicBezTo>
                    <a:pt x="4408" y="2642"/>
                    <a:pt x="4298" y="2652"/>
                    <a:pt x="4190" y="2666"/>
                  </a:cubicBezTo>
                  <a:cubicBezTo>
                    <a:pt x="4114" y="2675"/>
                    <a:pt x="4034" y="2686"/>
                    <a:pt x="3953" y="2692"/>
                  </a:cubicBezTo>
                  <a:cubicBezTo>
                    <a:pt x="3816" y="2692"/>
                    <a:pt x="3679" y="2679"/>
                    <a:pt x="3538" y="2666"/>
                  </a:cubicBezTo>
                  <a:cubicBezTo>
                    <a:pt x="3415" y="2652"/>
                    <a:pt x="3291" y="2639"/>
                    <a:pt x="3167" y="2615"/>
                  </a:cubicBezTo>
                  <a:cubicBezTo>
                    <a:pt x="3074" y="2589"/>
                    <a:pt x="2983" y="2562"/>
                    <a:pt x="2886" y="2552"/>
                  </a:cubicBezTo>
                  <a:cubicBezTo>
                    <a:pt x="2864" y="2549"/>
                    <a:pt x="2843" y="2548"/>
                    <a:pt x="2822" y="2548"/>
                  </a:cubicBezTo>
                  <a:cubicBezTo>
                    <a:pt x="2763" y="2548"/>
                    <a:pt x="2705" y="2557"/>
                    <a:pt x="2649" y="2572"/>
                  </a:cubicBezTo>
                  <a:cubicBezTo>
                    <a:pt x="2665" y="2539"/>
                    <a:pt x="2679" y="2508"/>
                    <a:pt x="2692" y="2475"/>
                  </a:cubicBezTo>
                  <a:cubicBezTo>
                    <a:pt x="2742" y="2385"/>
                    <a:pt x="2789" y="2294"/>
                    <a:pt x="2842" y="2204"/>
                  </a:cubicBezTo>
                  <a:cubicBezTo>
                    <a:pt x="2923" y="2070"/>
                    <a:pt x="3000" y="1940"/>
                    <a:pt x="3080" y="1809"/>
                  </a:cubicBezTo>
                  <a:cubicBezTo>
                    <a:pt x="3157" y="1689"/>
                    <a:pt x="3231" y="1572"/>
                    <a:pt x="3311" y="1459"/>
                  </a:cubicBezTo>
                  <a:cubicBezTo>
                    <a:pt x="3355" y="1395"/>
                    <a:pt x="3395" y="1331"/>
                    <a:pt x="3438" y="1267"/>
                  </a:cubicBezTo>
                  <a:close/>
                  <a:moveTo>
                    <a:pt x="2228" y="3492"/>
                  </a:moveTo>
                  <a:cubicBezTo>
                    <a:pt x="2284" y="3609"/>
                    <a:pt x="2358" y="3675"/>
                    <a:pt x="2458" y="3759"/>
                  </a:cubicBezTo>
                  <a:lnTo>
                    <a:pt x="2461" y="3763"/>
                  </a:lnTo>
                  <a:cubicBezTo>
                    <a:pt x="2509" y="3796"/>
                    <a:pt x="2562" y="3826"/>
                    <a:pt x="2612" y="3853"/>
                  </a:cubicBezTo>
                  <a:cubicBezTo>
                    <a:pt x="2659" y="3879"/>
                    <a:pt x="2702" y="3907"/>
                    <a:pt x="2749" y="3933"/>
                  </a:cubicBezTo>
                  <a:cubicBezTo>
                    <a:pt x="2839" y="3984"/>
                    <a:pt x="2936" y="4037"/>
                    <a:pt x="3023" y="4097"/>
                  </a:cubicBezTo>
                  <a:cubicBezTo>
                    <a:pt x="3100" y="4147"/>
                    <a:pt x="3171" y="4204"/>
                    <a:pt x="3237" y="4261"/>
                  </a:cubicBezTo>
                  <a:cubicBezTo>
                    <a:pt x="3298" y="4321"/>
                    <a:pt x="3358" y="4385"/>
                    <a:pt x="3408" y="4452"/>
                  </a:cubicBezTo>
                  <a:cubicBezTo>
                    <a:pt x="3438" y="4509"/>
                    <a:pt x="3465" y="4572"/>
                    <a:pt x="3488" y="4635"/>
                  </a:cubicBezTo>
                  <a:cubicBezTo>
                    <a:pt x="3508" y="4709"/>
                    <a:pt x="3522" y="4786"/>
                    <a:pt x="3528" y="4863"/>
                  </a:cubicBezTo>
                  <a:cubicBezTo>
                    <a:pt x="3528" y="4900"/>
                    <a:pt x="3522" y="4933"/>
                    <a:pt x="3518" y="4967"/>
                  </a:cubicBezTo>
                  <a:cubicBezTo>
                    <a:pt x="3501" y="5020"/>
                    <a:pt x="3485" y="5074"/>
                    <a:pt x="3461" y="5128"/>
                  </a:cubicBezTo>
                  <a:cubicBezTo>
                    <a:pt x="3438" y="5168"/>
                    <a:pt x="3412" y="5208"/>
                    <a:pt x="3384" y="5244"/>
                  </a:cubicBezTo>
                  <a:cubicBezTo>
                    <a:pt x="3321" y="5301"/>
                    <a:pt x="3251" y="5355"/>
                    <a:pt x="3180" y="5401"/>
                  </a:cubicBezTo>
                  <a:cubicBezTo>
                    <a:pt x="3060" y="5472"/>
                    <a:pt x="2930" y="5525"/>
                    <a:pt x="2796" y="5572"/>
                  </a:cubicBezTo>
                  <a:cubicBezTo>
                    <a:pt x="2759" y="5582"/>
                    <a:pt x="2719" y="5592"/>
                    <a:pt x="2679" y="5599"/>
                  </a:cubicBezTo>
                  <a:cubicBezTo>
                    <a:pt x="2669" y="5599"/>
                    <a:pt x="2662" y="5595"/>
                    <a:pt x="2655" y="5595"/>
                  </a:cubicBezTo>
                  <a:cubicBezTo>
                    <a:pt x="2585" y="5575"/>
                    <a:pt x="2518" y="5555"/>
                    <a:pt x="2452" y="5535"/>
                  </a:cubicBezTo>
                  <a:cubicBezTo>
                    <a:pt x="2324" y="5495"/>
                    <a:pt x="2197" y="5458"/>
                    <a:pt x="2077" y="5404"/>
                  </a:cubicBezTo>
                  <a:cubicBezTo>
                    <a:pt x="1963" y="5341"/>
                    <a:pt x="1850" y="5274"/>
                    <a:pt x="1739" y="5204"/>
                  </a:cubicBezTo>
                  <a:cubicBezTo>
                    <a:pt x="1679" y="5168"/>
                    <a:pt x="1618" y="5123"/>
                    <a:pt x="1558" y="5087"/>
                  </a:cubicBezTo>
                  <a:cubicBezTo>
                    <a:pt x="1538" y="5077"/>
                    <a:pt x="1515" y="5063"/>
                    <a:pt x="1495" y="5050"/>
                  </a:cubicBezTo>
                  <a:cubicBezTo>
                    <a:pt x="1572" y="4873"/>
                    <a:pt x="1649" y="4696"/>
                    <a:pt x="1729" y="4518"/>
                  </a:cubicBezTo>
                  <a:cubicBezTo>
                    <a:pt x="1882" y="4171"/>
                    <a:pt x="2057" y="3833"/>
                    <a:pt x="2228" y="3492"/>
                  </a:cubicBezTo>
                  <a:close/>
                  <a:moveTo>
                    <a:pt x="3314" y="0"/>
                  </a:moveTo>
                  <a:cubicBezTo>
                    <a:pt x="3231" y="3"/>
                    <a:pt x="3151" y="3"/>
                    <a:pt x="3070" y="23"/>
                  </a:cubicBezTo>
                  <a:cubicBezTo>
                    <a:pt x="2997" y="40"/>
                    <a:pt x="2926" y="63"/>
                    <a:pt x="2859" y="87"/>
                  </a:cubicBezTo>
                  <a:cubicBezTo>
                    <a:pt x="2719" y="134"/>
                    <a:pt x="2589" y="224"/>
                    <a:pt x="2488" y="332"/>
                  </a:cubicBezTo>
                  <a:cubicBezTo>
                    <a:pt x="2381" y="445"/>
                    <a:pt x="2284" y="552"/>
                    <a:pt x="2204" y="686"/>
                  </a:cubicBezTo>
                  <a:cubicBezTo>
                    <a:pt x="2110" y="849"/>
                    <a:pt x="2023" y="1014"/>
                    <a:pt x="1933" y="1181"/>
                  </a:cubicBezTo>
                  <a:cubicBezTo>
                    <a:pt x="1726" y="1568"/>
                    <a:pt x="1518" y="1963"/>
                    <a:pt x="1361" y="2378"/>
                  </a:cubicBezTo>
                  <a:cubicBezTo>
                    <a:pt x="1291" y="2569"/>
                    <a:pt x="1228" y="2766"/>
                    <a:pt x="1144" y="2953"/>
                  </a:cubicBezTo>
                  <a:cubicBezTo>
                    <a:pt x="1053" y="3154"/>
                    <a:pt x="963" y="3354"/>
                    <a:pt x="870" y="3555"/>
                  </a:cubicBezTo>
                  <a:cubicBezTo>
                    <a:pt x="585" y="4180"/>
                    <a:pt x="325" y="4816"/>
                    <a:pt x="56" y="5449"/>
                  </a:cubicBezTo>
                  <a:cubicBezTo>
                    <a:pt x="0" y="5585"/>
                    <a:pt x="16" y="5759"/>
                    <a:pt x="76" y="5890"/>
                  </a:cubicBezTo>
                  <a:cubicBezTo>
                    <a:pt x="141" y="6031"/>
                    <a:pt x="264" y="6144"/>
                    <a:pt x="411" y="6197"/>
                  </a:cubicBezTo>
                  <a:cubicBezTo>
                    <a:pt x="473" y="6220"/>
                    <a:pt x="539" y="6231"/>
                    <a:pt x="605" y="6231"/>
                  </a:cubicBezTo>
                  <a:cubicBezTo>
                    <a:pt x="657" y="6231"/>
                    <a:pt x="709" y="6224"/>
                    <a:pt x="759" y="6211"/>
                  </a:cubicBezTo>
                  <a:cubicBezTo>
                    <a:pt x="783" y="6227"/>
                    <a:pt x="809" y="6244"/>
                    <a:pt x="836" y="6264"/>
                  </a:cubicBezTo>
                  <a:cubicBezTo>
                    <a:pt x="916" y="6318"/>
                    <a:pt x="1000" y="6368"/>
                    <a:pt x="1084" y="6418"/>
                  </a:cubicBezTo>
                  <a:cubicBezTo>
                    <a:pt x="1164" y="6468"/>
                    <a:pt x="1248" y="6515"/>
                    <a:pt x="1331" y="6562"/>
                  </a:cubicBezTo>
                  <a:cubicBezTo>
                    <a:pt x="1465" y="6639"/>
                    <a:pt x="1602" y="6706"/>
                    <a:pt x="1749" y="6753"/>
                  </a:cubicBezTo>
                  <a:cubicBezTo>
                    <a:pt x="1799" y="6769"/>
                    <a:pt x="1846" y="6786"/>
                    <a:pt x="1896" y="6799"/>
                  </a:cubicBezTo>
                  <a:cubicBezTo>
                    <a:pt x="1990" y="6826"/>
                    <a:pt x="2083" y="6856"/>
                    <a:pt x="2180" y="6880"/>
                  </a:cubicBezTo>
                  <a:cubicBezTo>
                    <a:pt x="2274" y="6900"/>
                    <a:pt x="2368" y="6923"/>
                    <a:pt x="2464" y="6940"/>
                  </a:cubicBezTo>
                  <a:cubicBezTo>
                    <a:pt x="2517" y="6949"/>
                    <a:pt x="2569" y="6953"/>
                    <a:pt x="2620" y="6953"/>
                  </a:cubicBezTo>
                  <a:cubicBezTo>
                    <a:pt x="2678" y="6953"/>
                    <a:pt x="2736" y="6949"/>
                    <a:pt x="2796" y="6943"/>
                  </a:cubicBezTo>
                  <a:cubicBezTo>
                    <a:pt x="2940" y="6937"/>
                    <a:pt x="3070" y="6886"/>
                    <a:pt x="3207" y="6843"/>
                  </a:cubicBezTo>
                  <a:cubicBezTo>
                    <a:pt x="3291" y="6816"/>
                    <a:pt x="3375" y="6779"/>
                    <a:pt x="3455" y="6742"/>
                  </a:cubicBezTo>
                  <a:cubicBezTo>
                    <a:pt x="3679" y="6639"/>
                    <a:pt x="3889" y="6508"/>
                    <a:pt x="4083" y="6355"/>
                  </a:cubicBezTo>
                  <a:cubicBezTo>
                    <a:pt x="4124" y="6321"/>
                    <a:pt x="4160" y="6287"/>
                    <a:pt x="4197" y="6254"/>
                  </a:cubicBezTo>
                  <a:cubicBezTo>
                    <a:pt x="4324" y="6127"/>
                    <a:pt x="4438" y="5994"/>
                    <a:pt x="4522" y="5836"/>
                  </a:cubicBezTo>
                  <a:cubicBezTo>
                    <a:pt x="4585" y="5719"/>
                    <a:pt x="4639" y="5605"/>
                    <a:pt x="4682" y="5478"/>
                  </a:cubicBezTo>
                  <a:cubicBezTo>
                    <a:pt x="4716" y="5384"/>
                    <a:pt x="4732" y="5284"/>
                    <a:pt x="4749" y="5188"/>
                  </a:cubicBezTo>
                  <a:cubicBezTo>
                    <a:pt x="4786" y="5007"/>
                    <a:pt x="4789" y="4827"/>
                    <a:pt x="4762" y="4642"/>
                  </a:cubicBezTo>
                  <a:cubicBezTo>
                    <a:pt x="4749" y="4546"/>
                    <a:pt x="4732" y="4452"/>
                    <a:pt x="4709" y="4358"/>
                  </a:cubicBezTo>
                  <a:cubicBezTo>
                    <a:pt x="4669" y="4211"/>
                    <a:pt x="4616" y="4074"/>
                    <a:pt x="4551" y="3940"/>
                  </a:cubicBezTo>
                  <a:cubicBezTo>
                    <a:pt x="4535" y="3910"/>
                    <a:pt x="4518" y="3879"/>
                    <a:pt x="4502" y="3850"/>
                  </a:cubicBezTo>
                  <a:cubicBezTo>
                    <a:pt x="4565" y="3839"/>
                    <a:pt x="4628" y="3830"/>
                    <a:pt x="4692" y="3816"/>
                  </a:cubicBezTo>
                  <a:cubicBezTo>
                    <a:pt x="4883" y="3783"/>
                    <a:pt x="5060" y="3703"/>
                    <a:pt x="5234" y="3623"/>
                  </a:cubicBezTo>
                  <a:cubicBezTo>
                    <a:pt x="5378" y="3558"/>
                    <a:pt x="5522" y="3475"/>
                    <a:pt x="5632" y="3354"/>
                  </a:cubicBezTo>
                  <a:cubicBezTo>
                    <a:pt x="5699" y="3281"/>
                    <a:pt x="5766" y="3208"/>
                    <a:pt x="5826" y="3127"/>
                  </a:cubicBezTo>
                  <a:cubicBezTo>
                    <a:pt x="5936" y="2980"/>
                    <a:pt x="6040" y="2823"/>
                    <a:pt x="6100" y="2649"/>
                  </a:cubicBezTo>
                  <a:cubicBezTo>
                    <a:pt x="6137" y="2539"/>
                    <a:pt x="6161" y="2414"/>
                    <a:pt x="6167" y="2298"/>
                  </a:cubicBezTo>
                  <a:cubicBezTo>
                    <a:pt x="6177" y="2161"/>
                    <a:pt x="6174" y="2027"/>
                    <a:pt x="6164" y="1886"/>
                  </a:cubicBezTo>
                  <a:cubicBezTo>
                    <a:pt x="6161" y="1860"/>
                    <a:pt x="6157" y="1833"/>
                    <a:pt x="6150" y="1806"/>
                  </a:cubicBezTo>
                  <a:cubicBezTo>
                    <a:pt x="6133" y="1739"/>
                    <a:pt x="6110" y="1672"/>
                    <a:pt x="6087" y="1609"/>
                  </a:cubicBezTo>
                  <a:cubicBezTo>
                    <a:pt x="6067" y="1556"/>
                    <a:pt x="6040" y="1508"/>
                    <a:pt x="6013" y="1459"/>
                  </a:cubicBezTo>
                  <a:cubicBezTo>
                    <a:pt x="5940" y="1338"/>
                    <a:pt x="5860" y="1224"/>
                    <a:pt x="5769" y="1117"/>
                  </a:cubicBezTo>
                  <a:cubicBezTo>
                    <a:pt x="5709" y="1047"/>
                    <a:pt x="5642" y="987"/>
                    <a:pt x="5575" y="923"/>
                  </a:cubicBezTo>
                  <a:cubicBezTo>
                    <a:pt x="5474" y="823"/>
                    <a:pt x="5368" y="729"/>
                    <a:pt x="5258" y="639"/>
                  </a:cubicBezTo>
                  <a:cubicBezTo>
                    <a:pt x="5241" y="625"/>
                    <a:pt x="5224" y="613"/>
                    <a:pt x="5207" y="599"/>
                  </a:cubicBezTo>
                  <a:cubicBezTo>
                    <a:pt x="5153" y="556"/>
                    <a:pt x="5104" y="515"/>
                    <a:pt x="5047" y="482"/>
                  </a:cubicBezTo>
                  <a:cubicBezTo>
                    <a:pt x="4846" y="361"/>
                    <a:pt x="4636" y="275"/>
                    <a:pt x="4408" y="214"/>
                  </a:cubicBezTo>
                  <a:cubicBezTo>
                    <a:pt x="4170" y="154"/>
                    <a:pt x="3929" y="107"/>
                    <a:pt x="3692" y="57"/>
                  </a:cubicBezTo>
                  <a:cubicBezTo>
                    <a:pt x="3602" y="37"/>
                    <a:pt x="3515" y="23"/>
                    <a:pt x="3428" y="7"/>
                  </a:cubicBezTo>
                  <a:cubicBezTo>
                    <a:pt x="3387" y="0"/>
                    <a:pt x="3351" y="0"/>
                    <a:pt x="3314"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7" name="Google Shape;1874;p14">
              <a:extLst>
                <a:ext uri="{FF2B5EF4-FFF2-40B4-BE49-F238E27FC236}">
                  <a16:creationId xmlns:a16="http://schemas.microsoft.com/office/drawing/2014/main" id="{0F675D10-6302-9A80-A8F7-3AFD6F7CC2C3}"/>
                </a:ext>
              </a:extLst>
            </p:cNvPr>
            <p:cNvSpPr/>
            <p:nvPr/>
          </p:nvSpPr>
          <p:spPr>
            <a:xfrm>
              <a:off x="4791500" y="4541438"/>
              <a:ext cx="163225" cy="182575"/>
            </a:xfrm>
            <a:custGeom>
              <a:avLst/>
              <a:gdLst/>
              <a:ahLst/>
              <a:cxnLst/>
              <a:rect l="l" t="t" r="r" b="b"/>
              <a:pathLst>
                <a:path w="6529" h="7303" extrusionOk="0">
                  <a:moveTo>
                    <a:pt x="3700" y="1635"/>
                  </a:moveTo>
                  <a:lnTo>
                    <a:pt x="3880" y="1664"/>
                  </a:lnTo>
                  <a:cubicBezTo>
                    <a:pt x="3997" y="1684"/>
                    <a:pt x="4111" y="1708"/>
                    <a:pt x="4221" y="1728"/>
                  </a:cubicBezTo>
                  <a:cubicBezTo>
                    <a:pt x="4325" y="1755"/>
                    <a:pt x="4412" y="1781"/>
                    <a:pt x="4489" y="1815"/>
                  </a:cubicBezTo>
                  <a:cubicBezTo>
                    <a:pt x="4582" y="1875"/>
                    <a:pt x="4669" y="1945"/>
                    <a:pt x="4733" y="2005"/>
                  </a:cubicBezTo>
                  <a:cubicBezTo>
                    <a:pt x="4817" y="2082"/>
                    <a:pt x="4907" y="2173"/>
                    <a:pt x="4987" y="2277"/>
                  </a:cubicBezTo>
                  <a:cubicBezTo>
                    <a:pt x="4984" y="2310"/>
                    <a:pt x="4981" y="2340"/>
                    <a:pt x="4977" y="2374"/>
                  </a:cubicBezTo>
                  <a:cubicBezTo>
                    <a:pt x="4947" y="2424"/>
                    <a:pt x="4907" y="2474"/>
                    <a:pt x="4867" y="2527"/>
                  </a:cubicBezTo>
                  <a:cubicBezTo>
                    <a:pt x="4797" y="2561"/>
                    <a:pt x="4723" y="2595"/>
                    <a:pt x="4643" y="2624"/>
                  </a:cubicBezTo>
                  <a:cubicBezTo>
                    <a:pt x="4566" y="2641"/>
                    <a:pt x="4489" y="2651"/>
                    <a:pt x="4405" y="2661"/>
                  </a:cubicBezTo>
                  <a:lnTo>
                    <a:pt x="4348" y="2668"/>
                  </a:lnTo>
                  <a:cubicBezTo>
                    <a:pt x="4272" y="2678"/>
                    <a:pt x="4195" y="2684"/>
                    <a:pt x="4131" y="2691"/>
                  </a:cubicBezTo>
                  <a:cubicBezTo>
                    <a:pt x="3991" y="2691"/>
                    <a:pt x="3854" y="2678"/>
                    <a:pt x="3736" y="2668"/>
                  </a:cubicBezTo>
                  <a:cubicBezTo>
                    <a:pt x="3596" y="2655"/>
                    <a:pt x="3485" y="2638"/>
                    <a:pt x="3385" y="2621"/>
                  </a:cubicBezTo>
                  <a:lnTo>
                    <a:pt x="3375" y="2618"/>
                  </a:lnTo>
                  <a:cubicBezTo>
                    <a:pt x="3295" y="2595"/>
                    <a:pt x="3215" y="2570"/>
                    <a:pt x="3121" y="2558"/>
                  </a:cubicBezTo>
                  <a:cubicBezTo>
                    <a:pt x="3138" y="2527"/>
                    <a:pt x="3155" y="2497"/>
                    <a:pt x="3171" y="2470"/>
                  </a:cubicBezTo>
                  <a:cubicBezTo>
                    <a:pt x="3252" y="2337"/>
                    <a:pt x="3329" y="2206"/>
                    <a:pt x="3409" y="2079"/>
                  </a:cubicBezTo>
                  <a:cubicBezTo>
                    <a:pt x="3482" y="1962"/>
                    <a:pt x="3556" y="1845"/>
                    <a:pt x="3633" y="1735"/>
                  </a:cubicBezTo>
                  <a:lnTo>
                    <a:pt x="3700" y="1635"/>
                  </a:lnTo>
                  <a:close/>
                  <a:moveTo>
                    <a:pt x="3536" y="1253"/>
                  </a:moveTo>
                  <a:lnTo>
                    <a:pt x="3345" y="1534"/>
                  </a:lnTo>
                  <a:cubicBezTo>
                    <a:pt x="3261" y="1651"/>
                    <a:pt x="3184" y="1772"/>
                    <a:pt x="3111" y="1892"/>
                  </a:cubicBezTo>
                  <a:cubicBezTo>
                    <a:pt x="3028" y="2022"/>
                    <a:pt x="2951" y="2156"/>
                    <a:pt x="2870" y="2289"/>
                  </a:cubicBezTo>
                  <a:cubicBezTo>
                    <a:pt x="2817" y="2380"/>
                    <a:pt x="2770" y="2470"/>
                    <a:pt x="2719" y="2561"/>
                  </a:cubicBezTo>
                  <a:lnTo>
                    <a:pt x="2509" y="3019"/>
                  </a:lnTo>
                  <a:lnTo>
                    <a:pt x="2874" y="2919"/>
                  </a:lnTo>
                  <a:cubicBezTo>
                    <a:pt x="2916" y="2906"/>
                    <a:pt x="2960" y="2899"/>
                    <a:pt x="3003" y="2899"/>
                  </a:cubicBezTo>
                  <a:cubicBezTo>
                    <a:pt x="3018" y="2899"/>
                    <a:pt x="3033" y="2900"/>
                    <a:pt x="3048" y="2902"/>
                  </a:cubicBezTo>
                  <a:cubicBezTo>
                    <a:pt x="3121" y="2908"/>
                    <a:pt x="3195" y="2932"/>
                    <a:pt x="3275" y="2956"/>
                  </a:cubicBezTo>
                  <a:lnTo>
                    <a:pt x="3312" y="2965"/>
                  </a:lnTo>
                  <a:cubicBezTo>
                    <a:pt x="3425" y="2985"/>
                    <a:pt x="3549" y="3002"/>
                    <a:pt x="3700" y="3016"/>
                  </a:cubicBezTo>
                  <a:cubicBezTo>
                    <a:pt x="3823" y="3029"/>
                    <a:pt x="3967" y="3042"/>
                    <a:pt x="4131" y="3042"/>
                  </a:cubicBezTo>
                  <a:lnTo>
                    <a:pt x="4144" y="3042"/>
                  </a:lnTo>
                  <a:cubicBezTo>
                    <a:pt x="4228" y="3036"/>
                    <a:pt x="4308" y="3029"/>
                    <a:pt x="4392" y="3016"/>
                  </a:cubicBezTo>
                  <a:lnTo>
                    <a:pt x="4452" y="3009"/>
                  </a:lnTo>
                  <a:cubicBezTo>
                    <a:pt x="4542" y="2999"/>
                    <a:pt x="4636" y="2985"/>
                    <a:pt x="4729" y="2965"/>
                  </a:cubicBezTo>
                  <a:lnTo>
                    <a:pt x="4753" y="2959"/>
                  </a:lnTo>
                  <a:cubicBezTo>
                    <a:pt x="4860" y="2919"/>
                    <a:pt x="4961" y="2875"/>
                    <a:pt x="5050" y="2828"/>
                  </a:cubicBezTo>
                  <a:lnTo>
                    <a:pt x="5124" y="2765"/>
                  </a:lnTo>
                  <a:cubicBezTo>
                    <a:pt x="5188" y="2688"/>
                    <a:pt x="5245" y="2607"/>
                    <a:pt x="5291" y="2534"/>
                  </a:cubicBezTo>
                  <a:lnTo>
                    <a:pt x="5322" y="2447"/>
                  </a:lnTo>
                  <a:cubicBezTo>
                    <a:pt x="5331" y="2380"/>
                    <a:pt x="5339" y="2310"/>
                    <a:pt x="5339" y="2243"/>
                  </a:cubicBezTo>
                  <a:lnTo>
                    <a:pt x="5339" y="2226"/>
                  </a:lnTo>
                  <a:lnTo>
                    <a:pt x="5322" y="2166"/>
                  </a:lnTo>
                  <a:cubicBezTo>
                    <a:pt x="5311" y="2143"/>
                    <a:pt x="5302" y="2123"/>
                    <a:pt x="5291" y="2102"/>
                  </a:cubicBezTo>
                  <a:lnTo>
                    <a:pt x="5278" y="2079"/>
                  </a:lnTo>
                  <a:cubicBezTo>
                    <a:pt x="5181" y="1948"/>
                    <a:pt x="5070" y="1838"/>
                    <a:pt x="4974" y="1748"/>
                  </a:cubicBezTo>
                  <a:lnTo>
                    <a:pt x="4967" y="1741"/>
                  </a:lnTo>
                  <a:cubicBezTo>
                    <a:pt x="4890" y="1675"/>
                    <a:pt x="4783" y="1584"/>
                    <a:pt x="4663" y="1511"/>
                  </a:cubicBezTo>
                  <a:lnTo>
                    <a:pt x="4639" y="1497"/>
                  </a:lnTo>
                  <a:cubicBezTo>
                    <a:pt x="4539" y="1454"/>
                    <a:pt x="4436" y="1420"/>
                    <a:pt x="4298" y="1387"/>
                  </a:cubicBezTo>
                  <a:cubicBezTo>
                    <a:pt x="4181" y="1363"/>
                    <a:pt x="4061" y="1340"/>
                    <a:pt x="3944" y="1320"/>
                  </a:cubicBezTo>
                  <a:cubicBezTo>
                    <a:pt x="3860" y="1303"/>
                    <a:pt x="3780" y="1290"/>
                    <a:pt x="3696" y="1277"/>
                  </a:cubicBezTo>
                  <a:lnTo>
                    <a:pt x="3536" y="1253"/>
                  </a:lnTo>
                  <a:close/>
                  <a:moveTo>
                    <a:pt x="2439" y="3995"/>
                  </a:moveTo>
                  <a:cubicBezTo>
                    <a:pt x="2466" y="4022"/>
                    <a:pt x="2496" y="4046"/>
                    <a:pt x="2526" y="4069"/>
                  </a:cubicBezTo>
                  <a:lnTo>
                    <a:pt x="2529" y="4072"/>
                  </a:lnTo>
                  <a:cubicBezTo>
                    <a:pt x="2576" y="4109"/>
                    <a:pt x="2622" y="4136"/>
                    <a:pt x="2662" y="4160"/>
                  </a:cubicBezTo>
                  <a:lnTo>
                    <a:pt x="2703" y="4183"/>
                  </a:lnTo>
                  <a:cubicBezTo>
                    <a:pt x="2747" y="4209"/>
                    <a:pt x="2793" y="4236"/>
                    <a:pt x="2840" y="4260"/>
                  </a:cubicBezTo>
                  <a:lnTo>
                    <a:pt x="2880" y="4287"/>
                  </a:lnTo>
                  <a:cubicBezTo>
                    <a:pt x="2957" y="4327"/>
                    <a:pt x="3034" y="4370"/>
                    <a:pt x="3104" y="4417"/>
                  </a:cubicBezTo>
                  <a:cubicBezTo>
                    <a:pt x="3168" y="4461"/>
                    <a:pt x="3232" y="4510"/>
                    <a:pt x="3292" y="4564"/>
                  </a:cubicBezTo>
                  <a:cubicBezTo>
                    <a:pt x="3352" y="4621"/>
                    <a:pt x="3399" y="4671"/>
                    <a:pt x="3439" y="4722"/>
                  </a:cubicBezTo>
                  <a:cubicBezTo>
                    <a:pt x="3459" y="4765"/>
                    <a:pt x="3479" y="4808"/>
                    <a:pt x="3499" y="4862"/>
                  </a:cubicBezTo>
                  <a:cubicBezTo>
                    <a:pt x="3512" y="4925"/>
                    <a:pt x="3522" y="4986"/>
                    <a:pt x="3533" y="5043"/>
                  </a:cubicBezTo>
                  <a:cubicBezTo>
                    <a:pt x="3529" y="5063"/>
                    <a:pt x="3525" y="5083"/>
                    <a:pt x="3522" y="5106"/>
                  </a:cubicBezTo>
                  <a:cubicBezTo>
                    <a:pt x="3512" y="5146"/>
                    <a:pt x="3499" y="5186"/>
                    <a:pt x="3482" y="5223"/>
                  </a:cubicBezTo>
                  <a:cubicBezTo>
                    <a:pt x="3465" y="5250"/>
                    <a:pt x="3449" y="5276"/>
                    <a:pt x="3429" y="5299"/>
                  </a:cubicBezTo>
                  <a:cubicBezTo>
                    <a:pt x="3385" y="5344"/>
                    <a:pt x="3332" y="5384"/>
                    <a:pt x="3275" y="5424"/>
                  </a:cubicBezTo>
                  <a:cubicBezTo>
                    <a:pt x="3171" y="5480"/>
                    <a:pt x="3054" y="5534"/>
                    <a:pt x="2931" y="5577"/>
                  </a:cubicBezTo>
                  <a:cubicBezTo>
                    <a:pt x="2903" y="5584"/>
                    <a:pt x="2880" y="5591"/>
                    <a:pt x="2854" y="5594"/>
                  </a:cubicBezTo>
                  <a:cubicBezTo>
                    <a:pt x="2810" y="5580"/>
                    <a:pt x="2767" y="5568"/>
                    <a:pt x="2723" y="5554"/>
                  </a:cubicBezTo>
                  <a:lnTo>
                    <a:pt x="2642" y="5531"/>
                  </a:lnTo>
                  <a:cubicBezTo>
                    <a:pt x="2532" y="5497"/>
                    <a:pt x="2426" y="5464"/>
                    <a:pt x="2338" y="5427"/>
                  </a:cubicBezTo>
                  <a:cubicBezTo>
                    <a:pt x="2228" y="5364"/>
                    <a:pt x="2121" y="5296"/>
                    <a:pt x="2011" y="5230"/>
                  </a:cubicBezTo>
                  <a:lnTo>
                    <a:pt x="1944" y="5186"/>
                  </a:lnTo>
                  <a:cubicBezTo>
                    <a:pt x="1927" y="5176"/>
                    <a:pt x="1910" y="5166"/>
                    <a:pt x="1897" y="5156"/>
                  </a:cubicBezTo>
                  <a:cubicBezTo>
                    <a:pt x="1954" y="5026"/>
                    <a:pt x="2011" y="4895"/>
                    <a:pt x="2068" y="4768"/>
                  </a:cubicBezTo>
                  <a:cubicBezTo>
                    <a:pt x="2181" y="4507"/>
                    <a:pt x="2309" y="4250"/>
                    <a:pt x="2439" y="3995"/>
                  </a:cubicBezTo>
                  <a:close/>
                  <a:moveTo>
                    <a:pt x="2409" y="3273"/>
                  </a:moveTo>
                  <a:lnTo>
                    <a:pt x="2228" y="3631"/>
                  </a:lnTo>
                  <a:cubicBezTo>
                    <a:pt x="2064" y="3952"/>
                    <a:pt x="1894" y="4287"/>
                    <a:pt x="1747" y="4624"/>
                  </a:cubicBezTo>
                  <a:cubicBezTo>
                    <a:pt x="1666" y="4802"/>
                    <a:pt x="1589" y="4978"/>
                    <a:pt x="1512" y="5156"/>
                  </a:cubicBezTo>
                  <a:lnTo>
                    <a:pt x="1449" y="5299"/>
                  </a:lnTo>
                  <a:lnTo>
                    <a:pt x="1646" y="5417"/>
                  </a:lnTo>
                  <a:cubicBezTo>
                    <a:pt x="1683" y="5437"/>
                    <a:pt x="1716" y="5460"/>
                    <a:pt x="1753" y="5480"/>
                  </a:cubicBezTo>
                  <a:lnTo>
                    <a:pt x="1827" y="5531"/>
                  </a:lnTo>
                  <a:cubicBezTo>
                    <a:pt x="1937" y="5600"/>
                    <a:pt x="2051" y="5668"/>
                    <a:pt x="2181" y="5741"/>
                  </a:cubicBezTo>
                  <a:cubicBezTo>
                    <a:pt x="2301" y="5795"/>
                    <a:pt x="2422" y="5832"/>
                    <a:pt x="2542" y="5869"/>
                  </a:cubicBezTo>
                  <a:lnTo>
                    <a:pt x="2619" y="5892"/>
                  </a:lnTo>
                  <a:cubicBezTo>
                    <a:pt x="2673" y="5909"/>
                    <a:pt x="2730" y="5926"/>
                    <a:pt x="2787" y="5942"/>
                  </a:cubicBezTo>
                  <a:lnTo>
                    <a:pt x="2863" y="5952"/>
                  </a:lnTo>
                  <a:lnTo>
                    <a:pt x="2887" y="5946"/>
                  </a:lnTo>
                  <a:cubicBezTo>
                    <a:pt x="2931" y="5938"/>
                    <a:pt x="2977" y="5929"/>
                    <a:pt x="3034" y="5912"/>
                  </a:cubicBezTo>
                  <a:cubicBezTo>
                    <a:pt x="3188" y="5858"/>
                    <a:pt x="3325" y="5798"/>
                    <a:pt x="3459" y="5721"/>
                  </a:cubicBezTo>
                  <a:cubicBezTo>
                    <a:pt x="3549" y="5661"/>
                    <a:pt x="3619" y="5605"/>
                    <a:pt x="3679" y="5548"/>
                  </a:cubicBezTo>
                  <a:lnTo>
                    <a:pt x="3700" y="5527"/>
                  </a:lnTo>
                  <a:cubicBezTo>
                    <a:pt x="3733" y="5484"/>
                    <a:pt x="3763" y="5440"/>
                    <a:pt x="3790" y="5393"/>
                  </a:cubicBezTo>
                  <a:lnTo>
                    <a:pt x="3803" y="5370"/>
                  </a:lnTo>
                  <a:cubicBezTo>
                    <a:pt x="3826" y="5310"/>
                    <a:pt x="3846" y="5253"/>
                    <a:pt x="3863" y="5190"/>
                  </a:cubicBezTo>
                  <a:lnTo>
                    <a:pt x="3870" y="5169"/>
                  </a:lnTo>
                  <a:cubicBezTo>
                    <a:pt x="3874" y="5129"/>
                    <a:pt x="3880" y="5092"/>
                    <a:pt x="3883" y="5052"/>
                  </a:cubicBezTo>
                  <a:lnTo>
                    <a:pt x="3883" y="5035"/>
                  </a:lnTo>
                  <a:lnTo>
                    <a:pt x="3883" y="5019"/>
                  </a:lnTo>
                  <a:cubicBezTo>
                    <a:pt x="3874" y="4942"/>
                    <a:pt x="3860" y="4858"/>
                    <a:pt x="3840" y="4771"/>
                  </a:cubicBezTo>
                  <a:lnTo>
                    <a:pt x="3834" y="4748"/>
                  </a:lnTo>
                  <a:cubicBezTo>
                    <a:pt x="3803" y="4674"/>
                    <a:pt x="3773" y="4608"/>
                    <a:pt x="3743" y="4544"/>
                  </a:cubicBezTo>
                  <a:lnTo>
                    <a:pt x="3726" y="4517"/>
                  </a:lnTo>
                  <a:cubicBezTo>
                    <a:pt x="3673" y="4453"/>
                    <a:pt x="3616" y="4387"/>
                    <a:pt x="3529" y="4303"/>
                  </a:cubicBezTo>
                  <a:cubicBezTo>
                    <a:pt x="3465" y="4250"/>
                    <a:pt x="3389" y="4186"/>
                    <a:pt x="3301" y="4126"/>
                  </a:cubicBezTo>
                  <a:cubicBezTo>
                    <a:pt x="3221" y="4072"/>
                    <a:pt x="3138" y="4026"/>
                    <a:pt x="3054" y="3979"/>
                  </a:cubicBezTo>
                  <a:lnTo>
                    <a:pt x="3011" y="3955"/>
                  </a:lnTo>
                  <a:cubicBezTo>
                    <a:pt x="2967" y="3929"/>
                    <a:pt x="2923" y="3905"/>
                    <a:pt x="2880" y="3879"/>
                  </a:cubicBezTo>
                  <a:lnTo>
                    <a:pt x="2837" y="3855"/>
                  </a:lnTo>
                  <a:cubicBezTo>
                    <a:pt x="2807" y="3839"/>
                    <a:pt x="2776" y="3822"/>
                    <a:pt x="2750" y="3802"/>
                  </a:cubicBezTo>
                  <a:lnTo>
                    <a:pt x="2639" y="3939"/>
                  </a:lnTo>
                  <a:lnTo>
                    <a:pt x="2747" y="3799"/>
                  </a:lnTo>
                  <a:cubicBezTo>
                    <a:pt x="2650" y="3718"/>
                    <a:pt x="2602" y="3674"/>
                    <a:pt x="2566" y="3591"/>
                  </a:cubicBezTo>
                  <a:lnTo>
                    <a:pt x="2409" y="3273"/>
                  </a:lnTo>
                  <a:close/>
                  <a:moveTo>
                    <a:pt x="3525" y="352"/>
                  </a:moveTo>
                  <a:cubicBezTo>
                    <a:pt x="3544" y="352"/>
                    <a:pt x="3562" y="354"/>
                    <a:pt x="3576" y="357"/>
                  </a:cubicBezTo>
                  <a:cubicBezTo>
                    <a:pt x="3663" y="370"/>
                    <a:pt x="3746" y="387"/>
                    <a:pt x="3834" y="403"/>
                  </a:cubicBezTo>
                  <a:lnTo>
                    <a:pt x="3980" y="434"/>
                  </a:lnTo>
                  <a:cubicBezTo>
                    <a:pt x="4167" y="474"/>
                    <a:pt x="4359" y="514"/>
                    <a:pt x="4542" y="561"/>
                  </a:cubicBezTo>
                  <a:cubicBezTo>
                    <a:pt x="4753" y="614"/>
                    <a:pt x="4944" y="698"/>
                    <a:pt x="5135" y="812"/>
                  </a:cubicBezTo>
                  <a:cubicBezTo>
                    <a:pt x="5184" y="838"/>
                    <a:pt x="5231" y="875"/>
                    <a:pt x="5275" y="912"/>
                  </a:cubicBezTo>
                  <a:lnTo>
                    <a:pt x="5325" y="952"/>
                  </a:lnTo>
                  <a:cubicBezTo>
                    <a:pt x="5432" y="1042"/>
                    <a:pt x="5536" y="1133"/>
                    <a:pt x="5632" y="1226"/>
                  </a:cubicBezTo>
                  <a:lnTo>
                    <a:pt x="5666" y="1256"/>
                  </a:lnTo>
                  <a:cubicBezTo>
                    <a:pt x="5720" y="1310"/>
                    <a:pt x="5770" y="1357"/>
                    <a:pt x="5813" y="1407"/>
                  </a:cubicBezTo>
                  <a:cubicBezTo>
                    <a:pt x="5893" y="1504"/>
                    <a:pt x="5967" y="1607"/>
                    <a:pt x="6038" y="1724"/>
                  </a:cubicBezTo>
                  <a:cubicBezTo>
                    <a:pt x="6061" y="1765"/>
                    <a:pt x="6084" y="1805"/>
                    <a:pt x="6101" y="1845"/>
                  </a:cubicBezTo>
                  <a:cubicBezTo>
                    <a:pt x="6121" y="1905"/>
                    <a:pt x="6141" y="1962"/>
                    <a:pt x="6154" y="2025"/>
                  </a:cubicBezTo>
                  <a:cubicBezTo>
                    <a:pt x="6161" y="2042"/>
                    <a:pt x="6164" y="2059"/>
                    <a:pt x="6168" y="2076"/>
                  </a:cubicBezTo>
                  <a:cubicBezTo>
                    <a:pt x="6178" y="2213"/>
                    <a:pt x="6178" y="2340"/>
                    <a:pt x="6171" y="2464"/>
                  </a:cubicBezTo>
                  <a:cubicBezTo>
                    <a:pt x="6164" y="2570"/>
                    <a:pt x="6141" y="2678"/>
                    <a:pt x="6111" y="2768"/>
                  </a:cubicBezTo>
                  <a:cubicBezTo>
                    <a:pt x="6058" y="2925"/>
                    <a:pt x="5957" y="3072"/>
                    <a:pt x="5863" y="3200"/>
                  </a:cubicBezTo>
                  <a:cubicBezTo>
                    <a:pt x="5820" y="3257"/>
                    <a:pt x="5770" y="3313"/>
                    <a:pt x="5713" y="3373"/>
                  </a:cubicBezTo>
                  <a:lnTo>
                    <a:pt x="5680" y="3413"/>
                  </a:lnTo>
                  <a:cubicBezTo>
                    <a:pt x="5603" y="3498"/>
                    <a:pt x="5496" y="3567"/>
                    <a:pt x="5339" y="3638"/>
                  </a:cubicBezTo>
                  <a:cubicBezTo>
                    <a:pt x="5175" y="3711"/>
                    <a:pt x="5007" y="3788"/>
                    <a:pt x="4840" y="3819"/>
                  </a:cubicBezTo>
                  <a:cubicBezTo>
                    <a:pt x="4777" y="3831"/>
                    <a:pt x="4716" y="3842"/>
                    <a:pt x="4653" y="3851"/>
                  </a:cubicBezTo>
                  <a:lnTo>
                    <a:pt x="4402" y="3892"/>
                  </a:lnTo>
                  <a:lnTo>
                    <a:pt x="4529" y="4112"/>
                  </a:lnTo>
                  <a:cubicBezTo>
                    <a:pt x="4542" y="4140"/>
                    <a:pt x="4556" y="4166"/>
                    <a:pt x="4569" y="4193"/>
                  </a:cubicBezTo>
                  <a:cubicBezTo>
                    <a:pt x="4633" y="4323"/>
                    <a:pt x="4683" y="4450"/>
                    <a:pt x="4716" y="4577"/>
                  </a:cubicBezTo>
                  <a:cubicBezTo>
                    <a:pt x="4740" y="4671"/>
                    <a:pt x="4757" y="4771"/>
                    <a:pt x="4766" y="4845"/>
                  </a:cubicBezTo>
                  <a:cubicBezTo>
                    <a:pt x="4794" y="5006"/>
                    <a:pt x="4786" y="5169"/>
                    <a:pt x="4757" y="5330"/>
                  </a:cubicBezTo>
                  <a:lnTo>
                    <a:pt x="4743" y="5393"/>
                  </a:lnTo>
                  <a:cubicBezTo>
                    <a:pt x="4729" y="5467"/>
                    <a:pt x="4716" y="5537"/>
                    <a:pt x="4696" y="5597"/>
                  </a:cubicBezTo>
                  <a:cubicBezTo>
                    <a:pt x="4660" y="5701"/>
                    <a:pt x="4613" y="5805"/>
                    <a:pt x="4546" y="5929"/>
                  </a:cubicBezTo>
                  <a:cubicBezTo>
                    <a:pt x="4476" y="6056"/>
                    <a:pt x="4382" y="6176"/>
                    <a:pt x="4252" y="6303"/>
                  </a:cubicBezTo>
                  <a:cubicBezTo>
                    <a:pt x="4218" y="6333"/>
                    <a:pt x="4188" y="6363"/>
                    <a:pt x="4151" y="6394"/>
                  </a:cubicBezTo>
                  <a:cubicBezTo>
                    <a:pt x="3971" y="6537"/>
                    <a:pt x="3770" y="6661"/>
                    <a:pt x="3559" y="6758"/>
                  </a:cubicBezTo>
                  <a:cubicBezTo>
                    <a:pt x="3472" y="6798"/>
                    <a:pt x="3399" y="6829"/>
                    <a:pt x="3332" y="6852"/>
                  </a:cubicBezTo>
                  <a:lnTo>
                    <a:pt x="3261" y="6872"/>
                  </a:lnTo>
                  <a:cubicBezTo>
                    <a:pt x="3158" y="6905"/>
                    <a:pt x="3057" y="6939"/>
                    <a:pt x="2954" y="6945"/>
                  </a:cubicBezTo>
                  <a:cubicBezTo>
                    <a:pt x="2899" y="6949"/>
                    <a:pt x="2847" y="6952"/>
                    <a:pt x="2798" y="6952"/>
                  </a:cubicBezTo>
                  <a:cubicBezTo>
                    <a:pt x="2755" y="6952"/>
                    <a:pt x="2713" y="6950"/>
                    <a:pt x="2673" y="6942"/>
                  </a:cubicBezTo>
                  <a:cubicBezTo>
                    <a:pt x="2579" y="6925"/>
                    <a:pt x="2489" y="6905"/>
                    <a:pt x="2395" y="6882"/>
                  </a:cubicBezTo>
                  <a:cubicBezTo>
                    <a:pt x="2335" y="6869"/>
                    <a:pt x="2275" y="6852"/>
                    <a:pt x="2215" y="6832"/>
                  </a:cubicBezTo>
                  <a:lnTo>
                    <a:pt x="2121" y="6804"/>
                  </a:lnTo>
                  <a:cubicBezTo>
                    <a:pt x="2085" y="6795"/>
                    <a:pt x="2044" y="6781"/>
                    <a:pt x="2004" y="6768"/>
                  </a:cubicBezTo>
                  <a:lnTo>
                    <a:pt x="1980" y="6761"/>
                  </a:lnTo>
                  <a:cubicBezTo>
                    <a:pt x="1840" y="6718"/>
                    <a:pt x="1710" y="6648"/>
                    <a:pt x="1596" y="6584"/>
                  </a:cubicBezTo>
                  <a:cubicBezTo>
                    <a:pt x="1512" y="6540"/>
                    <a:pt x="1432" y="6494"/>
                    <a:pt x="1352" y="6443"/>
                  </a:cubicBezTo>
                  <a:cubicBezTo>
                    <a:pt x="1268" y="6397"/>
                    <a:pt x="1191" y="6343"/>
                    <a:pt x="1111" y="6293"/>
                  </a:cubicBezTo>
                  <a:cubicBezTo>
                    <a:pt x="1084" y="6276"/>
                    <a:pt x="1061" y="6259"/>
                    <a:pt x="1041" y="6243"/>
                  </a:cubicBezTo>
                  <a:lnTo>
                    <a:pt x="970" y="6193"/>
                  </a:lnTo>
                  <a:lnTo>
                    <a:pt x="890" y="6216"/>
                  </a:lnTo>
                  <a:cubicBezTo>
                    <a:pt x="856" y="6225"/>
                    <a:pt x="820" y="6229"/>
                    <a:pt x="784" y="6229"/>
                  </a:cubicBezTo>
                  <a:cubicBezTo>
                    <a:pt x="737" y="6229"/>
                    <a:pt x="690" y="6222"/>
                    <a:pt x="646" y="6207"/>
                  </a:cubicBezTo>
                  <a:cubicBezTo>
                    <a:pt x="546" y="6170"/>
                    <a:pt x="459" y="6093"/>
                    <a:pt x="412" y="5992"/>
                  </a:cubicBezTo>
                  <a:cubicBezTo>
                    <a:pt x="368" y="5895"/>
                    <a:pt x="362" y="5771"/>
                    <a:pt x="395" y="5694"/>
                  </a:cubicBezTo>
                  <a:lnTo>
                    <a:pt x="569" y="5279"/>
                  </a:lnTo>
                  <a:cubicBezTo>
                    <a:pt x="776" y="4795"/>
                    <a:pt x="987" y="4293"/>
                    <a:pt x="1208" y="3805"/>
                  </a:cubicBezTo>
                  <a:cubicBezTo>
                    <a:pt x="1302" y="3604"/>
                    <a:pt x="1392" y="3404"/>
                    <a:pt x="1483" y="3200"/>
                  </a:cubicBezTo>
                  <a:cubicBezTo>
                    <a:pt x="1546" y="3052"/>
                    <a:pt x="1603" y="2899"/>
                    <a:pt x="1656" y="2751"/>
                  </a:cubicBezTo>
                  <a:lnTo>
                    <a:pt x="1707" y="2615"/>
                  </a:lnTo>
                  <a:cubicBezTo>
                    <a:pt x="1857" y="2209"/>
                    <a:pt x="2064" y="1818"/>
                    <a:pt x="2268" y="1437"/>
                  </a:cubicBezTo>
                  <a:lnTo>
                    <a:pt x="2298" y="1383"/>
                  </a:lnTo>
                  <a:cubicBezTo>
                    <a:pt x="2375" y="1240"/>
                    <a:pt x="2452" y="1093"/>
                    <a:pt x="2536" y="952"/>
                  </a:cubicBezTo>
                  <a:cubicBezTo>
                    <a:pt x="2606" y="835"/>
                    <a:pt x="2693" y="735"/>
                    <a:pt x="2793" y="628"/>
                  </a:cubicBezTo>
                  <a:cubicBezTo>
                    <a:pt x="2877" y="537"/>
                    <a:pt x="2984" y="467"/>
                    <a:pt x="3094" y="431"/>
                  </a:cubicBezTo>
                  <a:cubicBezTo>
                    <a:pt x="3158" y="407"/>
                    <a:pt x="3221" y="383"/>
                    <a:pt x="3289" y="370"/>
                  </a:cubicBezTo>
                  <a:cubicBezTo>
                    <a:pt x="3335" y="357"/>
                    <a:pt x="3385" y="357"/>
                    <a:pt x="3445" y="353"/>
                  </a:cubicBezTo>
                  <a:lnTo>
                    <a:pt x="3499" y="353"/>
                  </a:lnTo>
                  <a:cubicBezTo>
                    <a:pt x="3508" y="353"/>
                    <a:pt x="3516" y="352"/>
                    <a:pt x="3525" y="352"/>
                  </a:cubicBezTo>
                  <a:close/>
                  <a:moveTo>
                    <a:pt x="3528" y="1"/>
                  </a:moveTo>
                  <a:cubicBezTo>
                    <a:pt x="3515" y="1"/>
                    <a:pt x="3500" y="1"/>
                    <a:pt x="3485" y="2"/>
                  </a:cubicBezTo>
                  <a:lnTo>
                    <a:pt x="3435" y="2"/>
                  </a:lnTo>
                  <a:cubicBezTo>
                    <a:pt x="3362" y="6"/>
                    <a:pt x="3289" y="9"/>
                    <a:pt x="3208" y="26"/>
                  </a:cubicBezTo>
                  <a:cubicBezTo>
                    <a:pt x="3128" y="46"/>
                    <a:pt x="3054" y="69"/>
                    <a:pt x="2980" y="96"/>
                  </a:cubicBezTo>
                  <a:cubicBezTo>
                    <a:pt x="2817" y="153"/>
                    <a:pt x="2659" y="256"/>
                    <a:pt x="2536" y="387"/>
                  </a:cubicBezTo>
                  <a:cubicBezTo>
                    <a:pt x="2426" y="508"/>
                    <a:pt x="2318" y="624"/>
                    <a:pt x="2231" y="775"/>
                  </a:cubicBezTo>
                  <a:cubicBezTo>
                    <a:pt x="2148" y="919"/>
                    <a:pt x="2068" y="1069"/>
                    <a:pt x="1987" y="1216"/>
                  </a:cubicBezTo>
                  <a:lnTo>
                    <a:pt x="1957" y="1273"/>
                  </a:lnTo>
                  <a:cubicBezTo>
                    <a:pt x="1750" y="1661"/>
                    <a:pt x="1536" y="2066"/>
                    <a:pt x="1375" y="2494"/>
                  </a:cubicBezTo>
                  <a:lnTo>
                    <a:pt x="1325" y="2635"/>
                  </a:lnTo>
                  <a:cubicBezTo>
                    <a:pt x="1275" y="2775"/>
                    <a:pt x="1222" y="2922"/>
                    <a:pt x="1161" y="3056"/>
                  </a:cubicBezTo>
                  <a:lnTo>
                    <a:pt x="890" y="3658"/>
                  </a:lnTo>
                  <a:cubicBezTo>
                    <a:pt x="666" y="4149"/>
                    <a:pt x="452" y="4654"/>
                    <a:pt x="248" y="5143"/>
                  </a:cubicBezTo>
                  <a:lnTo>
                    <a:pt x="71" y="5557"/>
                  </a:lnTo>
                  <a:cubicBezTo>
                    <a:pt x="1" y="5728"/>
                    <a:pt x="7" y="5952"/>
                    <a:pt x="94" y="6139"/>
                  </a:cubicBezTo>
                  <a:cubicBezTo>
                    <a:pt x="178" y="6323"/>
                    <a:pt x="339" y="6471"/>
                    <a:pt x="529" y="6537"/>
                  </a:cubicBezTo>
                  <a:cubicBezTo>
                    <a:pt x="611" y="6568"/>
                    <a:pt x="698" y="6582"/>
                    <a:pt x="785" y="6582"/>
                  </a:cubicBezTo>
                  <a:cubicBezTo>
                    <a:pt x="822" y="6582"/>
                    <a:pt x="860" y="6579"/>
                    <a:pt x="897" y="6574"/>
                  </a:cubicBezTo>
                  <a:cubicBezTo>
                    <a:pt x="904" y="6577"/>
                    <a:pt x="910" y="6584"/>
                    <a:pt x="917" y="6588"/>
                  </a:cubicBezTo>
                  <a:cubicBezTo>
                    <a:pt x="1001" y="6641"/>
                    <a:pt x="1084" y="6695"/>
                    <a:pt x="1168" y="6744"/>
                  </a:cubicBezTo>
                  <a:cubicBezTo>
                    <a:pt x="1255" y="6795"/>
                    <a:pt x="1338" y="6845"/>
                    <a:pt x="1426" y="6892"/>
                  </a:cubicBezTo>
                  <a:cubicBezTo>
                    <a:pt x="1552" y="6962"/>
                    <a:pt x="1707" y="7042"/>
                    <a:pt x="1873" y="7096"/>
                  </a:cubicBezTo>
                  <a:lnTo>
                    <a:pt x="1897" y="7105"/>
                  </a:lnTo>
                  <a:cubicBezTo>
                    <a:pt x="1940" y="7119"/>
                    <a:pt x="1984" y="7133"/>
                    <a:pt x="2028" y="7142"/>
                  </a:cubicBezTo>
                  <a:lnTo>
                    <a:pt x="2114" y="7170"/>
                  </a:lnTo>
                  <a:cubicBezTo>
                    <a:pt x="2181" y="7190"/>
                    <a:pt x="2252" y="7210"/>
                    <a:pt x="2318" y="7226"/>
                  </a:cubicBezTo>
                  <a:cubicBezTo>
                    <a:pt x="2415" y="7250"/>
                    <a:pt x="2512" y="7270"/>
                    <a:pt x="2609" y="7286"/>
                  </a:cubicBezTo>
                  <a:cubicBezTo>
                    <a:pt x="2676" y="7300"/>
                    <a:pt x="2736" y="7303"/>
                    <a:pt x="2800" y="7303"/>
                  </a:cubicBezTo>
                  <a:cubicBezTo>
                    <a:pt x="2863" y="7303"/>
                    <a:pt x="2923" y="7300"/>
                    <a:pt x="2988" y="7297"/>
                  </a:cubicBezTo>
                  <a:cubicBezTo>
                    <a:pt x="3124" y="7286"/>
                    <a:pt x="3252" y="7246"/>
                    <a:pt x="3372" y="7206"/>
                  </a:cubicBezTo>
                  <a:lnTo>
                    <a:pt x="3435" y="7186"/>
                  </a:lnTo>
                  <a:cubicBezTo>
                    <a:pt x="3519" y="7159"/>
                    <a:pt x="3606" y="7126"/>
                    <a:pt x="3706" y="7079"/>
                  </a:cubicBezTo>
                  <a:cubicBezTo>
                    <a:pt x="3944" y="6969"/>
                    <a:pt x="4167" y="6832"/>
                    <a:pt x="4372" y="6668"/>
                  </a:cubicBezTo>
                  <a:cubicBezTo>
                    <a:pt x="4415" y="6634"/>
                    <a:pt x="4456" y="6594"/>
                    <a:pt x="4496" y="6557"/>
                  </a:cubicBezTo>
                  <a:cubicBezTo>
                    <a:pt x="4653" y="6403"/>
                    <a:pt x="4769" y="6253"/>
                    <a:pt x="4857" y="6096"/>
                  </a:cubicBezTo>
                  <a:cubicBezTo>
                    <a:pt x="4930" y="5955"/>
                    <a:pt x="4984" y="5835"/>
                    <a:pt x="5027" y="5714"/>
                  </a:cubicBezTo>
                  <a:cubicBezTo>
                    <a:pt x="5058" y="5628"/>
                    <a:pt x="5074" y="5540"/>
                    <a:pt x="5087" y="5460"/>
                  </a:cubicBezTo>
                  <a:lnTo>
                    <a:pt x="5101" y="5397"/>
                  </a:lnTo>
                  <a:cubicBezTo>
                    <a:pt x="5141" y="5199"/>
                    <a:pt x="5144" y="4995"/>
                    <a:pt x="5115" y="4791"/>
                  </a:cubicBezTo>
                  <a:cubicBezTo>
                    <a:pt x="5104" y="4708"/>
                    <a:pt x="5084" y="4601"/>
                    <a:pt x="5054" y="4487"/>
                  </a:cubicBezTo>
                  <a:cubicBezTo>
                    <a:pt x="5027" y="4376"/>
                    <a:pt x="4987" y="4270"/>
                    <a:pt x="4940" y="4156"/>
                  </a:cubicBezTo>
                  <a:cubicBezTo>
                    <a:pt x="5138" y="4116"/>
                    <a:pt x="5322" y="4032"/>
                    <a:pt x="5482" y="3959"/>
                  </a:cubicBezTo>
                  <a:cubicBezTo>
                    <a:pt x="5686" y="3868"/>
                    <a:pt x="5830" y="3768"/>
                    <a:pt x="5941" y="3648"/>
                  </a:cubicBezTo>
                  <a:lnTo>
                    <a:pt x="5973" y="3611"/>
                  </a:lnTo>
                  <a:cubicBezTo>
                    <a:pt x="6030" y="3547"/>
                    <a:pt x="6091" y="3481"/>
                    <a:pt x="6148" y="3407"/>
                  </a:cubicBezTo>
                  <a:cubicBezTo>
                    <a:pt x="6254" y="3260"/>
                    <a:pt x="6375" y="3089"/>
                    <a:pt x="6445" y="2882"/>
                  </a:cubicBezTo>
                  <a:cubicBezTo>
                    <a:pt x="6486" y="2761"/>
                    <a:pt x="6512" y="2624"/>
                    <a:pt x="6522" y="2484"/>
                  </a:cubicBezTo>
                  <a:cubicBezTo>
                    <a:pt x="6529" y="2346"/>
                    <a:pt x="6529" y="2203"/>
                    <a:pt x="6515" y="2053"/>
                  </a:cubicBezTo>
                  <a:cubicBezTo>
                    <a:pt x="6515" y="2013"/>
                    <a:pt x="6506" y="1976"/>
                    <a:pt x="6499" y="1939"/>
                  </a:cubicBezTo>
                  <a:cubicBezTo>
                    <a:pt x="6482" y="1875"/>
                    <a:pt x="6459" y="1805"/>
                    <a:pt x="6429" y="1724"/>
                  </a:cubicBezTo>
                  <a:cubicBezTo>
                    <a:pt x="6405" y="1658"/>
                    <a:pt x="6372" y="1601"/>
                    <a:pt x="6342" y="1547"/>
                  </a:cubicBezTo>
                  <a:cubicBezTo>
                    <a:pt x="6262" y="1411"/>
                    <a:pt x="6174" y="1290"/>
                    <a:pt x="6081" y="1179"/>
                  </a:cubicBezTo>
                  <a:cubicBezTo>
                    <a:pt x="6024" y="1116"/>
                    <a:pt x="5967" y="1059"/>
                    <a:pt x="5907" y="1002"/>
                  </a:cubicBezTo>
                  <a:lnTo>
                    <a:pt x="5877" y="972"/>
                  </a:lnTo>
                  <a:cubicBezTo>
                    <a:pt x="5773" y="875"/>
                    <a:pt x="5663" y="775"/>
                    <a:pt x="5546" y="681"/>
                  </a:cubicBezTo>
                  <a:lnTo>
                    <a:pt x="5496" y="638"/>
                  </a:lnTo>
                  <a:cubicBezTo>
                    <a:pt x="5442" y="594"/>
                    <a:pt x="5382" y="548"/>
                    <a:pt x="5315" y="508"/>
                  </a:cubicBezTo>
                  <a:cubicBezTo>
                    <a:pt x="5098" y="377"/>
                    <a:pt x="4874" y="283"/>
                    <a:pt x="4629" y="223"/>
                  </a:cubicBezTo>
                  <a:cubicBezTo>
                    <a:pt x="4439" y="173"/>
                    <a:pt x="4241" y="130"/>
                    <a:pt x="4054" y="93"/>
                  </a:cubicBezTo>
                  <a:lnTo>
                    <a:pt x="3907" y="59"/>
                  </a:lnTo>
                  <a:cubicBezTo>
                    <a:pt x="3817" y="42"/>
                    <a:pt x="3726" y="26"/>
                    <a:pt x="3633" y="9"/>
                  </a:cubicBezTo>
                  <a:cubicBezTo>
                    <a:pt x="3601" y="4"/>
                    <a:pt x="3567" y="1"/>
                    <a:pt x="352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8" name="Google Shape;1875;p14">
            <a:extLst>
              <a:ext uri="{FF2B5EF4-FFF2-40B4-BE49-F238E27FC236}">
                <a16:creationId xmlns:a16="http://schemas.microsoft.com/office/drawing/2014/main" id="{4C13CC66-85C3-95F7-8BC3-925866167C2A}"/>
              </a:ext>
            </a:extLst>
          </p:cNvPr>
          <p:cNvGrpSpPr/>
          <p:nvPr/>
        </p:nvGrpSpPr>
        <p:grpSpPr>
          <a:xfrm>
            <a:off x="4233496" y="4477344"/>
            <a:ext cx="256688" cy="303621"/>
            <a:chOff x="1824250" y="1008625"/>
            <a:chExt cx="144250" cy="170625"/>
          </a:xfrm>
        </p:grpSpPr>
        <p:sp>
          <p:nvSpPr>
            <p:cNvPr id="19" name="Google Shape;1876;p14">
              <a:extLst>
                <a:ext uri="{FF2B5EF4-FFF2-40B4-BE49-F238E27FC236}">
                  <a16:creationId xmlns:a16="http://schemas.microsoft.com/office/drawing/2014/main" id="{F4C44BE0-2AC6-73F4-7451-6B0004695BEB}"/>
                </a:ext>
              </a:extLst>
            </p:cNvPr>
            <p:cNvSpPr/>
            <p:nvPr/>
          </p:nvSpPr>
          <p:spPr>
            <a:xfrm>
              <a:off x="1828675" y="1013025"/>
              <a:ext cx="135400" cy="161850"/>
            </a:xfrm>
            <a:custGeom>
              <a:avLst/>
              <a:gdLst/>
              <a:ahLst/>
              <a:cxnLst/>
              <a:rect l="l" t="t" r="r" b="b"/>
              <a:pathLst>
                <a:path w="5416" h="6474" extrusionOk="0">
                  <a:moveTo>
                    <a:pt x="2356" y="0"/>
                  </a:moveTo>
                  <a:cubicBezTo>
                    <a:pt x="2252" y="0"/>
                    <a:pt x="2150" y="4"/>
                    <a:pt x="2047" y="21"/>
                  </a:cubicBezTo>
                  <a:cubicBezTo>
                    <a:pt x="1947" y="37"/>
                    <a:pt x="1847" y="67"/>
                    <a:pt x="1750" y="94"/>
                  </a:cubicBezTo>
                  <a:cubicBezTo>
                    <a:pt x="1690" y="107"/>
                    <a:pt x="1636" y="138"/>
                    <a:pt x="1579" y="161"/>
                  </a:cubicBezTo>
                  <a:cubicBezTo>
                    <a:pt x="1469" y="211"/>
                    <a:pt x="1362" y="274"/>
                    <a:pt x="1258" y="342"/>
                  </a:cubicBezTo>
                  <a:cubicBezTo>
                    <a:pt x="1164" y="402"/>
                    <a:pt x="1074" y="472"/>
                    <a:pt x="988" y="539"/>
                  </a:cubicBezTo>
                  <a:cubicBezTo>
                    <a:pt x="871" y="629"/>
                    <a:pt x="760" y="743"/>
                    <a:pt x="659" y="850"/>
                  </a:cubicBezTo>
                  <a:cubicBezTo>
                    <a:pt x="647" y="863"/>
                    <a:pt x="636" y="876"/>
                    <a:pt x="623" y="890"/>
                  </a:cubicBezTo>
                  <a:cubicBezTo>
                    <a:pt x="562" y="960"/>
                    <a:pt x="506" y="1034"/>
                    <a:pt x="456" y="1111"/>
                  </a:cubicBezTo>
                  <a:cubicBezTo>
                    <a:pt x="358" y="1265"/>
                    <a:pt x="272" y="1428"/>
                    <a:pt x="208" y="1599"/>
                  </a:cubicBezTo>
                  <a:cubicBezTo>
                    <a:pt x="141" y="1783"/>
                    <a:pt x="98" y="1973"/>
                    <a:pt x="65" y="2164"/>
                  </a:cubicBezTo>
                  <a:cubicBezTo>
                    <a:pt x="45" y="2291"/>
                    <a:pt x="28" y="2418"/>
                    <a:pt x="17" y="2546"/>
                  </a:cubicBezTo>
                  <a:cubicBezTo>
                    <a:pt x="1" y="2696"/>
                    <a:pt x="1" y="2850"/>
                    <a:pt x="5" y="3003"/>
                  </a:cubicBezTo>
                  <a:cubicBezTo>
                    <a:pt x="11" y="3144"/>
                    <a:pt x="51" y="3295"/>
                    <a:pt x="91" y="3429"/>
                  </a:cubicBezTo>
                  <a:cubicBezTo>
                    <a:pt x="151" y="3619"/>
                    <a:pt x="228" y="3803"/>
                    <a:pt x="306" y="3987"/>
                  </a:cubicBezTo>
                  <a:cubicBezTo>
                    <a:pt x="342" y="4077"/>
                    <a:pt x="382" y="4167"/>
                    <a:pt x="422" y="4258"/>
                  </a:cubicBezTo>
                  <a:cubicBezTo>
                    <a:pt x="489" y="4402"/>
                    <a:pt x="573" y="4539"/>
                    <a:pt x="656" y="4676"/>
                  </a:cubicBezTo>
                  <a:cubicBezTo>
                    <a:pt x="757" y="4846"/>
                    <a:pt x="867" y="5007"/>
                    <a:pt x="997" y="5150"/>
                  </a:cubicBezTo>
                  <a:cubicBezTo>
                    <a:pt x="1161" y="5331"/>
                    <a:pt x="1339" y="5505"/>
                    <a:pt x="1522" y="5666"/>
                  </a:cubicBezTo>
                  <a:cubicBezTo>
                    <a:pt x="1666" y="5793"/>
                    <a:pt x="1817" y="5917"/>
                    <a:pt x="1977" y="6024"/>
                  </a:cubicBezTo>
                  <a:cubicBezTo>
                    <a:pt x="2175" y="6161"/>
                    <a:pt x="2385" y="6285"/>
                    <a:pt x="2613" y="6362"/>
                  </a:cubicBezTo>
                  <a:cubicBezTo>
                    <a:pt x="2743" y="6405"/>
                    <a:pt x="2877" y="6442"/>
                    <a:pt x="3014" y="6459"/>
                  </a:cubicBezTo>
                  <a:cubicBezTo>
                    <a:pt x="3084" y="6469"/>
                    <a:pt x="3155" y="6473"/>
                    <a:pt x="3227" y="6473"/>
                  </a:cubicBezTo>
                  <a:cubicBezTo>
                    <a:pt x="3293" y="6473"/>
                    <a:pt x="3360" y="6470"/>
                    <a:pt x="3425" y="6465"/>
                  </a:cubicBezTo>
                  <a:cubicBezTo>
                    <a:pt x="3509" y="6459"/>
                    <a:pt x="3589" y="6445"/>
                    <a:pt x="3669" y="6428"/>
                  </a:cubicBezTo>
                  <a:cubicBezTo>
                    <a:pt x="3813" y="6395"/>
                    <a:pt x="3958" y="6362"/>
                    <a:pt x="4098" y="6311"/>
                  </a:cubicBezTo>
                  <a:cubicBezTo>
                    <a:pt x="4248" y="6261"/>
                    <a:pt x="4389" y="6184"/>
                    <a:pt x="4519" y="6094"/>
                  </a:cubicBezTo>
                  <a:cubicBezTo>
                    <a:pt x="4646" y="6007"/>
                    <a:pt x="4750" y="5886"/>
                    <a:pt x="4853" y="5769"/>
                  </a:cubicBezTo>
                  <a:cubicBezTo>
                    <a:pt x="4957" y="5652"/>
                    <a:pt x="5031" y="5528"/>
                    <a:pt x="5108" y="5391"/>
                  </a:cubicBezTo>
                  <a:cubicBezTo>
                    <a:pt x="5185" y="5251"/>
                    <a:pt x="5228" y="5097"/>
                    <a:pt x="5268" y="4943"/>
                  </a:cubicBezTo>
                  <a:cubicBezTo>
                    <a:pt x="5332" y="4706"/>
                    <a:pt x="5402" y="4465"/>
                    <a:pt x="5409" y="4218"/>
                  </a:cubicBezTo>
                  <a:cubicBezTo>
                    <a:pt x="5415" y="4054"/>
                    <a:pt x="5415" y="3886"/>
                    <a:pt x="5392" y="3722"/>
                  </a:cubicBezTo>
                  <a:cubicBezTo>
                    <a:pt x="5389" y="3699"/>
                    <a:pt x="5386" y="3676"/>
                    <a:pt x="5382" y="3649"/>
                  </a:cubicBezTo>
                  <a:cubicBezTo>
                    <a:pt x="5365" y="3579"/>
                    <a:pt x="5345" y="3512"/>
                    <a:pt x="5329" y="3442"/>
                  </a:cubicBezTo>
                  <a:cubicBezTo>
                    <a:pt x="5325" y="3429"/>
                    <a:pt x="5322" y="3415"/>
                    <a:pt x="5315" y="3401"/>
                  </a:cubicBezTo>
                  <a:cubicBezTo>
                    <a:pt x="5272" y="3324"/>
                    <a:pt x="5238" y="3244"/>
                    <a:pt x="5178" y="3181"/>
                  </a:cubicBezTo>
                  <a:cubicBezTo>
                    <a:pt x="5128" y="3128"/>
                    <a:pt x="5077" y="3071"/>
                    <a:pt x="5017" y="3027"/>
                  </a:cubicBezTo>
                  <a:cubicBezTo>
                    <a:pt x="4997" y="3014"/>
                    <a:pt x="4981" y="2997"/>
                    <a:pt x="4961" y="2983"/>
                  </a:cubicBezTo>
                  <a:cubicBezTo>
                    <a:pt x="4852" y="2900"/>
                    <a:pt x="4718" y="2857"/>
                    <a:pt x="4583" y="2857"/>
                  </a:cubicBezTo>
                  <a:cubicBezTo>
                    <a:pt x="4503" y="2857"/>
                    <a:pt x="4423" y="2872"/>
                    <a:pt x="4349" y="2903"/>
                  </a:cubicBezTo>
                  <a:cubicBezTo>
                    <a:pt x="4108" y="3000"/>
                    <a:pt x="3944" y="3251"/>
                    <a:pt x="3958" y="3512"/>
                  </a:cubicBezTo>
                  <a:lnTo>
                    <a:pt x="3958" y="3525"/>
                  </a:lnTo>
                  <a:cubicBezTo>
                    <a:pt x="3944" y="3602"/>
                    <a:pt x="3950" y="3682"/>
                    <a:pt x="3954" y="3759"/>
                  </a:cubicBezTo>
                  <a:cubicBezTo>
                    <a:pt x="3954" y="3803"/>
                    <a:pt x="3967" y="3850"/>
                    <a:pt x="3974" y="3890"/>
                  </a:cubicBezTo>
                  <a:cubicBezTo>
                    <a:pt x="3984" y="3950"/>
                    <a:pt x="3991" y="4011"/>
                    <a:pt x="3994" y="4067"/>
                  </a:cubicBezTo>
                  <a:cubicBezTo>
                    <a:pt x="3984" y="4207"/>
                    <a:pt x="3958" y="4345"/>
                    <a:pt x="3927" y="4482"/>
                  </a:cubicBezTo>
                  <a:cubicBezTo>
                    <a:pt x="3901" y="4576"/>
                    <a:pt x="3870" y="4669"/>
                    <a:pt x="3830" y="4759"/>
                  </a:cubicBezTo>
                  <a:cubicBezTo>
                    <a:pt x="3793" y="4813"/>
                    <a:pt x="3753" y="4863"/>
                    <a:pt x="3710" y="4914"/>
                  </a:cubicBezTo>
                  <a:cubicBezTo>
                    <a:pt x="3697" y="4923"/>
                    <a:pt x="3683" y="4934"/>
                    <a:pt x="3669" y="4943"/>
                  </a:cubicBezTo>
                  <a:cubicBezTo>
                    <a:pt x="3620" y="4967"/>
                    <a:pt x="3563" y="4987"/>
                    <a:pt x="3509" y="5004"/>
                  </a:cubicBezTo>
                  <a:cubicBezTo>
                    <a:pt x="3419" y="5024"/>
                    <a:pt x="3325" y="5040"/>
                    <a:pt x="3231" y="5047"/>
                  </a:cubicBezTo>
                  <a:cubicBezTo>
                    <a:pt x="3202" y="5044"/>
                    <a:pt x="3168" y="5037"/>
                    <a:pt x="3135" y="5034"/>
                  </a:cubicBezTo>
                  <a:cubicBezTo>
                    <a:pt x="3061" y="5007"/>
                    <a:pt x="2987" y="4977"/>
                    <a:pt x="2917" y="4940"/>
                  </a:cubicBezTo>
                  <a:cubicBezTo>
                    <a:pt x="2649" y="4773"/>
                    <a:pt x="2408" y="4562"/>
                    <a:pt x="2181" y="4345"/>
                  </a:cubicBezTo>
                  <a:cubicBezTo>
                    <a:pt x="2101" y="4261"/>
                    <a:pt x="2027" y="4174"/>
                    <a:pt x="1957" y="4084"/>
                  </a:cubicBezTo>
                  <a:cubicBezTo>
                    <a:pt x="1894" y="4000"/>
                    <a:pt x="1837" y="3910"/>
                    <a:pt x="1780" y="3820"/>
                  </a:cubicBezTo>
                  <a:cubicBezTo>
                    <a:pt x="1706" y="3679"/>
                    <a:pt x="1643" y="3532"/>
                    <a:pt x="1579" y="3385"/>
                  </a:cubicBezTo>
                  <a:cubicBezTo>
                    <a:pt x="1519" y="3241"/>
                    <a:pt x="1453" y="3094"/>
                    <a:pt x="1405" y="2947"/>
                  </a:cubicBezTo>
                  <a:cubicBezTo>
                    <a:pt x="1396" y="2883"/>
                    <a:pt x="1389" y="2823"/>
                    <a:pt x="1385" y="2759"/>
                  </a:cubicBezTo>
                  <a:cubicBezTo>
                    <a:pt x="1392" y="2552"/>
                    <a:pt x="1416" y="2345"/>
                    <a:pt x="1459" y="2140"/>
                  </a:cubicBezTo>
                  <a:cubicBezTo>
                    <a:pt x="1489" y="2047"/>
                    <a:pt x="1522" y="1957"/>
                    <a:pt x="1566" y="1867"/>
                  </a:cubicBezTo>
                  <a:cubicBezTo>
                    <a:pt x="1636" y="1759"/>
                    <a:pt x="1713" y="1659"/>
                    <a:pt x="1800" y="1562"/>
                  </a:cubicBezTo>
                  <a:cubicBezTo>
                    <a:pt x="1904" y="1462"/>
                    <a:pt x="2014" y="1368"/>
                    <a:pt x="2135" y="1291"/>
                  </a:cubicBezTo>
                  <a:cubicBezTo>
                    <a:pt x="2212" y="1251"/>
                    <a:pt x="2285" y="1217"/>
                    <a:pt x="2365" y="1188"/>
                  </a:cubicBezTo>
                  <a:cubicBezTo>
                    <a:pt x="2476" y="1171"/>
                    <a:pt x="2589" y="1168"/>
                    <a:pt x="2700" y="1168"/>
                  </a:cubicBezTo>
                  <a:lnTo>
                    <a:pt x="2914" y="1168"/>
                  </a:lnTo>
                  <a:cubicBezTo>
                    <a:pt x="3021" y="1154"/>
                    <a:pt x="3115" y="1117"/>
                    <a:pt x="3198" y="1050"/>
                  </a:cubicBezTo>
                  <a:cubicBezTo>
                    <a:pt x="3319" y="956"/>
                    <a:pt x="3399" y="816"/>
                    <a:pt x="3419" y="666"/>
                  </a:cubicBezTo>
                  <a:cubicBezTo>
                    <a:pt x="3439" y="512"/>
                    <a:pt x="3396" y="354"/>
                    <a:pt x="3302" y="234"/>
                  </a:cubicBezTo>
                  <a:cubicBezTo>
                    <a:pt x="3218" y="121"/>
                    <a:pt x="3064" y="13"/>
                    <a:pt x="2917" y="10"/>
                  </a:cubicBezTo>
                  <a:cubicBezTo>
                    <a:pt x="2803" y="7"/>
                    <a:pt x="2686" y="4"/>
                    <a:pt x="2573" y="4"/>
                  </a:cubicBezTo>
                  <a:cubicBezTo>
                    <a:pt x="2500" y="2"/>
                    <a:pt x="2428" y="0"/>
                    <a:pt x="2356"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0" name="Google Shape;1877;p14">
              <a:extLst>
                <a:ext uri="{FF2B5EF4-FFF2-40B4-BE49-F238E27FC236}">
                  <a16:creationId xmlns:a16="http://schemas.microsoft.com/office/drawing/2014/main" id="{31E42FEA-9783-FEF2-1A57-D4FE3AC9076D}"/>
                </a:ext>
              </a:extLst>
            </p:cNvPr>
            <p:cNvSpPr/>
            <p:nvPr/>
          </p:nvSpPr>
          <p:spPr>
            <a:xfrm>
              <a:off x="1824250" y="1008625"/>
              <a:ext cx="144250" cy="170625"/>
            </a:xfrm>
            <a:custGeom>
              <a:avLst/>
              <a:gdLst/>
              <a:ahLst/>
              <a:cxnLst/>
              <a:rect l="l" t="t" r="r" b="b"/>
              <a:pathLst>
                <a:path w="5770" h="6825" extrusionOk="0">
                  <a:moveTo>
                    <a:pt x="5328" y="3645"/>
                  </a:moveTo>
                  <a:lnTo>
                    <a:pt x="5328" y="3645"/>
                  </a:lnTo>
                  <a:cubicBezTo>
                    <a:pt x="5328" y="3645"/>
                    <a:pt x="5331" y="3651"/>
                    <a:pt x="5339" y="3661"/>
                  </a:cubicBezTo>
                  <a:cubicBezTo>
                    <a:pt x="5335" y="3655"/>
                    <a:pt x="5332" y="3650"/>
                    <a:pt x="5328" y="3645"/>
                  </a:cubicBezTo>
                  <a:close/>
                  <a:moveTo>
                    <a:pt x="2545" y="352"/>
                  </a:moveTo>
                  <a:cubicBezTo>
                    <a:pt x="2590" y="352"/>
                    <a:pt x="2636" y="353"/>
                    <a:pt x="2683" y="354"/>
                  </a:cubicBezTo>
                  <a:lnTo>
                    <a:pt x="2750" y="354"/>
                  </a:lnTo>
                  <a:cubicBezTo>
                    <a:pt x="2863" y="357"/>
                    <a:pt x="2977" y="357"/>
                    <a:pt x="3091" y="360"/>
                  </a:cubicBezTo>
                  <a:cubicBezTo>
                    <a:pt x="3164" y="364"/>
                    <a:pt x="3275" y="430"/>
                    <a:pt x="3342" y="518"/>
                  </a:cubicBezTo>
                  <a:cubicBezTo>
                    <a:pt x="3405" y="601"/>
                    <a:pt x="3436" y="711"/>
                    <a:pt x="3422" y="819"/>
                  </a:cubicBezTo>
                  <a:cubicBezTo>
                    <a:pt x="3408" y="925"/>
                    <a:pt x="3352" y="1023"/>
                    <a:pt x="3268" y="1089"/>
                  </a:cubicBezTo>
                  <a:cubicBezTo>
                    <a:pt x="3212" y="1129"/>
                    <a:pt x="3147" y="1157"/>
                    <a:pt x="3081" y="1169"/>
                  </a:cubicBezTo>
                  <a:lnTo>
                    <a:pt x="2877" y="1166"/>
                  </a:lnTo>
                  <a:cubicBezTo>
                    <a:pt x="2763" y="1166"/>
                    <a:pt x="2639" y="1169"/>
                    <a:pt x="2516" y="1189"/>
                  </a:cubicBezTo>
                  <a:lnTo>
                    <a:pt x="2482" y="1200"/>
                  </a:lnTo>
                  <a:cubicBezTo>
                    <a:pt x="2405" y="1226"/>
                    <a:pt x="2321" y="1263"/>
                    <a:pt x="2218" y="1320"/>
                  </a:cubicBezTo>
                  <a:cubicBezTo>
                    <a:pt x="2101" y="1393"/>
                    <a:pt x="1988" y="1487"/>
                    <a:pt x="1847" y="1621"/>
                  </a:cubicBezTo>
                  <a:cubicBezTo>
                    <a:pt x="1750" y="1728"/>
                    <a:pt x="1666" y="1839"/>
                    <a:pt x="1596" y="1949"/>
                  </a:cubicBezTo>
                  <a:lnTo>
                    <a:pt x="1586" y="1966"/>
                  </a:lnTo>
                  <a:cubicBezTo>
                    <a:pt x="1539" y="2060"/>
                    <a:pt x="1499" y="2160"/>
                    <a:pt x="1462" y="2280"/>
                  </a:cubicBezTo>
                  <a:cubicBezTo>
                    <a:pt x="1422" y="2474"/>
                    <a:pt x="1395" y="2685"/>
                    <a:pt x="1386" y="2946"/>
                  </a:cubicBezTo>
                  <a:cubicBezTo>
                    <a:pt x="1389" y="3016"/>
                    <a:pt x="1395" y="3083"/>
                    <a:pt x="1409" y="3150"/>
                  </a:cubicBezTo>
                  <a:lnTo>
                    <a:pt x="1415" y="3176"/>
                  </a:lnTo>
                  <a:cubicBezTo>
                    <a:pt x="1459" y="3313"/>
                    <a:pt x="1516" y="3444"/>
                    <a:pt x="1569" y="3571"/>
                  </a:cubicBezTo>
                  <a:lnTo>
                    <a:pt x="1596" y="3631"/>
                  </a:lnTo>
                  <a:cubicBezTo>
                    <a:pt x="1650" y="3755"/>
                    <a:pt x="1719" y="3919"/>
                    <a:pt x="1810" y="4089"/>
                  </a:cubicBezTo>
                  <a:cubicBezTo>
                    <a:pt x="1860" y="4173"/>
                    <a:pt x="1920" y="4273"/>
                    <a:pt x="1994" y="4367"/>
                  </a:cubicBezTo>
                  <a:cubicBezTo>
                    <a:pt x="2061" y="4457"/>
                    <a:pt x="2141" y="4548"/>
                    <a:pt x="2235" y="4648"/>
                  </a:cubicBezTo>
                  <a:cubicBezTo>
                    <a:pt x="2519" y="4919"/>
                    <a:pt x="2760" y="5113"/>
                    <a:pt x="3000" y="5266"/>
                  </a:cubicBezTo>
                  <a:lnTo>
                    <a:pt x="3017" y="5277"/>
                  </a:lnTo>
                  <a:cubicBezTo>
                    <a:pt x="3104" y="5317"/>
                    <a:pt x="3181" y="5350"/>
                    <a:pt x="3255" y="5374"/>
                  </a:cubicBezTo>
                  <a:lnTo>
                    <a:pt x="3278" y="5380"/>
                  </a:lnTo>
                  <a:cubicBezTo>
                    <a:pt x="3318" y="5387"/>
                    <a:pt x="3355" y="5394"/>
                    <a:pt x="3392" y="5397"/>
                  </a:cubicBezTo>
                  <a:lnTo>
                    <a:pt x="3408" y="5400"/>
                  </a:lnTo>
                  <a:lnTo>
                    <a:pt x="3425" y="5397"/>
                  </a:lnTo>
                  <a:cubicBezTo>
                    <a:pt x="3516" y="5391"/>
                    <a:pt x="3613" y="5377"/>
                    <a:pt x="3740" y="5346"/>
                  </a:cubicBezTo>
                  <a:cubicBezTo>
                    <a:pt x="3800" y="5330"/>
                    <a:pt x="3860" y="5306"/>
                    <a:pt x="3917" y="5283"/>
                  </a:cubicBezTo>
                  <a:lnTo>
                    <a:pt x="3950" y="5263"/>
                  </a:lnTo>
                  <a:cubicBezTo>
                    <a:pt x="3967" y="5250"/>
                    <a:pt x="3984" y="5240"/>
                    <a:pt x="3997" y="5226"/>
                  </a:cubicBezTo>
                  <a:lnTo>
                    <a:pt x="4017" y="5206"/>
                  </a:lnTo>
                  <a:cubicBezTo>
                    <a:pt x="4070" y="5146"/>
                    <a:pt x="4115" y="5090"/>
                    <a:pt x="4155" y="5036"/>
                  </a:cubicBezTo>
                  <a:lnTo>
                    <a:pt x="4168" y="5005"/>
                  </a:lnTo>
                  <a:cubicBezTo>
                    <a:pt x="4218" y="4899"/>
                    <a:pt x="4251" y="4789"/>
                    <a:pt x="4275" y="4698"/>
                  </a:cubicBezTo>
                  <a:cubicBezTo>
                    <a:pt x="4302" y="4581"/>
                    <a:pt x="4335" y="4423"/>
                    <a:pt x="4345" y="4256"/>
                  </a:cubicBezTo>
                  <a:lnTo>
                    <a:pt x="4345" y="4247"/>
                  </a:lnTo>
                  <a:lnTo>
                    <a:pt x="4345" y="4236"/>
                  </a:lnTo>
                  <a:cubicBezTo>
                    <a:pt x="4342" y="4170"/>
                    <a:pt x="4335" y="4102"/>
                    <a:pt x="4325" y="4039"/>
                  </a:cubicBezTo>
                  <a:cubicBezTo>
                    <a:pt x="4322" y="4019"/>
                    <a:pt x="4318" y="4002"/>
                    <a:pt x="4315" y="3982"/>
                  </a:cubicBezTo>
                  <a:cubicBezTo>
                    <a:pt x="4311" y="3966"/>
                    <a:pt x="4305" y="3942"/>
                    <a:pt x="4305" y="3935"/>
                  </a:cubicBezTo>
                  <a:lnTo>
                    <a:pt x="4305" y="3862"/>
                  </a:lnTo>
                  <a:cubicBezTo>
                    <a:pt x="4302" y="3815"/>
                    <a:pt x="4302" y="3768"/>
                    <a:pt x="4308" y="3715"/>
                  </a:cubicBezTo>
                  <a:lnTo>
                    <a:pt x="4311" y="3698"/>
                  </a:lnTo>
                  <a:lnTo>
                    <a:pt x="4311" y="3678"/>
                  </a:lnTo>
                  <a:cubicBezTo>
                    <a:pt x="4302" y="3494"/>
                    <a:pt x="4419" y="3310"/>
                    <a:pt x="4592" y="3243"/>
                  </a:cubicBezTo>
                  <a:cubicBezTo>
                    <a:pt x="4647" y="3221"/>
                    <a:pt x="4706" y="3209"/>
                    <a:pt x="4765" y="3209"/>
                  </a:cubicBezTo>
                  <a:cubicBezTo>
                    <a:pt x="4860" y="3209"/>
                    <a:pt x="4954" y="3239"/>
                    <a:pt x="5030" y="3296"/>
                  </a:cubicBezTo>
                  <a:lnTo>
                    <a:pt x="5091" y="3344"/>
                  </a:lnTo>
                  <a:cubicBezTo>
                    <a:pt x="5124" y="3370"/>
                    <a:pt x="5161" y="3407"/>
                    <a:pt x="5198" y="3444"/>
                  </a:cubicBezTo>
                  <a:lnTo>
                    <a:pt x="5231" y="3480"/>
                  </a:lnTo>
                  <a:cubicBezTo>
                    <a:pt x="5258" y="3508"/>
                    <a:pt x="5278" y="3551"/>
                    <a:pt x="5305" y="3601"/>
                  </a:cubicBezTo>
                  <a:cubicBezTo>
                    <a:pt x="5312" y="3615"/>
                    <a:pt x="5319" y="3630"/>
                    <a:pt x="5328" y="3645"/>
                  </a:cubicBezTo>
                  <a:lnTo>
                    <a:pt x="5328" y="3645"/>
                  </a:lnTo>
                  <a:lnTo>
                    <a:pt x="5499" y="3597"/>
                  </a:lnTo>
                  <a:lnTo>
                    <a:pt x="5499" y="3597"/>
                  </a:lnTo>
                  <a:lnTo>
                    <a:pt x="5335" y="3665"/>
                  </a:lnTo>
                  <a:lnTo>
                    <a:pt x="5342" y="3691"/>
                  </a:lnTo>
                  <a:cubicBezTo>
                    <a:pt x="5359" y="3748"/>
                    <a:pt x="5375" y="3801"/>
                    <a:pt x="5385" y="3858"/>
                  </a:cubicBezTo>
                  <a:cubicBezTo>
                    <a:pt x="5388" y="3882"/>
                    <a:pt x="5392" y="3902"/>
                    <a:pt x="5395" y="3926"/>
                  </a:cubicBezTo>
                  <a:cubicBezTo>
                    <a:pt x="5419" y="4073"/>
                    <a:pt x="5415" y="4230"/>
                    <a:pt x="5412" y="4390"/>
                  </a:cubicBezTo>
                  <a:cubicBezTo>
                    <a:pt x="5405" y="4591"/>
                    <a:pt x="5351" y="4792"/>
                    <a:pt x="5294" y="5005"/>
                  </a:cubicBezTo>
                  <a:lnTo>
                    <a:pt x="5274" y="5076"/>
                  </a:lnTo>
                  <a:cubicBezTo>
                    <a:pt x="5238" y="5220"/>
                    <a:pt x="5198" y="5360"/>
                    <a:pt x="5131" y="5481"/>
                  </a:cubicBezTo>
                  <a:cubicBezTo>
                    <a:pt x="5061" y="5607"/>
                    <a:pt x="4993" y="5725"/>
                    <a:pt x="4900" y="5828"/>
                  </a:cubicBezTo>
                  <a:lnTo>
                    <a:pt x="4873" y="5859"/>
                  </a:lnTo>
                  <a:cubicBezTo>
                    <a:pt x="4783" y="5959"/>
                    <a:pt x="4696" y="6059"/>
                    <a:pt x="4596" y="6126"/>
                  </a:cubicBezTo>
                  <a:cubicBezTo>
                    <a:pt x="4462" y="6217"/>
                    <a:pt x="4339" y="6283"/>
                    <a:pt x="4218" y="6323"/>
                  </a:cubicBezTo>
                  <a:cubicBezTo>
                    <a:pt x="4094" y="6363"/>
                    <a:pt x="3964" y="6397"/>
                    <a:pt x="3806" y="6434"/>
                  </a:cubicBezTo>
                  <a:cubicBezTo>
                    <a:pt x="3726" y="6450"/>
                    <a:pt x="3656" y="6461"/>
                    <a:pt x="3593" y="6467"/>
                  </a:cubicBezTo>
                  <a:cubicBezTo>
                    <a:pt x="3539" y="6471"/>
                    <a:pt x="3477" y="6474"/>
                    <a:pt x="3412" y="6474"/>
                  </a:cubicBezTo>
                  <a:cubicBezTo>
                    <a:pt x="3347" y="6474"/>
                    <a:pt x="3280" y="6471"/>
                    <a:pt x="3215" y="6461"/>
                  </a:cubicBezTo>
                  <a:cubicBezTo>
                    <a:pt x="3104" y="6447"/>
                    <a:pt x="2984" y="6417"/>
                    <a:pt x="2846" y="6370"/>
                  </a:cubicBezTo>
                  <a:cubicBezTo>
                    <a:pt x="2663" y="6310"/>
                    <a:pt x="2476" y="6209"/>
                    <a:pt x="2255" y="6056"/>
                  </a:cubicBezTo>
                  <a:cubicBezTo>
                    <a:pt x="2114" y="5962"/>
                    <a:pt x="1974" y="5848"/>
                    <a:pt x="1817" y="5712"/>
                  </a:cubicBezTo>
                  <a:cubicBezTo>
                    <a:pt x="1636" y="5551"/>
                    <a:pt x="1466" y="5383"/>
                    <a:pt x="1305" y="5210"/>
                  </a:cubicBezTo>
                  <a:cubicBezTo>
                    <a:pt x="1198" y="5090"/>
                    <a:pt x="1094" y="4949"/>
                    <a:pt x="984" y="4761"/>
                  </a:cubicBezTo>
                  <a:lnTo>
                    <a:pt x="964" y="4732"/>
                  </a:lnTo>
                  <a:cubicBezTo>
                    <a:pt x="890" y="4604"/>
                    <a:pt x="816" y="4488"/>
                    <a:pt x="759" y="4360"/>
                  </a:cubicBezTo>
                  <a:lnTo>
                    <a:pt x="739" y="4317"/>
                  </a:lnTo>
                  <a:cubicBezTo>
                    <a:pt x="710" y="4243"/>
                    <a:pt x="676" y="4170"/>
                    <a:pt x="646" y="4096"/>
                  </a:cubicBezTo>
                  <a:lnTo>
                    <a:pt x="616" y="4022"/>
                  </a:lnTo>
                  <a:cubicBezTo>
                    <a:pt x="549" y="3862"/>
                    <a:pt x="486" y="3708"/>
                    <a:pt x="435" y="3551"/>
                  </a:cubicBezTo>
                  <a:cubicBezTo>
                    <a:pt x="398" y="3427"/>
                    <a:pt x="362" y="3293"/>
                    <a:pt x="358" y="3173"/>
                  </a:cubicBezTo>
                  <a:cubicBezTo>
                    <a:pt x="355" y="3036"/>
                    <a:pt x="355" y="2885"/>
                    <a:pt x="369" y="2738"/>
                  </a:cubicBezTo>
                  <a:cubicBezTo>
                    <a:pt x="378" y="2637"/>
                    <a:pt x="392" y="2504"/>
                    <a:pt x="415" y="2370"/>
                  </a:cubicBezTo>
                  <a:cubicBezTo>
                    <a:pt x="452" y="2163"/>
                    <a:pt x="495" y="1989"/>
                    <a:pt x="549" y="1835"/>
                  </a:cubicBezTo>
                  <a:cubicBezTo>
                    <a:pt x="603" y="1688"/>
                    <a:pt x="683" y="1538"/>
                    <a:pt x="779" y="1380"/>
                  </a:cubicBezTo>
                  <a:cubicBezTo>
                    <a:pt x="824" y="1313"/>
                    <a:pt x="873" y="1250"/>
                    <a:pt x="934" y="1183"/>
                  </a:cubicBezTo>
                  <a:lnTo>
                    <a:pt x="967" y="1146"/>
                  </a:lnTo>
                  <a:cubicBezTo>
                    <a:pt x="1060" y="1043"/>
                    <a:pt x="1161" y="936"/>
                    <a:pt x="1272" y="856"/>
                  </a:cubicBezTo>
                  <a:lnTo>
                    <a:pt x="1312" y="825"/>
                  </a:lnTo>
                  <a:cubicBezTo>
                    <a:pt x="1386" y="765"/>
                    <a:pt x="1455" y="711"/>
                    <a:pt x="1529" y="665"/>
                  </a:cubicBezTo>
                  <a:cubicBezTo>
                    <a:pt x="1622" y="608"/>
                    <a:pt x="1727" y="544"/>
                    <a:pt x="1830" y="498"/>
                  </a:cubicBezTo>
                  <a:lnTo>
                    <a:pt x="1860" y="484"/>
                  </a:lnTo>
                  <a:cubicBezTo>
                    <a:pt x="1900" y="464"/>
                    <a:pt x="1940" y="447"/>
                    <a:pt x="1974" y="437"/>
                  </a:cubicBezTo>
                  <a:lnTo>
                    <a:pt x="2008" y="430"/>
                  </a:lnTo>
                  <a:cubicBezTo>
                    <a:pt x="2091" y="407"/>
                    <a:pt x="2171" y="384"/>
                    <a:pt x="2252" y="370"/>
                  </a:cubicBezTo>
                  <a:cubicBezTo>
                    <a:pt x="2346" y="356"/>
                    <a:pt x="2444" y="352"/>
                    <a:pt x="2545" y="352"/>
                  </a:cubicBezTo>
                  <a:close/>
                  <a:moveTo>
                    <a:pt x="2529" y="0"/>
                  </a:moveTo>
                  <a:cubicBezTo>
                    <a:pt x="2420" y="0"/>
                    <a:pt x="2309" y="5"/>
                    <a:pt x="2195" y="22"/>
                  </a:cubicBezTo>
                  <a:cubicBezTo>
                    <a:pt x="2097" y="39"/>
                    <a:pt x="2004" y="66"/>
                    <a:pt x="1914" y="89"/>
                  </a:cubicBezTo>
                  <a:lnTo>
                    <a:pt x="1880" y="99"/>
                  </a:lnTo>
                  <a:cubicBezTo>
                    <a:pt x="1817" y="116"/>
                    <a:pt x="1763" y="143"/>
                    <a:pt x="1713" y="166"/>
                  </a:cubicBezTo>
                  <a:lnTo>
                    <a:pt x="1687" y="176"/>
                  </a:lnTo>
                  <a:cubicBezTo>
                    <a:pt x="1562" y="233"/>
                    <a:pt x="1449" y="303"/>
                    <a:pt x="1341" y="367"/>
                  </a:cubicBezTo>
                  <a:cubicBezTo>
                    <a:pt x="1255" y="424"/>
                    <a:pt x="1174" y="484"/>
                    <a:pt x="1097" y="544"/>
                  </a:cubicBezTo>
                  <a:lnTo>
                    <a:pt x="1057" y="575"/>
                  </a:lnTo>
                  <a:cubicBezTo>
                    <a:pt x="927" y="675"/>
                    <a:pt x="813" y="791"/>
                    <a:pt x="706" y="909"/>
                  </a:cubicBezTo>
                  <a:lnTo>
                    <a:pt x="670" y="949"/>
                  </a:lnTo>
                  <a:cubicBezTo>
                    <a:pt x="596" y="1032"/>
                    <a:pt x="539" y="1109"/>
                    <a:pt x="486" y="1193"/>
                  </a:cubicBezTo>
                  <a:cubicBezTo>
                    <a:pt x="372" y="1367"/>
                    <a:pt x="282" y="1544"/>
                    <a:pt x="222" y="1714"/>
                  </a:cubicBezTo>
                  <a:cubicBezTo>
                    <a:pt x="157" y="1889"/>
                    <a:pt x="108" y="2083"/>
                    <a:pt x="68" y="2310"/>
                  </a:cubicBezTo>
                  <a:cubicBezTo>
                    <a:pt x="44" y="2454"/>
                    <a:pt x="27" y="2597"/>
                    <a:pt x="17" y="2705"/>
                  </a:cubicBezTo>
                  <a:cubicBezTo>
                    <a:pt x="1" y="2869"/>
                    <a:pt x="4" y="3032"/>
                    <a:pt x="7" y="3183"/>
                  </a:cubicBezTo>
                  <a:cubicBezTo>
                    <a:pt x="11" y="3347"/>
                    <a:pt x="54" y="3508"/>
                    <a:pt x="101" y="3654"/>
                  </a:cubicBezTo>
                  <a:cubicBezTo>
                    <a:pt x="154" y="3829"/>
                    <a:pt x="222" y="3996"/>
                    <a:pt x="288" y="4156"/>
                  </a:cubicBezTo>
                  <a:lnTo>
                    <a:pt x="322" y="4230"/>
                  </a:lnTo>
                  <a:cubicBezTo>
                    <a:pt x="352" y="4307"/>
                    <a:pt x="385" y="4383"/>
                    <a:pt x="418" y="4460"/>
                  </a:cubicBezTo>
                  <a:lnTo>
                    <a:pt x="438" y="4504"/>
                  </a:lnTo>
                  <a:cubicBezTo>
                    <a:pt x="506" y="4651"/>
                    <a:pt x="586" y="4785"/>
                    <a:pt x="663" y="4915"/>
                  </a:cubicBezTo>
                  <a:lnTo>
                    <a:pt x="683" y="4942"/>
                  </a:lnTo>
                  <a:cubicBezTo>
                    <a:pt x="807" y="5150"/>
                    <a:pt x="920" y="5306"/>
                    <a:pt x="1044" y="5444"/>
                  </a:cubicBezTo>
                  <a:cubicBezTo>
                    <a:pt x="1211" y="5627"/>
                    <a:pt x="1395" y="5808"/>
                    <a:pt x="1586" y="5976"/>
                  </a:cubicBezTo>
                  <a:cubicBezTo>
                    <a:pt x="1750" y="6119"/>
                    <a:pt x="1903" y="6243"/>
                    <a:pt x="2054" y="6347"/>
                  </a:cubicBezTo>
                  <a:cubicBezTo>
                    <a:pt x="2301" y="6518"/>
                    <a:pt x="2519" y="6635"/>
                    <a:pt x="2736" y="6705"/>
                  </a:cubicBezTo>
                  <a:cubicBezTo>
                    <a:pt x="2894" y="6758"/>
                    <a:pt x="3034" y="6791"/>
                    <a:pt x="3167" y="6811"/>
                  </a:cubicBezTo>
                  <a:cubicBezTo>
                    <a:pt x="3248" y="6822"/>
                    <a:pt x="3328" y="6825"/>
                    <a:pt x="3405" y="6825"/>
                  </a:cubicBezTo>
                  <a:cubicBezTo>
                    <a:pt x="3482" y="6825"/>
                    <a:pt x="3553" y="6822"/>
                    <a:pt x="3616" y="6819"/>
                  </a:cubicBezTo>
                  <a:cubicBezTo>
                    <a:pt x="3696" y="6811"/>
                    <a:pt x="3786" y="6798"/>
                    <a:pt x="3883" y="6775"/>
                  </a:cubicBezTo>
                  <a:cubicBezTo>
                    <a:pt x="4050" y="6738"/>
                    <a:pt x="4191" y="6701"/>
                    <a:pt x="4331" y="6655"/>
                  </a:cubicBezTo>
                  <a:cubicBezTo>
                    <a:pt x="4482" y="6604"/>
                    <a:pt x="4632" y="6527"/>
                    <a:pt x="4797" y="6417"/>
                  </a:cubicBezTo>
                  <a:cubicBezTo>
                    <a:pt x="4930" y="6323"/>
                    <a:pt x="5038" y="6206"/>
                    <a:pt x="5138" y="6089"/>
                  </a:cubicBezTo>
                  <a:lnTo>
                    <a:pt x="5161" y="6062"/>
                  </a:lnTo>
                  <a:cubicBezTo>
                    <a:pt x="5282" y="5932"/>
                    <a:pt x="5359" y="5788"/>
                    <a:pt x="5435" y="5651"/>
                  </a:cubicBezTo>
                  <a:cubicBezTo>
                    <a:pt x="5526" y="5494"/>
                    <a:pt x="5572" y="5326"/>
                    <a:pt x="5616" y="5166"/>
                  </a:cubicBezTo>
                  <a:lnTo>
                    <a:pt x="5636" y="5096"/>
                  </a:lnTo>
                  <a:cubicBezTo>
                    <a:pt x="5696" y="4872"/>
                    <a:pt x="5756" y="4644"/>
                    <a:pt x="5763" y="4397"/>
                  </a:cubicBezTo>
                  <a:cubicBezTo>
                    <a:pt x="5766" y="4230"/>
                    <a:pt x="5770" y="4049"/>
                    <a:pt x="5743" y="3875"/>
                  </a:cubicBezTo>
                  <a:cubicBezTo>
                    <a:pt x="5740" y="3849"/>
                    <a:pt x="5736" y="3821"/>
                    <a:pt x="5730" y="3795"/>
                  </a:cubicBezTo>
                  <a:cubicBezTo>
                    <a:pt x="5716" y="3728"/>
                    <a:pt x="5700" y="3661"/>
                    <a:pt x="5683" y="3597"/>
                  </a:cubicBezTo>
                  <a:lnTo>
                    <a:pt x="5673" y="3565"/>
                  </a:lnTo>
                  <a:cubicBezTo>
                    <a:pt x="5669" y="3548"/>
                    <a:pt x="5663" y="3520"/>
                    <a:pt x="5646" y="3491"/>
                  </a:cubicBezTo>
                  <a:cubicBezTo>
                    <a:pt x="5636" y="3474"/>
                    <a:pt x="5626" y="3457"/>
                    <a:pt x="5616" y="3437"/>
                  </a:cubicBezTo>
                  <a:cubicBezTo>
                    <a:pt x="5583" y="3374"/>
                    <a:pt x="5546" y="3300"/>
                    <a:pt x="5482" y="3236"/>
                  </a:cubicBezTo>
                  <a:lnTo>
                    <a:pt x="5452" y="3203"/>
                  </a:lnTo>
                  <a:cubicBezTo>
                    <a:pt x="5405" y="3156"/>
                    <a:pt x="5359" y="3106"/>
                    <a:pt x="5302" y="3063"/>
                  </a:cubicBezTo>
                  <a:lnTo>
                    <a:pt x="5245" y="3019"/>
                  </a:lnTo>
                  <a:cubicBezTo>
                    <a:pt x="5107" y="2913"/>
                    <a:pt x="4932" y="2857"/>
                    <a:pt x="4757" y="2857"/>
                  </a:cubicBezTo>
                  <a:cubicBezTo>
                    <a:pt x="4655" y="2857"/>
                    <a:pt x="4554" y="2876"/>
                    <a:pt x="4459" y="2915"/>
                  </a:cubicBezTo>
                  <a:cubicBezTo>
                    <a:pt x="4155" y="3039"/>
                    <a:pt x="3950" y="3350"/>
                    <a:pt x="3960" y="3675"/>
                  </a:cubicBezTo>
                  <a:cubicBezTo>
                    <a:pt x="3947" y="3748"/>
                    <a:pt x="3950" y="3815"/>
                    <a:pt x="3954" y="3875"/>
                  </a:cubicBezTo>
                  <a:lnTo>
                    <a:pt x="3954" y="3939"/>
                  </a:lnTo>
                  <a:cubicBezTo>
                    <a:pt x="3954" y="3982"/>
                    <a:pt x="3964" y="4026"/>
                    <a:pt x="3970" y="4059"/>
                  </a:cubicBezTo>
                  <a:cubicBezTo>
                    <a:pt x="3974" y="4073"/>
                    <a:pt x="3977" y="4082"/>
                    <a:pt x="3977" y="4096"/>
                  </a:cubicBezTo>
                  <a:cubicBezTo>
                    <a:pt x="3987" y="4142"/>
                    <a:pt x="3990" y="4193"/>
                    <a:pt x="3994" y="4243"/>
                  </a:cubicBezTo>
                  <a:cubicBezTo>
                    <a:pt x="3984" y="4380"/>
                    <a:pt x="3957" y="4517"/>
                    <a:pt x="3934" y="4611"/>
                  </a:cubicBezTo>
                  <a:cubicBezTo>
                    <a:pt x="3917" y="4678"/>
                    <a:pt x="3890" y="4765"/>
                    <a:pt x="3854" y="4849"/>
                  </a:cubicBezTo>
                  <a:cubicBezTo>
                    <a:pt x="3826" y="4889"/>
                    <a:pt x="3797" y="4925"/>
                    <a:pt x="3763" y="4962"/>
                  </a:cubicBezTo>
                  <a:cubicBezTo>
                    <a:pt x="3760" y="4965"/>
                    <a:pt x="3760" y="4965"/>
                    <a:pt x="3760" y="4969"/>
                  </a:cubicBezTo>
                  <a:cubicBezTo>
                    <a:pt x="3716" y="4985"/>
                    <a:pt x="3680" y="4999"/>
                    <a:pt x="3649" y="5009"/>
                  </a:cubicBezTo>
                  <a:cubicBezTo>
                    <a:pt x="3559" y="5025"/>
                    <a:pt x="3485" y="5039"/>
                    <a:pt x="3412" y="5045"/>
                  </a:cubicBezTo>
                  <a:cubicBezTo>
                    <a:pt x="3395" y="5042"/>
                    <a:pt x="3375" y="5039"/>
                    <a:pt x="3355" y="5039"/>
                  </a:cubicBezTo>
                  <a:cubicBezTo>
                    <a:pt x="3301" y="5019"/>
                    <a:pt x="3244" y="4992"/>
                    <a:pt x="3181" y="4962"/>
                  </a:cubicBezTo>
                  <a:cubicBezTo>
                    <a:pt x="2964" y="4825"/>
                    <a:pt x="2740" y="4644"/>
                    <a:pt x="2485" y="4397"/>
                  </a:cubicBezTo>
                  <a:cubicBezTo>
                    <a:pt x="2402" y="4313"/>
                    <a:pt x="2335" y="4233"/>
                    <a:pt x="2275" y="4153"/>
                  </a:cubicBezTo>
                  <a:cubicBezTo>
                    <a:pt x="2218" y="4079"/>
                    <a:pt x="2168" y="4002"/>
                    <a:pt x="2114" y="3915"/>
                  </a:cubicBezTo>
                  <a:cubicBezTo>
                    <a:pt x="2037" y="3765"/>
                    <a:pt x="1971" y="3611"/>
                    <a:pt x="1920" y="3494"/>
                  </a:cubicBezTo>
                  <a:lnTo>
                    <a:pt x="1894" y="3430"/>
                  </a:lnTo>
                  <a:cubicBezTo>
                    <a:pt x="1840" y="3310"/>
                    <a:pt x="1793" y="3196"/>
                    <a:pt x="1753" y="3079"/>
                  </a:cubicBezTo>
                  <a:cubicBezTo>
                    <a:pt x="1743" y="3029"/>
                    <a:pt x="1739" y="2979"/>
                    <a:pt x="1736" y="2946"/>
                  </a:cubicBezTo>
                  <a:cubicBezTo>
                    <a:pt x="1747" y="2722"/>
                    <a:pt x="1770" y="2527"/>
                    <a:pt x="1803" y="2370"/>
                  </a:cubicBezTo>
                  <a:cubicBezTo>
                    <a:pt x="1830" y="2287"/>
                    <a:pt x="1860" y="2206"/>
                    <a:pt x="1897" y="2129"/>
                  </a:cubicBezTo>
                  <a:cubicBezTo>
                    <a:pt x="1957" y="2035"/>
                    <a:pt x="2028" y="1946"/>
                    <a:pt x="2097" y="1865"/>
                  </a:cubicBezTo>
                  <a:cubicBezTo>
                    <a:pt x="2211" y="1759"/>
                    <a:pt x="2309" y="1678"/>
                    <a:pt x="2395" y="1625"/>
                  </a:cubicBezTo>
                  <a:cubicBezTo>
                    <a:pt x="2465" y="1584"/>
                    <a:pt x="2525" y="1558"/>
                    <a:pt x="2585" y="1538"/>
                  </a:cubicBezTo>
                  <a:cubicBezTo>
                    <a:pt x="2683" y="1521"/>
                    <a:pt x="2783" y="1518"/>
                    <a:pt x="2874" y="1518"/>
                  </a:cubicBezTo>
                  <a:lnTo>
                    <a:pt x="3091" y="1521"/>
                  </a:lnTo>
                  <a:lnTo>
                    <a:pt x="3114" y="1518"/>
                  </a:lnTo>
                  <a:cubicBezTo>
                    <a:pt x="3252" y="1501"/>
                    <a:pt x="3372" y="1450"/>
                    <a:pt x="3482" y="1367"/>
                  </a:cubicBezTo>
                  <a:cubicBezTo>
                    <a:pt x="3639" y="1246"/>
                    <a:pt x="3743" y="1063"/>
                    <a:pt x="3769" y="862"/>
                  </a:cubicBezTo>
                  <a:cubicBezTo>
                    <a:pt x="3797" y="665"/>
                    <a:pt x="3740" y="461"/>
                    <a:pt x="3619" y="303"/>
                  </a:cubicBezTo>
                  <a:cubicBezTo>
                    <a:pt x="3519" y="169"/>
                    <a:pt x="3322" y="16"/>
                    <a:pt x="3098" y="9"/>
                  </a:cubicBezTo>
                  <a:cubicBezTo>
                    <a:pt x="2984" y="6"/>
                    <a:pt x="2866" y="2"/>
                    <a:pt x="2753" y="2"/>
                  </a:cubicBezTo>
                  <a:lnTo>
                    <a:pt x="2686" y="2"/>
                  </a:lnTo>
                  <a:cubicBezTo>
                    <a:pt x="2634" y="1"/>
                    <a:pt x="2582" y="0"/>
                    <a:pt x="252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21" name="Google Shape;1878;p14">
            <a:extLst>
              <a:ext uri="{FF2B5EF4-FFF2-40B4-BE49-F238E27FC236}">
                <a16:creationId xmlns:a16="http://schemas.microsoft.com/office/drawing/2014/main" id="{A4650303-9991-0A98-C7E2-D2BE30D3D0C1}"/>
              </a:ext>
            </a:extLst>
          </p:cNvPr>
          <p:cNvGrpSpPr/>
          <p:nvPr/>
        </p:nvGrpSpPr>
        <p:grpSpPr>
          <a:xfrm rot="7762257" flipH="1">
            <a:off x="4904310" y="85906"/>
            <a:ext cx="589188" cy="816039"/>
            <a:chOff x="7354581" y="3323800"/>
            <a:chExt cx="939478" cy="1644077"/>
          </a:xfrm>
        </p:grpSpPr>
        <p:sp>
          <p:nvSpPr>
            <p:cNvPr id="22" name="Google Shape;1879;p14">
              <a:extLst>
                <a:ext uri="{FF2B5EF4-FFF2-40B4-BE49-F238E27FC236}">
                  <a16:creationId xmlns:a16="http://schemas.microsoft.com/office/drawing/2014/main" id="{078FADAD-084C-E795-E097-1CF6A3B8CC0C}"/>
                </a:ext>
              </a:extLst>
            </p:cNvPr>
            <p:cNvSpPr/>
            <p:nvPr/>
          </p:nvSpPr>
          <p:spPr>
            <a:xfrm>
              <a:off x="7507061" y="4467103"/>
              <a:ext cx="781494" cy="491850"/>
            </a:xfrm>
            <a:custGeom>
              <a:avLst/>
              <a:gdLst/>
              <a:ahLst/>
              <a:cxnLst/>
              <a:rect l="l" t="t" r="r" b="b"/>
              <a:pathLst>
                <a:path w="29253" h="18411" extrusionOk="0">
                  <a:moveTo>
                    <a:pt x="26615" y="1"/>
                  </a:moveTo>
                  <a:cubicBezTo>
                    <a:pt x="26615" y="1"/>
                    <a:pt x="24400" y="694"/>
                    <a:pt x="21190" y="1631"/>
                  </a:cubicBezTo>
                  <a:cubicBezTo>
                    <a:pt x="14867" y="3461"/>
                    <a:pt x="4699" y="6279"/>
                    <a:pt x="0" y="6722"/>
                  </a:cubicBezTo>
                  <a:cubicBezTo>
                    <a:pt x="0" y="6722"/>
                    <a:pt x="58" y="7376"/>
                    <a:pt x="199" y="8352"/>
                  </a:cubicBezTo>
                  <a:cubicBezTo>
                    <a:pt x="527" y="10592"/>
                    <a:pt x="1303" y="14649"/>
                    <a:pt x="2966" y="17256"/>
                  </a:cubicBezTo>
                  <a:cubicBezTo>
                    <a:pt x="3489" y="18076"/>
                    <a:pt x="4855" y="18411"/>
                    <a:pt x="6693" y="18411"/>
                  </a:cubicBezTo>
                  <a:cubicBezTo>
                    <a:pt x="9889" y="18411"/>
                    <a:pt x="14513" y="17397"/>
                    <a:pt x="18610" y="16158"/>
                  </a:cubicBezTo>
                  <a:cubicBezTo>
                    <a:pt x="22872" y="14874"/>
                    <a:pt x="26570" y="13346"/>
                    <a:pt x="27507" y="12473"/>
                  </a:cubicBezTo>
                  <a:cubicBezTo>
                    <a:pt x="29253" y="10830"/>
                    <a:pt x="27892" y="4700"/>
                    <a:pt x="27096" y="1682"/>
                  </a:cubicBezTo>
                  <a:cubicBezTo>
                    <a:pt x="26820" y="649"/>
                    <a:pt x="26615" y="1"/>
                    <a:pt x="26615"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3" name="Google Shape;1880;p14">
              <a:extLst>
                <a:ext uri="{FF2B5EF4-FFF2-40B4-BE49-F238E27FC236}">
                  <a16:creationId xmlns:a16="http://schemas.microsoft.com/office/drawing/2014/main" id="{CD2E6A95-E559-2097-C230-C87941256FFD}"/>
                </a:ext>
              </a:extLst>
            </p:cNvPr>
            <p:cNvSpPr/>
            <p:nvPr/>
          </p:nvSpPr>
          <p:spPr>
            <a:xfrm>
              <a:off x="7498139" y="4458341"/>
              <a:ext cx="795920" cy="509535"/>
            </a:xfrm>
            <a:custGeom>
              <a:avLst/>
              <a:gdLst/>
              <a:ahLst/>
              <a:cxnLst/>
              <a:rect l="l" t="t" r="r" b="b"/>
              <a:pathLst>
                <a:path w="29793" h="19073" extrusionOk="0">
                  <a:moveTo>
                    <a:pt x="26730" y="739"/>
                  </a:moveTo>
                  <a:cubicBezTo>
                    <a:pt x="26814" y="1022"/>
                    <a:pt x="26949" y="1497"/>
                    <a:pt x="27109" y="2094"/>
                  </a:cubicBezTo>
                  <a:cubicBezTo>
                    <a:pt x="28579" y="7666"/>
                    <a:pt x="28759" y="11485"/>
                    <a:pt x="27616" y="12564"/>
                  </a:cubicBezTo>
                  <a:cubicBezTo>
                    <a:pt x="26730" y="13392"/>
                    <a:pt x="23039" y="14913"/>
                    <a:pt x="18847" y="16171"/>
                  </a:cubicBezTo>
                  <a:cubicBezTo>
                    <a:pt x="14562" y="17473"/>
                    <a:pt x="10025" y="18419"/>
                    <a:pt x="6982" y="18419"/>
                  </a:cubicBezTo>
                  <a:cubicBezTo>
                    <a:pt x="5267" y="18419"/>
                    <a:pt x="4027" y="18118"/>
                    <a:pt x="3576" y="17410"/>
                  </a:cubicBezTo>
                  <a:cubicBezTo>
                    <a:pt x="1946" y="14849"/>
                    <a:pt x="1175" y="10811"/>
                    <a:pt x="854" y="8635"/>
                  </a:cubicBezTo>
                  <a:cubicBezTo>
                    <a:pt x="771" y="8077"/>
                    <a:pt x="720" y="7621"/>
                    <a:pt x="694" y="7345"/>
                  </a:cubicBezTo>
                  <a:cubicBezTo>
                    <a:pt x="5296" y="6831"/>
                    <a:pt x="14566" y="4315"/>
                    <a:pt x="21608" y="2274"/>
                  </a:cubicBezTo>
                  <a:cubicBezTo>
                    <a:pt x="24098" y="1548"/>
                    <a:pt x="26005" y="964"/>
                    <a:pt x="26730" y="739"/>
                  </a:cubicBezTo>
                  <a:close/>
                  <a:moveTo>
                    <a:pt x="26945" y="0"/>
                  </a:moveTo>
                  <a:cubicBezTo>
                    <a:pt x="26914" y="0"/>
                    <a:pt x="26883" y="5"/>
                    <a:pt x="26852" y="14"/>
                  </a:cubicBezTo>
                  <a:cubicBezTo>
                    <a:pt x="26827" y="27"/>
                    <a:pt x="24599" y="727"/>
                    <a:pt x="21434" y="1645"/>
                  </a:cubicBezTo>
                  <a:cubicBezTo>
                    <a:pt x="14238" y="3731"/>
                    <a:pt x="4744" y="6305"/>
                    <a:pt x="309" y="6722"/>
                  </a:cubicBezTo>
                  <a:cubicBezTo>
                    <a:pt x="129" y="6741"/>
                    <a:pt x="1" y="6896"/>
                    <a:pt x="13" y="7075"/>
                  </a:cubicBezTo>
                  <a:cubicBezTo>
                    <a:pt x="13" y="7101"/>
                    <a:pt x="65" y="7749"/>
                    <a:pt x="212" y="8725"/>
                  </a:cubicBezTo>
                  <a:cubicBezTo>
                    <a:pt x="533" y="10959"/>
                    <a:pt x="1329" y="15099"/>
                    <a:pt x="3030" y="17757"/>
                  </a:cubicBezTo>
                  <a:cubicBezTo>
                    <a:pt x="3640" y="18720"/>
                    <a:pt x="5162" y="19073"/>
                    <a:pt x="7055" y="19073"/>
                  </a:cubicBezTo>
                  <a:cubicBezTo>
                    <a:pt x="11087" y="19073"/>
                    <a:pt x="16813" y="17468"/>
                    <a:pt x="19046" y="16800"/>
                  </a:cubicBezTo>
                  <a:cubicBezTo>
                    <a:pt x="23392" y="15491"/>
                    <a:pt x="27103" y="13944"/>
                    <a:pt x="28066" y="13039"/>
                  </a:cubicBezTo>
                  <a:cubicBezTo>
                    <a:pt x="29792" y="11415"/>
                    <a:pt x="28842" y="6100"/>
                    <a:pt x="27745" y="1927"/>
                  </a:cubicBezTo>
                  <a:cubicBezTo>
                    <a:pt x="27475" y="900"/>
                    <a:pt x="27270" y="258"/>
                    <a:pt x="27257" y="226"/>
                  </a:cubicBezTo>
                  <a:cubicBezTo>
                    <a:pt x="27215" y="90"/>
                    <a:pt x="27083" y="0"/>
                    <a:pt x="2694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4" name="Google Shape;1881;p14">
              <a:extLst>
                <a:ext uri="{FF2B5EF4-FFF2-40B4-BE49-F238E27FC236}">
                  <a16:creationId xmlns:a16="http://schemas.microsoft.com/office/drawing/2014/main" id="{5C4A780E-C6B2-ECC1-3A45-56C3098B4848}"/>
                </a:ext>
              </a:extLst>
            </p:cNvPr>
            <p:cNvSpPr/>
            <p:nvPr/>
          </p:nvSpPr>
          <p:spPr>
            <a:xfrm>
              <a:off x="7372264" y="3332749"/>
              <a:ext cx="869653" cy="1358912"/>
            </a:xfrm>
            <a:custGeom>
              <a:avLst/>
              <a:gdLst/>
              <a:ahLst/>
              <a:cxnLst/>
              <a:rect l="l" t="t" r="r" b="b"/>
              <a:pathLst>
                <a:path w="32553" h="50867" extrusionOk="0">
                  <a:moveTo>
                    <a:pt x="9655" y="0"/>
                  </a:moveTo>
                  <a:cubicBezTo>
                    <a:pt x="9655" y="0"/>
                    <a:pt x="9187" y="39"/>
                    <a:pt x="8635" y="109"/>
                  </a:cubicBezTo>
                  <a:cubicBezTo>
                    <a:pt x="7890" y="206"/>
                    <a:pt x="6991" y="360"/>
                    <a:pt x="6991" y="552"/>
                  </a:cubicBezTo>
                  <a:lnTo>
                    <a:pt x="5688" y="5392"/>
                  </a:lnTo>
                  <a:lnTo>
                    <a:pt x="5553" y="5887"/>
                  </a:lnTo>
                  <a:cubicBezTo>
                    <a:pt x="3243" y="11388"/>
                    <a:pt x="1387" y="17076"/>
                    <a:pt x="1" y="22879"/>
                  </a:cubicBezTo>
                  <a:lnTo>
                    <a:pt x="2934" y="40409"/>
                  </a:lnTo>
                  <a:lnTo>
                    <a:pt x="4674" y="50866"/>
                  </a:lnTo>
                  <a:lnTo>
                    <a:pt x="5233" y="50809"/>
                  </a:lnTo>
                  <a:cubicBezTo>
                    <a:pt x="13744" y="49859"/>
                    <a:pt x="21589" y="47702"/>
                    <a:pt x="26666" y="46071"/>
                  </a:cubicBezTo>
                  <a:cubicBezTo>
                    <a:pt x="29388" y="45192"/>
                    <a:pt x="31320" y="44473"/>
                    <a:pt x="32129" y="44145"/>
                  </a:cubicBezTo>
                  <a:lnTo>
                    <a:pt x="32553" y="43979"/>
                  </a:lnTo>
                  <a:lnTo>
                    <a:pt x="29221" y="34074"/>
                  </a:lnTo>
                  <a:lnTo>
                    <a:pt x="23540" y="17101"/>
                  </a:lnTo>
                  <a:cubicBezTo>
                    <a:pt x="21383" y="13327"/>
                    <a:pt x="13308" y="4776"/>
                    <a:pt x="13308" y="4776"/>
                  </a:cubicBezTo>
                  <a:lnTo>
                    <a:pt x="12878" y="4218"/>
                  </a:lnTo>
                  <a:lnTo>
                    <a:pt x="9655" y="0"/>
                  </a:ln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5" name="Google Shape;1882;p14">
              <a:extLst>
                <a:ext uri="{FF2B5EF4-FFF2-40B4-BE49-F238E27FC236}">
                  <a16:creationId xmlns:a16="http://schemas.microsoft.com/office/drawing/2014/main" id="{E835223E-D1F5-3ADD-8BA4-7D3A08277422}"/>
                </a:ext>
              </a:extLst>
            </p:cNvPr>
            <p:cNvSpPr/>
            <p:nvPr/>
          </p:nvSpPr>
          <p:spPr>
            <a:xfrm>
              <a:off x="7363368" y="3323800"/>
              <a:ext cx="888167" cy="1376437"/>
            </a:xfrm>
            <a:custGeom>
              <a:avLst/>
              <a:gdLst/>
              <a:ahLst/>
              <a:cxnLst/>
              <a:rect l="l" t="t" r="r" b="b"/>
              <a:pathLst>
                <a:path w="33246" h="51523" extrusionOk="0">
                  <a:moveTo>
                    <a:pt x="9834" y="669"/>
                  </a:moveTo>
                  <a:lnTo>
                    <a:pt x="13378" y="5304"/>
                  </a:lnTo>
                  <a:cubicBezTo>
                    <a:pt x="13391" y="5310"/>
                    <a:pt x="13397" y="5323"/>
                    <a:pt x="13403" y="5329"/>
                  </a:cubicBezTo>
                  <a:cubicBezTo>
                    <a:pt x="13480" y="5413"/>
                    <a:pt x="21434" y="13848"/>
                    <a:pt x="23572" y="17565"/>
                  </a:cubicBezTo>
                  <a:lnTo>
                    <a:pt x="29240" y="34505"/>
                  </a:lnTo>
                  <a:lnTo>
                    <a:pt x="32469" y="44127"/>
                  </a:lnTo>
                  <a:lnTo>
                    <a:pt x="32334" y="44179"/>
                  </a:lnTo>
                  <a:cubicBezTo>
                    <a:pt x="31403" y="44558"/>
                    <a:pt x="29419" y="45283"/>
                    <a:pt x="26897" y="46092"/>
                  </a:cubicBezTo>
                  <a:cubicBezTo>
                    <a:pt x="21793" y="47729"/>
                    <a:pt x="13955" y="49879"/>
                    <a:pt x="5527" y="50810"/>
                  </a:cubicBezTo>
                  <a:lnTo>
                    <a:pt x="5270" y="50842"/>
                  </a:lnTo>
                  <a:lnTo>
                    <a:pt x="3588" y="40687"/>
                  </a:lnTo>
                  <a:lnTo>
                    <a:pt x="661" y="23220"/>
                  </a:lnTo>
                  <a:cubicBezTo>
                    <a:pt x="2048" y="17455"/>
                    <a:pt x="3890" y="11813"/>
                    <a:pt x="6182" y="6344"/>
                  </a:cubicBezTo>
                  <a:cubicBezTo>
                    <a:pt x="6188" y="6331"/>
                    <a:pt x="6195" y="6318"/>
                    <a:pt x="6195" y="6305"/>
                  </a:cubicBezTo>
                  <a:lnTo>
                    <a:pt x="7613" y="1041"/>
                  </a:lnTo>
                  <a:cubicBezTo>
                    <a:pt x="7722" y="990"/>
                    <a:pt x="8063" y="881"/>
                    <a:pt x="9006" y="765"/>
                  </a:cubicBezTo>
                  <a:cubicBezTo>
                    <a:pt x="9340" y="720"/>
                    <a:pt x="9648" y="688"/>
                    <a:pt x="9834" y="669"/>
                  </a:cubicBezTo>
                  <a:close/>
                  <a:moveTo>
                    <a:pt x="9978" y="1"/>
                  </a:moveTo>
                  <a:cubicBezTo>
                    <a:pt x="9971" y="1"/>
                    <a:pt x="9964" y="1"/>
                    <a:pt x="9956" y="1"/>
                  </a:cubicBezTo>
                  <a:cubicBezTo>
                    <a:pt x="9937" y="8"/>
                    <a:pt x="9475" y="46"/>
                    <a:pt x="8929" y="117"/>
                  </a:cubicBezTo>
                  <a:cubicBezTo>
                    <a:pt x="7369" y="316"/>
                    <a:pt x="7029" y="509"/>
                    <a:pt x="7003" y="830"/>
                  </a:cubicBezTo>
                  <a:lnTo>
                    <a:pt x="5578" y="6113"/>
                  </a:lnTo>
                  <a:cubicBezTo>
                    <a:pt x="3267" y="11627"/>
                    <a:pt x="1406" y="17321"/>
                    <a:pt x="13" y="23130"/>
                  </a:cubicBezTo>
                  <a:cubicBezTo>
                    <a:pt x="6" y="23175"/>
                    <a:pt x="0" y="23220"/>
                    <a:pt x="13" y="23265"/>
                  </a:cubicBezTo>
                  <a:lnTo>
                    <a:pt x="2940" y="40796"/>
                  </a:lnTo>
                  <a:lnTo>
                    <a:pt x="4686" y="51253"/>
                  </a:lnTo>
                  <a:cubicBezTo>
                    <a:pt x="4712" y="51407"/>
                    <a:pt x="4847" y="51522"/>
                    <a:pt x="5007" y="51522"/>
                  </a:cubicBezTo>
                  <a:lnTo>
                    <a:pt x="5039" y="51522"/>
                  </a:lnTo>
                  <a:lnTo>
                    <a:pt x="5604" y="51458"/>
                  </a:lnTo>
                  <a:cubicBezTo>
                    <a:pt x="14077" y="50521"/>
                    <a:pt x="21967" y="48358"/>
                    <a:pt x="27096" y="46714"/>
                  </a:cubicBezTo>
                  <a:cubicBezTo>
                    <a:pt x="29638" y="45899"/>
                    <a:pt x="31641" y="45161"/>
                    <a:pt x="32578" y="44782"/>
                  </a:cubicBezTo>
                  <a:lnTo>
                    <a:pt x="33001" y="44615"/>
                  </a:lnTo>
                  <a:cubicBezTo>
                    <a:pt x="33162" y="44551"/>
                    <a:pt x="33245" y="44371"/>
                    <a:pt x="33188" y="44211"/>
                  </a:cubicBezTo>
                  <a:lnTo>
                    <a:pt x="29862" y="34300"/>
                  </a:lnTo>
                  <a:lnTo>
                    <a:pt x="24181" y="17327"/>
                  </a:lnTo>
                  <a:cubicBezTo>
                    <a:pt x="24175" y="17308"/>
                    <a:pt x="24162" y="17289"/>
                    <a:pt x="24156" y="17269"/>
                  </a:cubicBezTo>
                  <a:cubicBezTo>
                    <a:pt x="22024" y="13540"/>
                    <a:pt x="14360" y="5387"/>
                    <a:pt x="13891" y="4893"/>
                  </a:cubicBezTo>
                  <a:lnTo>
                    <a:pt x="10245" y="130"/>
                  </a:lnTo>
                  <a:cubicBezTo>
                    <a:pt x="10179" y="46"/>
                    <a:pt x="10085" y="1"/>
                    <a:pt x="99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6" name="Google Shape;1883;p14">
              <a:extLst>
                <a:ext uri="{FF2B5EF4-FFF2-40B4-BE49-F238E27FC236}">
                  <a16:creationId xmlns:a16="http://schemas.microsoft.com/office/drawing/2014/main" id="{BB87D7CA-D9C5-56D6-D781-4774239C67BB}"/>
                </a:ext>
              </a:extLst>
            </p:cNvPr>
            <p:cNvSpPr/>
            <p:nvPr/>
          </p:nvSpPr>
          <p:spPr>
            <a:xfrm>
              <a:off x="7450642" y="4242813"/>
              <a:ext cx="791272" cy="448652"/>
            </a:xfrm>
            <a:custGeom>
              <a:avLst/>
              <a:gdLst/>
              <a:ahLst/>
              <a:cxnLst/>
              <a:rect l="l" t="t" r="r" b="b"/>
              <a:pathLst>
                <a:path w="29619" h="16794" extrusionOk="0">
                  <a:moveTo>
                    <a:pt x="26307" y="0"/>
                  </a:moveTo>
                  <a:cubicBezTo>
                    <a:pt x="13654" y="5463"/>
                    <a:pt x="0" y="6336"/>
                    <a:pt x="0" y="6336"/>
                  </a:cubicBezTo>
                  <a:lnTo>
                    <a:pt x="508" y="9385"/>
                  </a:lnTo>
                  <a:lnTo>
                    <a:pt x="1015" y="12454"/>
                  </a:lnTo>
                  <a:lnTo>
                    <a:pt x="1740" y="16793"/>
                  </a:lnTo>
                  <a:cubicBezTo>
                    <a:pt x="16626" y="15240"/>
                    <a:pt x="29619" y="9912"/>
                    <a:pt x="29619" y="9912"/>
                  </a:cubicBezTo>
                  <a:lnTo>
                    <a:pt x="28117" y="5431"/>
                  </a:lnTo>
                  <a:lnTo>
                    <a:pt x="27359" y="3152"/>
                  </a:lnTo>
                  <a:lnTo>
                    <a:pt x="26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7" name="Google Shape;1884;p14">
              <a:extLst>
                <a:ext uri="{FF2B5EF4-FFF2-40B4-BE49-F238E27FC236}">
                  <a16:creationId xmlns:a16="http://schemas.microsoft.com/office/drawing/2014/main" id="{0EA03ACB-F94B-1307-0F7A-A601083788E0}"/>
                </a:ext>
              </a:extLst>
            </p:cNvPr>
            <p:cNvSpPr/>
            <p:nvPr/>
          </p:nvSpPr>
          <p:spPr>
            <a:xfrm>
              <a:off x="7442414" y="4234799"/>
              <a:ext cx="808423" cy="464707"/>
            </a:xfrm>
            <a:custGeom>
              <a:avLst/>
              <a:gdLst/>
              <a:ahLst/>
              <a:cxnLst/>
              <a:rect l="l" t="t" r="r" b="b"/>
              <a:pathLst>
                <a:path w="30261" h="17395" extrusionOk="0">
                  <a:moveTo>
                    <a:pt x="26428" y="698"/>
                  </a:moveTo>
                  <a:lnTo>
                    <a:pt x="29548" y="10038"/>
                  </a:lnTo>
                  <a:cubicBezTo>
                    <a:pt x="27667" y="10783"/>
                    <a:pt x="15715" y="15328"/>
                    <a:pt x="2292" y="16772"/>
                  </a:cubicBezTo>
                  <a:lnTo>
                    <a:pt x="649" y="6912"/>
                  </a:lnTo>
                  <a:cubicBezTo>
                    <a:pt x="2793" y="6732"/>
                    <a:pt x="15041" y="5551"/>
                    <a:pt x="26428" y="698"/>
                  </a:cubicBezTo>
                  <a:close/>
                  <a:moveTo>
                    <a:pt x="26615" y="0"/>
                  </a:moveTo>
                  <a:cubicBezTo>
                    <a:pt x="26573" y="0"/>
                    <a:pt x="26531" y="8"/>
                    <a:pt x="26493" y="24"/>
                  </a:cubicBezTo>
                  <a:cubicBezTo>
                    <a:pt x="14039" y="5410"/>
                    <a:pt x="424" y="6334"/>
                    <a:pt x="289" y="6347"/>
                  </a:cubicBezTo>
                  <a:cubicBezTo>
                    <a:pt x="199" y="6347"/>
                    <a:pt x="122" y="6392"/>
                    <a:pt x="71" y="6456"/>
                  </a:cubicBezTo>
                  <a:cubicBezTo>
                    <a:pt x="20" y="6521"/>
                    <a:pt x="0" y="6604"/>
                    <a:pt x="13" y="6687"/>
                  </a:cubicBezTo>
                  <a:lnTo>
                    <a:pt x="1753" y="17144"/>
                  </a:lnTo>
                  <a:cubicBezTo>
                    <a:pt x="1778" y="17292"/>
                    <a:pt x="1900" y="17395"/>
                    <a:pt x="2048" y="17395"/>
                  </a:cubicBezTo>
                  <a:lnTo>
                    <a:pt x="2080" y="17395"/>
                  </a:lnTo>
                  <a:cubicBezTo>
                    <a:pt x="16838" y="15848"/>
                    <a:pt x="29908" y="10539"/>
                    <a:pt x="30042" y="10488"/>
                  </a:cubicBezTo>
                  <a:cubicBezTo>
                    <a:pt x="30184" y="10423"/>
                    <a:pt x="30261" y="10263"/>
                    <a:pt x="30209" y="10115"/>
                  </a:cubicBezTo>
                  <a:lnTo>
                    <a:pt x="26897" y="204"/>
                  </a:lnTo>
                  <a:cubicBezTo>
                    <a:pt x="26865" y="127"/>
                    <a:pt x="26807" y="63"/>
                    <a:pt x="26736" y="24"/>
                  </a:cubicBezTo>
                  <a:cubicBezTo>
                    <a:pt x="26698" y="8"/>
                    <a:pt x="26656" y="0"/>
                    <a:pt x="2661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8" name="Google Shape;1885;p14">
              <a:extLst>
                <a:ext uri="{FF2B5EF4-FFF2-40B4-BE49-F238E27FC236}">
                  <a16:creationId xmlns:a16="http://schemas.microsoft.com/office/drawing/2014/main" id="{7AA2C028-15AE-4964-797E-70A48189C592}"/>
                </a:ext>
              </a:extLst>
            </p:cNvPr>
            <p:cNvSpPr/>
            <p:nvPr/>
          </p:nvSpPr>
          <p:spPr>
            <a:xfrm>
              <a:off x="7372104" y="3445749"/>
              <a:ext cx="629218" cy="498555"/>
            </a:xfrm>
            <a:custGeom>
              <a:avLst/>
              <a:gdLst/>
              <a:ahLst/>
              <a:cxnLst/>
              <a:rect l="l" t="t" r="r" b="b"/>
              <a:pathLst>
                <a:path w="23553" h="18662" extrusionOk="0">
                  <a:moveTo>
                    <a:pt x="12877" y="1"/>
                  </a:moveTo>
                  <a:lnTo>
                    <a:pt x="5675" y="1182"/>
                  </a:lnTo>
                  <a:lnTo>
                    <a:pt x="5540" y="1670"/>
                  </a:lnTo>
                  <a:cubicBezTo>
                    <a:pt x="3236" y="7177"/>
                    <a:pt x="1387" y="12858"/>
                    <a:pt x="0" y="18661"/>
                  </a:cubicBezTo>
                  <a:cubicBezTo>
                    <a:pt x="1111" y="18642"/>
                    <a:pt x="4359" y="13975"/>
                    <a:pt x="5893" y="13776"/>
                  </a:cubicBezTo>
                  <a:cubicBezTo>
                    <a:pt x="5946" y="13769"/>
                    <a:pt x="6001" y="13766"/>
                    <a:pt x="6057" y="13766"/>
                  </a:cubicBezTo>
                  <a:cubicBezTo>
                    <a:pt x="7580" y="13766"/>
                    <a:pt x="10460" y="16231"/>
                    <a:pt x="11677" y="16231"/>
                  </a:cubicBezTo>
                  <a:cubicBezTo>
                    <a:pt x="11732" y="16231"/>
                    <a:pt x="11783" y="16226"/>
                    <a:pt x="11831" y="16216"/>
                  </a:cubicBezTo>
                  <a:cubicBezTo>
                    <a:pt x="12980" y="15965"/>
                    <a:pt x="14412" y="12139"/>
                    <a:pt x="15464" y="11754"/>
                  </a:cubicBezTo>
                  <a:cubicBezTo>
                    <a:pt x="15542" y="11726"/>
                    <a:pt x="15642" y="11713"/>
                    <a:pt x="15762" y="11713"/>
                  </a:cubicBezTo>
                  <a:cubicBezTo>
                    <a:pt x="16990" y="11713"/>
                    <a:pt x="20254" y="13093"/>
                    <a:pt x="22378" y="13093"/>
                  </a:cubicBezTo>
                  <a:cubicBezTo>
                    <a:pt x="22832" y="13093"/>
                    <a:pt x="23234" y="13030"/>
                    <a:pt x="23553" y="12878"/>
                  </a:cubicBezTo>
                  <a:cubicBezTo>
                    <a:pt x="21409" y="9116"/>
                    <a:pt x="13301" y="565"/>
                    <a:pt x="13301" y="565"/>
                  </a:cubicBezTo>
                  <a:lnTo>
                    <a:pt x="12877"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29" name="Google Shape;1886;p14">
              <a:extLst>
                <a:ext uri="{FF2B5EF4-FFF2-40B4-BE49-F238E27FC236}">
                  <a16:creationId xmlns:a16="http://schemas.microsoft.com/office/drawing/2014/main" id="{D07C1E06-25CA-407F-C551-5149A4D63EE7}"/>
                </a:ext>
              </a:extLst>
            </p:cNvPr>
            <p:cNvSpPr/>
            <p:nvPr/>
          </p:nvSpPr>
          <p:spPr>
            <a:xfrm>
              <a:off x="7361124" y="3436319"/>
              <a:ext cx="652380" cy="516909"/>
            </a:xfrm>
            <a:custGeom>
              <a:avLst/>
              <a:gdLst/>
              <a:ahLst/>
              <a:cxnLst/>
              <a:rect l="l" t="t" r="r" b="b"/>
              <a:pathLst>
                <a:path w="24420" h="19349" extrusionOk="0">
                  <a:moveTo>
                    <a:pt x="13147" y="707"/>
                  </a:moveTo>
                  <a:lnTo>
                    <a:pt x="13455" y="1111"/>
                  </a:lnTo>
                  <a:lnTo>
                    <a:pt x="13481" y="1137"/>
                  </a:lnTo>
                  <a:cubicBezTo>
                    <a:pt x="13558" y="1220"/>
                    <a:pt x="21113" y="9212"/>
                    <a:pt x="23476" y="13051"/>
                  </a:cubicBezTo>
                  <a:cubicBezTo>
                    <a:pt x="23272" y="13098"/>
                    <a:pt x="23043" y="13119"/>
                    <a:pt x="22793" y="13119"/>
                  </a:cubicBezTo>
                  <a:cubicBezTo>
                    <a:pt x="21641" y="13119"/>
                    <a:pt x="20068" y="12674"/>
                    <a:pt x="18738" y="12300"/>
                  </a:cubicBezTo>
                  <a:cubicBezTo>
                    <a:pt x="17530" y="11958"/>
                    <a:pt x="16712" y="11739"/>
                    <a:pt x="16171" y="11739"/>
                  </a:cubicBezTo>
                  <a:cubicBezTo>
                    <a:pt x="16010" y="11739"/>
                    <a:pt x="15874" y="11758"/>
                    <a:pt x="15760" y="11799"/>
                  </a:cubicBezTo>
                  <a:cubicBezTo>
                    <a:pt x="15156" y="12024"/>
                    <a:pt x="14579" y="12967"/>
                    <a:pt x="13911" y="14065"/>
                  </a:cubicBezTo>
                  <a:cubicBezTo>
                    <a:pt x="13340" y="14989"/>
                    <a:pt x="12634" y="16145"/>
                    <a:pt x="12171" y="16248"/>
                  </a:cubicBezTo>
                  <a:cubicBezTo>
                    <a:pt x="12142" y="16254"/>
                    <a:pt x="12108" y="16258"/>
                    <a:pt x="12073" y="16258"/>
                  </a:cubicBezTo>
                  <a:cubicBezTo>
                    <a:pt x="11593" y="16258"/>
                    <a:pt x="10604" y="15683"/>
                    <a:pt x="9726" y="15169"/>
                  </a:cubicBezTo>
                  <a:cubicBezTo>
                    <a:pt x="8558" y="14490"/>
                    <a:pt x="7352" y="13789"/>
                    <a:pt x="6461" y="13789"/>
                  </a:cubicBezTo>
                  <a:cubicBezTo>
                    <a:pt x="6392" y="13789"/>
                    <a:pt x="6325" y="13793"/>
                    <a:pt x="6259" y="13802"/>
                  </a:cubicBezTo>
                  <a:cubicBezTo>
                    <a:pt x="5341" y="13924"/>
                    <a:pt x="4102" y="15227"/>
                    <a:pt x="2787" y="16601"/>
                  </a:cubicBezTo>
                  <a:cubicBezTo>
                    <a:pt x="2183" y="17230"/>
                    <a:pt x="1413" y="18032"/>
                    <a:pt x="893" y="18437"/>
                  </a:cubicBezTo>
                  <a:cubicBezTo>
                    <a:pt x="2254" y="12878"/>
                    <a:pt x="4045" y="7428"/>
                    <a:pt x="6253" y="2145"/>
                  </a:cubicBezTo>
                  <a:lnTo>
                    <a:pt x="6349" y="1824"/>
                  </a:lnTo>
                  <a:lnTo>
                    <a:pt x="13147" y="707"/>
                  </a:lnTo>
                  <a:close/>
                  <a:moveTo>
                    <a:pt x="13430" y="1"/>
                  </a:moveTo>
                  <a:lnTo>
                    <a:pt x="5829" y="1246"/>
                  </a:lnTo>
                  <a:lnTo>
                    <a:pt x="5650" y="1913"/>
                  </a:lnTo>
                  <a:cubicBezTo>
                    <a:pt x="3339" y="7434"/>
                    <a:pt x="1483" y="13128"/>
                    <a:pt x="97" y="18937"/>
                  </a:cubicBezTo>
                  <a:lnTo>
                    <a:pt x="1" y="19348"/>
                  </a:lnTo>
                  <a:lnTo>
                    <a:pt x="418" y="19348"/>
                  </a:lnTo>
                  <a:cubicBezTo>
                    <a:pt x="1047" y="19335"/>
                    <a:pt x="1907" y="18469"/>
                    <a:pt x="3255" y="17056"/>
                  </a:cubicBezTo>
                  <a:cubicBezTo>
                    <a:pt x="4321" y="15940"/>
                    <a:pt x="5656" y="14547"/>
                    <a:pt x="6343" y="14457"/>
                  </a:cubicBezTo>
                  <a:cubicBezTo>
                    <a:pt x="6382" y="14452"/>
                    <a:pt x="6423" y="14449"/>
                    <a:pt x="6465" y="14449"/>
                  </a:cubicBezTo>
                  <a:cubicBezTo>
                    <a:pt x="7177" y="14449"/>
                    <a:pt x="8350" y="15135"/>
                    <a:pt x="9392" y="15741"/>
                  </a:cubicBezTo>
                  <a:cubicBezTo>
                    <a:pt x="10469" y="16362"/>
                    <a:pt x="11416" y="16912"/>
                    <a:pt x="12087" y="16912"/>
                  </a:cubicBezTo>
                  <a:cubicBezTo>
                    <a:pt x="12164" y="16912"/>
                    <a:pt x="12237" y="16905"/>
                    <a:pt x="12306" y="16890"/>
                  </a:cubicBezTo>
                  <a:cubicBezTo>
                    <a:pt x="13045" y="16729"/>
                    <a:pt x="13731" y="15599"/>
                    <a:pt x="14463" y="14405"/>
                  </a:cubicBezTo>
                  <a:cubicBezTo>
                    <a:pt x="14970" y="13584"/>
                    <a:pt x="15593" y="12557"/>
                    <a:pt x="15985" y="12415"/>
                  </a:cubicBezTo>
                  <a:cubicBezTo>
                    <a:pt x="16031" y="12398"/>
                    <a:pt x="16096" y="12390"/>
                    <a:pt x="16176" y="12390"/>
                  </a:cubicBezTo>
                  <a:cubicBezTo>
                    <a:pt x="16651" y="12390"/>
                    <a:pt x="17657" y="12676"/>
                    <a:pt x="18559" y="12929"/>
                  </a:cubicBezTo>
                  <a:cubicBezTo>
                    <a:pt x="19981" y="13331"/>
                    <a:pt x="21541" y="13773"/>
                    <a:pt x="22782" y="13773"/>
                  </a:cubicBezTo>
                  <a:cubicBezTo>
                    <a:pt x="23282" y="13773"/>
                    <a:pt x="23731" y="13701"/>
                    <a:pt x="24098" y="13526"/>
                  </a:cubicBezTo>
                  <a:lnTo>
                    <a:pt x="24419" y="13372"/>
                  </a:lnTo>
                  <a:lnTo>
                    <a:pt x="24246" y="13070"/>
                  </a:lnTo>
                  <a:cubicBezTo>
                    <a:pt x="22128" y="9353"/>
                    <a:pt x="14437" y="1201"/>
                    <a:pt x="13969" y="700"/>
                  </a:cubicBezTo>
                  <a:lnTo>
                    <a:pt x="1343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0" name="Google Shape;1887;p14">
              <a:extLst>
                <a:ext uri="{FF2B5EF4-FFF2-40B4-BE49-F238E27FC236}">
                  <a16:creationId xmlns:a16="http://schemas.microsoft.com/office/drawing/2014/main" id="{2E328085-DC4E-008B-7211-24262F5BB309}"/>
                </a:ext>
              </a:extLst>
            </p:cNvPr>
            <p:cNvSpPr/>
            <p:nvPr/>
          </p:nvSpPr>
          <p:spPr>
            <a:xfrm>
              <a:off x="7463838" y="4327336"/>
              <a:ext cx="737601" cy="248530"/>
            </a:xfrm>
            <a:custGeom>
              <a:avLst/>
              <a:gdLst/>
              <a:ahLst/>
              <a:cxnLst/>
              <a:rect l="l" t="t" r="r" b="b"/>
              <a:pathLst>
                <a:path w="27610" h="9303" extrusionOk="0">
                  <a:moveTo>
                    <a:pt x="26852" y="1"/>
                  </a:moveTo>
                  <a:cubicBezTo>
                    <a:pt x="14592" y="5258"/>
                    <a:pt x="1" y="6234"/>
                    <a:pt x="1" y="6234"/>
                  </a:cubicBezTo>
                  <a:lnTo>
                    <a:pt x="508" y="9302"/>
                  </a:lnTo>
                  <a:cubicBezTo>
                    <a:pt x="17506" y="7698"/>
                    <a:pt x="27610" y="2267"/>
                    <a:pt x="27610" y="2267"/>
                  </a:cubicBezTo>
                  <a:lnTo>
                    <a:pt x="26852" y="1"/>
                  </a:ln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1" name="Google Shape;1888;p14">
              <a:extLst>
                <a:ext uri="{FF2B5EF4-FFF2-40B4-BE49-F238E27FC236}">
                  <a16:creationId xmlns:a16="http://schemas.microsoft.com/office/drawing/2014/main" id="{C2C91685-ECAA-042D-05A1-4D8C52133F3C}"/>
                </a:ext>
              </a:extLst>
            </p:cNvPr>
            <p:cNvSpPr/>
            <p:nvPr/>
          </p:nvSpPr>
          <p:spPr>
            <a:xfrm>
              <a:off x="7454916" y="4318654"/>
              <a:ext cx="756302" cy="265948"/>
            </a:xfrm>
            <a:custGeom>
              <a:avLst/>
              <a:gdLst/>
              <a:ahLst/>
              <a:cxnLst/>
              <a:rect l="l" t="t" r="r" b="b"/>
              <a:pathLst>
                <a:path w="28310" h="9955" extrusionOk="0">
                  <a:moveTo>
                    <a:pt x="26994" y="762"/>
                  </a:moveTo>
                  <a:lnTo>
                    <a:pt x="27552" y="2431"/>
                  </a:lnTo>
                  <a:cubicBezTo>
                    <a:pt x="25922" y="3247"/>
                    <a:pt x="16242" y="7804"/>
                    <a:pt x="1118" y="9274"/>
                  </a:cubicBezTo>
                  <a:lnTo>
                    <a:pt x="713" y="6854"/>
                  </a:lnTo>
                  <a:cubicBezTo>
                    <a:pt x="3018" y="6668"/>
                    <a:pt x="15953" y="5410"/>
                    <a:pt x="26994" y="762"/>
                  </a:cubicBezTo>
                  <a:close/>
                  <a:moveTo>
                    <a:pt x="27184" y="0"/>
                  </a:moveTo>
                  <a:cubicBezTo>
                    <a:pt x="27142" y="0"/>
                    <a:pt x="27100" y="8"/>
                    <a:pt x="27058" y="24"/>
                  </a:cubicBezTo>
                  <a:cubicBezTo>
                    <a:pt x="14990" y="5198"/>
                    <a:pt x="457" y="6225"/>
                    <a:pt x="315" y="6232"/>
                  </a:cubicBezTo>
                  <a:cubicBezTo>
                    <a:pt x="219" y="6238"/>
                    <a:pt x="136" y="6283"/>
                    <a:pt x="78" y="6360"/>
                  </a:cubicBezTo>
                  <a:cubicBezTo>
                    <a:pt x="20" y="6431"/>
                    <a:pt x="1" y="6521"/>
                    <a:pt x="14" y="6610"/>
                  </a:cubicBezTo>
                  <a:lnTo>
                    <a:pt x="521" y="9685"/>
                  </a:lnTo>
                  <a:cubicBezTo>
                    <a:pt x="547" y="9839"/>
                    <a:pt x="681" y="9955"/>
                    <a:pt x="842" y="9955"/>
                  </a:cubicBezTo>
                  <a:lnTo>
                    <a:pt x="874" y="9955"/>
                  </a:lnTo>
                  <a:cubicBezTo>
                    <a:pt x="17744" y="8363"/>
                    <a:pt x="28002" y="2932"/>
                    <a:pt x="28104" y="2881"/>
                  </a:cubicBezTo>
                  <a:cubicBezTo>
                    <a:pt x="28239" y="2804"/>
                    <a:pt x="28310" y="2643"/>
                    <a:pt x="28258" y="2489"/>
                  </a:cubicBezTo>
                  <a:lnTo>
                    <a:pt x="27495" y="223"/>
                  </a:lnTo>
                  <a:cubicBezTo>
                    <a:pt x="27450" y="85"/>
                    <a:pt x="27322" y="0"/>
                    <a:pt x="2718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2" name="Google Shape;1889;p14">
              <a:extLst>
                <a:ext uri="{FF2B5EF4-FFF2-40B4-BE49-F238E27FC236}">
                  <a16:creationId xmlns:a16="http://schemas.microsoft.com/office/drawing/2014/main" id="{C21D961C-AC2E-BD64-9942-E700ED9F12A2}"/>
                </a:ext>
              </a:extLst>
            </p:cNvPr>
            <p:cNvSpPr/>
            <p:nvPr/>
          </p:nvSpPr>
          <p:spPr>
            <a:xfrm>
              <a:off x="7603604" y="3332909"/>
              <a:ext cx="684946" cy="1565900"/>
            </a:xfrm>
            <a:custGeom>
              <a:avLst/>
              <a:gdLst/>
              <a:ahLst/>
              <a:cxnLst/>
              <a:rect l="l" t="t" r="r" b="b"/>
              <a:pathLst>
                <a:path w="25639" h="58615" extrusionOk="0">
                  <a:moveTo>
                    <a:pt x="1021" y="1"/>
                  </a:moveTo>
                  <a:cubicBezTo>
                    <a:pt x="1021" y="1"/>
                    <a:pt x="552" y="39"/>
                    <a:pt x="0" y="110"/>
                  </a:cubicBezTo>
                  <a:cubicBezTo>
                    <a:pt x="1149" y="1939"/>
                    <a:pt x="2202" y="3827"/>
                    <a:pt x="3261" y="5714"/>
                  </a:cubicBezTo>
                  <a:cubicBezTo>
                    <a:pt x="6940" y="12287"/>
                    <a:pt x="10631" y="18905"/>
                    <a:pt x="13038" y="26044"/>
                  </a:cubicBezTo>
                  <a:cubicBezTo>
                    <a:pt x="14367" y="29998"/>
                    <a:pt x="15291" y="34074"/>
                    <a:pt x="16209" y="38144"/>
                  </a:cubicBezTo>
                  <a:cubicBezTo>
                    <a:pt x="16658" y="40127"/>
                    <a:pt x="17108" y="42111"/>
                    <a:pt x="17557" y="44095"/>
                  </a:cubicBezTo>
                  <a:cubicBezTo>
                    <a:pt x="17705" y="44762"/>
                    <a:pt x="17852" y="45423"/>
                    <a:pt x="18006" y="46078"/>
                  </a:cubicBezTo>
                  <a:cubicBezTo>
                    <a:pt x="18058" y="46309"/>
                    <a:pt x="18109" y="46540"/>
                    <a:pt x="18167" y="46778"/>
                  </a:cubicBezTo>
                  <a:cubicBezTo>
                    <a:pt x="18751" y="49384"/>
                    <a:pt x="19322" y="52196"/>
                    <a:pt x="18282" y="54654"/>
                  </a:cubicBezTo>
                  <a:cubicBezTo>
                    <a:pt x="17602" y="56246"/>
                    <a:pt x="16325" y="57498"/>
                    <a:pt x="14996" y="58615"/>
                  </a:cubicBezTo>
                  <a:cubicBezTo>
                    <a:pt x="19258" y="57331"/>
                    <a:pt x="22956" y="55803"/>
                    <a:pt x="23893" y="54930"/>
                  </a:cubicBezTo>
                  <a:cubicBezTo>
                    <a:pt x="25639" y="53287"/>
                    <a:pt x="24278" y="47157"/>
                    <a:pt x="23476" y="44152"/>
                  </a:cubicBezTo>
                  <a:lnTo>
                    <a:pt x="23906" y="43985"/>
                  </a:lnTo>
                  <a:lnTo>
                    <a:pt x="20581" y="34074"/>
                  </a:lnTo>
                  <a:lnTo>
                    <a:pt x="14906" y="17102"/>
                  </a:lnTo>
                  <a:cubicBezTo>
                    <a:pt x="12749" y="13327"/>
                    <a:pt x="4674" y="4777"/>
                    <a:pt x="4674" y="4777"/>
                  </a:cubicBezTo>
                  <a:lnTo>
                    <a:pt x="4244" y="4218"/>
                  </a:lnTo>
                  <a:lnTo>
                    <a:pt x="1021" y="1"/>
                  </a:ln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3" name="Google Shape;1890;p14">
              <a:extLst>
                <a:ext uri="{FF2B5EF4-FFF2-40B4-BE49-F238E27FC236}">
                  <a16:creationId xmlns:a16="http://schemas.microsoft.com/office/drawing/2014/main" id="{A07E730C-8871-B7DB-102E-514485681CD9}"/>
                </a:ext>
              </a:extLst>
            </p:cNvPr>
            <p:cNvSpPr/>
            <p:nvPr/>
          </p:nvSpPr>
          <p:spPr>
            <a:xfrm>
              <a:off x="7521299" y="3812211"/>
              <a:ext cx="134457" cy="577605"/>
            </a:xfrm>
            <a:custGeom>
              <a:avLst/>
              <a:gdLst/>
              <a:ahLst/>
              <a:cxnLst/>
              <a:rect l="l" t="t" r="r" b="b"/>
              <a:pathLst>
                <a:path w="5033" h="21621" extrusionOk="0">
                  <a:moveTo>
                    <a:pt x="642" y="1"/>
                  </a:moveTo>
                  <a:lnTo>
                    <a:pt x="0" y="110"/>
                  </a:lnTo>
                  <a:cubicBezTo>
                    <a:pt x="26" y="257"/>
                    <a:pt x="2497" y="14746"/>
                    <a:pt x="4404" y="21621"/>
                  </a:cubicBezTo>
                  <a:lnTo>
                    <a:pt x="5033" y="21447"/>
                  </a:lnTo>
                  <a:cubicBezTo>
                    <a:pt x="3133" y="14604"/>
                    <a:pt x="668" y="148"/>
                    <a:pt x="64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4" name="Google Shape;1891;p14">
              <a:extLst>
                <a:ext uri="{FF2B5EF4-FFF2-40B4-BE49-F238E27FC236}">
                  <a16:creationId xmlns:a16="http://schemas.microsoft.com/office/drawing/2014/main" id="{1233A535-57AF-0EA5-9B2C-76CBF544760A}"/>
                </a:ext>
              </a:extLst>
            </p:cNvPr>
            <p:cNvSpPr/>
            <p:nvPr/>
          </p:nvSpPr>
          <p:spPr>
            <a:xfrm>
              <a:off x="7777136" y="3757340"/>
              <a:ext cx="165873" cy="566118"/>
            </a:xfrm>
            <a:custGeom>
              <a:avLst/>
              <a:gdLst/>
              <a:ahLst/>
              <a:cxnLst/>
              <a:rect l="l" t="t" r="r" b="b"/>
              <a:pathLst>
                <a:path w="6209" h="21191" extrusionOk="0">
                  <a:moveTo>
                    <a:pt x="630" y="0"/>
                  </a:moveTo>
                  <a:lnTo>
                    <a:pt x="1" y="187"/>
                  </a:lnTo>
                  <a:cubicBezTo>
                    <a:pt x="46" y="328"/>
                    <a:pt x="4173" y="14264"/>
                    <a:pt x="5566" y="21190"/>
                  </a:cubicBezTo>
                  <a:lnTo>
                    <a:pt x="6208" y="21062"/>
                  </a:lnTo>
                  <a:cubicBezTo>
                    <a:pt x="4809" y="14103"/>
                    <a:pt x="668" y="142"/>
                    <a:pt x="63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5" name="Google Shape;1892;p14">
              <a:extLst>
                <a:ext uri="{FF2B5EF4-FFF2-40B4-BE49-F238E27FC236}">
                  <a16:creationId xmlns:a16="http://schemas.microsoft.com/office/drawing/2014/main" id="{0C917073-126D-2F6F-7392-25104BDFC107}"/>
                </a:ext>
              </a:extLst>
            </p:cNvPr>
            <p:cNvSpPr/>
            <p:nvPr/>
          </p:nvSpPr>
          <p:spPr>
            <a:xfrm>
              <a:off x="7679898" y="3877206"/>
              <a:ext cx="114260" cy="484664"/>
            </a:xfrm>
            <a:custGeom>
              <a:avLst/>
              <a:gdLst/>
              <a:ahLst/>
              <a:cxnLst/>
              <a:rect l="l" t="t" r="r" b="b"/>
              <a:pathLst>
                <a:path w="4277" h="18142" extrusionOk="0">
                  <a:moveTo>
                    <a:pt x="643" y="0"/>
                  </a:moveTo>
                  <a:lnTo>
                    <a:pt x="1" y="129"/>
                  </a:lnTo>
                  <a:cubicBezTo>
                    <a:pt x="27" y="257"/>
                    <a:pt x="2594" y="12929"/>
                    <a:pt x="3634" y="18141"/>
                  </a:cubicBezTo>
                  <a:lnTo>
                    <a:pt x="4276" y="18013"/>
                  </a:lnTo>
                  <a:cubicBezTo>
                    <a:pt x="3236" y="12800"/>
                    <a:pt x="669" y="129"/>
                    <a:pt x="64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6" name="Google Shape;1893;p14">
              <a:extLst>
                <a:ext uri="{FF2B5EF4-FFF2-40B4-BE49-F238E27FC236}">
                  <a16:creationId xmlns:a16="http://schemas.microsoft.com/office/drawing/2014/main" id="{1888D742-01F7-134B-9FE7-7BC7E7C42B1F}"/>
                </a:ext>
              </a:extLst>
            </p:cNvPr>
            <p:cNvSpPr/>
            <p:nvPr/>
          </p:nvSpPr>
          <p:spPr>
            <a:xfrm>
              <a:off x="7410518" y="3908248"/>
              <a:ext cx="104803" cy="501120"/>
            </a:xfrm>
            <a:custGeom>
              <a:avLst/>
              <a:gdLst/>
              <a:ahLst/>
              <a:cxnLst/>
              <a:rect l="l" t="t" r="r" b="b"/>
              <a:pathLst>
                <a:path w="3923" h="18758" extrusionOk="0">
                  <a:moveTo>
                    <a:pt x="642" y="0"/>
                  </a:moveTo>
                  <a:lnTo>
                    <a:pt x="0" y="97"/>
                  </a:lnTo>
                  <a:cubicBezTo>
                    <a:pt x="26" y="238"/>
                    <a:pt x="2157" y="14322"/>
                    <a:pt x="3293" y="18757"/>
                  </a:cubicBezTo>
                  <a:lnTo>
                    <a:pt x="3922" y="18597"/>
                  </a:lnTo>
                  <a:cubicBezTo>
                    <a:pt x="2793" y="14193"/>
                    <a:pt x="668" y="142"/>
                    <a:pt x="64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7" name="Google Shape;1894;p14">
              <a:extLst>
                <a:ext uri="{FF2B5EF4-FFF2-40B4-BE49-F238E27FC236}">
                  <a16:creationId xmlns:a16="http://schemas.microsoft.com/office/drawing/2014/main" id="{F0DC74DF-1076-8A3A-8B01-3BC272A59846}"/>
                </a:ext>
              </a:extLst>
            </p:cNvPr>
            <p:cNvSpPr/>
            <p:nvPr/>
          </p:nvSpPr>
          <p:spPr>
            <a:xfrm>
              <a:off x="7925984" y="3789397"/>
              <a:ext cx="144582" cy="491342"/>
            </a:xfrm>
            <a:custGeom>
              <a:avLst/>
              <a:gdLst/>
              <a:ahLst/>
              <a:cxnLst/>
              <a:rect l="l" t="t" r="r" b="b"/>
              <a:pathLst>
                <a:path w="5412" h="18392" extrusionOk="0">
                  <a:moveTo>
                    <a:pt x="630" y="1"/>
                  </a:moveTo>
                  <a:lnTo>
                    <a:pt x="1" y="181"/>
                  </a:lnTo>
                  <a:cubicBezTo>
                    <a:pt x="46" y="335"/>
                    <a:pt x="4237" y="15131"/>
                    <a:pt x="4770" y="18392"/>
                  </a:cubicBezTo>
                  <a:lnTo>
                    <a:pt x="5412" y="18289"/>
                  </a:lnTo>
                  <a:cubicBezTo>
                    <a:pt x="4879" y="14990"/>
                    <a:pt x="803" y="611"/>
                    <a:pt x="63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8" name="Google Shape;1895;p14">
              <a:extLst>
                <a:ext uri="{FF2B5EF4-FFF2-40B4-BE49-F238E27FC236}">
                  <a16:creationId xmlns:a16="http://schemas.microsoft.com/office/drawing/2014/main" id="{F742C904-57D1-A0DC-0E6C-BFA54E19FD59}"/>
                </a:ext>
              </a:extLst>
            </p:cNvPr>
            <p:cNvSpPr/>
            <p:nvPr/>
          </p:nvSpPr>
          <p:spPr>
            <a:xfrm rot="5012803">
              <a:off x="7408865" y="4024822"/>
              <a:ext cx="335451" cy="266849"/>
            </a:xfrm>
            <a:custGeom>
              <a:avLst/>
              <a:gdLst/>
              <a:ahLst/>
              <a:cxnLst/>
              <a:rect l="l" t="t" r="r" b="b"/>
              <a:pathLst>
                <a:path w="12557" h="9989" extrusionOk="0">
                  <a:moveTo>
                    <a:pt x="5817" y="1"/>
                  </a:moveTo>
                  <a:cubicBezTo>
                    <a:pt x="5448" y="1"/>
                    <a:pt x="5060" y="44"/>
                    <a:pt x="4654" y="137"/>
                  </a:cubicBezTo>
                  <a:cubicBezTo>
                    <a:pt x="4539" y="162"/>
                    <a:pt x="4417" y="188"/>
                    <a:pt x="4301" y="227"/>
                  </a:cubicBezTo>
                  <a:cubicBezTo>
                    <a:pt x="655" y="1254"/>
                    <a:pt x="0" y="4605"/>
                    <a:pt x="1239" y="7095"/>
                  </a:cubicBezTo>
                  <a:cubicBezTo>
                    <a:pt x="2076" y="8885"/>
                    <a:pt x="3870" y="9989"/>
                    <a:pt x="5790" y="9989"/>
                  </a:cubicBezTo>
                  <a:cubicBezTo>
                    <a:pt x="6121" y="9989"/>
                    <a:pt x="6457" y="9956"/>
                    <a:pt x="6792" y="9888"/>
                  </a:cubicBezTo>
                  <a:cubicBezTo>
                    <a:pt x="12557" y="8838"/>
                    <a:pt x="11090" y="1"/>
                    <a:pt x="5817"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39" name="Google Shape;1896;p14">
              <a:extLst>
                <a:ext uri="{FF2B5EF4-FFF2-40B4-BE49-F238E27FC236}">
                  <a16:creationId xmlns:a16="http://schemas.microsoft.com/office/drawing/2014/main" id="{6F207BD3-C5BF-73A0-1D86-5CC2ACAEFBAE}"/>
                </a:ext>
              </a:extLst>
            </p:cNvPr>
            <p:cNvSpPr/>
            <p:nvPr/>
          </p:nvSpPr>
          <p:spPr>
            <a:xfrm rot="5749646">
              <a:off x="7435127" y="4004162"/>
              <a:ext cx="285910" cy="275544"/>
            </a:xfrm>
            <a:custGeom>
              <a:avLst/>
              <a:gdLst/>
              <a:ahLst/>
              <a:cxnLst/>
              <a:rect l="l" t="t" r="r" b="b"/>
              <a:pathLst>
                <a:path w="10702" h="10314" extrusionOk="0">
                  <a:moveTo>
                    <a:pt x="5517" y="318"/>
                  </a:moveTo>
                  <a:cubicBezTo>
                    <a:pt x="6703" y="318"/>
                    <a:pt x="7837" y="837"/>
                    <a:pt x="8622" y="1731"/>
                  </a:cubicBezTo>
                  <a:cubicBezTo>
                    <a:pt x="9893" y="3137"/>
                    <a:pt x="10348" y="5358"/>
                    <a:pt x="9745" y="7129"/>
                  </a:cubicBezTo>
                  <a:cubicBezTo>
                    <a:pt x="9244" y="8612"/>
                    <a:pt x="8070" y="9588"/>
                    <a:pt x="6446" y="9883"/>
                  </a:cubicBezTo>
                  <a:cubicBezTo>
                    <a:pt x="6118" y="9951"/>
                    <a:pt x="5789" y="9984"/>
                    <a:pt x="5464" y="9984"/>
                  </a:cubicBezTo>
                  <a:cubicBezTo>
                    <a:pt x="3608" y="9984"/>
                    <a:pt x="1876" y="8912"/>
                    <a:pt x="1073" y="7181"/>
                  </a:cubicBezTo>
                  <a:cubicBezTo>
                    <a:pt x="405" y="5839"/>
                    <a:pt x="334" y="4305"/>
                    <a:pt x="887" y="3066"/>
                  </a:cubicBezTo>
                  <a:cubicBezTo>
                    <a:pt x="1426" y="1846"/>
                    <a:pt x="2511" y="973"/>
                    <a:pt x="4038" y="543"/>
                  </a:cubicBezTo>
                  <a:cubicBezTo>
                    <a:pt x="4147" y="505"/>
                    <a:pt x="4263" y="479"/>
                    <a:pt x="4379" y="453"/>
                  </a:cubicBezTo>
                  <a:cubicBezTo>
                    <a:pt x="4744" y="370"/>
                    <a:pt x="5117" y="325"/>
                    <a:pt x="5496" y="325"/>
                  </a:cubicBezTo>
                  <a:lnTo>
                    <a:pt x="5496" y="318"/>
                  </a:lnTo>
                  <a:cubicBezTo>
                    <a:pt x="5503" y="318"/>
                    <a:pt x="5510" y="318"/>
                    <a:pt x="5517" y="318"/>
                  </a:cubicBezTo>
                  <a:close/>
                  <a:moveTo>
                    <a:pt x="5503" y="0"/>
                  </a:moveTo>
                  <a:cubicBezTo>
                    <a:pt x="5115" y="0"/>
                    <a:pt x="4716" y="46"/>
                    <a:pt x="4308" y="139"/>
                  </a:cubicBezTo>
                  <a:cubicBezTo>
                    <a:pt x="4186" y="164"/>
                    <a:pt x="4058" y="197"/>
                    <a:pt x="3942" y="229"/>
                  </a:cubicBezTo>
                  <a:cubicBezTo>
                    <a:pt x="2331" y="684"/>
                    <a:pt x="1169" y="1622"/>
                    <a:pt x="585" y="2931"/>
                  </a:cubicBezTo>
                  <a:cubicBezTo>
                    <a:pt x="1" y="4260"/>
                    <a:pt x="71" y="5903"/>
                    <a:pt x="777" y="7322"/>
                  </a:cubicBezTo>
                  <a:cubicBezTo>
                    <a:pt x="1625" y="9145"/>
                    <a:pt x="3454" y="10313"/>
                    <a:pt x="5470" y="10313"/>
                  </a:cubicBezTo>
                  <a:cubicBezTo>
                    <a:pt x="5816" y="10307"/>
                    <a:pt x="6170" y="10275"/>
                    <a:pt x="6510" y="10204"/>
                  </a:cubicBezTo>
                  <a:cubicBezTo>
                    <a:pt x="8256" y="9890"/>
                    <a:pt x="9514" y="8830"/>
                    <a:pt x="10060" y="7232"/>
                  </a:cubicBezTo>
                  <a:cubicBezTo>
                    <a:pt x="10702" y="5358"/>
                    <a:pt x="10214" y="3002"/>
                    <a:pt x="8872" y="1512"/>
                  </a:cubicBezTo>
                  <a:cubicBezTo>
                    <a:pt x="7977" y="518"/>
                    <a:pt x="6806" y="0"/>
                    <a:pt x="550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0" name="Google Shape;1897;p14">
              <a:extLst>
                <a:ext uri="{FF2B5EF4-FFF2-40B4-BE49-F238E27FC236}">
                  <a16:creationId xmlns:a16="http://schemas.microsoft.com/office/drawing/2014/main" id="{09D91B97-AEFC-1DBB-1C84-42789D1F45BE}"/>
                </a:ext>
              </a:extLst>
            </p:cNvPr>
            <p:cNvSpPr/>
            <p:nvPr/>
          </p:nvSpPr>
          <p:spPr>
            <a:xfrm rot="5012803">
              <a:off x="7530312" y="3970713"/>
              <a:ext cx="148692" cy="183527"/>
            </a:xfrm>
            <a:custGeom>
              <a:avLst/>
              <a:gdLst/>
              <a:ahLst/>
              <a:cxnLst/>
              <a:rect l="l" t="t" r="r" b="b"/>
              <a:pathLst>
                <a:path w="5566" h="6870" extrusionOk="0">
                  <a:moveTo>
                    <a:pt x="4301" y="1"/>
                  </a:moveTo>
                  <a:cubicBezTo>
                    <a:pt x="655" y="1028"/>
                    <a:pt x="0" y="4378"/>
                    <a:pt x="1239" y="6869"/>
                  </a:cubicBezTo>
                  <a:cubicBezTo>
                    <a:pt x="5566" y="4558"/>
                    <a:pt x="4301" y="1"/>
                    <a:pt x="430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1" name="Google Shape;1898;p14">
              <a:extLst>
                <a:ext uri="{FF2B5EF4-FFF2-40B4-BE49-F238E27FC236}">
                  <a16:creationId xmlns:a16="http://schemas.microsoft.com/office/drawing/2014/main" id="{C608B4E0-E384-B512-87DC-CE7749F27B40}"/>
                </a:ext>
              </a:extLst>
            </p:cNvPr>
            <p:cNvSpPr/>
            <p:nvPr/>
          </p:nvSpPr>
          <p:spPr>
            <a:xfrm rot="4723234">
              <a:off x="7757752" y="3964617"/>
              <a:ext cx="318291" cy="253351"/>
            </a:xfrm>
            <a:custGeom>
              <a:avLst/>
              <a:gdLst/>
              <a:ahLst/>
              <a:cxnLst/>
              <a:rect l="l" t="t" r="r" b="b"/>
              <a:pathLst>
                <a:path w="11915" h="9484" extrusionOk="0">
                  <a:moveTo>
                    <a:pt x="5539" y="0"/>
                  </a:moveTo>
                  <a:cubicBezTo>
                    <a:pt x="5181" y="0"/>
                    <a:pt x="4804" y="43"/>
                    <a:pt x="4410" y="135"/>
                  </a:cubicBezTo>
                  <a:cubicBezTo>
                    <a:pt x="4301" y="161"/>
                    <a:pt x="4192" y="187"/>
                    <a:pt x="4083" y="219"/>
                  </a:cubicBezTo>
                  <a:cubicBezTo>
                    <a:pt x="617" y="1201"/>
                    <a:pt x="0" y="4372"/>
                    <a:pt x="1175" y="6741"/>
                  </a:cubicBezTo>
                  <a:cubicBezTo>
                    <a:pt x="1973" y="8440"/>
                    <a:pt x="3668" y="9483"/>
                    <a:pt x="5489" y="9483"/>
                  </a:cubicBezTo>
                  <a:cubicBezTo>
                    <a:pt x="5807" y="9483"/>
                    <a:pt x="6130" y="9451"/>
                    <a:pt x="6452" y="9385"/>
                  </a:cubicBezTo>
                  <a:cubicBezTo>
                    <a:pt x="11914" y="8379"/>
                    <a:pt x="10536" y="0"/>
                    <a:pt x="553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2" name="Google Shape;1899;p14">
              <a:extLst>
                <a:ext uri="{FF2B5EF4-FFF2-40B4-BE49-F238E27FC236}">
                  <a16:creationId xmlns:a16="http://schemas.microsoft.com/office/drawing/2014/main" id="{FF74519C-7E9F-3782-F9FE-F8655CE57236}"/>
                </a:ext>
              </a:extLst>
            </p:cNvPr>
            <p:cNvSpPr/>
            <p:nvPr/>
          </p:nvSpPr>
          <p:spPr>
            <a:xfrm rot="5547389">
              <a:off x="7779374" y="3944655"/>
              <a:ext cx="272195" cy="262016"/>
            </a:xfrm>
            <a:custGeom>
              <a:avLst/>
              <a:gdLst/>
              <a:ahLst/>
              <a:cxnLst/>
              <a:rect l="l" t="t" r="r" b="b"/>
              <a:pathLst>
                <a:path w="10189" h="9808" extrusionOk="0">
                  <a:moveTo>
                    <a:pt x="5267" y="320"/>
                  </a:moveTo>
                  <a:cubicBezTo>
                    <a:pt x="6383" y="320"/>
                    <a:pt x="7452" y="801"/>
                    <a:pt x="8192" y="1642"/>
                  </a:cubicBezTo>
                  <a:cubicBezTo>
                    <a:pt x="9392" y="2965"/>
                    <a:pt x="9835" y="5070"/>
                    <a:pt x="9264" y="6758"/>
                  </a:cubicBezTo>
                  <a:cubicBezTo>
                    <a:pt x="8789" y="8171"/>
                    <a:pt x="7678" y="9101"/>
                    <a:pt x="6138" y="9384"/>
                  </a:cubicBezTo>
                  <a:cubicBezTo>
                    <a:pt x="5824" y="9449"/>
                    <a:pt x="5509" y="9481"/>
                    <a:pt x="5199" y="9481"/>
                  </a:cubicBezTo>
                  <a:cubicBezTo>
                    <a:pt x="3440" y="9481"/>
                    <a:pt x="1804" y="8465"/>
                    <a:pt x="1041" y="6823"/>
                  </a:cubicBezTo>
                  <a:cubicBezTo>
                    <a:pt x="405" y="5552"/>
                    <a:pt x="341" y="4094"/>
                    <a:pt x="861" y="2926"/>
                  </a:cubicBezTo>
                  <a:cubicBezTo>
                    <a:pt x="1374" y="1771"/>
                    <a:pt x="2402" y="943"/>
                    <a:pt x="3846" y="538"/>
                  </a:cubicBezTo>
                  <a:cubicBezTo>
                    <a:pt x="3955" y="506"/>
                    <a:pt x="4064" y="474"/>
                    <a:pt x="4160" y="448"/>
                  </a:cubicBezTo>
                  <a:cubicBezTo>
                    <a:pt x="4513" y="365"/>
                    <a:pt x="4879" y="320"/>
                    <a:pt x="5245" y="320"/>
                  </a:cubicBezTo>
                  <a:cubicBezTo>
                    <a:pt x="5253" y="320"/>
                    <a:pt x="5260" y="320"/>
                    <a:pt x="5267" y="320"/>
                  </a:cubicBezTo>
                  <a:close/>
                  <a:moveTo>
                    <a:pt x="5256" y="0"/>
                  </a:moveTo>
                  <a:cubicBezTo>
                    <a:pt x="4877" y="0"/>
                    <a:pt x="4484" y="46"/>
                    <a:pt x="4083" y="140"/>
                  </a:cubicBezTo>
                  <a:cubicBezTo>
                    <a:pt x="3981" y="166"/>
                    <a:pt x="3865" y="192"/>
                    <a:pt x="3756" y="224"/>
                  </a:cubicBezTo>
                  <a:cubicBezTo>
                    <a:pt x="2222" y="654"/>
                    <a:pt x="1118" y="1533"/>
                    <a:pt x="559" y="2791"/>
                  </a:cubicBezTo>
                  <a:cubicBezTo>
                    <a:pt x="1" y="4050"/>
                    <a:pt x="71" y="5616"/>
                    <a:pt x="745" y="6964"/>
                  </a:cubicBezTo>
                  <a:cubicBezTo>
                    <a:pt x="1548" y="8697"/>
                    <a:pt x="3287" y="9808"/>
                    <a:pt x="5200" y="9808"/>
                  </a:cubicBezTo>
                  <a:cubicBezTo>
                    <a:pt x="5534" y="9808"/>
                    <a:pt x="5868" y="9776"/>
                    <a:pt x="6202" y="9711"/>
                  </a:cubicBezTo>
                  <a:cubicBezTo>
                    <a:pt x="7864" y="9403"/>
                    <a:pt x="9065" y="8389"/>
                    <a:pt x="9578" y="6868"/>
                  </a:cubicBezTo>
                  <a:cubicBezTo>
                    <a:pt x="10188" y="5070"/>
                    <a:pt x="9719" y="2836"/>
                    <a:pt x="8436" y="1424"/>
                  </a:cubicBezTo>
                  <a:cubicBezTo>
                    <a:pt x="7587" y="487"/>
                    <a:pt x="6487" y="0"/>
                    <a:pt x="5256"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3" name="Google Shape;1900;p14">
              <a:extLst>
                <a:ext uri="{FF2B5EF4-FFF2-40B4-BE49-F238E27FC236}">
                  <a16:creationId xmlns:a16="http://schemas.microsoft.com/office/drawing/2014/main" id="{2347D28B-E4E9-91E2-D769-3884597FC7CE}"/>
                </a:ext>
              </a:extLst>
            </p:cNvPr>
            <p:cNvSpPr/>
            <p:nvPr/>
          </p:nvSpPr>
          <p:spPr>
            <a:xfrm rot="4723234">
              <a:off x="7862039" y="3910751"/>
              <a:ext cx="141234" cy="174252"/>
            </a:xfrm>
            <a:custGeom>
              <a:avLst/>
              <a:gdLst/>
              <a:ahLst/>
              <a:cxnLst/>
              <a:rect l="l" t="t" r="r" b="b"/>
              <a:pathLst>
                <a:path w="5287" h="6523" extrusionOk="0">
                  <a:moveTo>
                    <a:pt x="4083" y="1"/>
                  </a:moveTo>
                  <a:cubicBezTo>
                    <a:pt x="4083" y="1"/>
                    <a:pt x="4083" y="1"/>
                    <a:pt x="4083" y="1"/>
                  </a:cubicBezTo>
                  <a:cubicBezTo>
                    <a:pt x="617" y="983"/>
                    <a:pt x="0" y="4154"/>
                    <a:pt x="1175" y="6523"/>
                  </a:cubicBezTo>
                  <a:cubicBezTo>
                    <a:pt x="5287" y="4329"/>
                    <a:pt x="4085" y="1"/>
                    <a:pt x="40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4" name="Google Shape;1901;p14">
              <a:extLst>
                <a:ext uri="{FF2B5EF4-FFF2-40B4-BE49-F238E27FC236}">
                  <a16:creationId xmlns:a16="http://schemas.microsoft.com/office/drawing/2014/main" id="{8C4DFBF1-09CF-A62E-A980-A2D3F61F1822}"/>
                </a:ext>
              </a:extLst>
            </p:cNvPr>
            <p:cNvSpPr/>
            <p:nvPr/>
          </p:nvSpPr>
          <p:spPr>
            <a:xfrm rot="9160486" flipH="1">
              <a:off x="7544928" y="4264139"/>
              <a:ext cx="146335" cy="80781"/>
            </a:xfrm>
            <a:custGeom>
              <a:avLst/>
              <a:gdLst/>
              <a:ahLst/>
              <a:cxnLst/>
              <a:rect l="l" t="t" r="r" b="b"/>
              <a:pathLst>
                <a:path w="5478" h="3024" extrusionOk="0">
                  <a:moveTo>
                    <a:pt x="2626" y="0"/>
                  </a:moveTo>
                  <a:cubicBezTo>
                    <a:pt x="2522" y="0"/>
                    <a:pt x="2423" y="17"/>
                    <a:pt x="2331" y="53"/>
                  </a:cubicBezTo>
                  <a:cubicBezTo>
                    <a:pt x="1214" y="490"/>
                    <a:pt x="1" y="2589"/>
                    <a:pt x="206" y="2980"/>
                  </a:cubicBezTo>
                  <a:cubicBezTo>
                    <a:pt x="222" y="3011"/>
                    <a:pt x="252" y="3024"/>
                    <a:pt x="294" y="3024"/>
                  </a:cubicBezTo>
                  <a:cubicBezTo>
                    <a:pt x="597" y="3024"/>
                    <a:pt x="1539"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72" y="0"/>
                    <a:pt x="2626" y="0"/>
                  </a:cubicBezTo>
                  <a:close/>
                </a:path>
              </a:pathLst>
            </a:custGeom>
            <a:solidFill>
              <a:srgbClr val="7F332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5" name="Google Shape;1902;p14">
              <a:extLst>
                <a:ext uri="{FF2B5EF4-FFF2-40B4-BE49-F238E27FC236}">
                  <a16:creationId xmlns:a16="http://schemas.microsoft.com/office/drawing/2014/main" id="{6634D462-5812-716B-C222-DA9A9FF7F6B1}"/>
                </a:ext>
              </a:extLst>
            </p:cNvPr>
            <p:cNvSpPr/>
            <p:nvPr/>
          </p:nvSpPr>
          <p:spPr>
            <a:xfrm rot="9160486" flipH="1">
              <a:off x="7540012" y="4254986"/>
              <a:ext cx="157448" cy="98305"/>
            </a:xfrm>
            <a:custGeom>
              <a:avLst/>
              <a:gdLst/>
              <a:ahLst/>
              <a:cxnLst/>
              <a:rect l="l" t="t" r="r" b="b"/>
              <a:pathLst>
                <a:path w="5894" h="3680" extrusionOk="0">
                  <a:moveTo>
                    <a:pt x="2800" y="649"/>
                  </a:moveTo>
                  <a:cubicBezTo>
                    <a:pt x="2992" y="662"/>
                    <a:pt x="3172" y="720"/>
                    <a:pt x="3339" y="809"/>
                  </a:cubicBezTo>
                  <a:cubicBezTo>
                    <a:pt x="4007" y="1130"/>
                    <a:pt x="4668" y="1830"/>
                    <a:pt x="4982" y="2241"/>
                  </a:cubicBezTo>
                  <a:cubicBezTo>
                    <a:pt x="4880" y="2234"/>
                    <a:pt x="4770" y="2222"/>
                    <a:pt x="4674" y="2215"/>
                  </a:cubicBezTo>
                  <a:cubicBezTo>
                    <a:pt x="4353" y="2187"/>
                    <a:pt x="3962" y="2152"/>
                    <a:pt x="3544" y="2152"/>
                  </a:cubicBezTo>
                  <a:cubicBezTo>
                    <a:pt x="3286" y="2152"/>
                    <a:pt x="3018" y="2166"/>
                    <a:pt x="2748" y="2202"/>
                  </a:cubicBezTo>
                  <a:cubicBezTo>
                    <a:pt x="2036" y="2305"/>
                    <a:pt x="1400" y="2607"/>
                    <a:pt x="938" y="2825"/>
                  </a:cubicBezTo>
                  <a:cubicBezTo>
                    <a:pt x="880" y="2851"/>
                    <a:pt x="823" y="2883"/>
                    <a:pt x="758" y="2909"/>
                  </a:cubicBezTo>
                  <a:cubicBezTo>
                    <a:pt x="1002" y="2286"/>
                    <a:pt x="1837" y="996"/>
                    <a:pt x="2626" y="681"/>
                  </a:cubicBezTo>
                  <a:cubicBezTo>
                    <a:pt x="2684" y="662"/>
                    <a:pt x="2742" y="649"/>
                    <a:pt x="2800" y="649"/>
                  </a:cubicBezTo>
                  <a:close/>
                  <a:moveTo>
                    <a:pt x="2808" y="1"/>
                  </a:moveTo>
                  <a:cubicBezTo>
                    <a:pt x="2664" y="1"/>
                    <a:pt x="2524" y="25"/>
                    <a:pt x="2389" y="78"/>
                  </a:cubicBezTo>
                  <a:cubicBezTo>
                    <a:pt x="1426" y="456"/>
                    <a:pt x="476" y="1830"/>
                    <a:pt x="155" y="2677"/>
                  </a:cubicBezTo>
                  <a:cubicBezTo>
                    <a:pt x="20" y="3030"/>
                    <a:pt x="1" y="3281"/>
                    <a:pt x="97" y="3461"/>
                  </a:cubicBezTo>
                  <a:cubicBezTo>
                    <a:pt x="159" y="3591"/>
                    <a:pt x="287" y="3679"/>
                    <a:pt x="435" y="3679"/>
                  </a:cubicBezTo>
                  <a:cubicBezTo>
                    <a:pt x="440" y="3679"/>
                    <a:pt x="445" y="3679"/>
                    <a:pt x="450" y="3679"/>
                  </a:cubicBezTo>
                  <a:cubicBezTo>
                    <a:pt x="662" y="3679"/>
                    <a:pt x="925" y="3550"/>
                    <a:pt x="1221" y="3409"/>
                  </a:cubicBezTo>
                  <a:cubicBezTo>
                    <a:pt x="1651" y="3210"/>
                    <a:pt x="2228" y="2934"/>
                    <a:pt x="2838" y="2844"/>
                  </a:cubicBezTo>
                  <a:cubicBezTo>
                    <a:pt x="3075" y="2811"/>
                    <a:pt x="3315" y="2799"/>
                    <a:pt x="3549" y="2799"/>
                  </a:cubicBezTo>
                  <a:cubicBezTo>
                    <a:pt x="3942" y="2799"/>
                    <a:pt x="4314" y="2833"/>
                    <a:pt x="4616" y="2857"/>
                  </a:cubicBezTo>
                  <a:cubicBezTo>
                    <a:pt x="4859" y="2880"/>
                    <a:pt x="5053" y="2899"/>
                    <a:pt x="5212" y="2899"/>
                  </a:cubicBezTo>
                  <a:cubicBezTo>
                    <a:pt x="5410" y="2899"/>
                    <a:pt x="5552" y="2869"/>
                    <a:pt x="5663" y="2780"/>
                  </a:cubicBezTo>
                  <a:cubicBezTo>
                    <a:pt x="5785" y="2677"/>
                    <a:pt x="5894" y="2485"/>
                    <a:pt x="5682" y="2119"/>
                  </a:cubicBezTo>
                  <a:cubicBezTo>
                    <a:pt x="5345" y="1537"/>
                    <a:pt x="3963" y="1"/>
                    <a:pt x="280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6" name="Google Shape;1903;p14">
              <a:extLst>
                <a:ext uri="{FF2B5EF4-FFF2-40B4-BE49-F238E27FC236}">
                  <a16:creationId xmlns:a16="http://schemas.microsoft.com/office/drawing/2014/main" id="{AAAC14D6-D26D-1ED3-913D-10444A2CC943}"/>
                </a:ext>
              </a:extLst>
            </p:cNvPr>
            <p:cNvSpPr/>
            <p:nvPr/>
          </p:nvSpPr>
          <p:spPr>
            <a:xfrm rot="9160486" flipH="1">
              <a:off x="7877421" y="4201967"/>
              <a:ext cx="146335" cy="80781"/>
            </a:xfrm>
            <a:custGeom>
              <a:avLst/>
              <a:gdLst/>
              <a:ahLst/>
              <a:cxnLst/>
              <a:rect l="l" t="t" r="r" b="b"/>
              <a:pathLst>
                <a:path w="5478" h="3024" extrusionOk="0">
                  <a:moveTo>
                    <a:pt x="2634" y="0"/>
                  </a:moveTo>
                  <a:cubicBezTo>
                    <a:pt x="2532" y="0"/>
                    <a:pt x="2435" y="17"/>
                    <a:pt x="2344" y="53"/>
                  </a:cubicBezTo>
                  <a:cubicBezTo>
                    <a:pt x="1246" y="490"/>
                    <a:pt x="1" y="2602"/>
                    <a:pt x="206" y="2980"/>
                  </a:cubicBezTo>
                  <a:cubicBezTo>
                    <a:pt x="221" y="3010"/>
                    <a:pt x="250" y="3024"/>
                    <a:pt x="292" y="3024"/>
                  </a:cubicBezTo>
                  <a:cubicBezTo>
                    <a:pt x="591" y="3024"/>
                    <a:pt x="1533" y="2349"/>
                    <a:pt x="2613" y="2197"/>
                  </a:cubicBezTo>
                  <a:cubicBezTo>
                    <a:pt x="2872" y="2161"/>
                    <a:pt x="3131" y="2147"/>
                    <a:pt x="3380" y="2147"/>
                  </a:cubicBezTo>
                  <a:cubicBezTo>
                    <a:pt x="4061" y="2147"/>
                    <a:pt x="4669" y="2247"/>
                    <a:pt x="5014" y="2247"/>
                  </a:cubicBezTo>
                  <a:cubicBezTo>
                    <a:pt x="5140" y="2247"/>
                    <a:pt x="5231" y="2234"/>
                    <a:pt x="5277" y="2197"/>
                  </a:cubicBezTo>
                  <a:cubicBezTo>
                    <a:pt x="5477" y="2038"/>
                    <a:pt x="3766" y="0"/>
                    <a:pt x="2634" y="0"/>
                  </a:cubicBezTo>
                  <a:close/>
                </a:path>
              </a:pathLst>
            </a:custGeom>
            <a:solidFill>
              <a:srgbClr val="7F332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7" name="Google Shape;1904;p14">
              <a:extLst>
                <a:ext uri="{FF2B5EF4-FFF2-40B4-BE49-F238E27FC236}">
                  <a16:creationId xmlns:a16="http://schemas.microsoft.com/office/drawing/2014/main" id="{4D538A25-F37C-BB0C-0019-EDCA0D4450A3}"/>
                </a:ext>
              </a:extLst>
            </p:cNvPr>
            <p:cNvSpPr/>
            <p:nvPr/>
          </p:nvSpPr>
          <p:spPr>
            <a:xfrm rot="9160486" flipH="1">
              <a:off x="7872520" y="4192876"/>
              <a:ext cx="157288" cy="98278"/>
            </a:xfrm>
            <a:custGeom>
              <a:avLst/>
              <a:gdLst/>
              <a:ahLst/>
              <a:cxnLst/>
              <a:rect l="l" t="t" r="r" b="b"/>
              <a:pathLst>
                <a:path w="5888" h="3679" extrusionOk="0">
                  <a:moveTo>
                    <a:pt x="2812" y="649"/>
                  </a:moveTo>
                  <a:cubicBezTo>
                    <a:pt x="2992" y="662"/>
                    <a:pt x="3172" y="713"/>
                    <a:pt x="3332" y="796"/>
                  </a:cubicBezTo>
                  <a:cubicBezTo>
                    <a:pt x="3974" y="1111"/>
                    <a:pt x="4661" y="1817"/>
                    <a:pt x="4976" y="2234"/>
                  </a:cubicBezTo>
                  <a:cubicBezTo>
                    <a:pt x="4879" y="2228"/>
                    <a:pt x="4770" y="2222"/>
                    <a:pt x="4668" y="2209"/>
                  </a:cubicBezTo>
                  <a:cubicBezTo>
                    <a:pt x="4350" y="2181"/>
                    <a:pt x="3961" y="2146"/>
                    <a:pt x="3542" y="2146"/>
                  </a:cubicBezTo>
                  <a:cubicBezTo>
                    <a:pt x="3284" y="2146"/>
                    <a:pt x="3014" y="2159"/>
                    <a:pt x="2742" y="2196"/>
                  </a:cubicBezTo>
                  <a:cubicBezTo>
                    <a:pt x="2036" y="2299"/>
                    <a:pt x="1400" y="2600"/>
                    <a:pt x="938" y="2825"/>
                  </a:cubicBezTo>
                  <a:lnTo>
                    <a:pt x="765" y="2902"/>
                  </a:lnTo>
                  <a:cubicBezTo>
                    <a:pt x="1022" y="2273"/>
                    <a:pt x="1856" y="995"/>
                    <a:pt x="2639" y="681"/>
                  </a:cubicBezTo>
                  <a:cubicBezTo>
                    <a:pt x="2697" y="662"/>
                    <a:pt x="2755" y="649"/>
                    <a:pt x="2812" y="649"/>
                  </a:cubicBezTo>
                  <a:close/>
                  <a:moveTo>
                    <a:pt x="2815" y="1"/>
                  </a:moveTo>
                  <a:cubicBezTo>
                    <a:pt x="2672" y="1"/>
                    <a:pt x="2534" y="25"/>
                    <a:pt x="2402" y="77"/>
                  </a:cubicBezTo>
                  <a:cubicBezTo>
                    <a:pt x="1458" y="450"/>
                    <a:pt x="450" y="1875"/>
                    <a:pt x="136" y="2729"/>
                  </a:cubicBezTo>
                  <a:cubicBezTo>
                    <a:pt x="14" y="3062"/>
                    <a:pt x="1" y="3287"/>
                    <a:pt x="97" y="3460"/>
                  </a:cubicBezTo>
                  <a:cubicBezTo>
                    <a:pt x="153" y="3591"/>
                    <a:pt x="287" y="3679"/>
                    <a:pt x="429" y="3679"/>
                  </a:cubicBezTo>
                  <a:cubicBezTo>
                    <a:pt x="434" y="3679"/>
                    <a:pt x="439" y="3679"/>
                    <a:pt x="444" y="3679"/>
                  </a:cubicBezTo>
                  <a:cubicBezTo>
                    <a:pt x="656" y="3679"/>
                    <a:pt x="925" y="3550"/>
                    <a:pt x="1214" y="3409"/>
                  </a:cubicBezTo>
                  <a:cubicBezTo>
                    <a:pt x="1644" y="3210"/>
                    <a:pt x="2222" y="2928"/>
                    <a:pt x="2832" y="2844"/>
                  </a:cubicBezTo>
                  <a:cubicBezTo>
                    <a:pt x="3076" y="2810"/>
                    <a:pt x="3325" y="2797"/>
                    <a:pt x="3565" y="2797"/>
                  </a:cubicBezTo>
                  <a:cubicBezTo>
                    <a:pt x="3950" y="2797"/>
                    <a:pt x="4314" y="2829"/>
                    <a:pt x="4610" y="2857"/>
                  </a:cubicBezTo>
                  <a:cubicBezTo>
                    <a:pt x="4852" y="2880"/>
                    <a:pt x="5047" y="2899"/>
                    <a:pt x="5205" y="2899"/>
                  </a:cubicBezTo>
                  <a:cubicBezTo>
                    <a:pt x="5403" y="2899"/>
                    <a:pt x="5546" y="2869"/>
                    <a:pt x="5656" y="2780"/>
                  </a:cubicBezTo>
                  <a:cubicBezTo>
                    <a:pt x="5785" y="2677"/>
                    <a:pt x="5887" y="2485"/>
                    <a:pt x="5669" y="2112"/>
                  </a:cubicBezTo>
                  <a:cubicBezTo>
                    <a:pt x="5338" y="1531"/>
                    <a:pt x="3953" y="1"/>
                    <a:pt x="281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8" name="Google Shape;1905;p14">
              <a:extLst>
                <a:ext uri="{FF2B5EF4-FFF2-40B4-BE49-F238E27FC236}">
                  <a16:creationId xmlns:a16="http://schemas.microsoft.com/office/drawing/2014/main" id="{B7CD4A6A-6E45-31C7-7BBE-90F1E7D7ECDC}"/>
                </a:ext>
              </a:extLst>
            </p:cNvPr>
            <p:cNvSpPr/>
            <p:nvPr/>
          </p:nvSpPr>
          <p:spPr>
            <a:xfrm rot="9160486" flipH="1">
              <a:off x="7360478" y="3962374"/>
              <a:ext cx="134635" cy="58422"/>
            </a:xfrm>
            <a:custGeom>
              <a:avLst/>
              <a:gdLst/>
              <a:ahLst/>
              <a:cxnLst/>
              <a:rect l="l" t="t" r="r" b="b"/>
              <a:pathLst>
                <a:path w="5040" h="2187" extrusionOk="0">
                  <a:moveTo>
                    <a:pt x="3218" y="0"/>
                  </a:moveTo>
                  <a:cubicBezTo>
                    <a:pt x="2949" y="0"/>
                    <a:pt x="2661" y="22"/>
                    <a:pt x="2363" y="67"/>
                  </a:cubicBezTo>
                  <a:cubicBezTo>
                    <a:pt x="1015" y="266"/>
                    <a:pt x="1" y="914"/>
                    <a:pt x="84" y="1473"/>
                  </a:cubicBezTo>
                  <a:cubicBezTo>
                    <a:pt x="155" y="1910"/>
                    <a:pt x="872" y="2186"/>
                    <a:pt x="1831" y="2186"/>
                  </a:cubicBezTo>
                  <a:cubicBezTo>
                    <a:pt x="2095" y="2186"/>
                    <a:pt x="2378" y="2165"/>
                    <a:pt x="2671" y="2121"/>
                  </a:cubicBezTo>
                  <a:cubicBezTo>
                    <a:pt x="4026" y="1922"/>
                    <a:pt x="5040" y="1293"/>
                    <a:pt x="4956" y="722"/>
                  </a:cubicBezTo>
                  <a:cubicBezTo>
                    <a:pt x="4886" y="271"/>
                    <a:pt x="4172" y="0"/>
                    <a:pt x="3218" y="0"/>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49" name="Google Shape;1906;p14">
              <a:extLst>
                <a:ext uri="{FF2B5EF4-FFF2-40B4-BE49-F238E27FC236}">
                  <a16:creationId xmlns:a16="http://schemas.microsoft.com/office/drawing/2014/main" id="{272D7F7E-BE46-4365-54A3-5EAC1998C27F}"/>
                </a:ext>
              </a:extLst>
            </p:cNvPr>
            <p:cNvSpPr/>
            <p:nvPr/>
          </p:nvSpPr>
          <p:spPr>
            <a:xfrm rot="9160486" flipH="1">
              <a:off x="7872255" y="3817212"/>
              <a:ext cx="134635" cy="58369"/>
            </a:xfrm>
            <a:custGeom>
              <a:avLst/>
              <a:gdLst/>
              <a:ahLst/>
              <a:cxnLst/>
              <a:rect l="l" t="t" r="r" b="b"/>
              <a:pathLst>
                <a:path w="5040" h="2185" extrusionOk="0">
                  <a:moveTo>
                    <a:pt x="3209" y="1"/>
                  </a:moveTo>
                  <a:cubicBezTo>
                    <a:pt x="2943" y="1"/>
                    <a:pt x="2658" y="21"/>
                    <a:pt x="2363" y="65"/>
                  </a:cubicBezTo>
                  <a:cubicBezTo>
                    <a:pt x="1015" y="270"/>
                    <a:pt x="0" y="912"/>
                    <a:pt x="84" y="1471"/>
                  </a:cubicBezTo>
                  <a:cubicBezTo>
                    <a:pt x="149" y="1908"/>
                    <a:pt x="873" y="2184"/>
                    <a:pt x="1832" y="2184"/>
                  </a:cubicBezTo>
                  <a:cubicBezTo>
                    <a:pt x="2097" y="2184"/>
                    <a:pt x="2379" y="2163"/>
                    <a:pt x="2671" y="2119"/>
                  </a:cubicBezTo>
                  <a:cubicBezTo>
                    <a:pt x="4019" y="1920"/>
                    <a:pt x="5039" y="1291"/>
                    <a:pt x="4950" y="719"/>
                  </a:cubicBezTo>
                  <a:cubicBezTo>
                    <a:pt x="4874" y="268"/>
                    <a:pt x="4163" y="1"/>
                    <a:pt x="3209" y="1"/>
                  </a:cubicBezTo>
                  <a:close/>
                </a:path>
              </a:pathLst>
            </a:custGeom>
            <a:solidFill>
              <a:srgbClr val="FD6A5D">
                <a:alpha val="54189"/>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0" name="Google Shape;1907;p14">
              <a:extLst>
                <a:ext uri="{FF2B5EF4-FFF2-40B4-BE49-F238E27FC236}">
                  <a16:creationId xmlns:a16="http://schemas.microsoft.com/office/drawing/2014/main" id="{8AE72A25-38DA-D235-4183-EDC5D7D31570}"/>
                </a:ext>
              </a:extLst>
            </p:cNvPr>
            <p:cNvSpPr/>
            <p:nvPr/>
          </p:nvSpPr>
          <p:spPr>
            <a:xfrm rot="9160486" flipH="1">
              <a:off x="7614350" y="3845025"/>
              <a:ext cx="112116" cy="163459"/>
            </a:xfrm>
            <a:custGeom>
              <a:avLst/>
              <a:gdLst/>
              <a:ahLst/>
              <a:cxnLst/>
              <a:rect l="l" t="t" r="r" b="b"/>
              <a:pathLst>
                <a:path w="4197" h="6119" extrusionOk="0">
                  <a:moveTo>
                    <a:pt x="1831" y="0"/>
                  </a:moveTo>
                  <a:cubicBezTo>
                    <a:pt x="1813" y="0"/>
                    <a:pt x="1796" y="1"/>
                    <a:pt x="1778" y="2"/>
                  </a:cubicBezTo>
                  <a:cubicBezTo>
                    <a:pt x="0" y="92"/>
                    <a:pt x="77" y="3070"/>
                    <a:pt x="1021" y="4835"/>
                  </a:cubicBezTo>
                  <a:cubicBezTo>
                    <a:pt x="1423" y="5591"/>
                    <a:pt x="1991" y="6119"/>
                    <a:pt x="2631" y="6119"/>
                  </a:cubicBezTo>
                  <a:cubicBezTo>
                    <a:pt x="2737" y="6119"/>
                    <a:pt x="2844" y="6104"/>
                    <a:pt x="2953" y="6074"/>
                  </a:cubicBezTo>
                  <a:cubicBezTo>
                    <a:pt x="3730" y="5856"/>
                    <a:pt x="4063" y="5118"/>
                    <a:pt x="4108" y="4226"/>
                  </a:cubicBezTo>
                  <a:cubicBezTo>
                    <a:pt x="4197" y="2428"/>
                    <a:pt x="3069" y="0"/>
                    <a:pt x="1831"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1" name="Google Shape;1908;p14">
              <a:extLst>
                <a:ext uri="{FF2B5EF4-FFF2-40B4-BE49-F238E27FC236}">
                  <a16:creationId xmlns:a16="http://schemas.microsoft.com/office/drawing/2014/main" id="{DC7BCE20-CF06-8F1A-926F-77F3EC88DEA9}"/>
                </a:ext>
              </a:extLst>
            </p:cNvPr>
            <p:cNvSpPr/>
            <p:nvPr/>
          </p:nvSpPr>
          <p:spPr>
            <a:xfrm rot="9160486" flipH="1">
              <a:off x="7608120" y="3836827"/>
              <a:ext cx="125740" cy="179433"/>
            </a:xfrm>
            <a:custGeom>
              <a:avLst/>
              <a:gdLst/>
              <a:ahLst/>
              <a:cxnLst/>
              <a:rect l="l" t="t" r="r" b="b"/>
              <a:pathLst>
                <a:path w="4707" h="6717" extrusionOk="0">
                  <a:moveTo>
                    <a:pt x="2062" y="593"/>
                  </a:moveTo>
                  <a:cubicBezTo>
                    <a:pt x="2357" y="599"/>
                    <a:pt x="2633" y="804"/>
                    <a:pt x="2813" y="991"/>
                  </a:cubicBezTo>
                  <a:cubicBezTo>
                    <a:pt x="3551" y="1722"/>
                    <a:pt x="4103" y="3308"/>
                    <a:pt x="4045" y="4515"/>
                  </a:cubicBezTo>
                  <a:cubicBezTo>
                    <a:pt x="4019" y="5125"/>
                    <a:pt x="3833" y="5882"/>
                    <a:pt x="3108" y="6087"/>
                  </a:cubicBezTo>
                  <a:cubicBezTo>
                    <a:pt x="3024" y="6110"/>
                    <a:pt x="2943" y="6121"/>
                    <a:pt x="2864" y="6121"/>
                  </a:cubicBezTo>
                  <a:cubicBezTo>
                    <a:pt x="2193" y="6121"/>
                    <a:pt x="1705" y="5358"/>
                    <a:pt x="1516" y="4996"/>
                  </a:cubicBezTo>
                  <a:cubicBezTo>
                    <a:pt x="835" y="3732"/>
                    <a:pt x="688" y="1998"/>
                    <a:pt x="1176" y="1138"/>
                  </a:cubicBezTo>
                  <a:cubicBezTo>
                    <a:pt x="1368" y="792"/>
                    <a:pt x="1651" y="612"/>
                    <a:pt x="2029" y="593"/>
                  </a:cubicBezTo>
                  <a:close/>
                  <a:moveTo>
                    <a:pt x="2055" y="1"/>
                  </a:moveTo>
                  <a:cubicBezTo>
                    <a:pt x="2036" y="1"/>
                    <a:pt x="2017" y="1"/>
                    <a:pt x="1997" y="2"/>
                  </a:cubicBezTo>
                  <a:cubicBezTo>
                    <a:pt x="1413" y="34"/>
                    <a:pt x="951" y="329"/>
                    <a:pt x="656" y="849"/>
                  </a:cubicBezTo>
                  <a:cubicBezTo>
                    <a:pt x="1" y="2005"/>
                    <a:pt x="315" y="4008"/>
                    <a:pt x="989" y="5279"/>
                  </a:cubicBezTo>
                  <a:cubicBezTo>
                    <a:pt x="1490" y="6209"/>
                    <a:pt x="2151" y="6717"/>
                    <a:pt x="2857" y="6717"/>
                  </a:cubicBezTo>
                  <a:cubicBezTo>
                    <a:pt x="2992" y="6717"/>
                    <a:pt x="3134" y="6691"/>
                    <a:pt x="3268" y="6659"/>
                  </a:cubicBezTo>
                  <a:cubicBezTo>
                    <a:pt x="4096" y="6428"/>
                    <a:pt x="4584" y="5677"/>
                    <a:pt x="4636" y="4540"/>
                  </a:cubicBezTo>
                  <a:cubicBezTo>
                    <a:pt x="4706" y="3141"/>
                    <a:pt x="4103" y="1433"/>
                    <a:pt x="3236" y="567"/>
                  </a:cubicBezTo>
                  <a:cubicBezTo>
                    <a:pt x="2862" y="193"/>
                    <a:pt x="2459" y="1"/>
                    <a:pt x="205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2" name="Google Shape;1909;p14">
              <a:extLst>
                <a:ext uri="{FF2B5EF4-FFF2-40B4-BE49-F238E27FC236}">
                  <a16:creationId xmlns:a16="http://schemas.microsoft.com/office/drawing/2014/main" id="{307838A4-CFF0-3A1A-12AE-0585677F0322}"/>
                </a:ext>
              </a:extLst>
            </p:cNvPr>
            <p:cNvSpPr/>
            <p:nvPr/>
          </p:nvSpPr>
          <p:spPr>
            <a:xfrm rot="9160486" flipH="1">
              <a:off x="7615374" y="3845345"/>
              <a:ext cx="82517" cy="55270"/>
            </a:xfrm>
            <a:custGeom>
              <a:avLst/>
              <a:gdLst/>
              <a:ahLst/>
              <a:cxnLst/>
              <a:rect l="l" t="t" r="r" b="b"/>
              <a:pathLst>
                <a:path w="3089" h="2069" extrusionOk="0">
                  <a:moveTo>
                    <a:pt x="2060" y="1"/>
                  </a:moveTo>
                  <a:cubicBezTo>
                    <a:pt x="1312" y="1"/>
                    <a:pt x="576" y="271"/>
                    <a:pt x="1" y="785"/>
                  </a:cubicBezTo>
                  <a:cubicBezTo>
                    <a:pt x="403" y="1541"/>
                    <a:pt x="971" y="2069"/>
                    <a:pt x="1611" y="2069"/>
                  </a:cubicBezTo>
                  <a:cubicBezTo>
                    <a:pt x="1717" y="2069"/>
                    <a:pt x="1824" y="2054"/>
                    <a:pt x="1933" y="2024"/>
                  </a:cubicBezTo>
                  <a:cubicBezTo>
                    <a:pt x="2710" y="1806"/>
                    <a:pt x="3043" y="1068"/>
                    <a:pt x="3088" y="176"/>
                  </a:cubicBezTo>
                  <a:cubicBezTo>
                    <a:pt x="2752" y="58"/>
                    <a:pt x="2405" y="1"/>
                    <a:pt x="2060"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3" name="Google Shape;1910;p14">
              <a:extLst>
                <a:ext uri="{FF2B5EF4-FFF2-40B4-BE49-F238E27FC236}">
                  <a16:creationId xmlns:a16="http://schemas.microsoft.com/office/drawing/2014/main" id="{4448BF0D-DB0A-23B2-BF12-9390402EE7DA}"/>
                </a:ext>
              </a:extLst>
            </p:cNvPr>
            <p:cNvSpPr/>
            <p:nvPr/>
          </p:nvSpPr>
          <p:spPr>
            <a:xfrm rot="9160486" flipH="1">
              <a:off x="7609603" y="3840300"/>
              <a:ext cx="93657" cy="65688"/>
            </a:xfrm>
            <a:custGeom>
              <a:avLst/>
              <a:gdLst/>
              <a:ahLst/>
              <a:cxnLst/>
              <a:rect l="l" t="t" r="r" b="b"/>
              <a:pathLst>
                <a:path w="3506" h="2459" extrusionOk="0">
                  <a:moveTo>
                    <a:pt x="2276" y="394"/>
                  </a:moveTo>
                  <a:cubicBezTo>
                    <a:pt x="2552" y="394"/>
                    <a:pt x="2829" y="433"/>
                    <a:pt x="3101" y="514"/>
                  </a:cubicBezTo>
                  <a:cubicBezTo>
                    <a:pt x="3043" y="1124"/>
                    <a:pt x="2825" y="1830"/>
                    <a:pt x="2100" y="2029"/>
                  </a:cubicBezTo>
                  <a:cubicBezTo>
                    <a:pt x="2007" y="2054"/>
                    <a:pt x="1917" y="2066"/>
                    <a:pt x="1830" y="2066"/>
                  </a:cubicBezTo>
                  <a:cubicBezTo>
                    <a:pt x="1189" y="2066"/>
                    <a:pt x="712" y="1434"/>
                    <a:pt x="469" y="1027"/>
                  </a:cubicBezTo>
                  <a:cubicBezTo>
                    <a:pt x="987" y="613"/>
                    <a:pt x="1626" y="394"/>
                    <a:pt x="2276" y="394"/>
                  </a:cubicBezTo>
                  <a:close/>
                  <a:moveTo>
                    <a:pt x="2281" y="0"/>
                  </a:moveTo>
                  <a:cubicBezTo>
                    <a:pt x="1484" y="0"/>
                    <a:pt x="700" y="289"/>
                    <a:pt x="84" y="835"/>
                  </a:cubicBezTo>
                  <a:cubicBezTo>
                    <a:pt x="20" y="893"/>
                    <a:pt x="0" y="995"/>
                    <a:pt x="45" y="1072"/>
                  </a:cubicBezTo>
                  <a:cubicBezTo>
                    <a:pt x="527" y="1971"/>
                    <a:pt x="1156" y="2459"/>
                    <a:pt x="1823" y="2459"/>
                  </a:cubicBezTo>
                  <a:cubicBezTo>
                    <a:pt x="1952" y="2459"/>
                    <a:pt x="2080" y="2440"/>
                    <a:pt x="2209" y="2407"/>
                  </a:cubicBezTo>
                  <a:cubicBezTo>
                    <a:pt x="2992" y="2189"/>
                    <a:pt x="3454" y="1470"/>
                    <a:pt x="3505" y="379"/>
                  </a:cubicBezTo>
                  <a:cubicBezTo>
                    <a:pt x="3505" y="296"/>
                    <a:pt x="3454" y="212"/>
                    <a:pt x="3371" y="186"/>
                  </a:cubicBezTo>
                  <a:cubicBezTo>
                    <a:pt x="3015" y="61"/>
                    <a:pt x="2647" y="0"/>
                    <a:pt x="228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4" name="Google Shape;1911;p14">
              <a:extLst>
                <a:ext uri="{FF2B5EF4-FFF2-40B4-BE49-F238E27FC236}">
                  <a16:creationId xmlns:a16="http://schemas.microsoft.com/office/drawing/2014/main" id="{F5D1B218-54C9-441E-A301-E1C44419D6BD}"/>
                </a:ext>
              </a:extLst>
            </p:cNvPr>
            <p:cNvSpPr/>
            <p:nvPr/>
          </p:nvSpPr>
          <p:spPr>
            <a:xfrm>
              <a:off x="7598982" y="3367424"/>
              <a:ext cx="57117" cy="69272"/>
            </a:xfrm>
            <a:custGeom>
              <a:avLst/>
              <a:gdLst/>
              <a:ahLst/>
              <a:cxnLst/>
              <a:rect l="l" t="t" r="r" b="b"/>
              <a:pathLst>
                <a:path w="2138" h="2593" extrusionOk="0">
                  <a:moveTo>
                    <a:pt x="52" y="1"/>
                  </a:moveTo>
                  <a:cubicBezTo>
                    <a:pt x="41" y="1"/>
                    <a:pt x="29" y="4"/>
                    <a:pt x="19" y="12"/>
                  </a:cubicBezTo>
                  <a:cubicBezTo>
                    <a:pt x="0" y="31"/>
                    <a:pt x="0" y="63"/>
                    <a:pt x="19" y="82"/>
                  </a:cubicBezTo>
                  <a:cubicBezTo>
                    <a:pt x="167" y="307"/>
                    <a:pt x="308" y="525"/>
                    <a:pt x="462" y="750"/>
                  </a:cubicBezTo>
                  <a:cubicBezTo>
                    <a:pt x="610" y="975"/>
                    <a:pt x="764" y="1193"/>
                    <a:pt x="937" y="1398"/>
                  </a:cubicBezTo>
                  <a:cubicBezTo>
                    <a:pt x="1104" y="1604"/>
                    <a:pt x="1278" y="1809"/>
                    <a:pt x="1457" y="2008"/>
                  </a:cubicBezTo>
                  <a:cubicBezTo>
                    <a:pt x="1631" y="2201"/>
                    <a:pt x="1823" y="2393"/>
                    <a:pt x="2009" y="2573"/>
                  </a:cubicBezTo>
                  <a:cubicBezTo>
                    <a:pt x="2022" y="2586"/>
                    <a:pt x="2038" y="2592"/>
                    <a:pt x="2054" y="2592"/>
                  </a:cubicBezTo>
                  <a:cubicBezTo>
                    <a:pt x="2070" y="2592"/>
                    <a:pt x="2086" y="2586"/>
                    <a:pt x="2099" y="2573"/>
                  </a:cubicBezTo>
                  <a:cubicBezTo>
                    <a:pt x="2131" y="2554"/>
                    <a:pt x="2138" y="2515"/>
                    <a:pt x="2118" y="2483"/>
                  </a:cubicBezTo>
                  <a:cubicBezTo>
                    <a:pt x="1977" y="2271"/>
                    <a:pt x="1842" y="2040"/>
                    <a:pt x="1676" y="1828"/>
                  </a:cubicBezTo>
                  <a:cubicBezTo>
                    <a:pt x="1515" y="1617"/>
                    <a:pt x="1361" y="1405"/>
                    <a:pt x="1188" y="1199"/>
                  </a:cubicBezTo>
                  <a:cubicBezTo>
                    <a:pt x="1014" y="1000"/>
                    <a:pt x="841" y="801"/>
                    <a:pt x="661" y="602"/>
                  </a:cubicBezTo>
                  <a:cubicBezTo>
                    <a:pt x="482" y="410"/>
                    <a:pt x="289" y="217"/>
                    <a:pt x="96" y="38"/>
                  </a:cubicBezTo>
                  <a:cubicBezTo>
                    <a:pt x="96" y="31"/>
                    <a:pt x="96" y="31"/>
                    <a:pt x="96" y="25"/>
                  </a:cubicBezTo>
                  <a:cubicBezTo>
                    <a:pt x="85" y="9"/>
                    <a:pt x="68" y="1"/>
                    <a:pt x="5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5" name="Google Shape;1912;p14">
              <a:extLst>
                <a:ext uri="{FF2B5EF4-FFF2-40B4-BE49-F238E27FC236}">
                  <a16:creationId xmlns:a16="http://schemas.microsoft.com/office/drawing/2014/main" id="{4BC2C194-7946-CB21-74B2-99FBE832E551}"/>
                </a:ext>
              </a:extLst>
            </p:cNvPr>
            <p:cNvSpPr/>
            <p:nvPr/>
          </p:nvSpPr>
          <p:spPr>
            <a:xfrm>
              <a:off x="7692587" y="3518384"/>
              <a:ext cx="179926" cy="184146"/>
            </a:xfrm>
            <a:custGeom>
              <a:avLst/>
              <a:gdLst/>
              <a:ahLst/>
              <a:cxnLst/>
              <a:rect l="l" t="t" r="r" b="b"/>
              <a:pathLst>
                <a:path w="6735" h="6893" extrusionOk="0">
                  <a:moveTo>
                    <a:pt x="137" y="0"/>
                  </a:moveTo>
                  <a:cubicBezTo>
                    <a:pt x="126" y="0"/>
                    <a:pt x="115" y="1"/>
                    <a:pt x="104" y="3"/>
                  </a:cubicBezTo>
                  <a:lnTo>
                    <a:pt x="91" y="3"/>
                  </a:lnTo>
                  <a:cubicBezTo>
                    <a:pt x="33" y="16"/>
                    <a:pt x="1" y="74"/>
                    <a:pt x="14" y="138"/>
                  </a:cubicBezTo>
                  <a:cubicBezTo>
                    <a:pt x="27" y="157"/>
                    <a:pt x="52" y="170"/>
                    <a:pt x="78" y="170"/>
                  </a:cubicBezTo>
                  <a:cubicBezTo>
                    <a:pt x="72" y="145"/>
                    <a:pt x="84" y="119"/>
                    <a:pt x="117" y="106"/>
                  </a:cubicBezTo>
                  <a:cubicBezTo>
                    <a:pt x="118" y="106"/>
                    <a:pt x="119" y="106"/>
                    <a:pt x="121" y="106"/>
                  </a:cubicBezTo>
                  <a:cubicBezTo>
                    <a:pt x="160" y="106"/>
                    <a:pt x="228" y="192"/>
                    <a:pt x="283" y="260"/>
                  </a:cubicBezTo>
                  <a:lnTo>
                    <a:pt x="482" y="478"/>
                  </a:lnTo>
                  <a:lnTo>
                    <a:pt x="868" y="915"/>
                  </a:lnTo>
                  <a:lnTo>
                    <a:pt x="1651" y="1788"/>
                  </a:lnTo>
                  <a:lnTo>
                    <a:pt x="3243" y="3495"/>
                  </a:lnTo>
                  <a:lnTo>
                    <a:pt x="4867" y="5171"/>
                  </a:lnTo>
                  <a:cubicBezTo>
                    <a:pt x="5412" y="5716"/>
                    <a:pt x="5971" y="6262"/>
                    <a:pt x="6529" y="6801"/>
                  </a:cubicBezTo>
                  <a:cubicBezTo>
                    <a:pt x="6586" y="6853"/>
                    <a:pt x="6639" y="6892"/>
                    <a:pt x="6677" y="6892"/>
                  </a:cubicBezTo>
                  <a:cubicBezTo>
                    <a:pt x="6687" y="6892"/>
                    <a:pt x="6695" y="6890"/>
                    <a:pt x="6703" y="6885"/>
                  </a:cubicBezTo>
                  <a:cubicBezTo>
                    <a:pt x="6735" y="6866"/>
                    <a:pt x="6703" y="6782"/>
                    <a:pt x="6632" y="6705"/>
                  </a:cubicBezTo>
                  <a:cubicBezTo>
                    <a:pt x="6112" y="6121"/>
                    <a:pt x="5599" y="5543"/>
                    <a:pt x="5072" y="4965"/>
                  </a:cubicBezTo>
                  <a:lnTo>
                    <a:pt x="3474" y="3264"/>
                  </a:lnTo>
                  <a:lnTo>
                    <a:pt x="1843" y="1602"/>
                  </a:lnTo>
                  <a:lnTo>
                    <a:pt x="1015" y="780"/>
                  </a:lnTo>
                  <a:lnTo>
                    <a:pt x="598" y="376"/>
                  </a:lnTo>
                  <a:lnTo>
                    <a:pt x="386" y="170"/>
                  </a:lnTo>
                  <a:lnTo>
                    <a:pt x="283" y="68"/>
                  </a:lnTo>
                  <a:cubicBezTo>
                    <a:pt x="241" y="25"/>
                    <a:pt x="190" y="0"/>
                    <a:pt x="1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6" name="Google Shape;1913;p14">
              <a:extLst>
                <a:ext uri="{FF2B5EF4-FFF2-40B4-BE49-F238E27FC236}">
                  <a16:creationId xmlns:a16="http://schemas.microsoft.com/office/drawing/2014/main" id="{7E2A3A2A-8E38-3F07-61F7-BAAFFF25DD61}"/>
                </a:ext>
              </a:extLst>
            </p:cNvPr>
            <p:cNvSpPr/>
            <p:nvPr/>
          </p:nvSpPr>
          <p:spPr>
            <a:xfrm>
              <a:off x="7699292" y="3617466"/>
              <a:ext cx="67509" cy="86102"/>
            </a:xfrm>
            <a:custGeom>
              <a:avLst/>
              <a:gdLst/>
              <a:ahLst/>
              <a:cxnLst/>
              <a:rect l="l" t="t" r="r" b="b"/>
              <a:pathLst>
                <a:path w="2527" h="3223" extrusionOk="0">
                  <a:moveTo>
                    <a:pt x="43" y="1"/>
                  </a:moveTo>
                  <a:cubicBezTo>
                    <a:pt x="35" y="1"/>
                    <a:pt x="27" y="2"/>
                    <a:pt x="20" y="5"/>
                  </a:cubicBezTo>
                  <a:cubicBezTo>
                    <a:pt x="0" y="24"/>
                    <a:pt x="0" y="62"/>
                    <a:pt x="20" y="88"/>
                  </a:cubicBezTo>
                  <a:lnTo>
                    <a:pt x="591" y="878"/>
                  </a:lnTo>
                  <a:lnTo>
                    <a:pt x="1169" y="1661"/>
                  </a:lnTo>
                  <a:lnTo>
                    <a:pt x="1759" y="2431"/>
                  </a:lnTo>
                  <a:lnTo>
                    <a:pt x="2375" y="3195"/>
                  </a:lnTo>
                  <a:cubicBezTo>
                    <a:pt x="2390" y="3215"/>
                    <a:pt x="2409" y="3223"/>
                    <a:pt x="2428" y="3223"/>
                  </a:cubicBezTo>
                  <a:cubicBezTo>
                    <a:pt x="2478" y="3223"/>
                    <a:pt x="2526" y="3167"/>
                    <a:pt x="2485" y="3112"/>
                  </a:cubicBezTo>
                  <a:cubicBezTo>
                    <a:pt x="2331" y="2829"/>
                    <a:pt x="2170" y="2540"/>
                    <a:pt x="1990" y="2264"/>
                  </a:cubicBezTo>
                  <a:cubicBezTo>
                    <a:pt x="1817" y="1982"/>
                    <a:pt x="1631" y="1719"/>
                    <a:pt x="1425" y="1462"/>
                  </a:cubicBezTo>
                  <a:cubicBezTo>
                    <a:pt x="1207" y="1205"/>
                    <a:pt x="995" y="955"/>
                    <a:pt x="771" y="711"/>
                  </a:cubicBezTo>
                  <a:cubicBezTo>
                    <a:pt x="552" y="473"/>
                    <a:pt x="321" y="242"/>
                    <a:pt x="84" y="18"/>
                  </a:cubicBezTo>
                  <a:cubicBezTo>
                    <a:pt x="72" y="5"/>
                    <a:pt x="57" y="1"/>
                    <a:pt x="4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7" name="Google Shape;1914;p14">
              <a:extLst>
                <a:ext uri="{FF2B5EF4-FFF2-40B4-BE49-F238E27FC236}">
                  <a16:creationId xmlns:a16="http://schemas.microsoft.com/office/drawing/2014/main" id="{46858B59-194B-F948-AF71-5E1E44EA335A}"/>
                </a:ext>
              </a:extLst>
            </p:cNvPr>
            <p:cNvSpPr/>
            <p:nvPr/>
          </p:nvSpPr>
          <p:spPr>
            <a:xfrm>
              <a:off x="7700841" y="3678748"/>
              <a:ext cx="44427" cy="57384"/>
            </a:xfrm>
            <a:custGeom>
              <a:avLst/>
              <a:gdLst/>
              <a:ahLst/>
              <a:cxnLst/>
              <a:rect l="l" t="t" r="r" b="b"/>
              <a:pathLst>
                <a:path w="1663" h="2148" extrusionOk="0">
                  <a:moveTo>
                    <a:pt x="58" y="1"/>
                  </a:moveTo>
                  <a:cubicBezTo>
                    <a:pt x="43" y="1"/>
                    <a:pt x="29" y="6"/>
                    <a:pt x="19" y="15"/>
                  </a:cubicBezTo>
                  <a:cubicBezTo>
                    <a:pt x="0" y="34"/>
                    <a:pt x="0" y="67"/>
                    <a:pt x="19" y="86"/>
                  </a:cubicBezTo>
                  <a:cubicBezTo>
                    <a:pt x="129" y="272"/>
                    <a:pt x="225" y="458"/>
                    <a:pt x="340" y="638"/>
                  </a:cubicBezTo>
                  <a:cubicBezTo>
                    <a:pt x="462" y="818"/>
                    <a:pt x="578" y="997"/>
                    <a:pt x="700" y="1171"/>
                  </a:cubicBezTo>
                  <a:cubicBezTo>
                    <a:pt x="828" y="1344"/>
                    <a:pt x="969" y="1511"/>
                    <a:pt x="1104" y="1671"/>
                  </a:cubicBezTo>
                  <a:cubicBezTo>
                    <a:pt x="1239" y="1832"/>
                    <a:pt x="1393" y="1986"/>
                    <a:pt x="1547" y="2134"/>
                  </a:cubicBezTo>
                  <a:cubicBezTo>
                    <a:pt x="1560" y="2143"/>
                    <a:pt x="1574" y="2148"/>
                    <a:pt x="1588" y="2148"/>
                  </a:cubicBezTo>
                  <a:cubicBezTo>
                    <a:pt x="1602" y="2148"/>
                    <a:pt x="1615" y="2143"/>
                    <a:pt x="1624" y="2134"/>
                  </a:cubicBezTo>
                  <a:cubicBezTo>
                    <a:pt x="1650" y="2121"/>
                    <a:pt x="1663" y="2082"/>
                    <a:pt x="1656" y="2057"/>
                  </a:cubicBezTo>
                  <a:cubicBezTo>
                    <a:pt x="1554" y="1864"/>
                    <a:pt x="1444" y="1678"/>
                    <a:pt x="1329" y="1498"/>
                  </a:cubicBezTo>
                  <a:cubicBezTo>
                    <a:pt x="1220" y="1318"/>
                    <a:pt x="1091" y="1145"/>
                    <a:pt x="963" y="978"/>
                  </a:cubicBezTo>
                  <a:cubicBezTo>
                    <a:pt x="822" y="818"/>
                    <a:pt x="687" y="651"/>
                    <a:pt x="546" y="490"/>
                  </a:cubicBezTo>
                  <a:cubicBezTo>
                    <a:pt x="405" y="330"/>
                    <a:pt x="250" y="176"/>
                    <a:pt x="103" y="28"/>
                  </a:cubicBezTo>
                  <a:lnTo>
                    <a:pt x="96" y="15"/>
                  </a:lnTo>
                  <a:cubicBezTo>
                    <a:pt x="87" y="6"/>
                    <a:pt x="72" y="1"/>
                    <a:pt x="5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8" name="Google Shape;1915;p14">
              <a:extLst>
                <a:ext uri="{FF2B5EF4-FFF2-40B4-BE49-F238E27FC236}">
                  <a16:creationId xmlns:a16="http://schemas.microsoft.com/office/drawing/2014/main" id="{8D42BE7A-88BA-41C8-82A1-FCAC337C0BC8}"/>
                </a:ext>
              </a:extLst>
            </p:cNvPr>
            <p:cNvSpPr/>
            <p:nvPr/>
          </p:nvSpPr>
          <p:spPr>
            <a:xfrm>
              <a:off x="7447890" y="3548811"/>
              <a:ext cx="104643" cy="269447"/>
            </a:xfrm>
            <a:custGeom>
              <a:avLst/>
              <a:gdLst/>
              <a:ahLst/>
              <a:cxnLst/>
              <a:rect l="l" t="t" r="r" b="b"/>
              <a:pathLst>
                <a:path w="3917" h="10086" extrusionOk="0">
                  <a:moveTo>
                    <a:pt x="3875" y="1"/>
                  </a:moveTo>
                  <a:cubicBezTo>
                    <a:pt x="3841" y="1"/>
                    <a:pt x="3778" y="55"/>
                    <a:pt x="3724" y="142"/>
                  </a:cubicBezTo>
                  <a:cubicBezTo>
                    <a:pt x="3506" y="527"/>
                    <a:pt x="3326" y="925"/>
                    <a:pt x="3172" y="1342"/>
                  </a:cubicBezTo>
                  <a:cubicBezTo>
                    <a:pt x="3005" y="1740"/>
                    <a:pt x="2832" y="2138"/>
                    <a:pt x="2652" y="2530"/>
                  </a:cubicBezTo>
                  <a:lnTo>
                    <a:pt x="1541" y="4898"/>
                  </a:lnTo>
                  <a:cubicBezTo>
                    <a:pt x="1169" y="5694"/>
                    <a:pt x="848" y="6510"/>
                    <a:pt x="566" y="7338"/>
                  </a:cubicBezTo>
                  <a:cubicBezTo>
                    <a:pt x="290" y="8172"/>
                    <a:pt x="103" y="9032"/>
                    <a:pt x="7" y="9905"/>
                  </a:cubicBezTo>
                  <a:cubicBezTo>
                    <a:pt x="1" y="9995"/>
                    <a:pt x="7" y="10079"/>
                    <a:pt x="33" y="10085"/>
                  </a:cubicBezTo>
                  <a:cubicBezTo>
                    <a:pt x="34" y="10085"/>
                    <a:pt x="35" y="10086"/>
                    <a:pt x="37" y="10086"/>
                  </a:cubicBezTo>
                  <a:cubicBezTo>
                    <a:pt x="67" y="10086"/>
                    <a:pt x="98" y="10011"/>
                    <a:pt x="116" y="9925"/>
                  </a:cubicBezTo>
                  <a:cubicBezTo>
                    <a:pt x="270" y="9071"/>
                    <a:pt x="501" y="8230"/>
                    <a:pt x="810" y="7421"/>
                  </a:cubicBezTo>
                  <a:cubicBezTo>
                    <a:pt x="1111" y="6612"/>
                    <a:pt x="1477" y="5823"/>
                    <a:pt x="1837" y="5033"/>
                  </a:cubicBezTo>
                  <a:cubicBezTo>
                    <a:pt x="2196" y="4237"/>
                    <a:pt x="2581" y="3448"/>
                    <a:pt x="2909" y="2645"/>
                  </a:cubicBezTo>
                  <a:cubicBezTo>
                    <a:pt x="3082" y="2241"/>
                    <a:pt x="3236" y="1836"/>
                    <a:pt x="3384" y="1419"/>
                  </a:cubicBezTo>
                  <a:cubicBezTo>
                    <a:pt x="3506" y="1008"/>
                    <a:pt x="3666" y="604"/>
                    <a:pt x="3846" y="206"/>
                  </a:cubicBezTo>
                  <a:cubicBezTo>
                    <a:pt x="3891" y="116"/>
                    <a:pt x="3916" y="33"/>
                    <a:pt x="3891" y="7"/>
                  </a:cubicBezTo>
                  <a:cubicBezTo>
                    <a:pt x="3887" y="3"/>
                    <a:pt x="3881" y="1"/>
                    <a:pt x="3875"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59" name="Google Shape;1916;p14">
              <a:extLst>
                <a:ext uri="{FF2B5EF4-FFF2-40B4-BE49-F238E27FC236}">
                  <a16:creationId xmlns:a16="http://schemas.microsoft.com/office/drawing/2014/main" id="{DC42E107-2DD6-FBB9-186F-7BF31623FD49}"/>
                </a:ext>
              </a:extLst>
            </p:cNvPr>
            <p:cNvSpPr/>
            <p:nvPr/>
          </p:nvSpPr>
          <p:spPr>
            <a:xfrm>
              <a:off x="8102775" y="4281896"/>
              <a:ext cx="76351" cy="208350"/>
            </a:xfrm>
            <a:custGeom>
              <a:avLst/>
              <a:gdLst/>
              <a:ahLst/>
              <a:cxnLst/>
              <a:rect l="l" t="t" r="r" b="b"/>
              <a:pathLst>
                <a:path w="2858" h="7799" extrusionOk="0">
                  <a:moveTo>
                    <a:pt x="86" y="1"/>
                  </a:moveTo>
                  <a:cubicBezTo>
                    <a:pt x="58" y="1"/>
                    <a:pt x="31" y="12"/>
                    <a:pt x="14" y="33"/>
                  </a:cubicBezTo>
                  <a:cubicBezTo>
                    <a:pt x="1" y="59"/>
                    <a:pt x="46" y="97"/>
                    <a:pt x="104" y="136"/>
                  </a:cubicBezTo>
                  <a:cubicBezTo>
                    <a:pt x="354" y="347"/>
                    <a:pt x="514" y="636"/>
                    <a:pt x="566" y="957"/>
                  </a:cubicBezTo>
                  <a:lnTo>
                    <a:pt x="797" y="1933"/>
                  </a:lnTo>
                  <a:lnTo>
                    <a:pt x="1291" y="3891"/>
                  </a:lnTo>
                  <a:cubicBezTo>
                    <a:pt x="1477" y="4539"/>
                    <a:pt x="1651" y="5194"/>
                    <a:pt x="1850" y="5842"/>
                  </a:cubicBezTo>
                  <a:cubicBezTo>
                    <a:pt x="2036" y="6497"/>
                    <a:pt x="2318" y="7126"/>
                    <a:pt x="2684" y="7704"/>
                  </a:cubicBezTo>
                  <a:cubicBezTo>
                    <a:pt x="2722" y="7758"/>
                    <a:pt x="2769" y="7798"/>
                    <a:pt x="2806" y="7798"/>
                  </a:cubicBezTo>
                  <a:cubicBezTo>
                    <a:pt x="2813" y="7798"/>
                    <a:pt x="2819" y="7797"/>
                    <a:pt x="2825" y="7794"/>
                  </a:cubicBezTo>
                  <a:cubicBezTo>
                    <a:pt x="2857" y="7781"/>
                    <a:pt x="2845" y="7704"/>
                    <a:pt x="2806" y="7627"/>
                  </a:cubicBezTo>
                  <a:cubicBezTo>
                    <a:pt x="2504" y="7030"/>
                    <a:pt x="2273" y="6407"/>
                    <a:pt x="2119" y="5759"/>
                  </a:cubicBezTo>
                  <a:lnTo>
                    <a:pt x="1606" y="3801"/>
                  </a:lnTo>
                  <a:lnTo>
                    <a:pt x="1047" y="1850"/>
                  </a:lnTo>
                  <a:cubicBezTo>
                    <a:pt x="951" y="1522"/>
                    <a:pt x="855" y="1195"/>
                    <a:pt x="745" y="874"/>
                  </a:cubicBezTo>
                  <a:cubicBezTo>
                    <a:pt x="662" y="527"/>
                    <a:pt x="450" y="226"/>
                    <a:pt x="155" y="27"/>
                  </a:cubicBezTo>
                  <a:cubicBezTo>
                    <a:pt x="134" y="9"/>
                    <a:pt x="110" y="1"/>
                    <a:pt x="8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0" name="Google Shape;1917;p14">
              <a:extLst>
                <a:ext uri="{FF2B5EF4-FFF2-40B4-BE49-F238E27FC236}">
                  <a16:creationId xmlns:a16="http://schemas.microsoft.com/office/drawing/2014/main" id="{ECB7BC4F-F837-5524-235D-C1CFBE3B7EA3}"/>
                </a:ext>
              </a:extLst>
            </p:cNvPr>
            <p:cNvSpPr/>
            <p:nvPr/>
          </p:nvSpPr>
          <p:spPr>
            <a:xfrm>
              <a:off x="8092997" y="4388083"/>
              <a:ext cx="51667" cy="117653"/>
            </a:xfrm>
            <a:custGeom>
              <a:avLst/>
              <a:gdLst/>
              <a:ahLst/>
              <a:cxnLst/>
              <a:rect l="l" t="t" r="r" b="b"/>
              <a:pathLst>
                <a:path w="1934" h="4404" extrusionOk="0">
                  <a:moveTo>
                    <a:pt x="47" y="1"/>
                  </a:moveTo>
                  <a:cubicBezTo>
                    <a:pt x="38" y="1"/>
                    <a:pt x="29" y="2"/>
                    <a:pt x="20" y="6"/>
                  </a:cubicBezTo>
                  <a:cubicBezTo>
                    <a:pt x="1" y="12"/>
                    <a:pt x="1" y="57"/>
                    <a:pt x="20" y="96"/>
                  </a:cubicBezTo>
                  <a:cubicBezTo>
                    <a:pt x="213" y="436"/>
                    <a:pt x="373" y="783"/>
                    <a:pt x="534" y="1129"/>
                  </a:cubicBezTo>
                  <a:cubicBezTo>
                    <a:pt x="701" y="1476"/>
                    <a:pt x="848" y="1822"/>
                    <a:pt x="1002" y="2175"/>
                  </a:cubicBezTo>
                  <a:cubicBezTo>
                    <a:pt x="1150" y="2529"/>
                    <a:pt x="1291" y="2882"/>
                    <a:pt x="1420" y="3241"/>
                  </a:cubicBezTo>
                  <a:cubicBezTo>
                    <a:pt x="1548" y="3607"/>
                    <a:pt x="1683" y="3966"/>
                    <a:pt x="1798" y="4332"/>
                  </a:cubicBezTo>
                  <a:cubicBezTo>
                    <a:pt x="1804" y="4373"/>
                    <a:pt x="1821" y="4404"/>
                    <a:pt x="1863" y="4404"/>
                  </a:cubicBezTo>
                  <a:cubicBezTo>
                    <a:pt x="1867" y="4404"/>
                    <a:pt x="1871" y="4404"/>
                    <a:pt x="1875" y="4403"/>
                  </a:cubicBezTo>
                  <a:cubicBezTo>
                    <a:pt x="1933" y="4403"/>
                    <a:pt x="1933" y="4358"/>
                    <a:pt x="1933" y="4300"/>
                  </a:cubicBezTo>
                  <a:cubicBezTo>
                    <a:pt x="1875" y="3915"/>
                    <a:pt x="1792" y="3530"/>
                    <a:pt x="1689" y="3158"/>
                  </a:cubicBezTo>
                  <a:cubicBezTo>
                    <a:pt x="1580" y="2779"/>
                    <a:pt x="1445" y="2413"/>
                    <a:pt x="1298" y="2054"/>
                  </a:cubicBezTo>
                  <a:cubicBezTo>
                    <a:pt x="1137" y="1694"/>
                    <a:pt x="957" y="1347"/>
                    <a:pt x="765" y="1007"/>
                  </a:cubicBezTo>
                  <a:cubicBezTo>
                    <a:pt x="566" y="667"/>
                    <a:pt x="348" y="346"/>
                    <a:pt x="110" y="31"/>
                  </a:cubicBezTo>
                  <a:cubicBezTo>
                    <a:pt x="96" y="13"/>
                    <a:pt x="72" y="1"/>
                    <a:pt x="4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1" name="Google Shape;1918;p14">
              <a:extLst>
                <a:ext uri="{FF2B5EF4-FFF2-40B4-BE49-F238E27FC236}">
                  <a16:creationId xmlns:a16="http://schemas.microsoft.com/office/drawing/2014/main" id="{5BC9AF85-1D5E-B48B-A4ED-EC2CE4DECB1B}"/>
                </a:ext>
              </a:extLst>
            </p:cNvPr>
            <p:cNvSpPr/>
            <p:nvPr/>
          </p:nvSpPr>
          <p:spPr>
            <a:xfrm>
              <a:off x="8055785" y="4428689"/>
              <a:ext cx="43946" cy="102078"/>
            </a:xfrm>
            <a:custGeom>
              <a:avLst/>
              <a:gdLst/>
              <a:ahLst/>
              <a:cxnLst/>
              <a:rect l="l" t="t" r="r" b="b"/>
              <a:pathLst>
                <a:path w="1645" h="3821" extrusionOk="0">
                  <a:moveTo>
                    <a:pt x="1541" y="3632"/>
                  </a:moveTo>
                  <a:cubicBezTo>
                    <a:pt x="1543" y="3633"/>
                    <a:pt x="1545" y="3633"/>
                    <a:pt x="1546" y="3633"/>
                  </a:cubicBezTo>
                  <a:lnTo>
                    <a:pt x="1546" y="3633"/>
                  </a:lnTo>
                  <a:cubicBezTo>
                    <a:pt x="1545" y="3634"/>
                    <a:pt x="1543" y="3635"/>
                    <a:pt x="1542" y="3636"/>
                  </a:cubicBezTo>
                  <a:lnTo>
                    <a:pt x="1542" y="3636"/>
                  </a:lnTo>
                  <a:lnTo>
                    <a:pt x="1542" y="3634"/>
                  </a:lnTo>
                  <a:cubicBezTo>
                    <a:pt x="1541" y="3633"/>
                    <a:pt x="1541" y="3633"/>
                    <a:pt x="1541" y="3632"/>
                  </a:cubicBezTo>
                  <a:close/>
                  <a:moveTo>
                    <a:pt x="20" y="1"/>
                  </a:moveTo>
                  <a:cubicBezTo>
                    <a:pt x="1" y="26"/>
                    <a:pt x="1" y="65"/>
                    <a:pt x="20" y="91"/>
                  </a:cubicBezTo>
                  <a:cubicBezTo>
                    <a:pt x="174" y="392"/>
                    <a:pt x="309" y="726"/>
                    <a:pt x="437" y="1021"/>
                  </a:cubicBezTo>
                  <a:cubicBezTo>
                    <a:pt x="572" y="1323"/>
                    <a:pt x="688" y="1644"/>
                    <a:pt x="797" y="1971"/>
                  </a:cubicBezTo>
                  <a:cubicBezTo>
                    <a:pt x="912" y="2299"/>
                    <a:pt x="1015" y="2626"/>
                    <a:pt x="1105" y="2947"/>
                  </a:cubicBezTo>
                  <a:cubicBezTo>
                    <a:pt x="1150" y="3114"/>
                    <a:pt x="1195" y="3281"/>
                    <a:pt x="1233" y="3441"/>
                  </a:cubicBezTo>
                  <a:cubicBezTo>
                    <a:pt x="1253" y="3538"/>
                    <a:pt x="1285" y="3628"/>
                    <a:pt x="1330" y="3717"/>
                  </a:cubicBezTo>
                  <a:cubicBezTo>
                    <a:pt x="1368" y="3782"/>
                    <a:pt x="1439" y="3820"/>
                    <a:pt x="1509" y="3820"/>
                  </a:cubicBezTo>
                  <a:cubicBezTo>
                    <a:pt x="1567" y="3814"/>
                    <a:pt x="1619" y="3775"/>
                    <a:pt x="1631" y="3724"/>
                  </a:cubicBezTo>
                  <a:cubicBezTo>
                    <a:pt x="1644" y="3685"/>
                    <a:pt x="1644" y="3647"/>
                    <a:pt x="1631" y="3615"/>
                  </a:cubicBezTo>
                  <a:cubicBezTo>
                    <a:pt x="1626" y="3594"/>
                    <a:pt x="1564" y="3551"/>
                    <a:pt x="1532" y="3551"/>
                  </a:cubicBezTo>
                  <a:cubicBezTo>
                    <a:pt x="1528" y="3551"/>
                    <a:pt x="1525" y="3551"/>
                    <a:pt x="1523" y="3552"/>
                  </a:cubicBezTo>
                  <a:lnTo>
                    <a:pt x="1523" y="3552"/>
                  </a:lnTo>
                  <a:cubicBezTo>
                    <a:pt x="1514" y="3505"/>
                    <a:pt x="1509" y="3457"/>
                    <a:pt x="1509" y="3409"/>
                  </a:cubicBezTo>
                  <a:cubicBezTo>
                    <a:pt x="1490" y="3242"/>
                    <a:pt x="1465" y="3069"/>
                    <a:pt x="1426" y="2896"/>
                  </a:cubicBezTo>
                  <a:cubicBezTo>
                    <a:pt x="1362" y="2549"/>
                    <a:pt x="1266" y="2215"/>
                    <a:pt x="1156" y="1882"/>
                  </a:cubicBezTo>
                  <a:cubicBezTo>
                    <a:pt x="1028" y="1554"/>
                    <a:pt x="887" y="1240"/>
                    <a:pt x="720" y="932"/>
                  </a:cubicBezTo>
                  <a:cubicBezTo>
                    <a:pt x="553" y="630"/>
                    <a:pt x="367" y="335"/>
                    <a:pt x="161" y="59"/>
                  </a:cubicBezTo>
                  <a:cubicBezTo>
                    <a:pt x="136" y="20"/>
                    <a:pt x="104" y="20"/>
                    <a:pt x="2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2" name="Google Shape;1919;p14">
              <a:extLst>
                <a:ext uri="{FF2B5EF4-FFF2-40B4-BE49-F238E27FC236}">
                  <a16:creationId xmlns:a16="http://schemas.microsoft.com/office/drawing/2014/main" id="{5C138A29-8C39-7DDD-9BDE-B0497843C577}"/>
                </a:ext>
              </a:extLst>
            </p:cNvPr>
            <p:cNvSpPr/>
            <p:nvPr/>
          </p:nvSpPr>
          <p:spPr>
            <a:xfrm>
              <a:off x="8109827" y="4591724"/>
              <a:ext cx="110787" cy="226971"/>
            </a:xfrm>
            <a:custGeom>
              <a:avLst/>
              <a:gdLst/>
              <a:ahLst/>
              <a:cxnLst/>
              <a:rect l="l" t="t" r="r" b="b"/>
              <a:pathLst>
                <a:path w="4147" h="8496" extrusionOk="0">
                  <a:moveTo>
                    <a:pt x="2931" y="1"/>
                  </a:moveTo>
                  <a:cubicBezTo>
                    <a:pt x="2928" y="1"/>
                    <a:pt x="2924" y="1"/>
                    <a:pt x="2921" y="2"/>
                  </a:cubicBezTo>
                  <a:cubicBezTo>
                    <a:pt x="2882" y="15"/>
                    <a:pt x="2895" y="105"/>
                    <a:pt x="2946" y="208"/>
                  </a:cubicBezTo>
                  <a:cubicBezTo>
                    <a:pt x="3325" y="965"/>
                    <a:pt x="3576" y="1768"/>
                    <a:pt x="3704" y="2602"/>
                  </a:cubicBezTo>
                  <a:cubicBezTo>
                    <a:pt x="3832" y="3424"/>
                    <a:pt x="3781" y="4265"/>
                    <a:pt x="3556" y="5067"/>
                  </a:cubicBezTo>
                  <a:cubicBezTo>
                    <a:pt x="3344" y="5876"/>
                    <a:pt x="2914" y="6601"/>
                    <a:pt x="2317" y="7186"/>
                  </a:cubicBezTo>
                  <a:cubicBezTo>
                    <a:pt x="1720" y="7776"/>
                    <a:pt x="969" y="8187"/>
                    <a:pt x="154" y="8386"/>
                  </a:cubicBezTo>
                  <a:cubicBezTo>
                    <a:pt x="71" y="8412"/>
                    <a:pt x="6" y="8444"/>
                    <a:pt x="0" y="8469"/>
                  </a:cubicBezTo>
                  <a:cubicBezTo>
                    <a:pt x="0" y="8495"/>
                    <a:pt x="77" y="8495"/>
                    <a:pt x="173" y="8495"/>
                  </a:cubicBezTo>
                  <a:cubicBezTo>
                    <a:pt x="1034" y="8347"/>
                    <a:pt x="1842" y="7956"/>
                    <a:pt x="2491" y="7372"/>
                  </a:cubicBezTo>
                  <a:cubicBezTo>
                    <a:pt x="3152" y="6781"/>
                    <a:pt x="3627" y="6017"/>
                    <a:pt x="3871" y="5164"/>
                  </a:cubicBezTo>
                  <a:cubicBezTo>
                    <a:pt x="4102" y="4316"/>
                    <a:pt x="4147" y="3424"/>
                    <a:pt x="3986" y="2557"/>
                  </a:cubicBezTo>
                  <a:cubicBezTo>
                    <a:pt x="3826" y="1704"/>
                    <a:pt x="3518" y="888"/>
                    <a:pt x="3075" y="144"/>
                  </a:cubicBezTo>
                  <a:cubicBezTo>
                    <a:pt x="3022" y="61"/>
                    <a:pt x="2969" y="1"/>
                    <a:pt x="293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3" name="Google Shape;1920;p14">
              <a:extLst>
                <a:ext uri="{FF2B5EF4-FFF2-40B4-BE49-F238E27FC236}">
                  <a16:creationId xmlns:a16="http://schemas.microsoft.com/office/drawing/2014/main" id="{958768FA-D186-D193-224A-B652EB3445D6}"/>
                </a:ext>
              </a:extLst>
            </p:cNvPr>
            <p:cNvSpPr/>
            <p:nvPr/>
          </p:nvSpPr>
          <p:spPr>
            <a:xfrm>
              <a:off x="8114796" y="4626505"/>
              <a:ext cx="32592" cy="124679"/>
            </a:xfrm>
            <a:custGeom>
              <a:avLst/>
              <a:gdLst/>
              <a:ahLst/>
              <a:cxnLst/>
              <a:rect l="l" t="t" r="r" b="b"/>
              <a:pathLst>
                <a:path w="1220" h="4667" extrusionOk="0">
                  <a:moveTo>
                    <a:pt x="717" y="0"/>
                  </a:moveTo>
                  <a:cubicBezTo>
                    <a:pt x="709" y="0"/>
                    <a:pt x="701" y="1"/>
                    <a:pt x="693" y="4"/>
                  </a:cubicBezTo>
                  <a:cubicBezTo>
                    <a:pt x="661" y="23"/>
                    <a:pt x="649" y="74"/>
                    <a:pt x="661" y="113"/>
                  </a:cubicBezTo>
                  <a:cubicBezTo>
                    <a:pt x="892" y="857"/>
                    <a:pt x="950" y="1640"/>
                    <a:pt x="841" y="2404"/>
                  </a:cubicBezTo>
                  <a:cubicBezTo>
                    <a:pt x="796" y="2789"/>
                    <a:pt x="700" y="3168"/>
                    <a:pt x="565" y="3528"/>
                  </a:cubicBezTo>
                  <a:cubicBezTo>
                    <a:pt x="430" y="3894"/>
                    <a:pt x="251" y="4240"/>
                    <a:pt x="32" y="4568"/>
                  </a:cubicBezTo>
                  <a:cubicBezTo>
                    <a:pt x="7" y="4600"/>
                    <a:pt x="0" y="4632"/>
                    <a:pt x="19" y="4657"/>
                  </a:cubicBezTo>
                  <a:cubicBezTo>
                    <a:pt x="25" y="4663"/>
                    <a:pt x="33" y="4666"/>
                    <a:pt x="42" y="4666"/>
                  </a:cubicBezTo>
                  <a:cubicBezTo>
                    <a:pt x="62" y="4666"/>
                    <a:pt x="87" y="4652"/>
                    <a:pt x="109" y="4625"/>
                  </a:cubicBezTo>
                  <a:cubicBezTo>
                    <a:pt x="392" y="4330"/>
                    <a:pt x="623" y="3990"/>
                    <a:pt x="796" y="3624"/>
                  </a:cubicBezTo>
                  <a:cubicBezTo>
                    <a:pt x="969" y="3252"/>
                    <a:pt x="1098" y="2860"/>
                    <a:pt x="1162" y="2456"/>
                  </a:cubicBezTo>
                  <a:cubicBezTo>
                    <a:pt x="1220" y="2045"/>
                    <a:pt x="1220" y="1634"/>
                    <a:pt x="1162" y="1223"/>
                  </a:cubicBezTo>
                  <a:cubicBezTo>
                    <a:pt x="1098" y="819"/>
                    <a:pt x="976" y="427"/>
                    <a:pt x="790" y="61"/>
                  </a:cubicBezTo>
                  <a:cubicBezTo>
                    <a:pt x="784" y="24"/>
                    <a:pt x="753" y="0"/>
                    <a:pt x="7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4" name="Google Shape;1921;p14">
              <a:extLst>
                <a:ext uri="{FF2B5EF4-FFF2-40B4-BE49-F238E27FC236}">
                  <a16:creationId xmlns:a16="http://schemas.microsoft.com/office/drawing/2014/main" id="{A687ADDC-9AFD-A5C7-60D2-672FFC4FE399}"/>
                </a:ext>
              </a:extLst>
            </p:cNvPr>
            <p:cNvSpPr/>
            <p:nvPr/>
          </p:nvSpPr>
          <p:spPr>
            <a:xfrm>
              <a:off x="7576516" y="4730850"/>
              <a:ext cx="146131" cy="170228"/>
            </a:xfrm>
            <a:custGeom>
              <a:avLst/>
              <a:gdLst/>
              <a:ahLst/>
              <a:cxnLst/>
              <a:rect l="l" t="t" r="r" b="b"/>
              <a:pathLst>
                <a:path w="5470" h="6372" extrusionOk="0">
                  <a:moveTo>
                    <a:pt x="150" y="0"/>
                  </a:moveTo>
                  <a:cubicBezTo>
                    <a:pt x="119" y="0"/>
                    <a:pt x="90" y="62"/>
                    <a:pt x="90" y="142"/>
                  </a:cubicBezTo>
                  <a:cubicBezTo>
                    <a:pt x="0" y="912"/>
                    <a:pt x="71" y="1689"/>
                    <a:pt x="295" y="2427"/>
                  </a:cubicBezTo>
                  <a:cubicBezTo>
                    <a:pt x="520" y="3165"/>
                    <a:pt x="880" y="3852"/>
                    <a:pt x="1355" y="4462"/>
                  </a:cubicBezTo>
                  <a:cubicBezTo>
                    <a:pt x="1842" y="5065"/>
                    <a:pt x="2439" y="5566"/>
                    <a:pt x="3120" y="5945"/>
                  </a:cubicBezTo>
                  <a:cubicBezTo>
                    <a:pt x="3293" y="6022"/>
                    <a:pt x="3460" y="6112"/>
                    <a:pt x="3646" y="6182"/>
                  </a:cubicBezTo>
                  <a:cubicBezTo>
                    <a:pt x="3826" y="6259"/>
                    <a:pt x="4019" y="6311"/>
                    <a:pt x="4211" y="6336"/>
                  </a:cubicBezTo>
                  <a:cubicBezTo>
                    <a:pt x="4316" y="6360"/>
                    <a:pt x="4422" y="6372"/>
                    <a:pt x="4527" y="6372"/>
                  </a:cubicBezTo>
                  <a:cubicBezTo>
                    <a:pt x="4823" y="6372"/>
                    <a:pt x="5114" y="6280"/>
                    <a:pt x="5360" y="6105"/>
                  </a:cubicBezTo>
                  <a:cubicBezTo>
                    <a:pt x="5444" y="6041"/>
                    <a:pt x="5469" y="5964"/>
                    <a:pt x="5444" y="5932"/>
                  </a:cubicBezTo>
                  <a:cubicBezTo>
                    <a:pt x="5437" y="5926"/>
                    <a:pt x="5429" y="5923"/>
                    <a:pt x="5418" y="5923"/>
                  </a:cubicBezTo>
                  <a:cubicBezTo>
                    <a:pt x="5384" y="5923"/>
                    <a:pt x="5329" y="5951"/>
                    <a:pt x="5270" y="5990"/>
                  </a:cubicBezTo>
                  <a:cubicBezTo>
                    <a:pt x="5070" y="6111"/>
                    <a:pt x="4846" y="6172"/>
                    <a:pt x="4620" y="6172"/>
                  </a:cubicBezTo>
                  <a:cubicBezTo>
                    <a:pt x="4498" y="6172"/>
                    <a:pt x="4375" y="6154"/>
                    <a:pt x="4256" y="6118"/>
                  </a:cubicBezTo>
                  <a:cubicBezTo>
                    <a:pt x="4083" y="6079"/>
                    <a:pt x="3909" y="6022"/>
                    <a:pt x="3743" y="5945"/>
                  </a:cubicBezTo>
                  <a:cubicBezTo>
                    <a:pt x="3589" y="5874"/>
                    <a:pt x="3422" y="5771"/>
                    <a:pt x="3261" y="5694"/>
                  </a:cubicBezTo>
                  <a:cubicBezTo>
                    <a:pt x="2632" y="5316"/>
                    <a:pt x="2074" y="4828"/>
                    <a:pt x="1611" y="4256"/>
                  </a:cubicBezTo>
                  <a:cubicBezTo>
                    <a:pt x="1149" y="3685"/>
                    <a:pt x="790" y="3037"/>
                    <a:pt x="546" y="2343"/>
                  </a:cubicBezTo>
                  <a:cubicBezTo>
                    <a:pt x="289" y="1644"/>
                    <a:pt x="173" y="906"/>
                    <a:pt x="199" y="161"/>
                  </a:cubicBezTo>
                  <a:cubicBezTo>
                    <a:pt x="206" y="84"/>
                    <a:pt x="180" y="7"/>
                    <a:pt x="154" y="0"/>
                  </a:cubicBezTo>
                  <a:cubicBezTo>
                    <a:pt x="153" y="0"/>
                    <a:pt x="151" y="0"/>
                    <a:pt x="15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5" name="Google Shape;1922;p14">
              <a:extLst>
                <a:ext uri="{FF2B5EF4-FFF2-40B4-BE49-F238E27FC236}">
                  <a16:creationId xmlns:a16="http://schemas.microsoft.com/office/drawing/2014/main" id="{66D7A3AC-D067-C0EC-8F9F-36636B42A052}"/>
                </a:ext>
              </a:extLst>
            </p:cNvPr>
            <p:cNvSpPr/>
            <p:nvPr/>
          </p:nvSpPr>
          <p:spPr>
            <a:xfrm>
              <a:off x="7622464" y="4763067"/>
              <a:ext cx="91953" cy="95239"/>
            </a:xfrm>
            <a:custGeom>
              <a:avLst/>
              <a:gdLst/>
              <a:ahLst/>
              <a:cxnLst/>
              <a:rect l="l" t="t" r="r" b="b"/>
              <a:pathLst>
                <a:path w="3442" h="3565" extrusionOk="0">
                  <a:moveTo>
                    <a:pt x="28" y="0"/>
                  </a:moveTo>
                  <a:cubicBezTo>
                    <a:pt x="25" y="0"/>
                    <a:pt x="22" y="0"/>
                    <a:pt x="20" y="1"/>
                  </a:cubicBezTo>
                  <a:cubicBezTo>
                    <a:pt x="1" y="8"/>
                    <a:pt x="1" y="46"/>
                    <a:pt x="1" y="91"/>
                  </a:cubicBezTo>
                  <a:cubicBezTo>
                    <a:pt x="135" y="489"/>
                    <a:pt x="302" y="874"/>
                    <a:pt x="501" y="1247"/>
                  </a:cubicBezTo>
                  <a:cubicBezTo>
                    <a:pt x="707" y="1612"/>
                    <a:pt x="938" y="1966"/>
                    <a:pt x="1195" y="2293"/>
                  </a:cubicBezTo>
                  <a:cubicBezTo>
                    <a:pt x="1464" y="2627"/>
                    <a:pt x="1772" y="2928"/>
                    <a:pt x="2125" y="3172"/>
                  </a:cubicBezTo>
                  <a:cubicBezTo>
                    <a:pt x="2471" y="3424"/>
                    <a:pt x="2890" y="3564"/>
                    <a:pt x="3316" y="3564"/>
                  </a:cubicBezTo>
                  <a:cubicBezTo>
                    <a:pt x="3326" y="3564"/>
                    <a:pt x="3335" y="3564"/>
                    <a:pt x="3345" y="3564"/>
                  </a:cubicBezTo>
                  <a:cubicBezTo>
                    <a:pt x="3403" y="3558"/>
                    <a:pt x="3441" y="3538"/>
                    <a:pt x="3441" y="3500"/>
                  </a:cubicBezTo>
                  <a:cubicBezTo>
                    <a:pt x="3441" y="3458"/>
                    <a:pt x="3403" y="3422"/>
                    <a:pt x="3361" y="3422"/>
                  </a:cubicBezTo>
                  <a:cubicBezTo>
                    <a:pt x="3358" y="3422"/>
                    <a:pt x="3355" y="3422"/>
                    <a:pt x="3351" y="3423"/>
                  </a:cubicBezTo>
                  <a:cubicBezTo>
                    <a:pt x="2960" y="3365"/>
                    <a:pt x="2587" y="3198"/>
                    <a:pt x="2292" y="2941"/>
                  </a:cubicBezTo>
                  <a:cubicBezTo>
                    <a:pt x="1978" y="2691"/>
                    <a:pt x="1695" y="2402"/>
                    <a:pt x="1451" y="2088"/>
                  </a:cubicBezTo>
                  <a:cubicBezTo>
                    <a:pt x="1188" y="1773"/>
                    <a:pt x="944" y="1452"/>
                    <a:pt x="719" y="1105"/>
                  </a:cubicBezTo>
                  <a:cubicBezTo>
                    <a:pt x="488" y="765"/>
                    <a:pt x="283" y="412"/>
                    <a:pt x="90" y="53"/>
                  </a:cubicBezTo>
                  <a:cubicBezTo>
                    <a:pt x="74" y="19"/>
                    <a:pt x="47" y="0"/>
                    <a:pt x="2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6" name="Google Shape;1923;p14">
              <a:extLst>
                <a:ext uri="{FF2B5EF4-FFF2-40B4-BE49-F238E27FC236}">
                  <a16:creationId xmlns:a16="http://schemas.microsoft.com/office/drawing/2014/main" id="{CA71931A-EAC1-9A17-C4AB-640ED2197A06}"/>
                </a:ext>
              </a:extLst>
            </p:cNvPr>
            <p:cNvSpPr/>
            <p:nvPr/>
          </p:nvSpPr>
          <p:spPr>
            <a:xfrm>
              <a:off x="7790679" y="4828650"/>
              <a:ext cx="222616" cy="63074"/>
            </a:xfrm>
            <a:custGeom>
              <a:avLst/>
              <a:gdLst/>
              <a:ahLst/>
              <a:cxnLst/>
              <a:rect l="l" t="t" r="r" b="b"/>
              <a:pathLst>
                <a:path w="8333" h="2361" extrusionOk="0">
                  <a:moveTo>
                    <a:pt x="8269" y="0"/>
                  </a:moveTo>
                  <a:cubicBezTo>
                    <a:pt x="8237" y="0"/>
                    <a:pt x="8195" y="8"/>
                    <a:pt x="8153" y="24"/>
                  </a:cubicBezTo>
                  <a:cubicBezTo>
                    <a:pt x="7498" y="274"/>
                    <a:pt x="6857" y="499"/>
                    <a:pt x="6195" y="717"/>
                  </a:cubicBezTo>
                  <a:cubicBezTo>
                    <a:pt x="5534" y="942"/>
                    <a:pt x="4873" y="1141"/>
                    <a:pt x="4205" y="1327"/>
                  </a:cubicBezTo>
                  <a:cubicBezTo>
                    <a:pt x="3538" y="1520"/>
                    <a:pt x="2870" y="1687"/>
                    <a:pt x="2190" y="1841"/>
                  </a:cubicBezTo>
                  <a:cubicBezTo>
                    <a:pt x="1509" y="2001"/>
                    <a:pt x="829" y="2142"/>
                    <a:pt x="148" y="2258"/>
                  </a:cubicBezTo>
                  <a:cubicBezTo>
                    <a:pt x="65" y="2271"/>
                    <a:pt x="1" y="2284"/>
                    <a:pt x="1" y="2322"/>
                  </a:cubicBezTo>
                  <a:cubicBezTo>
                    <a:pt x="1" y="2361"/>
                    <a:pt x="59" y="2361"/>
                    <a:pt x="142" y="2361"/>
                  </a:cubicBezTo>
                  <a:cubicBezTo>
                    <a:pt x="842" y="2297"/>
                    <a:pt x="1535" y="2219"/>
                    <a:pt x="2228" y="2091"/>
                  </a:cubicBezTo>
                  <a:cubicBezTo>
                    <a:pt x="2915" y="1963"/>
                    <a:pt x="3608" y="1828"/>
                    <a:pt x="4276" y="1635"/>
                  </a:cubicBezTo>
                  <a:cubicBezTo>
                    <a:pt x="4950" y="1449"/>
                    <a:pt x="5624" y="1237"/>
                    <a:pt x="6279" y="987"/>
                  </a:cubicBezTo>
                  <a:cubicBezTo>
                    <a:pt x="6940" y="743"/>
                    <a:pt x="7582" y="461"/>
                    <a:pt x="8205" y="146"/>
                  </a:cubicBezTo>
                  <a:cubicBezTo>
                    <a:pt x="8282" y="108"/>
                    <a:pt x="8333" y="56"/>
                    <a:pt x="8327" y="24"/>
                  </a:cubicBezTo>
                  <a:cubicBezTo>
                    <a:pt x="8323" y="8"/>
                    <a:pt x="8301" y="0"/>
                    <a:pt x="826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7" name="Google Shape;1924;p14">
              <a:extLst>
                <a:ext uri="{FF2B5EF4-FFF2-40B4-BE49-F238E27FC236}">
                  <a16:creationId xmlns:a16="http://schemas.microsoft.com/office/drawing/2014/main" id="{8052CAFD-120C-FB68-A038-5B9556BDF544}"/>
                </a:ext>
              </a:extLst>
            </p:cNvPr>
            <p:cNvSpPr/>
            <p:nvPr/>
          </p:nvSpPr>
          <p:spPr>
            <a:xfrm>
              <a:off x="7550951" y="4570112"/>
              <a:ext cx="332041" cy="59013"/>
            </a:xfrm>
            <a:custGeom>
              <a:avLst/>
              <a:gdLst/>
              <a:ahLst/>
              <a:cxnLst/>
              <a:rect l="l" t="t" r="r" b="b"/>
              <a:pathLst>
                <a:path w="12429" h="2209" extrusionOk="0">
                  <a:moveTo>
                    <a:pt x="12344" y="0"/>
                  </a:moveTo>
                  <a:cubicBezTo>
                    <a:pt x="12300" y="0"/>
                    <a:pt x="12242" y="7"/>
                    <a:pt x="12178" y="22"/>
                  </a:cubicBezTo>
                  <a:lnTo>
                    <a:pt x="9206" y="702"/>
                  </a:lnTo>
                  <a:cubicBezTo>
                    <a:pt x="8211" y="933"/>
                    <a:pt x="7216" y="1132"/>
                    <a:pt x="6227" y="1331"/>
                  </a:cubicBezTo>
                  <a:cubicBezTo>
                    <a:pt x="5232" y="1530"/>
                    <a:pt x="4237" y="1697"/>
                    <a:pt x="3230" y="1839"/>
                  </a:cubicBezTo>
                  <a:cubicBezTo>
                    <a:pt x="2222" y="1973"/>
                    <a:pt x="1208" y="2070"/>
                    <a:pt x="200" y="2108"/>
                  </a:cubicBezTo>
                  <a:cubicBezTo>
                    <a:pt x="91" y="2115"/>
                    <a:pt x="14" y="2127"/>
                    <a:pt x="7" y="2153"/>
                  </a:cubicBezTo>
                  <a:cubicBezTo>
                    <a:pt x="1" y="2179"/>
                    <a:pt x="91" y="2204"/>
                    <a:pt x="206" y="2204"/>
                  </a:cubicBezTo>
                  <a:cubicBezTo>
                    <a:pt x="362" y="2207"/>
                    <a:pt x="517" y="2209"/>
                    <a:pt x="673" y="2209"/>
                  </a:cubicBezTo>
                  <a:cubicBezTo>
                    <a:pt x="1538" y="2209"/>
                    <a:pt x="2403" y="2164"/>
                    <a:pt x="3268" y="2082"/>
                  </a:cubicBezTo>
                  <a:cubicBezTo>
                    <a:pt x="4282" y="1973"/>
                    <a:pt x="5297" y="1839"/>
                    <a:pt x="6298" y="1646"/>
                  </a:cubicBezTo>
                  <a:cubicBezTo>
                    <a:pt x="7299" y="1447"/>
                    <a:pt x="8307" y="1222"/>
                    <a:pt x="9283" y="965"/>
                  </a:cubicBezTo>
                  <a:cubicBezTo>
                    <a:pt x="10259" y="715"/>
                    <a:pt x="11241" y="433"/>
                    <a:pt x="12217" y="144"/>
                  </a:cubicBezTo>
                  <a:cubicBezTo>
                    <a:pt x="12338" y="112"/>
                    <a:pt x="12428" y="48"/>
                    <a:pt x="12428" y="22"/>
                  </a:cubicBezTo>
                  <a:cubicBezTo>
                    <a:pt x="12425" y="8"/>
                    <a:pt x="12393" y="0"/>
                    <a:pt x="1234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8" name="Google Shape;1925;p14">
              <a:extLst>
                <a:ext uri="{FF2B5EF4-FFF2-40B4-BE49-F238E27FC236}">
                  <a16:creationId xmlns:a16="http://schemas.microsoft.com/office/drawing/2014/main" id="{B6A48CA3-16A6-F27D-1CED-FDFB56D5EB9F}"/>
                </a:ext>
              </a:extLst>
            </p:cNvPr>
            <p:cNvSpPr/>
            <p:nvPr/>
          </p:nvSpPr>
          <p:spPr>
            <a:xfrm>
              <a:off x="7547879" y="4336873"/>
              <a:ext cx="513542" cy="104028"/>
            </a:xfrm>
            <a:custGeom>
              <a:avLst/>
              <a:gdLst/>
              <a:ahLst/>
              <a:cxnLst/>
              <a:rect l="l" t="t" r="r" b="b"/>
              <a:pathLst>
                <a:path w="19223" h="3894" extrusionOk="0">
                  <a:moveTo>
                    <a:pt x="19116" y="0"/>
                  </a:moveTo>
                  <a:cubicBezTo>
                    <a:pt x="19049" y="0"/>
                    <a:pt x="18956" y="10"/>
                    <a:pt x="18853" y="29"/>
                  </a:cubicBezTo>
                  <a:cubicBezTo>
                    <a:pt x="17287" y="305"/>
                    <a:pt x="15740" y="671"/>
                    <a:pt x="14219" y="1075"/>
                  </a:cubicBezTo>
                  <a:lnTo>
                    <a:pt x="9635" y="2321"/>
                  </a:lnTo>
                  <a:cubicBezTo>
                    <a:pt x="8114" y="2732"/>
                    <a:pt x="6580" y="3104"/>
                    <a:pt x="5020" y="3361"/>
                  </a:cubicBezTo>
                  <a:cubicBezTo>
                    <a:pt x="3564" y="3619"/>
                    <a:pt x="2091" y="3754"/>
                    <a:pt x="611" y="3754"/>
                  </a:cubicBezTo>
                  <a:cubicBezTo>
                    <a:pt x="513" y="3754"/>
                    <a:pt x="414" y="3753"/>
                    <a:pt x="315" y="3752"/>
                  </a:cubicBezTo>
                  <a:cubicBezTo>
                    <a:pt x="298" y="3751"/>
                    <a:pt x="282" y="3751"/>
                    <a:pt x="266" y="3751"/>
                  </a:cubicBezTo>
                  <a:cubicBezTo>
                    <a:pt x="182" y="3751"/>
                    <a:pt x="100" y="3766"/>
                    <a:pt x="19" y="3804"/>
                  </a:cubicBezTo>
                  <a:cubicBezTo>
                    <a:pt x="0" y="3829"/>
                    <a:pt x="141" y="3861"/>
                    <a:pt x="328" y="3861"/>
                  </a:cubicBezTo>
                  <a:cubicBezTo>
                    <a:pt x="738" y="3883"/>
                    <a:pt x="1148" y="3894"/>
                    <a:pt x="1559" y="3894"/>
                  </a:cubicBezTo>
                  <a:cubicBezTo>
                    <a:pt x="2735" y="3894"/>
                    <a:pt x="3910" y="3805"/>
                    <a:pt x="5071" y="3624"/>
                  </a:cubicBezTo>
                  <a:cubicBezTo>
                    <a:pt x="6644" y="3380"/>
                    <a:pt x="8198" y="3053"/>
                    <a:pt x="9725" y="2648"/>
                  </a:cubicBezTo>
                  <a:cubicBezTo>
                    <a:pt x="11253" y="2231"/>
                    <a:pt x="12774" y="1775"/>
                    <a:pt x="14289" y="1345"/>
                  </a:cubicBezTo>
                  <a:cubicBezTo>
                    <a:pt x="15811" y="915"/>
                    <a:pt x="17332" y="498"/>
                    <a:pt x="18879" y="170"/>
                  </a:cubicBezTo>
                  <a:cubicBezTo>
                    <a:pt x="19065" y="125"/>
                    <a:pt x="19213" y="68"/>
                    <a:pt x="19219" y="29"/>
                  </a:cubicBezTo>
                  <a:cubicBezTo>
                    <a:pt x="19223" y="10"/>
                    <a:pt x="19182" y="0"/>
                    <a:pt x="19116"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69" name="Google Shape;1926;p14">
              <a:extLst>
                <a:ext uri="{FF2B5EF4-FFF2-40B4-BE49-F238E27FC236}">
                  <a16:creationId xmlns:a16="http://schemas.microsoft.com/office/drawing/2014/main" id="{428B640F-4ACC-DE20-5516-F8EF4A84FBB0}"/>
                </a:ext>
              </a:extLst>
            </p:cNvPr>
            <p:cNvSpPr/>
            <p:nvPr/>
          </p:nvSpPr>
          <p:spPr>
            <a:xfrm>
              <a:off x="7756219" y="4431066"/>
              <a:ext cx="171163" cy="45335"/>
            </a:xfrm>
            <a:custGeom>
              <a:avLst/>
              <a:gdLst/>
              <a:ahLst/>
              <a:cxnLst/>
              <a:rect l="l" t="t" r="r" b="b"/>
              <a:pathLst>
                <a:path w="6407" h="1697" extrusionOk="0">
                  <a:moveTo>
                    <a:pt x="6310" y="1"/>
                  </a:moveTo>
                  <a:cubicBezTo>
                    <a:pt x="6293" y="1"/>
                    <a:pt x="6276" y="5"/>
                    <a:pt x="6259" y="14"/>
                  </a:cubicBezTo>
                  <a:cubicBezTo>
                    <a:pt x="5759" y="194"/>
                    <a:pt x="5251" y="355"/>
                    <a:pt x="4751" y="515"/>
                  </a:cubicBezTo>
                  <a:cubicBezTo>
                    <a:pt x="4244" y="682"/>
                    <a:pt x="3737" y="817"/>
                    <a:pt x="3223" y="952"/>
                  </a:cubicBezTo>
                  <a:cubicBezTo>
                    <a:pt x="2709" y="1086"/>
                    <a:pt x="2190" y="1202"/>
                    <a:pt x="1676" y="1311"/>
                  </a:cubicBezTo>
                  <a:cubicBezTo>
                    <a:pt x="1156" y="1414"/>
                    <a:pt x="636" y="1510"/>
                    <a:pt x="110" y="1587"/>
                  </a:cubicBezTo>
                  <a:cubicBezTo>
                    <a:pt x="52" y="1594"/>
                    <a:pt x="1" y="1626"/>
                    <a:pt x="1" y="1651"/>
                  </a:cubicBezTo>
                  <a:cubicBezTo>
                    <a:pt x="1" y="1677"/>
                    <a:pt x="52" y="1696"/>
                    <a:pt x="110" y="1696"/>
                  </a:cubicBezTo>
                  <a:cubicBezTo>
                    <a:pt x="642" y="1683"/>
                    <a:pt x="1182" y="1645"/>
                    <a:pt x="1714" y="1574"/>
                  </a:cubicBezTo>
                  <a:cubicBezTo>
                    <a:pt x="2247" y="1497"/>
                    <a:pt x="2774" y="1401"/>
                    <a:pt x="3300" y="1279"/>
                  </a:cubicBezTo>
                  <a:cubicBezTo>
                    <a:pt x="3820" y="1138"/>
                    <a:pt x="4334" y="977"/>
                    <a:pt x="4841" y="798"/>
                  </a:cubicBezTo>
                  <a:cubicBezTo>
                    <a:pt x="5341" y="605"/>
                    <a:pt x="5836" y="387"/>
                    <a:pt x="6311" y="143"/>
                  </a:cubicBezTo>
                  <a:cubicBezTo>
                    <a:pt x="6368" y="111"/>
                    <a:pt x="6407" y="53"/>
                    <a:pt x="6394" y="34"/>
                  </a:cubicBezTo>
                  <a:cubicBezTo>
                    <a:pt x="6370" y="13"/>
                    <a:pt x="6340" y="1"/>
                    <a:pt x="631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70" name="Google Shape;1927;p14">
            <a:extLst>
              <a:ext uri="{FF2B5EF4-FFF2-40B4-BE49-F238E27FC236}">
                <a16:creationId xmlns:a16="http://schemas.microsoft.com/office/drawing/2014/main" id="{FC4A2816-246B-657C-4331-FCC5879AA189}"/>
              </a:ext>
            </a:extLst>
          </p:cNvPr>
          <p:cNvGrpSpPr/>
          <p:nvPr/>
        </p:nvGrpSpPr>
        <p:grpSpPr>
          <a:xfrm rot="-3257869" flipH="1">
            <a:off x="-101052" y="859689"/>
            <a:ext cx="682224" cy="566907"/>
            <a:chOff x="3478568" y="540468"/>
            <a:chExt cx="511644" cy="425160"/>
          </a:xfrm>
        </p:grpSpPr>
        <p:sp>
          <p:nvSpPr>
            <p:cNvPr id="71" name="Google Shape;1928;p14">
              <a:extLst>
                <a:ext uri="{FF2B5EF4-FFF2-40B4-BE49-F238E27FC236}">
                  <a16:creationId xmlns:a16="http://schemas.microsoft.com/office/drawing/2014/main" id="{02031AC0-B7D8-680F-1150-BA9B7196D775}"/>
                </a:ext>
              </a:extLst>
            </p:cNvPr>
            <p:cNvSpPr/>
            <p:nvPr/>
          </p:nvSpPr>
          <p:spPr>
            <a:xfrm>
              <a:off x="3501543" y="547189"/>
              <a:ext cx="481637" cy="395340"/>
            </a:xfrm>
            <a:custGeom>
              <a:avLst/>
              <a:gdLst/>
              <a:ahLst/>
              <a:cxnLst/>
              <a:rect l="l" t="t" r="r" b="b"/>
              <a:pathLst>
                <a:path w="23290" h="19117" extrusionOk="0">
                  <a:moveTo>
                    <a:pt x="17814" y="0"/>
                  </a:moveTo>
                  <a:cubicBezTo>
                    <a:pt x="12614" y="2857"/>
                    <a:pt x="2908" y="11048"/>
                    <a:pt x="2722" y="11645"/>
                  </a:cubicBezTo>
                  <a:cubicBezTo>
                    <a:pt x="2542" y="12248"/>
                    <a:pt x="0" y="18154"/>
                    <a:pt x="0" y="18154"/>
                  </a:cubicBezTo>
                  <a:lnTo>
                    <a:pt x="732" y="19117"/>
                  </a:lnTo>
                  <a:cubicBezTo>
                    <a:pt x="2176" y="18834"/>
                    <a:pt x="8101" y="17043"/>
                    <a:pt x="8101" y="17043"/>
                  </a:cubicBezTo>
                  <a:cubicBezTo>
                    <a:pt x="8519" y="16819"/>
                    <a:pt x="9039" y="16523"/>
                    <a:pt x="9629" y="16177"/>
                  </a:cubicBezTo>
                  <a:cubicBezTo>
                    <a:pt x="14283" y="13500"/>
                    <a:pt x="23289" y="7954"/>
                    <a:pt x="23289" y="7954"/>
                  </a:cubicBezTo>
                  <a:cubicBezTo>
                    <a:pt x="23090" y="7119"/>
                    <a:pt x="22821" y="6304"/>
                    <a:pt x="22487" y="5521"/>
                  </a:cubicBezTo>
                  <a:cubicBezTo>
                    <a:pt x="22269" y="5020"/>
                    <a:pt x="22018" y="4532"/>
                    <a:pt x="21742" y="4064"/>
                  </a:cubicBezTo>
                  <a:cubicBezTo>
                    <a:pt x="21357" y="3415"/>
                    <a:pt x="20921" y="2805"/>
                    <a:pt x="20426" y="2234"/>
                  </a:cubicBezTo>
                  <a:cubicBezTo>
                    <a:pt x="19695" y="1348"/>
                    <a:pt x="18809" y="591"/>
                    <a:pt x="17814"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2" name="Google Shape;1929;p14">
              <a:extLst>
                <a:ext uri="{FF2B5EF4-FFF2-40B4-BE49-F238E27FC236}">
                  <a16:creationId xmlns:a16="http://schemas.microsoft.com/office/drawing/2014/main" id="{F5C5CF64-D945-716A-021B-33EED443269D}"/>
                </a:ext>
              </a:extLst>
            </p:cNvPr>
            <p:cNvSpPr/>
            <p:nvPr/>
          </p:nvSpPr>
          <p:spPr>
            <a:xfrm>
              <a:off x="3494367" y="540468"/>
              <a:ext cx="495844" cy="408844"/>
            </a:xfrm>
            <a:custGeom>
              <a:avLst/>
              <a:gdLst/>
              <a:ahLst/>
              <a:cxnLst/>
              <a:rect l="l" t="t" r="r" b="b"/>
              <a:pathLst>
                <a:path w="23977" h="19770" extrusionOk="0">
                  <a:moveTo>
                    <a:pt x="18154" y="697"/>
                  </a:moveTo>
                  <a:cubicBezTo>
                    <a:pt x="19053" y="1256"/>
                    <a:pt x="19855" y="1956"/>
                    <a:pt x="20529" y="2771"/>
                  </a:cubicBezTo>
                  <a:cubicBezTo>
                    <a:pt x="21011" y="3329"/>
                    <a:pt x="21435" y="3920"/>
                    <a:pt x="21807" y="4549"/>
                  </a:cubicBezTo>
                  <a:cubicBezTo>
                    <a:pt x="22077" y="5011"/>
                    <a:pt x="22320" y="5480"/>
                    <a:pt x="22532" y="5968"/>
                  </a:cubicBezTo>
                  <a:cubicBezTo>
                    <a:pt x="22834" y="6667"/>
                    <a:pt x="23078" y="7393"/>
                    <a:pt x="23264" y="8131"/>
                  </a:cubicBezTo>
                  <a:cubicBezTo>
                    <a:pt x="21910" y="8959"/>
                    <a:pt x="14027" y="13799"/>
                    <a:pt x="9816" y="16226"/>
                  </a:cubicBezTo>
                  <a:lnTo>
                    <a:pt x="9675" y="16303"/>
                  </a:lnTo>
                  <a:cubicBezTo>
                    <a:pt x="9148" y="16611"/>
                    <a:pt x="8699" y="16868"/>
                    <a:pt x="8320" y="17067"/>
                  </a:cubicBezTo>
                  <a:cubicBezTo>
                    <a:pt x="7890" y="17195"/>
                    <a:pt x="2838" y="18723"/>
                    <a:pt x="1208" y="19089"/>
                  </a:cubicBezTo>
                  <a:lnTo>
                    <a:pt x="713" y="18434"/>
                  </a:lnTo>
                  <a:cubicBezTo>
                    <a:pt x="1137" y="17445"/>
                    <a:pt x="3153" y="12746"/>
                    <a:pt x="3364" y="12092"/>
                  </a:cubicBezTo>
                  <a:cubicBezTo>
                    <a:pt x="3852" y="11321"/>
                    <a:pt x="13032" y="3573"/>
                    <a:pt x="18154" y="697"/>
                  </a:cubicBezTo>
                  <a:close/>
                  <a:moveTo>
                    <a:pt x="18165" y="0"/>
                  </a:moveTo>
                  <a:cubicBezTo>
                    <a:pt x="18111" y="0"/>
                    <a:pt x="18057" y="15"/>
                    <a:pt x="18007" y="43"/>
                  </a:cubicBezTo>
                  <a:cubicBezTo>
                    <a:pt x="13128" y="2726"/>
                    <a:pt x="3018" y="11039"/>
                    <a:pt x="2755" y="11880"/>
                  </a:cubicBezTo>
                  <a:cubicBezTo>
                    <a:pt x="2613" y="12355"/>
                    <a:pt x="752" y="16714"/>
                    <a:pt x="46" y="18350"/>
                  </a:cubicBezTo>
                  <a:cubicBezTo>
                    <a:pt x="1" y="18460"/>
                    <a:pt x="20" y="18582"/>
                    <a:pt x="91" y="18671"/>
                  </a:cubicBezTo>
                  <a:lnTo>
                    <a:pt x="822" y="19641"/>
                  </a:lnTo>
                  <a:cubicBezTo>
                    <a:pt x="880" y="19718"/>
                    <a:pt x="976" y="19769"/>
                    <a:pt x="1079" y="19769"/>
                  </a:cubicBezTo>
                  <a:cubicBezTo>
                    <a:pt x="1098" y="19769"/>
                    <a:pt x="1118" y="19769"/>
                    <a:pt x="1137" y="19763"/>
                  </a:cubicBezTo>
                  <a:cubicBezTo>
                    <a:pt x="2581" y="19480"/>
                    <a:pt x="8294" y="17747"/>
                    <a:pt x="8538" y="17676"/>
                  </a:cubicBezTo>
                  <a:cubicBezTo>
                    <a:pt x="8558" y="17670"/>
                    <a:pt x="8577" y="17664"/>
                    <a:pt x="8590" y="17657"/>
                  </a:cubicBezTo>
                  <a:cubicBezTo>
                    <a:pt x="8988" y="17452"/>
                    <a:pt x="9456" y="17176"/>
                    <a:pt x="9996" y="16861"/>
                  </a:cubicBezTo>
                  <a:lnTo>
                    <a:pt x="10137" y="16784"/>
                  </a:lnTo>
                  <a:cubicBezTo>
                    <a:pt x="14739" y="14133"/>
                    <a:pt x="23713" y="8612"/>
                    <a:pt x="23803" y="8555"/>
                  </a:cubicBezTo>
                  <a:cubicBezTo>
                    <a:pt x="23919" y="8484"/>
                    <a:pt x="23977" y="8343"/>
                    <a:pt x="23945" y="8208"/>
                  </a:cubicBezTo>
                  <a:cubicBezTo>
                    <a:pt x="23746" y="7354"/>
                    <a:pt x="23469" y="6520"/>
                    <a:pt x="23123" y="5717"/>
                  </a:cubicBezTo>
                  <a:cubicBezTo>
                    <a:pt x="22905" y="5204"/>
                    <a:pt x="22648" y="4703"/>
                    <a:pt x="22365" y="4222"/>
                  </a:cubicBezTo>
                  <a:cubicBezTo>
                    <a:pt x="21974" y="3560"/>
                    <a:pt x="21524" y="2938"/>
                    <a:pt x="21024" y="2354"/>
                  </a:cubicBezTo>
                  <a:cubicBezTo>
                    <a:pt x="20266" y="1436"/>
                    <a:pt x="19355" y="653"/>
                    <a:pt x="18328" y="49"/>
                  </a:cubicBezTo>
                  <a:cubicBezTo>
                    <a:pt x="18278" y="16"/>
                    <a:pt x="18222" y="0"/>
                    <a:pt x="1816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3" name="Google Shape;1930;p14">
              <a:extLst>
                <a:ext uri="{FF2B5EF4-FFF2-40B4-BE49-F238E27FC236}">
                  <a16:creationId xmlns:a16="http://schemas.microsoft.com/office/drawing/2014/main" id="{24DE734D-157E-D5A6-5069-4872D7C9E25A}"/>
                </a:ext>
              </a:extLst>
            </p:cNvPr>
            <p:cNvSpPr/>
            <p:nvPr/>
          </p:nvSpPr>
          <p:spPr>
            <a:xfrm>
              <a:off x="3478568" y="922469"/>
              <a:ext cx="37989" cy="43159"/>
            </a:xfrm>
            <a:custGeom>
              <a:avLst/>
              <a:gdLst/>
              <a:ahLst/>
              <a:cxnLst/>
              <a:rect l="l" t="t" r="r" b="b"/>
              <a:pathLst>
                <a:path w="1837" h="2087" extrusionOk="0">
                  <a:moveTo>
                    <a:pt x="1111" y="0"/>
                  </a:moveTo>
                  <a:lnTo>
                    <a:pt x="1" y="1753"/>
                  </a:lnTo>
                  <a:lnTo>
                    <a:pt x="296" y="2087"/>
                  </a:lnTo>
                  <a:lnTo>
                    <a:pt x="1837" y="970"/>
                  </a:lnTo>
                  <a:lnTo>
                    <a:pt x="111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4" name="Google Shape;1931;p14">
              <a:extLst>
                <a:ext uri="{FF2B5EF4-FFF2-40B4-BE49-F238E27FC236}">
                  <a16:creationId xmlns:a16="http://schemas.microsoft.com/office/drawing/2014/main" id="{8FB761AE-EBF6-D662-6404-160B3E5EEFDA}"/>
                </a:ext>
              </a:extLst>
            </p:cNvPr>
            <p:cNvSpPr/>
            <p:nvPr/>
          </p:nvSpPr>
          <p:spPr>
            <a:xfrm>
              <a:off x="3555994" y="593119"/>
              <a:ext cx="410725" cy="293801"/>
            </a:xfrm>
            <a:custGeom>
              <a:avLst/>
              <a:gdLst/>
              <a:ahLst/>
              <a:cxnLst/>
              <a:rect l="l" t="t" r="r" b="b"/>
              <a:pathLst>
                <a:path w="19861" h="14207" extrusionOk="0">
                  <a:moveTo>
                    <a:pt x="17813" y="0"/>
                  </a:moveTo>
                  <a:cubicBezTo>
                    <a:pt x="12658" y="2581"/>
                    <a:pt x="3151" y="9680"/>
                    <a:pt x="3151" y="9680"/>
                  </a:cubicBezTo>
                  <a:cubicBezTo>
                    <a:pt x="0" y="12374"/>
                    <a:pt x="359" y="14206"/>
                    <a:pt x="2022" y="14206"/>
                  </a:cubicBezTo>
                  <a:cubicBezTo>
                    <a:pt x="2765" y="14206"/>
                    <a:pt x="3767" y="13841"/>
                    <a:pt x="4833" y="13025"/>
                  </a:cubicBezTo>
                  <a:cubicBezTo>
                    <a:pt x="8293" y="10387"/>
                    <a:pt x="19860" y="3287"/>
                    <a:pt x="19860" y="3287"/>
                  </a:cubicBezTo>
                  <a:cubicBezTo>
                    <a:pt x="19353" y="2093"/>
                    <a:pt x="18660" y="989"/>
                    <a:pt x="17813"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5" name="Google Shape;1932;p14">
              <a:extLst>
                <a:ext uri="{FF2B5EF4-FFF2-40B4-BE49-F238E27FC236}">
                  <a16:creationId xmlns:a16="http://schemas.microsoft.com/office/drawing/2014/main" id="{3F2567BB-777E-70A6-095D-6F95793CAAFD}"/>
                </a:ext>
              </a:extLst>
            </p:cNvPr>
            <p:cNvSpPr/>
            <p:nvPr/>
          </p:nvSpPr>
          <p:spPr>
            <a:xfrm>
              <a:off x="3558351" y="586460"/>
              <a:ext cx="415792" cy="307077"/>
            </a:xfrm>
            <a:custGeom>
              <a:avLst/>
              <a:gdLst/>
              <a:ahLst/>
              <a:cxnLst/>
              <a:rect l="l" t="t" r="r" b="b"/>
              <a:pathLst>
                <a:path w="20106" h="14849" extrusionOk="0">
                  <a:moveTo>
                    <a:pt x="17615" y="727"/>
                  </a:moveTo>
                  <a:lnTo>
                    <a:pt x="17615" y="733"/>
                  </a:lnTo>
                  <a:cubicBezTo>
                    <a:pt x="18309" y="1568"/>
                    <a:pt x="18886" y="2492"/>
                    <a:pt x="19342" y="3481"/>
                  </a:cubicBezTo>
                  <a:cubicBezTo>
                    <a:pt x="17660" y="4514"/>
                    <a:pt x="7678" y="10683"/>
                    <a:pt x="4526" y="13090"/>
                  </a:cubicBezTo>
                  <a:cubicBezTo>
                    <a:pt x="3513" y="13861"/>
                    <a:pt x="2560" y="14202"/>
                    <a:pt x="1898" y="14202"/>
                  </a:cubicBezTo>
                  <a:cubicBezTo>
                    <a:pt x="1541" y="14202"/>
                    <a:pt x="1269" y="14103"/>
                    <a:pt x="1118" y="13918"/>
                  </a:cubicBezTo>
                  <a:cubicBezTo>
                    <a:pt x="694" y="13385"/>
                    <a:pt x="1176" y="12012"/>
                    <a:pt x="3223" y="10253"/>
                  </a:cubicBezTo>
                  <a:cubicBezTo>
                    <a:pt x="3320" y="10189"/>
                    <a:pt x="12499" y="3352"/>
                    <a:pt x="17615" y="727"/>
                  </a:cubicBezTo>
                  <a:close/>
                  <a:moveTo>
                    <a:pt x="17694" y="1"/>
                  </a:moveTo>
                  <a:cubicBezTo>
                    <a:pt x="17646" y="1"/>
                    <a:pt x="17597" y="11"/>
                    <a:pt x="17551" y="33"/>
                  </a:cubicBezTo>
                  <a:cubicBezTo>
                    <a:pt x="12435" y="2601"/>
                    <a:pt x="2934" y="9669"/>
                    <a:pt x="2825" y="9752"/>
                  </a:cubicBezTo>
                  <a:cubicBezTo>
                    <a:pt x="251" y="11954"/>
                    <a:pt x="1" y="13559"/>
                    <a:pt x="617" y="14323"/>
                  </a:cubicBezTo>
                  <a:cubicBezTo>
                    <a:pt x="887" y="14656"/>
                    <a:pt x="1336" y="14849"/>
                    <a:pt x="1920" y="14849"/>
                  </a:cubicBezTo>
                  <a:cubicBezTo>
                    <a:pt x="2723" y="14849"/>
                    <a:pt x="3769" y="14483"/>
                    <a:pt x="4912" y="13604"/>
                  </a:cubicBezTo>
                  <a:cubicBezTo>
                    <a:pt x="8320" y="11004"/>
                    <a:pt x="19804" y="3962"/>
                    <a:pt x="19920" y="3885"/>
                  </a:cubicBezTo>
                  <a:cubicBezTo>
                    <a:pt x="20055" y="3801"/>
                    <a:pt x="20106" y="3635"/>
                    <a:pt x="20048" y="3487"/>
                  </a:cubicBezTo>
                  <a:cubicBezTo>
                    <a:pt x="19522" y="2261"/>
                    <a:pt x="18809" y="1125"/>
                    <a:pt x="17936" y="117"/>
                  </a:cubicBezTo>
                  <a:cubicBezTo>
                    <a:pt x="17877" y="41"/>
                    <a:pt x="17787" y="1"/>
                    <a:pt x="176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6" name="Google Shape;1933;p14">
              <a:extLst>
                <a:ext uri="{FF2B5EF4-FFF2-40B4-BE49-F238E27FC236}">
                  <a16:creationId xmlns:a16="http://schemas.microsoft.com/office/drawing/2014/main" id="{1C1C4C46-214B-2708-528A-68B8232A810E}"/>
                </a:ext>
              </a:extLst>
            </p:cNvPr>
            <p:cNvSpPr/>
            <p:nvPr/>
          </p:nvSpPr>
          <p:spPr>
            <a:xfrm>
              <a:off x="3501398" y="547189"/>
              <a:ext cx="449790" cy="395340"/>
            </a:xfrm>
            <a:custGeom>
              <a:avLst/>
              <a:gdLst/>
              <a:ahLst/>
              <a:cxnLst/>
              <a:rect l="l" t="t" r="r" b="b"/>
              <a:pathLst>
                <a:path w="21750" h="19117" extrusionOk="0">
                  <a:moveTo>
                    <a:pt x="17821" y="0"/>
                  </a:moveTo>
                  <a:cubicBezTo>
                    <a:pt x="12621" y="2857"/>
                    <a:pt x="2909" y="11048"/>
                    <a:pt x="2723" y="11645"/>
                  </a:cubicBezTo>
                  <a:cubicBezTo>
                    <a:pt x="2543" y="12248"/>
                    <a:pt x="1" y="18154"/>
                    <a:pt x="1" y="18154"/>
                  </a:cubicBezTo>
                  <a:lnTo>
                    <a:pt x="733" y="19117"/>
                  </a:lnTo>
                  <a:cubicBezTo>
                    <a:pt x="2177" y="18834"/>
                    <a:pt x="8102" y="17043"/>
                    <a:pt x="8102" y="17043"/>
                  </a:cubicBezTo>
                  <a:cubicBezTo>
                    <a:pt x="8526" y="16819"/>
                    <a:pt x="9039" y="16523"/>
                    <a:pt x="9630" y="16177"/>
                  </a:cubicBezTo>
                  <a:cubicBezTo>
                    <a:pt x="9232" y="15060"/>
                    <a:pt x="8949" y="13911"/>
                    <a:pt x="8789" y="12736"/>
                  </a:cubicBezTo>
                  <a:lnTo>
                    <a:pt x="6940" y="12678"/>
                  </a:lnTo>
                  <a:cubicBezTo>
                    <a:pt x="6600" y="12004"/>
                    <a:pt x="6645" y="11195"/>
                    <a:pt x="7062" y="10560"/>
                  </a:cubicBezTo>
                  <a:cubicBezTo>
                    <a:pt x="7479" y="9944"/>
                    <a:pt x="8006" y="9411"/>
                    <a:pt x="8616" y="8987"/>
                  </a:cubicBezTo>
                  <a:cubicBezTo>
                    <a:pt x="11504" y="6715"/>
                    <a:pt x="14451" y="4519"/>
                    <a:pt x="17461" y="2401"/>
                  </a:cubicBezTo>
                  <a:cubicBezTo>
                    <a:pt x="17718" y="2189"/>
                    <a:pt x="18026" y="2041"/>
                    <a:pt x="18354" y="1971"/>
                  </a:cubicBezTo>
                  <a:cubicBezTo>
                    <a:pt x="18382" y="1970"/>
                    <a:pt x="18411" y="1969"/>
                    <a:pt x="18439" y="1969"/>
                  </a:cubicBezTo>
                  <a:cubicBezTo>
                    <a:pt x="18828" y="1969"/>
                    <a:pt x="19211" y="2090"/>
                    <a:pt x="19528" y="2318"/>
                  </a:cubicBezTo>
                  <a:cubicBezTo>
                    <a:pt x="20324" y="2818"/>
                    <a:pt x="21069" y="3402"/>
                    <a:pt x="21749" y="4057"/>
                  </a:cubicBezTo>
                  <a:cubicBezTo>
                    <a:pt x="21364" y="3409"/>
                    <a:pt x="20928" y="2805"/>
                    <a:pt x="20433" y="2234"/>
                  </a:cubicBezTo>
                  <a:cubicBezTo>
                    <a:pt x="19702" y="1348"/>
                    <a:pt x="18816" y="591"/>
                    <a:pt x="1782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7" name="Google Shape;1934;p14">
              <a:extLst>
                <a:ext uri="{FF2B5EF4-FFF2-40B4-BE49-F238E27FC236}">
                  <a16:creationId xmlns:a16="http://schemas.microsoft.com/office/drawing/2014/main" id="{C475FBE7-D9CE-36EE-F507-F35DAEFF30A9}"/>
                </a:ext>
              </a:extLst>
            </p:cNvPr>
            <p:cNvSpPr/>
            <p:nvPr/>
          </p:nvSpPr>
          <p:spPr>
            <a:xfrm>
              <a:off x="3501543" y="787987"/>
              <a:ext cx="167425" cy="154542"/>
            </a:xfrm>
            <a:custGeom>
              <a:avLst/>
              <a:gdLst/>
              <a:ahLst/>
              <a:cxnLst/>
              <a:rect l="l" t="t" r="r" b="b"/>
              <a:pathLst>
                <a:path w="8096" h="7473" extrusionOk="0">
                  <a:moveTo>
                    <a:pt x="2722" y="1"/>
                  </a:moveTo>
                  <a:cubicBezTo>
                    <a:pt x="2536" y="604"/>
                    <a:pt x="0" y="6510"/>
                    <a:pt x="0" y="6510"/>
                  </a:cubicBezTo>
                  <a:lnTo>
                    <a:pt x="732" y="7473"/>
                  </a:lnTo>
                  <a:cubicBezTo>
                    <a:pt x="944" y="7434"/>
                    <a:pt x="1259" y="7357"/>
                    <a:pt x="1631" y="7261"/>
                  </a:cubicBezTo>
                  <a:cubicBezTo>
                    <a:pt x="3794" y="6690"/>
                    <a:pt x="8095" y="5399"/>
                    <a:pt x="8095" y="5399"/>
                  </a:cubicBezTo>
                  <a:cubicBezTo>
                    <a:pt x="8095" y="5399"/>
                    <a:pt x="7582" y="3114"/>
                    <a:pt x="7338" y="2915"/>
                  </a:cubicBezTo>
                  <a:cubicBezTo>
                    <a:pt x="7271" y="2859"/>
                    <a:pt x="7077" y="2843"/>
                    <a:pt x="6829" y="2843"/>
                  </a:cubicBezTo>
                  <a:cubicBezTo>
                    <a:pt x="6476" y="2843"/>
                    <a:pt x="6012" y="2876"/>
                    <a:pt x="5652" y="2876"/>
                  </a:cubicBezTo>
                  <a:cubicBezTo>
                    <a:pt x="5336" y="2876"/>
                    <a:pt x="5100" y="2850"/>
                    <a:pt x="5084" y="2755"/>
                  </a:cubicBezTo>
                  <a:cubicBezTo>
                    <a:pt x="5046" y="2549"/>
                    <a:pt x="5495" y="1381"/>
                    <a:pt x="5688" y="713"/>
                  </a:cubicBezTo>
                  <a:cubicBezTo>
                    <a:pt x="5746" y="566"/>
                    <a:pt x="5771" y="418"/>
                    <a:pt x="5771" y="257"/>
                  </a:cubicBezTo>
                  <a:cubicBezTo>
                    <a:pt x="5681" y="33"/>
                    <a:pt x="2722" y="1"/>
                    <a:pt x="2722"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8" name="Google Shape;1935;p14">
              <a:extLst>
                <a:ext uri="{FF2B5EF4-FFF2-40B4-BE49-F238E27FC236}">
                  <a16:creationId xmlns:a16="http://schemas.microsoft.com/office/drawing/2014/main" id="{B3908E0C-848F-9120-F83B-10EF53E23A79}"/>
                </a:ext>
              </a:extLst>
            </p:cNvPr>
            <p:cNvSpPr/>
            <p:nvPr/>
          </p:nvSpPr>
          <p:spPr>
            <a:xfrm>
              <a:off x="3493850" y="781225"/>
              <a:ext cx="182935" cy="168749"/>
            </a:xfrm>
            <a:custGeom>
              <a:avLst/>
              <a:gdLst/>
              <a:ahLst/>
              <a:cxnLst/>
              <a:rect l="l" t="t" r="r" b="b"/>
              <a:pathLst>
                <a:path w="8846" h="8160" extrusionOk="0">
                  <a:moveTo>
                    <a:pt x="3312" y="655"/>
                  </a:moveTo>
                  <a:cubicBezTo>
                    <a:pt x="4295" y="674"/>
                    <a:pt x="5367" y="726"/>
                    <a:pt x="5790" y="803"/>
                  </a:cubicBezTo>
                  <a:cubicBezTo>
                    <a:pt x="5784" y="854"/>
                    <a:pt x="5765" y="899"/>
                    <a:pt x="5745" y="950"/>
                  </a:cubicBezTo>
                  <a:cubicBezTo>
                    <a:pt x="5681" y="1181"/>
                    <a:pt x="5585" y="1477"/>
                    <a:pt x="5482" y="1766"/>
                  </a:cubicBezTo>
                  <a:cubicBezTo>
                    <a:pt x="5193" y="2626"/>
                    <a:pt x="5097" y="2947"/>
                    <a:pt x="5135" y="3139"/>
                  </a:cubicBezTo>
                  <a:cubicBezTo>
                    <a:pt x="5187" y="3454"/>
                    <a:pt x="5490" y="3525"/>
                    <a:pt x="5995" y="3525"/>
                  </a:cubicBezTo>
                  <a:cubicBezTo>
                    <a:pt x="6179" y="3525"/>
                    <a:pt x="6390" y="3516"/>
                    <a:pt x="6625" y="3505"/>
                  </a:cubicBezTo>
                  <a:cubicBezTo>
                    <a:pt x="6809" y="3501"/>
                    <a:pt x="7042" y="3492"/>
                    <a:pt x="7233" y="3492"/>
                  </a:cubicBezTo>
                  <a:cubicBezTo>
                    <a:pt x="7348" y="3492"/>
                    <a:pt x="7448" y="3496"/>
                    <a:pt x="7511" y="3505"/>
                  </a:cubicBezTo>
                  <a:cubicBezTo>
                    <a:pt x="7639" y="3756"/>
                    <a:pt x="7889" y="4654"/>
                    <a:pt x="8088" y="5508"/>
                  </a:cubicBezTo>
                  <a:cubicBezTo>
                    <a:pt x="7087" y="5803"/>
                    <a:pt x="3730" y="6798"/>
                    <a:pt x="1919" y="7280"/>
                  </a:cubicBezTo>
                  <a:cubicBezTo>
                    <a:pt x="1663" y="7344"/>
                    <a:pt x="1425" y="7402"/>
                    <a:pt x="1233" y="7447"/>
                  </a:cubicBezTo>
                  <a:lnTo>
                    <a:pt x="738" y="6792"/>
                  </a:lnTo>
                  <a:cubicBezTo>
                    <a:pt x="1130" y="5880"/>
                    <a:pt x="2889" y="1778"/>
                    <a:pt x="3312" y="655"/>
                  </a:cubicBezTo>
                  <a:close/>
                  <a:moveTo>
                    <a:pt x="2857" y="0"/>
                  </a:moveTo>
                  <a:lnTo>
                    <a:pt x="2786" y="231"/>
                  </a:lnTo>
                  <a:cubicBezTo>
                    <a:pt x="2638" y="713"/>
                    <a:pt x="777" y="5072"/>
                    <a:pt x="71" y="6708"/>
                  </a:cubicBezTo>
                  <a:lnTo>
                    <a:pt x="0" y="6882"/>
                  </a:lnTo>
                  <a:lnTo>
                    <a:pt x="969" y="8159"/>
                  </a:lnTo>
                  <a:lnTo>
                    <a:pt x="1162" y="8114"/>
                  </a:lnTo>
                  <a:cubicBezTo>
                    <a:pt x="1393" y="8069"/>
                    <a:pt x="1720" y="7992"/>
                    <a:pt x="2080" y="7896"/>
                  </a:cubicBezTo>
                  <a:cubicBezTo>
                    <a:pt x="4224" y="7331"/>
                    <a:pt x="8518" y="6041"/>
                    <a:pt x="8557" y="6028"/>
                  </a:cubicBezTo>
                  <a:lnTo>
                    <a:pt x="8846" y="5945"/>
                  </a:lnTo>
                  <a:lnTo>
                    <a:pt x="8782" y="5649"/>
                  </a:lnTo>
                  <a:cubicBezTo>
                    <a:pt x="8249" y="3261"/>
                    <a:pt x="7998" y="3056"/>
                    <a:pt x="7915" y="2985"/>
                  </a:cubicBezTo>
                  <a:cubicBezTo>
                    <a:pt x="7782" y="2874"/>
                    <a:pt x="7588" y="2840"/>
                    <a:pt x="7215" y="2840"/>
                  </a:cubicBezTo>
                  <a:cubicBezTo>
                    <a:pt x="7049" y="2840"/>
                    <a:pt x="6847" y="2847"/>
                    <a:pt x="6599" y="2857"/>
                  </a:cubicBezTo>
                  <a:cubicBezTo>
                    <a:pt x="6440" y="2866"/>
                    <a:pt x="6217" y="2875"/>
                    <a:pt x="6025" y="2875"/>
                  </a:cubicBezTo>
                  <a:cubicBezTo>
                    <a:pt x="5946" y="2875"/>
                    <a:pt x="5872" y="2873"/>
                    <a:pt x="5809" y="2870"/>
                  </a:cubicBezTo>
                  <a:cubicBezTo>
                    <a:pt x="5874" y="2639"/>
                    <a:pt x="6002" y="2247"/>
                    <a:pt x="6098" y="1971"/>
                  </a:cubicBezTo>
                  <a:cubicBezTo>
                    <a:pt x="6201" y="1669"/>
                    <a:pt x="6304" y="1368"/>
                    <a:pt x="6362" y="1149"/>
                  </a:cubicBezTo>
                  <a:cubicBezTo>
                    <a:pt x="6432" y="963"/>
                    <a:pt x="6464" y="771"/>
                    <a:pt x="6458" y="578"/>
                  </a:cubicBezTo>
                  <a:lnTo>
                    <a:pt x="6458" y="520"/>
                  </a:lnTo>
                  <a:lnTo>
                    <a:pt x="6445" y="469"/>
                  </a:lnTo>
                  <a:cubicBezTo>
                    <a:pt x="6362" y="257"/>
                    <a:pt x="6278" y="39"/>
                    <a:pt x="309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79" name="Google Shape;1936;p14">
              <a:extLst>
                <a:ext uri="{FF2B5EF4-FFF2-40B4-BE49-F238E27FC236}">
                  <a16:creationId xmlns:a16="http://schemas.microsoft.com/office/drawing/2014/main" id="{83A3D805-5E52-BE61-E33B-5D38AF70B5C5}"/>
                </a:ext>
              </a:extLst>
            </p:cNvPr>
            <p:cNvSpPr/>
            <p:nvPr/>
          </p:nvSpPr>
          <p:spPr>
            <a:xfrm>
              <a:off x="3501543" y="787987"/>
              <a:ext cx="119365" cy="154542"/>
            </a:xfrm>
            <a:custGeom>
              <a:avLst/>
              <a:gdLst/>
              <a:ahLst/>
              <a:cxnLst/>
              <a:rect l="l" t="t" r="r" b="b"/>
              <a:pathLst>
                <a:path w="5772" h="7473" extrusionOk="0">
                  <a:moveTo>
                    <a:pt x="2722" y="1"/>
                  </a:moveTo>
                  <a:cubicBezTo>
                    <a:pt x="2536" y="604"/>
                    <a:pt x="0" y="6510"/>
                    <a:pt x="0" y="6510"/>
                  </a:cubicBezTo>
                  <a:lnTo>
                    <a:pt x="732" y="7473"/>
                  </a:lnTo>
                  <a:cubicBezTo>
                    <a:pt x="944" y="7434"/>
                    <a:pt x="1259" y="7357"/>
                    <a:pt x="1631" y="7261"/>
                  </a:cubicBezTo>
                  <a:cubicBezTo>
                    <a:pt x="2209" y="5849"/>
                    <a:pt x="2703" y="4379"/>
                    <a:pt x="3300" y="2998"/>
                  </a:cubicBezTo>
                  <a:cubicBezTo>
                    <a:pt x="3942" y="1535"/>
                    <a:pt x="4763" y="964"/>
                    <a:pt x="5688" y="707"/>
                  </a:cubicBezTo>
                  <a:cubicBezTo>
                    <a:pt x="5746" y="566"/>
                    <a:pt x="5771" y="412"/>
                    <a:pt x="5771" y="257"/>
                  </a:cubicBezTo>
                  <a:cubicBezTo>
                    <a:pt x="5681" y="33"/>
                    <a:pt x="2722" y="1"/>
                    <a:pt x="2722"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0" name="Google Shape;1937;p14">
              <a:extLst>
                <a:ext uri="{FF2B5EF4-FFF2-40B4-BE49-F238E27FC236}">
                  <a16:creationId xmlns:a16="http://schemas.microsoft.com/office/drawing/2014/main" id="{B534BE3C-13AB-512B-7834-D435F6BB2716}"/>
                </a:ext>
              </a:extLst>
            </p:cNvPr>
            <p:cNvSpPr/>
            <p:nvPr/>
          </p:nvSpPr>
          <p:spPr>
            <a:xfrm>
              <a:off x="3694963" y="606768"/>
              <a:ext cx="140996" cy="86877"/>
            </a:xfrm>
            <a:custGeom>
              <a:avLst/>
              <a:gdLst/>
              <a:ahLst/>
              <a:cxnLst/>
              <a:rect l="l" t="t" r="r" b="b"/>
              <a:pathLst>
                <a:path w="6818" h="4201" extrusionOk="0">
                  <a:moveTo>
                    <a:pt x="6764" y="1"/>
                  </a:moveTo>
                  <a:cubicBezTo>
                    <a:pt x="6734" y="1"/>
                    <a:pt x="6694" y="10"/>
                    <a:pt x="6651" y="27"/>
                  </a:cubicBezTo>
                  <a:cubicBezTo>
                    <a:pt x="6073" y="316"/>
                    <a:pt x="5502" y="598"/>
                    <a:pt x="4937" y="919"/>
                  </a:cubicBezTo>
                  <a:cubicBezTo>
                    <a:pt x="4378" y="1247"/>
                    <a:pt x="3807" y="1542"/>
                    <a:pt x="3274" y="1889"/>
                  </a:cubicBezTo>
                  <a:cubicBezTo>
                    <a:pt x="2735" y="2235"/>
                    <a:pt x="2189" y="2588"/>
                    <a:pt x="1656" y="2948"/>
                  </a:cubicBezTo>
                  <a:cubicBezTo>
                    <a:pt x="1124" y="3307"/>
                    <a:pt x="610" y="3686"/>
                    <a:pt x="90" y="4071"/>
                  </a:cubicBezTo>
                  <a:cubicBezTo>
                    <a:pt x="39" y="4110"/>
                    <a:pt x="0" y="4161"/>
                    <a:pt x="7" y="4187"/>
                  </a:cubicBezTo>
                  <a:cubicBezTo>
                    <a:pt x="11" y="4196"/>
                    <a:pt x="21" y="4200"/>
                    <a:pt x="35" y="4200"/>
                  </a:cubicBezTo>
                  <a:cubicBezTo>
                    <a:pt x="61" y="4200"/>
                    <a:pt x="100" y="4186"/>
                    <a:pt x="141" y="4161"/>
                  </a:cubicBezTo>
                  <a:lnTo>
                    <a:pt x="1785" y="3173"/>
                  </a:lnTo>
                  <a:lnTo>
                    <a:pt x="3435" y="2178"/>
                  </a:lnTo>
                  <a:lnTo>
                    <a:pt x="5078" y="1170"/>
                  </a:lnTo>
                  <a:lnTo>
                    <a:pt x="6715" y="155"/>
                  </a:lnTo>
                  <a:cubicBezTo>
                    <a:pt x="6779" y="117"/>
                    <a:pt x="6817" y="66"/>
                    <a:pt x="6811" y="27"/>
                  </a:cubicBezTo>
                  <a:cubicBezTo>
                    <a:pt x="6808" y="9"/>
                    <a:pt x="6790" y="1"/>
                    <a:pt x="676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1" name="Google Shape;1938;p14">
              <a:extLst>
                <a:ext uri="{FF2B5EF4-FFF2-40B4-BE49-F238E27FC236}">
                  <a16:creationId xmlns:a16="http://schemas.microsoft.com/office/drawing/2014/main" id="{8CACE0C1-B71B-D64A-737B-EB88D4E2E9B6}"/>
                </a:ext>
              </a:extLst>
            </p:cNvPr>
            <p:cNvSpPr/>
            <p:nvPr/>
          </p:nvSpPr>
          <p:spPr>
            <a:xfrm>
              <a:off x="3640802" y="756802"/>
              <a:ext cx="63860" cy="47316"/>
            </a:xfrm>
            <a:custGeom>
              <a:avLst/>
              <a:gdLst/>
              <a:ahLst/>
              <a:cxnLst/>
              <a:rect l="l" t="t" r="r" b="b"/>
              <a:pathLst>
                <a:path w="3088" h="2288" extrusionOk="0">
                  <a:moveTo>
                    <a:pt x="3020" y="0"/>
                  </a:moveTo>
                  <a:cubicBezTo>
                    <a:pt x="3003" y="0"/>
                    <a:pt x="2985" y="7"/>
                    <a:pt x="2972" y="19"/>
                  </a:cubicBezTo>
                  <a:cubicBezTo>
                    <a:pt x="2709" y="180"/>
                    <a:pt x="2446" y="328"/>
                    <a:pt x="2189" y="501"/>
                  </a:cubicBezTo>
                  <a:cubicBezTo>
                    <a:pt x="1939" y="674"/>
                    <a:pt x="1688" y="848"/>
                    <a:pt x="1438" y="1027"/>
                  </a:cubicBezTo>
                  <a:lnTo>
                    <a:pt x="726" y="1599"/>
                  </a:lnTo>
                  <a:cubicBezTo>
                    <a:pt x="488" y="1798"/>
                    <a:pt x="257" y="1997"/>
                    <a:pt x="32" y="2202"/>
                  </a:cubicBezTo>
                  <a:cubicBezTo>
                    <a:pt x="7" y="2221"/>
                    <a:pt x="0" y="2247"/>
                    <a:pt x="7" y="2273"/>
                  </a:cubicBezTo>
                  <a:cubicBezTo>
                    <a:pt x="19" y="2282"/>
                    <a:pt x="34" y="2287"/>
                    <a:pt x="48" y="2287"/>
                  </a:cubicBezTo>
                  <a:cubicBezTo>
                    <a:pt x="63" y="2287"/>
                    <a:pt x="77" y="2282"/>
                    <a:pt x="90" y="2273"/>
                  </a:cubicBezTo>
                  <a:cubicBezTo>
                    <a:pt x="353" y="2112"/>
                    <a:pt x="616" y="1958"/>
                    <a:pt x="873" y="1791"/>
                  </a:cubicBezTo>
                  <a:lnTo>
                    <a:pt x="1631" y="1278"/>
                  </a:lnTo>
                  <a:cubicBezTo>
                    <a:pt x="1875" y="1091"/>
                    <a:pt x="2125" y="905"/>
                    <a:pt x="2356" y="713"/>
                  </a:cubicBezTo>
                  <a:cubicBezTo>
                    <a:pt x="2594" y="520"/>
                    <a:pt x="2825" y="315"/>
                    <a:pt x="3056" y="116"/>
                  </a:cubicBezTo>
                  <a:cubicBezTo>
                    <a:pt x="3081" y="90"/>
                    <a:pt x="3088" y="52"/>
                    <a:pt x="3069" y="19"/>
                  </a:cubicBezTo>
                  <a:cubicBezTo>
                    <a:pt x="3056" y="7"/>
                    <a:pt x="3038" y="0"/>
                    <a:pt x="302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2" name="Google Shape;1939;p14">
              <a:extLst>
                <a:ext uri="{FF2B5EF4-FFF2-40B4-BE49-F238E27FC236}">
                  <a16:creationId xmlns:a16="http://schemas.microsoft.com/office/drawing/2014/main" id="{94945A38-E34D-703E-BE98-80F9844AFDB9}"/>
                </a:ext>
              </a:extLst>
            </p:cNvPr>
            <p:cNvSpPr/>
            <p:nvPr/>
          </p:nvSpPr>
          <p:spPr>
            <a:xfrm>
              <a:off x="3732125" y="639670"/>
              <a:ext cx="181757" cy="101187"/>
            </a:xfrm>
            <a:custGeom>
              <a:avLst/>
              <a:gdLst/>
              <a:ahLst/>
              <a:cxnLst/>
              <a:rect l="l" t="t" r="r" b="b"/>
              <a:pathLst>
                <a:path w="8789" h="4893" extrusionOk="0">
                  <a:moveTo>
                    <a:pt x="8714" y="1"/>
                  </a:moveTo>
                  <a:cubicBezTo>
                    <a:pt x="8678" y="1"/>
                    <a:pt x="8631" y="12"/>
                    <a:pt x="8583" y="34"/>
                  </a:cubicBezTo>
                  <a:cubicBezTo>
                    <a:pt x="7839" y="349"/>
                    <a:pt x="7100" y="676"/>
                    <a:pt x="6375" y="1036"/>
                  </a:cubicBezTo>
                  <a:cubicBezTo>
                    <a:pt x="5643" y="1395"/>
                    <a:pt x="4924" y="1761"/>
                    <a:pt x="4218" y="2159"/>
                  </a:cubicBezTo>
                  <a:cubicBezTo>
                    <a:pt x="3518" y="2557"/>
                    <a:pt x="2819" y="2968"/>
                    <a:pt x="2132" y="3398"/>
                  </a:cubicBezTo>
                  <a:cubicBezTo>
                    <a:pt x="1451" y="3828"/>
                    <a:pt x="777" y="4278"/>
                    <a:pt x="116" y="4746"/>
                  </a:cubicBezTo>
                  <a:cubicBezTo>
                    <a:pt x="58" y="4791"/>
                    <a:pt x="1" y="4855"/>
                    <a:pt x="7" y="4881"/>
                  </a:cubicBezTo>
                  <a:cubicBezTo>
                    <a:pt x="11" y="4889"/>
                    <a:pt x="20" y="4893"/>
                    <a:pt x="34" y="4893"/>
                  </a:cubicBezTo>
                  <a:cubicBezTo>
                    <a:pt x="64" y="4893"/>
                    <a:pt x="114" y="4874"/>
                    <a:pt x="168" y="4843"/>
                  </a:cubicBezTo>
                  <a:cubicBezTo>
                    <a:pt x="861" y="4425"/>
                    <a:pt x="1567" y="4027"/>
                    <a:pt x="2267" y="3629"/>
                  </a:cubicBezTo>
                  <a:lnTo>
                    <a:pt x="4379" y="2455"/>
                  </a:lnTo>
                  <a:cubicBezTo>
                    <a:pt x="5078" y="2057"/>
                    <a:pt x="5791" y="1678"/>
                    <a:pt x="6503" y="1299"/>
                  </a:cubicBezTo>
                  <a:lnTo>
                    <a:pt x="8641" y="176"/>
                  </a:lnTo>
                  <a:cubicBezTo>
                    <a:pt x="8731" y="124"/>
                    <a:pt x="8789" y="79"/>
                    <a:pt x="8782" y="34"/>
                  </a:cubicBezTo>
                  <a:cubicBezTo>
                    <a:pt x="8776" y="12"/>
                    <a:pt x="8750" y="1"/>
                    <a:pt x="871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3" name="Google Shape;1940;p14">
              <a:extLst>
                <a:ext uri="{FF2B5EF4-FFF2-40B4-BE49-F238E27FC236}">
                  <a16:creationId xmlns:a16="http://schemas.microsoft.com/office/drawing/2014/main" id="{22E2F684-FC5D-1C0F-ABFC-221329D9ED7A}"/>
                </a:ext>
              </a:extLst>
            </p:cNvPr>
            <p:cNvSpPr/>
            <p:nvPr/>
          </p:nvSpPr>
          <p:spPr>
            <a:xfrm>
              <a:off x="3684065" y="791151"/>
              <a:ext cx="123625" cy="75854"/>
            </a:xfrm>
            <a:custGeom>
              <a:avLst/>
              <a:gdLst/>
              <a:ahLst/>
              <a:cxnLst/>
              <a:rect l="l" t="t" r="r" b="b"/>
              <a:pathLst>
                <a:path w="5978" h="3668" extrusionOk="0">
                  <a:moveTo>
                    <a:pt x="5900" y="0"/>
                  </a:moveTo>
                  <a:cubicBezTo>
                    <a:pt x="5873" y="0"/>
                    <a:pt x="5839" y="11"/>
                    <a:pt x="5804" y="34"/>
                  </a:cubicBezTo>
                  <a:lnTo>
                    <a:pt x="4385" y="926"/>
                  </a:lnTo>
                  <a:cubicBezTo>
                    <a:pt x="3929" y="1228"/>
                    <a:pt x="3429" y="1510"/>
                    <a:pt x="2960" y="1812"/>
                  </a:cubicBezTo>
                  <a:cubicBezTo>
                    <a:pt x="2492" y="2114"/>
                    <a:pt x="2004" y="2403"/>
                    <a:pt x="1529" y="2691"/>
                  </a:cubicBezTo>
                  <a:cubicBezTo>
                    <a:pt x="1054" y="2974"/>
                    <a:pt x="572" y="3263"/>
                    <a:pt x="84" y="3545"/>
                  </a:cubicBezTo>
                  <a:cubicBezTo>
                    <a:pt x="33" y="3577"/>
                    <a:pt x="1" y="3622"/>
                    <a:pt x="7" y="3648"/>
                  </a:cubicBezTo>
                  <a:cubicBezTo>
                    <a:pt x="10" y="3661"/>
                    <a:pt x="27" y="3667"/>
                    <a:pt x="49" y="3667"/>
                  </a:cubicBezTo>
                  <a:cubicBezTo>
                    <a:pt x="71" y="3667"/>
                    <a:pt x="100" y="3661"/>
                    <a:pt x="129" y="3648"/>
                  </a:cubicBezTo>
                  <a:cubicBezTo>
                    <a:pt x="643" y="3423"/>
                    <a:pt x="1143" y="3186"/>
                    <a:pt x="1651" y="2923"/>
                  </a:cubicBezTo>
                  <a:cubicBezTo>
                    <a:pt x="2158" y="2659"/>
                    <a:pt x="2646" y="2396"/>
                    <a:pt x="3127" y="2101"/>
                  </a:cubicBezTo>
                  <a:cubicBezTo>
                    <a:pt x="3608" y="1806"/>
                    <a:pt x="4083" y="1497"/>
                    <a:pt x="4546" y="1176"/>
                  </a:cubicBezTo>
                  <a:cubicBezTo>
                    <a:pt x="5008" y="856"/>
                    <a:pt x="5451" y="515"/>
                    <a:pt x="5887" y="156"/>
                  </a:cubicBezTo>
                  <a:cubicBezTo>
                    <a:pt x="5958" y="111"/>
                    <a:pt x="5977" y="79"/>
                    <a:pt x="5958" y="34"/>
                  </a:cubicBezTo>
                  <a:cubicBezTo>
                    <a:pt x="5948" y="11"/>
                    <a:pt x="5927" y="0"/>
                    <a:pt x="5900"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4" name="Google Shape;1941;p14">
              <a:extLst>
                <a:ext uri="{FF2B5EF4-FFF2-40B4-BE49-F238E27FC236}">
                  <a16:creationId xmlns:a16="http://schemas.microsoft.com/office/drawing/2014/main" id="{770B152C-AA74-05DF-47C7-6878F2E7520C}"/>
                </a:ext>
              </a:extLst>
            </p:cNvPr>
            <p:cNvSpPr/>
            <p:nvPr/>
          </p:nvSpPr>
          <p:spPr>
            <a:xfrm>
              <a:off x="3906830" y="680947"/>
              <a:ext cx="66155" cy="40264"/>
            </a:xfrm>
            <a:custGeom>
              <a:avLst/>
              <a:gdLst/>
              <a:ahLst/>
              <a:cxnLst/>
              <a:rect l="l" t="t" r="r" b="b"/>
              <a:pathLst>
                <a:path w="3199" h="1947" extrusionOk="0">
                  <a:moveTo>
                    <a:pt x="3093" y="1"/>
                  </a:moveTo>
                  <a:cubicBezTo>
                    <a:pt x="3077" y="1"/>
                    <a:pt x="3060" y="7"/>
                    <a:pt x="3043" y="22"/>
                  </a:cubicBezTo>
                  <a:cubicBezTo>
                    <a:pt x="2799" y="183"/>
                    <a:pt x="2549" y="343"/>
                    <a:pt x="2305" y="503"/>
                  </a:cubicBezTo>
                  <a:cubicBezTo>
                    <a:pt x="2061" y="670"/>
                    <a:pt x="1804" y="818"/>
                    <a:pt x="1560" y="972"/>
                  </a:cubicBezTo>
                  <a:cubicBezTo>
                    <a:pt x="1316" y="1126"/>
                    <a:pt x="1066" y="1274"/>
                    <a:pt x="809" y="1421"/>
                  </a:cubicBezTo>
                  <a:cubicBezTo>
                    <a:pt x="552" y="1569"/>
                    <a:pt x="302" y="1717"/>
                    <a:pt x="39" y="1852"/>
                  </a:cubicBezTo>
                  <a:cubicBezTo>
                    <a:pt x="0" y="1864"/>
                    <a:pt x="0" y="1890"/>
                    <a:pt x="7" y="1909"/>
                  </a:cubicBezTo>
                  <a:cubicBezTo>
                    <a:pt x="16" y="1933"/>
                    <a:pt x="36" y="1946"/>
                    <a:pt x="57" y="1946"/>
                  </a:cubicBezTo>
                  <a:cubicBezTo>
                    <a:pt x="64" y="1946"/>
                    <a:pt x="71" y="1945"/>
                    <a:pt x="77" y="1941"/>
                  </a:cubicBezTo>
                  <a:cubicBezTo>
                    <a:pt x="366" y="1858"/>
                    <a:pt x="649" y="1762"/>
                    <a:pt x="925" y="1646"/>
                  </a:cubicBezTo>
                  <a:cubicBezTo>
                    <a:pt x="1201" y="1524"/>
                    <a:pt x="1464" y="1389"/>
                    <a:pt x="1727" y="1242"/>
                  </a:cubicBezTo>
                  <a:cubicBezTo>
                    <a:pt x="1984" y="1088"/>
                    <a:pt x="2228" y="921"/>
                    <a:pt x="2472" y="735"/>
                  </a:cubicBezTo>
                  <a:cubicBezTo>
                    <a:pt x="2703" y="548"/>
                    <a:pt x="2928" y="349"/>
                    <a:pt x="3133" y="131"/>
                  </a:cubicBezTo>
                  <a:cubicBezTo>
                    <a:pt x="3199" y="86"/>
                    <a:pt x="3153" y="1"/>
                    <a:pt x="30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5" name="Google Shape;1942;p14">
              <a:extLst>
                <a:ext uri="{FF2B5EF4-FFF2-40B4-BE49-F238E27FC236}">
                  <a16:creationId xmlns:a16="http://schemas.microsoft.com/office/drawing/2014/main" id="{4130BFBC-6536-9B88-E6EB-A6BDD0AD240A}"/>
                </a:ext>
              </a:extLst>
            </p:cNvPr>
            <p:cNvSpPr/>
            <p:nvPr/>
          </p:nvSpPr>
          <p:spPr>
            <a:xfrm>
              <a:off x="3844831" y="577982"/>
              <a:ext cx="23513" cy="11932"/>
            </a:xfrm>
            <a:custGeom>
              <a:avLst/>
              <a:gdLst/>
              <a:ahLst/>
              <a:cxnLst/>
              <a:rect l="l" t="t" r="r" b="b"/>
              <a:pathLst>
                <a:path w="1137" h="577" extrusionOk="0">
                  <a:moveTo>
                    <a:pt x="1047" y="0"/>
                  </a:moveTo>
                  <a:cubicBezTo>
                    <a:pt x="951" y="33"/>
                    <a:pt x="854" y="58"/>
                    <a:pt x="777" y="97"/>
                  </a:cubicBezTo>
                  <a:lnTo>
                    <a:pt x="521" y="199"/>
                  </a:lnTo>
                  <a:lnTo>
                    <a:pt x="277" y="328"/>
                  </a:lnTo>
                  <a:lnTo>
                    <a:pt x="26" y="463"/>
                  </a:lnTo>
                  <a:cubicBezTo>
                    <a:pt x="7" y="475"/>
                    <a:pt x="1" y="495"/>
                    <a:pt x="1" y="520"/>
                  </a:cubicBezTo>
                  <a:cubicBezTo>
                    <a:pt x="7" y="540"/>
                    <a:pt x="20" y="552"/>
                    <a:pt x="33" y="572"/>
                  </a:cubicBezTo>
                  <a:cubicBezTo>
                    <a:pt x="84" y="575"/>
                    <a:pt x="137" y="577"/>
                    <a:pt x="191" y="577"/>
                  </a:cubicBezTo>
                  <a:cubicBezTo>
                    <a:pt x="244" y="577"/>
                    <a:pt x="299" y="575"/>
                    <a:pt x="354" y="572"/>
                  </a:cubicBezTo>
                  <a:cubicBezTo>
                    <a:pt x="456" y="552"/>
                    <a:pt x="553" y="533"/>
                    <a:pt x="655" y="501"/>
                  </a:cubicBezTo>
                  <a:cubicBezTo>
                    <a:pt x="745" y="450"/>
                    <a:pt x="835" y="398"/>
                    <a:pt x="918" y="341"/>
                  </a:cubicBezTo>
                  <a:cubicBezTo>
                    <a:pt x="996" y="270"/>
                    <a:pt x="1066" y="193"/>
                    <a:pt x="1130" y="110"/>
                  </a:cubicBezTo>
                  <a:cubicBezTo>
                    <a:pt x="1137" y="97"/>
                    <a:pt x="1130" y="71"/>
                    <a:pt x="1105" y="45"/>
                  </a:cubicBezTo>
                  <a:cubicBezTo>
                    <a:pt x="1092" y="26"/>
                    <a:pt x="1066" y="7"/>
                    <a:pt x="104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86" name="Google Shape;1943;p14">
            <a:extLst>
              <a:ext uri="{FF2B5EF4-FFF2-40B4-BE49-F238E27FC236}">
                <a16:creationId xmlns:a16="http://schemas.microsoft.com/office/drawing/2014/main" id="{A151D620-975C-8CD0-19D4-0089E863DC32}"/>
              </a:ext>
            </a:extLst>
          </p:cNvPr>
          <p:cNvGrpSpPr/>
          <p:nvPr/>
        </p:nvGrpSpPr>
        <p:grpSpPr>
          <a:xfrm rot="-5130198">
            <a:off x="43334" y="4038115"/>
            <a:ext cx="973775" cy="926383"/>
            <a:chOff x="435062" y="187598"/>
            <a:chExt cx="730347" cy="694803"/>
          </a:xfrm>
        </p:grpSpPr>
        <p:sp>
          <p:nvSpPr>
            <p:cNvPr id="87" name="Google Shape;1944;p14">
              <a:extLst>
                <a:ext uri="{FF2B5EF4-FFF2-40B4-BE49-F238E27FC236}">
                  <a16:creationId xmlns:a16="http://schemas.microsoft.com/office/drawing/2014/main" id="{868EBF3E-2757-9F18-7AE2-9CB378C6E100}"/>
                </a:ext>
              </a:extLst>
            </p:cNvPr>
            <p:cNvSpPr/>
            <p:nvPr/>
          </p:nvSpPr>
          <p:spPr>
            <a:xfrm rot="9076706">
              <a:off x="676192" y="272498"/>
              <a:ext cx="354711" cy="548269"/>
            </a:xfrm>
            <a:custGeom>
              <a:avLst/>
              <a:gdLst/>
              <a:ahLst/>
              <a:cxnLst/>
              <a:rect l="l" t="t" r="r" b="b"/>
              <a:pathLst>
                <a:path w="17153" h="26513" extrusionOk="0">
                  <a:moveTo>
                    <a:pt x="1136" y="1"/>
                  </a:moveTo>
                  <a:lnTo>
                    <a:pt x="0" y="611"/>
                  </a:lnTo>
                  <a:cubicBezTo>
                    <a:pt x="77" y="2177"/>
                    <a:pt x="706" y="9129"/>
                    <a:pt x="706" y="9129"/>
                  </a:cubicBezTo>
                  <a:cubicBezTo>
                    <a:pt x="905" y="9668"/>
                    <a:pt x="1162" y="10342"/>
                    <a:pt x="1470" y="11113"/>
                  </a:cubicBezTo>
                  <a:cubicBezTo>
                    <a:pt x="2837" y="14534"/>
                    <a:pt x="5078" y="19843"/>
                    <a:pt x="6528" y="23245"/>
                  </a:cubicBezTo>
                  <a:lnTo>
                    <a:pt x="7928" y="26512"/>
                  </a:lnTo>
                  <a:cubicBezTo>
                    <a:pt x="8839" y="26435"/>
                    <a:pt x="9745" y="26281"/>
                    <a:pt x="10624" y="26050"/>
                  </a:cubicBezTo>
                  <a:cubicBezTo>
                    <a:pt x="11959" y="25691"/>
                    <a:pt x="13230" y="25132"/>
                    <a:pt x="14398" y="24394"/>
                  </a:cubicBezTo>
                  <a:cubicBezTo>
                    <a:pt x="15150" y="23919"/>
                    <a:pt x="15849" y="23367"/>
                    <a:pt x="16478" y="22744"/>
                  </a:cubicBezTo>
                  <a:cubicBezTo>
                    <a:pt x="16722" y="22513"/>
                    <a:pt x="16947" y="22256"/>
                    <a:pt x="17152" y="21993"/>
                  </a:cubicBezTo>
                  <a:cubicBezTo>
                    <a:pt x="16754" y="20915"/>
                    <a:pt x="16196" y="19657"/>
                    <a:pt x="15535" y="18321"/>
                  </a:cubicBezTo>
                  <a:cubicBezTo>
                    <a:pt x="12575" y="12281"/>
                    <a:pt x="7716" y="4539"/>
                    <a:pt x="7222" y="4308"/>
                  </a:cubicBezTo>
                  <a:cubicBezTo>
                    <a:pt x="6618" y="4019"/>
                    <a:pt x="1136" y="1"/>
                    <a:pt x="113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8" name="Google Shape;1945;p14">
              <a:extLst>
                <a:ext uri="{FF2B5EF4-FFF2-40B4-BE49-F238E27FC236}">
                  <a16:creationId xmlns:a16="http://schemas.microsoft.com/office/drawing/2014/main" id="{981BE5DC-7463-38D8-965A-686149EBC71A}"/>
                </a:ext>
              </a:extLst>
            </p:cNvPr>
            <p:cNvSpPr/>
            <p:nvPr/>
          </p:nvSpPr>
          <p:spPr>
            <a:xfrm rot="9076706">
              <a:off x="668378" y="265331"/>
              <a:ext cx="369849" cy="562828"/>
            </a:xfrm>
            <a:custGeom>
              <a:avLst/>
              <a:gdLst/>
              <a:ahLst/>
              <a:cxnLst/>
              <a:rect l="l" t="t" r="r" b="b"/>
              <a:pathLst>
                <a:path w="17885" h="27217" extrusionOk="0">
                  <a:moveTo>
                    <a:pt x="1464" y="756"/>
                  </a:moveTo>
                  <a:cubicBezTo>
                    <a:pt x="2504" y="1520"/>
                    <a:pt x="6740" y="4614"/>
                    <a:pt x="7401" y="4954"/>
                  </a:cubicBezTo>
                  <a:cubicBezTo>
                    <a:pt x="8024" y="5487"/>
                    <a:pt x="12684" y="12921"/>
                    <a:pt x="15573" y="18820"/>
                  </a:cubicBezTo>
                  <a:cubicBezTo>
                    <a:pt x="16196" y="20072"/>
                    <a:pt x="16722" y="21259"/>
                    <a:pt x="17114" y="22274"/>
                  </a:cubicBezTo>
                  <a:cubicBezTo>
                    <a:pt x="16947" y="22473"/>
                    <a:pt x="16774" y="22665"/>
                    <a:pt x="16587" y="22838"/>
                  </a:cubicBezTo>
                  <a:cubicBezTo>
                    <a:pt x="15971" y="23448"/>
                    <a:pt x="15297" y="23987"/>
                    <a:pt x="14565" y="24443"/>
                  </a:cubicBezTo>
                  <a:cubicBezTo>
                    <a:pt x="13429" y="25169"/>
                    <a:pt x="12190" y="25714"/>
                    <a:pt x="10893" y="26061"/>
                  </a:cubicBezTo>
                  <a:cubicBezTo>
                    <a:pt x="10110" y="26266"/>
                    <a:pt x="9314" y="26408"/>
                    <a:pt x="8512" y="26491"/>
                  </a:cubicBezTo>
                  <a:lnTo>
                    <a:pt x="7209" y="23455"/>
                  </a:lnTo>
                  <a:cubicBezTo>
                    <a:pt x="6182" y="21067"/>
                    <a:pt x="3653" y="15110"/>
                    <a:pt x="2150" y="11335"/>
                  </a:cubicBezTo>
                  <a:cubicBezTo>
                    <a:pt x="1881" y="10674"/>
                    <a:pt x="1624" y="10006"/>
                    <a:pt x="1399" y="9403"/>
                  </a:cubicBezTo>
                  <a:cubicBezTo>
                    <a:pt x="1348" y="8819"/>
                    <a:pt x="822" y="2964"/>
                    <a:pt x="719" y="1161"/>
                  </a:cubicBezTo>
                  <a:lnTo>
                    <a:pt x="1464" y="756"/>
                  </a:lnTo>
                  <a:close/>
                  <a:moveTo>
                    <a:pt x="1495" y="0"/>
                  </a:moveTo>
                  <a:cubicBezTo>
                    <a:pt x="1436" y="0"/>
                    <a:pt x="1377" y="15"/>
                    <a:pt x="1322" y="44"/>
                  </a:cubicBezTo>
                  <a:lnTo>
                    <a:pt x="193" y="660"/>
                  </a:lnTo>
                  <a:cubicBezTo>
                    <a:pt x="71" y="724"/>
                    <a:pt x="0" y="852"/>
                    <a:pt x="6" y="981"/>
                  </a:cubicBezTo>
                  <a:cubicBezTo>
                    <a:pt x="83" y="2534"/>
                    <a:pt x="687" y="9230"/>
                    <a:pt x="713" y="9512"/>
                  </a:cubicBezTo>
                  <a:cubicBezTo>
                    <a:pt x="713" y="9544"/>
                    <a:pt x="719" y="9576"/>
                    <a:pt x="732" y="9602"/>
                  </a:cubicBezTo>
                  <a:cubicBezTo>
                    <a:pt x="963" y="10225"/>
                    <a:pt x="1233" y="10918"/>
                    <a:pt x="1502" y="11598"/>
                  </a:cubicBezTo>
                  <a:cubicBezTo>
                    <a:pt x="3004" y="15379"/>
                    <a:pt x="5540" y="21343"/>
                    <a:pt x="6561" y="23737"/>
                  </a:cubicBezTo>
                  <a:lnTo>
                    <a:pt x="7960" y="27005"/>
                  </a:lnTo>
                  <a:cubicBezTo>
                    <a:pt x="8018" y="27133"/>
                    <a:pt x="8146" y="27216"/>
                    <a:pt x="8281" y="27216"/>
                  </a:cubicBezTo>
                  <a:lnTo>
                    <a:pt x="8313" y="27216"/>
                  </a:lnTo>
                  <a:cubicBezTo>
                    <a:pt x="9250" y="27139"/>
                    <a:pt x="10168" y="26985"/>
                    <a:pt x="11073" y="26741"/>
                  </a:cubicBezTo>
                  <a:cubicBezTo>
                    <a:pt x="12441" y="26382"/>
                    <a:pt x="13744" y="25804"/>
                    <a:pt x="14938" y="25047"/>
                  </a:cubicBezTo>
                  <a:cubicBezTo>
                    <a:pt x="15714" y="24559"/>
                    <a:pt x="16427" y="23994"/>
                    <a:pt x="17075" y="23352"/>
                  </a:cubicBezTo>
                  <a:cubicBezTo>
                    <a:pt x="17332" y="23108"/>
                    <a:pt x="17570" y="22838"/>
                    <a:pt x="17788" y="22562"/>
                  </a:cubicBezTo>
                  <a:cubicBezTo>
                    <a:pt x="17865" y="22460"/>
                    <a:pt x="17884" y="22338"/>
                    <a:pt x="17839" y="22222"/>
                  </a:cubicBezTo>
                  <a:cubicBezTo>
                    <a:pt x="17435" y="21150"/>
                    <a:pt x="16870" y="19866"/>
                    <a:pt x="16209" y="18525"/>
                  </a:cubicBezTo>
                  <a:cubicBezTo>
                    <a:pt x="13532" y="13075"/>
                    <a:pt x="8429" y="4678"/>
                    <a:pt x="7729" y="4345"/>
                  </a:cubicBezTo>
                  <a:cubicBezTo>
                    <a:pt x="7305" y="4146"/>
                    <a:pt x="3890" y="1674"/>
                    <a:pt x="1701" y="69"/>
                  </a:cubicBezTo>
                  <a:cubicBezTo>
                    <a:pt x="1641" y="23"/>
                    <a:pt x="1568" y="0"/>
                    <a:pt x="14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89" name="Google Shape;1946;p14">
              <a:extLst>
                <a:ext uri="{FF2B5EF4-FFF2-40B4-BE49-F238E27FC236}">
                  <a16:creationId xmlns:a16="http://schemas.microsoft.com/office/drawing/2014/main" id="{51712529-2C60-9891-AA28-6224A7CAF672}"/>
                </a:ext>
              </a:extLst>
            </p:cNvPr>
            <p:cNvSpPr/>
            <p:nvPr/>
          </p:nvSpPr>
          <p:spPr>
            <a:xfrm rot="9076706">
              <a:off x="1122277" y="690921"/>
              <a:ext cx="34803" cy="43571"/>
            </a:xfrm>
            <a:custGeom>
              <a:avLst/>
              <a:gdLst/>
              <a:ahLst/>
              <a:cxnLst/>
              <a:rect l="l" t="t" r="r" b="b"/>
              <a:pathLst>
                <a:path w="1683" h="2107" extrusionOk="0">
                  <a:moveTo>
                    <a:pt x="399" y="1"/>
                  </a:moveTo>
                  <a:lnTo>
                    <a:pt x="1" y="257"/>
                  </a:lnTo>
                  <a:lnTo>
                    <a:pt x="547" y="2106"/>
                  </a:lnTo>
                  <a:lnTo>
                    <a:pt x="1683" y="1490"/>
                  </a:lnTo>
                  <a:lnTo>
                    <a:pt x="399"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0" name="Google Shape;1947;p14">
              <a:extLst>
                <a:ext uri="{FF2B5EF4-FFF2-40B4-BE49-F238E27FC236}">
                  <a16:creationId xmlns:a16="http://schemas.microsoft.com/office/drawing/2014/main" id="{40DE51C0-7F6E-553C-6280-FF95022673A1}"/>
                </a:ext>
              </a:extLst>
            </p:cNvPr>
            <p:cNvSpPr/>
            <p:nvPr/>
          </p:nvSpPr>
          <p:spPr>
            <a:xfrm rot="9076706">
              <a:off x="711767" y="280197"/>
              <a:ext cx="269410" cy="447520"/>
            </a:xfrm>
            <a:custGeom>
              <a:avLst/>
              <a:gdLst/>
              <a:ahLst/>
              <a:cxnLst/>
              <a:rect l="l" t="t" r="r" b="b"/>
              <a:pathLst>
                <a:path w="13028" h="21641" extrusionOk="0">
                  <a:moveTo>
                    <a:pt x="1643" y="1"/>
                  </a:moveTo>
                  <a:cubicBezTo>
                    <a:pt x="390" y="1"/>
                    <a:pt x="0" y="1905"/>
                    <a:pt x="1332" y="4315"/>
                  </a:cubicBezTo>
                  <a:cubicBezTo>
                    <a:pt x="3559" y="8365"/>
                    <a:pt x="9253" y="21640"/>
                    <a:pt x="9253" y="21640"/>
                  </a:cubicBezTo>
                  <a:cubicBezTo>
                    <a:pt x="10588" y="21281"/>
                    <a:pt x="11859" y="20722"/>
                    <a:pt x="13027" y="19984"/>
                  </a:cubicBezTo>
                  <a:cubicBezTo>
                    <a:pt x="11121" y="14168"/>
                    <a:pt x="5113" y="3063"/>
                    <a:pt x="5113" y="3063"/>
                  </a:cubicBezTo>
                  <a:cubicBezTo>
                    <a:pt x="3738" y="876"/>
                    <a:pt x="2492" y="1"/>
                    <a:pt x="164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1" name="Google Shape;1948;p14">
              <a:extLst>
                <a:ext uri="{FF2B5EF4-FFF2-40B4-BE49-F238E27FC236}">
                  <a16:creationId xmlns:a16="http://schemas.microsoft.com/office/drawing/2014/main" id="{429DD325-CD29-82A5-FD50-B0DB25BC2136}"/>
                </a:ext>
              </a:extLst>
            </p:cNvPr>
            <p:cNvSpPr/>
            <p:nvPr/>
          </p:nvSpPr>
          <p:spPr>
            <a:xfrm rot="9076706">
              <a:off x="703999" y="273650"/>
              <a:ext cx="282768" cy="461975"/>
            </a:xfrm>
            <a:custGeom>
              <a:avLst/>
              <a:gdLst/>
              <a:ahLst/>
              <a:cxnLst/>
              <a:rect l="l" t="t" r="r" b="b"/>
              <a:pathLst>
                <a:path w="13674" h="22340" extrusionOk="0">
                  <a:moveTo>
                    <a:pt x="1876" y="706"/>
                  </a:moveTo>
                  <a:cubicBezTo>
                    <a:pt x="1887" y="706"/>
                    <a:pt x="1897" y="706"/>
                    <a:pt x="1907" y="707"/>
                  </a:cubicBezTo>
                  <a:cubicBezTo>
                    <a:pt x="2613" y="707"/>
                    <a:pt x="3782" y="1541"/>
                    <a:pt x="5065" y="3583"/>
                  </a:cubicBezTo>
                  <a:cubicBezTo>
                    <a:pt x="5123" y="3692"/>
                    <a:pt x="10900" y="14399"/>
                    <a:pt x="12865" y="20183"/>
                  </a:cubicBezTo>
                  <a:cubicBezTo>
                    <a:pt x="11883" y="20786"/>
                    <a:pt x="10823" y="21248"/>
                    <a:pt x="9719" y="21569"/>
                  </a:cubicBezTo>
                  <a:cubicBezTo>
                    <a:pt x="8878" y="19624"/>
                    <a:pt x="3929" y="8185"/>
                    <a:pt x="1894" y="4501"/>
                  </a:cubicBezTo>
                  <a:cubicBezTo>
                    <a:pt x="893" y="2684"/>
                    <a:pt x="938" y="1156"/>
                    <a:pt x="1560" y="790"/>
                  </a:cubicBezTo>
                  <a:cubicBezTo>
                    <a:pt x="1655" y="737"/>
                    <a:pt x="1765" y="706"/>
                    <a:pt x="1876" y="706"/>
                  </a:cubicBezTo>
                  <a:close/>
                  <a:moveTo>
                    <a:pt x="1893" y="1"/>
                  </a:moveTo>
                  <a:cubicBezTo>
                    <a:pt x="1631" y="1"/>
                    <a:pt x="1398" y="66"/>
                    <a:pt x="1201" y="180"/>
                  </a:cubicBezTo>
                  <a:cubicBezTo>
                    <a:pt x="270" y="733"/>
                    <a:pt x="1" y="2511"/>
                    <a:pt x="1284" y="4834"/>
                  </a:cubicBezTo>
                  <a:cubicBezTo>
                    <a:pt x="3480" y="8821"/>
                    <a:pt x="9135" y="21993"/>
                    <a:pt x="9193" y="22128"/>
                  </a:cubicBezTo>
                  <a:cubicBezTo>
                    <a:pt x="9251" y="22256"/>
                    <a:pt x="9373" y="22340"/>
                    <a:pt x="9514" y="22340"/>
                  </a:cubicBezTo>
                  <a:cubicBezTo>
                    <a:pt x="9546" y="22340"/>
                    <a:pt x="9578" y="22333"/>
                    <a:pt x="9610" y="22327"/>
                  </a:cubicBezTo>
                  <a:cubicBezTo>
                    <a:pt x="10978" y="21961"/>
                    <a:pt x="12281" y="21390"/>
                    <a:pt x="13475" y="20626"/>
                  </a:cubicBezTo>
                  <a:cubicBezTo>
                    <a:pt x="13609" y="20542"/>
                    <a:pt x="13674" y="20375"/>
                    <a:pt x="13622" y="20221"/>
                  </a:cubicBezTo>
                  <a:cubicBezTo>
                    <a:pt x="11722" y="14444"/>
                    <a:pt x="5739" y="3352"/>
                    <a:pt x="5669" y="3223"/>
                  </a:cubicBezTo>
                  <a:cubicBezTo>
                    <a:pt x="4168" y="838"/>
                    <a:pt x="2835" y="1"/>
                    <a:pt x="189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2" name="Google Shape;1949;p14">
              <a:extLst>
                <a:ext uri="{FF2B5EF4-FFF2-40B4-BE49-F238E27FC236}">
                  <a16:creationId xmlns:a16="http://schemas.microsoft.com/office/drawing/2014/main" id="{9F8C652D-3A1F-1CE3-8250-9E98760A8DEB}"/>
                </a:ext>
              </a:extLst>
            </p:cNvPr>
            <p:cNvSpPr/>
            <p:nvPr/>
          </p:nvSpPr>
          <p:spPr>
            <a:xfrm rot="9076706">
              <a:off x="694999" y="345565"/>
              <a:ext cx="354856" cy="470743"/>
            </a:xfrm>
            <a:custGeom>
              <a:avLst/>
              <a:gdLst/>
              <a:ahLst/>
              <a:cxnLst/>
              <a:rect l="l" t="t" r="r" b="b"/>
              <a:pathLst>
                <a:path w="17160" h="22764" extrusionOk="0">
                  <a:moveTo>
                    <a:pt x="1130" y="1"/>
                  </a:moveTo>
                  <a:lnTo>
                    <a:pt x="1" y="623"/>
                  </a:lnTo>
                  <a:cubicBezTo>
                    <a:pt x="71" y="2183"/>
                    <a:pt x="700" y="9135"/>
                    <a:pt x="700" y="9135"/>
                  </a:cubicBezTo>
                  <a:cubicBezTo>
                    <a:pt x="899" y="9674"/>
                    <a:pt x="1163" y="10348"/>
                    <a:pt x="1471" y="11119"/>
                  </a:cubicBezTo>
                  <a:cubicBezTo>
                    <a:pt x="3114" y="11003"/>
                    <a:pt x="4494" y="10329"/>
                    <a:pt x="4443" y="8577"/>
                  </a:cubicBezTo>
                  <a:lnTo>
                    <a:pt x="4443" y="8577"/>
                  </a:lnTo>
                  <a:cubicBezTo>
                    <a:pt x="5354" y="8737"/>
                    <a:pt x="6266" y="9032"/>
                    <a:pt x="7158" y="9276"/>
                  </a:cubicBezTo>
                  <a:cubicBezTo>
                    <a:pt x="7401" y="8954"/>
                    <a:pt x="7663" y="8816"/>
                    <a:pt x="7934" y="8816"/>
                  </a:cubicBezTo>
                  <a:cubicBezTo>
                    <a:pt x="9253" y="8816"/>
                    <a:pt x="10774" y="12077"/>
                    <a:pt x="11222" y="13089"/>
                  </a:cubicBezTo>
                  <a:cubicBezTo>
                    <a:pt x="12704" y="16453"/>
                    <a:pt x="14470" y="19688"/>
                    <a:pt x="16485" y="22763"/>
                  </a:cubicBezTo>
                  <a:cubicBezTo>
                    <a:pt x="16729" y="22532"/>
                    <a:pt x="16954" y="22275"/>
                    <a:pt x="17159" y="22012"/>
                  </a:cubicBezTo>
                  <a:cubicBezTo>
                    <a:pt x="16761" y="20934"/>
                    <a:pt x="16203" y="19676"/>
                    <a:pt x="15535" y="18327"/>
                  </a:cubicBezTo>
                  <a:cubicBezTo>
                    <a:pt x="12570" y="12287"/>
                    <a:pt x="7710" y="4545"/>
                    <a:pt x="7216" y="4314"/>
                  </a:cubicBezTo>
                  <a:cubicBezTo>
                    <a:pt x="6612" y="4025"/>
                    <a:pt x="1130" y="1"/>
                    <a:pt x="1130"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3" name="Google Shape;1950;p14">
              <a:extLst>
                <a:ext uri="{FF2B5EF4-FFF2-40B4-BE49-F238E27FC236}">
                  <a16:creationId xmlns:a16="http://schemas.microsoft.com/office/drawing/2014/main" id="{8EC08561-1515-3C5E-8993-73EF6983D0FE}"/>
                </a:ext>
              </a:extLst>
            </p:cNvPr>
            <p:cNvSpPr/>
            <p:nvPr/>
          </p:nvSpPr>
          <p:spPr>
            <a:xfrm rot="9076706">
              <a:off x="955267" y="560692"/>
              <a:ext cx="149366" cy="188926"/>
            </a:xfrm>
            <a:custGeom>
              <a:avLst/>
              <a:gdLst/>
              <a:ahLst/>
              <a:cxnLst/>
              <a:rect l="l" t="t" r="r" b="b"/>
              <a:pathLst>
                <a:path w="7223" h="9136" extrusionOk="0">
                  <a:moveTo>
                    <a:pt x="1137" y="1"/>
                  </a:moveTo>
                  <a:lnTo>
                    <a:pt x="219" y="502"/>
                  </a:lnTo>
                  <a:lnTo>
                    <a:pt x="1" y="624"/>
                  </a:lnTo>
                  <a:cubicBezTo>
                    <a:pt x="71" y="2183"/>
                    <a:pt x="700" y="9136"/>
                    <a:pt x="700" y="9136"/>
                  </a:cubicBezTo>
                  <a:cubicBezTo>
                    <a:pt x="700" y="9136"/>
                    <a:pt x="1875" y="9039"/>
                    <a:pt x="2690" y="8911"/>
                  </a:cubicBezTo>
                  <a:cubicBezTo>
                    <a:pt x="2953" y="8892"/>
                    <a:pt x="3210" y="8827"/>
                    <a:pt x="3448" y="8718"/>
                  </a:cubicBezTo>
                  <a:cubicBezTo>
                    <a:pt x="3692" y="8500"/>
                    <a:pt x="3653" y="6375"/>
                    <a:pt x="3955" y="6369"/>
                  </a:cubicBezTo>
                  <a:cubicBezTo>
                    <a:pt x="3956" y="6369"/>
                    <a:pt x="3956" y="6369"/>
                    <a:pt x="3957" y="6369"/>
                  </a:cubicBezTo>
                  <a:cubicBezTo>
                    <a:pt x="4261" y="6369"/>
                    <a:pt x="6154" y="7481"/>
                    <a:pt x="6461" y="7481"/>
                  </a:cubicBezTo>
                  <a:cubicBezTo>
                    <a:pt x="6467" y="7481"/>
                    <a:pt x="6473" y="7480"/>
                    <a:pt x="6478" y="7479"/>
                  </a:cubicBezTo>
                  <a:cubicBezTo>
                    <a:pt x="6728" y="7434"/>
                    <a:pt x="7222" y="4321"/>
                    <a:pt x="7222" y="4321"/>
                  </a:cubicBezTo>
                  <a:cubicBezTo>
                    <a:pt x="6619" y="4032"/>
                    <a:pt x="1137" y="1"/>
                    <a:pt x="1137"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4" name="Google Shape;1951;p14">
              <a:extLst>
                <a:ext uri="{FF2B5EF4-FFF2-40B4-BE49-F238E27FC236}">
                  <a16:creationId xmlns:a16="http://schemas.microsoft.com/office/drawing/2014/main" id="{96DDDDB7-189B-0F22-1575-98FED9D35D83}"/>
                </a:ext>
              </a:extLst>
            </p:cNvPr>
            <p:cNvSpPr/>
            <p:nvPr/>
          </p:nvSpPr>
          <p:spPr>
            <a:xfrm rot="9076706">
              <a:off x="947493" y="552945"/>
              <a:ext cx="164752" cy="205242"/>
            </a:xfrm>
            <a:custGeom>
              <a:avLst/>
              <a:gdLst/>
              <a:ahLst/>
              <a:cxnLst/>
              <a:rect l="l" t="t" r="r" b="b"/>
              <a:pathLst>
                <a:path w="7967" h="9925" extrusionOk="0">
                  <a:moveTo>
                    <a:pt x="1464" y="828"/>
                  </a:moveTo>
                  <a:cubicBezTo>
                    <a:pt x="2433" y="1534"/>
                    <a:pt x="6118" y="4230"/>
                    <a:pt x="7196" y="4904"/>
                  </a:cubicBezTo>
                  <a:cubicBezTo>
                    <a:pt x="7029" y="5925"/>
                    <a:pt x="6804" y="7029"/>
                    <a:pt x="6663" y="7472"/>
                  </a:cubicBezTo>
                  <a:cubicBezTo>
                    <a:pt x="6419" y="7369"/>
                    <a:pt x="6008" y="7164"/>
                    <a:pt x="5713" y="7016"/>
                  </a:cubicBezTo>
                  <a:cubicBezTo>
                    <a:pt x="4895" y="6607"/>
                    <a:pt x="4550" y="6432"/>
                    <a:pt x="4324" y="6432"/>
                  </a:cubicBezTo>
                  <a:cubicBezTo>
                    <a:pt x="4316" y="6432"/>
                    <a:pt x="4309" y="6432"/>
                    <a:pt x="4301" y="6432"/>
                  </a:cubicBezTo>
                  <a:cubicBezTo>
                    <a:pt x="3832" y="6439"/>
                    <a:pt x="3775" y="7016"/>
                    <a:pt x="3678" y="7966"/>
                  </a:cubicBezTo>
                  <a:cubicBezTo>
                    <a:pt x="3653" y="8262"/>
                    <a:pt x="3614" y="8557"/>
                    <a:pt x="3556" y="8852"/>
                  </a:cubicBezTo>
                  <a:cubicBezTo>
                    <a:pt x="3377" y="8923"/>
                    <a:pt x="3184" y="8961"/>
                    <a:pt x="2991" y="8974"/>
                  </a:cubicBezTo>
                  <a:cubicBezTo>
                    <a:pt x="2471" y="9058"/>
                    <a:pt x="1785" y="9128"/>
                    <a:pt x="1380" y="9167"/>
                  </a:cubicBezTo>
                  <a:cubicBezTo>
                    <a:pt x="1258" y="7806"/>
                    <a:pt x="815" y="2857"/>
                    <a:pt x="719" y="1233"/>
                  </a:cubicBezTo>
                  <a:lnTo>
                    <a:pt x="1464" y="828"/>
                  </a:lnTo>
                  <a:close/>
                  <a:moveTo>
                    <a:pt x="1521" y="0"/>
                  </a:moveTo>
                  <a:lnTo>
                    <a:pt x="0" y="835"/>
                  </a:lnTo>
                  <a:lnTo>
                    <a:pt x="6" y="1053"/>
                  </a:lnTo>
                  <a:cubicBezTo>
                    <a:pt x="77" y="2600"/>
                    <a:pt x="680" y="9295"/>
                    <a:pt x="713" y="9578"/>
                  </a:cubicBezTo>
                  <a:lnTo>
                    <a:pt x="738" y="9924"/>
                  </a:lnTo>
                  <a:lnTo>
                    <a:pt x="1085" y="9899"/>
                  </a:lnTo>
                  <a:cubicBezTo>
                    <a:pt x="1136" y="9892"/>
                    <a:pt x="2285" y="9802"/>
                    <a:pt x="3075" y="9674"/>
                  </a:cubicBezTo>
                  <a:cubicBezTo>
                    <a:pt x="3377" y="9648"/>
                    <a:pt x="3672" y="9578"/>
                    <a:pt x="3948" y="9449"/>
                  </a:cubicBezTo>
                  <a:lnTo>
                    <a:pt x="4038" y="9391"/>
                  </a:lnTo>
                  <a:cubicBezTo>
                    <a:pt x="4237" y="9212"/>
                    <a:pt x="4288" y="8878"/>
                    <a:pt x="4372" y="8037"/>
                  </a:cubicBezTo>
                  <a:cubicBezTo>
                    <a:pt x="4404" y="7793"/>
                    <a:pt x="4436" y="7427"/>
                    <a:pt x="4481" y="7203"/>
                  </a:cubicBezTo>
                  <a:cubicBezTo>
                    <a:pt x="4725" y="7305"/>
                    <a:pt x="5116" y="7504"/>
                    <a:pt x="5399" y="7645"/>
                  </a:cubicBezTo>
                  <a:cubicBezTo>
                    <a:pt x="6289" y="8096"/>
                    <a:pt x="6606" y="8243"/>
                    <a:pt x="6818" y="8243"/>
                  </a:cubicBezTo>
                  <a:cubicBezTo>
                    <a:pt x="6845" y="8243"/>
                    <a:pt x="6870" y="8240"/>
                    <a:pt x="6894" y="8236"/>
                  </a:cubicBezTo>
                  <a:cubicBezTo>
                    <a:pt x="7138" y="8191"/>
                    <a:pt x="7395" y="8140"/>
                    <a:pt x="7921" y="4782"/>
                  </a:cubicBezTo>
                  <a:lnTo>
                    <a:pt x="7966" y="4526"/>
                  </a:lnTo>
                  <a:lnTo>
                    <a:pt x="7729" y="4410"/>
                  </a:lnTo>
                  <a:cubicBezTo>
                    <a:pt x="7305" y="4211"/>
                    <a:pt x="3897" y="1740"/>
                    <a:pt x="1701" y="129"/>
                  </a:cubicBezTo>
                  <a:lnTo>
                    <a:pt x="1521"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5" name="Google Shape;1952;p14">
              <a:extLst>
                <a:ext uri="{FF2B5EF4-FFF2-40B4-BE49-F238E27FC236}">
                  <a16:creationId xmlns:a16="http://schemas.microsoft.com/office/drawing/2014/main" id="{ECABE135-336C-575F-55EA-41100613404C}"/>
                </a:ext>
              </a:extLst>
            </p:cNvPr>
            <p:cNvSpPr/>
            <p:nvPr/>
          </p:nvSpPr>
          <p:spPr>
            <a:xfrm rot="9076706">
              <a:off x="956662" y="566141"/>
              <a:ext cx="144858" cy="184273"/>
            </a:xfrm>
            <a:custGeom>
              <a:avLst/>
              <a:gdLst/>
              <a:ahLst/>
              <a:cxnLst/>
              <a:rect l="l" t="t" r="r" b="b"/>
              <a:pathLst>
                <a:path w="7005" h="8911" extrusionOk="0">
                  <a:moveTo>
                    <a:pt x="919" y="1"/>
                  </a:moveTo>
                  <a:lnTo>
                    <a:pt x="1" y="502"/>
                  </a:lnTo>
                  <a:cubicBezTo>
                    <a:pt x="1400" y="2331"/>
                    <a:pt x="2934" y="4045"/>
                    <a:pt x="4597" y="5637"/>
                  </a:cubicBezTo>
                  <a:cubicBezTo>
                    <a:pt x="4340" y="5717"/>
                    <a:pt x="4077" y="5757"/>
                    <a:pt x="3814" y="5757"/>
                  </a:cubicBezTo>
                  <a:cubicBezTo>
                    <a:pt x="3426" y="5757"/>
                    <a:pt x="3040" y="5671"/>
                    <a:pt x="2684" y="5502"/>
                  </a:cubicBezTo>
                  <a:cubicBezTo>
                    <a:pt x="2549" y="6638"/>
                    <a:pt x="2479" y="7775"/>
                    <a:pt x="2472" y="8911"/>
                  </a:cubicBezTo>
                  <a:cubicBezTo>
                    <a:pt x="2735" y="8892"/>
                    <a:pt x="2992" y="8827"/>
                    <a:pt x="3230" y="8718"/>
                  </a:cubicBezTo>
                  <a:cubicBezTo>
                    <a:pt x="3474" y="8500"/>
                    <a:pt x="3435" y="6375"/>
                    <a:pt x="3737" y="6369"/>
                  </a:cubicBezTo>
                  <a:cubicBezTo>
                    <a:pt x="3738" y="6369"/>
                    <a:pt x="3738" y="6369"/>
                    <a:pt x="3739" y="6369"/>
                  </a:cubicBezTo>
                  <a:cubicBezTo>
                    <a:pt x="4043" y="6369"/>
                    <a:pt x="5936" y="7481"/>
                    <a:pt x="6243" y="7481"/>
                  </a:cubicBezTo>
                  <a:cubicBezTo>
                    <a:pt x="6249" y="7481"/>
                    <a:pt x="6255" y="7480"/>
                    <a:pt x="6260" y="7479"/>
                  </a:cubicBezTo>
                  <a:cubicBezTo>
                    <a:pt x="6510" y="7434"/>
                    <a:pt x="7004" y="4321"/>
                    <a:pt x="7004" y="4321"/>
                  </a:cubicBezTo>
                  <a:cubicBezTo>
                    <a:pt x="6401" y="4032"/>
                    <a:pt x="919" y="1"/>
                    <a:pt x="919" y="1"/>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6" name="Google Shape;1953;p14">
              <a:extLst>
                <a:ext uri="{FF2B5EF4-FFF2-40B4-BE49-F238E27FC236}">
                  <a16:creationId xmlns:a16="http://schemas.microsoft.com/office/drawing/2014/main" id="{CA618F78-AA77-E930-5489-83F082899FD8}"/>
                </a:ext>
              </a:extLst>
            </p:cNvPr>
            <p:cNvSpPr/>
            <p:nvPr/>
          </p:nvSpPr>
          <p:spPr>
            <a:xfrm rot="9076706">
              <a:off x="468389" y="251653"/>
              <a:ext cx="276378" cy="209440"/>
            </a:xfrm>
            <a:custGeom>
              <a:avLst/>
              <a:gdLst/>
              <a:ahLst/>
              <a:cxnLst/>
              <a:rect l="l" t="t" r="r" b="b"/>
              <a:pathLst>
                <a:path w="13365" h="10128" extrusionOk="0">
                  <a:moveTo>
                    <a:pt x="9218" y="1"/>
                  </a:moveTo>
                  <a:cubicBezTo>
                    <a:pt x="9218" y="1"/>
                    <a:pt x="8377" y="623"/>
                    <a:pt x="7235" y="1361"/>
                  </a:cubicBezTo>
                  <a:cubicBezTo>
                    <a:pt x="6439" y="1875"/>
                    <a:pt x="5617" y="2344"/>
                    <a:pt x="4776" y="2767"/>
                  </a:cubicBezTo>
                  <a:cubicBezTo>
                    <a:pt x="1554" y="4334"/>
                    <a:pt x="39" y="4520"/>
                    <a:pt x="0" y="4520"/>
                  </a:cubicBezTo>
                  <a:cubicBezTo>
                    <a:pt x="1239" y="7601"/>
                    <a:pt x="2638" y="9905"/>
                    <a:pt x="5065" y="10111"/>
                  </a:cubicBezTo>
                  <a:cubicBezTo>
                    <a:pt x="5186" y="10122"/>
                    <a:pt x="5311" y="10128"/>
                    <a:pt x="5439" y="10128"/>
                  </a:cubicBezTo>
                  <a:cubicBezTo>
                    <a:pt x="6329" y="10128"/>
                    <a:pt x="7369" y="9850"/>
                    <a:pt x="8576" y="9238"/>
                  </a:cubicBezTo>
                  <a:cubicBezTo>
                    <a:pt x="13365" y="6818"/>
                    <a:pt x="9218" y="1"/>
                    <a:pt x="9218"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7" name="Google Shape;1954;p14">
              <a:extLst>
                <a:ext uri="{FF2B5EF4-FFF2-40B4-BE49-F238E27FC236}">
                  <a16:creationId xmlns:a16="http://schemas.microsoft.com/office/drawing/2014/main" id="{6453EE2C-93E2-C5A8-4231-77069329B719}"/>
                </a:ext>
              </a:extLst>
            </p:cNvPr>
            <p:cNvSpPr/>
            <p:nvPr/>
          </p:nvSpPr>
          <p:spPr>
            <a:xfrm rot="9076706">
              <a:off x="496152" y="235089"/>
              <a:ext cx="254996" cy="223977"/>
            </a:xfrm>
            <a:custGeom>
              <a:avLst/>
              <a:gdLst/>
              <a:ahLst/>
              <a:cxnLst/>
              <a:rect l="l" t="t" r="r" b="b"/>
              <a:pathLst>
                <a:path w="12331" h="10831" extrusionOk="0">
                  <a:moveTo>
                    <a:pt x="9526" y="868"/>
                  </a:moveTo>
                  <a:cubicBezTo>
                    <a:pt x="10046" y="1837"/>
                    <a:pt x="11432" y="4745"/>
                    <a:pt x="10784" y="7011"/>
                  </a:cubicBezTo>
                  <a:cubicBezTo>
                    <a:pt x="10501" y="8006"/>
                    <a:pt x="9847" y="8770"/>
                    <a:pt x="8839" y="9277"/>
                  </a:cubicBezTo>
                  <a:cubicBezTo>
                    <a:pt x="7727" y="9842"/>
                    <a:pt x="6734" y="10128"/>
                    <a:pt x="5865" y="10128"/>
                  </a:cubicBezTo>
                  <a:cubicBezTo>
                    <a:pt x="5746" y="10128"/>
                    <a:pt x="5628" y="10123"/>
                    <a:pt x="5514" y="10112"/>
                  </a:cubicBezTo>
                  <a:cubicBezTo>
                    <a:pt x="3254" y="9926"/>
                    <a:pt x="1951" y="7660"/>
                    <a:pt x="905" y="5137"/>
                  </a:cubicBezTo>
                  <a:cubicBezTo>
                    <a:pt x="1598" y="4983"/>
                    <a:pt x="3036" y="4559"/>
                    <a:pt x="5353" y="3436"/>
                  </a:cubicBezTo>
                  <a:cubicBezTo>
                    <a:pt x="6207" y="3006"/>
                    <a:pt x="7035" y="2531"/>
                    <a:pt x="7837" y="2011"/>
                  </a:cubicBezTo>
                  <a:cubicBezTo>
                    <a:pt x="8563" y="1549"/>
                    <a:pt x="9173" y="1118"/>
                    <a:pt x="9526" y="868"/>
                  </a:cubicBezTo>
                  <a:close/>
                  <a:moveTo>
                    <a:pt x="9637" y="0"/>
                  </a:moveTo>
                  <a:cubicBezTo>
                    <a:pt x="9566" y="0"/>
                    <a:pt x="9493" y="23"/>
                    <a:pt x="9429" y="72"/>
                  </a:cubicBezTo>
                  <a:cubicBezTo>
                    <a:pt x="9423" y="79"/>
                    <a:pt x="8588" y="701"/>
                    <a:pt x="7465" y="1420"/>
                  </a:cubicBezTo>
                  <a:cubicBezTo>
                    <a:pt x="6682" y="1927"/>
                    <a:pt x="5873" y="2389"/>
                    <a:pt x="5045" y="2807"/>
                  </a:cubicBezTo>
                  <a:cubicBezTo>
                    <a:pt x="1891" y="4332"/>
                    <a:pt x="414" y="4527"/>
                    <a:pt x="423" y="4527"/>
                  </a:cubicBezTo>
                  <a:lnTo>
                    <a:pt x="423" y="4527"/>
                  </a:lnTo>
                  <a:cubicBezTo>
                    <a:pt x="420" y="4527"/>
                    <a:pt x="417" y="4527"/>
                    <a:pt x="414" y="4527"/>
                  </a:cubicBezTo>
                  <a:cubicBezTo>
                    <a:pt x="169" y="4527"/>
                    <a:pt x="1" y="4780"/>
                    <a:pt x="96" y="5009"/>
                  </a:cubicBezTo>
                  <a:cubicBezTo>
                    <a:pt x="1251" y="7884"/>
                    <a:pt x="2702" y="10580"/>
                    <a:pt x="5456" y="10812"/>
                  </a:cubicBezTo>
                  <a:cubicBezTo>
                    <a:pt x="5584" y="10824"/>
                    <a:pt x="5719" y="10831"/>
                    <a:pt x="5854" y="10831"/>
                  </a:cubicBezTo>
                  <a:cubicBezTo>
                    <a:pt x="6836" y="10831"/>
                    <a:pt x="7940" y="10523"/>
                    <a:pt x="9153" y="9906"/>
                  </a:cubicBezTo>
                  <a:cubicBezTo>
                    <a:pt x="10347" y="9303"/>
                    <a:pt x="11124" y="8391"/>
                    <a:pt x="11464" y="7204"/>
                  </a:cubicBezTo>
                  <a:cubicBezTo>
                    <a:pt x="12331" y="4155"/>
                    <a:pt x="10039" y="329"/>
                    <a:pt x="9936" y="168"/>
                  </a:cubicBezTo>
                  <a:cubicBezTo>
                    <a:pt x="9869" y="61"/>
                    <a:pt x="9754" y="0"/>
                    <a:pt x="963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8" name="Google Shape;1955;p14">
              <a:extLst>
                <a:ext uri="{FF2B5EF4-FFF2-40B4-BE49-F238E27FC236}">
                  <a16:creationId xmlns:a16="http://schemas.microsoft.com/office/drawing/2014/main" id="{3B7A46C7-FE95-FF0A-0936-164F1ECF0BFC}"/>
                </a:ext>
              </a:extLst>
            </p:cNvPr>
            <p:cNvSpPr/>
            <p:nvPr/>
          </p:nvSpPr>
          <p:spPr>
            <a:xfrm rot="9076706">
              <a:off x="474920" y="276788"/>
              <a:ext cx="171659" cy="209833"/>
            </a:xfrm>
            <a:custGeom>
              <a:avLst/>
              <a:gdLst/>
              <a:ahLst/>
              <a:cxnLst/>
              <a:rect l="l" t="t" r="r" b="b"/>
              <a:pathLst>
                <a:path w="8301" h="10147" extrusionOk="0">
                  <a:moveTo>
                    <a:pt x="4161" y="0"/>
                  </a:moveTo>
                  <a:cubicBezTo>
                    <a:pt x="4160" y="0"/>
                    <a:pt x="3326" y="623"/>
                    <a:pt x="2177" y="1361"/>
                  </a:cubicBezTo>
                  <a:cubicBezTo>
                    <a:pt x="2813" y="2594"/>
                    <a:pt x="3230" y="3922"/>
                    <a:pt x="3422" y="5296"/>
                  </a:cubicBezTo>
                  <a:cubicBezTo>
                    <a:pt x="3570" y="6490"/>
                    <a:pt x="3525" y="7819"/>
                    <a:pt x="2742" y="8724"/>
                  </a:cubicBezTo>
                  <a:cubicBezTo>
                    <a:pt x="2061" y="9520"/>
                    <a:pt x="1009" y="9802"/>
                    <a:pt x="1" y="10130"/>
                  </a:cubicBezTo>
                  <a:cubicBezTo>
                    <a:pt x="122" y="10141"/>
                    <a:pt x="247" y="10147"/>
                    <a:pt x="375" y="10147"/>
                  </a:cubicBezTo>
                  <a:cubicBezTo>
                    <a:pt x="1265" y="10147"/>
                    <a:pt x="2305" y="9869"/>
                    <a:pt x="3512" y="9257"/>
                  </a:cubicBezTo>
                  <a:cubicBezTo>
                    <a:pt x="8301" y="6837"/>
                    <a:pt x="4161" y="1"/>
                    <a:pt x="4161"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99" name="Google Shape;1956;p14">
              <a:extLst>
                <a:ext uri="{FF2B5EF4-FFF2-40B4-BE49-F238E27FC236}">
                  <a16:creationId xmlns:a16="http://schemas.microsoft.com/office/drawing/2014/main" id="{C76F9665-C26A-9484-1A45-D3B72437FB52}"/>
                </a:ext>
              </a:extLst>
            </p:cNvPr>
            <p:cNvSpPr/>
            <p:nvPr/>
          </p:nvSpPr>
          <p:spPr>
            <a:xfrm rot="9076706">
              <a:off x="593475" y="328245"/>
              <a:ext cx="219593" cy="169405"/>
            </a:xfrm>
            <a:custGeom>
              <a:avLst/>
              <a:gdLst/>
              <a:ahLst/>
              <a:cxnLst/>
              <a:rect l="l" t="t" r="r" b="b"/>
              <a:pathLst>
                <a:path w="10619" h="8192" extrusionOk="0">
                  <a:moveTo>
                    <a:pt x="9007" y="0"/>
                  </a:moveTo>
                  <a:cubicBezTo>
                    <a:pt x="8378" y="610"/>
                    <a:pt x="7685" y="1156"/>
                    <a:pt x="6940" y="1612"/>
                  </a:cubicBezTo>
                  <a:cubicBezTo>
                    <a:pt x="3962" y="3518"/>
                    <a:pt x="1" y="4924"/>
                    <a:pt x="1" y="4924"/>
                  </a:cubicBezTo>
                  <a:cubicBezTo>
                    <a:pt x="219" y="5412"/>
                    <a:pt x="418" y="5906"/>
                    <a:pt x="566" y="6259"/>
                  </a:cubicBezTo>
                  <a:cubicBezTo>
                    <a:pt x="720" y="6606"/>
                    <a:pt x="848" y="6914"/>
                    <a:pt x="957" y="7177"/>
                  </a:cubicBezTo>
                  <a:lnTo>
                    <a:pt x="1400" y="8191"/>
                  </a:lnTo>
                  <a:cubicBezTo>
                    <a:pt x="3846" y="7601"/>
                    <a:pt x="6189" y="6625"/>
                    <a:pt x="8339" y="5303"/>
                  </a:cubicBezTo>
                  <a:cubicBezTo>
                    <a:pt x="9142" y="4815"/>
                    <a:pt x="9899" y="4269"/>
                    <a:pt x="10618" y="3672"/>
                  </a:cubicBezTo>
                  <a:cubicBezTo>
                    <a:pt x="10458" y="3229"/>
                    <a:pt x="10265" y="2754"/>
                    <a:pt x="10047" y="2260"/>
                  </a:cubicBezTo>
                  <a:cubicBezTo>
                    <a:pt x="9919" y="1945"/>
                    <a:pt x="9771" y="1631"/>
                    <a:pt x="9623" y="1297"/>
                  </a:cubicBezTo>
                  <a:cubicBezTo>
                    <a:pt x="9424" y="880"/>
                    <a:pt x="9219" y="443"/>
                    <a:pt x="9007"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0" name="Google Shape;1957;p14">
              <a:extLst>
                <a:ext uri="{FF2B5EF4-FFF2-40B4-BE49-F238E27FC236}">
                  <a16:creationId xmlns:a16="http://schemas.microsoft.com/office/drawing/2014/main" id="{95A17B12-4B6D-A894-033E-44B930C05E2D}"/>
                </a:ext>
              </a:extLst>
            </p:cNvPr>
            <p:cNvSpPr/>
            <p:nvPr/>
          </p:nvSpPr>
          <p:spPr>
            <a:xfrm rot="9076706">
              <a:off x="585484" y="320853"/>
              <a:ext cx="235909" cy="183983"/>
            </a:xfrm>
            <a:custGeom>
              <a:avLst/>
              <a:gdLst/>
              <a:ahLst/>
              <a:cxnLst/>
              <a:rect l="l" t="t" r="r" b="b"/>
              <a:pathLst>
                <a:path w="11408" h="8897" extrusionOk="0">
                  <a:moveTo>
                    <a:pt x="9302" y="936"/>
                  </a:moveTo>
                  <a:cubicBezTo>
                    <a:pt x="9437" y="1232"/>
                    <a:pt x="9572" y="1514"/>
                    <a:pt x="9700" y="1797"/>
                  </a:cubicBezTo>
                  <a:lnTo>
                    <a:pt x="9726" y="1848"/>
                  </a:lnTo>
                  <a:cubicBezTo>
                    <a:pt x="9867" y="2156"/>
                    <a:pt x="10008" y="2451"/>
                    <a:pt x="10130" y="2753"/>
                  </a:cubicBezTo>
                  <a:cubicBezTo>
                    <a:pt x="10303" y="3145"/>
                    <a:pt x="10464" y="3536"/>
                    <a:pt x="10611" y="3909"/>
                  </a:cubicBezTo>
                  <a:cubicBezTo>
                    <a:pt x="9963" y="4435"/>
                    <a:pt x="9276" y="4923"/>
                    <a:pt x="8557" y="5353"/>
                  </a:cubicBezTo>
                  <a:cubicBezTo>
                    <a:pt x="6529" y="6611"/>
                    <a:pt x="4321" y="7548"/>
                    <a:pt x="2010" y="8132"/>
                  </a:cubicBezTo>
                  <a:lnTo>
                    <a:pt x="1689" y="7394"/>
                  </a:lnTo>
                  <a:cubicBezTo>
                    <a:pt x="1580" y="7131"/>
                    <a:pt x="1445" y="6817"/>
                    <a:pt x="1297" y="6470"/>
                  </a:cubicBezTo>
                  <a:cubicBezTo>
                    <a:pt x="1233" y="6335"/>
                    <a:pt x="1162" y="6162"/>
                    <a:pt x="1098" y="6001"/>
                  </a:cubicBezTo>
                  <a:cubicBezTo>
                    <a:pt x="1028" y="5834"/>
                    <a:pt x="957" y="5655"/>
                    <a:pt x="873" y="5475"/>
                  </a:cubicBezTo>
                  <a:cubicBezTo>
                    <a:pt x="1920" y="5083"/>
                    <a:pt x="5072" y="3838"/>
                    <a:pt x="7530" y="2265"/>
                  </a:cubicBezTo>
                  <a:cubicBezTo>
                    <a:pt x="8159" y="1880"/>
                    <a:pt x="8750" y="1437"/>
                    <a:pt x="9302" y="936"/>
                  </a:cubicBezTo>
                  <a:close/>
                  <a:moveTo>
                    <a:pt x="9416" y="1"/>
                  </a:moveTo>
                  <a:cubicBezTo>
                    <a:pt x="9323" y="1"/>
                    <a:pt x="9236" y="38"/>
                    <a:pt x="9167" y="102"/>
                  </a:cubicBezTo>
                  <a:cubicBezTo>
                    <a:pt x="8557" y="699"/>
                    <a:pt x="7883" y="1225"/>
                    <a:pt x="7158" y="1668"/>
                  </a:cubicBezTo>
                  <a:cubicBezTo>
                    <a:pt x="4250" y="3530"/>
                    <a:pt x="328" y="4929"/>
                    <a:pt x="289" y="4942"/>
                  </a:cubicBezTo>
                  <a:cubicBezTo>
                    <a:pt x="97" y="5013"/>
                    <a:pt x="0" y="5231"/>
                    <a:pt x="84" y="5417"/>
                  </a:cubicBezTo>
                  <a:cubicBezTo>
                    <a:pt x="212" y="5706"/>
                    <a:pt x="341" y="6008"/>
                    <a:pt x="450" y="6271"/>
                  </a:cubicBezTo>
                  <a:cubicBezTo>
                    <a:pt x="520" y="6451"/>
                    <a:pt x="591" y="6611"/>
                    <a:pt x="655" y="6752"/>
                  </a:cubicBezTo>
                  <a:cubicBezTo>
                    <a:pt x="803" y="7093"/>
                    <a:pt x="931" y="7401"/>
                    <a:pt x="1040" y="7670"/>
                  </a:cubicBezTo>
                  <a:lnTo>
                    <a:pt x="1483" y="8685"/>
                  </a:lnTo>
                  <a:cubicBezTo>
                    <a:pt x="1535" y="8813"/>
                    <a:pt x="1663" y="8896"/>
                    <a:pt x="1804" y="8896"/>
                  </a:cubicBezTo>
                  <a:cubicBezTo>
                    <a:pt x="1830" y="8896"/>
                    <a:pt x="1856" y="8890"/>
                    <a:pt x="1888" y="8884"/>
                  </a:cubicBezTo>
                  <a:cubicBezTo>
                    <a:pt x="4372" y="8287"/>
                    <a:pt x="6747" y="7298"/>
                    <a:pt x="8923" y="5950"/>
                  </a:cubicBezTo>
                  <a:cubicBezTo>
                    <a:pt x="9745" y="5456"/>
                    <a:pt x="10522" y="4904"/>
                    <a:pt x="11253" y="4287"/>
                  </a:cubicBezTo>
                  <a:cubicBezTo>
                    <a:pt x="11369" y="4191"/>
                    <a:pt x="11407" y="4037"/>
                    <a:pt x="11356" y="3896"/>
                  </a:cubicBezTo>
                  <a:cubicBezTo>
                    <a:pt x="11176" y="3440"/>
                    <a:pt x="10984" y="2959"/>
                    <a:pt x="10778" y="2484"/>
                  </a:cubicBezTo>
                  <a:cubicBezTo>
                    <a:pt x="10656" y="2182"/>
                    <a:pt x="10515" y="1874"/>
                    <a:pt x="10368" y="1559"/>
                  </a:cubicBezTo>
                  <a:lnTo>
                    <a:pt x="10342" y="1501"/>
                  </a:lnTo>
                  <a:cubicBezTo>
                    <a:pt x="10149" y="1084"/>
                    <a:pt x="9944" y="648"/>
                    <a:pt x="9726" y="198"/>
                  </a:cubicBezTo>
                  <a:cubicBezTo>
                    <a:pt x="9681" y="96"/>
                    <a:pt x="9584" y="25"/>
                    <a:pt x="9475" y="6"/>
                  </a:cubicBezTo>
                  <a:cubicBezTo>
                    <a:pt x="9455" y="2"/>
                    <a:pt x="9436" y="1"/>
                    <a:pt x="941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1" name="Google Shape;1958;p14">
              <a:extLst>
                <a:ext uri="{FF2B5EF4-FFF2-40B4-BE49-F238E27FC236}">
                  <a16:creationId xmlns:a16="http://schemas.microsoft.com/office/drawing/2014/main" id="{97192CED-1B50-DEB4-C0E0-636E8FD8461A}"/>
                </a:ext>
              </a:extLst>
            </p:cNvPr>
            <p:cNvSpPr/>
            <p:nvPr/>
          </p:nvSpPr>
          <p:spPr>
            <a:xfrm rot="9076706">
              <a:off x="603967" y="349699"/>
              <a:ext cx="195936" cy="121615"/>
            </a:xfrm>
            <a:custGeom>
              <a:avLst/>
              <a:gdLst/>
              <a:ahLst/>
              <a:cxnLst/>
              <a:rect l="l" t="t" r="r" b="b"/>
              <a:pathLst>
                <a:path w="9475" h="5881" extrusionOk="0">
                  <a:moveTo>
                    <a:pt x="9051" y="1"/>
                  </a:moveTo>
                  <a:cubicBezTo>
                    <a:pt x="6419" y="2632"/>
                    <a:pt x="2497" y="4186"/>
                    <a:pt x="0" y="4963"/>
                  </a:cubicBezTo>
                  <a:cubicBezTo>
                    <a:pt x="148" y="5309"/>
                    <a:pt x="276" y="5617"/>
                    <a:pt x="385" y="5881"/>
                  </a:cubicBezTo>
                  <a:cubicBezTo>
                    <a:pt x="2908" y="5104"/>
                    <a:pt x="6728" y="3583"/>
                    <a:pt x="9475" y="970"/>
                  </a:cubicBezTo>
                  <a:cubicBezTo>
                    <a:pt x="9347" y="662"/>
                    <a:pt x="9199" y="341"/>
                    <a:pt x="9051" y="1"/>
                  </a:cubicBez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2" name="Google Shape;1959;p14">
              <a:extLst>
                <a:ext uri="{FF2B5EF4-FFF2-40B4-BE49-F238E27FC236}">
                  <a16:creationId xmlns:a16="http://schemas.microsoft.com/office/drawing/2014/main" id="{B9E75C32-E9CE-9C83-0D15-195D65D2F660}"/>
                </a:ext>
              </a:extLst>
            </p:cNvPr>
            <p:cNvSpPr/>
            <p:nvPr/>
          </p:nvSpPr>
          <p:spPr>
            <a:xfrm rot="9076706">
              <a:off x="600114" y="345042"/>
              <a:ext cx="205118" cy="132244"/>
            </a:xfrm>
            <a:custGeom>
              <a:avLst/>
              <a:gdLst/>
              <a:ahLst/>
              <a:cxnLst/>
              <a:rect l="l" t="t" r="r" b="b"/>
              <a:pathLst>
                <a:path w="9919" h="6395" extrusionOk="0">
                  <a:moveTo>
                    <a:pt x="9232" y="611"/>
                  </a:moveTo>
                  <a:cubicBezTo>
                    <a:pt x="9328" y="823"/>
                    <a:pt x="9418" y="1028"/>
                    <a:pt x="9508" y="1233"/>
                  </a:cubicBezTo>
                  <a:cubicBezTo>
                    <a:pt x="6876" y="3686"/>
                    <a:pt x="3319" y="5156"/>
                    <a:pt x="726" y="5971"/>
                  </a:cubicBezTo>
                  <a:cubicBezTo>
                    <a:pt x="668" y="5836"/>
                    <a:pt x="604" y="5688"/>
                    <a:pt x="540" y="5534"/>
                  </a:cubicBezTo>
                  <a:lnTo>
                    <a:pt x="469" y="5374"/>
                  </a:lnTo>
                  <a:cubicBezTo>
                    <a:pt x="3127" y="4533"/>
                    <a:pt x="6702" y="3044"/>
                    <a:pt x="9232" y="611"/>
                  </a:cubicBezTo>
                  <a:close/>
                  <a:moveTo>
                    <a:pt x="9341" y="1"/>
                  </a:moveTo>
                  <a:lnTo>
                    <a:pt x="9161" y="181"/>
                  </a:lnTo>
                  <a:cubicBezTo>
                    <a:pt x="6619" y="2729"/>
                    <a:pt x="2877" y="4263"/>
                    <a:pt x="180" y="5098"/>
                  </a:cubicBezTo>
                  <a:lnTo>
                    <a:pt x="1" y="5156"/>
                  </a:lnTo>
                  <a:lnTo>
                    <a:pt x="219" y="5669"/>
                  </a:lnTo>
                  <a:cubicBezTo>
                    <a:pt x="309" y="5881"/>
                    <a:pt x="392" y="6074"/>
                    <a:pt x="463" y="6247"/>
                  </a:cubicBezTo>
                  <a:lnTo>
                    <a:pt x="521" y="6394"/>
                  </a:lnTo>
                  <a:lnTo>
                    <a:pt x="675" y="6350"/>
                  </a:lnTo>
                  <a:cubicBezTo>
                    <a:pt x="3339" y="5528"/>
                    <a:pt x="7094" y="4000"/>
                    <a:pt x="9835" y="1394"/>
                  </a:cubicBezTo>
                  <a:lnTo>
                    <a:pt x="9918" y="1310"/>
                  </a:lnTo>
                  <a:lnTo>
                    <a:pt x="9873" y="1201"/>
                  </a:lnTo>
                  <a:cubicBezTo>
                    <a:pt x="9752" y="906"/>
                    <a:pt x="9617" y="604"/>
                    <a:pt x="9469" y="283"/>
                  </a:cubicBezTo>
                  <a:lnTo>
                    <a:pt x="9341"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3" name="Google Shape;1960;p14">
              <a:extLst>
                <a:ext uri="{FF2B5EF4-FFF2-40B4-BE49-F238E27FC236}">
                  <a16:creationId xmlns:a16="http://schemas.microsoft.com/office/drawing/2014/main" id="{FE04B1EB-C5FE-D1ED-52E6-4FFAB9D17345}"/>
                </a:ext>
              </a:extLst>
            </p:cNvPr>
            <p:cNvSpPr/>
            <p:nvPr/>
          </p:nvSpPr>
          <p:spPr>
            <a:xfrm rot="9076706">
              <a:off x="616641" y="418757"/>
              <a:ext cx="76224" cy="109662"/>
            </a:xfrm>
            <a:custGeom>
              <a:avLst/>
              <a:gdLst/>
              <a:ahLst/>
              <a:cxnLst/>
              <a:rect l="l" t="t" r="r" b="b"/>
              <a:pathLst>
                <a:path w="3686" h="5303" extrusionOk="0">
                  <a:moveTo>
                    <a:pt x="2068" y="0"/>
                  </a:moveTo>
                  <a:cubicBezTo>
                    <a:pt x="1439" y="617"/>
                    <a:pt x="745" y="1156"/>
                    <a:pt x="1" y="1618"/>
                  </a:cubicBezTo>
                  <a:cubicBezTo>
                    <a:pt x="604" y="2793"/>
                    <a:pt x="1073" y="4025"/>
                    <a:pt x="1406" y="5303"/>
                  </a:cubicBezTo>
                  <a:cubicBezTo>
                    <a:pt x="2209" y="4815"/>
                    <a:pt x="2966" y="4269"/>
                    <a:pt x="3685" y="3672"/>
                  </a:cubicBezTo>
                  <a:cubicBezTo>
                    <a:pt x="3525" y="3229"/>
                    <a:pt x="3332" y="2754"/>
                    <a:pt x="3108" y="2266"/>
                  </a:cubicBezTo>
                  <a:cubicBezTo>
                    <a:pt x="2979" y="1952"/>
                    <a:pt x="2832" y="1631"/>
                    <a:pt x="2684" y="1303"/>
                  </a:cubicBezTo>
                  <a:cubicBezTo>
                    <a:pt x="2485" y="880"/>
                    <a:pt x="2279" y="450"/>
                    <a:pt x="2068" y="0"/>
                  </a:cubicBezTo>
                  <a:close/>
                </a:path>
              </a:pathLst>
            </a:custGeom>
            <a:solidFill>
              <a:srgbClr val="000000">
                <a:alpha val="18990"/>
              </a:srgbClr>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4" name="Google Shape;1961;p14">
              <a:extLst>
                <a:ext uri="{FF2B5EF4-FFF2-40B4-BE49-F238E27FC236}">
                  <a16:creationId xmlns:a16="http://schemas.microsoft.com/office/drawing/2014/main" id="{69CF8B5A-BD07-AA87-B06C-5726BE88FF29}"/>
                </a:ext>
              </a:extLst>
            </p:cNvPr>
            <p:cNvSpPr/>
            <p:nvPr/>
          </p:nvSpPr>
          <p:spPr>
            <a:xfrm rot="9076706">
              <a:off x="980133" y="633967"/>
              <a:ext cx="93077" cy="80153"/>
            </a:xfrm>
            <a:custGeom>
              <a:avLst/>
              <a:gdLst/>
              <a:ahLst/>
              <a:cxnLst/>
              <a:rect l="l" t="t" r="r" b="b"/>
              <a:pathLst>
                <a:path w="4501" h="3876" extrusionOk="0">
                  <a:moveTo>
                    <a:pt x="57" y="0"/>
                  </a:moveTo>
                  <a:cubicBezTo>
                    <a:pt x="41" y="0"/>
                    <a:pt x="27" y="4"/>
                    <a:pt x="19" y="9"/>
                  </a:cubicBezTo>
                  <a:cubicBezTo>
                    <a:pt x="0" y="28"/>
                    <a:pt x="19" y="80"/>
                    <a:pt x="58" y="112"/>
                  </a:cubicBezTo>
                  <a:cubicBezTo>
                    <a:pt x="449" y="407"/>
                    <a:pt x="783" y="721"/>
                    <a:pt x="1149" y="1023"/>
                  </a:cubicBezTo>
                  <a:cubicBezTo>
                    <a:pt x="1521" y="1325"/>
                    <a:pt x="1868" y="1639"/>
                    <a:pt x="2221" y="1948"/>
                  </a:cubicBezTo>
                  <a:cubicBezTo>
                    <a:pt x="2574" y="2249"/>
                    <a:pt x="2921" y="2564"/>
                    <a:pt x="3274" y="2885"/>
                  </a:cubicBezTo>
                  <a:lnTo>
                    <a:pt x="4327" y="3841"/>
                  </a:lnTo>
                  <a:cubicBezTo>
                    <a:pt x="4349" y="3863"/>
                    <a:pt x="4379" y="3876"/>
                    <a:pt x="4411" y="3876"/>
                  </a:cubicBezTo>
                  <a:cubicBezTo>
                    <a:pt x="4426" y="3876"/>
                    <a:pt x="4441" y="3873"/>
                    <a:pt x="4455" y="3867"/>
                  </a:cubicBezTo>
                  <a:cubicBezTo>
                    <a:pt x="4500" y="3848"/>
                    <a:pt x="4494" y="3783"/>
                    <a:pt x="4455" y="3738"/>
                  </a:cubicBezTo>
                  <a:cubicBezTo>
                    <a:pt x="4160" y="3360"/>
                    <a:pt x="3845" y="3000"/>
                    <a:pt x="3511" y="2666"/>
                  </a:cubicBezTo>
                  <a:cubicBezTo>
                    <a:pt x="3158" y="2320"/>
                    <a:pt x="2825" y="1986"/>
                    <a:pt x="2459" y="1678"/>
                  </a:cubicBezTo>
                  <a:cubicBezTo>
                    <a:pt x="2093" y="1376"/>
                    <a:pt x="1714" y="1087"/>
                    <a:pt x="1329" y="805"/>
                  </a:cubicBezTo>
                  <a:cubicBezTo>
                    <a:pt x="944" y="522"/>
                    <a:pt x="539" y="266"/>
                    <a:pt x="129" y="22"/>
                  </a:cubicBezTo>
                  <a:cubicBezTo>
                    <a:pt x="106" y="7"/>
                    <a:pt x="79" y="0"/>
                    <a:pt x="5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5" name="Google Shape;1962;p14">
              <a:extLst>
                <a:ext uri="{FF2B5EF4-FFF2-40B4-BE49-F238E27FC236}">
                  <a16:creationId xmlns:a16="http://schemas.microsoft.com/office/drawing/2014/main" id="{0591B0AB-BC8D-FB1E-E31E-3DE4273CAC31}"/>
                </a:ext>
              </a:extLst>
            </p:cNvPr>
            <p:cNvSpPr/>
            <p:nvPr/>
          </p:nvSpPr>
          <p:spPr>
            <a:xfrm rot="9076706">
              <a:off x="993512" y="633291"/>
              <a:ext cx="40635" cy="38153"/>
            </a:xfrm>
            <a:custGeom>
              <a:avLst/>
              <a:gdLst/>
              <a:ahLst/>
              <a:cxnLst/>
              <a:rect l="l" t="t" r="r" b="b"/>
              <a:pathLst>
                <a:path w="1965" h="1845" extrusionOk="0">
                  <a:moveTo>
                    <a:pt x="53" y="0"/>
                  </a:moveTo>
                  <a:cubicBezTo>
                    <a:pt x="41" y="0"/>
                    <a:pt x="30" y="3"/>
                    <a:pt x="20" y="10"/>
                  </a:cubicBezTo>
                  <a:cubicBezTo>
                    <a:pt x="1" y="29"/>
                    <a:pt x="1" y="61"/>
                    <a:pt x="20" y="74"/>
                  </a:cubicBezTo>
                  <a:cubicBezTo>
                    <a:pt x="135" y="260"/>
                    <a:pt x="257" y="433"/>
                    <a:pt x="392" y="600"/>
                  </a:cubicBezTo>
                  <a:cubicBezTo>
                    <a:pt x="527" y="767"/>
                    <a:pt x="662" y="934"/>
                    <a:pt x="822" y="1075"/>
                  </a:cubicBezTo>
                  <a:cubicBezTo>
                    <a:pt x="983" y="1217"/>
                    <a:pt x="1150" y="1358"/>
                    <a:pt x="1317" y="1486"/>
                  </a:cubicBezTo>
                  <a:cubicBezTo>
                    <a:pt x="1490" y="1615"/>
                    <a:pt x="1676" y="1730"/>
                    <a:pt x="1862" y="1839"/>
                  </a:cubicBezTo>
                  <a:cubicBezTo>
                    <a:pt x="1871" y="1843"/>
                    <a:pt x="1879" y="1844"/>
                    <a:pt x="1888" y="1844"/>
                  </a:cubicBezTo>
                  <a:cubicBezTo>
                    <a:pt x="1911" y="1844"/>
                    <a:pt x="1932" y="1832"/>
                    <a:pt x="1946" y="1814"/>
                  </a:cubicBezTo>
                  <a:cubicBezTo>
                    <a:pt x="1946" y="1782"/>
                    <a:pt x="1965" y="1743"/>
                    <a:pt x="1946" y="1717"/>
                  </a:cubicBezTo>
                  <a:cubicBezTo>
                    <a:pt x="1798" y="1563"/>
                    <a:pt x="1657" y="1409"/>
                    <a:pt x="1509" y="1262"/>
                  </a:cubicBezTo>
                  <a:lnTo>
                    <a:pt x="1053" y="825"/>
                  </a:lnTo>
                  <a:lnTo>
                    <a:pt x="578" y="414"/>
                  </a:lnTo>
                  <a:lnTo>
                    <a:pt x="91" y="10"/>
                  </a:lnTo>
                  <a:cubicBezTo>
                    <a:pt x="78" y="3"/>
                    <a:pt x="65" y="0"/>
                    <a:pt x="5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6" name="Google Shape;1963;p14">
              <a:extLst>
                <a:ext uri="{FF2B5EF4-FFF2-40B4-BE49-F238E27FC236}">
                  <a16:creationId xmlns:a16="http://schemas.microsoft.com/office/drawing/2014/main" id="{8CFA9E33-5621-CB2D-53B0-C71A41AEE3CD}"/>
                </a:ext>
              </a:extLst>
            </p:cNvPr>
            <p:cNvSpPr/>
            <p:nvPr/>
          </p:nvSpPr>
          <p:spPr>
            <a:xfrm rot="9076706">
              <a:off x="782456" y="505934"/>
              <a:ext cx="99984" cy="170397"/>
            </a:xfrm>
            <a:custGeom>
              <a:avLst/>
              <a:gdLst/>
              <a:ahLst/>
              <a:cxnLst/>
              <a:rect l="l" t="t" r="r" b="b"/>
              <a:pathLst>
                <a:path w="4835" h="8240" extrusionOk="0">
                  <a:moveTo>
                    <a:pt x="37" y="1"/>
                  </a:moveTo>
                  <a:cubicBezTo>
                    <a:pt x="33" y="1"/>
                    <a:pt x="29" y="2"/>
                    <a:pt x="26" y="3"/>
                  </a:cubicBezTo>
                  <a:cubicBezTo>
                    <a:pt x="0" y="16"/>
                    <a:pt x="20" y="80"/>
                    <a:pt x="65" y="157"/>
                  </a:cubicBezTo>
                  <a:cubicBezTo>
                    <a:pt x="488" y="799"/>
                    <a:pt x="886" y="1448"/>
                    <a:pt x="1291" y="2103"/>
                  </a:cubicBezTo>
                  <a:cubicBezTo>
                    <a:pt x="1689" y="2757"/>
                    <a:pt x="2074" y="3418"/>
                    <a:pt x="2452" y="4080"/>
                  </a:cubicBezTo>
                  <a:cubicBezTo>
                    <a:pt x="2838" y="4741"/>
                    <a:pt x="3197" y="5408"/>
                    <a:pt x="3576" y="6082"/>
                  </a:cubicBezTo>
                  <a:cubicBezTo>
                    <a:pt x="3961" y="6750"/>
                    <a:pt x="4308" y="7424"/>
                    <a:pt x="4661" y="8105"/>
                  </a:cubicBezTo>
                  <a:cubicBezTo>
                    <a:pt x="4703" y="8189"/>
                    <a:pt x="4751" y="8240"/>
                    <a:pt x="4789" y="8240"/>
                  </a:cubicBezTo>
                  <a:cubicBezTo>
                    <a:pt x="4791" y="8240"/>
                    <a:pt x="4793" y="8240"/>
                    <a:pt x="4796" y="8239"/>
                  </a:cubicBezTo>
                  <a:cubicBezTo>
                    <a:pt x="4834" y="8226"/>
                    <a:pt x="4834" y="8143"/>
                    <a:pt x="4796" y="8047"/>
                  </a:cubicBezTo>
                  <a:cubicBezTo>
                    <a:pt x="4507" y="7347"/>
                    <a:pt x="4192" y="6628"/>
                    <a:pt x="3845" y="5941"/>
                  </a:cubicBezTo>
                  <a:cubicBezTo>
                    <a:pt x="3505" y="5254"/>
                    <a:pt x="3152" y="4567"/>
                    <a:pt x="2754" y="3906"/>
                  </a:cubicBezTo>
                  <a:cubicBezTo>
                    <a:pt x="2356" y="3239"/>
                    <a:pt x="1945" y="2584"/>
                    <a:pt x="1515" y="1955"/>
                  </a:cubicBezTo>
                  <a:cubicBezTo>
                    <a:pt x="1079" y="1319"/>
                    <a:pt x="623" y="703"/>
                    <a:pt x="148" y="93"/>
                  </a:cubicBezTo>
                  <a:cubicBezTo>
                    <a:pt x="109" y="37"/>
                    <a:pt x="65" y="1"/>
                    <a:pt x="3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7" name="Google Shape;1964;p14">
              <a:extLst>
                <a:ext uri="{FF2B5EF4-FFF2-40B4-BE49-F238E27FC236}">
                  <a16:creationId xmlns:a16="http://schemas.microsoft.com/office/drawing/2014/main" id="{DD0C4EF5-1112-8EB7-6D87-C900C90850B0}"/>
                </a:ext>
              </a:extLst>
            </p:cNvPr>
            <p:cNvSpPr/>
            <p:nvPr/>
          </p:nvSpPr>
          <p:spPr>
            <a:xfrm rot="9076706">
              <a:off x="754451" y="439031"/>
              <a:ext cx="30150" cy="58460"/>
            </a:xfrm>
            <a:custGeom>
              <a:avLst/>
              <a:gdLst/>
              <a:ahLst/>
              <a:cxnLst/>
              <a:rect l="l" t="t" r="r" b="b"/>
              <a:pathLst>
                <a:path w="1458" h="2827" extrusionOk="0">
                  <a:moveTo>
                    <a:pt x="73" y="1"/>
                  </a:moveTo>
                  <a:cubicBezTo>
                    <a:pt x="61" y="1"/>
                    <a:pt x="50" y="4"/>
                    <a:pt x="39" y="9"/>
                  </a:cubicBezTo>
                  <a:cubicBezTo>
                    <a:pt x="13" y="22"/>
                    <a:pt x="0" y="54"/>
                    <a:pt x="13" y="80"/>
                  </a:cubicBezTo>
                  <a:cubicBezTo>
                    <a:pt x="97" y="305"/>
                    <a:pt x="167" y="542"/>
                    <a:pt x="270" y="786"/>
                  </a:cubicBezTo>
                  <a:cubicBezTo>
                    <a:pt x="366" y="1024"/>
                    <a:pt x="456" y="1261"/>
                    <a:pt x="565" y="1486"/>
                  </a:cubicBezTo>
                  <a:cubicBezTo>
                    <a:pt x="681" y="1710"/>
                    <a:pt x="796" y="1942"/>
                    <a:pt x="918" y="2153"/>
                  </a:cubicBezTo>
                  <a:cubicBezTo>
                    <a:pt x="1040" y="2372"/>
                    <a:pt x="1175" y="2583"/>
                    <a:pt x="1323" y="2795"/>
                  </a:cubicBezTo>
                  <a:cubicBezTo>
                    <a:pt x="1337" y="2814"/>
                    <a:pt x="1358" y="2826"/>
                    <a:pt x="1381" y="2826"/>
                  </a:cubicBezTo>
                  <a:cubicBezTo>
                    <a:pt x="1389" y="2826"/>
                    <a:pt x="1398" y="2824"/>
                    <a:pt x="1406" y="2821"/>
                  </a:cubicBezTo>
                  <a:cubicBezTo>
                    <a:pt x="1438" y="2802"/>
                    <a:pt x="1458" y="2770"/>
                    <a:pt x="1451" y="2731"/>
                  </a:cubicBezTo>
                  <a:cubicBezTo>
                    <a:pt x="1374" y="2500"/>
                    <a:pt x="1291" y="2275"/>
                    <a:pt x="1188" y="2031"/>
                  </a:cubicBezTo>
                  <a:cubicBezTo>
                    <a:pt x="1092" y="1781"/>
                    <a:pt x="983" y="1550"/>
                    <a:pt x="880" y="1325"/>
                  </a:cubicBezTo>
                  <a:cubicBezTo>
                    <a:pt x="771" y="1101"/>
                    <a:pt x="655" y="876"/>
                    <a:pt x="527" y="664"/>
                  </a:cubicBezTo>
                  <a:cubicBezTo>
                    <a:pt x="398" y="446"/>
                    <a:pt x="257" y="234"/>
                    <a:pt x="122" y="22"/>
                  </a:cubicBezTo>
                  <a:cubicBezTo>
                    <a:pt x="107" y="7"/>
                    <a:pt x="90" y="1"/>
                    <a:pt x="7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8" name="Google Shape;1965;p14">
              <a:extLst>
                <a:ext uri="{FF2B5EF4-FFF2-40B4-BE49-F238E27FC236}">
                  <a16:creationId xmlns:a16="http://schemas.microsoft.com/office/drawing/2014/main" id="{C057B467-394A-DA89-1B13-4954604152CB}"/>
                </a:ext>
              </a:extLst>
            </p:cNvPr>
            <p:cNvSpPr/>
            <p:nvPr/>
          </p:nvSpPr>
          <p:spPr>
            <a:xfrm rot="9076706">
              <a:off x="853841" y="497161"/>
              <a:ext cx="65471" cy="125275"/>
            </a:xfrm>
            <a:custGeom>
              <a:avLst/>
              <a:gdLst/>
              <a:ahLst/>
              <a:cxnLst/>
              <a:rect l="l" t="t" r="r" b="b"/>
              <a:pathLst>
                <a:path w="3166" h="6058" extrusionOk="0">
                  <a:moveTo>
                    <a:pt x="51" y="0"/>
                  </a:moveTo>
                  <a:cubicBezTo>
                    <a:pt x="45" y="0"/>
                    <a:pt x="39" y="1"/>
                    <a:pt x="32" y="3"/>
                  </a:cubicBezTo>
                  <a:cubicBezTo>
                    <a:pt x="0" y="16"/>
                    <a:pt x="0" y="67"/>
                    <a:pt x="32" y="125"/>
                  </a:cubicBezTo>
                  <a:cubicBezTo>
                    <a:pt x="309" y="594"/>
                    <a:pt x="565" y="1082"/>
                    <a:pt x="828" y="1557"/>
                  </a:cubicBezTo>
                  <a:cubicBezTo>
                    <a:pt x="1092" y="2038"/>
                    <a:pt x="1342" y="2526"/>
                    <a:pt x="1580" y="3014"/>
                  </a:cubicBezTo>
                  <a:cubicBezTo>
                    <a:pt x="1830" y="3495"/>
                    <a:pt x="2067" y="3990"/>
                    <a:pt x="2305" y="4478"/>
                  </a:cubicBezTo>
                  <a:cubicBezTo>
                    <a:pt x="2536" y="4972"/>
                    <a:pt x="2767" y="5466"/>
                    <a:pt x="3005" y="5960"/>
                  </a:cubicBezTo>
                  <a:cubicBezTo>
                    <a:pt x="3028" y="6020"/>
                    <a:pt x="3074" y="6057"/>
                    <a:pt x="3106" y="6057"/>
                  </a:cubicBezTo>
                  <a:cubicBezTo>
                    <a:pt x="3109" y="6057"/>
                    <a:pt x="3111" y="6057"/>
                    <a:pt x="3114" y="6057"/>
                  </a:cubicBezTo>
                  <a:cubicBezTo>
                    <a:pt x="3146" y="6044"/>
                    <a:pt x="3165" y="5980"/>
                    <a:pt x="3146" y="5909"/>
                  </a:cubicBezTo>
                  <a:cubicBezTo>
                    <a:pt x="2985" y="5383"/>
                    <a:pt x="2799" y="4863"/>
                    <a:pt x="2587" y="4356"/>
                  </a:cubicBezTo>
                  <a:cubicBezTo>
                    <a:pt x="2369" y="3842"/>
                    <a:pt x="2144" y="3335"/>
                    <a:pt x="1888" y="2853"/>
                  </a:cubicBezTo>
                  <a:cubicBezTo>
                    <a:pt x="1631" y="2366"/>
                    <a:pt x="1361" y="1884"/>
                    <a:pt x="1066" y="1422"/>
                  </a:cubicBezTo>
                  <a:cubicBezTo>
                    <a:pt x="764" y="953"/>
                    <a:pt x="456" y="504"/>
                    <a:pt x="122" y="67"/>
                  </a:cubicBezTo>
                  <a:cubicBezTo>
                    <a:pt x="96" y="25"/>
                    <a:pt x="78" y="0"/>
                    <a:pt x="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09" name="Google Shape;1966;p14">
              <a:extLst>
                <a:ext uri="{FF2B5EF4-FFF2-40B4-BE49-F238E27FC236}">
                  <a16:creationId xmlns:a16="http://schemas.microsoft.com/office/drawing/2014/main" id="{CA87762E-38E8-D5E1-BD3A-9E10631DBA16}"/>
                </a:ext>
              </a:extLst>
            </p:cNvPr>
            <p:cNvSpPr/>
            <p:nvPr/>
          </p:nvSpPr>
          <p:spPr>
            <a:xfrm rot="9076706">
              <a:off x="836317" y="372918"/>
              <a:ext cx="76886" cy="158734"/>
            </a:xfrm>
            <a:custGeom>
              <a:avLst/>
              <a:gdLst/>
              <a:ahLst/>
              <a:cxnLst/>
              <a:rect l="l" t="t" r="r" b="b"/>
              <a:pathLst>
                <a:path w="3718" h="7676" extrusionOk="0">
                  <a:moveTo>
                    <a:pt x="40" y="1"/>
                  </a:moveTo>
                  <a:cubicBezTo>
                    <a:pt x="35" y="1"/>
                    <a:pt x="31" y="1"/>
                    <a:pt x="27" y="3"/>
                  </a:cubicBezTo>
                  <a:cubicBezTo>
                    <a:pt x="1" y="10"/>
                    <a:pt x="14" y="80"/>
                    <a:pt x="52" y="144"/>
                  </a:cubicBezTo>
                  <a:cubicBezTo>
                    <a:pt x="393" y="741"/>
                    <a:pt x="701" y="1345"/>
                    <a:pt x="1022" y="1955"/>
                  </a:cubicBezTo>
                  <a:cubicBezTo>
                    <a:pt x="1343" y="2558"/>
                    <a:pt x="1631" y="3174"/>
                    <a:pt x="1927" y="3784"/>
                  </a:cubicBezTo>
                  <a:cubicBezTo>
                    <a:pt x="2222" y="4400"/>
                    <a:pt x="2498" y="5029"/>
                    <a:pt x="2768" y="5652"/>
                  </a:cubicBezTo>
                  <a:cubicBezTo>
                    <a:pt x="3037" y="6275"/>
                    <a:pt x="3300" y="6904"/>
                    <a:pt x="3551" y="7546"/>
                  </a:cubicBezTo>
                  <a:cubicBezTo>
                    <a:pt x="3580" y="7616"/>
                    <a:pt x="3636" y="7676"/>
                    <a:pt x="3665" y="7676"/>
                  </a:cubicBezTo>
                  <a:cubicBezTo>
                    <a:pt x="3668" y="7676"/>
                    <a:pt x="3671" y="7675"/>
                    <a:pt x="3673" y="7674"/>
                  </a:cubicBezTo>
                  <a:cubicBezTo>
                    <a:pt x="3692" y="7661"/>
                    <a:pt x="3718" y="7584"/>
                    <a:pt x="3692" y="7501"/>
                  </a:cubicBezTo>
                  <a:cubicBezTo>
                    <a:pt x="3506" y="6833"/>
                    <a:pt x="3300" y="6178"/>
                    <a:pt x="3050" y="5537"/>
                  </a:cubicBezTo>
                  <a:cubicBezTo>
                    <a:pt x="2806" y="4895"/>
                    <a:pt x="2543" y="4253"/>
                    <a:pt x="2241" y="3636"/>
                  </a:cubicBezTo>
                  <a:cubicBezTo>
                    <a:pt x="1940" y="3020"/>
                    <a:pt x="1619" y="2410"/>
                    <a:pt x="1266" y="1820"/>
                  </a:cubicBezTo>
                  <a:cubicBezTo>
                    <a:pt x="912" y="1223"/>
                    <a:pt x="534" y="645"/>
                    <a:pt x="142" y="87"/>
                  </a:cubicBezTo>
                  <a:cubicBezTo>
                    <a:pt x="109" y="36"/>
                    <a:pt x="70" y="1"/>
                    <a:pt x="4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0" name="Google Shape;1967;p14">
              <a:extLst>
                <a:ext uri="{FF2B5EF4-FFF2-40B4-BE49-F238E27FC236}">
                  <a16:creationId xmlns:a16="http://schemas.microsoft.com/office/drawing/2014/main" id="{FBFAE39B-9328-5082-A6AD-6AC9140CCC03}"/>
                </a:ext>
              </a:extLst>
            </p:cNvPr>
            <p:cNvSpPr/>
            <p:nvPr/>
          </p:nvSpPr>
          <p:spPr>
            <a:xfrm rot="9076706">
              <a:off x="549384" y="305681"/>
              <a:ext cx="39849" cy="117872"/>
            </a:xfrm>
            <a:custGeom>
              <a:avLst/>
              <a:gdLst/>
              <a:ahLst/>
              <a:cxnLst/>
              <a:rect l="l" t="t" r="r" b="b"/>
              <a:pathLst>
                <a:path w="1927" h="5700" extrusionOk="0">
                  <a:moveTo>
                    <a:pt x="874" y="0"/>
                  </a:moveTo>
                  <a:cubicBezTo>
                    <a:pt x="869" y="0"/>
                    <a:pt x="867" y="2"/>
                    <a:pt x="867" y="5"/>
                  </a:cubicBezTo>
                  <a:cubicBezTo>
                    <a:pt x="848" y="50"/>
                    <a:pt x="848" y="101"/>
                    <a:pt x="867" y="146"/>
                  </a:cubicBezTo>
                  <a:cubicBezTo>
                    <a:pt x="1060" y="634"/>
                    <a:pt x="1220" y="1141"/>
                    <a:pt x="1342" y="1655"/>
                  </a:cubicBezTo>
                  <a:cubicBezTo>
                    <a:pt x="1477" y="2156"/>
                    <a:pt x="1554" y="2676"/>
                    <a:pt x="1573" y="3196"/>
                  </a:cubicBezTo>
                  <a:cubicBezTo>
                    <a:pt x="1605" y="3696"/>
                    <a:pt x="1496" y="4203"/>
                    <a:pt x="1259" y="4653"/>
                  </a:cubicBezTo>
                  <a:cubicBezTo>
                    <a:pt x="1027" y="5108"/>
                    <a:pt x="610" y="5449"/>
                    <a:pt x="116" y="5590"/>
                  </a:cubicBezTo>
                  <a:cubicBezTo>
                    <a:pt x="65" y="5603"/>
                    <a:pt x="7" y="5622"/>
                    <a:pt x="7" y="5661"/>
                  </a:cubicBezTo>
                  <a:cubicBezTo>
                    <a:pt x="0" y="5699"/>
                    <a:pt x="52" y="5699"/>
                    <a:pt x="116" y="5699"/>
                  </a:cubicBezTo>
                  <a:cubicBezTo>
                    <a:pt x="681" y="5609"/>
                    <a:pt x="1175" y="5282"/>
                    <a:pt x="1477" y="4800"/>
                  </a:cubicBezTo>
                  <a:cubicBezTo>
                    <a:pt x="1772" y="4312"/>
                    <a:pt x="1926" y="3754"/>
                    <a:pt x="1907" y="3183"/>
                  </a:cubicBezTo>
                  <a:cubicBezTo>
                    <a:pt x="1888" y="2637"/>
                    <a:pt x="1791" y="2091"/>
                    <a:pt x="1624" y="1571"/>
                  </a:cubicBezTo>
                  <a:cubicBezTo>
                    <a:pt x="1464" y="1052"/>
                    <a:pt x="1246" y="557"/>
                    <a:pt x="983" y="82"/>
                  </a:cubicBezTo>
                  <a:cubicBezTo>
                    <a:pt x="951" y="35"/>
                    <a:pt x="893" y="0"/>
                    <a:pt x="874"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1" name="Google Shape;1968;p14">
              <a:extLst>
                <a:ext uri="{FF2B5EF4-FFF2-40B4-BE49-F238E27FC236}">
                  <a16:creationId xmlns:a16="http://schemas.microsoft.com/office/drawing/2014/main" id="{A18F6B08-89ED-BB91-51C1-31E523363CFF}"/>
                </a:ext>
              </a:extLst>
            </p:cNvPr>
            <p:cNvSpPr/>
            <p:nvPr/>
          </p:nvSpPr>
          <p:spPr>
            <a:xfrm rot="9076706">
              <a:off x="577488" y="328479"/>
              <a:ext cx="12366" cy="77403"/>
            </a:xfrm>
            <a:custGeom>
              <a:avLst/>
              <a:gdLst/>
              <a:ahLst/>
              <a:cxnLst/>
              <a:rect l="l" t="t" r="r" b="b"/>
              <a:pathLst>
                <a:path w="598" h="3743" extrusionOk="0">
                  <a:moveTo>
                    <a:pt x="97" y="0"/>
                  </a:moveTo>
                  <a:cubicBezTo>
                    <a:pt x="91" y="0"/>
                    <a:pt x="84" y="1"/>
                    <a:pt x="78" y="2"/>
                  </a:cubicBezTo>
                  <a:cubicBezTo>
                    <a:pt x="39" y="15"/>
                    <a:pt x="20" y="60"/>
                    <a:pt x="27" y="98"/>
                  </a:cubicBezTo>
                  <a:cubicBezTo>
                    <a:pt x="104" y="387"/>
                    <a:pt x="161" y="689"/>
                    <a:pt x="200" y="991"/>
                  </a:cubicBezTo>
                  <a:cubicBezTo>
                    <a:pt x="232" y="1286"/>
                    <a:pt x="251" y="1581"/>
                    <a:pt x="251" y="1876"/>
                  </a:cubicBezTo>
                  <a:cubicBezTo>
                    <a:pt x="251" y="2178"/>
                    <a:pt x="232" y="2480"/>
                    <a:pt x="193" y="2775"/>
                  </a:cubicBezTo>
                  <a:cubicBezTo>
                    <a:pt x="155" y="3077"/>
                    <a:pt x="91" y="3372"/>
                    <a:pt x="7" y="3667"/>
                  </a:cubicBezTo>
                  <a:cubicBezTo>
                    <a:pt x="1" y="3693"/>
                    <a:pt x="7" y="3719"/>
                    <a:pt x="33" y="3738"/>
                  </a:cubicBezTo>
                  <a:cubicBezTo>
                    <a:pt x="41" y="3741"/>
                    <a:pt x="50" y="3743"/>
                    <a:pt x="59" y="3743"/>
                  </a:cubicBezTo>
                  <a:cubicBezTo>
                    <a:pt x="83" y="3743"/>
                    <a:pt x="105" y="3730"/>
                    <a:pt x="110" y="3706"/>
                  </a:cubicBezTo>
                  <a:cubicBezTo>
                    <a:pt x="264" y="3423"/>
                    <a:pt x="380" y="3128"/>
                    <a:pt x="463" y="2826"/>
                  </a:cubicBezTo>
                  <a:cubicBezTo>
                    <a:pt x="540" y="2518"/>
                    <a:pt x="585" y="2204"/>
                    <a:pt x="598" y="1883"/>
                  </a:cubicBezTo>
                  <a:cubicBezTo>
                    <a:pt x="598" y="1562"/>
                    <a:pt x="566" y="1247"/>
                    <a:pt x="502" y="933"/>
                  </a:cubicBezTo>
                  <a:cubicBezTo>
                    <a:pt x="425" y="625"/>
                    <a:pt x="315" y="323"/>
                    <a:pt x="168" y="40"/>
                  </a:cubicBezTo>
                  <a:cubicBezTo>
                    <a:pt x="152" y="14"/>
                    <a:pt x="127" y="0"/>
                    <a:pt x="9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2" name="Google Shape;1969;p14">
              <a:extLst>
                <a:ext uri="{FF2B5EF4-FFF2-40B4-BE49-F238E27FC236}">
                  <a16:creationId xmlns:a16="http://schemas.microsoft.com/office/drawing/2014/main" id="{ABB9032E-8F4E-DC8B-DBF0-C786E1592A48}"/>
                </a:ext>
              </a:extLst>
            </p:cNvPr>
            <p:cNvSpPr/>
            <p:nvPr/>
          </p:nvSpPr>
          <p:spPr>
            <a:xfrm rot="9076706">
              <a:off x="639746" y="454236"/>
              <a:ext cx="22768" cy="48327"/>
            </a:xfrm>
            <a:custGeom>
              <a:avLst/>
              <a:gdLst/>
              <a:ahLst/>
              <a:cxnLst/>
              <a:rect l="l" t="t" r="r" b="b"/>
              <a:pathLst>
                <a:path w="1101" h="2337" extrusionOk="0">
                  <a:moveTo>
                    <a:pt x="72" y="0"/>
                  </a:moveTo>
                  <a:cubicBezTo>
                    <a:pt x="35" y="0"/>
                    <a:pt x="1" y="36"/>
                    <a:pt x="15" y="75"/>
                  </a:cubicBezTo>
                  <a:cubicBezTo>
                    <a:pt x="105" y="255"/>
                    <a:pt x="189" y="448"/>
                    <a:pt x="266" y="627"/>
                  </a:cubicBezTo>
                  <a:cubicBezTo>
                    <a:pt x="349" y="813"/>
                    <a:pt x="413" y="1000"/>
                    <a:pt x="497" y="1186"/>
                  </a:cubicBezTo>
                  <a:cubicBezTo>
                    <a:pt x="574" y="1366"/>
                    <a:pt x="651" y="1552"/>
                    <a:pt x="721" y="1738"/>
                  </a:cubicBezTo>
                  <a:lnTo>
                    <a:pt x="946" y="2309"/>
                  </a:lnTo>
                  <a:cubicBezTo>
                    <a:pt x="962" y="2325"/>
                    <a:pt x="987" y="2336"/>
                    <a:pt x="1013" y="2336"/>
                  </a:cubicBezTo>
                  <a:cubicBezTo>
                    <a:pt x="1018" y="2336"/>
                    <a:pt x="1024" y="2336"/>
                    <a:pt x="1030" y="2335"/>
                  </a:cubicBezTo>
                  <a:cubicBezTo>
                    <a:pt x="1068" y="2328"/>
                    <a:pt x="1100" y="2303"/>
                    <a:pt x="1100" y="2277"/>
                  </a:cubicBezTo>
                  <a:cubicBezTo>
                    <a:pt x="1087" y="2065"/>
                    <a:pt x="1062" y="1853"/>
                    <a:pt x="1017" y="1648"/>
                  </a:cubicBezTo>
                  <a:cubicBezTo>
                    <a:pt x="965" y="1443"/>
                    <a:pt x="901" y="1237"/>
                    <a:pt x="818" y="1045"/>
                  </a:cubicBezTo>
                  <a:cubicBezTo>
                    <a:pt x="721" y="852"/>
                    <a:pt x="619" y="672"/>
                    <a:pt x="503" y="492"/>
                  </a:cubicBezTo>
                  <a:cubicBezTo>
                    <a:pt x="381" y="319"/>
                    <a:pt x="246" y="159"/>
                    <a:pt x="105" y="11"/>
                  </a:cubicBezTo>
                  <a:cubicBezTo>
                    <a:pt x="95" y="4"/>
                    <a:pt x="83" y="0"/>
                    <a:pt x="7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3" name="Google Shape;1970;p14">
              <a:extLst>
                <a:ext uri="{FF2B5EF4-FFF2-40B4-BE49-F238E27FC236}">
                  <a16:creationId xmlns:a16="http://schemas.microsoft.com/office/drawing/2014/main" id="{E313BAD7-46FB-EBD4-EF14-A84059F1E154}"/>
                </a:ext>
              </a:extLst>
            </p:cNvPr>
            <p:cNvSpPr/>
            <p:nvPr/>
          </p:nvSpPr>
          <p:spPr>
            <a:xfrm rot="9076706">
              <a:off x="641892" y="440981"/>
              <a:ext cx="20865" cy="41152"/>
            </a:xfrm>
            <a:custGeom>
              <a:avLst/>
              <a:gdLst/>
              <a:ahLst/>
              <a:cxnLst/>
              <a:rect l="l" t="t" r="r" b="b"/>
              <a:pathLst>
                <a:path w="1009" h="1990" extrusionOk="0">
                  <a:moveTo>
                    <a:pt x="74" y="1"/>
                  </a:moveTo>
                  <a:cubicBezTo>
                    <a:pt x="61" y="1"/>
                    <a:pt x="47" y="5"/>
                    <a:pt x="39" y="18"/>
                  </a:cubicBezTo>
                  <a:cubicBezTo>
                    <a:pt x="20" y="30"/>
                    <a:pt x="1" y="50"/>
                    <a:pt x="7" y="75"/>
                  </a:cubicBezTo>
                  <a:cubicBezTo>
                    <a:pt x="65" y="242"/>
                    <a:pt x="116" y="416"/>
                    <a:pt x="180" y="576"/>
                  </a:cubicBezTo>
                  <a:lnTo>
                    <a:pt x="379" y="1058"/>
                  </a:lnTo>
                  <a:lnTo>
                    <a:pt x="604" y="1526"/>
                  </a:lnTo>
                  <a:cubicBezTo>
                    <a:pt x="687" y="1674"/>
                    <a:pt x="777" y="1828"/>
                    <a:pt x="874" y="1976"/>
                  </a:cubicBezTo>
                  <a:cubicBezTo>
                    <a:pt x="883" y="1985"/>
                    <a:pt x="896" y="1990"/>
                    <a:pt x="910" y="1990"/>
                  </a:cubicBezTo>
                  <a:cubicBezTo>
                    <a:pt x="923" y="1990"/>
                    <a:pt x="938" y="1985"/>
                    <a:pt x="951" y="1976"/>
                  </a:cubicBezTo>
                  <a:cubicBezTo>
                    <a:pt x="983" y="1969"/>
                    <a:pt x="1008" y="1943"/>
                    <a:pt x="1008" y="1911"/>
                  </a:cubicBezTo>
                  <a:cubicBezTo>
                    <a:pt x="983" y="1738"/>
                    <a:pt x="944" y="1558"/>
                    <a:pt x="886" y="1391"/>
                  </a:cubicBezTo>
                  <a:cubicBezTo>
                    <a:pt x="829" y="1218"/>
                    <a:pt x="764" y="1058"/>
                    <a:pt x="694" y="897"/>
                  </a:cubicBezTo>
                  <a:cubicBezTo>
                    <a:pt x="610" y="737"/>
                    <a:pt x="521" y="583"/>
                    <a:pt x="424" y="435"/>
                  </a:cubicBezTo>
                  <a:cubicBezTo>
                    <a:pt x="322" y="281"/>
                    <a:pt x="212" y="140"/>
                    <a:pt x="97" y="5"/>
                  </a:cubicBezTo>
                  <a:cubicBezTo>
                    <a:pt x="90" y="2"/>
                    <a:pt x="82" y="1"/>
                    <a:pt x="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grpSp>
        <p:nvGrpSpPr>
          <p:cNvPr id="117" name="Google Shape;1974;p14">
            <a:extLst>
              <a:ext uri="{FF2B5EF4-FFF2-40B4-BE49-F238E27FC236}">
                <a16:creationId xmlns:a16="http://schemas.microsoft.com/office/drawing/2014/main" id="{B036B363-7209-1E20-A212-4FA09F1E8C2B}"/>
              </a:ext>
            </a:extLst>
          </p:cNvPr>
          <p:cNvGrpSpPr/>
          <p:nvPr/>
        </p:nvGrpSpPr>
        <p:grpSpPr>
          <a:xfrm rot="1156882">
            <a:off x="11835590" y="6566295"/>
            <a:ext cx="240444" cy="360156"/>
            <a:chOff x="1459800" y="1512500"/>
            <a:chExt cx="131625" cy="197100"/>
          </a:xfrm>
        </p:grpSpPr>
        <p:sp>
          <p:nvSpPr>
            <p:cNvPr id="118" name="Google Shape;1975;p14">
              <a:extLst>
                <a:ext uri="{FF2B5EF4-FFF2-40B4-BE49-F238E27FC236}">
                  <a16:creationId xmlns:a16="http://schemas.microsoft.com/office/drawing/2014/main" id="{0BDF1B61-60A9-7515-7D35-2C501FFC50E0}"/>
                </a:ext>
              </a:extLst>
            </p:cNvPr>
            <p:cNvSpPr/>
            <p:nvPr/>
          </p:nvSpPr>
          <p:spPr>
            <a:xfrm>
              <a:off x="1533625" y="1599050"/>
              <a:ext cx="600" cy="2450"/>
            </a:xfrm>
            <a:custGeom>
              <a:avLst/>
              <a:gdLst/>
              <a:ahLst/>
              <a:cxnLst/>
              <a:rect l="l" t="t" r="r" b="b"/>
              <a:pathLst>
                <a:path w="24" h="98" extrusionOk="0">
                  <a:moveTo>
                    <a:pt x="0" y="1"/>
                  </a:moveTo>
                  <a:cubicBezTo>
                    <a:pt x="2" y="11"/>
                    <a:pt x="5" y="21"/>
                    <a:pt x="7" y="30"/>
                  </a:cubicBezTo>
                  <a:lnTo>
                    <a:pt x="7" y="30"/>
                  </a:lnTo>
                  <a:cubicBezTo>
                    <a:pt x="7" y="19"/>
                    <a:pt x="3" y="9"/>
                    <a:pt x="0" y="1"/>
                  </a:cubicBezTo>
                  <a:close/>
                  <a:moveTo>
                    <a:pt x="7" y="30"/>
                  </a:moveTo>
                  <a:lnTo>
                    <a:pt x="7" y="30"/>
                  </a:lnTo>
                  <a:cubicBezTo>
                    <a:pt x="7" y="32"/>
                    <a:pt x="7" y="33"/>
                    <a:pt x="7" y="34"/>
                  </a:cubicBezTo>
                  <a:cubicBezTo>
                    <a:pt x="11" y="47"/>
                    <a:pt x="14" y="64"/>
                    <a:pt x="17" y="81"/>
                  </a:cubicBezTo>
                  <a:lnTo>
                    <a:pt x="23" y="98"/>
                  </a:lnTo>
                  <a:cubicBezTo>
                    <a:pt x="19" y="74"/>
                    <a:pt x="13" y="53"/>
                    <a:pt x="7" y="30"/>
                  </a:cubicBezTo>
                  <a:close/>
                </a:path>
              </a:pathLst>
            </a:custGeom>
            <a:solidFill>
              <a:srgbClr val="FB67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9" name="Google Shape;1976;p14">
              <a:extLst>
                <a:ext uri="{FF2B5EF4-FFF2-40B4-BE49-F238E27FC236}">
                  <a16:creationId xmlns:a16="http://schemas.microsoft.com/office/drawing/2014/main" id="{311842EF-A02B-1842-3D61-D0DDF576B6E7}"/>
                </a:ext>
              </a:extLst>
            </p:cNvPr>
            <p:cNvSpPr/>
            <p:nvPr/>
          </p:nvSpPr>
          <p:spPr>
            <a:xfrm>
              <a:off x="1529350" y="1598125"/>
              <a:ext cx="9150" cy="4300"/>
            </a:xfrm>
            <a:custGeom>
              <a:avLst/>
              <a:gdLst/>
              <a:ahLst/>
              <a:cxnLst/>
              <a:rect l="l" t="t" r="r" b="b"/>
              <a:pathLst>
                <a:path w="366" h="172" extrusionOk="0">
                  <a:moveTo>
                    <a:pt x="345" y="1"/>
                  </a:moveTo>
                  <a:lnTo>
                    <a:pt x="1" y="74"/>
                  </a:lnTo>
                  <a:lnTo>
                    <a:pt x="21" y="172"/>
                  </a:lnTo>
                  <a:lnTo>
                    <a:pt x="365" y="98"/>
                  </a:lnTo>
                  <a:lnTo>
                    <a:pt x="345" y="1"/>
                  </a:lnTo>
                  <a:close/>
                </a:path>
              </a:pathLst>
            </a:custGeom>
            <a:solidFill>
              <a:srgbClr val="524A8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0" name="Google Shape;1977;p14">
              <a:extLst>
                <a:ext uri="{FF2B5EF4-FFF2-40B4-BE49-F238E27FC236}">
                  <a16:creationId xmlns:a16="http://schemas.microsoft.com/office/drawing/2014/main" id="{AE9700A5-A7CA-701D-86AC-7C91B5E62365}"/>
                </a:ext>
              </a:extLst>
            </p:cNvPr>
            <p:cNvSpPr/>
            <p:nvPr/>
          </p:nvSpPr>
          <p:spPr>
            <a:xfrm>
              <a:off x="1463575" y="1516850"/>
              <a:ext cx="123425" cy="188350"/>
            </a:xfrm>
            <a:custGeom>
              <a:avLst/>
              <a:gdLst/>
              <a:ahLst/>
              <a:cxnLst/>
              <a:rect l="l" t="t" r="r" b="b"/>
              <a:pathLst>
                <a:path w="4937" h="7534" extrusionOk="0">
                  <a:moveTo>
                    <a:pt x="2585" y="2359"/>
                  </a:moveTo>
                  <a:cubicBezTo>
                    <a:pt x="2601" y="2419"/>
                    <a:pt x="2618" y="2479"/>
                    <a:pt x="2635" y="2543"/>
                  </a:cubicBezTo>
                  <a:cubicBezTo>
                    <a:pt x="2682" y="2743"/>
                    <a:pt x="2729" y="2947"/>
                    <a:pt x="2772" y="3148"/>
                  </a:cubicBezTo>
                  <a:cubicBezTo>
                    <a:pt x="2782" y="3188"/>
                    <a:pt x="2793" y="3225"/>
                    <a:pt x="2799" y="3265"/>
                  </a:cubicBezTo>
                  <a:lnTo>
                    <a:pt x="2796" y="3245"/>
                  </a:lnTo>
                  <a:lnTo>
                    <a:pt x="2796" y="3245"/>
                  </a:lnTo>
                  <a:cubicBezTo>
                    <a:pt x="2799" y="3258"/>
                    <a:pt x="2802" y="3275"/>
                    <a:pt x="2805" y="3292"/>
                  </a:cubicBezTo>
                  <a:cubicBezTo>
                    <a:pt x="2805" y="3302"/>
                    <a:pt x="2809" y="3312"/>
                    <a:pt x="2809" y="3322"/>
                  </a:cubicBezTo>
                  <a:lnTo>
                    <a:pt x="2816" y="3338"/>
                  </a:lnTo>
                  <a:lnTo>
                    <a:pt x="2816" y="3352"/>
                  </a:lnTo>
                  <a:cubicBezTo>
                    <a:pt x="2859" y="3543"/>
                    <a:pt x="2902" y="3733"/>
                    <a:pt x="2946" y="3924"/>
                  </a:cubicBezTo>
                  <a:cubicBezTo>
                    <a:pt x="2856" y="3934"/>
                    <a:pt x="2762" y="3937"/>
                    <a:pt x="2672" y="3951"/>
                  </a:cubicBezTo>
                  <a:cubicBezTo>
                    <a:pt x="2558" y="3968"/>
                    <a:pt x="2444" y="3984"/>
                    <a:pt x="2328" y="4000"/>
                  </a:cubicBezTo>
                  <a:cubicBezTo>
                    <a:pt x="2197" y="4017"/>
                    <a:pt x="2067" y="4034"/>
                    <a:pt x="1939" y="4051"/>
                  </a:cubicBezTo>
                  <a:cubicBezTo>
                    <a:pt x="1979" y="3944"/>
                    <a:pt x="2020" y="3840"/>
                    <a:pt x="2060" y="3736"/>
                  </a:cubicBezTo>
                  <a:cubicBezTo>
                    <a:pt x="2227" y="3325"/>
                    <a:pt x="2401" y="2914"/>
                    <a:pt x="2541" y="2492"/>
                  </a:cubicBezTo>
                  <a:cubicBezTo>
                    <a:pt x="2555" y="2449"/>
                    <a:pt x="2572" y="2402"/>
                    <a:pt x="2585" y="2359"/>
                  </a:cubicBezTo>
                  <a:close/>
                  <a:moveTo>
                    <a:pt x="2705" y="1"/>
                  </a:moveTo>
                  <a:cubicBezTo>
                    <a:pt x="2595" y="1"/>
                    <a:pt x="2495" y="35"/>
                    <a:pt x="2391" y="95"/>
                  </a:cubicBezTo>
                  <a:cubicBezTo>
                    <a:pt x="2294" y="152"/>
                    <a:pt x="2240" y="235"/>
                    <a:pt x="2183" y="328"/>
                  </a:cubicBezTo>
                  <a:cubicBezTo>
                    <a:pt x="2130" y="416"/>
                    <a:pt x="2097" y="516"/>
                    <a:pt x="2063" y="609"/>
                  </a:cubicBezTo>
                  <a:cubicBezTo>
                    <a:pt x="1916" y="1024"/>
                    <a:pt x="1806" y="1449"/>
                    <a:pt x="1682" y="1870"/>
                  </a:cubicBezTo>
                  <a:cubicBezTo>
                    <a:pt x="1641" y="2011"/>
                    <a:pt x="1601" y="2148"/>
                    <a:pt x="1558" y="2285"/>
                  </a:cubicBezTo>
                  <a:cubicBezTo>
                    <a:pt x="1508" y="2435"/>
                    <a:pt x="1454" y="2586"/>
                    <a:pt x="1397" y="2736"/>
                  </a:cubicBezTo>
                  <a:cubicBezTo>
                    <a:pt x="1317" y="2944"/>
                    <a:pt x="1240" y="3151"/>
                    <a:pt x="1160" y="3358"/>
                  </a:cubicBezTo>
                  <a:cubicBezTo>
                    <a:pt x="1090" y="3543"/>
                    <a:pt x="1023" y="3727"/>
                    <a:pt x="956" y="3914"/>
                  </a:cubicBezTo>
                  <a:cubicBezTo>
                    <a:pt x="909" y="4034"/>
                    <a:pt x="873" y="4158"/>
                    <a:pt x="832" y="4278"/>
                  </a:cubicBezTo>
                  <a:cubicBezTo>
                    <a:pt x="806" y="4366"/>
                    <a:pt x="772" y="4452"/>
                    <a:pt x="749" y="4542"/>
                  </a:cubicBezTo>
                  <a:cubicBezTo>
                    <a:pt x="632" y="4937"/>
                    <a:pt x="522" y="5332"/>
                    <a:pt x="401" y="5726"/>
                  </a:cubicBezTo>
                  <a:cubicBezTo>
                    <a:pt x="334" y="5924"/>
                    <a:pt x="267" y="6118"/>
                    <a:pt x="210" y="6319"/>
                  </a:cubicBezTo>
                  <a:cubicBezTo>
                    <a:pt x="147" y="6529"/>
                    <a:pt x="107" y="6750"/>
                    <a:pt x="56" y="6964"/>
                  </a:cubicBezTo>
                  <a:cubicBezTo>
                    <a:pt x="0" y="7211"/>
                    <a:pt x="184" y="7466"/>
                    <a:pt x="425" y="7512"/>
                  </a:cubicBezTo>
                  <a:cubicBezTo>
                    <a:pt x="454" y="7518"/>
                    <a:pt x="483" y="7521"/>
                    <a:pt x="512" y="7521"/>
                  </a:cubicBezTo>
                  <a:cubicBezTo>
                    <a:pt x="605" y="7521"/>
                    <a:pt x="697" y="7493"/>
                    <a:pt x="775" y="7442"/>
                  </a:cubicBezTo>
                  <a:cubicBezTo>
                    <a:pt x="879" y="7368"/>
                    <a:pt x="943" y="7265"/>
                    <a:pt x="973" y="7141"/>
                  </a:cubicBezTo>
                  <a:cubicBezTo>
                    <a:pt x="1007" y="6990"/>
                    <a:pt x="1036" y="6837"/>
                    <a:pt x="1076" y="6689"/>
                  </a:cubicBezTo>
                  <a:cubicBezTo>
                    <a:pt x="1107" y="6576"/>
                    <a:pt x="1144" y="6469"/>
                    <a:pt x="1177" y="6359"/>
                  </a:cubicBezTo>
                  <a:cubicBezTo>
                    <a:pt x="1271" y="6091"/>
                    <a:pt x="1365" y="5827"/>
                    <a:pt x="1445" y="5556"/>
                  </a:cubicBezTo>
                  <a:lnTo>
                    <a:pt x="1535" y="5255"/>
                  </a:lnTo>
                  <a:cubicBezTo>
                    <a:pt x="1554" y="5257"/>
                    <a:pt x="1573" y="5259"/>
                    <a:pt x="1593" y="5259"/>
                  </a:cubicBezTo>
                  <a:cubicBezTo>
                    <a:pt x="1607" y="5259"/>
                    <a:pt x="1621" y="5258"/>
                    <a:pt x="1635" y="5255"/>
                  </a:cubicBezTo>
                  <a:cubicBezTo>
                    <a:pt x="1896" y="5221"/>
                    <a:pt x="2157" y="5188"/>
                    <a:pt x="2418" y="5151"/>
                  </a:cubicBezTo>
                  <a:cubicBezTo>
                    <a:pt x="2532" y="5138"/>
                    <a:pt x="2649" y="5118"/>
                    <a:pt x="2762" y="5098"/>
                  </a:cubicBezTo>
                  <a:cubicBezTo>
                    <a:pt x="2873" y="5078"/>
                    <a:pt x="2986" y="5078"/>
                    <a:pt x="3100" y="5061"/>
                  </a:cubicBezTo>
                  <a:cubicBezTo>
                    <a:pt x="3110" y="5058"/>
                    <a:pt x="3120" y="5054"/>
                    <a:pt x="3130" y="5054"/>
                  </a:cubicBezTo>
                  <a:cubicBezTo>
                    <a:pt x="3137" y="5081"/>
                    <a:pt x="3140" y="5111"/>
                    <a:pt x="3146" y="5138"/>
                  </a:cubicBezTo>
                  <a:cubicBezTo>
                    <a:pt x="3171" y="5285"/>
                    <a:pt x="3197" y="5436"/>
                    <a:pt x="3237" y="5579"/>
                  </a:cubicBezTo>
                  <a:cubicBezTo>
                    <a:pt x="3264" y="5673"/>
                    <a:pt x="3291" y="5766"/>
                    <a:pt x="3321" y="5860"/>
                  </a:cubicBezTo>
                  <a:cubicBezTo>
                    <a:pt x="3371" y="6031"/>
                    <a:pt x="3418" y="6201"/>
                    <a:pt x="3461" y="6372"/>
                  </a:cubicBezTo>
                  <a:cubicBezTo>
                    <a:pt x="3475" y="6439"/>
                    <a:pt x="3488" y="6509"/>
                    <a:pt x="3498" y="6576"/>
                  </a:cubicBezTo>
                  <a:cubicBezTo>
                    <a:pt x="3508" y="6626"/>
                    <a:pt x="3518" y="6677"/>
                    <a:pt x="3525" y="6730"/>
                  </a:cubicBezTo>
                  <a:cubicBezTo>
                    <a:pt x="3538" y="6817"/>
                    <a:pt x="3558" y="6904"/>
                    <a:pt x="3578" y="6987"/>
                  </a:cubicBezTo>
                  <a:cubicBezTo>
                    <a:pt x="3592" y="7041"/>
                    <a:pt x="3618" y="7091"/>
                    <a:pt x="3645" y="7138"/>
                  </a:cubicBezTo>
                  <a:cubicBezTo>
                    <a:pt x="3682" y="7228"/>
                    <a:pt x="3739" y="7305"/>
                    <a:pt x="3813" y="7372"/>
                  </a:cubicBezTo>
                  <a:cubicBezTo>
                    <a:pt x="3903" y="7449"/>
                    <a:pt x="4003" y="7499"/>
                    <a:pt x="4120" y="7523"/>
                  </a:cubicBezTo>
                  <a:cubicBezTo>
                    <a:pt x="4161" y="7530"/>
                    <a:pt x="4202" y="7534"/>
                    <a:pt x="4243" y="7534"/>
                  </a:cubicBezTo>
                  <a:cubicBezTo>
                    <a:pt x="4316" y="7534"/>
                    <a:pt x="4387" y="7522"/>
                    <a:pt x="4458" y="7496"/>
                  </a:cubicBezTo>
                  <a:cubicBezTo>
                    <a:pt x="4565" y="7459"/>
                    <a:pt x="4655" y="7396"/>
                    <a:pt x="4732" y="7311"/>
                  </a:cubicBezTo>
                  <a:cubicBezTo>
                    <a:pt x="4816" y="7185"/>
                    <a:pt x="4889" y="7095"/>
                    <a:pt x="4916" y="6937"/>
                  </a:cubicBezTo>
                  <a:cubicBezTo>
                    <a:pt x="4929" y="6860"/>
                    <a:pt x="4936" y="6783"/>
                    <a:pt x="4932" y="6700"/>
                  </a:cubicBezTo>
                  <a:cubicBezTo>
                    <a:pt x="4932" y="6660"/>
                    <a:pt x="4929" y="6620"/>
                    <a:pt x="4920" y="6579"/>
                  </a:cubicBezTo>
                  <a:cubicBezTo>
                    <a:pt x="4896" y="6445"/>
                    <a:pt x="4866" y="6308"/>
                    <a:pt x="4836" y="6175"/>
                  </a:cubicBezTo>
                  <a:cubicBezTo>
                    <a:pt x="4802" y="6018"/>
                    <a:pt x="4765" y="5860"/>
                    <a:pt x="4719" y="5706"/>
                  </a:cubicBezTo>
                  <a:cubicBezTo>
                    <a:pt x="4665" y="5539"/>
                    <a:pt x="4611" y="5372"/>
                    <a:pt x="4558" y="5208"/>
                  </a:cubicBezTo>
                  <a:cubicBezTo>
                    <a:pt x="4511" y="5071"/>
                    <a:pt x="4481" y="4934"/>
                    <a:pt x="4448" y="4794"/>
                  </a:cubicBezTo>
                  <a:cubicBezTo>
                    <a:pt x="4364" y="4375"/>
                    <a:pt x="4290" y="3957"/>
                    <a:pt x="4184" y="3546"/>
                  </a:cubicBezTo>
                  <a:cubicBezTo>
                    <a:pt x="4080" y="3162"/>
                    <a:pt x="3949" y="2787"/>
                    <a:pt x="3836" y="2406"/>
                  </a:cubicBezTo>
                  <a:cubicBezTo>
                    <a:pt x="3773" y="2191"/>
                    <a:pt x="3702" y="1984"/>
                    <a:pt x="3625" y="1777"/>
                  </a:cubicBezTo>
                  <a:cubicBezTo>
                    <a:pt x="3538" y="1549"/>
                    <a:pt x="3464" y="1325"/>
                    <a:pt x="3401" y="1091"/>
                  </a:cubicBezTo>
                  <a:cubicBezTo>
                    <a:pt x="3364" y="904"/>
                    <a:pt x="3331" y="714"/>
                    <a:pt x="3287" y="526"/>
                  </a:cubicBezTo>
                  <a:cubicBezTo>
                    <a:pt x="3281" y="502"/>
                    <a:pt x="3277" y="479"/>
                    <a:pt x="3271" y="456"/>
                  </a:cubicBezTo>
                  <a:cubicBezTo>
                    <a:pt x="3251" y="388"/>
                    <a:pt x="3220" y="336"/>
                    <a:pt x="3187" y="272"/>
                  </a:cubicBezTo>
                  <a:cubicBezTo>
                    <a:pt x="3120" y="135"/>
                    <a:pt x="2950" y="31"/>
                    <a:pt x="2805" y="11"/>
                  </a:cubicBezTo>
                  <a:cubicBezTo>
                    <a:pt x="2772" y="4"/>
                    <a:pt x="2739" y="1"/>
                    <a:pt x="2705" y="1"/>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1" name="Google Shape;1978;p14">
              <a:extLst>
                <a:ext uri="{FF2B5EF4-FFF2-40B4-BE49-F238E27FC236}">
                  <a16:creationId xmlns:a16="http://schemas.microsoft.com/office/drawing/2014/main" id="{C708CA03-9FC3-8D3A-4FEB-A5B8B07AFD19}"/>
                </a:ext>
              </a:extLst>
            </p:cNvPr>
            <p:cNvSpPr/>
            <p:nvPr/>
          </p:nvSpPr>
          <p:spPr>
            <a:xfrm>
              <a:off x="1459800" y="1512500"/>
              <a:ext cx="131625" cy="197100"/>
            </a:xfrm>
            <a:custGeom>
              <a:avLst/>
              <a:gdLst/>
              <a:ahLst/>
              <a:cxnLst/>
              <a:rect l="l" t="t" r="r" b="b"/>
              <a:pathLst>
                <a:path w="5265" h="7884" extrusionOk="0">
                  <a:moveTo>
                    <a:pt x="2706" y="3151"/>
                  </a:moveTo>
                  <a:cubicBezTo>
                    <a:pt x="2723" y="3222"/>
                    <a:pt x="2736" y="3292"/>
                    <a:pt x="2752" y="3362"/>
                  </a:cubicBezTo>
                  <a:lnTo>
                    <a:pt x="2796" y="3563"/>
                  </a:lnTo>
                  <a:cubicBezTo>
                    <a:pt x="2823" y="3690"/>
                    <a:pt x="2853" y="3813"/>
                    <a:pt x="2880" y="3941"/>
                  </a:cubicBezTo>
                  <a:cubicBezTo>
                    <a:pt x="2853" y="3944"/>
                    <a:pt x="2826" y="3947"/>
                    <a:pt x="2800" y="3951"/>
                  </a:cubicBezTo>
                  <a:lnTo>
                    <a:pt x="2669" y="3971"/>
                  </a:lnTo>
                  <a:cubicBezTo>
                    <a:pt x="2599" y="3981"/>
                    <a:pt x="2529" y="3991"/>
                    <a:pt x="2455" y="4001"/>
                  </a:cubicBezTo>
                  <a:lnTo>
                    <a:pt x="2362" y="4011"/>
                  </a:lnTo>
                  <a:cubicBezTo>
                    <a:pt x="2365" y="4001"/>
                    <a:pt x="2368" y="3987"/>
                    <a:pt x="2374" y="3974"/>
                  </a:cubicBezTo>
                  <a:lnTo>
                    <a:pt x="2462" y="3760"/>
                  </a:lnTo>
                  <a:cubicBezTo>
                    <a:pt x="2545" y="3560"/>
                    <a:pt x="2629" y="3359"/>
                    <a:pt x="2706" y="3151"/>
                  </a:cubicBezTo>
                  <a:close/>
                  <a:moveTo>
                    <a:pt x="2749" y="1934"/>
                  </a:moveTo>
                  <a:lnTo>
                    <a:pt x="2525" y="2613"/>
                  </a:lnTo>
                  <a:cubicBezTo>
                    <a:pt x="2411" y="2954"/>
                    <a:pt x="2271" y="3296"/>
                    <a:pt x="2138" y="3626"/>
                  </a:cubicBezTo>
                  <a:lnTo>
                    <a:pt x="2050" y="3844"/>
                  </a:lnTo>
                  <a:cubicBezTo>
                    <a:pt x="2017" y="3924"/>
                    <a:pt x="1984" y="4008"/>
                    <a:pt x="1953" y="4091"/>
                  </a:cubicBezTo>
                  <a:lnTo>
                    <a:pt x="1820" y="4435"/>
                  </a:lnTo>
                  <a:lnTo>
                    <a:pt x="2502" y="4349"/>
                  </a:lnTo>
                  <a:cubicBezTo>
                    <a:pt x="2575" y="4339"/>
                    <a:pt x="2649" y="4329"/>
                    <a:pt x="2723" y="4319"/>
                  </a:cubicBezTo>
                  <a:lnTo>
                    <a:pt x="2850" y="4299"/>
                  </a:lnTo>
                  <a:cubicBezTo>
                    <a:pt x="2896" y="4292"/>
                    <a:pt x="2947" y="4288"/>
                    <a:pt x="2993" y="4282"/>
                  </a:cubicBezTo>
                  <a:cubicBezTo>
                    <a:pt x="3033" y="4279"/>
                    <a:pt x="3077" y="4275"/>
                    <a:pt x="3117" y="4272"/>
                  </a:cubicBezTo>
                  <a:lnTo>
                    <a:pt x="3311" y="4248"/>
                  </a:lnTo>
                  <a:lnTo>
                    <a:pt x="3228" y="3887"/>
                  </a:lnTo>
                  <a:cubicBezTo>
                    <a:pt x="3197" y="3753"/>
                    <a:pt x="3167" y="3623"/>
                    <a:pt x="3137" y="3476"/>
                  </a:cubicBezTo>
                  <a:lnTo>
                    <a:pt x="3134" y="3456"/>
                  </a:lnTo>
                  <a:lnTo>
                    <a:pt x="2960" y="3496"/>
                  </a:lnTo>
                  <a:lnTo>
                    <a:pt x="3127" y="3429"/>
                  </a:lnTo>
                  <a:lnTo>
                    <a:pt x="3117" y="3382"/>
                  </a:lnTo>
                  <a:lnTo>
                    <a:pt x="3097" y="3285"/>
                  </a:lnTo>
                  <a:cubicBezTo>
                    <a:pt x="3050" y="3081"/>
                    <a:pt x="3004" y="2877"/>
                    <a:pt x="2956" y="2673"/>
                  </a:cubicBezTo>
                  <a:cubicBezTo>
                    <a:pt x="2940" y="2609"/>
                    <a:pt x="2923" y="2546"/>
                    <a:pt x="2907" y="2486"/>
                  </a:cubicBezTo>
                  <a:lnTo>
                    <a:pt x="2749" y="1934"/>
                  </a:lnTo>
                  <a:close/>
                  <a:moveTo>
                    <a:pt x="2855" y="352"/>
                  </a:moveTo>
                  <a:cubicBezTo>
                    <a:pt x="2879" y="352"/>
                    <a:pt x="2904" y="355"/>
                    <a:pt x="2930" y="359"/>
                  </a:cubicBezTo>
                  <a:cubicBezTo>
                    <a:pt x="3030" y="372"/>
                    <a:pt x="3144" y="449"/>
                    <a:pt x="3181" y="526"/>
                  </a:cubicBezTo>
                  <a:lnTo>
                    <a:pt x="3201" y="566"/>
                  </a:lnTo>
                  <a:cubicBezTo>
                    <a:pt x="3224" y="607"/>
                    <a:pt x="3241" y="640"/>
                    <a:pt x="3251" y="673"/>
                  </a:cubicBezTo>
                  <a:cubicBezTo>
                    <a:pt x="3257" y="697"/>
                    <a:pt x="3261" y="717"/>
                    <a:pt x="3268" y="740"/>
                  </a:cubicBezTo>
                  <a:cubicBezTo>
                    <a:pt x="3294" y="871"/>
                    <a:pt x="3322" y="1001"/>
                    <a:pt x="3345" y="1132"/>
                  </a:cubicBezTo>
                  <a:lnTo>
                    <a:pt x="3382" y="1315"/>
                  </a:lnTo>
                  <a:cubicBezTo>
                    <a:pt x="3448" y="1553"/>
                    <a:pt x="3522" y="1780"/>
                    <a:pt x="3609" y="2011"/>
                  </a:cubicBezTo>
                  <a:cubicBezTo>
                    <a:pt x="3686" y="2212"/>
                    <a:pt x="3753" y="2416"/>
                    <a:pt x="3819" y="2629"/>
                  </a:cubicBezTo>
                  <a:cubicBezTo>
                    <a:pt x="3856" y="2760"/>
                    <a:pt x="3899" y="2890"/>
                    <a:pt x="3940" y="3021"/>
                  </a:cubicBezTo>
                  <a:cubicBezTo>
                    <a:pt x="4017" y="3265"/>
                    <a:pt x="4097" y="3516"/>
                    <a:pt x="4164" y="3767"/>
                  </a:cubicBezTo>
                  <a:cubicBezTo>
                    <a:pt x="4248" y="4081"/>
                    <a:pt x="4311" y="4409"/>
                    <a:pt x="4371" y="4723"/>
                  </a:cubicBezTo>
                  <a:lnTo>
                    <a:pt x="4428" y="5004"/>
                  </a:lnTo>
                  <a:cubicBezTo>
                    <a:pt x="4461" y="5151"/>
                    <a:pt x="4495" y="5295"/>
                    <a:pt x="4542" y="5439"/>
                  </a:cubicBezTo>
                  <a:cubicBezTo>
                    <a:pt x="4595" y="5603"/>
                    <a:pt x="4649" y="5767"/>
                    <a:pt x="4699" y="5931"/>
                  </a:cubicBezTo>
                  <a:cubicBezTo>
                    <a:pt x="4739" y="6061"/>
                    <a:pt x="4776" y="6201"/>
                    <a:pt x="4816" y="6386"/>
                  </a:cubicBezTo>
                  <a:lnTo>
                    <a:pt x="4836" y="6476"/>
                  </a:lnTo>
                  <a:cubicBezTo>
                    <a:pt x="4856" y="6579"/>
                    <a:pt x="4880" y="6683"/>
                    <a:pt x="4900" y="6787"/>
                  </a:cubicBezTo>
                  <a:cubicBezTo>
                    <a:pt x="4907" y="6817"/>
                    <a:pt x="4907" y="6847"/>
                    <a:pt x="4910" y="6880"/>
                  </a:cubicBezTo>
                  <a:cubicBezTo>
                    <a:pt x="4910" y="6948"/>
                    <a:pt x="4907" y="7011"/>
                    <a:pt x="4893" y="7081"/>
                  </a:cubicBezTo>
                  <a:cubicBezTo>
                    <a:pt x="4876" y="7181"/>
                    <a:pt x="4833" y="7245"/>
                    <a:pt x="4766" y="7345"/>
                  </a:cubicBezTo>
                  <a:lnTo>
                    <a:pt x="4742" y="7375"/>
                  </a:lnTo>
                  <a:cubicBezTo>
                    <a:pt x="4689" y="7436"/>
                    <a:pt x="4626" y="7479"/>
                    <a:pt x="4552" y="7506"/>
                  </a:cubicBezTo>
                  <a:cubicBezTo>
                    <a:pt x="4499" y="7523"/>
                    <a:pt x="4448" y="7532"/>
                    <a:pt x="4396" y="7532"/>
                  </a:cubicBezTo>
                  <a:cubicBezTo>
                    <a:pt x="4366" y="7532"/>
                    <a:pt x="4336" y="7529"/>
                    <a:pt x="4305" y="7522"/>
                  </a:cubicBezTo>
                  <a:cubicBezTo>
                    <a:pt x="4217" y="7506"/>
                    <a:pt x="4144" y="7469"/>
                    <a:pt x="4080" y="7416"/>
                  </a:cubicBezTo>
                  <a:cubicBezTo>
                    <a:pt x="4027" y="7365"/>
                    <a:pt x="3987" y="7309"/>
                    <a:pt x="3956" y="7245"/>
                  </a:cubicBezTo>
                  <a:lnTo>
                    <a:pt x="3947" y="7225"/>
                  </a:lnTo>
                  <a:cubicBezTo>
                    <a:pt x="3927" y="7188"/>
                    <a:pt x="3907" y="7152"/>
                    <a:pt x="3896" y="7104"/>
                  </a:cubicBezTo>
                  <a:cubicBezTo>
                    <a:pt x="3879" y="7031"/>
                    <a:pt x="3859" y="6954"/>
                    <a:pt x="3850" y="6877"/>
                  </a:cubicBezTo>
                  <a:cubicBezTo>
                    <a:pt x="3843" y="6823"/>
                    <a:pt x="3833" y="6770"/>
                    <a:pt x="3823" y="6717"/>
                  </a:cubicBezTo>
                  <a:cubicBezTo>
                    <a:pt x="3810" y="6650"/>
                    <a:pt x="3796" y="6579"/>
                    <a:pt x="3783" y="6506"/>
                  </a:cubicBezTo>
                  <a:cubicBezTo>
                    <a:pt x="3746" y="6352"/>
                    <a:pt x="3699" y="6192"/>
                    <a:pt x="3639" y="5984"/>
                  </a:cubicBezTo>
                  <a:lnTo>
                    <a:pt x="3632" y="5968"/>
                  </a:lnTo>
                  <a:cubicBezTo>
                    <a:pt x="3609" y="5880"/>
                    <a:pt x="3582" y="5793"/>
                    <a:pt x="3558" y="5707"/>
                  </a:cubicBezTo>
                  <a:cubicBezTo>
                    <a:pt x="3518" y="5563"/>
                    <a:pt x="3492" y="5412"/>
                    <a:pt x="3468" y="5285"/>
                  </a:cubicBezTo>
                  <a:lnTo>
                    <a:pt x="3425" y="5017"/>
                  </a:lnTo>
                  <a:lnTo>
                    <a:pt x="3221" y="5061"/>
                  </a:lnTo>
                  <a:cubicBezTo>
                    <a:pt x="3174" y="5068"/>
                    <a:pt x="3124" y="5071"/>
                    <a:pt x="3074" y="5077"/>
                  </a:cubicBezTo>
                  <a:cubicBezTo>
                    <a:pt x="3010" y="5081"/>
                    <a:pt x="2947" y="5088"/>
                    <a:pt x="2883" y="5102"/>
                  </a:cubicBezTo>
                  <a:cubicBezTo>
                    <a:pt x="2769" y="5122"/>
                    <a:pt x="2655" y="5138"/>
                    <a:pt x="2545" y="5151"/>
                  </a:cubicBezTo>
                  <a:cubicBezTo>
                    <a:pt x="2374" y="5178"/>
                    <a:pt x="2204" y="5198"/>
                    <a:pt x="2033" y="5222"/>
                  </a:cubicBezTo>
                  <a:lnTo>
                    <a:pt x="1763" y="5255"/>
                  </a:lnTo>
                  <a:cubicBezTo>
                    <a:pt x="1756" y="5256"/>
                    <a:pt x="1748" y="5257"/>
                    <a:pt x="1738" y="5257"/>
                  </a:cubicBezTo>
                  <a:cubicBezTo>
                    <a:pt x="1727" y="5257"/>
                    <a:pt x="1716" y="5256"/>
                    <a:pt x="1703" y="5255"/>
                  </a:cubicBezTo>
                  <a:lnTo>
                    <a:pt x="1559" y="5242"/>
                  </a:lnTo>
                  <a:lnTo>
                    <a:pt x="1428" y="5679"/>
                  </a:lnTo>
                  <a:cubicBezTo>
                    <a:pt x="1358" y="5917"/>
                    <a:pt x="1275" y="6155"/>
                    <a:pt x="1195" y="6386"/>
                  </a:cubicBezTo>
                  <a:lnTo>
                    <a:pt x="1161" y="6479"/>
                  </a:lnTo>
                  <a:cubicBezTo>
                    <a:pt x="1124" y="6590"/>
                    <a:pt x="1090" y="6703"/>
                    <a:pt x="1060" y="6817"/>
                  </a:cubicBezTo>
                  <a:cubicBezTo>
                    <a:pt x="1030" y="6924"/>
                    <a:pt x="1007" y="7031"/>
                    <a:pt x="983" y="7141"/>
                  </a:cubicBezTo>
                  <a:lnTo>
                    <a:pt x="950" y="7275"/>
                  </a:lnTo>
                  <a:cubicBezTo>
                    <a:pt x="934" y="7362"/>
                    <a:pt x="890" y="7425"/>
                    <a:pt x="826" y="7469"/>
                  </a:cubicBezTo>
                  <a:cubicBezTo>
                    <a:pt x="779" y="7502"/>
                    <a:pt x="724" y="7519"/>
                    <a:pt x="668" y="7519"/>
                  </a:cubicBezTo>
                  <a:cubicBezTo>
                    <a:pt x="648" y="7519"/>
                    <a:pt x="628" y="7517"/>
                    <a:pt x="609" y="7513"/>
                  </a:cubicBezTo>
                  <a:cubicBezTo>
                    <a:pt x="536" y="7499"/>
                    <a:pt x="465" y="7449"/>
                    <a:pt x="418" y="7382"/>
                  </a:cubicBezTo>
                  <a:cubicBezTo>
                    <a:pt x="378" y="7315"/>
                    <a:pt x="365" y="7245"/>
                    <a:pt x="378" y="7178"/>
                  </a:cubicBezTo>
                  <a:cubicBezTo>
                    <a:pt x="392" y="7115"/>
                    <a:pt x="408" y="7054"/>
                    <a:pt x="422" y="6991"/>
                  </a:cubicBezTo>
                  <a:cubicBezTo>
                    <a:pt x="452" y="6840"/>
                    <a:pt x="485" y="6687"/>
                    <a:pt x="528" y="6542"/>
                  </a:cubicBezTo>
                  <a:cubicBezTo>
                    <a:pt x="589" y="6342"/>
                    <a:pt x="656" y="6141"/>
                    <a:pt x="719" y="5951"/>
                  </a:cubicBezTo>
                  <a:cubicBezTo>
                    <a:pt x="806" y="5663"/>
                    <a:pt x="894" y="5369"/>
                    <a:pt x="977" y="5077"/>
                  </a:cubicBezTo>
                  <a:lnTo>
                    <a:pt x="1067" y="4764"/>
                  </a:lnTo>
                  <a:cubicBezTo>
                    <a:pt x="1084" y="4707"/>
                    <a:pt x="1104" y="4653"/>
                    <a:pt x="1121" y="4596"/>
                  </a:cubicBezTo>
                  <a:lnTo>
                    <a:pt x="1187" y="4395"/>
                  </a:lnTo>
                  <a:cubicBezTo>
                    <a:pt x="1215" y="4312"/>
                    <a:pt x="1241" y="4228"/>
                    <a:pt x="1271" y="4148"/>
                  </a:cubicBezTo>
                  <a:lnTo>
                    <a:pt x="1325" y="4001"/>
                  </a:lnTo>
                  <a:cubicBezTo>
                    <a:pt x="1375" y="3867"/>
                    <a:pt x="1425" y="3730"/>
                    <a:pt x="1475" y="3597"/>
                  </a:cubicBezTo>
                  <a:lnTo>
                    <a:pt x="1485" y="3569"/>
                  </a:lnTo>
                  <a:cubicBezTo>
                    <a:pt x="1562" y="3372"/>
                    <a:pt x="1636" y="3171"/>
                    <a:pt x="1712" y="2974"/>
                  </a:cubicBezTo>
                  <a:cubicBezTo>
                    <a:pt x="1769" y="2824"/>
                    <a:pt x="1823" y="2669"/>
                    <a:pt x="1880" y="2509"/>
                  </a:cubicBezTo>
                  <a:lnTo>
                    <a:pt x="1900" y="2433"/>
                  </a:lnTo>
                  <a:cubicBezTo>
                    <a:pt x="1937" y="2322"/>
                    <a:pt x="1970" y="2208"/>
                    <a:pt x="2004" y="2095"/>
                  </a:cubicBezTo>
                  <a:cubicBezTo>
                    <a:pt x="2033" y="1994"/>
                    <a:pt x="2061" y="1891"/>
                    <a:pt x="2090" y="1791"/>
                  </a:cubicBezTo>
                  <a:cubicBezTo>
                    <a:pt x="2178" y="1476"/>
                    <a:pt x="2271" y="1152"/>
                    <a:pt x="2382" y="843"/>
                  </a:cubicBezTo>
                  <a:lnTo>
                    <a:pt x="2391" y="817"/>
                  </a:lnTo>
                  <a:cubicBezTo>
                    <a:pt x="2419" y="737"/>
                    <a:pt x="2448" y="656"/>
                    <a:pt x="2485" y="593"/>
                  </a:cubicBezTo>
                  <a:cubicBezTo>
                    <a:pt x="2539" y="506"/>
                    <a:pt x="2575" y="456"/>
                    <a:pt x="2632" y="419"/>
                  </a:cubicBezTo>
                  <a:cubicBezTo>
                    <a:pt x="2711" y="373"/>
                    <a:pt x="2780" y="352"/>
                    <a:pt x="2855" y="352"/>
                  </a:cubicBezTo>
                  <a:close/>
                  <a:moveTo>
                    <a:pt x="2851" y="0"/>
                  </a:moveTo>
                  <a:cubicBezTo>
                    <a:pt x="2711" y="0"/>
                    <a:pt x="2582" y="39"/>
                    <a:pt x="2451" y="118"/>
                  </a:cubicBezTo>
                  <a:cubicBezTo>
                    <a:pt x="2321" y="198"/>
                    <a:pt x="2248" y="309"/>
                    <a:pt x="2184" y="412"/>
                  </a:cubicBezTo>
                  <a:cubicBezTo>
                    <a:pt x="2127" y="506"/>
                    <a:pt x="2090" y="610"/>
                    <a:pt x="2061" y="700"/>
                  </a:cubicBezTo>
                  <a:lnTo>
                    <a:pt x="2050" y="727"/>
                  </a:lnTo>
                  <a:cubicBezTo>
                    <a:pt x="1937" y="1044"/>
                    <a:pt x="1843" y="1376"/>
                    <a:pt x="1752" y="1693"/>
                  </a:cubicBezTo>
                  <a:cubicBezTo>
                    <a:pt x="1723" y="1794"/>
                    <a:pt x="1696" y="1894"/>
                    <a:pt x="1666" y="1998"/>
                  </a:cubicBezTo>
                  <a:cubicBezTo>
                    <a:pt x="1632" y="2108"/>
                    <a:pt x="1599" y="2222"/>
                    <a:pt x="1565" y="2332"/>
                  </a:cubicBezTo>
                  <a:lnTo>
                    <a:pt x="1545" y="2402"/>
                  </a:lnTo>
                  <a:cubicBezTo>
                    <a:pt x="1491" y="2553"/>
                    <a:pt x="1442" y="2700"/>
                    <a:pt x="1385" y="2850"/>
                  </a:cubicBezTo>
                  <a:cubicBezTo>
                    <a:pt x="1308" y="3048"/>
                    <a:pt x="1235" y="3245"/>
                    <a:pt x="1158" y="3442"/>
                  </a:cubicBezTo>
                  <a:lnTo>
                    <a:pt x="1147" y="3469"/>
                  </a:lnTo>
                  <a:cubicBezTo>
                    <a:pt x="1094" y="3606"/>
                    <a:pt x="1044" y="3743"/>
                    <a:pt x="994" y="3881"/>
                  </a:cubicBezTo>
                  <a:lnTo>
                    <a:pt x="940" y="4024"/>
                  </a:lnTo>
                  <a:cubicBezTo>
                    <a:pt x="910" y="4111"/>
                    <a:pt x="880" y="4202"/>
                    <a:pt x="853" y="4288"/>
                  </a:cubicBezTo>
                  <a:lnTo>
                    <a:pt x="789" y="4483"/>
                  </a:lnTo>
                  <a:cubicBezTo>
                    <a:pt x="769" y="4543"/>
                    <a:pt x="749" y="4603"/>
                    <a:pt x="729" y="4667"/>
                  </a:cubicBezTo>
                  <a:lnTo>
                    <a:pt x="639" y="4981"/>
                  </a:lnTo>
                  <a:cubicBezTo>
                    <a:pt x="556" y="5272"/>
                    <a:pt x="472" y="5559"/>
                    <a:pt x="385" y="5844"/>
                  </a:cubicBezTo>
                  <a:cubicBezTo>
                    <a:pt x="321" y="6034"/>
                    <a:pt x="251" y="6235"/>
                    <a:pt x="191" y="6442"/>
                  </a:cubicBezTo>
                  <a:cubicBezTo>
                    <a:pt x="147" y="6599"/>
                    <a:pt x="111" y="6760"/>
                    <a:pt x="77" y="6914"/>
                  </a:cubicBezTo>
                  <a:cubicBezTo>
                    <a:pt x="64" y="6977"/>
                    <a:pt x="51" y="7038"/>
                    <a:pt x="37" y="7098"/>
                  </a:cubicBezTo>
                  <a:cubicBezTo>
                    <a:pt x="0" y="7258"/>
                    <a:pt x="31" y="7429"/>
                    <a:pt x="124" y="7573"/>
                  </a:cubicBezTo>
                  <a:cubicBezTo>
                    <a:pt x="221" y="7723"/>
                    <a:pt x="375" y="7827"/>
                    <a:pt x="542" y="7860"/>
                  </a:cubicBezTo>
                  <a:cubicBezTo>
                    <a:pt x="580" y="7867"/>
                    <a:pt x="619" y="7871"/>
                    <a:pt x="658" y="7871"/>
                  </a:cubicBezTo>
                  <a:cubicBezTo>
                    <a:pt x="787" y="7871"/>
                    <a:pt x="915" y="7832"/>
                    <a:pt x="1024" y="7760"/>
                  </a:cubicBezTo>
                  <a:cubicBezTo>
                    <a:pt x="1161" y="7666"/>
                    <a:pt x="1255" y="7526"/>
                    <a:pt x="1295" y="7355"/>
                  </a:cubicBezTo>
                  <a:lnTo>
                    <a:pt x="1325" y="7215"/>
                  </a:lnTo>
                  <a:cubicBezTo>
                    <a:pt x="1348" y="7115"/>
                    <a:pt x="1371" y="7011"/>
                    <a:pt x="1398" y="6911"/>
                  </a:cubicBezTo>
                  <a:cubicBezTo>
                    <a:pt x="1428" y="6800"/>
                    <a:pt x="1462" y="6693"/>
                    <a:pt x="1496" y="6590"/>
                  </a:cubicBezTo>
                  <a:lnTo>
                    <a:pt x="1525" y="6502"/>
                  </a:lnTo>
                  <a:cubicBezTo>
                    <a:pt x="1609" y="6269"/>
                    <a:pt x="1692" y="6025"/>
                    <a:pt x="1766" y="5780"/>
                  </a:cubicBezTo>
                  <a:lnTo>
                    <a:pt x="1817" y="5603"/>
                  </a:lnTo>
                  <a:lnTo>
                    <a:pt x="2081" y="5570"/>
                  </a:lnTo>
                  <a:cubicBezTo>
                    <a:pt x="2251" y="5546"/>
                    <a:pt x="2422" y="5526"/>
                    <a:pt x="2592" y="5499"/>
                  </a:cubicBezTo>
                  <a:cubicBezTo>
                    <a:pt x="2709" y="5486"/>
                    <a:pt x="2830" y="5466"/>
                    <a:pt x="2944" y="5446"/>
                  </a:cubicBezTo>
                  <a:cubicBezTo>
                    <a:pt x="2996" y="5435"/>
                    <a:pt x="3050" y="5432"/>
                    <a:pt x="3107" y="5426"/>
                  </a:cubicBezTo>
                  <a:lnTo>
                    <a:pt x="3137" y="5426"/>
                  </a:lnTo>
                  <a:cubicBezTo>
                    <a:pt x="3157" y="5543"/>
                    <a:pt x="3184" y="5670"/>
                    <a:pt x="3217" y="5800"/>
                  </a:cubicBezTo>
                  <a:cubicBezTo>
                    <a:pt x="3245" y="5891"/>
                    <a:pt x="3271" y="5977"/>
                    <a:pt x="3297" y="6068"/>
                  </a:cubicBezTo>
                  <a:lnTo>
                    <a:pt x="3302" y="6085"/>
                  </a:lnTo>
                  <a:cubicBezTo>
                    <a:pt x="3362" y="6285"/>
                    <a:pt x="3405" y="6442"/>
                    <a:pt x="3438" y="6582"/>
                  </a:cubicBezTo>
                  <a:cubicBezTo>
                    <a:pt x="3452" y="6650"/>
                    <a:pt x="3465" y="6713"/>
                    <a:pt x="3478" y="6780"/>
                  </a:cubicBezTo>
                  <a:cubicBezTo>
                    <a:pt x="3485" y="6830"/>
                    <a:pt x="3495" y="6880"/>
                    <a:pt x="3502" y="6931"/>
                  </a:cubicBezTo>
                  <a:cubicBezTo>
                    <a:pt x="3515" y="7014"/>
                    <a:pt x="3535" y="7101"/>
                    <a:pt x="3558" y="7201"/>
                  </a:cubicBezTo>
                  <a:cubicBezTo>
                    <a:pt x="3575" y="7275"/>
                    <a:pt x="3609" y="7339"/>
                    <a:pt x="3639" y="7392"/>
                  </a:cubicBezTo>
                  <a:cubicBezTo>
                    <a:pt x="3686" y="7499"/>
                    <a:pt x="3756" y="7596"/>
                    <a:pt x="3850" y="7680"/>
                  </a:cubicBezTo>
                  <a:cubicBezTo>
                    <a:pt x="3960" y="7777"/>
                    <a:pt x="4091" y="7840"/>
                    <a:pt x="4237" y="7867"/>
                  </a:cubicBezTo>
                  <a:cubicBezTo>
                    <a:pt x="4288" y="7877"/>
                    <a:pt x="4341" y="7884"/>
                    <a:pt x="4395" y="7884"/>
                  </a:cubicBezTo>
                  <a:cubicBezTo>
                    <a:pt x="4485" y="7884"/>
                    <a:pt x="4579" y="7867"/>
                    <a:pt x="4669" y="7837"/>
                  </a:cubicBezTo>
                  <a:cubicBezTo>
                    <a:pt x="4802" y="7786"/>
                    <a:pt x="4920" y="7710"/>
                    <a:pt x="5014" y="7603"/>
                  </a:cubicBezTo>
                  <a:lnTo>
                    <a:pt x="5057" y="7542"/>
                  </a:lnTo>
                  <a:cubicBezTo>
                    <a:pt x="5134" y="7425"/>
                    <a:pt x="5208" y="7319"/>
                    <a:pt x="5241" y="7141"/>
                  </a:cubicBezTo>
                  <a:cubicBezTo>
                    <a:pt x="5258" y="7048"/>
                    <a:pt x="5264" y="6961"/>
                    <a:pt x="5261" y="6871"/>
                  </a:cubicBezTo>
                  <a:cubicBezTo>
                    <a:pt x="5258" y="6820"/>
                    <a:pt x="5254" y="6770"/>
                    <a:pt x="5244" y="6720"/>
                  </a:cubicBezTo>
                  <a:cubicBezTo>
                    <a:pt x="5224" y="6613"/>
                    <a:pt x="5201" y="6509"/>
                    <a:pt x="5177" y="6402"/>
                  </a:cubicBezTo>
                  <a:lnTo>
                    <a:pt x="5157" y="6312"/>
                  </a:lnTo>
                  <a:cubicBezTo>
                    <a:pt x="5117" y="6121"/>
                    <a:pt x="5077" y="5968"/>
                    <a:pt x="5037" y="5827"/>
                  </a:cubicBezTo>
                  <a:cubicBezTo>
                    <a:pt x="4987" y="5659"/>
                    <a:pt x="4930" y="5492"/>
                    <a:pt x="4876" y="5325"/>
                  </a:cubicBezTo>
                  <a:cubicBezTo>
                    <a:pt x="4833" y="5202"/>
                    <a:pt x="4802" y="5071"/>
                    <a:pt x="4773" y="4934"/>
                  </a:cubicBezTo>
                  <a:lnTo>
                    <a:pt x="4719" y="4656"/>
                  </a:lnTo>
                  <a:cubicBezTo>
                    <a:pt x="4656" y="4335"/>
                    <a:pt x="4589" y="4001"/>
                    <a:pt x="4501" y="3677"/>
                  </a:cubicBezTo>
                  <a:cubicBezTo>
                    <a:pt x="4435" y="3419"/>
                    <a:pt x="4355" y="3165"/>
                    <a:pt x="4274" y="2917"/>
                  </a:cubicBezTo>
                  <a:lnTo>
                    <a:pt x="4154" y="2526"/>
                  </a:lnTo>
                  <a:cubicBezTo>
                    <a:pt x="4087" y="2308"/>
                    <a:pt x="4017" y="2095"/>
                    <a:pt x="3940" y="1887"/>
                  </a:cubicBezTo>
                  <a:cubicBezTo>
                    <a:pt x="3856" y="1666"/>
                    <a:pt x="3786" y="1445"/>
                    <a:pt x="3723" y="1232"/>
                  </a:cubicBezTo>
                  <a:lnTo>
                    <a:pt x="3692" y="1068"/>
                  </a:lnTo>
                  <a:cubicBezTo>
                    <a:pt x="3666" y="931"/>
                    <a:pt x="3639" y="797"/>
                    <a:pt x="3609" y="663"/>
                  </a:cubicBezTo>
                  <a:cubicBezTo>
                    <a:pt x="3606" y="636"/>
                    <a:pt x="3598" y="610"/>
                    <a:pt x="3592" y="583"/>
                  </a:cubicBezTo>
                  <a:cubicBezTo>
                    <a:pt x="3572" y="513"/>
                    <a:pt x="3542" y="456"/>
                    <a:pt x="3515" y="402"/>
                  </a:cubicBezTo>
                  <a:lnTo>
                    <a:pt x="3495" y="366"/>
                  </a:lnTo>
                  <a:cubicBezTo>
                    <a:pt x="3405" y="188"/>
                    <a:pt x="3194" y="41"/>
                    <a:pt x="2984" y="11"/>
                  </a:cubicBezTo>
                  <a:cubicBezTo>
                    <a:pt x="2938" y="4"/>
                    <a:pt x="2894" y="0"/>
                    <a:pt x="285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grpSp>
      <p:sp>
        <p:nvSpPr>
          <p:cNvPr id="122" name="Google Shape;1979;p14">
            <a:extLst>
              <a:ext uri="{FF2B5EF4-FFF2-40B4-BE49-F238E27FC236}">
                <a16:creationId xmlns:a16="http://schemas.microsoft.com/office/drawing/2014/main" id="{15CEDB3E-4DEA-3336-7F67-B3E6E15C3CB9}"/>
              </a:ext>
            </a:extLst>
          </p:cNvPr>
          <p:cNvSpPr/>
          <p:nvPr/>
        </p:nvSpPr>
        <p:spPr>
          <a:xfrm rot="-10164585" flipH="1">
            <a:off x="3660559" y="4455552"/>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3" name="Google Shape;1980;p14">
            <a:extLst>
              <a:ext uri="{FF2B5EF4-FFF2-40B4-BE49-F238E27FC236}">
                <a16:creationId xmlns:a16="http://schemas.microsoft.com/office/drawing/2014/main" id="{B1031EFC-7A63-622C-1DEC-F3C8548F66E7}"/>
              </a:ext>
            </a:extLst>
          </p:cNvPr>
          <p:cNvSpPr/>
          <p:nvPr/>
        </p:nvSpPr>
        <p:spPr>
          <a:xfrm rot="-630953">
            <a:off x="11666034" y="-352061"/>
            <a:ext cx="854756" cy="854756"/>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4" name="Google Shape;1981;p14">
            <a:extLst>
              <a:ext uri="{FF2B5EF4-FFF2-40B4-BE49-F238E27FC236}">
                <a16:creationId xmlns:a16="http://schemas.microsoft.com/office/drawing/2014/main" id="{6670473D-2CC8-A590-DE24-FB91D368D4C3}"/>
              </a:ext>
            </a:extLst>
          </p:cNvPr>
          <p:cNvSpPr/>
          <p:nvPr/>
        </p:nvSpPr>
        <p:spPr>
          <a:xfrm rot="-635415">
            <a:off x="11130408" y="1428536"/>
            <a:ext cx="287293" cy="287293"/>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5" name="Google Shape;1982;p14">
            <a:extLst>
              <a:ext uri="{FF2B5EF4-FFF2-40B4-BE49-F238E27FC236}">
                <a16:creationId xmlns:a16="http://schemas.microsoft.com/office/drawing/2014/main" id="{4CDCA3FF-1B10-2C9D-09BD-2955E4940BD5}"/>
              </a:ext>
            </a:extLst>
          </p:cNvPr>
          <p:cNvSpPr/>
          <p:nvPr/>
        </p:nvSpPr>
        <p:spPr>
          <a:xfrm rot="-631667">
            <a:off x="11453097" y="850992"/>
            <a:ext cx="137921" cy="137921"/>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26" name="Google Shape;1983;p14">
            <a:extLst>
              <a:ext uri="{FF2B5EF4-FFF2-40B4-BE49-F238E27FC236}">
                <a16:creationId xmlns:a16="http://schemas.microsoft.com/office/drawing/2014/main" id="{5A4829FF-FCE5-EC84-D0C9-B2B7DB8C05C8}"/>
              </a:ext>
            </a:extLst>
          </p:cNvPr>
          <p:cNvSpPr/>
          <p:nvPr/>
        </p:nvSpPr>
        <p:spPr>
          <a:xfrm rot="10169047">
            <a:off x="4497532" y="4624011"/>
            <a:ext cx="570012" cy="566035"/>
          </a:xfrm>
          <a:prstGeom prst="ellipse">
            <a:avLst/>
          </a:prstGeom>
          <a:solidFill>
            <a:schemeClr val="accent6"/>
          </a:solidFill>
          <a:ln>
            <a:noFill/>
          </a:ln>
        </p:spPr>
        <p:txBody>
          <a:bodyPr spcFirstLastPara="1" wrap="square" lIns="121900" tIns="121900" rIns="121900" bIns="121900" anchor="ctr" anchorCtr="0">
            <a:noAutofit/>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sz="24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0" name="Freeform 2">
            <a:extLst>
              <a:ext uri="{FF2B5EF4-FFF2-40B4-BE49-F238E27FC236}">
                <a16:creationId xmlns:a16="http://schemas.microsoft.com/office/drawing/2014/main" id="{F9BE3859-A1B7-2F74-4F19-0D5A83A4E738}"/>
              </a:ext>
            </a:extLst>
          </p:cNvPr>
          <p:cNvSpPr/>
          <p:nvPr/>
        </p:nvSpPr>
        <p:spPr>
          <a:xfrm>
            <a:off x="1433412" y="4254517"/>
            <a:ext cx="2083843" cy="3326867"/>
          </a:xfrm>
          <a:custGeom>
            <a:avLst/>
            <a:gdLst/>
            <a:ahLst/>
            <a:cxnLst/>
            <a:rect l="l" t="t" r="r" b="b"/>
            <a:pathLst>
              <a:path w="3823729" h="5924087">
                <a:moveTo>
                  <a:pt x="0" y="0"/>
                </a:moveTo>
                <a:lnTo>
                  <a:pt x="3823730" y="0"/>
                </a:lnTo>
                <a:lnTo>
                  <a:pt x="3823730" y="5924088"/>
                </a:lnTo>
                <a:lnTo>
                  <a:pt x="0" y="5924088"/>
                </a:lnTo>
                <a:lnTo>
                  <a:pt x="0" y="0"/>
                </a:lnTo>
                <a:close/>
              </a:path>
            </a:pathLst>
          </a:custGeom>
          <a:blipFill>
            <a:blip r:embed="rId3">
              <a:extLst>
                <a:ext uri="{96DAC541-7B7A-43D3-8B79-37D633B846F1}">
                  <asvg:svgBlip xmlns:asvg="http://schemas.microsoft.com/office/drawing/2016/SVG/main" r:embed="rId4"/>
                </a:ext>
              </a:extLst>
            </a:blip>
            <a:stretch>
              <a:fillRect/>
            </a:stretch>
          </a:blipFill>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1" name="Freeform 3">
            <a:extLst>
              <a:ext uri="{FF2B5EF4-FFF2-40B4-BE49-F238E27FC236}">
                <a16:creationId xmlns:a16="http://schemas.microsoft.com/office/drawing/2014/main" id="{D7721600-8CE4-9A4D-7F3F-70716FD5CB81}"/>
              </a:ext>
            </a:extLst>
          </p:cNvPr>
          <p:cNvSpPr/>
          <p:nvPr/>
        </p:nvSpPr>
        <p:spPr>
          <a:xfrm>
            <a:off x="3036416" y="4824327"/>
            <a:ext cx="1660195" cy="2076644"/>
          </a:xfrm>
          <a:custGeom>
            <a:avLst/>
            <a:gdLst/>
            <a:ahLst/>
            <a:cxnLst/>
            <a:rect l="l" t="t" r="r" b="b"/>
            <a:pathLst>
              <a:path w="3872910" h="3981496">
                <a:moveTo>
                  <a:pt x="0" y="0"/>
                </a:moveTo>
                <a:lnTo>
                  <a:pt x="3872910" y="0"/>
                </a:lnTo>
                <a:lnTo>
                  <a:pt x="3872910" y="3981497"/>
                </a:lnTo>
                <a:lnTo>
                  <a:pt x="0" y="3981497"/>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32" name="Freeform 4">
            <a:extLst>
              <a:ext uri="{FF2B5EF4-FFF2-40B4-BE49-F238E27FC236}">
                <a16:creationId xmlns:a16="http://schemas.microsoft.com/office/drawing/2014/main" id="{7F19874C-4014-7271-DE5A-9CD7160A77B0}"/>
              </a:ext>
            </a:extLst>
          </p:cNvPr>
          <p:cNvSpPr/>
          <p:nvPr/>
        </p:nvSpPr>
        <p:spPr>
          <a:xfrm>
            <a:off x="-122954" y="4778527"/>
            <a:ext cx="1759731" cy="2092788"/>
          </a:xfrm>
          <a:custGeom>
            <a:avLst/>
            <a:gdLst/>
            <a:ahLst/>
            <a:cxnLst/>
            <a:rect l="l" t="t" r="r" b="b"/>
            <a:pathLst>
              <a:path w="3120534" h="3848193">
                <a:moveTo>
                  <a:pt x="0" y="0"/>
                </a:moveTo>
                <a:lnTo>
                  <a:pt x="3120534" y="0"/>
                </a:lnTo>
                <a:lnTo>
                  <a:pt x="3120534" y="3848193"/>
                </a:lnTo>
                <a:lnTo>
                  <a:pt x="0" y="3848193"/>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pPr marL="0" marR="0" lvl="0" indent="0" algn="l" defTabSz="914354"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DADAFC"/>
              </a:solidFill>
              <a:effectLst/>
              <a:uLnTx/>
              <a:uFillTx/>
              <a:latin typeface="Arial"/>
              <a:ea typeface="+mn-ea"/>
              <a:cs typeface="Arial"/>
              <a:sym typeface="Arial"/>
            </a:endParaRPr>
          </a:p>
        </p:txBody>
      </p:sp>
      <p:sp>
        <p:nvSpPr>
          <p:cNvPr id="115" name="TextBox 114">
            <a:extLst>
              <a:ext uri="{FF2B5EF4-FFF2-40B4-BE49-F238E27FC236}">
                <a16:creationId xmlns:a16="http://schemas.microsoft.com/office/drawing/2014/main" id="{75AEA979-BDBA-C258-B740-50E7583D6C38}"/>
              </a:ext>
            </a:extLst>
          </p:cNvPr>
          <p:cNvSpPr txBox="1"/>
          <p:nvPr/>
        </p:nvSpPr>
        <p:spPr>
          <a:xfrm>
            <a:off x="475477" y="499951"/>
            <a:ext cx="4109392" cy="5119350"/>
          </a:xfrm>
          <a:prstGeom prst="rect">
            <a:avLst/>
          </a:prstGeom>
          <a:noFill/>
        </p:spPr>
        <p:txBody>
          <a:bodyPr wrap="square">
            <a:spAutoFit/>
          </a:bodyPr>
          <a:lstStyle/>
          <a:p>
            <a:pPr marL="30480" marR="30480" lvl="0" indent="0" algn="ctr" defTabSz="914400" rtl="0" eaLnBrk="1" fontAlgn="auto" latinLnBrk="0" hangingPunct="1">
              <a:lnSpc>
                <a:spcPct val="100000"/>
              </a:lnSpc>
              <a:spcBef>
                <a:spcPts val="0"/>
              </a:spcBef>
              <a:spcAft>
                <a:spcPts val="800"/>
              </a:spcAft>
              <a:buClrTx/>
              <a:buSzTx/>
              <a:buFontTx/>
              <a:buNone/>
              <a:tabLst/>
              <a:defRPr/>
            </a:pPr>
            <a:r>
              <a:rPr kumimoji="0" lang="en-US" sz="8000" b="1" i="1" u="none" strike="noStrike" kern="1200" cap="none" spc="0" normalizeH="0" baseline="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Wingdings" panose="05000000000000000000" pitchFamily="2" charset="2"/>
              </a:rPr>
              <a:t>TÂY</a:t>
            </a:r>
            <a:r>
              <a:rPr kumimoji="0" lang="en-US" sz="8000" b="1" i="1" u="none" strike="noStrike" kern="1200" cap="none" spc="0" normalizeH="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Wingdings" panose="05000000000000000000" pitchFamily="2" charset="2"/>
              </a:rPr>
              <a:t> HỒ (GIANG NAM)</a:t>
            </a:r>
            <a:endParaRPr kumimoji="0" lang="en-SG" sz="6000" b="1" i="0" u="none" strike="noStrike" kern="1200" cap="none" spc="0" normalizeH="0" baseline="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a:p>
            <a:pPr marL="30480" marR="30480" lvl="0" indent="0" algn="ctr" defTabSz="914400" rtl="0" eaLnBrk="1" fontAlgn="auto" latinLnBrk="0" hangingPunct="1">
              <a:lnSpc>
                <a:spcPct val="100000"/>
              </a:lnSpc>
              <a:spcBef>
                <a:spcPts val="0"/>
              </a:spcBef>
              <a:spcAft>
                <a:spcPts val="800"/>
              </a:spcAft>
              <a:buClrTx/>
              <a:buSzTx/>
              <a:buFontTx/>
              <a:buNone/>
              <a:tabLst/>
              <a:defRPr/>
            </a:pPr>
            <a:endParaRPr kumimoji="0" lang="en-SG" sz="8000" b="1" i="0" u="none" strike="noStrike" kern="1200" cap="none" spc="0" normalizeH="0" baseline="0" noProof="0" dirty="0">
              <a:ln>
                <a:noFill/>
              </a:ln>
              <a:solidFill>
                <a:srgbClr val="250E0B">
                  <a:lumMod val="75000"/>
                  <a:lumOff val="25000"/>
                </a:srgbClr>
              </a:solidFill>
              <a:effectLst/>
              <a:uLnTx/>
              <a:uFillTx/>
              <a:latin typeface="Times New Roman" panose="02020603050405020304" pitchFamily="18" charset="0"/>
              <a:ea typeface="Calibri" panose="020F0502020204030204" pitchFamily="34" charset="0"/>
              <a:cs typeface="Times New Roman" panose="02020603050405020304" pitchFamily="18" charset="0"/>
            </a:endParaRPr>
          </a:p>
        </p:txBody>
      </p:sp>
      <p:pic>
        <p:nvPicPr>
          <p:cNvPr id="9" name="Picture 8" descr="Ngắm vẻ đẹp của Tây Hồ ở Hàng Châu - ALONGWALKER">
            <a:extLst>
              <a:ext uri="{FF2B5EF4-FFF2-40B4-BE49-F238E27FC236}">
                <a16:creationId xmlns:a16="http://schemas.microsoft.com/office/drawing/2014/main" id="{3A830F63-6FB0-0E7C-6736-0D97EA850787}"/>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flipV="1">
            <a:off x="5537589" y="755348"/>
            <a:ext cx="6299304" cy="4698069"/>
          </a:xfrm>
          <a:prstGeom prst="rect">
            <a:avLst/>
          </a:prstGeom>
          <a:noFill/>
          <a:ln>
            <a:noFill/>
          </a:ln>
        </p:spPr>
      </p:pic>
    </p:spTree>
    <p:custDataLst>
      <p:tags r:id="rId1"/>
    </p:custDataLst>
    <p:extLst>
      <p:ext uri="{BB962C8B-B14F-4D97-AF65-F5344CB8AC3E}">
        <p14:creationId xmlns:p14="http://schemas.microsoft.com/office/powerpoint/2010/main" val="62792651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barn(inVertical)">
                                      <p:cBhvr>
                                        <p:cTn id="7" dur="500"/>
                                        <p:tgtEl>
                                          <p:spTgt spid="1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A building with a black background&#10;&#10;Description automatically generated">
            <a:extLst>
              <a:ext uri="{FF2B5EF4-FFF2-40B4-BE49-F238E27FC236}">
                <a16:creationId xmlns:a16="http://schemas.microsoft.com/office/drawing/2014/main" id="{F496CB58-3C21-9184-967B-5BE3E7CB6A3F}"/>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69511" y="1523542"/>
            <a:ext cx="5787482" cy="5787482"/>
          </a:xfrm>
          <a:prstGeom prst="rect">
            <a:avLst/>
          </a:prstGeom>
        </p:spPr>
      </p:pic>
      <p:pic>
        <p:nvPicPr>
          <p:cNvPr id="8" name="图片 35">
            <a:extLst>
              <a:ext uri="{FF2B5EF4-FFF2-40B4-BE49-F238E27FC236}">
                <a16:creationId xmlns:a16="http://schemas.microsoft.com/office/drawing/2014/main" id="{90B97EAC-11CC-50A3-1A87-BC12807C86A0}"/>
              </a:ext>
            </a:extLst>
          </p:cNvPr>
          <p:cNvPicPr>
            <a:picLocks noChangeAspect="1"/>
          </p:cNvPicPr>
          <p:nvPr/>
        </p:nvPicPr>
        <p:blipFill>
          <a:blip r:embed="rId5" cstate="hqprint">
            <a:extLst>
              <a:ext uri="{28A0092B-C50C-407E-A947-70E740481C1C}">
                <a14:useLocalDpi xmlns:a14="http://schemas.microsoft.com/office/drawing/2010/main" val="0"/>
              </a:ext>
            </a:extLst>
          </a:blip>
          <a:srcRect l="26589" t="-2052" b="-1"/>
          <a:stretch>
            <a:fillRect/>
          </a:stretch>
        </p:blipFill>
        <p:spPr>
          <a:xfrm flipH="1">
            <a:off x="2746070" y="951862"/>
            <a:ext cx="1537299" cy="309792"/>
          </a:xfrm>
          <a:prstGeom prst="rect">
            <a:avLst/>
          </a:prstGeom>
        </p:spPr>
      </p:pic>
      <p:pic>
        <p:nvPicPr>
          <p:cNvPr id="13" name="图片 7" descr="6">
            <a:extLst>
              <a:ext uri="{FF2B5EF4-FFF2-40B4-BE49-F238E27FC236}">
                <a16:creationId xmlns:a16="http://schemas.microsoft.com/office/drawing/2014/main" id="{8E9389BC-17FB-66A6-E6D2-FD69E1EFC074}"/>
              </a:ext>
            </a:extLst>
          </p:cNvPr>
          <p:cNvPicPr>
            <a:picLocks noChangeAspect="1"/>
          </p:cNvPicPr>
          <p:nvPr/>
        </p:nvPicPr>
        <p:blipFill rotWithShape="1">
          <a:blip r:embed="rId6"/>
          <a:srcRect l="81184" t="20635" r="-4844" b="29704"/>
          <a:stretch/>
        </p:blipFill>
        <p:spPr>
          <a:xfrm>
            <a:off x="3740622" y="3196911"/>
            <a:ext cx="1618242" cy="1910533"/>
          </a:xfrm>
          <a:prstGeom prst="rect">
            <a:avLst/>
          </a:prstGeom>
        </p:spPr>
      </p:pic>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7"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6"/>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7"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6"/>
          <a:srcRect r="71469" b="61454"/>
          <a:stretch>
            <a:fillRect/>
          </a:stretch>
        </p:blipFill>
        <p:spPr>
          <a:xfrm>
            <a:off x="0" y="142324"/>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I.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Trước</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khi</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đọc</a:t>
            </a:r>
            <a:endPar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pic>
        <p:nvPicPr>
          <p:cNvPr id="2" name="图片 10245" descr="22">
            <a:extLst>
              <a:ext uri="{FF2B5EF4-FFF2-40B4-BE49-F238E27FC236}">
                <a16:creationId xmlns:a16="http://schemas.microsoft.com/office/drawing/2014/main" id="{E8EF3821-4C4E-3713-D6E3-832777EE63D4}"/>
              </a:ext>
            </a:extLst>
          </p:cNvPr>
          <p:cNvPicPr>
            <a:picLocks noChangeAspect="1"/>
          </p:cNvPicPr>
          <p:nvPr/>
        </p:nvPicPr>
        <p:blipFill>
          <a:blip r:embed="rId10"/>
          <a:stretch>
            <a:fillRect/>
          </a:stretch>
        </p:blipFill>
        <p:spPr>
          <a:xfrm>
            <a:off x="5499756" y="940303"/>
            <a:ext cx="6526340" cy="5176958"/>
          </a:xfrm>
          <a:prstGeom prst="rect">
            <a:avLst/>
          </a:prstGeom>
          <a:noFill/>
          <a:ln w="9525">
            <a:noFill/>
          </a:ln>
        </p:spPr>
      </p:pic>
      <p:sp>
        <p:nvSpPr>
          <p:cNvPr id="5" name="TextBox 4">
            <a:extLst>
              <a:ext uri="{FF2B5EF4-FFF2-40B4-BE49-F238E27FC236}">
                <a16:creationId xmlns:a16="http://schemas.microsoft.com/office/drawing/2014/main" id="{B2742219-D51B-7889-090B-C0B529176A56}"/>
              </a:ext>
            </a:extLst>
          </p:cNvPr>
          <p:cNvSpPr txBox="1"/>
          <p:nvPr/>
        </p:nvSpPr>
        <p:spPr>
          <a:xfrm>
            <a:off x="5985559" y="2405274"/>
            <a:ext cx="5478683" cy="3416320"/>
          </a:xfrm>
          <a:prstGeom prst="rect">
            <a:avLst/>
          </a:prstGeom>
          <a:noFill/>
        </p:spPr>
        <p:txBody>
          <a:bodyPr wrap="square">
            <a:spAutoFit/>
          </a:bodyPr>
          <a:lstStyle/>
          <a:p>
            <a:pPr algn="just"/>
            <a:r>
              <a:rPr lang="vi-VN" sz="3600" dirty="0">
                <a:latin typeface="+mj-lt"/>
              </a:rPr>
              <a:t>Nhóm 2 HS trao đổi về nhiệm vụ ở phần </a:t>
            </a:r>
            <a:r>
              <a:rPr lang="vi-VN" sz="3600" i="1" dirty="0">
                <a:latin typeface="+mj-lt"/>
              </a:rPr>
              <a:t>Trước khi đọc: </a:t>
            </a:r>
            <a:r>
              <a:rPr lang="vi-VN" sz="3600" dirty="0">
                <a:latin typeface="+mj-lt"/>
              </a:rPr>
              <a:t>Tìm hiểu và chia sẻ với các bạn cùng lớp những điều bạn biết về lầu Hoàng Hạc ở Vũ Hán, Trung Quốc</a:t>
            </a:r>
            <a:r>
              <a:rPr lang="en-US" sz="3600" dirty="0">
                <a:latin typeface="+mj-lt"/>
              </a:rPr>
              <a:t>.</a:t>
            </a:r>
            <a:endParaRPr lang="en-SG" sz="8000" dirty="0">
              <a:latin typeface="+mj-lt"/>
            </a:endParaRPr>
          </a:p>
        </p:txBody>
      </p:sp>
    </p:spTree>
    <p:custDataLst>
      <p:tags r:id="rId1"/>
    </p:custDataLst>
    <p:extLst>
      <p:ext uri="{BB962C8B-B14F-4D97-AF65-F5344CB8AC3E}">
        <p14:creationId xmlns:p14="http://schemas.microsoft.com/office/powerpoint/2010/main" val="291332944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Bài thơ: Hoàng Hạc lâu - 黃鶴樓 (Thôi Hiệu - 崔顥)">
            <a:extLst>
              <a:ext uri="{FF2B5EF4-FFF2-40B4-BE49-F238E27FC236}">
                <a16:creationId xmlns:a16="http://schemas.microsoft.com/office/drawing/2014/main" id="{615A0359-9159-D223-B134-EBFF75A4792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3320797302"/>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Từ Đâu Có Tên “Lầu Hoàng Hạc”?">
            <a:extLst>
              <a:ext uri="{FF2B5EF4-FFF2-40B4-BE49-F238E27FC236}">
                <a16:creationId xmlns:a16="http://schemas.microsoft.com/office/drawing/2014/main" id="{EFB365B2-32CC-A2A1-DCBA-4803BD57866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31806283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5"/>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5"/>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Hoạt</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động</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mở</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đầu</a:t>
            </a:r>
            <a:endPar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pic>
        <p:nvPicPr>
          <p:cNvPr id="2" name="图片 13">
            <a:extLst>
              <a:ext uri="{FF2B5EF4-FFF2-40B4-BE49-F238E27FC236}">
                <a16:creationId xmlns:a16="http://schemas.microsoft.com/office/drawing/2014/main" id="{70E2597E-FAC3-ABF1-6469-057B25B5C13F}"/>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flipH="1">
            <a:off x="2146098" y="643755"/>
            <a:ext cx="9763822" cy="6465145"/>
          </a:xfrm>
          <a:prstGeom prst="rect">
            <a:avLst/>
          </a:prstGeom>
        </p:spPr>
      </p:pic>
      <p:sp>
        <p:nvSpPr>
          <p:cNvPr id="3" name="矩形 17">
            <a:extLst>
              <a:ext uri="{FF2B5EF4-FFF2-40B4-BE49-F238E27FC236}">
                <a16:creationId xmlns:a16="http://schemas.microsoft.com/office/drawing/2014/main" id="{E30F447B-590E-2863-0592-41FCDA46B2F7}"/>
              </a:ext>
            </a:extLst>
          </p:cNvPr>
          <p:cNvSpPr/>
          <p:nvPr/>
        </p:nvSpPr>
        <p:spPr>
          <a:xfrm>
            <a:off x="2632734" y="2521492"/>
            <a:ext cx="3949388" cy="2862322"/>
          </a:xfrm>
          <a:prstGeom prst="rect">
            <a:avLst/>
          </a:prstGeom>
        </p:spPr>
        <p:txBody>
          <a:bodyPr wrap="square">
            <a:spAutoFit/>
          </a:bodyPr>
          <a:lstStyle/>
          <a:p>
            <a:pPr algn="ctr"/>
            <a:r>
              <a:rPr lang="vi-VN" sz="3600" b="1" i="1" dirty="0">
                <a:latin typeface="+mj-lt"/>
              </a:rPr>
              <a:t>Nam quốc sơn </a:t>
            </a:r>
            <a:endParaRPr lang="en-US" sz="3600" b="1" i="1" dirty="0">
              <a:latin typeface="+mj-lt"/>
            </a:endParaRPr>
          </a:p>
          <a:p>
            <a:pPr algn="ctr"/>
            <a:r>
              <a:rPr lang="vi-VN" sz="3600" b="1" i="1" dirty="0">
                <a:latin typeface="+mj-lt"/>
              </a:rPr>
              <a:t>hà, Qua Đèo Ngang, Chiều xuân, Thơ duyên</a:t>
            </a:r>
            <a:r>
              <a:rPr lang="vi-VN" sz="3600" b="1" dirty="0">
                <a:latin typeface="+mj-lt"/>
              </a:rPr>
              <a:t>,…</a:t>
            </a:r>
            <a:endParaRPr lang="en-SG" sz="5400" b="1" dirty="0">
              <a:latin typeface="+mj-lt"/>
              <a:cs typeface="Times New Roman" panose="02020603050405020304" pitchFamily="18" charset="0"/>
            </a:endParaRPr>
          </a:p>
        </p:txBody>
      </p:sp>
      <p:sp>
        <p:nvSpPr>
          <p:cNvPr id="5" name="TextBox 4">
            <a:extLst>
              <a:ext uri="{FF2B5EF4-FFF2-40B4-BE49-F238E27FC236}">
                <a16:creationId xmlns:a16="http://schemas.microsoft.com/office/drawing/2014/main" id="{CD1D6E24-9CE9-7DD6-F67A-A244F4621034}"/>
              </a:ext>
            </a:extLst>
          </p:cNvPr>
          <p:cNvSpPr txBox="1"/>
          <p:nvPr/>
        </p:nvSpPr>
        <p:spPr>
          <a:xfrm>
            <a:off x="7068758" y="2047861"/>
            <a:ext cx="4182338" cy="2554545"/>
          </a:xfrm>
          <a:prstGeom prst="rect">
            <a:avLst/>
          </a:prstGeom>
          <a:noFill/>
        </p:spPr>
        <p:txBody>
          <a:bodyPr wrap="square">
            <a:spAutoFit/>
          </a:bodyPr>
          <a:lstStyle/>
          <a:p>
            <a:pPr algn="ctr">
              <a:spcAft>
                <a:spcPts val="800"/>
              </a:spcAft>
            </a:pPr>
            <a:r>
              <a:rPr lang="vi-VN" sz="4000" dirty="0">
                <a:solidFill>
                  <a:srgbClr val="000000"/>
                </a:solidFill>
                <a:effectLst/>
                <a:latin typeface="+mj-lt"/>
                <a:ea typeface="TimesNewRomanPSMT"/>
                <a:cs typeface="Times New Roman" panose="02020603050405020304" pitchFamily="18" charset="0"/>
              </a:rPr>
              <a:t>Tên các bài thơ đó gợi cho em liên tưởng gì đến tên chủ điểm bài học?</a:t>
            </a:r>
            <a:endParaRPr lang="en-SG" sz="4000" dirty="0">
              <a:effectLst/>
              <a:latin typeface="+mj-lt"/>
              <a:ea typeface="Calibri" panose="020F0502020204030204" pitchFamily="34" charset="0"/>
              <a:cs typeface="Times New Roman" panose="02020603050405020304" pitchFamily="18" charset="0"/>
            </a:endParaRPr>
          </a:p>
        </p:txBody>
      </p:sp>
      <p:grpSp>
        <p:nvGrpSpPr>
          <p:cNvPr id="6" name="Group 12">
            <a:extLst>
              <a:ext uri="{FF2B5EF4-FFF2-40B4-BE49-F238E27FC236}">
                <a16:creationId xmlns:a16="http://schemas.microsoft.com/office/drawing/2014/main" id="{A04422AA-D4C3-AB3E-E244-69CE703EBCD9}"/>
              </a:ext>
            </a:extLst>
          </p:cNvPr>
          <p:cNvGrpSpPr/>
          <p:nvPr/>
        </p:nvGrpSpPr>
        <p:grpSpPr>
          <a:xfrm>
            <a:off x="-736300" y="3193774"/>
            <a:ext cx="2339814" cy="6512066"/>
            <a:chOff x="0" y="0"/>
            <a:chExt cx="6260809" cy="13737531"/>
          </a:xfrm>
        </p:grpSpPr>
        <p:sp>
          <p:nvSpPr>
            <p:cNvPr id="7" name="Freeform 13">
              <a:extLst>
                <a:ext uri="{FF2B5EF4-FFF2-40B4-BE49-F238E27FC236}">
                  <a16:creationId xmlns:a16="http://schemas.microsoft.com/office/drawing/2014/main" id="{4A6C7D88-AEB4-3F7B-8C61-5292F579441C}"/>
                </a:ext>
              </a:extLst>
            </p:cNvPr>
            <p:cNvSpPr/>
            <p:nvPr/>
          </p:nvSpPr>
          <p:spPr>
            <a:xfrm>
              <a:off x="0" y="4099141"/>
              <a:ext cx="5930242" cy="5930242"/>
            </a:xfrm>
            <a:custGeom>
              <a:avLst/>
              <a:gdLst/>
              <a:ahLst/>
              <a:cxnLst/>
              <a:rect l="l" t="t" r="r" b="b"/>
              <a:pathLst>
                <a:path w="5930242" h="5930242">
                  <a:moveTo>
                    <a:pt x="0" y="0"/>
                  </a:moveTo>
                  <a:lnTo>
                    <a:pt x="5930242" y="0"/>
                  </a:lnTo>
                  <a:lnTo>
                    <a:pt x="5930242" y="5930242"/>
                  </a:lnTo>
                  <a:lnTo>
                    <a:pt x="0" y="5930242"/>
                  </a:lnTo>
                  <a:lnTo>
                    <a:pt x="0" y="0"/>
                  </a:lnTo>
                  <a:close/>
                </a:path>
              </a:pathLst>
            </a:custGeom>
            <a:blipFill>
              <a:blip r:embed="rId9">
                <a:alphaModFix amt="79000"/>
                <a:extLst>
                  <a:ext uri="{96DAC541-7B7A-43D3-8B79-37D633B846F1}">
                    <asvg:svgBlip xmlns:asvg="http://schemas.microsoft.com/office/drawing/2016/SVG/main" r:embed="rId10"/>
                  </a:ext>
                </a:extLst>
              </a:blip>
              <a:stretch>
                <a:fillRect/>
              </a:stretch>
            </a:blipFill>
          </p:spPr>
          <p:txBody>
            <a:bodyPr/>
            <a:lstStyle/>
            <a:p>
              <a:endParaRPr lang="en-SG"/>
            </a:p>
          </p:txBody>
        </p:sp>
        <p:sp>
          <p:nvSpPr>
            <p:cNvPr id="8" name="Freeform 14">
              <a:extLst>
                <a:ext uri="{FF2B5EF4-FFF2-40B4-BE49-F238E27FC236}">
                  <a16:creationId xmlns:a16="http://schemas.microsoft.com/office/drawing/2014/main" id="{6A9737E9-BED2-87C7-84D9-ECF2FEC91905}"/>
                </a:ext>
              </a:extLst>
            </p:cNvPr>
            <p:cNvSpPr/>
            <p:nvPr/>
          </p:nvSpPr>
          <p:spPr>
            <a:xfrm flipH="1">
              <a:off x="2122378" y="0"/>
              <a:ext cx="4138431" cy="13737531"/>
            </a:xfrm>
            <a:custGeom>
              <a:avLst/>
              <a:gdLst/>
              <a:ahLst/>
              <a:cxnLst/>
              <a:rect l="l" t="t" r="r" b="b"/>
              <a:pathLst>
                <a:path w="4138431" h="13737531">
                  <a:moveTo>
                    <a:pt x="4138431" y="0"/>
                  </a:moveTo>
                  <a:lnTo>
                    <a:pt x="0" y="0"/>
                  </a:lnTo>
                  <a:lnTo>
                    <a:pt x="0" y="13737531"/>
                  </a:lnTo>
                  <a:lnTo>
                    <a:pt x="4138431" y="13737531"/>
                  </a:lnTo>
                  <a:lnTo>
                    <a:pt x="4138431"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endParaRPr lang="en-SG" dirty="0"/>
            </a:p>
          </p:txBody>
        </p:sp>
      </p:grpSp>
    </p:spTree>
    <p:custDataLst>
      <p:tags r:id="rId1"/>
    </p:custDataLst>
    <p:extLst>
      <p:ext uri="{BB962C8B-B14F-4D97-AF65-F5344CB8AC3E}">
        <p14:creationId xmlns:p14="http://schemas.microsoft.com/office/powerpoint/2010/main" val="1020688891"/>
      </p:ext>
    </p:extLst>
  </p:cSld>
  <p:clrMapOvr>
    <a:masterClrMapping/>
  </p:clrMapOvr>
  <p:transition spd="slow" advClick="0">
    <p:comb/>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1000"/>
                                        <p:tgtEl>
                                          <p:spTgt spid="6"/>
                                        </p:tgtEl>
                                      </p:cBhvr>
                                    </p:animEffect>
                                    <p:anim calcmode="lin" valueType="num">
                                      <p:cBhvr>
                                        <p:cTn id="8" dur="1000" fill="hold"/>
                                        <p:tgtEl>
                                          <p:spTgt spid="6"/>
                                        </p:tgtEl>
                                        <p:attrNameLst>
                                          <p:attrName>ppt_x</p:attrName>
                                        </p:attrNameLst>
                                      </p:cBhvr>
                                      <p:tavLst>
                                        <p:tav tm="0">
                                          <p:val>
                                            <p:strVal val="#ppt_x"/>
                                          </p:val>
                                        </p:tav>
                                        <p:tav tm="100000">
                                          <p:val>
                                            <p:strVal val="#ppt_x"/>
                                          </p:val>
                                        </p:tav>
                                      </p:tavLst>
                                    </p:anim>
                                    <p:anim calcmode="lin" valueType="num">
                                      <p:cBhvr>
                                        <p:cTn id="9" dur="1000" fill="hold"/>
                                        <p:tgtEl>
                                          <p:spTgt spid="6"/>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barn(inVertical)">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barn(inVertical)">
                                      <p:cBhvr>
                                        <p:cTn id="19" dur="500"/>
                                        <p:tgtEl>
                                          <p:spTgt spid="3"/>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4" fill="hold" grpId="0"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wipe(down)">
                                      <p:cBhvr>
                                        <p:cTn id="2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5"/>
          <a:srcRect l="75468" t="28111" r="-213" b="26538"/>
          <a:stretch>
            <a:fillRect/>
          </a:stretch>
        </p:blipFill>
        <p:spPr>
          <a:xfrm>
            <a:off x="11119228" y="5435826"/>
            <a:ext cx="1443990" cy="1488668"/>
          </a:xfrm>
          <a:prstGeom prst="rect">
            <a:avLst/>
          </a:prstGeom>
        </p:spPr>
      </p:pic>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5"/>
          <a:srcRect r="71469" b="61454"/>
          <a:stretch>
            <a:fillRect/>
          </a:stretch>
        </p:blipFill>
        <p:spPr>
          <a:xfrm>
            <a:off x="0" y="0"/>
            <a:ext cx="1837055" cy="1396068"/>
          </a:xfrm>
          <a:prstGeom prst="rect">
            <a:avLst/>
          </a:prstGeom>
        </p:spPr>
      </p:pic>
      <p:pic>
        <p:nvPicPr>
          <p:cNvPr id="3" name="图片 6">
            <a:extLst>
              <a:ext uri="{FF2B5EF4-FFF2-40B4-BE49-F238E27FC236}">
                <a16:creationId xmlns:a16="http://schemas.microsoft.com/office/drawing/2014/main" id="{FD11FED1-6316-9A84-AA83-4460D66111F9}"/>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11530526" y="5931347"/>
            <a:ext cx="414225" cy="153186"/>
          </a:xfrm>
          <a:prstGeom prst="rect">
            <a:avLst/>
          </a:prstGeom>
        </p:spPr>
      </p:pic>
      <p:sp>
        <p:nvSpPr>
          <p:cNvPr id="4" name="Google Shape;2664;p41">
            <a:extLst>
              <a:ext uri="{FF2B5EF4-FFF2-40B4-BE49-F238E27FC236}">
                <a16:creationId xmlns:a16="http://schemas.microsoft.com/office/drawing/2014/main" id="{D8AD660F-A23A-7F21-D49A-930132D8122F}"/>
              </a:ext>
            </a:extLst>
          </p:cNvPr>
          <p:cNvSpPr/>
          <p:nvPr/>
        </p:nvSpPr>
        <p:spPr>
          <a:xfrm>
            <a:off x="2690191" y="173702"/>
            <a:ext cx="6891131" cy="609504"/>
          </a:xfrm>
          <a:prstGeom prst="roundRect">
            <a:avLst>
              <a:gd name="adj" fmla="val 42367"/>
            </a:avLst>
          </a:prstGeom>
          <a:solidFill>
            <a:srgbClr val="F6D81A"/>
          </a:solidFill>
          <a:ln>
            <a:noFill/>
          </a:ln>
        </p:spPr>
        <p:txBody>
          <a:bodyPr spcFirstLastPara="1" wrap="square" lIns="121900" tIns="0" rIns="121900" bIns="121900" anchor="ctr" anchorCtr="0">
            <a:noAutofit/>
          </a:bodyPr>
          <a:lstStyle/>
          <a:p>
            <a:pPr algn="ctr" defTabSz="1219170">
              <a:buClr>
                <a:srgbClr val="000000"/>
              </a:buClr>
              <a:defRPr/>
            </a:pPr>
            <a:r>
              <a:rPr lang="en-SG" sz="3200" b="1" kern="0" dirty="0" err="1">
                <a:solidFill>
                  <a:srgbClr val="E7E6E6">
                    <a:lumMod val="10000"/>
                  </a:srgbClr>
                </a:solidFill>
                <a:latin typeface="Times New Roman" panose="02020603050405020304" pitchFamily="18" charset="0"/>
                <a:ea typeface="Gochi Hand"/>
                <a:cs typeface="Times New Roman" panose="02020603050405020304" pitchFamily="18" charset="0"/>
                <a:sym typeface="Gochi Hand"/>
              </a:rPr>
              <a:t>Lầu</a:t>
            </a:r>
            <a:r>
              <a:rPr lang="en-SG" sz="3200" b="1" kern="0" dirty="0">
                <a:solidFill>
                  <a:srgbClr val="E7E6E6">
                    <a:lumMod val="10000"/>
                  </a:srgbClr>
                </a:solidFill>
                <a:latin typeface="Times New Roman" panose="02020603050405020304" pitchFamily="18" charset="0"/>
                <a:ea typeface="Gochi Hand"/>
                <a:cs typeface="Times New Roman" panose="02020603050405020304" pitchFamily="18" charset="0"/>
                <a:sym typeface="Gochi Hand"/>
              </a:rPr>
              <a:t> Hoàng H</a:t>
            </a:r>
            <a:r>
              <a:rPr lang="en-SG" sz="3200" b="1" kern="0" dirty="0" err="1">
                <a:solidFill>
                  <a:srgbClr val="E7E6E6">
                    <a:lumMod val="10000"/>
                  </a:srgbClr>
                </a:solidFill>
                <a:latin typeface="Times New Roman" panose="02020603050405020304" pitchFamily="18" charset="0"/>
                <a:ea typeface="Gochi Hand"/>
                <a:cs typeface="Times New Roman" panose="02020603050405020304" pitchFamily="18" charset="0"/>
                <a:sym typeface="Gochi Hand"/>
              </a:rPr>
              <a:t>ạc</a:t>
            </a:r>
            <a:endParaRPr sz="3200" b="1" kern="0" dirty="0">
              <a:solidFill>
                <a:srgbClr val="E7E6E6">
                  <a:lumMod val="10000"/>
                </a:srgbClr>
              </a:solidFill>
              <a:latin typeface="Times New Roman" panose="02020603050405020304" pitchFamily="18" charset="0"/>
              <a:ea typeface="Gochi Hand"/>
              <a:cs typeface="Times New Roman" panose="02020603050405020304" pitchFamily="18" charset="0"/>
              <a:sym typeface="Gochi Hand"/>
            </a:endParaRPr>
          </a:p>
        </p:txBody>
      </p:sp>
      <p:sp>
        <p:nvSpPr>
          <p:cNvPr id="5" name="Google Shape;2667;p41">
            <a:extLst>
              <a:ext uri="{FF2B5EF4-FFF2-40B4-BE49-F238E27FC236}">
                <a16:creationId xmlns:a16="http://schemas.microsoft.com/office/drawing/2014/main" id="{496F2E08-2F1E-AB10-167B-4B87D23A39FE}"/>
              </a:ext>
            </a:extLst>
          </p:cNvPr>
          <p:cNvSpPr/>
          <p:nvPr/>
        </p:nvSpPr>
        <p:spPr>
          <a:xfrm>
            <a:off x="129277" y="2793064"/>
            <a:ext cx="3047310" cy="474556"/>
          </a:xfrm>
          <a:prstGeom prst="roundRect">
            <a:avLst>
              <a:gd name="adj" fmla="val 50000"/>
            </a:avLst>
          </a:prstGeom>
          <a:solidFill>
            <a:srgbClr val="BCDEEA"/>
          </a:solidFill>
          <a:ln>
            <a:noFill/>
          </a:ln>
        </p:spPr>
        <p:txBody>
          <a:bodyPr spcFirstLastPara="1" wrap="square" lIns="121900" tIns="0" rIns="121900" bIns="121900" anchor="ctr" anchorCtr="0">
            <a:noAutofit/>
          </a:bodyPr>
          <a:lstStyle/>
          <a:p>
            <a:pPr algn="ctr" defTabSz="1219170">
              <a:buClr>
                <a:srgbClr val="000000"/>
              </a:buClr>
              <a:defRPr/>
            </a:pPr>
            <a:r>
              <a:rPr lang="en-US" sz="2800" b="1" i="1" kern="0" dirty="0">
                <a:solidFill>
                  <a:srgbClr val="E7E6E6">
                    <a:lumMod val="10000"/>
                  </a:srgbClr>
                </a:solidFill>
                <a:latin typeface="Times New Roman" panose="02020603050405020304" pitchFamily="18" charset="0"/>
                <a:ea typeface="Gochi Hand"/>
                <a:cs typeface="Times New Roman" panose="02020603050405020304" pitchFamily="18" charset="0"/>
                <a:sym typeface="Gochi Hand"/>
              </a:rPr>
              <a:t>01</a:t>
            </a:r>
            <a:endParaRPr sz="2800" b="1" i="1" kern="0" dirty="0">
              <a:solidFill>
                <a:srgbClr val="E7E6E6">
                  <a:lumMod val="10000"/>
                </a:srgbClr>
              </a:solidFill>
              <a:latin typeface="Times New Roman" panose="02020603050405020304" pitchFamily="18" charset="0"/>
              <a:ea typeface="Gochi Hand"/>
              <a:cs typeface="Times New Roman" panose="02020603050405020304" pitchFamily="18" charset="0"/>
              <a:sym typeface="Gochi Hand"/>
            </a:endParaRPr>
          </a:p>
        </p:txBody>
      </p:sp>
      <p:sp>
        <p:nvSpPr>
          <p:cNvPr id="6" name="Google Shape;2668;p41">
            <a:extLst>
              <a:ext uri="{FF2B5EF4-FFF2-40B4-BE49-F238E27FC236}">
                <a16:creationId xmlns:a16="http://schemas.microsoft.com/office/drawing/2014/main" id="{A10FA530-AA42-4507-0B0F-2A608885B5B9}"/>
              </a:ext>
            </a:extLst>
          </p:cNvPr>
          <p:cNvSpPr txBox="1"/>
          <p:nvPr/>
        </p:nvSpPr>
        <p:spPr>
          <a:xfrm>
            <a:off x="0" y="3158592"/>
            <a:ext cx="4423079" cy="933001"/>
          </a:xfrm>
          <a:prstGeom prst="rect">
            <a:avLst/>
          </a:prstGeom>
          <a:noFill/>
          <a:ln>
            <a:noFill/>
          </a:ln>
        </p:spPr>
        <p:txBody>
          <a:bodyPr spcFirstLastPara="1" wrap="square" lIns="121900" tIns="121900" rIns="121900" bIns="121900" anchor="t" anchorCtr="0">
            <a:noAutofit/>
          </a:bodyPr>
          <a:lstStyle/>
          <a:p>
            <a:pPr algn="ctr"/>
            <a:r>
              <a:rPr lang="vi-VN" sz="2800" dirty="0">
                <a:latin typeface="+mj-lt"/>
              </a:rPr>
              <a:t>được xây dựng lần đầu tiên từ thời Tam Quốc, đến nay đã nhiều lần được xây cất lại, mỗi lần xây cất lại cao hơn, nhiều tầng hơn và mang đặc trưng kiến trúc của từng thời đại khác nhau. </a:t>
            </a:r>
            <a:endParaRPr lang="en-SG" sz="2800" dirty="0">
              <a:latin typeface="+mj-lt"/>
            </a:endParaRPr>
          </a:p>
        </p:txBody>
      </p:sp>
      <p:sp>
        <p:nvSpPr>
          <p:cNvPr id="7" name="Google Shape;2669;p41">
            <a:extLst>
              <a:ext uri="{FF2B5EF4-FFF2-40B4-BE49-F238E27FC236}">
                <a16:creationId xmlns:a16="http://schemas.microsoft.com/office/drawing/2014/main" id="{A5CFF967-1ED1-4271-9B50-EC217D85BDF6}"/>
              </a:ext>
            </a:extLst>
          </p:cNvPr>
          <p:cNvSpPr/>
          <p:nvPr/>
        </p:nvSpPr>
        <p:spPr>
          <a:xfrm>
            <a:off x="1113852" y="1524265"/>
            <a:ext cx="1078125" cy="1042550"/>
          </a:xfrm>
          <a:prstGeom prst="ellipse">
            <a:avLst/>
          </a:prstGeom>
          <a:solidFill>
            <a:srgbClr val="BCDEEA"/>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cxnSp>
        <p:nvCxnSpPr>
          <p:cNvPr id="8" name="Google Shape;2670;p41">
            <a:extLst>
              <a:ext uri="{FF2B5EF4-FFF2-40B4-BE49-F238E27FC236}">
                <a16:creationId xmlns:a16="http://schemas.microsoft.com/office/drawing/2014/main" id="{9CD21EBF-8847-72C3-6E17-58E60A463055}"/>
              </a:ext>
            </a:extLst>
          </p:cNvPr>
          <p:cNvCxnSpPr>
            <a:cxnSpLocks/>
            <a:stCxn id="4" idx="2"/>
            <a:endCxn id="7" idx="0"/>
          </p:cNvCxnSpPr>
          <p:nvPr/>
        </p:nvCxnSpPr>
        <p:spPr>
          <a:xfrm rot="5400000">
            <a:off x="3523807" y="-1087686"/>
            <a:ext cx="741059" cy="4482842"/>
          </a:xfrm>
          <a:prstGeom prst="bentConnector3">
            <a:avLst>
              <a:gd name="adj1" fmla="val 50000"/>
            </a:avLst>
          </a:prstGeom>
          <a:noFill/>
          <a:ln w="9525" cap="flat" cmpd="sng">
            <a:solidFill>
              <a:srgbClr val="6A6A6A"/>
            </a:solidFill>
            <a:prstDash val="solid"/>
            <a:round/>
            <a:headEnd type="none" w="med" len="med"/>
            <a:tailEnd type="none" w="med" len="med"/>
          </a:ln>
        </p:spPr>
      </p:cxnSp>
      <p:cxnSp>
        <p:nvCxnSpPr>
          <p:cNvPr id="9" name="Google Shape;2671;p41">
            <a:extLst>
              <a:ext uri="{FF2B5EF4-FFF2-40B4-BE49-F238E27FC236}">
                <a16:creationId xmlns:a16="http://schemas.microsoft.com/office/drawing/2014/main" id="{E698AAD4-3DB7-D134-EF7B-A02DCC517B11}"/>
              </a:ext>
            </a:extLst>
          </p:cNvPr>
          <p:cNvCxnSpPr>
            <a:cxnSpLocks/>
            <a:stCxn id="4" idx="2"/>
            <a:endCxn id="11" idx="0"/>
          </p:cNvCxnSpPr>
          <p:nvPr/>
        </p:nvCxnSpPr>
        <p:spPr>
          <a:xfrm rot="16200000" flipH="1">
            <a:off x="5861127" y="1057836"/>
            <a:ext cx="741060" cy="191800"/>
          </a:xfrm>
          <a:prstGeom prst="bentConnector3">
            <a:avLst>
              <a:gd name="adj1" fmla="val 50000"/>
            </a:avLst>
          </a:prstGeom>
          <a:noFill/>
          <a:ln w="9525" cap="flat" cmpd="sng">
            <a:solidFill>
              <a:srgbClr val="6A6A6A"/>
            </a:solidFill>
            <a:prstDash val="solid"/>
            <a:round/>
            <a:headEnd type="none" w="med" len="med"/>
            <a:tailEnd type="none" w="med" len="med"/>
          </a:ln>
        </p:spPr>
      </p:cxnSp>
      <p:cxnSp>
        <p:nvCxnSpPr>
          <p:cNvPr id="10" name="Google Shape;2673;p41">
            <a:extLst>
              <a:ext uri="{FF2B5EF4-FFF2-40B4-BE49-F238E27FC236}">
                <a16:creationId xmlns:a16="http://schemas.microsoft.com/office/drawing/2014/main" id="{11D4BC62-F156-520A-7008-4D58B6193642}"/>
              </a:ext>
            </a:extLst>
          </p:cNvPr>
          <p:cNvCxnSpPr>
            <a:cxnSpLocks/>
            <a:stCxn id="4" idx="2"/>
            <a:endCxn id="16" idx="0"/>
          </p:cNvCxnSpPr>
          <p:nvPr/>
        </p:nvCxnSpPr>
        <p:spPr>
          <a:xfrm rot="16200000" flipH="1">
            <a:off x="7821463" y="-902500"/>
            <a:ext cx="741060" cy="4112472"/>
          </a:xfrm>
          <a:prstGeom prst="bentConnector3">
            <a:avLst>
              <a:gd name="adj1" fmla="val 50000"/>
            </a:avLst>
          </a:prstGeom>
          <a:noFill/>
          <a:ln w="9525" cap="flat" cmpd="sng">
            <a:solidFill>
              <a:srgbClr val="6A6A6A"/>
            </a:solidFill>
            <a:prstDash val="solid"/>
            <a:round/>
            <a:headEnd type="none" w="med" len="med"/>
            <a:tailEnd type="none" w="med" len="med"/>
          </a:ln>
        </p:spPr>
      </p:cxnSp>
      <p:sp>
        <p:nvSpPr>
          <p:cNvPr id="11" name="Google Shape;2672;p41">
            <a:extLst>
              <a:ext uri="{FF2B5EF4-FFF2-40B4-BE49-F238E27FC236}">
                <a16:creationId xmlns:a16="http://schemas.microsoft.com/office/drawing/2014/main" id="{9EBB1EBE-DA59-16D2-E97B-B2C59D78714A}"/>
              </a:ext>
            </a:extLst>
          </p:cNvPr>
          <p:cNvSpPr/>
          <p:nvPr/>
        </p:nvSpPr>
        <p:spPr>
          <a:xfrm>
            <a:off x="5788494" y="1524266"/>
            <a:ext cx="1078125" cy="1042550"/>
          </a:xfrm>
          <a:prstGeom prst="ellipse">
            <a:avLst/>
          </a:prstGeom>
          <a:solidFill>
            <a:srgbClr val="EDCFD4"/>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13" name="Google Shape;2677;p41">
            <a:extLst>
              <a:ext uri="{FF2B5EF4-FFF2-40B4-BE49-F238E27FC236}">
                <a16:creationId xmlns:a16="http://schemas.microsoft.com/office/drawing/2014/main" id="{C0956252-703C-040B-06B5-59D9C50B3A43}"/>
              </a:ext>
            </a:extLst>
          </p:cNvPr>
          <p:cNvSpPr/>
          <p:nvPr/>
        </p:nvSpPr>
        <p:spPr>
          <a:xfrm>
            <a:off x="5012595" y="2732567"/>
            <a:ext cx="2751781" cy="535058"/>
          </a:xfrm>
          <a:prstGeom prst="roundRect">
            <a:avLst>
              <a:gd name="adj" fmla="val 50000"/>
            </a:avLst>
          </a:prstGeom>
          <a:solidFill>
            <a:srgbClr val="EDCFD4"/>
          </a:solidFill>
          <a:ln>
            <a:noFill/>
          </a:ln>
        </p:spPr>
        <p:txBody>
          <a:bodyPr spcFirstLastPara="1" wrap="square" lIns="121900" tIns="0" rIns="121900" bIns="121900" anchor="ctr" anchorCtr="0">
            <a:noAutofit/>
          </a:bodyPr>
          <a:lstStyle/>
          <a:p>
            <a:pPr algn="ctr" defTabSz="1219170">
              <a:buClr>
                <a:srgbClr val="000000"/>
              </a:buClr>
              <a:defRPr/>
            </a:pPr>
            <a:r>
              <a:rPr lang="en-US" sz="2800" b="1" i="1" kern="0" dirty="0">
                <a:solidFill>
                  <a:srgbClr val="E7E6E6">
                    <a:lumMod val="10000"/>
                  </a:srgbClr>
                </a:solidFill>
                <a:latin typeface="Times New Roman" panose="02020603050405020304" pitchFamily="18" charset="0"/>
                <a:ea typeface="Gochi Hand"/>
                <a:cs typeface="Times New Roman" panose="02020603050405020304" pitchFamily="18" charset="0"/>
                <a:sym typeface="Gochi Hand"/>
              </a:rPr>
              <a:t>02</a:t>
            </a:r>
            <a:endParaRPr sz="2800" b="1" i="1" kern="0" dirty="0">
              <a:solidFill>
                <a:srgbClr val="E7E6E6">
                  <a:lumMod val="10000"/>
                </a:srgbClr>
              </a:solidFill>
              <a:latin typeface="Times New Roman" panose="02020603050405020304" pitchFamily="18" charset="0"/>
              <a:ea typeface="Gochi Hand"/>
              <a:cs typeface="Times New Roman" panose="02020603050405020304" pitchFamily="18" charset="0"/>
              <a:sym typeface="Gochi Hand"/>
            </a:endParaRPr>
          </a:p>
        </p:txBody>
      </p:sp>
      <p:sp>
        <p:nvSpPr>
          <p:cNvPr id="14" name="Google Shape;2678;p41">
            <a:extLst>
              <a:ext uri="{FF2B5EF4-FFF2-40B4-BE49-F238E27FC236}">
                <a16:creationId xmlns:a16="http://schemas.microsoft.com/office/drawing/2014/main" id="{7A540B86-1BFA-189D-4CDD-C3A4BA45929B}"/>
              </a:ext>
            </a:extLst>
          </p:cNvPr>
          <p:cNvSpPr txBox="1"/>
          <p:nvPr/>
        </p:nvSpPr>
        <p:spPr>
          <a:xfrm>
            <a:off x="4931882" y="3315534"/>
            <a:ext cx="2913205" cy="933002"/>
          </a:xfrm>
          <a:prstGeom prst="rect">
            <a:avLst/>
          </a:prstGeom>
          <a:noFill/>
          <a:ln>
            <a:noFill/>
          </a:ln>
        </p:spPr>
        <p:txBody>
          <a:bodyPr spcFirstLastPara="1" wrap="square" lIns="121900" tIns="121900" rIns="121900" bIns="121900" anchor="t" anchorCtr="0">
            <a:noAutofit/>
          </a:bodyPr>
          <a:lstStyle/>
          <a:p>
            <a:pPr algn="ctr">
              <a:spcAft>
                <a:spcPts val="800"/>
              </a:spcAft>
            </a:pPr>
            <a:r>
              <a:rPr lang="vi-VN" sz="2800" dirty="0">
                <a:latin typeface="+mj-lt"/>
              </a:rPr>
              <a:t>không chỉ là cảm hứng sáng tác của các thi nhân Trung Hoa, mà còn của cả các sứ thần nước Nam</a:t>
            </a:r>
            <a:r>
              <a:rPr lang="en-US" sz="2800" dirty="0">
                <a:latin typeface="+mj-lt"/>
              </a:rPr>
              <a:t>.</a:t>
            </a:r>
            <a:r>
              <a:rPr lang="vi-VN" sz="2800" dirty="0">
                <a:latin typeface="+mj-lt"/>
              </a:rPr>
              <a:t> </a:t>
            </a:r>
            <a:endParaRPr lang="en-SG" sz="4000" dirty="0">
              <a:solidFill>
                <a:srgbClr val="E7E6E6">
                  <a:lumMod val="10000"/>
                </a:srgbClr>
              </a:solidFill>
              <a:latin typeface="+mj-lt"/>
              <a:ea typeface="Calibri" panose="020F0502020204030204" pitchFamily="34" charset="0"/>
              <a:cs typeface="Times New Roman" panose="02020603050405020304" pitchFamily="18" charset="0"/>
            </a:endParaRPr>
          </a:p>
        </p:txBody>
      </p:sp>
      <p:sp>
        <p:nvSpPr>
          <p:cNvPr id="16" name="Google Shape;2674;p41">
            <a:extLst>
              <a:ext uri="{FF2B5EF4-FFF2-40B4-BE49-F238E27FC236}">
                <a16:creationId xmlns:a16="http://schemas.microsoft.com/office/drawing/2014/main" id="{546A9581-017F-046B-45FB-08BB8C9C0DB8}"/>
              </a:ext>
            </a:extLst>
          </p:cNvPr>
          <p:cNvSpPr/>
          <p:nvPr/>
        </p:nvSpPr>
        <p:spPr>
          <a:xfrm>
            <a:off x="9709165" y="1524265"/>
            <a:ext cx="1078125" cy="1042550"/>
          </a:xfrm>
          <a:prstGeom prst="ellipse">
            <a:avLst/>
          </a:prstGeom>
          <a:solidFill>
            <a:srgbClr val="6D9EEB"/>
          </a:solidFill>
          <a:ln>
            <a:noFill/>
          </a:ln>
        </p:spPr>
        <p:txBody>
          <a:bodyPr spcFirstLastPara="1" wrap="square" lIns="121900" tIns="121900" rIns="121900" bIns="121900" anchor="ctr" anchorCtr="0">
            <a:noAutofit/>
          </a:bodyPr>
          <a:lstStyle/>
          <a:p>
            <a:pPr defTabSz="1219170">
              <a:buClr>
                <a:srgbClr val="000000"/>
              </a:buClr>
              <a:defRPr/>
            </a:pPr>
            <a:endParaRPr sz="2800" kern="0" dirty="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17" name="Google Shape;2681;p41">
            <a:extLst>
              <a:ext uri="{FF2B5EF4-FFF2-40B4-BE49-F238E27FC236}">
                <a16:creationId xmlns:a16="http://schemas.microsoft.com/office/drawing/2014/main" id="{058B402D-C8AD-19D3-092E-F2D2EB81140C}"/>
              </a:ext>
            </a:extLst>
          </p:cNvPr>
          <p:cNvSpPr/>
          <p:nvPr/>
        </p:nvSpPr>
        <p:spPr>
          <a:xfrm>
            <a:off x="8725164" y="2793064"/>
            <a:ext cx="3047310" cy="474556"/>
          </a:xfrm>
          <a:prstGeom prst="roundRect">
            <a:avLst>
              <a:gd name="adj" fmla="val 50000"/>
            </a:avLst>
          </a:prstGeom>
          <a:solidFill>
            <a:srgbClr val="6D9EEB"/>
          </a:solidFill>
          <a:ln>
            <a:noFill/>
          </a:ln>
        </p:spPr>
        <p:txBody>
          <a:bodyPr spcFirstLastPara="1" wrap="square" lIns="121900" tIns="0" rIns="121900" bIns="121900" anchor="ctr" anchorCtr="0">
            <a:noAutofit/>
          </a:bodyPr>
          <a:lstStyle/>
          <a:p>
            <a:pPr algn="ctr" defTabSz="1219170">
              <a:buClr>
                <a:srgbClr val="000000"/>
              </a:buClr>
              <a:defRPr/>
            </a:pPr>
            <a:r>
              <a:rPr lang="en" sz="2800" b="1" i="1" kern="0" dirty="0">
                <a:solidFill>
                  <a:srgbClr val="E7E6E6">
                    <a:lumMod val="10000"/>
                  </a:srgbClr>
                </a:solidFill>
                <a:latin typeface="Times New Roman" panose="02020603050405020304" pitchFamily="18" charset="0"/>
                <a:ea typeface="Gochi Hand"/>
                <a:cs typeface="Times New Roman" panose="02020603050405020304" pitchFamily="18" charset="0"/>
                <a:sym typeface="Gochi Hand"/>
              </a:rPr>
              <a:t>03</a:t>
            </a:r>
            <a:endParaRPr sz="2800" b="1" i="1" kern="0" dirty="0">
              <a:solidFill>
                <a:srgbClr val="E7E6E6">
                  <a:lumMod val="10000"/>
                </a:srgbClr>
              </a:solidFill>
              <a:latin typeface="Times New Roman" panose="02020603050405020304" pitchFamily="18" charset="0"/>
              <a:ea typeface="Gochi Hand"/>
              <a:cs typeface="Times New Roman" panose="02020603050405020304" pitchFamily="18" charset="0"/>
              <a:sym typeface="Gochi Hand"/>
            </a:endParaRPr>
          </a:p>
        </p:txBody>
      </p:sp>
      <p:sp>
        <p:nvSpPr>
          <p:cNvPr id="18" name="Google Shape;2682;p41">
            <a:extLst>
              <a:ext uri="{FF2B5EF4-FFF2-40B4-BE49-F238E27FC236}">
                <a16:creationId xmlns:a16="http://schemas.microsoft.com/office/drawing/2014/main" id="{A2F9097E-323F-4CF9-4F37-8F4CDEB4ECF7}"/>
              </a:ext>
            </a:extLst>
          </p:cNvPr>
          <p:cNvSpPr txBox="1"/>
          <p:nvPr/>
        </p:nvSpPr>
        <p:spPr>
          <a:xfrm>
            <a:off x="8793913" y="3267620"/>
            <a:ext cx="3047310" cy="933001"/>
          </a:xfrm>
          <a:prstGeom prst="rect">
            <a:avLst/>
          </a:prstGeom>
          <a:noFill/>
          <a:ln>
            <a:noFill/>
          </a:ln>
        </p:spPr>
        <p:txBody>
          <a:bodyPr spcFirstLastPara="1" wrap="square" lIns="121900" tIns="121900" rIns="121900" bIns="121900" anchor="t" anchorCtr="0">
            <a:noAutofit/>
          </a:bodyPr>
          <a:lstStyle/>
          <a:p>
            <a:pPr algn="ctr" defTabSz="1219170">
              <a:buClr>
                <a:srgbClr val="000000"/>
              </a:buClr>
              <a:buSzPts val="1100"/>
              <a:defRPr/>
            </a:pPr>
            <a:r>
              <a:rPr lang="vi-VN" sz="2800" i="1" dirty="0">
                <a:latin typeface="+mj-lt"/>
              </a:rPr>
              <a:t>Hoàng Hạc lâu tống Mạnh Hạo Nhiên chi Quảng Lăng</a:t>
            </a:r>
            <a:r>
              <a:rPr lang="vi-VN" sz="2800" dirty="0">
                <a:latin typeface="+mj-lt"/>
              </a:rPr>
              <a:t> (Tại lầu Hoàng Hạc tiễn Mạnh Hạo Nhiên đi Quảng Lăng).</a:t>
            </a:r>
            <a:endParaRPr sz="4000" kern="0" dirty="0">
              <a:solidFill>
                <a:srgbClr val="E7E6E6">
                  <a:lumMod val="10000"/>
                </a:srgbClr>
              </a:solidFill>
              <a:latin typeface="+mj-lt"/>
              <a:ea typeface="Chilanka"/>
              <a:cs typeface="Times New Roman" panose="02020603050405020304" pitchFamily="18" charset="0"/>
              <a:sym typeface="Chilanka"/>
            </a:endParaRPr>
          </a:p>
        </p:txBody>
      </p:sp>
      <p:pic>
        <p:nvPicPr>
          <p:cNvPr id="70" name="Picture 69" descr="A painting of a pagoda&#10;&#10;Description automatically generated">
            <a:extLst>
              <a:ext uri="{FF2B5EF4-FFF2-40B4-BE49-F238E27FC236}">
                <a16:creationId xmlns:a16="http://schemas.microsoft.com/office/drawing/2014/main" id="{8AA69FDF-C220-68DD-5AE0-366C617EFF45}"/>
              </a:ext>
            </a:extLst>
          </p:cNvPr>
          <p:cNvPicPr>
            <a:picLocks noChangeAspect="1"/>
          </p:cNvPicPr>
          <p:nvPr/>
        </p:nvPicPr>
        <p:blipFill>
          <a:blip r:embed="rId9" cstate="hqprint">
            <a:extLst>
              <a:ext uri="{28A0092B-C50C-407E-A947-70E740481C1C}">
                <a14:useLocalDpi xmlns:a14="http://schemas.microsoft.com/office/drawing/2010/main" val="0"/>
              </a:ext>
            </a:extLst>
          </a:blip>
          <a:stretch>
            <a:fillRect/>
          </a:stretch>
        </p:blipFill>
        <p:spPr>
          <a:xfrm>
            <a:off x="1188279" y="1447504"/>
            <a:ext cx="981770" cy="1285063"/>
          </a:xfrm>
          <a:prstGeom prst="rect">
            <a:avLst/>
          </a:prstGeom>
        </p:spPr>
      </p:pic>
      <p:pic>
        <p:nvPicPr>
          <p:cNvPr id="71" name="Picture 70" descr="A painting of a pagoda&#10;&#10;Description automatically generated">
            <a:extLst>
              <a:ext uri="{FF2B5EF4-FFF2-40B4-BE49-F238E27FC236}">
                <a16:creationId xmlns:a16="http://schemas.microsoft.com/office/drawing/2014/main" id="{EBB435BD-60C9-6345-879B-4022EB0EE263}"/>
              </a:ext>
            </a:extLst>
          </p:cNvPr>
          <p:cNvPicPr>
            <a:picLocks noChangeAspect="1"/>
          </p:cNvPicPr>
          <p:nvPr/>
        </p:nvPicPr>
        <p:blipFill>
          <a:blip r:embed="rId9" cstate="hqprint">
            <a:extLst>
              <a:ext uri="{28A0092B-C50C-407E-A947-70E740481C1C}">
                <a14:useLocalDpi xmlns:a14="http://schemas.microsoft.com/office/drawing/2010/main" val="0"/>
              </a:ext>
            </a:extLst>
          </a:blip>
          <a:stretch>
            <a:fillRect/>
          </a:stretch>
        </p:blipFill>
        <p:spPr>
          <a:xfrm>
            <a:off x="5884849" y="1438689"/>
            <a:ext cx="981770" cy="1285063"/>
          </a:xfrm>
          <a:prstGeom prst="rect">
            <a:avLst/>
          </a:prstGeom>
        </p:spPr>
      </p:pic>
      <p:pic>
        <p:nvPicPr>
          <p:cNvPr id="72" name="Picture 71" descr="A painting of a pagoda&#10;&#10;Description automatically generated">
            <a:extLst>
              <a:ext uri="{FF2B5EF4-FFF2-40B4-BE49-F238E27FC236}">
                <a16:creationId xmlns:a16="http://schemas.microsoft.com/office/drawing/2014/main" id="{D378A6D5-B952-0ED1-B1CB-A044DC384156}"/>
              </a:ext>
            </a:extLst>
          </p:cNvPr>
          <p:cNvPicPr>
            <a:picLocks noChangeAspect="1"/>
          </p:cNvPicPr>
          <p:nvPr/>
        </p:nvPicPr>
        <p:blipFill>
          <a:blip r:embed="rId9" cstate="hqprint">
            <a:extLst>
              <a:ext uri="{28A0092B-C50C-407E-A947-70E740481C1C}">
                <a14:useLocalDpi xmlns:a14="http://schemas.microsoft.com/office/drawing/2010/main" val="0"/>
              </a:ext>
            </a:extLst>
          </a:blip>
          <a:stretch>
            <a:fillRect/>
          </a:stretch>
        </p:blipFill>
        <p:spPr>
          <a:xfrm>
            <a:off x="9757342" y="1475894"/>
            <a:ext cx="981770" cy="1285063"/>
          </a:xfrm>
          <a:prstGeom prst="rect">
            <a:avLst/>
          </a:prstGeom>
        </p:spPr>
      </p:pic>
      <p:pic>
        <p:nvPicPr>
          <p:cNvPr id="73" name="Picture 72">
            <a:extLst>
              <a:ext uri="{FF2B5EF4-FFF2-40B4-BE49-F238E27FC236}">
                <a16:creationId xmlns:a16="http://schemas.microsoft.com/office/drawing/2014/main" id="{584FAD60-75AE-2647-138B-EBB8D1099F17}"/>
              </a:ext>
            </a:extLst>
          </p:cNvPr>
          <p:cNvPicPr>
            <a:picLocks noChangeAspect="1"/>
          </p:cNvPicPr>
          <p:nvPr/>
        </p:nvPicPr>
        <p:blipFill rotWithShape="1">
          <a:blip r:embed="rId10"/>
          <a:srcRect t="-1728" r="42191" b="-1"/>
          <a:stretch/>
        </p:blipFill>
        <p:spPr>
          <a:xfrm>
            <a:off x="6033493" y="3362251"/>
            <a:ext cx="3047311" cy="3743800"/>
          </a:xfrm>
          <a:prstGeom prst="rect">
            <a:avLst/>
          </a:prstGeom>
        </p:spPr>
      </p:pic>
    </p:spTree>
    <p:custDataLst>
      <p:tags r:id="rId1"/>
    </p:custDataLst>
    <p:extLst>
      <p:ext uri="{BB962C8B-B14F-4D97-AF65-F5344CB8AC3E}">
        <p14:creationId xmlns:p14="http://schemas.microsoft.com/office/powerpoint/2010/main" val="158210931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par>
                          <p:cTn id="8" fill="hold">
                            <p:stCondLst>
                              <p:cond delay="500"/>
                            </p:stCondLst>
                            <p:childTnLst>
                              <p:par>
                                <p:cTn id="9" presetID="16" presetClass="entr" presetSubtype="21" fill="hold" nodeType="afterEffect">
                                  <p:stCondLst>
                                    <p:cond delay="0"/>
                                  </p:stCondLst>
                                  <p:childTnLst>
                                    <p:set>
                                      <p:cBhvr>
                                        <p:cTn id="10" dur="1" fill="hold">
                                          <p:stCondLst>
                                            <p:cond delay="0"/>
                                          </p:stCondLst>
                                        </p:cTn>
                                        <p:tgtEl>
                                          <p:spTgt spid="72"/>
                                        </p:tgtEl>
                                        <p:attrNameLst>
                                          <p:attrName>style.visibility</p:attrName>
                                        </p:attrNameLst>
                                      </p:cBhvr>
                                      <p:to>
                                        <p:strVal val="visible"/>
                                      </p:to>
                                    </p:set>
                                    <p:animEffect transition="in" filter="barn(inVertical)">
                                      <p:cBhvr>
                                        <p:cTn id="11" dur="500"/>
                                        <p:tgtEl>
                                          <p:spTgt spid="72"/>
                                        </p:tgtEl>
                                      </p:cBhvr>
                                    </p:animEffect>
                                  </p:childTnLst>
                                </p:cTn>
                              </p:par>
                            </p:childTnLst>
                          </p:cTn>
                        </p:par>
                        <p:par>
                          <p:cTn id="12" fill="hold">
                            <p:stCondLst>
                              <p:cond delay="1000"/>
                            </p:stCondLst>
                            <p:childTnLst>
                              <p:par>
                                <p:cTn id="13" presetID="16" presetClass="entr" presetSubtype="21" fill="hold" nodeType="afterEffect">
                                  <p:stCondLst>
                                    <p:cond delay="0"/>
                                  </p:stCondLst>
                                  <p:childTnLst>
                                    <p:set>
                                      <p:cBhvr>
                                        <p:cTn id="14" dur="1" fill="hold">
                                          <p:stCondLst>
                                            <p:cond delay="0"/>
                                          </p:stCondLst>
                                        </p:cTn>
                                        <p:tgtEl>
                                          <p:spTgt spid="71"/>
                                        </p:tgtEl>
                                        <p:attrNameLst>
                                          <p:attrName>style.visibility</p:attrName>
                                        </p:attrNameLst>
                                      </p:cBhvr>
                                      <p:to>
                                        <p:strVal val="visible"/>
                                      </p:to>
                                    </p:set>
                                    <p:animEffect transition="in" filter="barn(inVertical)">
                                      <p:cBhvr>
                                        <p:cTn id="15" dur="500"/>
                                        <p:tgtEl>
                                          <p:spTgt spid="71"/>
                                        </p:tgtEl>
                                      </p:cBhvr>
                                    </p:animEffect>
                                  </p:childTnLst>
                                </p:cTn>
                              </p:par>
                            </p:childTnLst>
                          </p:cTn>
                        </p:par>
                        <p:par>
                          <p:cTn id="16" fill="hold">
                            <p:stCondLst>
                              <p:cond delay="1500"/>
                            </p:stCondLst>
                            <p:childTnLst>
                              <p:par>
                                <p:cTn id="17" presetID="16" presetClass="entr" presetSubtype="21" fill="hold" nodeType="afterEffect">
                                  <p:stCondLst>
                                    <p:cond delay="0"/>
                                  </p:stCondLst>
                                  <p:childTnLst>
                                    <p:set>
                                      <p:cBhvr>
                                        <p:cTn id="18" dur="1" fill="hold">
                                          <p:stCondLst>
                                            <p:cond delay="0"/>
                                          </p:stCondLst>
                                        </p:cTn>
                                        <p:tgtEl>
                                          <p:spTgt spid="70"/>
                                        </p:tgtEl>
                                        <p:attrNameLst>
                                          <p:attrName>style.visibility</p:attrName>
                                        </p:attrNameLst>
                                      </p:cBhvr>
                                      <p:to>
                                        <p:strVal val="visible"/>
                                      </p:to>
                                    </p:set>
                                    <p:animEffect transition="in" filter="barn(inVertical)">
                                      <p:cBhvr>
                                        <p:cTn id="19" dur="500"/>
                                        <p:tgtEl>
                                          <p:spTgt spid="70"/>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barn(inVertical)">
                                      <p:cBhvr>
                                        <p:cTn id="24" dur="500"/>
                                        <p:tgtEl>
                                          <p:spTgt spid="5"/>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barn(inVertical)">
                                      <p:cBhvr>
                                        <p:cTn id="27" dur="500"/>
                                        <p:tgtEl>
                                          <p:spTgt spid="7"/>
                                        </p:tgtEl>
                                      </p:cBhvr>
                                    </p:animEffect>
                                  </p:childTnLst>
                                </p:cTn>
                              </p:par>
                              <p:par>
                                <p:cTn id="28" presetID="16" presetClass="entr" presetSubtype="21" fill="hold" nodeType="withEffect">
                                  <p:stCondLst>
                                    <p:cond delay="0"/>
                                  </p:stCondLst>
                                  <p:childTnLst>
                                    <p:set>
                                      <p:cBhvr>
                                        <p:cTn id="29" dur="1" fill="hold">
                                          <p:stCondLst>
                                            <p:cond delay="0"/>
                                          </p:stCondLst>
                                        </p:cTn>
                                        <p:tgtEl>
                                          <p:spTgt spid="8"/>
                                        </p:tgtEl>
                                        <p:attrNameLst>
                                          <p:attrName>style.visibility</p:attrName>
                                        </p:attrNameLst>
                                      </p:cBhvr>
                                      <p:to>
                                        <p:strVal val="visible"/>
                                      </p:to>
                                    </p:set>
                                    <p:animEffect transition="in" filter="barn(inVertical)">
                                      <p:cBhvr>
                                        <p:cTn id="30" dur="500"/>
                                        <p:tgtEl>
                                          <p:spTgt spid="8"/>
                                        </p:tgtEl>
                                      </p:cBhvr>
                                    </p:animEffect>
                                  </p:childTnLst>
                                </p:cTn>
                              </p:par>
                              <p:par>
                                <p:cTn id="31" presetID="16" presetClass="entr" presetSubtype="21" fill="hold" nodeType="with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barn(inVertical)">
                                      <p:cBhvr>
                                        <p:cTn id="33" dur="500"/>
                                        <p:tgtEl>
                                          <p:spTgt spid="9"/>
                                        </p:tgtEl>
                                      </p:cBhvr>
                                    </p:animEffect>
                                  </p:childTnLst>
                                </p:cTn>
                              </p:par>
                              <p:par>
                                <p:cTn id="34" presetID="16" presetClass="entr" presetSubtype="21" fill="hold" nodeType="withEffect">
                                  <p:stCondLst>
                                    <p:cond delay="0"/>
                                  </p:stCondLst>
                                  <p:childTnLst>
                                    <p:set>
                                      <p:cBhvr>
                                        <p:cTn id="35" dur="1" fill="hold">
                                          <p:stCondLst>
                                            <p:cond delay="0"/>
                                          </p:stCondLst>
                                        </p:cTn>
                                        <p:tgtEl>
                                          <p:spTgt spid="10"/>
                                        </p:tgtEl>
                                        <p:attrNameLst>
                                          <p:attrName>style.visibility</p:attrName>
                                        </p:attrNameLst>
                                      </p:cBhvr>
                                      <p:to>
                                        <p:strVal val="visible"/>
                                      </p:to>
                                    </p:set>
                                    <p:animEffect transition="in" filter="barn(inVertical)">
                                      <p:cBhvr>
                                        <p:cTn id="36" dur="500"/>
                                        <p:tgtEl>
                                          <p:spTgt spid="10"/>
                                        </p:tgtEl>
                                      </p:cBhvr>
                                    </p:animEffect>
                                  </p:childTnLst>
                                </p:cTn>
                              </p:par>
                              <p:par>
                                <p:cTn id="37" presetID="16" presetClass="entr" presetSubtype="21"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barn(inVertical)">
                                      <p:cBhvr>
                                        <p:cTn id="39" dur="500"/>
                                        <p:tgtEl>
                                          <p:spTgt spid="11"/>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13"/>
                                        </p:tgtEl>
                                        <p:attrNameLst>
                                          <p:attrName>style.visibility</p:attrName>
                                        </p:attrNameLst>
                                      </p:cBhvr>
                                      <p:to>
                                        <p:strVal val="visible"/>
                                      </p:to>
                                    </p:set>
                                    <p:animEffect transition="in" filter="barn(inVertical)">
                                      <p:cBhvr>
                                        <p:cTn id="42" dur="500"/>
                                        <p:tgtEl>
                                          <p:spTgt spid="13"/>
                                        </p:tgtEl>
                                      </p:cBhvr>
                                    </p:animEffect>
                                  </p:childTnLst>
                                </p:cTn>
                              </p:par>
                              <p:par>
                                <p:cTn id="43" presetID="16" presetClass="entr" presetSubtype="21"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barn(inVertical)">
                                      <p:cBhvr>
                                        <p:cTn id="45" dur="500"/>
                                        <p:tgtEl>
                                          <p:spTgt spid="16"/>
                                        </p:tgtEl>
                                      </p:cBhvr>
                                    </p:animEffect>
                                  </p:childTnLst>
                                </p:cTn>
                              </p:par>
                              <p:par>
                                <p:cTn id="46" presetID="16" presetClass="entr" presetSubtype="21" fill="hold" grpId="0" nodeType="withEffect">
                                  <p:stCondLst>
                                    <p:cond delay="0"/>
                                  </p:stCondLst>
                                  <p:childTnLst>
                                    <p:set>
                                      <p:cBhvr>
                                        <p:cTn id="47" dur="1" fill="hold">
                                          <p:stCondLst>
                                            <p:cond delay="0"/>
                                          </p:stCondLst>
                                        </p:cTn>
                                        <p:tgtEl>
                                          <p:spTgt spid="17"/>
                                        </p:tgtEl>
                                        <p:attrNameLst>
                                          <p:attrName>style.visibility</p:attrName>
                                        </p:attrNameLst>
                                      </p:cBhvr>
                                      <p:to>
                                        <p:strVal val="visible"/>
                                      </p:to>
                                    </p:set>
                                    <p:animEffect transition="in" filter="barn(inVertical)">
                                      <p:cBhvr>
                                        <p:cTn id="48" dur="500"/>
                                        <p:tgtEl>
                                          <p:spTgt spid="17"/>
                                        </p:tgtEl>
                                      </p:cBhvr>
                                    </p:animEffect>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6">
                                            <p:txEl>
                                              <p:pRg st="0" end="0"/>
                                            </p:txEl>
                                          </p:spTgt>
                                        </p:tgtEl>
                                        <p:attrNameLst>
                                          <p:attrName>style.visibility</p:attrName>
                                        </p:attrNameLst>
                                      </p:cBhvr>
                                      <p:to>
                                        <p:strVal val="visible"/>
                                      </p:to>
                                    </p:set>
                                    <p:anim calcmode="lin" valueType="num">
                                      <p:cBhvr additive="base">
                                        <p:cTn id="53"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14"/>
                                        </p:tgtEl>
                                        <p:attrNameLst>
                                          <p:attrName>style.visibility</p:attrName>
                                        </p:attrNameLst>
                                      </p:cBhvr>
                                      <p:to>
                                        <p:strVal val="visible"/>
                                      </p:to>
                                    </p:set>
                                    <p:anim calcmode="lin" valueType="num">
                                      <p:cBhvr additive="base">
                                        <p:cTn id="59" dur="500" fill="hold"/>
                                        <p:tgtEl>
                                          <p:spTgt spid="14"/>
                                        </p:tgtEl>
                                        <p:attrNameLst>
                                          <p:attrName>ppt_x</p:attrName>
                                        </p:attrNameLst>
                                      </p:cBhvr>
                                      <p:tavLst>
                                        <p:tav tm="0">
                                          <p:val>
                                            <p:strVal val="#ppt_x"/>
                                          </p:val>
                                        </p:tav>
                                        <p:tav tm="100000">
                                          <p:val>
                                            <p:strVal val="#ppt_x"/>
                                          </p:val>
                                        </p:tav>
                                      </p:tavLst>
                                    </p:anim>
                                    <p:anim calcmode="lin" valueType="num">
                                      <p:cBhvr additive="base">
                                        <p:cTn id="6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18"/>
                                        </p:tgtEl>
                                        <p:attrNameLst>
                                          <p:attrName>style.visibility</p:attrName>
                                        </p:attrNameLst>
                                      </p:cBhvr>
                                      <p:to>
                                        <p:strVal val="visible"/>
                                      </p:to>
                                    </p:set>
                                    <p:anim calcmode="lin" valueType="num">
                                      <p:cBhvr additive="base">
                                        <p:cTn id="65" dur="500" fill="hold"/>
                                        <p:tgtEl>
                                          <p:spTgt spid="18"/>
                                        </p:tgtEl>
                                        <p:attrNameLst>
                                          <p:attrName>ppt_x</p:attrName>
                                        </p:attrNameLst>
                                      </p:cBhvr>
                                      <p:tavLst>
                                        <p:tav tm="0">
                                          <p:val>
                                            <p:strVal val="#ppt_x"/>
                                          </p:val>
                                        </p:tav>
                                        <p:tav tm="100000">
                                          <p:val>
                                            <p:strVal val="#ppt_x"/>
                                          </p:val>
                                        </p:tav>
                                      </p:tavLst>
                                    </p:anim>
                                    <p:anim calcmode="lin" valueType="num">
                                      <p:cBhvr additive="base">
                                        <p:cTn id="66"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P spid="11" grpId="0" animBg="1"/>
      <p:bldP spid="13" grpId="0" animBg="1"/>
      <p:bldP spid="14" grpId="0"/>
      <p:bldP spid="16" grpId="0" animBg="1"/>
      <p:bldP spid="17" grpId="0" animBg="1"/>
      <p:bldP spid="18"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4" name="Picture 2" descr="Tại lầu Hoàng Hạc tiễn Mạnh Hạo Nhiên đi Quảng Lăng - Lý Bạch">
            <a:extLst>
              <a:ext uri="{FF2B5EF4-FFF2-40B4-BE49-F238E27FC236}">
                <a16:creationId xmlns:a16="http://schemas.microsoft.com/office/drawing/2014/main" id="{C9F547C1-5DAD-34C3-C958-E0B2C6862AE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0"/>
            <a:ext cx="12192000" cy="6858000"/>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3989858602"/>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5"/>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5"/>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I.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Trước</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khi</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đọc</a:t>
            </a:r>
            <a:endPar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pic>
        <p:nvPicPr>
          <p:cNvPr id="3" name="图片 6">
            <a:extLst>
              <a:ext uri="{FF2B5EF4-FFF2-40B4-BE49-F238E27FC236}">
                <a16:creationId xmlns:a16="http://schemas.microsoft.com/office/drawing/2014/main" id="{0D5CFCD7-ED1C-F904-7570-D7749F4FC584}"/>
              </a:ext>
            </a:extLst>
          </p:cNvPr>
          <p:cNvPicPr>
            <a:picLocks noChangeAspect="1"/>
          </p:cNvPicPr>
          <p:nvPr/>
        </p:nvPicPr>
        <p:blipFill rotWithShape="1">
          <a:blip r:embed="rId8" cstate="screen">
            <a:extLst>
              <a:ext uri="{28A0092B-C50C-407E-A947-70E740481C1C}">
                <a14:useLocalDpi xmlns:a14="http://schemas.microsoft.com/office/drawing/2010/main"/>
              </a:ext>
            </a:extLst>
          </a:blip>
          <a:srcRect b="15707"/>
          <a:stretch/>
        </p:blipFill>
        <p:spPr>
          <a:xfrm>
            <a:off x="-554121" y="3946021"/>
            <a:ext cx="5931664" cy="3333299"/>
          </a:xfrm>
          <a:prstGeom prst="rect">
            <a:avLst/>
          </a:prstGeom>
        </p:spPr>
      </p:pic>
      <p:pic>
        <p:nvPicPr>
          <p:cNvPr id="4" name="图片 12">
            <a:extLst>
              <a:ext uri="{FF2B5EF4-FFF2-40B4-BE49-F238E27FC236}">
                <a16:creationId xmlns:a16="http://schemas.microsoft.com/office/drawing/2014/main" id="{048D008C-5AB9-78CA-040D-D59B6B8AA944}"/>
              </a:ext>
            </a:extLst>
          </p:cNvPr>
          <p:cNvPicPr>
            <a:picLocks noChangeAspect="1"/>
          </p:cNvPicPr>
          <p:nvPr/>
        </p:nvPicPr>
        <p:blipFill rotWithShape="1">
          <a:blip r:embed="rId9" cstate="screen">
            <a:extLst>
              <a:ext uri="{28A0092B-C50C-407E-A947-70E740481C1C}">
                <a14:useLocalDpi xmlns:a14="http://schemas.microsoft.com/office/drawing/2010/main"/>
              </a:ext>
            </a:extLst>
          </a:blip>
          <a:srcRect t="11035"/>
          <a:stretch>
            <a:fillRect/>
          </a:stretch>
        </p:blipFill>
        <p:spPr>
          <a:xfrm>
            <a:off x="5271495" y="939170"/>
            <a:ext cx="6474520" cy="5084713"/>
          </a:xfrm>
          <a:prstGeom prst="rect">
            <a:avLst/>
          </a:prstGeom>
        </p:spPr>
      </p:pic>
      <p:sp>
        <p:nvSpPr>
          <p:cNvPr id="6" name="TextBox 5">
            <a:extLst>
              <a:ext uri="{FF2B5EF4-FFF2-40B4-BE49-F238E27FC236}">
                <a16:creationId xmlns:a16="http://schemas.microsoft.com/office/drawing/2014/main" id="{0DF6E5A0-ADFB-8DFE-C149-753DBD7E2584}"/>
              </a:ext>
            </a:extLst>
          </p:cNvPr>
          <p:cNvSpPr txBox="1"/>
          <p:nvPr/>
        </p:nvSpPr>
        <p:spPr>
          <a:xfrm>
            <a:off x="6095999" y="2849028"/>
            <a:ext cx="4754882" cy="1754326"/>
          </a:xfrm>
          <a:prstGeom prst="rect">
            <a:avLst/>
          </a:prstGeom>
          <a:noFill/>
        </p:spPr>
        <p:txBody>
          <a:bodyPr wrap="square">
            <a:spAutoFit/>
          </a:bodyPr>
          <a:lstStyle/>
          <a:p>
            <a:pPr algn="ctr">
              <a:spcAft>
                <a:spcPts val="800"/>
              </a:spcAft>
            </a:pPr>
            <a:r>
              <a:rPr lang="en-US" sz="5400" dirty="0">
                <a:effectLst/>
                <a:latin typeface="Times New Roman" panose="02020603050405020304" pitchFamily="18" charset="0"/>
                <a:ea typeface="Calibri" panose="020F0502020204030204" pitchFamily="34" charset="0"/>
                <a:cs typeface="Times New Roman" panose="02020603050405020304" pitchFamily="18" charset="0"/>
              </a:rPr>
              <a:t>HS </a:t>
            </a:r>
            <a:r>
              <a:rPr lang="en-US" sz="5400" dirty="0" err="1">
                <a:effectLst/>
                <a:latin typeface="Times New Roman" panose="02020603050405020304" pitchFamily="18" charset="0"/>
                <a:ea typeface="Calibri" panose="020F0502020204030204" pitchFamily="34" charset="0"/>
                <a:cs typeface="Times New Roman" panose="02020603050405020304" pitchFamily="18" charset="0"/>
              </a:rPr>
              <a:t>đọc</a:t>
            </a:r>
            <a:r>
              <a:rPr lang="vi-VN" sz="5400" dirty="0">
                <a:effectLst/>
                <a:latin typeface="Times New Roman" panose="02020603050405020304" pitchFamily="18" charset="0"/>
                <a:ea typeface="Calibri" panose="020F0502020204030204" pitchFamily="34" charset="0"/>
                <a:cs typeface="Times New Roman" panose="02020603050405020304" pitchFamily="18" charset="0"/>
              </a:rPr>
              <a:t> phù hợp với tốc độ đọc</a:t>
            </a:r>
            <a:r>
              <a:rPr lang="en-US" sz="5400" dirty="0">
                <a:effectLst/>
                <a:latin typeface="Times New Roman" panose="02020603050405020304" pitchFamily="18" charset="0"/>
                <a:ea typeface="Calibri" panose="020F0502020204030204" pitchFamily="34" charset="0"/>
                <a:cs typeface="Times New Roman" panose="02020603050405020304" pitchFamily="18" charset="0"/>
              </a:rPr>
              <a:t>.</a:t>
            </a:r>
            <a:endParaRPr lang="en-SG" sz="4400" dirty="0">
              <a:effectLst/>
              <a:latin typeface="Calibri" panose="020F0502020204030204" pitchFamily="34" charset="0"/>
              <a:ea typeface="Calibri" panose="020F0502020204030204" pitchFamily="34"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85444519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1" presetClass="exit" presetSubtype="0" fill="hold" nodeType="withEffect">
                                  <p:stCondLst>
                                    <p:cond delay="0"/>
                                  </p:stCondLst>
                                  <p:childTnLst>
                                    <p:set>
                                      <p:cBhvr>
                                        <p:cTn id="11" dur="1" fill="hold">
                                          <p:stCondLst>
                                            <p:cond delay="0"/>
                                          </p:stCondLst>
                                        </p:cTn>
                                        <p:tgtEl>
                                          <p:spTgt spid="4"/>
                                        </p:tgtEl>
                                        <p:attrNameLst>
                                          <p:attrName>style.visibility</p:attrName>
                                        </p:attrNameLst>
                                      </p:cBhvr>
                                      <p:to>
                                        <p:strVal val="hidden"/>
                                      </p:to>
                                    </p:set>
                                  </p:childTnLst>
                                </p:cTn>
                              </p:par>
                            </p:childTnLst>
                          </p:cTn>
                        </p:par>
                      </p:childTnLst>
                    </p:cTn>
                  </p:par>
                  <p:par>
                    <p:cTn id="12" fill="hold">
                      <p:stCondLst>
                        <p:cond delay="indefinite"/>
                      </p:stCondLst>
                      <p:childTnLst>
                        <p:par>
                          <p:cTn id="13" fill="hold">
                            <p:stCondLst>
                              <p:cond delay="0"/>
                            </p:stCondLst>
                            <p:childTnLst>
                              <p:par>
                                <p:cTn id="14" presetID="16" presetClass="entr" presetSubtype="21" fill="hold" grpId="0" nodeType="click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barn(inVertical)">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5"/>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5"/>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I.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Trước</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khi</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đọc</a:t>
            </a:r>
            <a:endPar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pic>
        <p:nvPicPr>
          <p:cNvPr id="2" name="图片 6">
            <a:extLst>
              <a:ext uri="{FF2B5EF4-FFF2-40B4-BE49-F238E27FC236}">
                <a16:creationId xmlns:a16="http://schemas.microsoft.com/office/drawing/2014/main" id="{61E5CB33-1768-82B4-0293-F08D04ABEB8C}"/>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11513509" y="6301700"/>
            <a:ext cx="414225" cy="153186"/>
          </a:xfrm>
          <a:prstGeom prst="rect">
            <a:avLst/>
          </a:prstGeom>
        </p:spPr>
      </p:pic>
      <p:sp>
        <p:nvSpPr>
          <p:cNvPr id="5" name="Freeform 3">
            <a:extLst>
              <a:ext uri="{FF2B5EF4-FFF2-40B4-BE49-F238E27FC236}">
                <a16:creationId xmlns:a16="http://schemas.microsoft.com/office/drawing/2014/main" id="{95632C1D-1332-FF4D-5A84-51B17DB01A66}"/>
              </a:ext>
            </a:extLst>
          </p:cNvPr>
          <p:cNvSpPr/>
          <p:nvPr/>
        </p:nvSpPr>
        <p:spPr>
          <a:xfrm rot="-5859846">
            <a:off x="777121" y="1362682"/>
            <a:ext cx="3242779" cy="3601690"/>
          </a:xfrm>
          <a:custGeom>
            <a:avLst/>
            <a:gdLst/>
            <a:ahLst/>
            <a:cxnLst/>
            <a:rect l="l" t="t" r="r" b="b"/>
            <a:pathLst>
              <a:path w="3695680" h="4793022">
                <a:moveTo>
                  <a:pt x="0" y="0"/>
                </a:moveTo>
                <a:lnTo>
                  <a:pt x="3695681" y="0"/>
                </a:lnTo>
                <a:lnTo>
                  <a:pt x="3695681" y="4793021"/>
                </a:lnTo>
                <a:lnTo>
                  <a:pt x="0" y="4793021"/>
                </a:lnTo>
                <a:lnTo>
                  <a:pt x="0" y="0"/>
                </a:lnTo>
                <a:close/>
              </a:path>
            </a:pathLst>
          </a:custGeom>
          <a:blipFill>
            <a:blip r:embed="rId9"/>
            <a:stretch>
              <a:fillRect l="-4554" r="-27031"/>
            </a:stretch>
          </a:blipFill>
        </p:spPr>
        <p:txBody>
          <a:bodyPr/>
          <a:lstStyle/>
          <a:p>
            <a:pPr defTabSz="609630"/>
            <a:endParaRPr lang="en-SG" sz="1200">
              <a:solidFill>
                <a:prstClr val="black"/>
              </a:solidFill>
              <a:latin typeface="Calibri"/>
            </a:endParaRPr>
          </a:p>
        </p:txBody>
      </p:sp>
      <p:sp>
        <p:nvSpPr>
          <p:cNvPr id="7" name="Freeform 4">
            <a:extLst>
              <a:ext uri="{FF2B5EF4-FFF2-40B4-BE49-F238E27FC236}">
                <a16:creationId xmlns:a16="http://schemas.microsoft.com/office/drawing/2014/main" id="{207AFD7A-0EE6-0AF1-3089-1C2DAB850B9C}"/>
              </a:ext>
            </a:extLst>
          </p:cNvPr>
          <p:cNvSpPr/>
          <p:nvPr/>
        </p:nvSpPr>
        <p:spPr>
          <a:xfrm>
            <a:off x="2598918" y="4169949"/>
            <a:ext cx="2563645" cy="2743200"/>
          </a:xfrm>
          <a:custGeom>
            <a:avLst/>
            <a:gdLst/>
            <a:ahLst/>
            <a:cxnLst/>
            <a:rect l="l" t="t" r="r" b="b"/>
            <a:pathLst>
              <a:path w="3845468" h="4114800">
                <a:moveTo>
                  <a:pt x="0" y="0"/>
                </a:moveTo>
                <a:lnTo>
                  <a:pt x="3845468" y="0"/>
                </a:lnTo>
                <a:lnTo>
                  <a:pt x="3845468" y="4114800"/>
                </a:lnTo>
                <a:lnTo>
                  <a:pt x="0" y="4114800"/>
                </a:lnTo>
                <a:lnTo>
                  <a:pt x="0" y="0"/>
                </a:lnTo>
                <a:close/>
              </a:path>
            </a:pathLst>
          </a:custGeom>
          <a:blipFill>
            <a:blip r:embed="rId10">
              <a:extLst>
                <a:ext uri="{96DAC541-7B7A-43D3-8B79-37D633B846F1}">
                  <asvg:svgBlip xmlns:asvg="http://schemas.microsoft.com/office/drawing/2016/SVG/main" r:embed="rId11"/>
                </a:ext>
              </a:extLst>
            </a:blip>
            <a:stretch>
              <a:fillRect/>
            </a:stretch>
          </a:blipFill>
        </p:spPr>
        <p:txBody>
          <a:bodyPr/>
          <a:lstStyle/>
          <a:p>
            <a:pPr defTabSz="609630"/>
            <a:endParaRPr lang="en-SG" sz="1200">
              <a:solidFill>
                <a:prstClr val="black"/>
              </a:solidFill>
              <a:latin typeface="Calibri"/>
            </a:endParaRPr>
          </a:p>
        </p:txBody>
      </p:sp>
      <p:sp>
        <p:nvSpPr>
          <p:cNvPr id="8" name="Freeform 5">
            <a:extLst>
              <a:ext uri="{FF2B5EF4-FFF2-40B4-BE49-F238E27FC236}">
                <a16:creationId xmlns:a16="http://schemas.microsoft.com/office/drawing/2014/main" id="{7067E8C6-985C-DE9A-26A2-BA3DF3BC1169}"/>
              </a:ext>
            </a:extLst>
          </p:cNvPr>
          <p:cNvSpPr/>
          <p:nvPr/>
        </p:nvSpPr>
        <p:spPr>
          <a:xfrm flipH="1">
            <a:off x="1312084" y="1307853"/>
            <a:ext cx="1450936" cy="376184"/>
          </a:xfrm>
          <a:custGeom>
            <a:avLst/>
            <a:gdLst/>
            <a:ahLst/>
            <a:cxnLst/>
            <a:rect l="l" t="t" r="r" b="b"/>
            <a:pathLst>
              <a:path w="2176404" h="564276">
                <a:moveTo>
                  <a:pt x="2176405" y="0"/>
                </a:moveTo>
                <a:lnTo>
                  <a:pt x="0" y="0"/>
                </a:lnTo>
                <a:lnTo>
                  <a:pt x="0" y="564277"/>
                </a:lnTo>
                <a:lnTo>
                  <a:pt x="2176405" y="564277"/>
                </a:lnTo>
                <a:lnTo>
                  <a:pt x="2176405" y="0"/>
                </a:lnTo>
                <a:close/>
              </a:path>
            </a:pathLst>
          </a:custGeom>
          <a:blipFill>
            <a:blip r:embed="rId12"/>
            <a:stretch>
              <a:fillRect l="-88701" t="-111098" r="-4196" b="-123704"/>
            </a:stretch>
          </a:blipFill>
        </p:spPr>
        <p:txBody>
          <a:bodyPr/>
          <a:lstStyle/>
          <a:p>
            <a:pPr defTabSz="609630"/>
            <a:endParaRPr lang="en-SG" sz="1200">
              <a:solidFill>
                <a:prstClr val="black"/>
              </a:solidFill>
              <a:latin typeface="Calibri"/>
            </a:endParaRPr>
          </a:p>
        </p:txBody>
      </p:sp>
      <p:sp>
        <p:nvSpPr>
          <p:cNvPr id="9" name="Freeform 6">
            <a:extLst>
              <a:ext uri="{FF2B5EF4-FFF2-40B4-BE49-F238E27FC236}">
                <a16:creationId xmlns:a16="http://schemas.microsoft.com/office/drawing/2014/main" id="{8B83CBBD-0074-FBD4-8339-F9AC34ADD62C}"/>
              </a:ext>
            </a:extLst>
          </p:cNvPr>
          <p:cNvSpPr/>
          <p:nvPr/>
        </p:nvSpPr>
        <p:spPr>
          <a:xfrm flipH="1" flipV="1">
            <a:off x="5359271" y="1780118"/>
            <a:ext cx="2913467" cy="4404708"/>
          </a:xfrm>
          <a:custGeom>
            <a:avLst/>
            <a:gdLst/>
            <a:ahLst/>
            <a:cxnLst/>
            <a:rect l="l" t="t" r="r" b="b"/>
            <a:pathLst>
              <a:path w="4063182" h="3896003">
                <a:moveTo>
                  <a:pt x="4063182" y="3896003"/>
                </a:moveTo>
                <a:lnTo>
                  <a:pt x="0" y="3896003"/>
                </a:lnTo>
                <a:lnTo>
                  <a:pt x="0" y="0"/>
                </a:lnTo>
                <a:lnTo>
                  <a:pt x="4063182" y="0"/>
                </a:lnTo>
                <a:lnTo>
                  <a:pt x="4063182" y="3896003"/>
                </a:lnTo>
                <a:close/>
              </a:path>
            </a:pathLst>
          </a:custGeom>
          <a:blipFill>
            <a:blip r:embed="rId13"/>
            <a:stretch>
              <a:fillRect l="-161901" r="-177796" b="-337357"/>
            </a:stretch>
          </a:blipFill>
        </p:spPr>
        <p:txBody>
          <a:bodyPr/>
          <a:lstStyle/>
          <a:p>
            <a:pPr defTabSz="609630"/>
            <a:endParaRPr lang="en-SG" sz="1200" dirty="0">
              <a:solidFill>
                <a:prstClr val="black"/>
              </a:solidFill>
              <a:latin typeface="Calibri"/>
            </a:endParaRPr>
          </a:p>
        </p:txBody>
      </p:sp>
      <p:sp>
        <p:nvSpPr>
          <p:cNvPr id="10" name="Freeform 9">
            <a:extLst>
              <a:ext uri="{FF2B5EF4-FFF2-40B4-BE49-F238E27FC236}">
                <a16:creationId xmlns:a16="http://schemas.microsoft.com/office/drawing/2014/main" id="{AFCBD8C0-BD8D-D70C-572C-9301DEACBF56}"/>
              </a:ext>
            </a:extLst>
          </p:cNvPr>
          <p:cNvSpPr/>
          <p:nvPr/>
        </p:nvSpPr>
        <p:spPr>
          <a:xfrm flipH="1" flipV="1">
            <a:off x="8783350" y="1801774"/>
            <a:ext cx="2953583" cy="4404708"/>
          </a:xfrm>
          <a:custGeom>
            <a:avLst/>
            <a:gdLst/>
            <a:ahLst/>
            <a:cxnLst/>
            <a:rect l="l" t="t" r="r" b="b"/>
            <a:pathLst>
              <a:path w="4398320" h="3896003">
                <a:moveTo>
                  <a:pt x="4398320" y="3896003"/>
                </a:moveTo>
                <a:lnTo>
                  <a:pt x="0" y="3896003"/>
                </a:lnTo>
                <a:lnTo>
                  <a:pt x="0" y="0"/>
                </a:lnTo>
                <a:lnTo>
                  <a:pt x="4398320" y="0"/>
                </a:lnTo>
                <a:lnTo>
                  <a:pt x="4398320" y="3896003"/>
                </a:lnTo>
                <a:close/>
              </a:path>
            </a:pathLst>
          </a:custGeom>
          <a:blipFill>
            <a:blip r:embed="rId13"/>
            <a:stretch>
              <a:fillRect l="-141292" r="-160056" b="-332140"/>
            </a:stretch>
          </a:blipFill>
        </p:spPr>
        <p:txBody>
          <a:bodyPr/>
          <a:lstStyle/>
          <a:p>
            <a:pPr defTabSz="609630"/>
            <a:endParaRPr lang="en-SG" sz="1200">
              <a:solidFill>
                <a:prstClr val="black"/>
              </a:solidFill>
              <a:latin typeface="Calibri"/>
            </a:endParaRPr>
          </a:p>
        </p:txBody>
      </p:sp>
      <p:sp>
        <p:nvSpPr>
          <p:cNvPr id="11" name="TextBox 10">
            <a:extLst>
              <a:ext uri="{FF2B5EF4-FFF2-40B4-BE49-F238E27FC236}">
                <a16:creationId xmlns:a16="http://schemas.microsoft.com/office/drawing/2014/main" id="{572CA817-8C18-4219-5B88-4AC31500C0C0}"/>
              </a:ext>
            </a:extLst>
          </p:cNvPr>
          <p:cNvSpPr txBox="1"/>
          <p:nvPr/>
        </p:nvSpPr>
        <p:spPr>
          <a:xfrm>
            <a:off x="660911" y="1631323"/>
            <a:ext cx="3383932" cy="3046988"/>
          </a:xfrm>
          <a:prstGeom prst="rect">
            <a:avLst/>
          </a:prstGeom>
          <a:noFill/>
        </p:spPr>
        <p:txBody>
          <a:bodyPr wrap="square">
            <a:spAutoFit/>
          </a:bodyPr>
          <a:lstStyle/>
          <a:p>
            <a:pPr algn="just"/>
            <a:r>
              <a:rPr lang="vi-VN" sz="3200" dirty="0">
                <a:latin typeface="+mj-lt"/>
              </a:rPr>
              <a:t>HS đọc thầm bản phiên âm, sau đó, ghi câu trả lời ngắn gọn vào giấy ghi chú và dán vào vị trí thẻ tương ứng. </a:t>
            </a:r>
            <a:endParaRPr lang="en-SG" sz="3200" dirty="0">
              <a:latin typeface="+mj-lt"/>
            </a:endParaRPr>
          </a:p>
        </p:txBody>
      </p:sp>
      <p:sp>
        <p:nvSpPr>
          <p:cNvPr id="13" name="TextBox 12">
            <a:extLst>
              <a:ext uri="{FF2B5EF4-FFF2-40B4-BE49-F238E27FC236}">
                <a16:creationId xmlns:a16="http://schemas.microsoft.com/office/drawing/2014/main" id="{AA98B758-E72B-EC25-0473-D12A6F44836C}"/>
              </a:ext>
            </a:extLst>
          </p:cNvPr>
          <p:cNvSpPr txBox="1"/>
          <p:nvPr/>
        </p:nvSpPr>
        <p:spPr>
          <a:xfrm>
            <a:off x="5359272" y="1825333"/>
            <a:ext cx="2812246" cy="3046988"/>
          </a:xfrm>
          <a:prstGeom prst="rect">
            <a:avLst/>
          </a:prstGeom>
          <a:noFill/>
        </p:spPr>
        <p:txBody>
          <a:bodyPr wrap="square">
            <a:spAutoFit/>
          </a:bodyPr>
          <a:lstStyle/>
          <a:p>
            <a:pPr algn="just"/>
            <a:r>
              <a:rPr lang="vi-VN" sz="3200" b="1" dirty="0">
                <a:latin typeface="+mj-lt"/>
              </a:rPr>
              <a:t>1. Theo dõi: </a:t>
            </a:r>
            <a:r>
              <a:rPr lang="vi-VN" sz="3200" dirty="0">
                <a:latin typeface="+mj-lt"/>
              </a:rPr>
              <a:t>Hai câu đầu có tuân thủ luật bằng trắc của thơ Đường không?</a:t>
            </a:r>
            <a:endParaRPr lang="en-SG" sz="3200" dirty="0">
              <a:latin typeface="+mj-lt"/>
            </a:endParaRPr>
          </a:p>
        </p:txBody>
      </p:sp>
      <p:sp>
        <p:nvSpPr>
          <p:cNvPr id="14" name="TextBox 13">
            <a:extLst>
              <a:ext uri="{FF2B5EF4-FFF2-40B4-BE49-F238E27FC236}">
                <a16:creationId xmlns:a16="http://schemas.microsoft.com/office/drawing/2014/main" id="{A4B57C91-222D-AD62-C0B5-213D17614240}"/>
              </a:ext>
            </a:extLst>
          </p:cNvPr>
          <p:cNvSpPr txBox="1"/>
          <p:nvPr/>
        </p:nvSpPr>
        <p:spPr>
          <a:xfrm>
            <a:off x="8994903" y="1812082"/>
            <a:ext cx="2651760" cy="3539430"/>
          </a:xfrm>
          <a:prstGeom prst="rect">
            <a:avLst/>
          </a:prstGeom>
          <a:noFill/>
        </p:spPr>
        <p:txBody>
          <a:bodyPr wrap="square">
            <a:spAutoFit/>
          </a:bodyPr>
          <a:lstStyle/>
          <a:p>
            <a:pPr algn="just"/>
            <a:r>
              <a:rPr lang="vi-VN" sz="3200" b="1" dirty="0">
                <a:latin typeface="+mj-lt"/>
              </a:rPr>
              <a:t>2. Suy luận: </a:t>
            </a:r>
            <a:r>
              <a:rPr lang="vi-VN" sz="3200" dirty="0">
                <a:latin typeface="+mj-lt"/>
              </a:rPr>
              <a:t>Theo bạn, vì sao khói sóng trên sông lại khiến chủ thể trữ tình cảm thấy buồn?</a:t>
            </a:r>
            <a:endParaRPr lang="en-SG" sz="3200" dirty="0">
              <a:latin typeface="+mj-lt"/>
            </a:endParaRPr>
          </a:p>
        </p:txBody>
      </p:sp>
    </p:spTree>
    <p:custDataLst>
      <p:tags r:id="rId1"/>
    </p:custDataLst>
    <p:extLst>
      <p:ext uri="{BB962C8B-B14F-4D97-AF65-F5344CB8AC3E}">
        <p14:creationId xmlns:p14="http://schemas.microsoft.com/office/powerpoint/2010/main" val="93316017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ppt_x"/>
                                          </p:val>
                                        </p:tav>
                                        <p:tav tm="100000">
                                          <p:val>
                                            <p:strVal val="#ppt_x"/>
                                          </p:val>
                                        </p:tav>
                                      </p:tavLst>
                                    </p:anim>
                                    <p:anim calcmode="lin" valueType="num">
                                      <p:cBhvr additive="base">
                                        <p:cTn id="12" dur="500" fill="hold"/>
                                        <p:tgtEl>
                                          <p:spTgt spid="11"/>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3"/>
                                        </p:tgtEl>
                                        <p:attrNameLst>
                                          <p:attrName>style.visibility</p:attrName>
                                        </p:attrNameLst>
                                      </p:cBhvr>
                                      <p:to>
                                        <p:strVal val="visible"/>
                                      </p:to>
                                    </p:set>
                                    <p:anim calcmode="lin" valueType="num">
                                      <p:cBhvr additive="base">
                                        <p:cTn id="25" dur="500" fill="hold"/>
                                        <p:tgtEl>
                                          <p:spTgt spid="13"/>
                                        </p:tgtEl>
                                        <p:attrNameLst>
                                          <p:attrName>ppt_x</p:attrName>
                                        </p:attrNameLst>
                                      </p:cBhvr>
                                      <p:tavLst>
                                        <p:tav tm="0">
                                          <p:val>
                                            <p:strVal val="#ppt_x"/>
                                          </p:val>
                                        </p:tav>
                                        <p:tav tm="100000">
                                          <p:val>
                                            <p:strVal val="#ppt_x"/>
                                          </p:val>
                                        </p:tav>
                                      </p:tavLst>
                                    </p:anim>
                                    <p:anim calcmode="lin" valueType="num">
                                      <p:cBhvr additive="base">
                                        <p:cTn id="26" dur="500" fill="hold"/>
                                        <p:tgtEl>
                                          <p:spTgt spid="13"/>
                                        </p:tgtEl>
                                        <p:attrNameLst>
                                          <p:attrName>ppt_y</p:attrName>
                                        </p:attrNameLst>
                                      </p:cBhvr>
                                      <p:tavLst>
                                        <p:tav tm="0">
                                          <p:val>
                                            <p:strVal val="1+#ppt_h/2"/>
                                          </p:val>
                                        </p:tav>
                                        <p:tav tm="100000">
                                          <p:val>
                                            <p:strVal val="#ppt_y"/>
                                          </p:val>
                                        </p:tav>
                                      </p:tavLst>
                                    </p:anim>
                                  </p:childTnLst>
                                </p:cTn>
                              </p:par>
                              <p:par>
                                <p:cTn id="27" presetID="2" presetClass="entr" presetSubtype="4" fill="hold" grpId="0" nodeType="with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fill="hold"/>
                                        <p:tgtEl>
                                          <p:spTgt spid="9"/>
                                        </p:tgtEl>
                                        <p:attrNameLst>
                                          <p:attrName>ppt_x</p:attrName>
                                        </p:attrNameLst>
                                      </p:cBhvr>
                                      <p:tavLst>
                                        <p:tav tm="0">
                                          <p:val>
                                            <p:strVal val="#ppt_x"/>
                                          </p:val>
                                        </p:tav>
                                        <p:tav tm="100000">
                                          <p:val>
                                            <p:strVal val="#ppt_x"/>
                                          </p:val>
                                        </p:tav>
                                      </p:tavLst>
                                    </p:anim>
                                    <p:anim calcmode="lin" valueType="num">
                                      <p:cBhvr additive="base">
                                        <p:cTn id="3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ppt_x"/>
                                          </p:val>
                                        </p:tav>
                                        <p:tav tm="100000">
                                          <p:val>
                                            <p:strVal val="#ppt_x"/>
                                          </p:val>
                                        </p:tav>
                                      </p:tavLst>
                                    </p:anim>
                                    <p:anim calcmode="lin" valueType="num">
                                      <p:cBhvr additive="base">
                                        <p:cTn id="36" dur="500" fill="hold"/>
                                        <p:tgtEl>
                                          <p:spTgt spid="10"/>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4"/>
                                        </p:tgtEl>
                                        <p:attrNameLst>
                                          <p:attrName>style.visibility</p:attrName>
                                        </p:attrNameLst>
                                      </p:cBhvr>
                                      <p:to>
                                        <p:strVal val="visible"/>
                                      </p:to>
                                    </p:set>
                                    <p:anim calcmode="lin" valueType="num">
                                      <p:cBhvr additive="base">
                                        <p:cTn id="39" dur="500" fill="hold"/>
                                        <p:tgtEl>
                                          <p:spTgt spid="14"/>
                                        </p:tgtEl>
                                        <p:attrNameLst>
                                          <p:attrName>ppt_x</p:attrName>
                                        </p:attrNameLst>
                                      </p:cBhvr>
                                      <p:tavLst>
                                        <p:tav tm="0">
                                          <p:val>
                                            <p:strVal val="#ppt_x"/>
                                          </p:val>
                                        </p:tav>
                                        <p:tav tm="100000">
                                          <p:val>
                                            <p:strVal val="#ppt_x"/>
                                          </p:val>
                                        </p:tav>
                                      </p:tavLst>
                                    </p:anim>
                                    <p:anim calcmode="lin" valueType="num">
                                      <p:cBhvr additive="base">
                                        <p:cTn id="4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7" grpId="0" animBg="1"/>
      <p:bldP spid="8" grpId="0" animBg="1"/>
      <p:bldP spid="9" grpId="0" animBg="1"/>
      <p:bldP spid="10" grpId="0" animBg="1"/>
      <p:bldP spid="11" grpId="0"/>
      <p:bldP spid="13" grpId="0"/>
      <p:bldP spid="14"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5"/>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5"/>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I.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Trước</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khi</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đọc</a:t>
            </a:r>
            <a:endPar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grpSp>
        <p:nvGrpSpPr>
          <p:cNvPr id="2" name="Google Shape;1750;p38">
            <a:extLst>
              <a:ext uri="{FF2B5EF4-FFF2-40B4-BE49-F238E27FC236}">
                <a16:creationId xmlns:a16="http://schemas.microsoft.com/office/drawing/2014/main" id="{70E91971-6785-4ED1-F9A5-ACCEED2D5291}"/>
              </a:ext>
            </a:extLst>
          </p:cNvPr>
          <p:cNvGrpSpPr/>
          <p:nvPr/>
        </p:nvGrpSpPr>
        <p:grpSpPr>
          <a:xfrm rot="-988">
            <a:off x="5802853" y="1101549"/>
            <a:ext cx="5682161" cy="5188465"/>
            <a:chOff x="883500" y="1328639"/>
            <a:chExt cx="760725" cy="871561"/>
          </a:xfrm>
        </p:grpSpPr>
        <p:sp>
          <p:nvSpPr>
            <p:cNvPr id="17" name="Google Shape;1751;p38">
              <a:extLst>
                <a:ext uri="{FF2B5EF4-FFF2-40B4-BE49-F238E27FC236}">
                  <a16:creationId xmlns:a16="http://schemas.microsoft.com/office/drawing/2014/main" id="{6F9697B5-9D7F-65DD-E3B6-92C36D3672E4}"/>
                </a:ext>
              </a:extLst>
            </p:cNvPr>
            <p:cNvSpPr/>
            <p:nvPr/>
          </p:nvSpPr>
          <p:spPr>
            <a:xfrm>
              <a:off x="883500" y="1341300"/>
              <a:ext cx="747450" cy="858900"/>
            </a:xfrm>
            <a:custGeom>
              <a:avLst/>
              <a:gdLst/>
              <a:ahLst/>
              <a:cxnLst/>
              <a:rect l="l" t="t" r="r" b="b"/>
              <a:pathLst>
                <a:path w="29898" h="34356" extrusionOk="0">
                  <a:moveTo>
                    <a:pt x="27902" y="0"/>
                  </a:moveTo>
                  <a:cubicBezTo>
                    <a:pt x="26504" y="187"/>
                    <a:pt x="25099" y="357"/>
                    <a:pt x="23683" y="509"/>
                  </a:cubicBezTo>
                  <a:cubicBezTo>
                    <a:pt x="23686" y="697"/>
                    <a:pt x="23688" y="888"/>
                    <a:pt x="23693" y="1077"/>
                  </a:cubicBezTo>
                  <a:cubicBezTo>
                    <a:pt x="23562" y="908"/>
                    <a:pt x="23445" y="730"/>
                    <a:pt x="23343" y="545"/>
                  </a:cubicBezTo>
                  <a:cubicBezTo>
                    <a:pt x="23219" y="558"/>
                    <a:pt x="23093" y="572"/>
                    <a:pt x="22969" y="584"/>
                  </a:cubicBezTo>
                  <a:cubicBezTo>
                    <a:pt x="22945" y="805"/>
                    <a:pt x="22919" y="1025"/>
                    <a:pt x="22895" y="1245"/>
                  </a:cubicBezTo>
                  <a:cubicBezTo>
                    <a:pt x="22811" y="1038"/>
                    <a:pt x="22734" y="827"/>
                    <a:pt x="22665" y="615"/>
                  </a:cubicBezTo>
                  <a:cubicBezTo>
                    <a:pt x="18078" y="1078"/>
                    <a:pt x="13416" y="1348"/>
                    <a:pt x="8765" y="1348"/>
                  </a:cubicBezTo>
                  <a:cubicBezTo>
                    <a:pt x="8053" y="1348"/>
                    <a:pt x="7341" y="1342"/>
                    <a:pt x="6629" y="1329"/>
                  </a:cubicBezTo>
                  <a:cubicBezTo>
                    <a:pt x="6589" y="1739"/>
                    <a:pt x="6523" y="2146"/>
                    <a:pt x="6432" y="2547"/>
                  </a:cubicBezTo>
                  <a:cubicBezTo>
                    <a:pt x="6192" y="2160"/>
                    <a:pt x="6013" y="1743"/>
                    <a:pt x="5899" y="1314"/>
                  </a:cubicBezTo>
                  <a:cubicBezTo>
                    <a:pt x="5809" y="1312"/>
                    <a:pt x="5720" y="1310"/>
                    <a:pt x="5631" y="1308"/>
                  </a:cubicBezTo>
                  <a:cubicBezTo>
                    <a:pt x="5547" y="1763"/>
                    <a:pt x="5465" y="2218"/>
                    <a:pt x="5380" y="2674"/>
                  </a:cubicBezTo>
                  <a:cubicBezTo>
                    <a:pt x="5258" y="2213"/>
                    <a:pt x="5134" y="1752"/>
                    <a:pt x="5012" y="1290"/>
                  </a:cubicBezTo>
                  <a:cubicBezTo>
                    <a:pt x="3335" y="1237"/>
                    <a:pt x="1664" y="1144"/>
                    <a:pt x="1" y="1012"/>
                  </a:cubicBezTo>
                  <a:lnTo>
                    <a:pt x="1" y="1012"/>
                  </a:lnTo>
                  <a:cubicBezTo>
                    <a:pt x="83" y="2151"/>
                    <a:pt x="164" y="3307"/>
                    <a:pt x="243" y="4472"/>
                  </a:cubicBezTo>
                  <a:cubicBezTo>
                    <a:pt x="603" y="4634"/>
                    <a:pt x="968" y="4788"/>
                    <a:pt x="1338" y="4927"/>
                  </a:cubicBezTo>
                  <a:cubicBezTo>
                    <a:pt x="982" y="4937"/>
                    <a:pt x="626" y="4976"/>
                    <a:pt x="281" y="5047"/>
                  </a:cubicBezTo>
                  <a:cubicBezTo>
                    <a:pt x="285" y="5114"/>
                    <a:pt x="288" y="5179"/>
                    <a:pt x="294" y="5243"/>
                  </a:cubicBezTo>
                  <a:cubicBezTo>
                    <a:pt x="610" y="5293"/>
                    <a:pt x="921" y="5374"/>
                    <a:pt x="1220" y="5490"/>
                  </a:cubicBezTo>
                  <a:cubicBezTo>
                    <a:pt x="921" y="5567"/>
                    <a:pt x="624" y="5646"/>
                    <a:pt x="325" y="5723"/>
                  </a:cubicBezTo>
                  <a:cubicBezTo>
                    <a:pt x="929" y="14908"/>
                    <a:pt x="1406" y="24772"/>
                    <a:pt x="1680" y="33672"/>
                  </a:cubicBezTo>
                  <a:cubicBezTo>
                    <a:pt x="5820" y="34137"/>
                    <a:pt x="9807" y="34355"/>
                    <a:pt x="13758" y="34355"/>
                  </a:cubicBezTo>
                  <a:cubicBezTo>
                    <a:pt x="19104" y="34355"/>
                    <a:pt x="24386" y="33956"/>
                    <a:pt x="29898" y="33230"/>
                  </a:cubicBezTo>
                  <a:cubicBezTo>
                    <a:pt x="29851" y="32353"/>
                    <a:pt x="29801" y="31475"/>
                    <a:pt x="29752" y="30597"/>
                  </a:cubicBezTo>
                  <a:cubicBezTo>
                    <a:pt x="29450" y="30559"/>
                    <a:pt x="29146" y="30523"/>
                    <a:pt x="28843" y="30485"/>
                  </a:cubicBezTo>
                  <a:cubicBezTo>
                    <a:pt x="29138" y="30376"/>
                    <a:pt x="29433" y="30264"/>
                    <a:pt x="29728" y="30155"/>
                  </a:cubicBezTo>
                  <a:cubicBezTo>
                    <a:pt x="29717" y="29969"/>
                    <a:pt x="29707" y="29786"/>
                    <a:pt x="29696" y="29600"/>
                  </a:cubicBezTo>
                  <a:cubicBezTo>
                    <a:pt x="29484" y="29560"/>
                    <a:pt x="29269" y="29538"/>
                    <a:pt x="29056" y="29538"/>
                  </a:cubicBezTo>
                  <a:cubicBezTo>
                    <a:pt x="29016" y="29538"/>
                    <a:pt x="28976" y="29539"/>
                    <a:pt x="28937" y="29540"/>
                  </a:cubicBezTo>
                  <a:cubicBezTo>
                    <a:pt x="29161" y="29386"/>
                    <a:pt x="29409" y="29261"/>
                    <a:pt x="29671" y="29169"/>
                  </a:cubicBezTo>
                  <a:cubicBezTo>
                    <a:pt x="29108" y="19455"/>
                    <a:pt x="28427" y="9699"/>
                    <a:pt x="27902" y="0"/>
                  </a:cubicBezTo>
                  <a:close/>
                </a:path>
              </a:pathLst>
            </a:custGeom>
            <a:solidFill>
              <a:srgbClr val="B3A9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8" name="Google Shape;1752;p38">
              <a:extLst>
                <a:ext uri="{FF2B5EF4-FFF2-40B4-BE49-F238E27FC236}">
                  <a16:creationId xmlns:a16="http://schemas.microsoft.com/office/drawing/2014/main" id="{B0C1F557-8713-640C-1197-1FC2CFB416D5}"/>
                </a:ext>
              </a:extLst>
            </p:cNvPr>
            <p:cNvSpPr/>
            <p:nvPr/>
          </p:nvSpPr>
          <p:spPr>
            <a:xfrm>
              <a:off x="896775" y="1328639"/>
              <a:ext cx="747450" cy="858900"/>
            </a:xfrm>
            <a:custGeom>
              <a:avLst/>
              <a:gdLst/>
              <a:ahLst/>
              <a:cxnLst/>
              <a:rect l="l" t="t" r="r" b="b"/>
              <a:pathLst>
                <a:path w="29898" h="34356" extrusionOk="0">
                  <a:moveTo>
                    <a:pt x="27902" y="0"/>
                  </a:moveTo>
                  <a:cubicBezTo>
                    <a:pt x="26504" y="187"/>
                    <a:pt x="25099" y="357"/>
                    <a:pt x="23683" y="509"/>
                  </a:cubicBezTo>
                  <a:cubicBezTo>
                    <a:pt x="23686" y="697"/>
                    <a:pt x="23688" y="888"/>
                    <a:pt x="23693" y="1077"/>
                  </a:cubicBezTo>
                  <a:cubicBezTo>
                    <a:pt x="23562" y="908"/>
                    <a:pt x="23445" y="730"/>
                    <a:pt x="23343" y="545"/>
                  </a:cubicBezTo>
                  <a:cubicBezTo>
                    <a:pt x="23219" y="558"/>
                    <a:pt x="23093" y="572"/>
                    <a:pt x="22969" y="584"/>
                  </a:cubicBezTo>
                  <a:cubicBezTo>
                    <a:pt x="22945" y="805"/>
                    <a:pt x="22919" y="1025"/>
                    <a:pt x="22895" y="1245"/>
                  </a:cubicBezTo>
                  <a:cubicBezTo>
                    <a:pt x="22811" y="1038"/>
                    <a:pt x="22734" y="827"/>
                    <a:pt x="22665" y="615"/>
                  </a:cubicBezTo>
                  <a:cubicBezTo>
                    <a:pt x="18078" y="1078"/>
                    <a:pt x="13416" y="1348"/>
                    <a:pt x="8765" y="1348"/>
                  </a:cubicBezTo>
                  <a:cubicBezTo>
                    <a:pt x="8053" y="1348"/>
                    <a:pt x="7341" y="1342"/>
                    <a:pt x="6629" y="1329"/>
                  </a:cubicBezTo>
                  <a:cubicBezTo>
                    <a:pt x="6589" y="1739"/>
                    <a:pt x="6523" y="2146"/>
                    <a:pt x="6432" y="2547"/>
                  </a:cubicBezTo>
                  <a:cubicBezTo>
                    <a:pt x="6192" y="2160"/>
                    <a:pt x="6013" y="1743"/>
                    <a:pt x="5899" y="1314"/>
                  </a:cubicBezTo>
                  <a:cubicBezTo>
                    <a:pt x="5809" y="1312"/>
                    <a:pt x="5720" y="1310"/>
                    <a:pt x="5631" y="1308"/>
                  </a:cubicBezTo>
                  <a:cubicBezTo>
                    <a:pt x="5547" y="1763"/>
                    <a:pt x="5465" y="2218"/>
                    <a:pt x="5380" y="2674"/>
                  </a:cubicBezTo>
                  <a:cubicBezTo>
                    <a:pt x="5258" y="2213"/>
                    <a:pt x="5134" y="1752"/>
                    <a:pt x="5012" y="1290"/>
                  </a:cubicBezTo>
                  <a:cubicBezTo>
                    <a:pt x="3335" y="1237"/>
                    <a:pt x="1664" y="1144"/>
                    <a:pt x="1" y="1012"/>
                  </a:cubicBezTo>
                  <a:lnTo>
                    <a:pt x="1" y="1012"/>
                  </a:lnTo>
                  <a:cubicBezTo>
                    <a:pt x="83" y="2151"/>
                    <a:pt x="164" y="3307"/>
                    <a:pt x="243" y="4472"/>
                  </a:cubicBezTo>
                  <a:cubicBezTo>
                    <a:pt x="603" y="4634"/>
                    <a:pt x="968" y="4788"/>
                    <a:pt x="1338" y="4927"/>
                  </a:cubicBezTo>
                  <a:cubicBezTo>
                    <a:pt x="982" y="4937"/>
                    <a:pt x="626" y="4976"/>
                    <a:pt x="281" y="5047"/>
                  </a:cubicBezTo>
                  <a:cubicBezTo>
                    <a:pt x="285" y="5114"/>
                    <a:pt x="288" y="5179"/>
                    <a:pt x="294" y="5243"/>
                  </a:cubicBezTo>
                  <a:cubicBezTo>
                    <a:pt x="610" y="5293"/>
                    <a:pt x="921" y="5374"/>
                    <a:pt x="1220" y="5490"/>
                  </a:cubicBezTo>
                  <a:cubicBezTo>
                    <a:pt x="921" y="5567"/>
                    <a:pt x="624" y="5646"/>
                    <a:pt x="325" y="5723"/>
                  </a:cubicBezTo>
                  <a:cubicBezTo>
                    <a:pt x="929" y="14908"/>
                    <a:pt x="1406" y="24772"/>
                    <a:pt x="1680" y="33672"/>
                  </a:cubicBezTo>
                  <a:cubicBezTo>
                    <a:pt x="5820" y="34137"/>
                    <a:pt x="9807" y="34355"/>
                    <a:pt x="13758" y="34355"/>
                  </a:cubicBezTo>
                  <a:cubicBezTo>
                    <a:pt x="19104" y="34355"/>
                    <a:pt x="24386" y="33956"/>
                    <a:pt x="29898" y="33230"/>
                  </a:cubicBezTo>
                  <a:cubicBezTo>
                    <a:pt x="29851" y="32353"/>
                    <a:pt x="29801" y="31475"/>
                    <a:pt x="29752" y="30597"/>
                  </a:cubicBezTo>
                  <a:cubicBezTo>
                    <a:pt x="29450" y="30559"/>
                    <a:pt x="29146" y="30523"/>
                    <a:pt x="28843" y="30485"/>
                  </a:cubicBezTo>
                  <a:cubicBezTo>
                    <a:pt x="29138" y="30376"/>
                    <a:pt x="29433" y="30264"/>
                    <a:pt x="29728" y="30155"/>
                  </a:cubicBezTo>
                  <a:cubicBezTo>
                    <a:pt x="29717" y="29969"/>
                    <a:pt x="29707" y="29786"/>
                    <a:pt x="29696" y="29600"/>
                  </a:cubicBezTo>
                  <a:cubicBezTo>
                    <a:pt x="29484" y="29560"/>
                    <a:pt x="29269" y="29538"/>
                    <a:pt x="29056" y="29538"/>
                  </a:cubicBezTo>
                  <a:cubicBezTo>
                    <a:pt x="29016" y="29538"/>
                    <a:pt x="28976" y="29539"/>
                    <a:pt x="28937" y="29540"/>
                  </a:cubicBezTo>
                  <a:cubicBezTo>
                    <a:pt x="29161" y="29386"/>
                    <a:pt x="29409" y="29261"/>
                    <a:pt x="29671" y="29169"/>
                  </a:cubicBezTo>
                  <a:cubicBezTo>
                    <a:pt x="29108" y="19455"/>
                    <a:pt x="28427" y="9699"/>
                    <a:pt x="27902"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3" name="Google Shape;1760;p38">
            <a:extLst>
              <a:ext uri="{FF2B5EF4-FFF2-40B4-BE49-F238E27FC236}">
                <a16:creationId xmlns:a16="http://schemas.microsoft.com/office/drawing/2014/main" id="{97A41FEA-CC4E-4A2A-ABF2-CD32196870E4}"/>
              </a:ext>
            </a:extLst>
          </p:cNvPr>
          <p:cNvGrpSpPr/>
          <p:nvPr/>
        </p:nvGrpSpPr>
        <p:grpSpPr>
          <a:xfrm>
            <a:off x="10793586" y="1080056"/>
            <a:ext cx="782312" cy="672279"/>
            <a:chOff x="2453850" y="2364725"/>
            <a:chExt cx="312650" cy="268675"/>
          </a:xfrm>
        </p:grpSpPr>
        <p:sp>
          <p:nvSpPr>
            <p:cNvPr id="9" name="Google Shape;1761;p38">
              <a:extLst>
                <a:ext uri="{FF2B5EF4-FFF2-40B4-BE49-F238E27FC236}">
                  <a16:creationId xmlns:a16="http://schemas.microsoft.com/office/drawing/2014/main" id="{A26FD073-E095-89EF-024D-BBC82E267257}"/>
                </a:ext>
              </a:extLst>
            </p:cNvPr>
            <p:cNvSpPr/>
            <p:nvPr/>
          </p:nvSpPr>
          <p:spPr>
            <a:xfrm>
              <a:off x="2453850" y="2387050"/>
              <a:ext cx="137675" cy="95325"/>
            </a:xfrm>
            <a:custGeom>
              <a:avLst/>
              <a:gdLst/>
              <a:ahLst/>
              <a:cxnLst/>
              <a:rect l="l" t="t" r="r" b="b"/>
              <a:pathLst>
                <a:path w="5507" h="3813" extrusionOk="0">
                  <a:moveTo>
                    <a:pt x="1" y="1"/>
                  </a:moveTo>
                  <a:cubicBezTo>
                    <a:pt x="223" y="2317"/>
                    <a:pt x="2440" y="3813"/>
                    <a:pt x="3907" y="3813"/>
                  </a:cubicBezTo>
                  <a:cubicBezTo>
                    <a:pt x="4424" y="3813"/>
                    <a:pt x="4848" y="3626"/>
                    <a:pt x="5058" y="3224"/>
                  </a:cubicBezTo>
                  <a:cubicBezTo>
                    <a:pt x="5506" y="2369"/>
                    <a:pt x="4886" y="1361"/>
                    <a:pt x="3743" y="876"/>
                  </a:cubicBezTo>
                  <a:cubicBezTo>
                    <a:pt x="2472" y="336"/>
                    <a:pt x="1031" y="727"/>
                    <a:pt x="1" y="1"/>
                  </a:cubicBezTo>
                  <a:close/>
                </a:path>
              </a:pathLst>
            </a:custGeom>
            <a:solidFill>
              <a:srgbClr val="87CFB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 name="Google Shape;1762;p38">
              <a:extLst>
                <a:ext uri="{FF2B5EF4-FFF2-40B4-BE49-F238E27FC236}">
                  <a16:creationId xmlns:a16="http://schemas.microsoft.com/office/drawing/2014/main" id="{0FF553A5-F838-9F3E-B548-CF7C95AE6356}"/>
                </a:ext>
              </a:extLst>
            </p:cNvPr>
            <p:cNvSpPr/>
            <p:nvPr/>
          </p:nvSpPr>
          <p:spPr>
            <a:xfrm>
              <a:off x="2606400" y="2364725"/>
              <a:ext cx="103475" cy="105950"/>
            </a:xfrm>
            <a:custGeom>
              <a:avLst/>
              <a:gdLst/>
              <a:ahLst/>
              <a:cxnLst/>
              <a:rect l="l" t="t" r="r" b="b"/>
              <a:pathLst>
                <a:path w="4139" h="4238" extrusionOk="0">
                  <a:moveTo>
                    <a:pt x="35" y="0"/>
                  </a:moveTo>
                  <a:cubicBezTo>
                    <a:pt x="1" y="1189"/>
                    <a:pt x="386" y="4005"/>
                    <a:pt x="2104" y="4230"/>
                  </a:cubicBezTo>
                  <a:cubicBezTo>
                    <a:pt x="2141" y="4235"/>
                    <a:pt x="2178" y="4237"/>
                    <a:pt x="2215" y="4237"/>
                  </a:cubicBezTo>
                  <a:cubicBezTo>
                    <a:pt x="3438" y="4237"/>
                    <a:pt x="4139" y="1576"/>
                    <a:pt x="35" y="0"/>
                  </a:cubicBezTo>
                  <a:close/>
                </a:path>
              </a:pathLst>
            </a:custGeom>
            <a:solidFill>
              <a:srgbClr val="87CFB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 name="Google Shape;1763;p38">
              <a:extLst>
                <a:ext uri="{FF2B5EF4-FFF2-40B4-BE49-F238E27FC236}">
                  <a16:creationId xmlns:a16="http://schemas.microsoft.com/office/drawing/2014/main" id="{EDD71560-03E8-6F51-0F8C-73DA8145DD88}"/>
                </a:ext>
              </a:extLst>
            </p:cNvPr>
            <p:cNvSpPr/>
            <p:nvPr/>
          </p:nvSpPr>
          <p:spPr>
            <a:xfrm>
              <a:off x="2533875" y="2508675"/>
              <a:ext cx="110875" cy="79125"/>
            </a:xfrm>
            <a:custGeom>
              <a:avLst/>
              <a:gdLst/>
              <a:ahLst/>
              <a:cxnLst/>
              <a:rect l="l" t="t" r="r" b="b"/>
              <a:pathLst>
                <a:path w="4435" h="3165" extrusionOk="0">
                  <a:moveTo>
                    <a:pt x="3030" y="1"/>
                  </a:moveTo>
                  <a:cubicBezTo>
                    <a:pt x="2804" y="1"/>
                    <a:pt x="2572" y="38"/>
                    <a:pt x="2354" y="113"/>
                  </a:cubicBezTo>
                  <a:cubicBezTo>
                    <a:pt x="1072" y="547"/>
                    <a:pt x="829" y="1796"/>
                    <a:pt x="1" y="2630"/>
                  </a:cubicBezTo>
                  <a:cubicBezTo>
                    <a:pt x="687" y="3005"/>
                    <a:pt x="1352" y="3165"/>
                    <a:pt x="1948" y="3165"/>
                  </a:cubicBezTo>
                  <a:cubicBezTo>
                    <a:pt x="3356" y="3165"/>
                    <a:pt x="4381" y="2271"/>
                    <a:pt x="4413" y="1192"/>
                  </a:cubicBezTo>
                  <a:cubicBezTo>
                    <a:pt x="4435" y="392"/>
                    <a:pt x="3761" y="1"/>
                    <a:pt x="3030" y="1"/>
                  </a:cubicBezTo>
                  <a:close/>
                </a:path>
              </a:pathLst>
            </a:custGeom>
            <a:solidFill>
              <a:srgbClr val="87CFB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 name="Google Shape;1764;p38">
              <a:extLst>
                <a:ext uri="{FF2B5EF4-FFF2-40B4-BE49-F238E27FC236}">
                  <a16:creationId xmlns:a16="http://schemas.microsoft.com/office/drawing/2014/main" id="{98ED4A8A-608C-DEF2-EAAF-3018DB3C901B}"/>
                </a:ext>
              </a:extLst>
            </p:cNvPr>
            <p:cNvSpPr/>
            <p:nvPr/>
          </p:nvSpPr>
          <p:spPr>
            <a:xfrm>
              <a:off x="2682475" y="2448125"/>
              <a:ext cx="84025" cy="94550"/>
            </a:xfrm>
            <a:custGeom>
              <a:avLst/>
              <a:gdLst/>
              <a:ahLst/>
              <a:cxnLst/>
              <a:rect l="l" t="t" r="r" b="b"/>
              <a:pathLst>
                <a:path w="3361" h="3782" extrusionOk="0">
                  <a:moveTo>
                    <a:pt x="1242" y="1"/>
                  </a:moveTo>
                  <a:cubicBezTo>
                    <a:pt x="872" y="53"/>
                    <a:pt x="0" y="985"/>
                    <a:pt x="477" y="2344"/>
                  </a:cubicBezTo>
                  <a:cubicBezTo>
                    <a:pt x="783" y="3213"/>
                    <a:pt x="1438" y="3695"/>
                    <a:pt x="1994" y="3776"/>
                  </a:cubicBezTo>
                  <a:cubicBezTo>
                    <a:pt x="2019" y="3779"/>
                    <a:pt x="2046" y="3781"/>
                    <a:pt x="2073" y="3781"/>
                  </a:cubicBezTo>
                  <a:cubicBezTo>
                    <a:pt x="2616" y="3781"/>
                    <a:pt x="3361" y="3028"/>
                    <a:pt x="2899" y="1834"/>
                  </a:cubicBezTo>
                  <a:cubicBezTo>
                    <a:pt x="2503" y="813"/>
                    <a:pt x="1645" y="773"/>
                    <a:pt x="1242" y="1"/>
                  </a:cubicBezTo>
                  <a:close/>
                </a:path>
              </a:pathLst>
            </a:custGeom>
            <a:solidFill>
              <a:srgbClr val="87CFB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 name="Google Shape;1765;p38">
              <a:extLst>
                <a:ext uri="{FF2B5EF4-FFF2-40B4-BE49-F238E27FC236}">
                  <a16:creationId xmlns:a16="http://schemas.microsoft.com/office/drawing/2014/main" id="{29061AAD-901C-E7A9-7B2A-2553688082A9}"/>
                </a:ext>
              </a:extLst>
            </p:cNvPr>
            <p:cNvSpPr/>
            <p:nvPr/>
          </p:nvSpPr>
          <p:spPr>
            <a:xfrm>
              <a:off x="2617700" y="2565275"/>
              <a:ext cx="90775" cy="68125"/>
            </a:xfrm>
            <a:custGeom>
              <a:avLst/>
              <a:gdLst/>
              <a:ahLst/>
              <a:cxnLst/>
              <a:rect l="l" t="t" r="r" b="b"/>
              <a:pathLst>
                <a:path w="3631" h="2725" extrusionOk="0">
                  <a:moveTo>
                    <a:pt x="2380" y="0"/>
                  </a:moveTo>
                  <a:cubicBezTo>
                    <a:pt x="1627" y="0"/>
                    <a:pt x="663" y="606"/>
                    <a:pt x="0" y="2027"/>
                  </a:cubicBezTo>
                  <a:cubicBezTo>
                    <a:pt x="686" y="2528"/>
                    <a:pt x="1297" y="2725"/>
                    <a:pt x="1809" y="2725"/>
                  </a:cubicBezTo>
                  <a:cubicBezTo>
                    <a:pt x="2972" y="2725"/>
                    <a:pt x="3631" y="1716"/>
                    <a:pt x="3511" y="975"/>
                  </a:cubicBezTo>
                  <a:cubicBezTo>
                    <a:pt x="3411" y="357"/>
                    <a:pt x="2957" y="0"/>
                    <a:pt x="2380" y="0"/>
                  </a:cubicBezTo>
                  <a:close/>
                </a:path>
              </a:pathLst>
            </a:custGeom>
            <a:solidFill>
              <a:srgbClr val="87CFB7"/>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6" name="Google Shape;1766;p38">
              <a:extLst>
                <a:ext uri="{FF2B5EF4-FFF2-40B4-BE49-F238E27FC236}">
                  <a16:creationId xmlns:a16="http://schemas.microsoft.com/office/drawing/2014/main" id="{7FDDB576-2428-771A-7805-725D8D7C6712}"/>
                </a:ext>
              </a:extLst>
            </p:cNvPr>
            <p:cNvSpPr/>
            <p:nvPr/>
          </p:nvSpPr>
          <p:spPr>
            <a:xfrm>
              <a:off x="2456225" y="2367175"/>
              <a:ext cx="305875" cy="248700"/>
            </a:xfrm>
            <a:custGeom>
              <a:avLst/>
              <a:gdLst/>
              <a:ahLst/>
              <a:cxnLst/>
              <a:rect l="l" t="t" r="r" b="b"/>
              <a:pathLst>
                <a:path w="12235" h="9948" extrusionOk="0">
                  <a:moveTo>
                    <a:pt x="6106" y="1"/>
                  </a:moveTo>
                  <a:cubicBezTo>
                    <a:pt x="6100" y="1"/>
                    <a:pt x="6094" y="3"/>
                    <a:pt x="6090" y="6"/>
                  </a:cubicBezTo>
                  <a:cubicBezTo>
                    <a:pt x="6083" y="15"/>
                    <a:pt x="6083" y="30"/>
                    <a:pt x="6090" y="38"/>
                  </a:cubicBezTo>
                  <a:cubicBezTo>
                    <a:pt x="6265" y="220"/>
                    <a:pt x="6427" y="414"/>
                    <a:pt x="6582" y="612"/>
                  </a:cubicBezTo>
                  <a:cubicBezTo>
                    <a:pt x="6737" y="813"/>
                    <a:pt x="6884" y="1018"/>
                    <a:pt x="7021" y="1229"/>
                  </a:cubicBezTo>
                  <a:cubicBezTo>
                    <a:pt x="7294" y="1653"/>
                    <a:pt x="7533" y="2100"/>
                    <a:pt x="7714" y="2567"/>
                  </a:cubicBezTo>
                  <a:cubicBezTo>
                    <a:pt x="7803" y="2802"/>
                    <a:pt x="7879" y="3040"/>
                    <a:pt x="7935" y="3285"/>
                  </a:cubicBezTo>
                  <a:cubicBezTo>
                    <a:pt x="7988" y="3528"/>
                    <a:pt x="8025" y="3776"/>
                    <a:pt x="8040" y="4025"/>
                  </a:cubicBezTo>
                  <a:cubicBezTo>
                    <a:pt x="8052" y="4273"/>
                    <a:pt x="8037" y="4520"/>
                    <a:pt x="8001" y="4766"/>
                  </a:cubicBezTo>
                  <a:cubicBezTo>
                    <a:pt x="7966" y="4982"/>
                    <a:pt x="7907" y="5195"/>
                    <a:pt x="7833" y="5401"/>
                  </a:cubicBezTo>
                  <a:cubicBezTo>
                    <a:pt x="7364" y="5137"/>
                    <a:pt x="6884" y="4890"/>
                    <a:pt x="6401" y="4653"/>
                  </a:cubicBezTo>
                  <a:cubicBezTo>
                    <a:pt x="5294" y="4108"/>
                    <a:pt x="4162" y="3621"/>
                    <a:pt x="3061" y="3073"/>
                  </a:cubicBezTo>
                  <a:cubicBezTo>
                    <a:pt x="2511" y="2797"/>
                    <a:pt x="1969" y="2507"/>
                    <a:pt x="1454" y="2171"/>
                  </a:cubicBezTo>
                  <a:cubicBezTo>
                    <a:pt x="940" y="1834"/>
                    <a:pt x="454" y="1452"/>
                    <a:pt x="41" y="997"/>
                  </a:cubicBezTo>
                  <a:cubicBezTo>
                    <a:pt x="37" y="992"/>
                    <a:pt x="31" y="990"/>
                    <a:pt x="25" y="990"/>
                  </a:cubicBezTo>
                  <a:cubicBezTo>
                    <a:pt x="20" y="990"/>
                    <a:pt x="14" y="992"/>
                    <a:pt x="10" y="996"/>
                  </a:cubicBezTo>
                  <a:cubicBezTo>
                    <a:pt x="1" y="1004"/>
                    <a:pt x="1" y="1018"/>
                    <a:pt x="8" y="1027"/>
                  </a:cubicBezTo>
                  <a:cubicBezTo>
                    <a:pt x="421" y="1490"/>
                    <a:pt x="908" y="1880"/>
                    <a:pt x="1420" y="2223"/>
                  </a:cubicBezTo>
                  <a:cubicBezTo>
                    <a:pt x="1933" y="2566"/>
                    <a:pt x="2476" y="2862"/>
                    <a:pt x="3025" y="3145"/>
                  </a:cubicBezTo>
                  <a:cubicBezTo>
                    <a:pt x="4124" y="3706"/>
                    <a:pt x="5252" y="4205"/>
                    <a:pt x="6350" y="4761"/>
                  </a:cubicBezTo>
                  <a:cubicBezTo>
                    <a:pt x="7344" y="5260"/>
                    <a:pt x="8319" y="5803"/>
                    <a:pt x="9221" y="6451"/>
                  </a:cubicBezTo>
                  <a:cubicBezTo>
                    <a:pt x="9054" y="6563"/>
                    <a:pt x="8873" y="6652"/>
                    <a:pt x="8682" y="6709"/>
                  </a:cubicBezTo>
                  <a:cubicBezTo>
                    <a:pt x="8453" y="6779"/>
                    <a:pt x="8211" y="6805"/>
                    <a:pt x="7969" y="6805"/>
                  </a:cubicBezTo>
                  <a:cubicBezTo>
                    <a:pt x="7482" y="6803"/>
                    <a:pt x="6989" y="6709"/>
                    <a:pt x="6486" y="6697"/>
                  </a:cubicBezTo>
                  <a:cubicBezTo>
                    <a:pt x="6450" y="6696"/>
                    <a:pt x="6414" y="6696"/>
                    <a:pt x="6377" y="6696"/>
                  </a:cubicBezTo>
                  <a:cubicBezTo>
                    <a:pt x="6162" y="6696"/>
                    <a:pt x="5946" y="6713"/>
                    <a:pt x="5734" y="6755"/>
                  </a:cubicBezTo>
                  <a:cubicBezTo>
                    <a:pt x="5486" y="6805"/>
                    <a:pt x="5246" y="6888"/>
                    <a:pt x="5021" y="7001"/>
                  </a:cubicBezTo>
                  <a:cubicBezTo>
                    <a:pt x="4797" y="7114"/>
                    <a:pt x="4589" y="7259"/>
                    <a:pt x="4396" y="7417"/>
                  </a:cubicBezTo>
                  <a:lnTo>
                    <a:pt x="4254" y="7539"/>
                  </a:lnTo>
                  <a:lnTo>
                    <a:pt x="4118" y="7669"/>
                  </a:lnTo>
                  <a:cubicBezTo>
                    <a:pt x="4095" y="7693"/>
                    <a:pt x="4073" y="7712"/>
                    <a:pt x="4051" y="7735"/>
                  </a:cubicBezTo>
                  <a:lnTo>
                    <a:pt x="3988" y="7803"/>
                  </a:lnTo>
                  <a:lnTo>
                    <a:pt x="3861" y="7940"/>
                  </a:lnTo>
                  <a:cubicBezTo>
                    <a:pt x="3853" y="7948"/>
                    <a:pt x="3853" y="7963"/>
                    <a:pt x="3863" y="7971"/>
                  </a:cubicBezTo>
                  <a:cubicBezTo>
                    <a:pt x="3867" y="7975"/>
                    <a:pt x="3872" y="7976"/>
                    <a:pt x="3877" y="7976"/>
                  </a:cubicBezTo>
                  <a:cubicBezTo>
                    <a:pt x="3883" y="7976"/>
                    <a:pt x="3889" y="7974"/>
                    <a:pt x="3893" y="7969"/>
                  </a:cubicBezTo>
                  <a:lnTo>
                    <a:pt x="3895" y="7968"/>
                  </a:lnTo>
                  <a:lnTo>
                    <a:pt x="4024" y="7835"/>
                  </a:lnTo>
                  <a:lnTo>
                    <a:pt x="4088" y="7769"/>
                  </a:lnTo>
                  <a:cubicBezTo>
                    <a:pt x="4110" y="7747"/>
                    <a:pt x="4133" y="7727"/>
                    <a:pt x="4157" y="7705"/>
                  </a:cubicBezTo>
                  <a:lnTo>
                    <a:pt x="4293" y="7581"/>
                  </a:lnTo>
                  <a:lnTo>
                    <a:pt x="4436" y="7464"/>
                  </a:lnTo>
                  <a:cubicBezTo>
                    <a:pt x="4630" y="7312"/>
                    <a:pt x="4835" y="7176"/>
                    <a:pt x="5057" y="7071"/>
                  </a:cubicBezTo>
                  <a:cubicBezTo>
                    <a:pt x="5279" y="6965"/>
                    <a:pt x="5514" y="6890"/>
                    <a:pt x="5754" y="6849"/>
                  </a:cubicBezTo>
                  <a:cubicBezTo>
                    <a:pt x="5931" y="6818"/>
                    <a:pt x="6112" y="6805"/>
                    <a:pt x="6293" y="6805"/>
                  </a:cubicBezTo>
                  <a:cubicBezTo>
                    <a:pt x="6357" y="6805"/>
                    <a:pt x="6421" y="6807"/>
                    <a:pt x="6485" y="6810"/>
                  </a:cubicBezTo>
                  <a:cubicBezTo>
                    <a:pt x="6975" y="6831"/>
                    <a:pt x="7463" y="6938"/>
                    <a:pt x="7970" y="6953"/>
                  </a:cubicBezTo>
                  <a:cubicBezTo>
                    <a:pt x="7995" y="6953"/>
                    <a:pt x="8020" y="6953"/>
                    <a:pt x="8046" y="6953"/>
                  </a:cubicBezTo>
                  <a:cubicBezTo>
                    <a:pt x="8274" y="6953"/>
                    <a:pt x="8505" y="6931"/>
                    <a:pt x="8730" y="6868"/>
                  </a:cubicBezTo>
                  <a:cubicBezTo>
                    <a:pt x="8961" y="6807"/>
                    <a:pt x="9179" y="6699"/>
                    <a:pt x="9376" y="6563"/>
                  </a:cubicBezTo>
                  <a:cubicBezTo>
                    <a:pt x="9418" y="6594"/>
                    <a:pt x="9461" y="6625"/>
                    <a:pt x="9503" y="6658"/>
                  </a:cubicBezTo>
                  <a:cubicBezTo>
                    <a:pt x="9944" y="6991"/>
                    <a:pt x="10367" y="7351"/>
                    <a:pt x="10759" y="7741"/>
                  </a:cubicBezTo>
                  <a:cubicBezTo>
                    <a:pt x="10712" y="7844"/>
                    <a:pt x="10661" y="7946"/>
                    <a:pt x="10603" y="8043"/>
                  </a:cubicBezTo>
                  <a:cubicBezTo>
                    <a:pt x="10411" y="8369"/>
                    <a:pt x="10159" y="8660"/>
                    <a:pt x="9865" y="8901"/>
                  </a:cubicBezTo>
                  <a:cubicBezTo>
                    <a:pt x="9719" y="9023"/>
                    <a:pt x="9563" y="9134"/>
                    <a:pt x="9399" y="9230"/>
                  </a:cubicBezTo>
                  <a:cubicBezTo>
                    <a:pt x="9236" y="9328"/>
                    <a:pt x="9065" y="9415"/>
                    <a:pt x="8889" y="9490"/>
                  </a:cubicBezTo>
                  <a:cubicBezTo>
                    <a:pt x="8538" y="9640"/>
                    <a:pt x="8167" y="9744"/>
                    <a:pt x="7789" y="9809"/>
                  </a:cubicBezTo>
                  <a:cubicBezTo>
                    <a:pt x="7494" y="9860"/>
                    <a:pt x="7195" y="9883"/>
                    <a:pt x="6894" y="9883"/>
                  </a:cubicBezTo>
                  <a:cubicBezTo>
                    <a:pt x="6810" y="9883"/>
                    <a:pt x="6725" y="9882"/>
                    <a:pt x="6640" y="9878"/>
                  </a:cubicBezTo>
                  <a:cubicBezTo>
                    <a:pt x="6628" y="9878"/>
                    <a:pt x="6618" y="9888"/>
                    <a:pt x="6618" y="9901"/>
                  </a:cubicBezTo>
                  <a:cubicBezTo>
                    <a:pt x="6616" y="9912"/>
                    <a:pt x="6625" y="9923"/>
                    <a:pt x="6632" y="9926"/>
                  </a:cubicBezTo>
                  <a:cubicBezTo>
                    <a:pt x="6785" y="9941"/>
                    <a:pt x="6939" y="9948"/>
                    <a:pt x="7093" y="9948"/>
                  </a:cubicBezTo>
                  <a:cubicBezTo>
                    <a:pt x="7329" y="9948"/>
                    <a:pt x="7564" y="9931"/>
                    <a:pt x="7799" y="9900"/>
                  </a:cubicBezTo>
                  <a:cubicBezTo>
                    <a:pt x="8186" y="9846"/>
                    <a:pt x="8566" y="9744"/>
                    <a:pt x="8930" y="9598"/>
                  </a:cubicBezTo>
                  <a:cubicBezTo>
                    <a:pt x="9112" y="9524"/>
                    <a:pt x="9289" y="9438"/>
                    <a:pt x="9460" y="9341"/>
                  </a:cubicBezTo>
                  <a:cubicBezTo>
                    <a:pt x="9629" y="9242"/>
                    <a:pt x="9792" y="9130"/>
                    <a:pt x="9944" y="9004"/>
                  </a:cubicBezTo>
                  <a:cubicBezTo>
                    <a:pt x="10249" y="8755"/>
                    <a:pt x="10514" y="8455"/>
                    <a:pt x="10718" y="8116"/>
                  </a:cubicBezTo>
                  <a:cubicBezTo>
                    <a:pt x="10769" y="8028"/>
                    <a:pt x="10817" y="7939"/>
                    <a:pt x="10861" y="7848"/>
                  </a:cubicBezTo>
                  <a:cubicBezTo>
                    <a:pt x="10867" y="7854"/>
                    <a:pt x="10873" y="7860"/>
                    <a:pt x="10878" y="7865"/>
                  </a:cubicBezTo>
                  <a:cubicBezTo>
                    <a:pt x="11305" y="8302"/>
                    <a:pt x="11696" y="8774"/>
                    <a:pt x="12040" y="9278"/>
                  </a:cubicBezTo>
                  <a:cubicBezTo>
                    <a:pt x="12059" y="9306"/>
                    <a:pt x="12090" y="9321"/>
                    <a:pt x="12122" y="9321"/>
                  </a:cubicBezTo>
                  <a:cubicBezTo>
                    <a:pt x="12141" y="9321"/>
                    <a:pt x="12161" y="9315"/>
                    <a:pt x="12178" y="9303"/>
                  </a:cubicBezTo>
                  <a:cubicBezTo>
                    <a:pt x="12222" y="9272"/>
                    <a:pt x="12234" y="9211"/>
                    <a:pt x="12203" y="9165"/>
                  </a:cubicBezTo>
                  <a:lnTo>
                    <a:pt x="12203" y="9164"/>
                  </a:lnTo>
                  <a:cubicBezTo>
                    <a:pt x="11848" y="8653"/>
                    <a:pt x="11445" y="8176"/>
                    <a:pt x="11006" y="7738"/>
                  </a:cubicBezTo>
                  <a:cubicBezTo>
                    <a:pt x="10984" y="7715"/>
                    <a:pt x="10961" y="7694"/>
                    <a:pt x="10937" y="7671"/>
                  </a:cubicBezTo>
                  <a:cubicBezTo>
                    <a:pt x="10950" y="7641"/>
                    <a:pt x="10963" y="7610"/>
                    <a:pt x="10974" y="7580"/>
                  </a:cubicBezTo>
                  <a:cubicBezTo>
                    <a:pt x="11041" y="7392"/>
                    <a:pt x="11088" y="7197"/>
                    <a:pt x="11109" y="6999"/>
                  </a:cubicBezTo>
                  <a:cubicBezTo>
                    <a:pt x="11130" y="6800"/>
                    <a:pt x="11124" y="6599"/>
                    <a:pt x="11091" y="6402"/>
                  </a:cubicBezTo>
                  <a:cubicBezTo>
                    <a:pt x="11058" y="6207"/>
                    <a:pt x="11001" y="6015"/>
                    <a:pt x="10929" y="5833"/>
                  </a:cubicBezTo>
                  <a:cubicBezTo>
                    <a:pt x="10785" y="5467"/>
                    <a:pt x="10582" y="5133"/>
                    <a:pt x="10423" y="4784"/>
                  </a:cubicBezTo>
                  <a:cubicBezTo>
                    <a:pt x="10342" y="4610"/>
                    <a:pt x="10275" y="4432"/>
                    <a:pt x="10245" y="4246"/>
                  </a:cubicBezTo>
                  <a:cubicBezTo>
                    <a:pt x="10240" y="4223"/>
                    <a:pt x="10239" y="4199"/>
                    <a:pt x="10237" y="4176"/>
                  </a:cubicBezTo>
                  <a:cubicBezTo>
                    <a:pt x="10235" y="4154"/>
                    <a:pt x="10232" y="4130"/>
                    <a:pt x="10232" y="4106"/>
                  </a:cubicBezTo>
                  <a:cubicBezTo>
                    <a:pt x="10233" y="4059"/>
                    <a:pt x="10230" y="4012"/>
                    <a:pt x="10237" y="3966"/>
                  </a:cubicBezTo>
                  <a:cubicBezTo>
                    <a:pt x="10244" y="3870"/>
                    <a:pt x="10269" y="3779"/>
                    <a:pt x="10298" y="3689"/>
                  </a:cubicBezTo>
                  <a:lnTo>
                    <a:pt x="10298" y="3688"/>
                  </a:lnTo>
                  <a:cubicBezTo>
                    <a:pt x="10302" y="3676"/>
                    <a:pt x="10296" y="3663"/>
                    <a:pt x="10283" y="3660"/>
                  </a:cubicBezTo>
                  <a:cubicBezTo>
                    <a:pt x="10281" y="3659"/>
                    <a:pt x="10278" y="3659"/>
                    <a:pt x="10276" y="3659"/>
                  </a:cubicBezTo>
                  <a:cubicBezTo>
                    <a:pt x="10267" y="3659"/>
                    <a:pt x="10260" y="3664"/>
                    <a:pt x="10256" y="3672"/>
                  </a:cubicBezTo>
                  <a:cubicBezTo>
                    <a:pt x="10180" y="3853"/>
                    <a:pt x="10149" y="4058"/>
                    <a:pt x="10175" y="4255"/>
                  </a:cubicBezTo>
                  <a:cubicBezTo>
                    <a:pt x="10197" y="4452"/>
                    <a:pt x="10261" y="4643"/>
                    <a:pt x="10337" y="4822"/>
                  </a:cubicBezTo>
                  <a:cubicBezTo>
                    <a:pt x="10491" y="5181"/>
                    <a:pt x="10683" y="5519"/>
                    <a:pt x="10813" y="5877"/>
                  </a:cubicBezTo>
                  <a:cubicBezTo>
                    <a:pt x="10881" y="6055"/>
                    <a:pt x="10932" y="6237"/>
                    <a:pt x="10961" y="6424"/>
                  </a:cubicBezTo>
                  <a:cubicBezTo>
                    <a:pt x="10989" y="6609"/>
                    <a:pt x="10993" y="6798"/>
                    <a:pt x="10973" y="6985"/>
                  </a:cubicBezTo>
                  <a:cubicBezTo>
                    <a:pt x="10950" y="7181"/>
                    <a:pt x="10900" y="7376"/>
                    <a:pt x="10829" y="7564"/>
                  </a:cubicBezTo>
                  <a:cubicBezTo>
                    <a:pt x="10441" y="7192"/>
                    <a:pt x="10026" y="6847"/>
                    <a:pt x="9595" y="6529"/>
                  </a:cubicBezTo>
                  <a:cubicBezTo>
                    <a:pt x="9080" y="6148"/>
                    <a:pt x="8541" y="5805"/>
                    <a:pt x="7987" y="5487"/>
                  </a:cubicBezTo>
                  <a:cubicBezTo>
                    <a:pt x="8066" y="5260"/>
                    <a:pt x="8127" y="5028"/>
                    <a:pt x="8159" y="4788"/>
                  </a:cubicBezTo>
                  <a:cubicBezTo>
                    <a:pt x="8191" y="4531"/>
                    <a:pt x="8201" y="4273"/>
                    <a:pt x="8183" y="4015"/>
                  </a:cubicBezTo>
                  <a:cubicBezTo>
                    <a:pt x="8162" y="3758"/>
                    <a:pt x="8120" y="3505"/>
                    <a:pt x="8058" y="3255"/>
                  </a:cubicBezTo>
                  <a:cubicBezTo>
                    <a:pt x="7994" y="3007"/>
                    <a:pt x="7912" y="2765"/>
                    <a:pt x="7816" y="2527"/>
                  </a:cubicBezTo>
                  <a:cubicBezTo>
                    <a:pt x="7622" y="2054"/>
                    <a:pt x="7371" y="1608"/>
                    <a:pt x="7085" y="1186"/>
                  </a:cubicBezTo>
                  <a:cubicBezTo>
                    <a:pt x="6942" y="976"/>
                    <a:pt x="6790" y="772"/>
                    <a:pt x="6630" y="575"/>
                  </a:cubicBezTo>
                  <a:cubicBezTo>
                    <a:pt x="6469" y="379"/>
                    <a:pt x="6302" y="187"/>
                    <a:pt x="6121" y="6"/>
                  </a:cubicBezTo>
                  <a:cubicBezTo>
                    <a:pt x="6117" y="3"/>
                    <a:pt x="6112" y="1"/>
                    <a:pt x="6106" y="1"/>
                  </a:cubicBezTo>
                  <a:close/>
                </a:path>
              </a:pathLst>
            </a:custGeom>
            <a:solidFill>
              <a:srgbClr val="0000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4" name="Google Shape;1767;p38">
            <a:extLst>
              <a:ext uri="{FF2B5EF4-FFF2-40B4-BE49-F238E27FC236}">
                <a16:creationId xmlns:a16="http://schemas.microsoft.com/office/drawing/2014/main" id="{31F10F40-30E7-EE59-08CC-AC969687DCA5}"/>
              </a:ext>
            </a:extLst>
          </p:cNvPr>
          <p:cNvGrpSpPr/>
          <p:nvPr/>
        </p:nvGrpSpPr>
        <p:grpSpPr>
          <a:xfrm>
            <a:off x="5979567" y="5586759"/>
            <a:ext cx="520214" cy="234680"/>
            <a:chOff x="2973429" y="1267445"/>
            <a:chExt cx="719920" cy="324772"/>
          </a:xfrm>
        </p:grpSpPr>
        <p:sp>
          <p:nvSpPr>
            <p:cNvPr id="5" name="Google Shape;1768;p38">
              <a:extLst>
                <a:ext uri="{FF2B5EF4-FFF2-40B4-BE49-F238E27FC236}">
                  <a16:creationId xmlns:a16="http://schemas.microsoft.com/office/drawing/2014/main" id="{35F66AED-693C-A64B-45EC-9C2D6724C670}"/>
                </a:ext>
              </a:extLst>
            </p:cNvPr>
            <p:cNvSpPr/>
            <p:nvPr/>
          </p:nvSpPr>
          <p:spPr>
            <a:xfrm>
              <a:off x="2973429" y="1267445"/>
              <a:ext cx="549561" cy="324772"/>
            </a:xfrm>
            <a:custGeom>
              <a:avLst/>
              <a:gdLst/>
              <a:ahLst/>
              <a:cxnLst/>
              <a:rect l="l" t="t" r="r" b="b"/>
              <a:pathLst>
                <a:path w="2413" h="1426" extrusionOk="0">
                  <a:moveTo>
                    <a:pt x="816" y="0"/>
                  </a:moveTo>
                  <a:cubicBezTo>
                    <a:pt x="574" y="0"/>
                    <a:pt x="303" y="53"/>
                    <a:pt x="1" y="181"/>
                  </a:cubicBezTo>
                  <a:cubicBezTo>
                    <a:pt x="1" y="181"/>
                    <a:pt x="475" y="1426"/>
                    <a:pt x="1472" y="1426"/>
                  </a:cubicBezTo>
                  <a:cubicBezTo>
                    <a:pt x="1746" y="1426"/>
                    <a:pt x="2059" y="1332"/>
                    <a:pt x="2413" y="1093"/>
                  </a:cubicBezTo>
                  <a:cubicBezTo>
                    <a:pt x="2413" y="1093"/>
                    <a:pt x="1919" y="0"/>
                    <a:pt x="816" y="0"/>
                  </a:cubicBezTo>
                  <a:close/>
                </a:path>
              </a:pathLst>
            </a:custGeom>
            <a:solidFill>
              <a:srgbClr val="FFCC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 name="Google Shape;1769;p38">
              <a:extLst>
                <a:ext uri="{FF2B5EF4-FFF2-40B4-BE49-F238E27FC236}">
                  <a16:creationId xmlns:a16="http://schemas.microsoft.com/office/drawing/2014/main" id="{DBB4ADBC-EB22-21FF-1F0A-B4A08811A86B}"/>
                </a:ext>
              </a:extLst>
            </p:cNvPr>
            <p:cNvSpPr/>
            <p:nvPr/>
          </p:nvSpPr>
          <p:spPr>
            <a:xfrm>
              <a:off x="3101882" y="1352398"/>
              <a:ext cx="591467" cy="214085"/>
            </a:xfrm>
            <a:custGeom>
              <a:avLst/>
              <a:gdLst/>
              <a:ahLst/>
              <a:cxnLst/>
              <a:rect l="l" t="t" r="r" b="b"/>
              <a:pathLst>
                <a:path w="2597" h="940" extrusionOk="0">
                  <a:moveTo>
                    <a:pt x="25" y="1"/>
                  </a:moveTo>
                  <a:cubicBezTo>
                    <a:pt x="17" y="1"/>
                    <a:pt x="8" y="6"/>
                    <a:pt x="5" y="14"/>
                  </a:cubicBezTo>
                  <a:cubicBezTo>
                    <a:pt x="1" y="25"/>
                    <a:pt x="6" y="39"/>
                    <a:pt x="17" y="43"/>
                  </a:cubicBezTo>
                  <a:cubicBezTo>
                    <a:pt x="34" y="49"/>
                    <a:pt x="1836" y="808"/>
                    <a:pt x="2569" y="939"/>
                  </a:cubicBezTo>
                  <a:lnTo>
                    <a:pt x="2574" y="939"/>
                  </a:lnTo>
                  <a:cubicBezTo>
                    <a:pt x="2584" y="939"/>
                    <a:pt x="2594" y="931"/>
                    <a:pt x="2594" y="922"/>
                  </a:cubicBezTo>
                  <a:cubicBezTo>
                    <a:pt x="2596" y="909"/>
                    <a:pt x="2589" y="899"/>
                    <a:pt x="2576" y="897"/>
                  </a:cubicBezTo>
                  <a:cubicBezTo>
                    <a:pt x="1849" y="767"/>
                    <a:pt x="50" y="11"/>
                    <a:pt x="33" y="2"/>
                  </a:cubicBezTo>
                  <a:cubicBezTo>
                    <a:pt x="31" y="1"/>
                    <a:pt x="28" y="1"/>
                    <a:pt x="25" y="1"/>
                  </a:cubicBezTo>
                  <a:close/>
                </a:path>
              </a:pathLst>
            </a:custGeom>
            <a:solidFill>
              <a:srgbClr val="ACAD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 name="Google Shape;1770;p38">
              <a:extLst>
                <a:ext uri="{FF2B5EF4-FFF2-40B4-BE49-F238E27FC236}">
                  <a16:creationId xmlns:a16="http://schemas.microsoft.com/office/drawing/2014/main" id="{C9A5A07C-6658-2C77-6297-A6202AE800F2}"/>
                </a:ext>
              </a:extLst>
            </p:cNvPr>
            <p:cNvSpPr/>
            <p:nvPr/>
          </p:nvSpPr>
          <p:spPr>
            <a:xfrm>
              <a:off x="3225097" y="1433023"/>
              <a:ext cx="85178" cy="25736"/>
            </a:xfrm>
            <a:custGeom>
              <a:avLst/>
              <a:gdLst/>
              <a:ahLst/>
              <a:cxnLst/>
              <a:rect l="l" t="t" r="r" b="b"/>
              <a:pathLst>
                <a:path w="374" h="113" extrusionOk="0">
                  <a:moveTo>
                    <a:pt x="351" y="0"/>
                  </a:moveTo>
                  <a:cubicBezTo>
                    <a:pt x="349" y="0"/>
                    <a:pt x="347" y="1"/>
                    <a:pt x="346" y="1"/>
                  </a:cubicBezTo>
                  <a:lnTo>
                    <a:pt x="19" y="70"/>
                  </a:lnTo>
                  <a:cubicBezTo>
                    <a:pt x="8" y="72"/>
                    <a:pt x="0" y="83"/>
                    <a:pt x="3" y="94"/>
                  </a:cubicBezTo>
                  <a:cubicBezTo>
                    <a:pt x="6" y="105"/>
                    <a:pt x="15" y="113"/>
                    <a:pt x="24" y="113"/>
                  </a:cubicBezTo>
                  <a:cubicBezTo>
                    <a:pt x="26" y="113"/>
                    <a:pt x="27" y="113"/>
                    <a:pt x="28" y="110"/>
                  </a:cubicBezTo>
                  <a:lnTo>
                    <a:pt x="355" y="43"/>
                  </a:lnTo>
                  <a:cubicBezTo>
                    <a:pt x="366" y="40"/>
                    <a:pt x="374" y="29"/>
                    <a:pt x="371" y="17"/>
                  </a:cubicBezTo>
                  <a:cubicBezTo>
                    <a:pt x="369" y="8"/>
                    <a:pt x="360" y="0"/>
                    <a:pt x="351" y="0"/>
                  </a:cubicBezTo>
                  <a:close/>
                </a:path>
              </a:pathLst>
            </a:custGeom>
            <a:solidFill>
              <a:srgbClr val="ACAD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1771;p38">
              <a:extLst>
                <a:ext uri="{FF2B5EF4-FFF2-40B4-BE49-F238E27FC236}">
                  <a16:creationId xmlns:a16="http://schemas.microsoft.com/office/drawing/2014/main" id="{73FCF530-C57C-014A-211F-71E32316A042}"/>
                </a:ext>
              </a:extLst>
            </p:cNvPr>
            <p:cNvSpPr/>
            <p:nvPr/>
          </p:nvSpPr>
          <p:spPr>
            <a:xfrm>
              <a:off x="3175902" y="1333494"/>
              <a:ext cx="35985" cy="65820"/>
            </a:xfrm>
            <a:custGeom>
              <a:avLst/>
              <a:gdLst/>
              <a:ahLst/>
              <a:cxnLst/>
              <a:rect l="l" t="t" r="r" b="b"/>
              <a:pathLst>
                <a:path w="158" h="289" extrusionOk="0">
                  <a:moveTo>
                    <a:pt x="26" y="0"/>
                  </a:moveTo>
                  <a:cubicBezTo>
                    <a:pt x="23" y="0"/>
                    <a:pt x="20" y="1"/>
                    <a:pt x="17" y="3"/>
                  </a:cubicBezTo>
                  <a:cubicBezTo>
                    <a:pt x="6" y="6"/>
                    <a:pt x="1" y="20"/>
                    <a:pt x="6" y="30"/>
                  </a:cubicBezTo>
                  <a:lnTo>
                    <a:pt x="113" y="276"/>
                  </a:lnTo>
                  <a:cubicBezTo>
                    <a:pt x="117" y="284"/>
                    <a:pt x="125" y="289"/>
                    <a:pt x="133" y="289"/>
                  </a:cubicBezTo>
                  <a:cubicBezTo>
                    <a:pt x="136" y="289"/>
                    <a:pt x="138" y="289"/>
                    <a:pt x="141" y="287"/>
                  </a:cubicBezTo>
                  <a:cubicBezTo>
                    <a:pt x="152" y="282"/>
                    <a:pt x="157" y="269"/>
                    <a:pt x="152" y="258"/>
                  </a:cubicBezTo>
                  <a:lnTo>
                    <a:pt x="45" y="13"/>
                  </a:lnTo>
                  <a:cubicBezTo>
                    <a:pt x="42" y="5"/>
                    <a:pt x="34" y="0"/>
                    <a:pt x="26" y="0"/>
                  </a:cubicBezTo>
                  <a:close/>
                </a:path>
              </a:pathLst>
            </a:custGeom>
            <a:solidFill>
              <a:srgbClr val="ACAD0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23" name="TextBox 22">
            <a:extLst>
              <a:ext uri="{FF2B5EF4-FFF2-40B4-BE49-F238E27FC236}">
                <a16:creationId xmlns:a16="http://schemas.microsoft.com/office/drawing/2014/main" id="{715722EA-3EC8-A055-B306-DE457FF6251D}"/>
              </a:ext>
            </a:extLst>
          </p:cNvPr>
          <p:cNvSpPr txBox="1"/>
          <p:nvPr/>
        </p:nvSpPr>
        <p:spPr>
          <a:xfrm>
            <a:off x="5423573" y="1752335"/>
            <a:ext cx="6670110" cy="4257576"/>
          </a:xfrm>
          <a:prstGeom prst="rect">
            <a:avLst/>
          </a:prstGeom>
          <a:noFill/>
        </p:spPr>
        <p:txBody>
          <a:bodyPr wrap="square">
            <a:spAutoFit/>
          </a:bodyPr>
          <a:lstStyle/>
          <a:p>
            <a:pPr>
              <a:spcAft>
                <a:spcPts val="800"/>
              </a:spcAft>
            </a:pPr>
            <a:r>
              <a:rPr lang="en-US"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T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 </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T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B (vần) </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800"/>
              </a:spcAft>
            </a:pP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T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B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T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B (vần) </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800"/>
              </a:spcAft>
            </a:pP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T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B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B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 </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T </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800"/>
              </a:spcAft>
            </a:pP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B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T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T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B (vần) </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800"/>
              </a:spcAft>
            </a:pP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B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T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B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T </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800"/>
              </a:spcAft>
            </a:pP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T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B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T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B (vần) </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800"/>
              </a:spcAft>
            </a:pP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T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B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B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T</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T </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a:p>
            <a:pPr>
              <a:spcAft>
                <a:spcPts val="800"/>
              </a:spcAft>
            </a:pP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B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T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T </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T – </a:t>
            </a:r>
            <a:r>
              <a:rPr lang="vi-VN" sz="2800" b="1"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B</a:t>
            </a:r>
            <a:r>
              <a:rPr lang="vi-VN" sz="2800" dirty="0">
                <a:solidFill>
                  <a:srgbClr val="FF0000"/>
                </a:solidFill>
                <a:effectLst/>
                <a:latin typeface="Times New Roman" panose="02020603050405020304" pitchFamily="18" charset="0"/>
                <a:ea typeface="Times New Roman" panose="02020603050405020304" pitchFamily="18" charset="0"/>
                <a:cs typeface="Times New Roman" panose="02020603050405020304" pitchFamily="18" charset="0"/>
              </a:rPr>
              <a:t> – B (vần) </a:t>
            </a:r>
            <a:endParaRPr lang="en-SG" sz="2400" dirty="0">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24" name="Google Shape;2819;p37">
            <a:extLst>
              <a:ext uri="{FF2B5EF4-FFF2-40B4-BE49-F238E27FC236}">
                <a16:creationId xmlns:a16="http://schemas.microsoft.com/office/drawing/2014/main" id="{109697DD-5948-E784-6B75-9EE4A0165523}"/>
              </a:ext>
            </a:extLst>
          </p:cNvPr>
          <p:cNvCxnSpPr>
            <a:cxnSpLocks/>
          </p:cNvCxnSpPr>
          <p:nvPr/>
        </p:nvCxnSpPr>
        <p:spPr>
          <a:xfrm rot="10800000" flipH="1">
            <a:off x="4510001" y="2922339"/>
            <a:ext cx="1491300" cy="2383500"/>
          </a:xfrm>
          <a:prstGeom prst="bentConnector3">
            <a:avLst>
              <a:gd name="adj1" fmla="val 49995"/>
            </a:avLst>
          </a:prstGeom>
          <a:noFill/>
          <a:ln w="19050" cap="flat" cmpd="sng">
            <a:solidFill>
              <a:srgbClr val="FF7C35"/>
            </a:solidFill>
            <a:prstDash val="dash"/>
            <a:round/>
            <a:headEnd type="oval" w="med" len="med"/>
            <a:tailEnd type="oval" w="med" len="med"/>
          </a:ln>
        </p:spPr>
      </p:cxnSp>
      <p:cxnSp>
        <p:nvCxnSpPr>
          <p:cNvPr id="26" name="Google Shape;2824;p37">
            <a:extLst>
              <a:ext uri="{FF2B5EF4-FFF2-40B4-BE49-F238E27FC236}">
                <a16:creationId xmlns:a16="http://schemas.microsoft.com/office/drawing/2014/main" id="{0E6F7A7F-575C-1947-7630-A6712E348D08}"/>
              </a:ext>
            </a:extLst>
          </p:cNvPr>
          <p:cNvCxnSpPr>
            <a:endCxn id="33" idx="0"/>
          </p:cNvCxnSpPr>
          <p:nvPr/>
        </p:nvCxnSpPr>
        <p:spPr>
          <a:xfrm>
            <a:off x="2572958" y="2869957"/>
            <a:ext cx="0" cy="508200"/>
          </a:xfrm>
          <a:prstGeom prst="straightConnector1">
            <a:avLst/>
          </a:prstGeom>
          <a:noFill/>
          <a:ln w="19050" cap="flat" cmpd="sng">
            <a:solidFill>
              <a:srgbClr val="FF7C35"/>
            </a:solidFill>
            <a:prstDash val="dash"/>
            <a:round/>
            <a:headEnd type="oval" w="med" len="med"/>
            <a:tailEnd type="oval" w="med" len="med"/>
          </a:ln>
        </p:spPr>
      </p:cxnSp>
      <p:cxnSp>
        <p:nvCxnSpPr>
          <p:cNvPr id="32" name="Google Shape;2827;p37">
            <a:extLst>
              <a:ext uri="{FF2B5EF4-FFF2-40B4-BE49-F238E27FC236}">
                <a16:creationId xmlns:a16="http://schemas.microsoft.com/office/drawing/2014/main" id="{F739E99E-48AE-08E3-91EF-EA9BA80F4208}"/>
              </a:ext>
            </a:extLst>
          </p:cNvPr>
          <p:cNvCxnSpPr>
            <a:cxnSpLocks/>
            <a:stCxn id="33" idx="4"/>
          </p:cNvCxnSpPr>
          <p:nvPr/>
        </p:nvCxnSpPr>
        <p:spPr>
          <a:xfrm flipH="1">
            <a:off x="2570858" y="4190857"/>
            <a:ext cx="2100" cy="567900"/>
          </a:xfrm>
          <a:prstGeom prst="straightConnector1">
            <a:avLst/>
          </a:prstGeom>
          <a:noFill/>
          <a:ln w="19050" cap="flat" cmpd="sng">
            <a:solidFill>
              <a:srgbClr val="FF7C35"/>
            </a:solidFill>
            <a:prstDash val="dash"/>
            <a:round/>
            <a:headEnd type="oval" w="med" len="med"/>
            <a:tailEnd type="oval" w="med" len="med"/>
          </a:ln>
        </p:spPr>
      </p:cxnSp>
      <p:sp>
        <p:nvSpPr>
          <p:cNvPr id="33" name="Google Shape;2826;p37">
            <a:extLst>
              <a:ext uri="{FF2B5EF4-FFF2-40B4-BE49-F238E27FC236}">
                <a16:creationId xmlns:a16="http://schemas.microsoft.com/office/drawing/2014/main" id="{5DB31AB5-FB33-AE10-2AD0-24D32A4BB7DC}"/>
              </a:ext>
            </a:extLst>
          </p:cNvPr>
          <p:cNvSpPr/>
          <p:nvPr/>
        </p:nvSpPr>
        <p:spPr>
          <a:xfrm>
            <a:off x="2166608" y="3378157"/>
            <a:ext cx="812700" cy="812700"/>
          </a:xfrm>
          <a:prstGeom prst="ellipse">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34" name="Google Shape;2828;p37">
            <a:extLst>
              <a:ext uri="{FF2B5EF4-FFF2-40B4-BE49-F238E27FC236}">
                <a16:creationId xmlns:a16="http://schemas.microsoft.com/office/drawing/2014/main" id="{DEC59C04-A88F-1D30-E3A5-A98A4BAA0906}"/>
              </a:ext>
            </a:extLst>
          </p:cNvPr>
          <p:cNvGrpSpPr/>
          <p:nvPr/>
        </p:nvGrpSpPr>
        <p:grpSpPr>
          <a:xfrm>
            <a:off x="212942" y="1281271"/>
            <a:ext cx="4210138" cy="1584678"/>
            <a:chOff x="3802943" y="2365250"/>
            <a:chExt cx="1538100" cy="442500"/>
          </a:xfrm>
          <a:solidFill>
            <a:schemeClr val="accent1">
              <a:lumMod val="20000"/>
              <a:lumOff val="80000"/>
            </a:schemeClr>
          </a:solidFill>
        </p:grpSpPr>
        <p:sp>
          <p:nvSpPr>
            <p:cNvPr id="72" name="Google Shape;2829;p37">
              <a:extLst>
                <a:ext uri="{FF2B5EF4-FFF2-40B4-BE49-F238E27FC236}">
                  <a16:creationId xmlns:a16="http://schemas.microsoft.com/office/drawing/2014/main" id="{84FB3D32-4E20-440C-68D9-F630058FE9DE}"/>
                </a:ext>
              </a:extLst>
            </p:cNvPr>
            <p:cNvSpPr/>
            <p:nvPr/>
          </p:nvSpPr>
          <p:spPr>
            <a:xfrm>
              <a:off x="3803850" y="2367050"/>
              <a:ext cx="1536300" cy="438900"/>
            </a:xfrm>
            <a:prstGeom prst="roundRect">
              <a:avLst>
                <a:gd name="adj" fmla="val 50000"/>
              </a:avLst>
            </a:prstGeom>
            <a:grpFill/>
            <a:ln w="114300" cap="flat" cmpd="sng">
              <a:solidFill>
                <a:srgbClr val="FFFFFF"/>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spcBef>
                  <a:spcPts val="0"/>
                </a:spcBef>
                <a:spcAft>
                  <a:spcPts val="0"/>
                </a:spcAft>
                <a:buClr>
                  <a:srgbClr val="000000"/>
                </a:buClr>
                <a:buSzTx/>
                <a:buFont typeface="Arial"/>
                <a:buNone/>
                <a:tabLst/>
                <a:defRPr/>
              </a:pPr>
              <a:endParaRPr kumimoji="0" sz="2400" b="1" i="0" u="none" strike="noStrike" kern="0" cap="none" spc="0" normalizeH="0" baseline="0" noProof="0">
                <a:ln>
                  <a:noFill/>
                </a:ln>
                <a:solidFill>
                  <a:schemeClr val="tx1"/>
                </a:solidFill>
                <a:effectLst/>
                <a:uLnTx/>
                <a:uFillTx/>
                <a:latin typeface="Arial"/>
                <a:cs typeface="Arial"/>
                <a:sym typeface="Arial"/>
              </a:endParaRPr>
            </a:p>
          </p:txBody>
        </p:sp>
        <p:sp>
          <p:nvSpPr>
            <p:cNvPr id="73" name="Google Shape;2830;p37">
              <a:extLst>
                <a:ext uri="{FF2B5EF4-FFF2-40B4-BE49-F238E27FC236}">
                  <a16:creationId xmlns:a16="http://schemas.microsoft.com/office/drawing/2014/main" id="{B136C6B8-D681-C973-A9CA-8E3522D0482F}"/>
                </a:ext>
              </a:extLst>
            </p:cNvPr>
            <p:cNvSpPr/>
            <p:nvPr/>
          </p:nvSpPr>
          <p:spPr>
            <a:xfrm>
              <a:off x="3802943" y="2365250"/>
              <a:ext cx="1538100" cy="442500"/>
            </a:xfrm>
            <a:prstGeom prst="roundRect">
              <a:avLst>
                <a:gd name="adj" fmla="val 50000"/>
              </a:avLst>
            </a:prstGeom>
            <a:grp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spcAft>
                  <a:spcPts val="800"/>
                </a:spcAft>
              </a:pPr>
              <a:r>
                <a:rPr lang="vi-VN" sz="3200" b="1" i="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Hạc lâu</a:t>
              </a:r>
              <a:r>
                <a:rPr lang="vi-VN" sz="3200" b="1" dirty="0">
                  <a:solidFill>
                    <a:schemeClr val="tx1"/>
                  </a:solidFill>
                  <a:effectLst/>
                  <a:latin typeface="Times New Roman" panose="02020603050405020304" pitchFamily="18" charset="0"/>
                  <a:ea typeface="Times New Roman" panose="02020603050405020304" pitchFamily="18" charset="0"/>
                  <a:cs typeface="Times New Roman" panose="02020603050405020304" pitchFamily="18" charset="0"/>
                </a:rPr>
                <a:t> là bài thơ thất ngôn bát cú luật bằng vần bằng.</a:t>
              </a:r>
              <a:endParaRPr lang="en-SG" sz="3200" b="1" dirty="0">
                <a:solidFill>
                  <a:schemeClr val="tx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grpSp>
        <p:nvGrpSpPr>
          <p:cNvPr id="41" name="Google Shape;2843;p37">
            <a:extLst>
              <a:ext uri="{FF2B5EF4-FFF2-40B4-BE49-F238E27FC236}">
                <a16:creationId xmlns:a16="http://schemas.microsoft.com/office/drawing/2014/main" id="{C0A77659-3A78-0179-4055-AAB892ADC2DF}"/>
              </a:ext>
            </a:extLst>
          </p:cNvPr>
          <p:cNvGrpSpPr/>
          <p:nvPr/>
        </p:nvGrpSpPr>
        <p:grpSpPr>
          <a:xfrm>
            <a:off x="2125268" y="3365348"/>
            <a:ext cx="895480" cy="899848"/>
            <a:chOff x="312766" y="80708"/>
            <a:chExt cx="1860932" cy="1869620"/>
          </a:xfrm>
        </p:grpSpPr>
        <p:sp>
          <p:nvSpPr>
            <p:cNvPr id="61" name="Google Shape;2844;p37">
              <a:extLst>
                <a:ext uri="{FF2B5EF4-FFF2-40B4-BE49-F238E27FC236}">
                  <a16:creationId xmlns:a16="http://schemas.microsoft.com/office/drawing/2014/main" id="{DC7327F9-371A-24F8-5D2E-A13569F96024}"/>
                </a:ext>
              </a:extLst>
            </p:cNvPr>
            <p:cNvSpPr/>
            <p:nvPr/>
          </p:nvSpPr>
          <p:spPr>
            <a:xfrm>
              <a:off x="312770" y="80732"/>
              <a:ext cx="1860928" cy="1869566"/>
            </a:xfrm>
            <a:custGeom>
              <a:avLst/>
              <a:gdLst/>
              <a:ahLst/>
              <a:cxnLst/>
              <a:rect l="l" t="t" r="r" b="b"/>
              <a:pathLst>
                <a:path w="34363" h="34556" extrusionOk="0">
                  <a:moveTo>
                    <a:pt x="32924" y="17061"/>
                  </a:moveTo>
                  <a:cubicBezTo>
                    <a:pt x="34363" y="16082"/>
                    <a:pt x="34188" y="14835"/>
                    <a:pt x="32536" y="14288"/>
                  </a:cubicBezTo>
                  <a:lnTo>
                    <a:pt x="26302" y="12226"/>
                  </a:lnTo>
                  <a:cubicBezTo>
                    <a:pt x="24649" y="11680"/>
                    <a:pt x="22899" y="9867"/>
                    <a:pt x="22413" y="8196"/>
                  </a:cubicBezTo>
                  <a:lnTo>
                    <a:pt x="20578" y="1891"/>
                  </a:lnTo>
                  <a:cubicBezTo>
                    <a:pt x="20092" y="220"/>
                    <a:pt x="18850" y="0"/>
                    <a:pt x="17820" y="1403"/>
                  </a:cubicBezTo>
                  <a:lnTo>
                    <a:pt x="13933" y="6693"/>
                  </a:lnTo>
                  <a:cubicBezTo>
                    <a:pt x="12902" y="8095"/>
                    <a:pt x="10636" y="9199"/>
                    <a:pt x="8895" y="9144"/>
                  </a:cubicBezTo>
                  <a:lnTo>
                    <a:pt x="2332" y="8942"/>
                  </a:lnTo>
                  <a:cubicBezTo>
                    <a:pt x="592" y="8888"/>
                    <a:pt x="1" y="10000"/>
                    <a:pt x="1015" y="11413"/>
                  </a:cubicBezTo>
                  <a:lnTo>
                    <a:pt x="4846" y="16744"/>
                  </a:lnTo>
                  <a:cubicBezTo>
                    <a:pt x="5861" y="18157"/>
                    <a:pt x="6210" y="20654"/>
                    <a:pt x="5621" y="22291"/>
                  </a:cubicBezTo>
                  <a:lnTo>
                    <a:pt x="3399" y="28471"/>
                  </a:lnTo>
                  <a:cubicBezTo>
                    <a:pt x="2810" y="30110"/>
                    <a:pt x="3684" y="31017"/>
                    <a:pt x="5343" y="30487"/>
                  </a:cubicBezTo>
                  <a:lnTo>
                    <a:pt x="11599" y="28492"/>
                  </a:lnTo>
                  <a:cubicBezTo>
                    <a:pt x="13258" y="27963"/>
                    <a:pt x="15739" y="28402"/>
                    <a:pt x="17115" y="29469"/>
                  </a:cubicBezTo>
                  <a:lnTo>
                    <a:pt x="22304" y="33491"/>
                  </a:lnTo>
                  <a:cubicBezTo>
                    <a:pt x="23679" y="34556"/>
                    <a:pt x="24813" y="34005"/>
                    <a:pt x="24822" y="32264"/>
                  </a:cubicBezTo>
                  <a:lnTo>
                    <a:pt x="24857" y="25697"/>
                  </a:lnTo>
                  <a:cubicBezTo>
                    <a:pt x="24866" y="23958"/>
                    <a:pt x="26051" y="21732"/>
                    <a:pt x="27489" y="20754"/>
                  </a:cubicBezTo>
                  <a:close/>
                </a:path>
              </a:pathLst>
            </a:custGeom>
            <a:solidFill>
              <a:srgbClr val="FFFFFF"/>
            </a:solidFill>
            <a:ln w="152400" cap="flat" cmpd="sng">
              <a:solidFill>
                <a:srgbClr val="FFFFFF"/>
              </a:solidFill>
              <a:prstDash val="solid"/>
              <a:round/>
              <a:headEnd type="none" w="sm" len="sm"/>
              <a:tailEnd type="none" w="sm" len="sm"/>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2845;p37">
              <a:extLst>
                <a:ext uri="{FF2B5EF4-FFF2-40B4-BE49-F238E27FC236}">
                  <a16:creationId xmlns:a16="http://schemas.microsoft.com/office/drawing/2014/main" id="{55B397A3-5138-FBE5-F783-DE68EA0D415C}"/>
                </a:ext>
              </a:extLst>
            </p:cNvPr>
            <p:cNvSpPr/>
            <p:nvPr/>
          </p:nvSpPr>
          <p:spPr>
            <a:xfrm>
              <a:off x="312766" y="80708"/>
              <a:ext cx="1860928" cy="1869620"/>
            </a:xfrm>
            <a:custGeom>
              <a:avLst/>
              <a:gdLst/>
              <a:ahLst/>
              <a:cxnLst/>
              <a:rect l="l" t="t" r="r" b="b"/>
              <a:pathLst>
                <a:path w="34363" h="34557" extrusionOk="0">
                  <a:moveTo>
                    <a:pt x="32923" y="17061"/>
                  </a:moveTo>
                  <a:cubicBezTo>
                    <a:pt x="34362" y="16083"/>
                    <a:pt x="34188" y="14835"/>
                    <a:pt x="32535" y="14289"/>
                  </a:cubicBezTo>
                  <a:lnTo>
                    <a:pt x="26301" y="12227"/>
                  </a:lnTo>
                  <a:cubicBezTo>
                    <a:pt x="24649" y="11680"/>
                    <a:pt x="22899" y="9867"/>
                    <a:pt x="22411" y="8196"/>
                  </a:cubicBezTo>
                  <a:lnTo>
                    <a:pt x="20576" y="1892"/>
                  </a:lnTo>
                  <a:cubicBezTo>
                    <a:pt x="20089" y="220"/>
                    <a:pt x="18849" y="1"/>
                    <a:pt x="17819" y="1404"/>
                  </a:cubicBezTo>
                  <a:lnTo>
                    <a:pt x="13932" y="6696"/>
                  </a:lnTo>
                  <a:cubicBezTo>
                    <a:pt x="12902" y="8098"/>
                    <a:pt x="10635" y="9202"/>
                    <a:pt x="8896" y="9147"/>
                  </a:cubicBezTo>
                  <a:lnTo>
                    <a:pt x="2332" y="8942"/>
                  </a:lnTo>
                  <a:cubicBezTo>
                    <a:pt x="592" y="8889"/>
                    <a:pt x="0" y="10001"/>
                    <a:pt x="1014" y="11413"/>
                  </a:cubicBezTo>
                  <a:lnTo>
                    <a:pt x="4845" y="16745"/>
                  </a:lnTo>
                  <a:cubicBezTo>
                    <a:pt x="5861" y="18158"/>
                    <a:pt x="6209" y="20655"/>
                    <a:pt x="5620" y="22292"/>
                  </a:cubicBezTo>
                  <a:lnTo>
                    <a:pt x="3400" y="28472"/>
                  </a:lnTo>
                  <a:cubicBezTo>
                    <a:pt x="2810" y="30110"/>
                    <a:pt x="3685" y="31017"/>
                    <a:pt x="5343" y="30488"/>
                  </a:cubicBezTo>
                  <a:lnTo>
                    <a:pt x="11600" y="28493"/>
                  </a:lnTo>
                  <a:cubicBezTo>
                    <a:pt x="13258" y="27964"/>
                    <a:pt x="15740" y="28404"/>
                    <a:pt x="17116" y="29470"/>
                  </a:cubicBezTo>
                  <a:lnTo>
                    <a:pt x="22305" y="33492"/>
                  </a:lnTo>
                  <a:cubicBezTo>
                    <a:pt x="23680" y="34557"/>
                    <a:pt x="24813" y="34007"/>
                    <a:pt x="24822" y="32265"/>
                  </a:cubicBezTo>
                  <a:lnTo>
                    <a:pt x="24859" y="25699"/>
                  </a:lnTo>
                  <a:cubicBezTo>
                    <a:pt x="24867" y="23959"/>
                    <a:pt x="26053" y="21734"/>
                    <a:pt x="27491" y="20755"/>
                  </a:cubicBezTo>
                  <a:close/>
                </a:path>
              </a:pathLst>
            </a:custGeom>
            <a:solidFill>
              <a:srgbClr val="FFC38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dirty="0">
                <a:ln>
                  <a:noFill/>
                </a:ln>
                <a:solidFill>
                  <a:srgbClr val="000000"/>
                </a:solidFill>
                <a:effectLst/>
                <a:uLnTx/>
                <a:uFillTx/>
                <a:latin typeface="Arial"/>
                <a:cs typeface="Arial"/>
                <a:sym typeface="Arial"/>
              </a:endParaRPr>
            </a:p>
          </p:txBody>
        </p:sp>
      </p:grpSp>
      <p:sp>
        <p:nvSpPr>
          <p:cNvPr id="74" name="Freeform 9">
            <a:extLst>
              <a:ext uri="{FF2B5EF4-FFF2-40B4-BE49-F238E27FC236}">
                <a16:creationId xmlns:a16="http://schemas.microsoft.com/office/drawing/2014/main" id="{B52B093D-9BC2-9AE8-734E-CBD9F940281F}"/>
              </a:ext>
            </a:extLst>
          </p:cNvPr>
          <p:cNvSpPr/>
          <p:nvPr/>
        </p:nvSpPr>
        <p:spPr>
          <a:xfrm flipH="1">
            <a:off x="113599" y="4704870"/>
            <a:ext cx="4540840" cy="1403748"/>
          </a:xfrm>
          <a:custGeom>
            <a:avLst/>
            <a:gdLst/>
            <a:ahLst/>
            <a:cxnLst/>
            <a:rect l="l" t="t" r="r" b="b"/>
            <a:pathLst>
              <a:path w="9464699" h="1239919">
                <a:moveTo>
                  <a:pt x="9464700" y="0"/>
                </a:moveTo>
                <a:lnTo>
                  <a:pt x="0" y="0"/>
                </a:lnTo>
                <a:lnTo>
                  <a:pt x="0" y="1239919"/>
                </a:lnTo>
                <a:lnTo>
                  <a:pt x="9464700" y="1239919"/>
                </a:lnTo>
                <a:lnTo>
                  <a:pt x="9464700" y="0"/>
                </a:lnTo>
                <a:close/>
              </a:path>
            </a:pathLst>
          </a:custGeom>
          <a:blipFill>
            <a:blip r:embed="rId8"/>
            <a:stretch>
              <a:fillRect l="-7720" t="-33154" r="-45801" b="-984529"/>
            </a:stretch>
          </a:blipFill>
        </p:spPr>
        <p:txBody>
          <a:bodyPr/>
          <a:lstStyle/>
          <a:p>
            <a:pPr defTabSz="609630"/>
            <a:endParaRPr lang="en-SG" sz="1200">
              <a:solidFill>
                <a:prstClr val="black"/>
              </a:solidFill>
              <a:latin typeface="Calibri"/>
            </a:endParaRPr>
          </a:p>
        </p:txBody>
      </p:sp>
      <p:sp>
        <p:nvSpPr>
          <p:cNvPr id="75" name="TextBox 74">
            <a:extLst>
              <a:ext uri="{FF2B5EF4-FFF2-40B4-BE49-F238E27FC236}">
                <a16:creationId xmlns:a16="http://schemas.microsoft.com/office/drawing/2014/main" id="{9D0CD760-8389-8A21-34FC-63EF0D8570BB}"/>
              </a:ext>
            </a:extLst>
          </p:cNvPr>
          <p:cNvSpPr txBox="1"/>
          <p:nvPr/>
        </p:nvSpPr>
        <p:spPr>
          <a:xfrm>
            <a:off x="134138" y="4895227"/>
            <a:ext cx="4520301" cy="1077218"/>
          </a:xfrm>
          <a:prstGeom prst="rect">
            <a:avLst/>
          </a:prstGeom>
          <a:noFill/>
        </p:spPr>
        <p:txBody>
          <a:bodyPr wrap="square">
            <a:spAutoFit/>
          </a:bodyPr>
          <a:lstStyle/>
          <a:p>
            <a:r>
              <a:rPr lang="vi-VN" sz="3200" b="1" dirty="0">
                <a:latin typeface="+mj-lt"/>
              </a:rPr>
              <a:t>Bảng luật thơ thất ngôn bát cú luật vần bằng</a:t>
            </a:r>
            <a:endParaRPr lang="en-SG" sz="3200" b="1" dirty="0">
              <a:latin typeface="+mj-lt"/>
            </a:endParaRPr>
          </a:p>
        </p:txBody>
      </p:sp>
    </p:spTree>
    <p:custDataLst>
      <p:tags r:id="rId1"/>
    </p:custDataLst>
    <p:extLst>
      <p:ext uri="{BB962C8B-B14F-4D97-AF65-F5344CB8AC3E}">
        <p14:creationId xmlns:p14="http://schemas.microsoft.com/office/powerpoint/2010/main" val="420647684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4"/>
                                        </p:tgtEl>
                                        <p:attrNameLst>
                                          <p:attrName>style.visibility</p:attrName>
                                        </p:attrNameLst>
                                      </p:cBhvr>
                                      <p:to>
                                        <p:strVal val="visible"/>
                                      </p:to>
                                    </p:set>
                                    <p:animEffect transition="in" filter="barn(inVertical)">
                                      <p:cBhvr>
                                        <p:cTn id="7" dur="500"/>
                                        <p:tgtEl>
                                          <p:spTgt spid="34"/>
                                        </p:tgtEl>
                                      </p:cBhvr>
                                    </p:animEffect>
                                  </p:childTnLst>
                                </p:cTn>
                              </p:par>
                              <p:par>
                                <p:cTn id="8" presetID="16" presetClass="entr" presetSubtype="21" fill="hold"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barn(inVertical)">
                                      <p:cBhvr>
                                        <p:cTn id="10" dur="500"/>
                                        <p:tgtEl>
                                          <p:spTgt spid="26"/>
                                        </p:tgtEl>
                                      </p:cBhvr>
                                    </p:animEffect>
                                  </p:childTnLst>
                                </p:cTn>
                              </p:par>
                              <p:par>
                                <p:cTn id="11" presetID="16" presetClass="entr" presetSubtype="21" fill="hold" nodeType="withEffect">
                                  <p:stCondLst>
                                    <p:cond delay="0"/>
                                  </p:stCondLst>
                                  <p:childTnLst>
                                    <p:set>
                                      <p:cBhvr>
                                        <p:cTn id="12" dur="1" fill="hold">
                                          <p:stCondLst>
                                            <p:cond delay="0"/>
                                          </p:stCondLst>
                                        </p:cTn>
                                        <p:tgtEl>
                                          <p:spTgt spid="41"/>
                                        </p:tgtEl>
                                        <p:attrNameLst>
                                          <p:attrName>style.visibility</p:attrName>
                                        </p:attrNameLst>
                                      </p:cBhvr>
                                      <p:to>
                                        <p:strVal val="visible"/>
                                      </p:to>
                                    </p:set>
                                    <p:animEffect transition="in" filter="barn(inVertical)">
                                      <p:cBhvr>
                                        <p:cTn id="13" dur="500"/>
                                        <p:tgtEl>
                                          <p:spTgt spid="41"/>
                                        </p:tgtEl>
                                      </p:cBhvr>
                                    </p:animEffect>
                                  </p:childTnLst>
                                </p:cTn>
                              </p:par>
                              <p:par>
                                <p:cTn id="14" presetID="16" presetClass="entr" presetSubtype="21" fill="hold"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barn(inVertical)">
                                      <p:cBhvr>
                                        <p:cTn id="16" dur="500"/>
                                        <p:tgtEl>
                                          <p:spTgt spid="32"/>
                                        </p:tgtEl>
                                      </p:cBhvr>
                                    </p:animEffect>
                                  </p:childTnLst>
                                </p:cTn>
                              </p:par>
                              <p:par>
                                <p:cTn id="17" presetID="16" presetClass="entr" presetSubtype="21" fill="hold" grpId="0" nodeType="withEffect">
                                  <p:stCondLst>
                                    <p:cond delay="0"/>
                                  </p:stCondLst>
                                  <p:childTnLst>
                                    <p:set>
                                      <p:cBhvr>
                                        <p:cTn id="18" dur="1" fill="hold">
                                          <p:stCondLst>
                                            <p:cond delay="0"/>
                                          </p:stCondLst>
                                        </p:cTn>
                                        <p:tgtEl>
                                          <p:spTgt spid="74"/>
                                        </p:tgtEl>
                                        <p:attrNameLst>
                                          <p:attrName>style.visibility</p:attrName>
                                        </p:attrNameLst>
                                      </p:cBhvr>
                                      <p:to>
                                        <p:strVal val="visible"/>
                                      </p:to>
                                    </p:set>
                                    <p:animEffect transition="in" filter="barn(inVertical)">
                                      <p:cBhvr>
                                        <p:cTn id="19" dur="500"/>
                                        <p:tgtEl>
                                          <p:spTgt spid="74"/>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75"/>
                                        </p:tgtEl>
                                        <p:attrNameLst>
                                          <p:attrName>style.visibility</p:attrName>
                                        </p:attrNameLst>
                                      </p:cBhvr>
                                      <p:to>
                                        <p:strVal val="visible"/>
                                      </p:to>
                                    </p:set>
                                    <p:animEffect transition="in" filter="barn(inVertical)">
                                      <p:cBhvr>
                                        <p:cTn id="24" dur="500"/>
                                        <p:tgtEl>
                                          <p:spTgt spid="75"/>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barn(inVertical)">
                                      <p:cBhvr>
                                        <p:cTn id="29" dur="500"/>
                                        <p:tgtEl>
                                          <p:spTgt spid="24"/>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23"/>
                                        </p:tgtEl>
                                        <p:attrNameLst>
                                          <p:attrName>style.visibility</p:attrName>
                                        </p:attrNameLst>
                                      </p:cBhvr>
                                      <p:to>
                                        <p:strVal val="visible"/>
                                      </p:to>
                                    </p:set>
                                    <p:animEffect transition="in" filter="barn(inVertical)">
                                      <p:cBhvr>
                                        <p:cTn id="32" dur="500"/>
                                        <p:tgtEl>
                                          <p:spTgt spid="23"/>
                                        </p:tgtEl>
                                      </p:cBhvr>
                                    </p:animEffect>
                                  </p:childTnLst>
                                </p:cTn>
                              </p:par>
                              <p:par>
                                <p:cTn id="33" presetID="16" presetClass="entr" presetSubtype="21" fill="hold" nodeType="withEffect">
                                  <p:stCondLst>
                                    <p:cond delay="0"/>
                                  </p:stCondLst>
                                  <p:childTnLst>
                                    <p:set>
                                      <p:cBhvr>
                                        <p:cTn id="34" dur="1" fill="hold">
                                          <p:stCondLst>
                                            <p:cond delay="0"/>
                                          </p:stCondLst>
                                        </p:cTn>
                                        <p:tgtEl>
                                          <p:spTgt spid="2"/>
                                        </p:tgtEl>
                                        <p:attrNameLst>
                                          <p:attrName>style.visibility</p:attrName>
                                        </p:attrNameLst>
                                      </p:cBhvr>
                                      <p:to>
                                        <p:strVal val="visible"/>
                                      </p:to>
                                    </p:set>
                                    <p:animEffect transition="in" filter="barn(inVertical)">
                                      <p:cBhvr>
                                        <p:cTn id="35"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74" grpId="0" animBg="1"/>
      <p:bldP spid="75" grpId="0"/>
    </p:bldLst>
  </p:timing>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FCFEF1"/>
        </a:solidFill>
        <a:effectLst/>
      </p:bgPr>
    </p:bg>
    <p:spTree>
      <p:nvGrpSpPr>
        <p:cNvPr id="1" name=""/>
        <p:cNvGrpSpPr/>
        <p:nvPr/>
      </p:nvGrpSpPr>
      <p:grpSpPr>
        <a:xfrm>
          <a:off x="0" y="0"/>
          <a:ext cx="0" cy="0"/>
          <a:chOff x="0" y="0"/>
          <a:chExt cx="0" cy="0"/>
        </a:xfrm>
      </p:grpSpPr>
      <p:pic>
        <p:nvPicPr>
          <p:cNvPr id="2" name="图片 21">
            <a:extLst>
              <a:ext uri="{FF2B5EF4-FFF2-40B4-BE49-F238E27FC236}">
                <a16:creationId xmlns:a16="http://schemas.microsoft.com/office/drawing/2014/main" id="{0B891C97-6A12-4F43-95B0-AF60290FCE15}"/>
              </a:ext>
            </a:extLst>
          </p:cNvPr>
          <p:cNvPicPr>
            <a:picLocks noChangeAspect="1"/>
          </p:cNvPicPr>
          <p:nvPr/>
        </p:nvPicPr>
        <p:blipFill rotWithShape="1">
          <a:blip r:embed="rId3" cstate="screen">
            <a:extLst>
              <a:ext uri="{BEBA8EAE-BF5A-486C-A8C5-ECC9F3942E4B}">
                <a14:imgProps xmlns:a14="http://schemas.microsoft.com/office/drawing/2010/main">
                  <a14:imgLayer r:embed="rId4">
                    <a14:imgEffect>
                      <a14:saturation sat="0"/>
                    </a14:imgEffect>
                  </a14:imgLayer>
                </a14:imgProps>
              </a:ext>
            </a:extLst>
          </a:blip>
          <a:srcRect/>
          <a:stretch>
            <a:fillRect/>
          </a:stretch>
        </p:blipFill>
        <p:spPr>
          <a:xfrm flipH="1">
            <a:off x="9292377" y="4075102"/>
            <a:ext cx="5219699" cy="2621204"/>
          </a:xfrm>
          <a:prstGeom prst="rect">
            <a:avLst/>
          </a:prstGeom>
        </p:spPr>
      </p:pic>
      <p:grpSp>
        <p:nvGrpSpPr>
          <p:cNvPr id="6" name="Group 6"/>
          <p:cNvGrpSpPr/>
          <p:nvPr/>
        </p:nvGrpSpPr>
        <p:grpSpPr>
          <a:xfrm>
            <a:off x="313842" y="1038860"/>
            <a:ext cx="4491077" cy="5473643"/>
            <a:chOff x="0" y="0"/>
            <a:chExt cx="1447998" cy="2066999"/>
          </a:xfrm>
        </p:grpSpPr>
        <p:sp>
          <p:nvSpPr>
            <p:cNvPr id="7" name="Freeform 7"/>
            <p:cNvSpPr/>
            <p:nvPr/>
          </p:nvSpPr>
          <p:spPr>
            <a:xfrm>
              <a:off x="0" y="0"/>
              <a:ext cx="1447998" cy="2066999"/>
            </a:xfrm>
            <a:custGeom>
              <a:avLst/>
              <a:gdLst/>
              <a:ahLst/>
              <a:cxnLst/>
              <a:rect l="l" t="t" r="r" b="b"/>
              <a:pathLst>
                <a:path w="1447998" h="2066999">
                  <a:moveTo>
                    <a:pt x="18031" y="0"/>
                  </a:moveTo>
                  <a:lnTo>
                    <a:pt x="1429967" y="0"/>
                  </a:lnTo>
                  <a:cubicBezTo>
                    <a:pt x="1439925" y="0"/>
                    <a:pt x="1447998" y="8073"/>
                    <a:pt x="1447998" y="18031"/>
                  </a:cubicBezTo>
                  <a:lnTo>
                    <a:pt x="1447998" y="2048968"/>
                  </a:lnTo>
                  <a:cubicBezTo>
                    <a:pt x="1447998" y="2053750"/>
                    <a:pt x="1446098" y="2058336"/>
                    <a:pt x="1442717" y="2061718"/>
                  </a:cubicBezTo>
                  <a:cubicBezTo>
                    <a:pt x="1439335" y="2065099"/>
                    <a:pt x="1434749" y="2066999"/>
                    <a:pt x="1429967" y="2066999"/>
                  </a:cubicBezTo>
                  <a:lnTo>
                    <a:pt x="18031" y="2066999"/>
                  </a:lnTo>
                  <a:cubicBezTo>
                    <a:pt x="8073" y="2066999"/>
                    <a:pt x="0" y="2058926"/>
                    <a:pt x="0" y="2048968"/>
                  </a:cubicBezTo>
                  <a:lnTo>
                    <a:pt x="0" y="18031"/>
                  </a:lnTo>
                  <a:cubicBezTo>
                    <a:pt x="0" y="8073"/>
                    <a:pt x="8073" y="0"/>
                    <a:pt x="18031" y="0"/>
                  </a:cubicBezTo>
                  <a:close/>
                </a:path>
              </a:pathLst>
            </a:custGeom>
            <a:solidFill>
              <a:schemeClr val="accent6">
                <a:lumMod val="20000"/>
                <a:lumOff val="80000"/>
              </a:schemeClr>
            </a:solidFill>
            <a:ln w="19050" cap="sq">
              <a:solidFill>
                <a:srgbClr val="000000"/>
              </a:solidFill>
              <a:prstDash val="solid"/>
              <a:miter/>
            </a:ln>
          </p:spPr>
          <p:txBody>
            <a:bodyPr/>
            <a:lstStyle/>
            <a:p>
              <a:endParaRPr lang="en-SG"/>
            </a:p>
          </p:txBody>
        </p:sp>
        <p:sp>
          <p:nvSpPr>
            <p:cNvPr id="8" name="TextBox 8"/>
            <p:cNvSpPr txBox="1"/>
            <p:nvPr/>
          </p:nvSpPr>
          <p:spPr>
            <a:xfrm>
              <a:off x="0" y="-47625"/>
              <a:ext cx="1447998" cy="2114624"/>
            </a:xfrm>
            <a:prstGeom prst="rect">
              <a:avLst/>
            </a:prstGeom>
          </p:spPr>
          <p:txBody>
            <a:bodyPr lIns="33867" tIns="33867" rIns="33867" bIns="33867" rtlCol="0" anchor="ctr"/>
            <a:lstStyle/>
            <a:p>
              <a:pPr algn="ctr" defTabSz="609630">
                <a:lnSpc>
                  <a:spcPts val="2140"/>
                </a:lnSpc>
              </a:pPr>
              <a:endParaRPr sz="1200">
                <a:solidFill>
                  <a:prstClr val="black"/>
                </a:solidFill>
                <a:latin typeface="Calibri"/>
              </a:endParaRPr>
            </a:p>
          </p:txBody>
        </p:sp>
      </p:grpSp>
      <p:sp>
        <p:nvSpPr>
          <p:cNvPr id="9" name="Freeform 9"/>
          <p:cNvSpPr/>
          <p:nvPr/>
        </p:nvSpPr>
        <p:spPr>
          <a:xfrm rot="-78655">
            <a:off x="1756281" y="909280"/>
            <a:ext cx="1168351" cy="259161"/>
          </a:xfrm>
          <a:custGeom>
            <a:avLst/>
            <a:gdLst/>
            <a:ahLst/>
            <a:cxnLst/>
            <a:rect l="l" t="t" r="r" b="b"/>
            <a:pathLst>
              <a:path w="1752527" h="388742">
                <a:moveTo>
                  <a:pt x="0" y="0"/>
                </a:moveTo>
                <a:lnTo>
                  <a:pt x="1752527" y="0"/>
                </a:lnTo>
                <a:lnTo>
                  <a:pt x="1752527" y="388742"/>
                </a:lnTo>
                <a:lnTo>
                  <a:pt x="0" y="388742"/>
                </a:lnTo>
                <a:lnTo>
                  <a:pt x="0" y="0"/>
                </a:lnTo>
                <a:close/>
              </a:path>
            </a:pathLst>
          </a:custGeom>
          <a:blipFill>
            <a:blip r:embed="rId5">
              <a:extLst>
                <a:ext uri="{96DAC541-7B7A-43D3-8B79-37D633B846F1}">
                  <asvg:svgBlip xmlns:asvg="http://schemas.microsoft.com/office/drawing/2016/SVG/main" r:embed="rId6"/>
                </a:ext>
              </a:extLst>
            </a:blip>
            <a:stretch>
              <a:fillRect/>
            </a:stretch>
          </a:blipFill>
        </p:spPr>
        <p:txBody>
          <a:bodyPr/>
          <a:lstStyle/>
          <a:p>
            <a:endParaRPr lang="en-SG"/>
          </a:p>
        </p:txBody>
      </p:sp>
      <p:sp>
        <p:nvSpPr>
          <p:cNvPr id="11" name="Freeform 11"/>
          <p:cNvSpPr/>
          <p:nvPr/>
        </p:nvSpPr>
        <p:spPr>
          <a:xfrm>
            <a:off x="5057394" y="-413360"/>
            <a:ext cx="3530774" cy="4295371"/>
          </a:xfrm>
          <a:custGeom>
            <a:avLst/>
            <a:gdLst/>
            <a:ahLst/>
            <a:cxnLst/>
            <a:rect l="l" t="t" r="r" b="b"/>
            <a:pathLst>
              <a:path w="2815734" h="3212974">
                <a:moveTo>
                  <a:pt x="0" y="0"/>
                </a:moveTo>
                <a:lnTo>
                  <a:pt x="2815734" y="0"/>
                </a:lnTo>
                <a:lnTo>
                  <a:pt x="2815734" y="3212974"/>
                </a:lnTo>
                <a:lnTo>
                  <a:pt x="0" y="3212974"/>
                </a:lnTo>
                <a:lnTo>
                  <a:pt x="0" y="0"/>
                </a:lnTo>
                <a:close/>
              </a:path>
            </a:pathLst>
          </a:custGeom>
          <a:blipFill>
            <a:blip r:embed="rId7">
              <a:extLst>
                <a:ext uri="{96DAC541-7B7A-43D3-8B79-37D633B846F1}">
                  <asvg:svgBlip xmlns:asvg="http://schemas.microsoft.com/office/drawing/2016/SVG/main" r:embed="rId8"/>
                </a:ext>
              </a:extLst>
            </a:blip>
            <a:stretch>
              <a:fillRect/>
            </a:stretch>
          </a:blipFill>
        </p:spPr>
        <p:txBody>
          <a:bodyPr/>
          <a:lstStyle/>
          <a:p>
            <a:endParaRPr lang="en-SG" dirty="0"/>
          </a:p>
        </p:txBody>
      </p:sp>
      <p:sp>
        <p:nvSpPr>
          <p:cNvPr id="12" name="Freeform 12"/>
          <p:cNvSpPr/>
          <p:nvPr/>
        </p:nvSpPr>
        <p:spPr>
          <a:xfrm rot="-999048">
            <a:off x="3582305" y="455700"/>
            <a:ext cx="1524910" cy="518469"/>
          </a:xfrm>
          <a:custGeom>
            <a:avLst/>
            <a:gdLst/>
            <a:ahLst/>
            <a:cxnLst/>
            <a:rect l="l" t="t" r="r" b="b"/>
            <a:pathLst>
              <a:path w="2287365" h="777704">
                <a:moveTo>
                  <a:pt x="0" y="0"/>
                </a:moveTo>
                <a:lnTo>
                  <a:pt x="2287364" y="0"/>
                </a:lnTo>
                <a:lnTo>
                  <a:pt x="2287364" y="777704"/>
                </a:lnTo>
                <a:lnTo>
                  <a:pt x="0" y="777704"/>
                </a:lnTo>
                <a:lnTo>
                  <a:pt x="0" y="0"/>
                </a:lnTo>
                <a:close/>
              </a:path>
            </a:pathLst>
          </a:custGeom>
          <a:blipFill>
            <a:blip r:embed="rId9">
              <a:extLst>
                <a:ext uri="{96DAC541-7B7A-43D3-8B79-37D633B846F1}">
                  <asvg:svgBlip xmlns:asvg="http://schemas.microsoft.com/office/drawing/2016/SVG/main" r:embed="rId10"/>
                </a:ext>
              </a:extLst>
            </a:blip>
            <a:stretch>
              <a:fillRect/>
            </a:stretch>
          </a:blipFill>
        </p:spPr>
        <p:txBody>
          <a:bodyPr/>
          <a:lstStyle/>
          <a:p>
            <a:endParaRPr lang="en-SG"/>
          </a:p>
        </p:txBody>
      </p:sp>
      <p:sp>
        <p:nvSpPr>
          <p:cNvPr id="13" name="Freeform 13"/>
          <p:cNvSpPr/>
          <p:nvPr/>
        </p:nvSpPr>
        <p:spPr>
          <a:xfrm rot="2843482">
            <a:off x="6120573" y="4042901"/>
            <a:ext cx="1052443" cy="528671"/>
          </a:xfrm>
          <a:custGeom>
            <a:avLst/>
            <a:gdLst/>
            <a:ahLst/>
            <a:cxnLst/>
            <a:rect l="l" t="t" r="r" b="b"/>
            <a:pathLst>
              <a:path w="2287365" h="777704">
                <a:moveTo>
                  <a:pt x="0" y="0"/>
                </a:moveTo>
                <a:lnTo>
                  <a:pt x="2287365" y="0"/>
                </a:lnTo>
                <a:lnTo>
                  <a:pt x="2287365" y="777704"/>
                </a:lnTo>
                <a:lnTo>
                  <a:pt x="0" y="777704"/>
                </a:lnTo>
                <a:lnTo>
                  <a:pt x="0" y="0"/>
                </a:lnTo>
                <a:close/>
              </a:path>
            </a:pathLst>
          </a:custGeom>
          <a:blipFill>
            <a:blip r:embed="rId9">
              <a:extLst>
                <a:ext uri="{96DAC541-7B7A-43D3-8B79-37D633B846F1}">
                  <asvg:svgBlip xmlns:asvg="http://schemas.microsoft.com/office/drawing/2016/SVG/main" r:embed="rId10"/>
                </a:ext>
              </a:extLst>
            </a:blip>
            <a:stretch>
              <a:fillRect l="-17206" t="-1" b="-26712"/>
            </a:stretch>
          </a:blipFill>
        </p:spPr>
        <p:txBody>
          <a:bodyPr/>
          <a:lstStyle/>
          <a:p>
            <a:endParaRPr lang="en-SG"/>
          </a:p>
        </p:txBody>
      </p:sp>
      <p:grpSp>
        <p:nvGrpSpPr>
          <p:cNvPr id="16" name="Group 16"/>
          <p:cNvGrpSpPr/>
          <p:nvPr/>
        </p:nvGrpSpPr>
        <p:grpSpPr>
          <a:xfrm>
            <a:off x="5240284" y="4841587"/>
            <a:ext cx="5806228" cy="1732337"/>
            <a:chOff x="0" y="0"/>
            <a:chExt cx="1230498" cy="438658"/>
          </a:xfrm>
        </p:grpSpPr>
        <p:sp>
          <p:nvSpPr>
            <p:cNvPr id="17" name="Freeform 17"/>
            <p:cNvSpPr/>
            <p:nvPr/>
          </p:nvSpPr>
          <p:spPr>
            <a:xfrm>
              <a:off x="0" y="0"/>
              <a:ext cx="1230498" cy="438658"/>
            </a:xfrm>
            <a:custGeom>
              <a:avLst/>
              <a:gdLst/>
              <a:ahLst/>
              <a:cxnLst/>
              <a:rect l="l" t="t" r="r" b="b"/>
              <a:pathLst>
                <a:path w="1230498" h="438658">
                  <a:moveTo>
                    <a:pt x="3858" y="0"/>
                  </a:moveTo>
                  <a:lnTo>
                    <a:pt x="1226641" y="0"/>
                  </a:lnTo>
                  <a:cubicBezTo>
                    <a:pt x="1227664" y="0"/>
                    <a:pt x="1228645" y="406"/>
                    <a:pt x="1229368" y="1130"/>
                  </a:cubicBezTo>
                  <a:cubicBezTo>
                    <a:pt x="1230092" y="1853"/>
                    <a:pt x="1230498" y="2835"/>
                    <a:pt x="1230498" y="3858"/>
                  </a:cubicBezTo>
                  <a:lnTo>
                    <a:pt x="1230498" y="434800"/>
                  </a:lnTo>
                  <a:cubicBezTo>
                    <a:pt x="1230498" y="436931"/>
                    <a:pt x="1228771" y="438658"/>
                    <a:pt x="1226641" y="438658"/>
                  </a:cubicBezTo>
                  <a:lnTo>
                    <a:pt x="3858" y="438658"/>
                  </a:lnTo>
                  <a:cubicBezTo>
                    <a:pt x="2835" y="438658"/>
                    <a:pt x="1853" y="438252"/>
                    <a:pt x="1130" y="437528"/>
                  </a:cubicBezTo>
                  <a:cubicBezTo>
                    <a:pt x="406" y="436805"/>
                    <a:pt x="0" y="435824"/>
                    <a:pt x="0" y="434800"/>
                  </a:cubicBezTo>
                  <a:lnTo>
                    <a:pt x="0" y="3858"/>
                  </a:lnTo>
                  <a:cubicBezTo>
                    <a:pt x="0" y="1727"/>
                    <a:pt x="1727" y="0"/>
                    <a:pt x="3858" y="0"/>
                  </a:cubicBezTo>
                  <a:close/>
                </a:path>
              </a:pathLst>
            </a:custGeom>
            <a:solidFill>
              <a:srgbClr val="FFFFFF"/>
            </a:solidFill>
            <a:ln w="19050" cap="sq">
              <a:solidFill>
                <a:srgbClr val="000000"/>
              </a:solidFill>
              <a:prstDash val="solid"/>
              <a:miter/>
            </a:ln>
          </p:spPr>
          <p:txBody>
            <a:bodyPr/>
            <a:lstStyle/>
            <a:p>
              <a:endParaRPr lang="en-SG"/>
            </a:p>
          </p:txBody>
        </p:sp>
        <p:sp>
          <p:nvSpPr>
            <p:cNvPr id="18" name="TextBox 18"/>
            <p:cNvSpPr txBox="1"/>
            <p:nvPr/>
          </p:nvSpPr>
          <p:spPr>
            <a:xfrm>
              <a:off x="0" y="-47625"/>
              <a:ext cx="1230498" cy="486283"/>
            </a:xfrm>
            <a:prstGeom prst="rect">
              <a:avLst/>
            </a:prstGeom>
          </p:spPr>
          <p:txBody>
            <a:bodyPr lIns="33867" tIns="33867" rIns="33867" bIns="33867" rtlCol="0" anchor="ctr"/>
            <a:lstStyle/>
            <a:p>
              <a:pPr algn="ctr" defTabSz="609630">
                <a:lnSpc>
                  <a:spcPts val="2140"/>
                </a:lnSpc>
              </a:pPr>
              <a:endParaRPr sz="1200">
                <a:solidFill>
                  <a:prstClr val="black"/>
                </a:solidFill>
                <a:latin typeface="Calibri"/>
              </a:endParaRPr>
            </a:p>
          </p:txBody>
        </p:sp>
      </p:grpSp>
      <p:sp>
        <p:nvSpPr>
          <p:cNvPr id="23" name="Freeform 23"/>
          <p:cNvSpPr/>
          <p:nvPr/>
        </p:nvSpPr>
        <p:spPr>
          <a:xfrm>
            <a:off x="10848313" y="5385704"/>
            <a:ext cx="390416" cy="542245"/>
          </a:xfrm>
          <a:custGeom>
            <a:avLst/>
            <a:gdLst/>
            <a:ahLst/>
            <a:cxnLst/>
            <a:rect l="l" t="t" r="r" b="b"/>
            <a:pathLst>
              <a:path w="585624" h="813367">
                <a:moveTo>
                  <a:pt x="0" y="0"/>
                </a:moveTo>
                <a:lnTo>
                  <a:pt x="585624" y="0"/>
                </a:lnTo>
                <a:lnTo>
                  <a:pt x="585624" y="813367"/>
                </a:lnTo>
                <a:lnTo>
                  <a:pt x="0" y="813367"/>
                </a:lnTo>
                <a:lnTo>
                  <a:pt x="0" y="0"/>
                </a:lnTo>
                <a:close/>
              </a:path>
            </a:pathLst>
          </a:custGeom>
          <a:blipFill>
            <a:blip r:embed="rId11">
              <a:extLst>
                <a:ext uri="{96DAC541-7B7A-43D3-8B79-37D633B846F1}">
                  <asvg:svgBlip xmlns:asvg="http://schemas.microsoft.com/office/drawing/2016/SVG/main" r:embed="rId12"/>
                </a:ext>
              </a:extLst>
            </a:blip>
            <a:stretch>
              <a:fillRect/>
            </a:stretch>
          </a:blipFill>
        </p:spPr>
        <p:txBody>
          <a:bodyPr/>
          <a:lstStyle/>
          <a:p>
            <a:endParaRPr lang="en-SG"/>
          </a:p>
        </p:txBody>
      </p:sp>
      <p:sp>
        <p:nvSpPr>
          <p:cNvPr id="24" name="Freeform 24"/>
          <p:cNvSpPr/>
          <p:nvPr/>
        </p:nvSpPr>
        <p:spPr>
          <a:xfrm rot="15642614" flipH="1">
            <a:off x="8408996" y="3695699"/>
            <a:ext cx="1211759" cy="993185"/>
          </a:xfrm>
          <a:custGeom>
            <a:avLst/>
            <a:gdLst/>
            <a:ahLst/>
            <a:cxnLst/>
            <a:rect l="l" t="t" r="r" b="b"/>
            <a:pathLst>
              <a:path w="2043165" h="1675395">
                <a:moveTo>
                  <a:pt x="2043164" y="0"/>
                </a:moveTo>
                <a:lnTo>
                  <a:pt x="0" y="0"/>
                </a:lnTo>
                <a:lnTo>
                  <a:pt x="0" y="1675395"/>
                </a:lnTo>
                <a:lnTo>
                  <a:pt x="2043164" y="1675395"/>
                </a:lnTo>
                <a:lnTo>
                  <a:pt x="2043164" y="0"/>
                </a:lnTo>
                <a:close/>
              </a:path>
            </a:pathLst>
          </a:custGeom>
          <a:blipFill>
            <a:blip r:embed="rId13">
              <a:extLst>
                <a:ext uri="{96DAC541-7B7A-43D3-8B79-37D633B846F1}">
                  <asvg:svgBlip xmlns:asvg="http://schemas.microsoft.com/office/drawing/2016/SVG/main" r:embed="rId14"/>
                </a:ext>
              </a:extLst>
            </a:blip>
            <a:stretch>
              <a:fillRect/>
            </a:stretch>
          </a:blipFill>
        </p:spPr>
        <p:txBody>
          <a:bodyPr/>
          <a:lstStyle/>
          <a:p>
            <a:endParaRPr lang="en-SG"/>
          </a:p>
        </p:txBody>
      </p:sp>
      <p:sp>
        <p:nvSpPr>
          <p:cNvPr id="25" name="Freeform 25"/>
          <p:cNvSpPr/>
          <p:nvPr/>
        </p:nvSpPr>
        <p:spPr>
          <a:xfrm>
            <a:off x="8647819" y="562777"/>
            <a:ext cx="3442830" cy="3536115"/>
          </a:xfrm>
          <a:custGeom>
            <a:avLst/>
            <a:gdLst/>
            <a:ahLst/>
            <a:cxnLst/>
            <a:rect l="l" t="t" r="r" b="b"/>
            <a:pathLst>
              <a:path w="2872450" h="3003512">
                <a:moveTo>
                  <a:pt x="0" y="0"/>
                </a:moveTo>
                <a:lnTo>
                  <a:pt x="2872450" y="0"/>
                </a:lnTo>
                <a:lnTo>
                  <a:pt x="2872450" y="3003512"/>
                </a:lnTo>
                <a:lnTo>
                  <a:pt x="0" y="3003512"/>
                </a:lnTo>
                <a:lnTo>
                  <a:pt x="0" y="0"/>
                </a:lnTo>
                <a:close/>
              </a:path>
            </a:pathLst>
          </a:custGeom>
          <a:blipFill>
            <a:blip r:embed="rId15">
              <a:extLst>
                <a:ext uri="{96DAC541-7B7A-43D3-8B79-37D633B846F1}">
                  <asvg:svgBlip xmlns:asvg="http://schemas.microsoft.com/office/drawing/2016/SVG/main" r:embed="rId16"/>
                </a:ext>
              </a:extLst>
            </a:blip>
            <a:stretch>
              <a:fillRect/>
            </a:stretch>
          </a:blipFill>
        </p:spPr>
        <p:txBody>
          <a:bodyPr/>
          <a:lstStyle/>
          <a:p>
            <a:endParaRPr lang="en-SG" sz="2000" dirty="0"/>
          </a:p>
        </p:txBody>
      </p:sp>
      <p:sp>
        <p:nvSpPr>
          <p:cNvPr id="29" name="TextBox 29"/>
          <p:cNvSpPr txBox="1"/>
          <p:nvPr/>
        </p:nvSpPr>
        <p:spPr>
          <a:xfrm>
            <a:off x="5179590" y="786333"/>
            <a:ext cx="3286382" cy="2954655"/>
          </a:xfrm>
          <a:prstGeom prst="rect">
            <a:avLst/>
          </a:prstGeom>
        </p:spPr>
        <p:txBody>
          <a:bodyPr wrap="square" lIns="0" tIns="0" rIns="0" bIns="0" rtlCol="0" anchor="t">
            <a:spAutoFit/>
          </a:bodyPr>
          <a:lstStyle/>
          <a:p>
            <a:pPr algn="just" defTabSz="609630"/>
            <a:r>
              <a:rPr lang="vi-VN" sz="2400" dirty="0">
                <a:effectLst/>
                <a:latin typeface="Times New Roman" panose="02020603050405020304" pitchFamily="18" charset="0"/>
                <a:ea typeface="Times New Roman" panose="02020603050405020304" pitchFamily="18" charset="0"/>
              </a:rPr>
              <a:t>Các chữ in đậm nằm ở vị trí chữ thứ 4 và thứ 6, theo luật phải “nhị tứ lục phân minh”, mà ở đây bằng trắc lại bị đảo lộn, dẫn đến việc bài thơ bị thất luật, kéo theo đó là câu thơ thứ ba cũng thất luật</a:t>
            </a:r>
            <a:r>
              <a:rPr lang="en-US" sz="2400" dirty="0">
                <a:effectLst/>
                <a:latin typeface="Times New Roman" panose="02020603050405020304" pitchFamily="18" charset="0"/>
                <a:ea typeface="Times New Roman" panose="02020603050405020304" pitchFamily="18" charset="0"/>
              </a:rPr>
              <a:t>.</a:t>
            </a:r>
            <a:endParaRPr lang="en-US" sz="1100" dirty="0">
              <a:solidFill>
                <a:srgbClr val="01070A"/>
              </a:solidFill>
              <a:latin typeface="Dosis"/>
            </a:endParaRPr>
          </a:p>
        </p:txBody>
      </p:sp>
      <p:sp>
        <p:nvSpPr>
          <p:cNvPr id="32" name="TextBox 32"/>
          <p:cNvSpPr txBox="1"/>
          <p:nvPr/>
        </p:nvSpPr>
        <p:spPr>
          <a:xfrm>
            <a:off x="4967742" y="4969091"/>
            <a:ext cx="6078770" cy="1326132"/>
          </a:xfrm>
          <a:prstGeom prst="rect">
            <a:avLst/>
          </a:prstGeom>
        </p:spPr>
        <p:txBody>
          <a:bodyPr wrap="square" lIns="0" tIns="0" rIns="0" bIns="0" rtlCol="0" anchor="t">
            <a:spAutoFit/>
          </a:bodyPr>
          <a:lstStyle/>
          <a:p>
            <a:pPr algn="just">
              <a:lnSpc>
                <a:spcPct val="150000"/>
              </a:lnSpc>
              <a:spcAft>
                <a:spcPts val="800"/>
              </a:spcAft>
            </a:pPr>
            <a:r>
              <a:rPr lang="en-US" sz="28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800" i="1" dirty="0">
                <a:effectLst/>
                <a:latin typeface="Times New Roman" panose="02020603050405020304" pitchFamily="18" charset="0"/>
                <a:ea typeface="Times New Roman" panose="02020603050405020304" pitchFamily="18" charset="0"/>
                <a:cs typeface="Times New Roman" panose="02020603050405020304" pitchFamily="18" charset="0"/>
              </a:rPr>
              <a:t>Hoàng </a:t>
            </a:r>
            <a:r>
              <a:rPr lang="vi-VN" sz="2800" b="1" i="1" dirty="0">
                <a:effectLst/>
                <a:latin typeface="Times New Roman" panose="02020603050405020304" pitchFamily="18" charset="0"/>
                <a:ea typeface="Times New Roman" panose="02020603050405020304" pitchFamily="18" charset="0"/>
                <a:cs typeface="Times New Roman" panose="02020603050405020304" pitchFamily="18" charset="0"/>
              </a:rPr>
              <a:t>Hạc</a:t>
            </a:r>
            <a:r>
              <a:rPr lang="vi-VN" sz="2800" i="1" dirty="0">
                <a:effectLst/>
                <a:latin typeface="Times New Roman" panose="02020603050405020304" pitchFamily="18" charset="0"/>
                <a:ea typeface="Times New Roman" panose="02020603050405020304" pitchFamily="18" charset="0"/>
                <a:cs typeface="Times New Roman" panose="02020603050405020304" pitchFamily="18" charset="0"/>
              </a:rPr>
              <a:t> nhất </a:t>
            </a:r>
            <a:r>
              <a:rPr lang="vi-VN" sz="2800" b="1" i="1" dirty="0">
                <a:effectLst/>
                <a:latin typeface="Times New Roman" panose="02020603050405020304" pitchFamily="18" charset="0"/>
                <a:ea typeface="Times New Roman" panose="02020603050405020304" pitchFamily="18" charset="0"/>
                <a:cs typeface="Times New Roman" panose="02020603050405020304" pitchFamily="18" charset="0"/>
              </a:rPr>
              <a:t>khứ</a:t>
            </a:r>
            <a:r>
              <a:rPr lang="vi-VN" sz="2800" i="1" dirty="0">
                <a:effectLst/>
                <a:latin typeface="Times New Roman" panose="02020603050405020304" pitchFamily="18" charset="0"/>
                <a:ea typeface="Times New Roman" panose="02020603050405020304" pitchFamily="18" charset="0"/>
                <a:cs typeface="Times New Roman" panose="02020603050405020304" pitchFamily="18" charset="0"/>
              </a:rPr>
              <a:t> bất </a:t>
            </a:r>
            <a:r>
              <a:rPr lang="vi-VN" sz="2800" b="1" i="1" dirty="0">
                <a:effectLst/>
                <a:latin typeface="Times New Roman" panose="02020603050405020304" pitchFamily="18" charset="0"/>
                <a:ea typeface="Times New Roman" panose="02020603050405020304" pitchFamily="18" charset="0"/>
                <a:cs typeface="Times New Roman" panose="02020603050405020304" pitchFamily="18" charset="0"/>
              </a:rPr>
              <a:t>phục</a:t>
            </a:r>
            <a:r>
              <a:rPr lang="vi-VN" sz="2800" i="1" dirty="0">
                <a:effectLst/>
                <a:latin typeface="Times New Roman" panose="02020603050405020304" pitchFamily="18" charset="0"/>
                <a:ea typeface="Times New Roman" panose="02020603050405020304" pitchFamily="18" charset="0"/>
                <a:cs typeface="Times New Roman" panose="02020603050405020304" pitchFamily="18" charset="0"/>
              </a:rPr>
              <a:t> phản </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a:p>
            <a:pPr algn="just">
              <a:lnSpc>
                <a:spcPct val="150000"/>
              </a:lnSpc>
              <a:spcAft>
                <a:spcPts val="800"/>
              </a:spcAft>
            </a:pPr>
            <a:r>
              <a:rPr lang="en-GB" sz="2800" dirty="0">
                <a:latin typeface="Times New Roman" panose="02020603050405020304" pitchFamily="18" charset="0"/>
                <a:ea typeface="Times New Roman" panose="02020603050405020304" pitchFamily="18" charset="0"/>
                <a:cs typeface="Times New Roman" panose="02020603050405020304" pitchFamily="18" charset="0"/>
              </a:rPr>
              <a:t>            </a:t>
            </a:r>
            <a:r>
              <a:rPr lang="vi-VN" sz="2800" dirty="0">
                <a:effectLst/>
                <a:latin typeface="Times New Roman" panose="02020603050405020304" pitchFamily="18" charset="0"/>
                <a:ea typeface="Times New Roman" panose="02020603050405020304" pitchFamily="18" charset="0"/>
                <a:cs typeface="Times New Roman" panose="02020603050405020304" pitchFamily="18" charset="0"/>
              </a:rPr>
              <a:t>B – </a:t>
            </a:r>
            <a:r>
              <a:rPr lang="vi-VN" sz="2800" b="1" dirty="0">
                <a:effectLst/>
                <a:latin typeface="Times New Roman" panose="02020603050405020304" pitchFamily="18" charset="0"/>
                <a:ea typeface="Times New Roman" panose="02020603050405020304" pitchFamily="18" charset="0"/>
                <a:cs typeface="Times New Roman" panose="02020603050405020304" pitchFamily="18" charset="0"/>
              </a:rPr>
              <a:t>T</a:t>
            </a:r>
            <a:r>
              <a:rPr lang="vi-VN" sz="2800" dirty="0">
                <a:effectLst/>
                <a:latin typeface="Times New Roman" panose="02020603050405020304" pitchFamily="18" charset="0"/>
                <a:ea typeface="Times New Roman" panose="02020603050405020304" pitchFamily="18" charset="0"/>
                <a:cs typeface="Times New Roman" panose="02020603050405020304" pitchFamily="18" charset="0"/>
              </a:rPr>
              <a:t> – T – </a:t>
            </a:r>
            <a:r>
              <a:rPr lang="vi-VN" sz="2800" b="1" dirty="0">
                <a:effectLst/>
                <a:latin typeface="Times New Roman" panose="02020603050405020304" pitchFamily="18" charset="0"/>
                <a:ea typeface="Times New Roman" panose="02020603050405020304" pitchFamily="18" charset="0"/>
                <a:cs typeface="Times New Roman" panose="02020603050405020304" pitchFamily="18" charset="0"/>
              </a:rPr>
              <a:t>T</a:t>
            </a:r>
            <a:r>
              <a:rPr lang="vi-VN" sz="2800" dirty="0">
                <a:effectLst/>
                <a:latin typeface="Times New Roman" panose="02020603050405020304" pitchFamily="18" charset="0"/>
                <a:ea typeface="Times New Roman" panose="02020603050405020304" pitchFamily="18" charset="0"/>
                <a:cs typeface="Times New Roman" panose="02020603050405020304" pitchFamily="18" charset="0"/>
              </a:rPr>
              <a:t> – T – </a:t>
            </a:r>
            <a:r>
              <a:rPr lang="vi-VN" sz="2800" b="1" dirty="0">
                <a:effectLst/>
                <a:latin typeface="Times New Roman" panose="02020603050405020304" pitchFamily="18" charset="0"/>
                <a:ea typeface="Times New Roman" panose="02020603050405020304" pitchFamily="18" charset="0"/>
                <a:cs typeface="Times New Roman" panose="02020603050405020304" pitchFamily="18" charset="0"/>
              </a:rPr>
              <a:t>T</a:t>
            </a:r>
            <a:r>
              <a:rPr lang="vi-VN" sz="2800" dirty="0">
                <a:effectLst/>
                <a:latin typeface="Times New Roman" panose="02020603050405020304" pitchFamily="18" charset="0"/>
                <a:ea typeface="Times New Roman" panose="02020603050405020304" pitchFamily="18" charset="0"/>
                <a:cs typeface="Times New Roman" panose="02020603050405020304" pitchFamily="18" charset="0"/>
              </a:rPr>
              <a:t> – </a:t>
            </a:r>
            <a:r>
              <a:rPr lang="vi-VN" sz="2800" dirty="0">
                <a:solidFill>
                  <a:srgbClr val="000000"/>
                </a:solidFill>
                <a:effectLst/>
                <a:latin typeface="Times New Roman" panose="02020603050405020304" pitchFamily="18" charset="0"/>
                <a:ea typeface="Times New Roman" panose="02020603050405020304" pitchFamily="18" charset="0"/>
                <a:cs typeface="Times New Roman" panose="02020603050405020304" pitchFamily="18" charset="0"/>
              </a:rPr>
              <a:t>T </a:t>
            </a:r>
            <a:endParaRPr lang="en-SG" sz="2000"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35" name="Freeform 35"/>
          <p:cNvSpPr/>
          <p:nvPr/>
        </p:nvSpPr>
        <p:spPr>
          <a:xfrm rot="-1468603">
            <a:off x="11367104" y="-137039"/>
            <a:ext cx="944556" cy="983021"/>
          </a:xfrm>
          <a:custGeom>
            <a:avLst/>
            <a:gdLst/>
            <a:ahLst/>
            <a:cxnLst/>
            <a:rect l="l" t="t" r="r" b="b"/>
            <a:pathLst>
              <a:path w="5076802" h="4809116">
                <a:moveTo>
                  <a:pt x="0" y="0"/>
                </a:moveTo>
                <a:lnTo>
                  <a:pt x="5076802" y="0"/>
                </a:lnTo>
                <a:lnTo>
                  <a:pt x="5076802" y="4809116"/>
                </a:lnTo>
                <a:lnTo>
                  <a:pt x="0" y="4809116"/>
                </a:lnTo>
                <a:lnTo>
                  <a:pt x="0" y="0"/>
                </a:lnTo>
                <a:close/>
              </a:path>
            </a:pathLst>
          </a:custGeom>
          <a:blipFill>
            <a:blip r:embed="rId17">
              <a:extLst>
                <a:ext uri="{96DAC541-7B7A-43D3-8B79-37D633B846F1}">
                  <asvg:svgBlip xmlns:asvg="http://schemas.microsoft.com/office/drawing/2016/SVG/main" r:embed="rId18"/>
                </a:ext>
              </a:extLst>
            </a:blip>
            <a:stretch>
              <a:fillRect/>
            </a:stretch>
          </a:blipFill>
        </p:spPr>
        <p:txBody>
          <a:bodyPr/>
          <a:lstStyle/>
          <a:p>
            <a:endParaRPr lang="en-SG"/>
          </a:p>
        </p:txBody>
      </p:sp>
      <p:sp>
        <p:nvSpPr>
          <p:cNvPr id="36" name="Freeform 36"/>
          <p:cNvSpPr/>
          <p:nvPr/>
        </p:nvSpPr>
        <p:spPr>
          <a:xfrm rot="621517">
            <a:off x="-960902" y="-147817"/>
            <a:ext cx="984765" cy="951157"/>
          </a:xfrm>
          <a:custGeom>
            <a:avLst/>
            <a:gdLst/>
            <a:ahLst/>
            <a:cxnLst/>
            <a:rect l="l" t="t" r="r" b="b"/>
            <a:pathLst>
              <a:path w="3062431" h="2900957">
                <a:moveTo>
                  <a:pt x="0" y="0"/>
                </a:moveTo>
                <a:lnTo>
                  <a:pt x="3062430" y="0"/>
                </a:lnTo>
                <a:lnTo>
                  <a:pt x="3062430" y="2900957"/>
                </a:lnTo>
                <a:lnTo>
                  <a:pt x="0" y="2900957"/>
                </a:lnTo>
                <a:lnTo>
                  <a:pt x="0" y="0"/>
                </a:lnTo>
                <a:close/>
              </a:path>
            </a:pathLst>
          </a:custGeom>
          <a:blipFill>
            <a:blip r:embed="rId19">
              <a:extLst>
                <a:ext uri="{96DAC541-7B7A-43D3-8B79-37D633B846F1}">
                  <asvg:svgBlip xmlns:asvg="http://schemas.microsoft.com/office/drawing/2016/SVG/main" r:embed="rId20"/>
                </a:ext>
              </a:extLst>
            </a:blip>
            <a:stretch>
              <a:fillRect/>
            </a:stretch>
          </a:blipFill>
        </p:spPr>
        <p:txBody>
          <a:bodyPr/>
          <a:lstStyle/>
          <a:p>
            <a:endParaRPr lang="en-SG" dirty="0"/>
          </a:p>
        </p:txBody>
      </p:sp>
      <p:sp>
        <p:nvSpPr>
          <p:cNvPr id="38" name="TextBox 37">
            <a:extLst>
              <a:ext uri="{FF2B5EF4-FFF2-40B4-BE49-F238E27FC236}">
                <a16:creationId xmlns:a16="http://schemas.microsoft.com/office/drawing/2014/main" id="{928BC529-20D4-EA70-6F00-A6AF636B440C}"/>
              </a:ext>
            </a:extLst>
          </p:cNvPr>
          <p:cNvSpPr txBox="1"/>
          <p:nvPr/>
        </p:nvSpPr>
        <p:spPr>
          <a:xfrm>
            <a:off x="313842" y="1264910"/>
            <a:ext cx="4295736" cy="1815882"/>
          </a:xfrm>
          <a:prstGeom prst="rect">
            <a:avLst/>
          </a:prstGeom>
          <a:noFill/>
        </p:spPr>
        <p:txBody>
          <a:bodyPr wrap="square">
            <a:spAutoFit/>
          </a:bodyPr>
          <a:lstStyle/>
          <a:p>
            <a:pPr marL="342900" indent="-342900" algn="just">
              <a:buAutoNum type="arabicPeriod"/>
            </a:pPr>
            <a:r>
              <a:rPr lang="vi-VN" sz="2800" b="1" dirty="0">
                <a:solidFill>
                  <a:schemeClr val="accent6">
                    <a:lumMod val="50000"/>
                  </a:schemeClr>
                </a:solidFill>
                <a:effectLst/>
                <a:latin typeface="Times New Roman" panose="02020603050405020304" pitchFamily="18" charset="0"/>
                <a:ea typeface="Calibri" panose="020F0502020204030204" pitchFamily="34" charset="0"/>
              </a:rPr>
              <a:t>Theo dõi: </a:t>
            </a:r>
            <a:endParaRPr lang="en-US" sz="2800" b="1" dirty="0">
              <a:solidFill>
                <a:schemeClr val="accent6">
                  <a:lumMod val="50000"/>
                </a:schemeClr>
              </a:solidFill>
              <a:effectLst/>
              <a:latin typeface="Times New Roman" panose="02020603050405020304" pitchFamily="18" charset="0"/>
              <a:ea typeface="Calibri" panose="020F0502020204030204" pitchFamily="34" charset="0"/>
            </a:endParaRPr>
          </a:p>
          <a:p>
            <a:pPr algn="just"/>
            <a:r>
              <a:rPr lang="vi-VN" sz="2800" b="1" dirty="0">
                <a:solidFill>
                  <a:schemeClr val="accent6">
                    <a:lumMod val="50000"/>
                  </a:schemeClr>
                </a:solidFill>
                <a:effectLst/>
                <a:latin typeface="Times New Roman" panose="02020603050405020304" pitchFamily="18" charset="0"/>
                <a:ea typeface="Calibri" panose="020F0502020204030204" pitchFamily="34" charset="0"/>
              </a:rPr>
              <a:t>H</a:t>
            </a:r>
            <a:r>
              <a:rPr lang="vi-VN" sz="2800" b="1" dirty="0">
                <a:solidFill>
                  <a:schemeClr val="accent6">
                    <a:lumMod val="50000"/>
                  </a:schemeClr>
                </a:solidFill>
                <a:effectLst/>
                <a:latin typeface="Times New Roman" panose="02020603050405020304" pitchFamily="18" charset="0"/>
                <a:ea typeface="Times New Roman" panose="02020603050405020304" pitchFamily="18" charset="0"/>
              </a:rPr>
              <a:t>ai câu đầu không tuân theo luật thơ thất ngôn bát cú luật Đường</a:t>
            </a:r>
            <a:endParaRPr lang="en-SG" sz="2800" b="1" dirty="0">
              <a:solidFill>
                <a:schemeClr val="accent6">
                  <a:lumMod val="50000"/>
                </a:schemeClr>
              </a:solidFill>
            </a:endParaRPr>
          </a:p>
        </p:txBody>
      </p:sp>
      <p:sp>
        <p:nvSpPr>
          <p:cNvPr id="40" name="TextBox 39">
            <a:extLst>
              <a:ext uri="{FF2B5EF4-FFF2-40B4-BE49-F238E27FC236}">
                <a16:creationId xmlns:a16="http://schemas.microsoft.com/office/drawing/2014/main" id="{9BC5DDE2-6322-309E-933D-57E42070C3FA}"/>
              </a:ext>
            </a:extLst>
          </p:cNvPr>
          <p:cNvSpPr txBox="1"/>
          <p:nvPr/>
        </p:nvSpPr>
        <p:spPr>
          <a:xfrm>
            <a:off x="-1428188" y="3262222"/>
            <a:ext cx="6352663" cy="2556918"/>
          </a:xfrm>
          <a:prstGeom prst="rect">
            <a:avLst/>
          </a:prstGeom>
          <a:noFill/>
        </p:spPr>
        <p:txBody>
          <a:bodyPr wrap="square">
            <a:spAutoFit/>
          </a:bodyPr>
          <a:lstStyle/>
          <a:p>
            <a:pPr>
              <a:lnSpc>
                <a:spcPct val="150000"/>
              </a:lnSpc>
              <a:spcAft>
                <a:spcPts val="800"/>
              </a:spcAft>
            </a:pPr>
            <a:r>
              <a:rPr lang="en-US"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i="1" dirty="0">
                <a:effectLst/>
                <a:latin typeface="Times New Roman" panose="02020603050405020304" pitchFamily="18" charset="0"/>
                <a:ea typeface="Times New Roman" panose="02020603050405020304" pitchFamily="18" charset="0"/>
                <a:cs typeface="Times New Roman" panose="02020603050405020304" pitchFamily="18" charset="0"/>
              </a:rPr>
              <a:t>Tích </a:t>
            </a:r>
            <a:r>
              <a:rPr lang="vi-VN" sz="2400" b="1" i="1" dirty="0">
                <a:effectLst/>
                <a:latin typeface="Times New Roman" panose="02020603050405020304" pitchFamily="18" charset="0"/>
                <a:ea typeface="Times New Roman" panose="02020603050405020304" pitchFamily="18" charset="0"/>
                <a:cs typeface="Times New Roman" panose="02020603050405020304" pitchFamily="18" charset="0"/>
              </a:rPr>
              <a:t>nhân</a:t>
            </a:r>
            <a:r>
              <a:rPr lang="vi-VN" sz="2400" i="1" dirty="0">
                <a:effectLst/>
                <a:latin typeface="Times New Roman" panose="02020603050405020304" pitchFamily="18" charset="0"/>
                <a:ea typeface="Times New Roman" panose="02020603050405020304" pitchFamily="18" charset="0"/>
                <a:cs typeface="Times New Roman" panose="02020603050405020304" pitchFamily="18" charset="0"/>
              </a:rPr>
              <a:t> dĩ </a:t>
            </a:r>
            <a:r>
              <a:rPr lang="vi-VN" sz="2400" b="1" i="1" dirty="0">
                <a:effectLst/>
                <a:latin typeface="Times New Roman" panose="02020603050405020304" pitchFamily="18" charset="0"/>
                <a:ea typeface="Times New Roman" panose="02020603050405020304" pitchFamily="18" charset="0"/>
                <a:cs typeface="Times New Roman" panose="02020603050405020304" pitchFamily="18" charset="0"/>
              </a:rPr>
              <a:t>thừa</a:t>
            </a:r>
            <a:r>
              <a:rPr lang="vi-VN" sz="2400" i="1" dirty="0">
                <a:effectLst/>
                <a:latin typeface="Times New Roman" panose="02020603050405020304" pitchFamily="18" charset="0"/>
                <a:ea typeface="Times New Roman" panose="02020603050405020304" pitchFamily="18" charset="0"/>
                <a:cs typeface="Times New Roman" panose="02020603050405020304" pitchFamily="18" charset="0"/>
              </a:rPr>
              <a:t> hoàng </a:t>
            </a:r>
            <a:r>
              <a:rPr lang="vi-VN" sz="2400" b="1" i="1" dirty="0">
                <a:effectLst/>
                <a:latin typeface="Times New Roman" panose="02020603050405020304" pitchFamily="18" charset="0"/>
                <a:ea typeface="Times New Roman" panose="02020603050405020304" pitchFamily="18" charset="0"/>
                <a:cs typeface="Times New Roman" panose="02020603050405020304" pitchFamily="18" charset="0"/>
              </a:rPr>
              <a:t>hạc</a:t>
            </a:r>
            <a:r>
              <a:rPr lang="vi-VN" sz="2400" i="1" dirty="0">
                <a:effectLst/>
                <a:latin typeface="Times New Roman" panose="02020603050405020304" pitchFamily="18" charset="0"/>
                <a:ea typeface="Times New Roman" panose="02020603050405020304" pitchFamily="18" charset="0"/>
                <a:cs typeface="Times New Roman" panose="02020603050405020304" pitchFamily="18" charset="0"/>
              </a:rPr>
              <a:t> khứ </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50000"/>
              </a:lnSpc>
              <a:spcAft>
                <a:spcPts val="800"/>
              </a:spcAft>
            </a:pPr>
            <a:r>
              <a:rPr lang="en-GB" sz="2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dirty="0">
                <a:effectLst/>
                <a:latin typeface="Times New Roman" panose="02020603050405020304" pitchFamily="18" charset="0"/>
                <a:ea typeface="Times New Roman" panose="02020603050405020304" pitchFamily="18" charset="0"/>
                <a:cs typeface="Times New Roman" panose="02020603050405020304" pitchFamily="18" charset="0"/>
              </a:rPr>
              <a:t>T – </a:t>
            </a:r>
            <a:r>
              <a:rPr lang="vi-VN" sz="2400" b="1" dirty="0">
                <a:effectLst/>
                <a:latin typeface="Times New Roman" panose="02020603050405020304" pitchFamily="18" charset="0"/>
                <a:ea typeface="Times New Roman" panose="02020603050405020304" pitchFamily="18" charset="0"/>
                <a:cs typeface="Times New Roman" panose="02020603050405020304" pitchFamily="18" charset="0"/>
              </a:rPr>
              <a:t>B</a:t>
            </a:r>
            <a:r>
              <a:rPr lang="vi-VN" sz="2400" dirty="0">
                <a:effectLst/>
                <a:latin typeface="Times New Roman" panose="02020603050405020304" pitchFamily="18" charset="0"/>
                <a:ea typeface="Times New Roman" panose="02020603050405020304" pitchFamily="18" charset="0"/>
                <a:cs typeface="Times New Roman" panose="02020603050405020304" pitchFamily="18" charset="0"/>
              </a:rPr>
              <a:t> – T – </a:t>
            </a:r>
            <a:r>
              <a:rPr lang="vi-VN" sz="2400" b="1" dirty="0">
                <a:effectLst/>
                <a:latin typeface="Times New Roman" panose="02020603050405020304" pitchFamily="18" charset="0"/>
                <a:ea typeface="Times New Roman" panose="02020603050405020304" pitchFamily="18" charset="0"/>
                <a:cs typeface="Times New Roman" panose="02020603050405020304" pitchFamily="18" charset="0"/>
              </a:rPr>
              <a:t>B</a:t>
            </a:r>
            <a:r>
              <a:rPr lang="vi-VN" sz="2400" dirty="0">
                <a:effectLst/>
                <a:latin typeface="Times New Roman" panose="02020603050405020304" pitchFamily="18" charset="0"/>
                <a:ea typeface="Times New Roman" panose="02020603050405020304" pitchFamily="18" charset="0"/>
                <a:cs typeface="Times New Roman" panose="02020603050405020304" pitchFamily="18" charset="0"/>
              </a:rPr>
              <a:t> – B – </a:t>
            </a:r>
            <a:r>
              <a:rPr lang="vi-VN" sz="2400" b="1" dirty="0">
                <a:effectLst/>
                <a:latin typeface="Times New Roman" panose="02020603050405020304" pitchFamily="18" charset="0"/>
                <a:ea typeface="Times New Roman" panose="02020603050405020304" pitchFamily="18" charset="0"/>
                <a:cs typeface="Times New Roman" panose="02020603050405020304" pitchFamily="18" charset="0"/>
              </a:rPr>
              <a:t>T </a:t>
            </a:r>
            <a:r>
              <a:rPr lang="vi-VN" sz="2400" dirty="0">
                <a:effectLst/>
                <a:latin typeface="Times New Roman" panose="02020603050405020304" pitchFamily="18" charset="0"/>
                <a:ea typeface="Times New Roman" panose="02020603050405020304" pitchFamily="18" charset="0"/>
                <a:cs typeface="Times New Roman" panose="02020603050405020304" pitchFamily="18" charset="0"/>
              </a:rPr>
              <a:t>– T (vần) </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50000"/>
              </a:lnSpc>
              <a:spcAft>
                <a:spcPts val="800"/>
              </a:spcAft>
            </a:pPr>
            <a:r>
              <a:rPr lang="en-GB" sz="2400" i="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2400" i="1" dirty="0">
                <a:effectLst/>
                <a:latin typeface="Times New Roman" panose="02020603050405020304" pitchFamily="18" charset="0"/>
                <a:ea typeface="Times New Roman" panose="02020603050405020304" pitchFamily="18" charset="0"/>
                <a:cs typeface="Times New Roman" panose="02020603050405020304" pitchFamily="18" charset="0"/>
              </a:rPr>
              <a:t>Thử </a:t>
            </a:r>
            <a:r>
              <a:rPr lang="vi-VN" sz="2400" b="1" i="1" dirty="0">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vi-VN" sz="2400" i="1" dirty="0">
                <a:effectLst/>
                <a:latin typeface="Times New Roman" panose="02020603050405020304" pitchFamily="18" charset="0"/>
                <a:ea typeface="Times New Roman" panose="02020603050405020304" pitchFamily="18" charset="0"/>
                <a:cs typeface="Times New Roman" panose="02020603050405020304" pitchFamily="18" charset="0"/>
              </a:rPr>
              <a:t> không </a:t>
            </a:r>
            <a:r>
              <a:rPr lang="vi-VN" sz="2400" b="1" i="1" dirty="0">
                <a:effectLst/>
                <a:latin typeface="Times New Roman" panose="02020603050405020304" pitchFamily="18" charset="0"/>
                <a:ea typeface="Times New Roman" panose="02020603050405020304" pitchFamily="18" charset="0"/>
                <a:cs typeface="Times New Roman" panose="02020603050405020304" pitchFamily="18" charset="0"/>
              </a:rPr>
              <a:t>dư</a:t>
            </a:r>
            <a:r>
              <a:rPr lang="vi-VN" sz="2400" i="1" dirty="0">
                <a:effectLst/>
                <a:latin typeface="Times New Roman" panose="02020603050405020304" pitchFamily="18" charset="0"/>
                <a:ea typeface="Times New Roman" panose="02020603050405020304" pitchFamily="18" charset="0"/>
                <a:cs typeface="Times New Roman" panose="02020603050405020304" pitchFamily="18" charset="0"/>
              </a:rPr>
              <a:t> hoàng </a:t>
            </a:r>
            <a:r>
              <a:rPr lang="vi-VN" sz="2400" b="1" i="1" dirty="0">
                <a:effectLst/>
                <a:latin typeface="Times New Roman" panose="02020603050405020304" pitchFamily="18" charset="0"/>
                <a:ea typeface="Times New Roman" panose="02020603050405020304" pitchFamily="18" charset="0"/>
                <a:cs typeface="Times New Roman" panose="02020603050405020304" pitchFamily="18" charset="0"/>
              </a:rPr>
              <a:t>hạc</a:t>
            </a:r>
            <a:r>
              <a:rPr lang="vi-VN" sz="2400" i="1" dirty="0">
                <a:effectLst/>
                <a:latin typeface="Times New Roman" panose="02020603050405020304" pitchFamily="18" charset="0"/>
                <a:ea typeface="Times New Roman" panose="02020603050405020304" pitchFamily="18" charset="0"/>
                <a:cs typeface="Times New Roman" panose="02020603050405020304" pitchFamily="18" charset="0"/>
              </a:rPr>
              <a:t> lâu </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a:p>
            <a:pPr>
              <a:lnSpc>
                <a:spcPct val="150000"/>
              </a:lnSpc>
              <a:spcAft>
                <a:spcPts val="800"/>
              </a:spcAft>
            </a:pPr>
            <a:r>
              <a:rPr lang="vi-VN" sz="2400" dirty="0">
                <a:effectLst/>
                <a:latin typeface="Times New Roman" panose="02020603050405020304" pitchFamily="18" charset="0"/>
                <a:ea typeface="Times New Roman" panose="02020603050405020304" pitchFamily="18" charset="0"/>
                <a:cs typeface="Times New Roman" panose="02020603050405020304" pitchFamily="18" charset="0"/>
              </a:rPr>
              <a:t>		T – </a:t>
            </a:r>
            <a:r>
              <a:rPr lang="vi-VN" sz="2400" b="1" dirty="0">
                <a:effectLst/>
                <a:latin typeface="Times New Roman" panose="02020603050405020304" pitchFamily="18" charset="0"/>
                <a:ea typeface="Times New Roman" panose="02020603050405020304" pitchFamily="18" charset="0"/>
                <a:cs typeface="Times New Roman" panose="02020603050405020304" pitchFamily="18" charset="0"/>
              </a:rPr>
              <a:t>T</a:t>
            </a:r>
            <a:r>
              <a:rPr lang="vi-VN" sz="2400" dirty="0">
                <a:effectLst/>
                <a:latin typeface="Times New Roman" panose="02020603050405020304" pitchFamily="18" charset="0"/>
                <a:ea typeface="Times New Roman" panose="02020603050405020304" pitchFamily="18" charset="0"/>
                <a:cs typeface="Times New Roman" panose="02020603050405020304" pitchFamily="18" charset="0"/>
              </a:rPr>
              <a:t> – B – </a:t>
            </a:r>
            <a:r>
              <a:rPr lang="vi-VN" sz="2400" b="1" dirty="0">
                <a:effectLst/>
                <a:latin typeface="Times New Roman" panose="02020603050405020304" pitchFamily="18" charset="0"/>
                <a:ea typeface="Times New Roman" panose="02020603050405020304" pitchFamily="18" charset="0"/>
                <a:cs typeface="Times New Roman" panose="02020603050405020304" pitchFamily="18" charset="0"/>
              </a:rPr>
              <a:t>B</a:t>
            </a:r>
            <a:r>
              <a:rPr lang="vi-VN" sz="2400" dirty="0">
                <a:effectLst/>
                <a:latin typeface="Times New Roman" panose="02020603050405020304" pitchFamily="18" charset="0"/>
                <a:ea typeface="Times New Roman" panose="02020603050405020304" pitchFamily="18" charset="0"/>
                <a:cs typeface="Times New Roman" panose="02020603050405020304" pitchFamily="18" charset="0"/>
              </a:rPr>
              <a:t> – B – </a:t>
            </a:r>
            <a:r>
              <a:rPr lang="vi-VN" sz="2400" b="1" dirty="0">
                <a:effectLst/>
                <a:latin typeface="Times New Roman" panose="02020603050405020304" pitchFamily="18" charset="0"/>
                <a:ea typeface="Times New Roman" panose="02020603050405020304" pitchFamily="18" charset="0"/>
                <a:cs typeface="Times New Roman" panose="02020603050405020304" pitchFamily="18" charset="0"/>
              </a:rPr>
              <a:t>T </a:t>
            </a:r>
            <a:r>
              <a:rPr lang="vi-VN" sz="2400" dirty="0">
                <a:effectLst/>
                <a:latin typeface="Times New Roman" panose="02020603050405020304" pitchFamily="18" charset="0"/>
                <a:ea typeface="Times New Roman" panose="02020603050405020304" pitchFamily="18" charset="0"/>
                <a:cs typeface="Times New Roman" panose="02020603050405020304" pitchFamily="18" charset="0"/>
              </a:rPr>
              <a:t>– B (vần) </a:t>
            </a:r>
            <a:endParaRPr lang="en-SG" dirty="0">
              <a:effectLst/>
              <a:latin typeface="Calibri" panose="020F0502020204030204" pitchFamily="34" charset="0"/>
              <a:ea typeface="Calibri" panose="020F0502020204030204" pitchFamily="34" charset="0"/>
              <a:cs typeface="Times New Roman" panose="02020603050405020304" pitchFamily="18" charset="0"/>
            </a:endParaRPr>
          </a:p>
        </p:txBody>
      </p:sp>
      <p:sp>
        <p:nvSpPr>
          <p:cNvPr id="44" name="TextBox 43">
            <a:extLst>
              <a:ext uri="{FF2B5EF4-FFF2-40B4-BE49-F238E27FC236}">
                <a16:creationId xmlns:a16="http://schemas.microsoft.com/office/drawing/2014/main" id="{9F2E6C5A-337C-16E6-C605-C9E58904B530}"/>
              </a:ext>
            </a:extLst>
          </p:cNvPr>
          <p:cNvSpPr txBox="1"/>
          <p:nvPr/>
        </p:nvSpPr>
        <p:spPr>
          <a:xfrm>
            <a:off x="8893295" y="1303665"/>
            <a:ext cx="3062777" cy="2677656"/>
          </a:xfrm>
          <a:prstGeom prst="rect">
            <a:avLst/>
          </a:prstGeom>
          <a:noFill/>
        </p:spPr>
        <p:txBody>
          <a:bodyPr wrap="square">
            <a:spAutoFit/>
          </a:bodyPr>
          <a:lstStyle/>
          <a:p>
            <a:pPr algn="ctr"/>
            <a:r>
              <a:rPr lang="vi-VN" sz="2400" dirty="0">
                <a:effectLst/>
                <a:latin typeface="Times New Roman" panose="02020603050405020304" pitchFamily="18" charset="0"/>
                <a:ea typeface="Times New Roman" panose="02020603050405020304" pitchFamily="18" charset="0"/>
              </a:rPr>
              <a:t>Bài thơ không tuân</a:t>
            </a:r>
            <a:endParaRPr lang="en-US" sz="2400" dirty="0">
              <a:effectLst/>
              <a:latin typeface="Times New Roman" panose="02020603050405020304" pitchFamily="18" charset="0"/>
              <a:ea typeface="Times New Roman" panose="02020603050405020304" pitchFamily="18" charset="0"/>
            </a:endParaRPr>
          </a:p>
          <a:p>
            <a:pPr algn="ctr"/>
            <a:r>
              <a:rPr lang="vi-VN" sz="2400" dirty="0">
                <a:effectLst/>
                <a:latin typeface="Times New Roman" panose="02020603050405020304" pitchFamily="18" charset="0"/>
                <a:ea typeface="Times New Roman" panose="02020603050405020304" pitchFamily="18" charset="0"/>
              </a:rPr>
              <a:t> thủ luật bằng trắc của một bài thơ luật Đường, nhưng vẫn được coi là một trong những bài thơ Đường hay nhất,</a:t>
            </a:r>
            <a:endParaRPr lang="en-SG" sz="2400" dirty="0"/>
          </a:p>
        </p:txBody>
      </p:sp>
      <p:pic>
        <p:nvPicPr>
          <p:cNvPr id="3" name="Picture 2">
            <a:extLst>
              <a:ext uri="{FF2B5EF4-FFF2-40B4-BE49-F238E27FC236}">
                <a16:creationId xmlns:a16="http://schemas.microsoft.com/office/drawing/2014/main" id="{FC1355E0-D07D-1158-0C67-4873BFA7CCE9}"/>
              </a:ext>
            </a:extLst>
          </p:cNvPr>
          <p:cNvPicPr>
            <a:picLocks noChangeAspect="1"/>
          </p:cNvPicPr>
          <p:nvPr/>
        </p:nvPicPr>
        <p:blipFill rotWithShape="1">
          <a:blip r:embed="rId21"/>
          <a:srcRect t="-1728" r="42191" b="-1"/>
          <a:stretch/>
        </p:blipFill>
        <p:spPr>
          <a:xfrm flipH="1">
            <a:off x="10885786" y="2871557"/>
            <a:ext cx="3415755" cy="4196455"/>
          </a:xfrm>
          <a:prstGeom prst="rect">
            <a:avLst/>
          </a:prstGeom>
        </p:spPr>
      </p:pic>
      <p:pic>
        <p:nvPicPr>
          <p:cNvPr id="4" name="Picture 3" descr="A pagoda with flowers and mountains&#10;&#10;Description automatically generated">
            <a:extLst>
              <a:ext uri="{FF2B5EF4-FFF2-40B4-BE49-F238E27FC236}">
                <a16:creationId xmlns:a16="http://schemas.microsoft.com/office/drawing/2014/main" id="{EA8EDFFD-A85D-5B59-ECCF-721D22B30A25}"/>
              </a:ext>
            </a:extLst>
          </p:cNvPr>
          <p:cNvPicPr>
            <a:picLocks noChangeAspect="1"/>
          </p:cNvPicPr>
          <p:nvPr/>
        </p:nvPicPr>
        <p:blipFill>
          <a:blip r:embed="rId22">
            <a:extLst>
              <a:ext uri="{28A0092B-C50C-407E-A947-70E740481C1C}">
                <a14:useLocalDpi xmlns:a14="http://schemas.microsoft.com/office/drawing/2010/main" val="0"/>
              </a:ext>
            </a:extLst>
          </a:blip>
          <a:stretch>
            <a:fillRect/>
          </a:stretch>
        </p:blipFill>
        <p:spPr>
          <a:xfrm>
            <a:off x="-168525" y="-288543"/>
            <a:ext cx="1925705" cy="1925705"/>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8">
                                            <p:txEl>
                                              <p:pRg st="1" end="1"/>
                                            </p:txEl>
                                          </p:spTgt>
                                        </p:tgtEl>
                                        <p:attrNameLst>
                                          <p:attrName>style.visibility</p:attrName>
                                        </p:attrNameLst>
                                      </p:cBhvr>
                                      <p:to>
                                        <p:strVal val="visible"/>
                                      </p:to>
                                    </p:set>
                                    <p:animEffect transition="in" filter="barn(inVertical)">
                                      <p:cBhvr>
                                        <p:cTn id="7" dur="500"/>
                                        <p:tgtEl>
                                          <p:spTgt spid="38">
                                            <p:txEl>
                                              <p:pRg st="1" end="1"/>
                                            </p:txEl>
                                          </p:spTgt>
                                        </p:tgtEl>
                                      </p:cBhvr>
                                    </p:animEffect>
                                  </p:childTnLst>
                                </p:cTn>
                              </p:par>
                            </p:childTnLst>
                          </p:cTn>
                        </p:par>
                      </p:childTnLst>
                    </p:cTn>
                  </p:par>
                  <p:par>
                    <p:cTn id="8" fill="hold">
                      <p:stCondLst>
                        <p:cond delay="indefinite"/>
                      </p:stCondLst>
                      <p:childTnLst>
                        <p:par>
                          <p:cTn id="9" fill="hold">
                            <p:stCondLst>
                              <p:cond delay="0"/>
                            </p:stCondLst>
                            <p:childTnLst>
                              <p:par>
                                <p:cTn id="10" presetID="2" presetClass="entr" presetSubtype="4" fill="hold" grpId="0" nodeType="clickEffect">
                                  <p:stCondLst>
                                    <p:cond delay="0"/>
                                  </p:stCondLst>
                                  <p:childTnLst>
                                    <p:set>
                                      <p:cBhvr>
                                        <p:cTn id="11" dur="1" fill="hold">
                                          <p:stCondLst>
                                            <p:cond delay="0"/>
                                          </p:stCondLst>
                                        </p:cTn>
                                        <p:tgtEl>
                                          <p:spTgt spid="40"/>
                                        </p:tgtEl>
                                        <p:attrNameLst>
                                          <p:attrName>style.visibility</p:attrName>
                                        </p:attrNameLst>
                                      </p:cBhvr>
                                      <p:to>
                                        <p:strVal val="visible"/>
                                      </p:to>
                                    </p:set>
                                    <p:anim calcmode="lin" valueType="num">
                                      <p:cBhvr additive="base">
                                        <p:cTn id="12" dur="500" fill="hold"/>
                                        <p:tgtEl>
                                          <p:spTgt spid="40"/>
                                        </p:tgtEl>
                                        <p:attrNameLst>
                                          <p:attrName>ppt_x</p:attrName>
                                        </p:attrNameLst>
                                      </p:cBhvr>
                                      <p:tavLst>
                                        <p:tav tm="0">
                                          <p:val>
                                            <p:strVal val="#ppt_x"/>
                                          </p:val>
                                        </p:tav>
                                        <p:tav tm="100000">
                                          <p:val>
                                            <p:strVal val="#ppt_x"/>
                                          </p:val>
                                        </p:tav>
                                      </p:tavLst>
                                    </p:anim>
                                    <p:anim calcmode="lin" valueType="num">
                                      <p:cBhvr additive="base">
                                        <p:cTn id="13"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14" fill="hold">
                      <p:stCondLst>
                        <p:cond delay="indefinite"/>
                      </p:stCondLst>
                      <p:childTnLst>
                        <p:par>
                          <p:cTn id="15" fill="hold">
                            <p:stCondLst>
                              <p:cond delay="0"/>
                            </p:stCondLst>
                            <p:childTnLst>
                              <p:par>
                                <p:cTn id="16" presetID="16" presetClass="entr" presetSubtype="21" fill="hold" grpId="0" nodeType="clickEffect">
                                  <p:stCondLst>
                                    <p:cond delay="0"/>
                                  </p:stCondLst>
                                  <p:childTnLst>
                                    <p:set>
                                      <p:cBhvr>
                                        <p:cTn id="17" dur="1" fill="hold">
                                          <p:stCondLst>
                                            <p:cond delay="0"/>
                                          </p:stCondLst>
                                        </p:cTn>
                                        <p:tgtEl>
                                          <p:spTgt spid="29"/>
                                        </p:tgtEl>
                                        <p:attrNameLst>
                                          <p:attrName>style.visibility</p:attrName>
                                        </p:attrNameLst>
                                      </p:cBhvr>
                                      <p:to>
                                        <p:strVal val="visible"/>
                                      </p:to>
                                    </p:set>
                                    <p:animEffect transition="in" filter="barn(inVertical)">
                                      <p:cBhvr>
                                        <p:cTn id="18" dur="500"/>
                                        <p:tgtEl>
                                          <p:spTgt spid="29"/>
                                        </p:tgtEl>
                                      </p:cBhvr>
                                    </p:animEffect>
                                  </p:childTnLst>
                                </p:cTn>
                              </p:par>
                            </p:childTnLst>
                          </p:cTn>
                        </p:par>
                      </p:childTnLst>
                    </p:cTn>
                  </p:par>
                  <p:par>
                    <p:cTn id="19" fill="hold">
                      <p:stCondLst>
                        <p:cond delay="indefinite"/>
                      </p:stCondLst>
                      <p:childTnLst>
                        <p:par>
                          <p:cTn id="20" fill="hold">
                            <p:stCondLst>
                              <p:cond delay="0"/>
                            </p:stCondLst>
                            <p:childTnLst>
                              <p:par>
                                <p:cTn id="21" presetID="16" presetClass="entr" presetSubtype="21" fill="hold" grpId="0" nodeType="click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barn(inVertical)">
                                      <p:cBhvr>
                                        <p:cTn id="23" dur="500"/>
                                        <p:tgtEl>
                                          <p:spTgt spid="32"/>
                                        </p:tgtEl>
                                      </p:cBhvr>
                                    </p:animEffect>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44"/>
                                        </p:tgtEl>
                                        <p:attrNameLst>
                                          <p:attrName>style.visibility</p:attrName>
                                        </p:attrNameLst>
                                      </p:cBhvr>
                                      <p:to>
                                        <p:strVal val="visible"/>
                                      </p:to>
                                    </p:set>
                                    <p:animEffect transition="in" filter="fade">
                                      <p:cBhvr>
                                        <p:cTn id="28" dur="1000"/>
                                        <p:tgtEl>
                                          <p:spTgt spid="44"/>
                                        </p:tgtEl>
                                      </p:cBhvr>
                                    </p:animEffect>
                                    <p:anim calcmode="lin" valueType="num">
                                      <p:cBhvr>
                                        <p:cTn id="29" dur="1000" fill="hold"/>
                                        <p:tgtEl>
                                          <p:spTgt spid="44"/>
                                        </p:tgtEl>
                                        <p:attrNameLst>
                                          <p:attrName>ppt_x</p:attrName>
                                        </p:attrNameLst>
                                      </p:cBhvr>
                                      <p:tavLst>
                                        <p:tav tm="0">
                                          <p:val>
                                            <p:strVal val="#ppt_x"/>
                                          </p:val>
                                        </p:tav>
                                        <p:tav tm="100000">
                                          <p:val>
                                            <p:strVal val="#ppt_x"/>
                                          </p:val>
                                        </p:tav>
                                      </p:tavLst>
                                    </p:anim>
                                    <p:anim calcmode="lin" valueType="num">
                                      <p:cBhvr>
                                        <p:cTn id="30" dur="10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32" grpId="0"/>
      <p:bldP spid="40" grpId="0"/>
      <p:bldP spid="44"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 name="图片 21">
            <a:extLst>
              <a:ext uri="{FF2B5EF4-FFF2-40B4-BE49-F238E27FC236}">
                <a16:creationId xmlns:a16="http://schemas.microsoft.com/office/drawing/2014/main" id="{A90D66DD-4D94-2D7B-5AF3-5986E986AAC0}"/>
              </a:ext>
            </a:extLst>
          </p:cNvPr>
          <p:cNvPicPr>
            <a:picLocks noChangeAspect="1"/>
          </p:cNvPicPr>
          <p:nvPr/>
        </p:nvPicPr>
        <p:blipFill rotWithShape="1">
          <a:blip r:embed="rId4" cstate="screen">
            <a:extLst>
              <a:ext uri="{BEBA8EAE-BF5A-486C-A8C5-ECC9F3942E4B}">
                <a14:imgProps xmlns:a14="http://schemas.microsoft.com/office/drawing/2010/main">
                  <a14:imgLayer r:embed="rId5">
                    <a14:imgEffect>
                      <a14:saturation sat="0"/>
                    </a14:imgEffect>
                  </a14:imgLayer>
                </a14:imgProps>
              </a:ext>
            </a:extLst>
          </a:blip>
          <a:srcRect/>
          <a:stretch>
            <a:fillRect/>
          </a:stretch>
        </p:blipFill>
        <p:spPr>
          <a:xfrm>
            <a:off x="-561719" y="4759614"/>
            <a:ext cx="5219699" cy="2621204"/>
          </a:xfrm>
          <a:prstGeom prst="rect">
            <a:avLst/>
          </a:prstGeom>
        </p:spPr>
      </p:pic>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6"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7"/>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6"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7"/>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I.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Trước</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khi</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đọc</a:t>
            </a:r>
            <a:endPar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sp>
        <p:nvSpPr>
          <p:cNvPr id="2" name="Google Shape;2377;p45">
            <a:extLst>
              <a:ext uri="{FF2B5EF4-FFF2-40B4-BE49-F238E27FC236}">
                <a16:creationId xmlns:a16="http://schemas.microsoft.com/office/drawing/2014/main" id="{B7E7D0AA-FD23-B1F4-2A7C-43A2960F6AC1}"/>
              </a:ext>
            </a:extLst>
          </p:cNvPr>
          <p:cNvSpPr txBox="1"/>
          <p:nvPr/>
        </p:nvSpPr>
        <p:spPr>
          <a:xfrm>
            <a:off x="2880986" y="1302390"/>
            <a:ext cx="3831901" cy="563600"/>
          </a:xfrm>
          <a:prstGeom prst="rect">
            <a:avLst/>
          </a:prstGeom>
          <a:solidFill>
            <a:schemeClr val="accent6">
              <a:lumMod val="20000"/>
              <a:lumOff val="80000"/>
            </a:schemeClr>
          </a:solidFill>
          <a:ln>
            <a:noFill/>
          </a:ln>
        </p:spPr>
        <p:txBody>
          <a:bodyPr spcFirstLastPara="1" wrap="square" lIns="121900" tIns="121900" rIns="121900" bIns="121900" anchor="ctr" anchorCtr="0">
            <a:noAutofit/>
          </a:bodyPr>
          <a:lstStyle/>
          <a:p>
            <a:pPr algn="ctr" defTabSz="1219170">
              <a:buClr>
                <a:srgbClr val="000000"/>
              </a:buClr>
            </a:pPr>
            <a:r>
              <a:rPr lang="es" sz="3600" b="1" kern="0" dirty="0">
                <a:solidFill>
                  <a:srgbClr val="191919"/>
                </a:solidFill>
                <a:latin typeface="Roboto Slab"/>
                <a:ea typeface="Roboto Slab"/>
                <a:cs typeface="Roboto Slab"/>
                <a:sym typeface="Roboto Slab"/>
              </a:rPr>
              <a:t>K</a:t>
            </a:r>
            <a:r>
              <a:rPr lang="en-SG" sz="3600" b="1" kern="0" dirty="0">
                <a:solidFill>
                  <a:srgbClr val="191919"/>
                </a:solidFill>
                <a:latin typeface="Roboto Slab"/>
                <a:ea typeface="Roboto Slab"/>
                <a:cs typeface="Roboto Slab"/>
                <a:sym typeface="Roboto Slab"/>
              </a:rPr>
              <a:t>h</a:t>
            </a:r>
            <a:r>
              <a:rPr lang="es" sz="3600" b="1" kern="0" dirty="0">
                <a:solidFill>
                  <a:srgbClr val="191919"/>
                </a:solidFill>
                <a:latin typeface="Roboto Slab"/>
                <a:ea typeface="Roboto Slab"/>
                <a:cs typeface="Roboto Slab"/>
                <a:sym typeface="Roboto Slab"/>
              </a:rPr>
              <a:t>ói sóng</a:t>
            </a:r>
            <a:endParaRPr sz="3600" b="1" kern="0" dirty="0">
              <a:solidFill>
                <a:srgbClr val="191919"/>
              </a:solidFill>
              <a:latin typeface="Roboto Slab"/>
              <a:ea typeface="Roboto Slab"/>
              <a:cs typeface="Roboto Slab"/>
              <a:sym typeface="Roboto Slab"/>
            </a:endParaRPr>
          </a:p>
        </p:txBody>
      </p:sp>
      <p:sp>
        <p:nvSpPr>
          <p:cNvPr id="3" name="Google Shape;2378;p45">
            <a:extLst>
              <a:ext uri="{FF2B5EF4-FFF2-40B4-BE49-F238E27FC236}">
                <a16:creationId xmlns:a16="http://schemas.microsoft.com/office/drawing/2014/main" id="{57C6B26D-BBC7-ADA1-99D3-F2959AE32851}"/>
              </a:ext>
            </a:extLst>
          </p:cNvPr>
          <p:cNvSpPr txBox="1"/>
          <p:nvPr/>
        </p:nvSpPr>
        <p:spPr>
          <a:xfrm>
            <a:off x="212942" y="2248027"/>
            <a:ext cx="3831901" cy="5636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vi-VN" sz="2800" dirty="0">
                <a:solidFill>
                  <a:srgbClr val="000000"/>
                </a:solidFill>
                <a:latin typeface="Times New Roman" panose="02020603050405020304" pitchFamily="18" charset="0"/>
                <a:ea typeface="Times New Roman" panose="02020603050405020304" pitchFamily="18" charset="0"/>
              </a:rPr>
              <a:t>là làn sương khói mỏng manh</a:t>
            </a:r>
            <a:r>
              <a:rPr lang="en-GB" sz="2800" dirty="0">
                <a:solidFill>
                  <a:srgbClr val="000000"/>
                </a:solidFill>
                <a:latin typeface="Times New Roman" panose="02020603050405020304" pitchFamily="18" charset="0"/>
                <a:ea typeface="Times New Roman" panose="02020603050405020304" pitchFamily="18" charset="0"/>
              </a:rPr>
              <a:t>,</a:t>
            </a:r>
            <a:r>
              <a:rPr lang="vi-VN" sz="2800" dirty="0">
                <a:solidFill>
                  <a:srgbClr val="000000"/>
                </a:solidFill>
                <a:latin typeface="Times New Roman" panose="02020603050405020304" pitchFamily="18" charset="0"/>
                <a:ea typeface="Times New Roman" panose="02020603050405020304" pitchFamily="18" charset="0"/>
              </a:rPr>
              <a:t> phảng phất trên mặt nước, thường xuất hiện lúc bình minh hoặc hoàng hôn</a:t>
            </a:r>
            <a:r>
              <a:rPr lang="en-US" sz="2800" dirty="0">
                <a:solidFill>
                  <a:srgbClr val="000000"/>
                </a:solidFill>
                <a:latin typeface="Times New Roman" panose="02020603050405020304" pitchFamily="18" charset="0"/>
                <a:ea typeface="Times New Roman" panose="02020603050405020304" pitchFamily="18" charset="0"/>
              </a:rPr>
              <a:t>.</a:t>
            </a:r>
            <a:endParaRPr sz="3600" b="1" kern="0" dirty="0">
              <a:solidFill>
                <a:srgbClr val="191919"/>
              </a:solidFill>
              <a:latin typeface="Roboto Slab"/>
              <a:ea typeface="Roboto Slab"/>
              <a:cs typeface="Roboto Slab"/>
              <a:sym typeface="Roboto Slab"/>
            </a:endParaRPr>
          </a:p>
        </p:txBody>
      </p:sp>
      <p:sp>
        <p:nvSpPr>
          <p:cNvPr id="4" name="Google Shape;2379;p45">
            <a:extLst>
              <a:ext uri="{FF2B5EF4-FFF2-40B4-BE49-F238E27FC236}">
                <a16:creationId xmlns:a16="http://schemas.microsoft.com/office/drawing/2014/main" id="{862CDFBE-8202-74F3-1D3E-209EF0FAFE0F}"/>
              </a:ext>
            </a:extLst>
          </p:cNvPr>
          <p:cNvSpPr txBox="1"/>
          <p:nvPr/>
        </p:nvSpPr>
        <p:spPr>
          <a:xfrm>
            <a:off x="5685237" y="2256656"/>
            <a:ext cx="4807218" cy="563600"/>
          </a:xfrm>
          <a:prstGeom prst="rect">
            <a:avLst/>
          </a:prstGeom>
          <a:noFill/>
          <a:ln>
            <a:noFill/>
          </a:ln>
        </p:spPr>
        <p:txBody>
          <a:bodyPr spcFirstLastPara="1" wrap="square" lIns="121900" tIns="121900" rIns="121900" bIns="121900" anchor="t" anchorCtr="0">
            <a:noAutofit/>
          </a:bodyPr>
          <a:lstStyle/>
          <a:p>
            <a:pPr algn="ctr" defTabSz="1219170">
              <a:buClr>
                <a:srgbClr val="000000"/>
              </a:buClr>
            </a:pPr>
            <a:r>
              <a:rPr lang="vi-VN" sz="2800" dirty="0">
                <a:solidFill>
                  <a:srgbClr val="000000"/>
                </a:solidFill>
                <a:latin typeface="Times New Roman" panose="02020603050405020304" pitchFamily="18" charset="0"/>
                <a:ea typeface="Times New Roman" panose="02020603050405020304" pitchFamily="18" charset="0"/>
              </a:rPr>
              <a:t>thi nhân nhìn khói sóng mỏng manh ẩn hiện buổi hoàng hôn mà chợt nhận ra mình đang cô đơn nơi đất khách</a:t>
            </a:r>
            <a:r>
              <a:rPr lang="en-US" sz="2800" dirty="0">
                <a:solidFill>
                  <a:srgbClr val="000000"/>
                </a:solidFill>
                <a:latin typeface="Times New Roman" panose="02020603050405020304" pitchFamily="18" charset="0"/>
                <a:ea typeface="Times New Roman" panose="02020603050405020304" pitchFamily="18" charset="0"/>
              </a:rPr>
              <a:t>.</a:t>
            </a:r>
            <a:endParaRPr sz="3600" b="1" kern="0" dirty="0">
              <a:solidFill>
                <a:srgbClr val="191919"/>
              </a:solidFill>
              <a:latin typeface="Roboto Slab"/>
              <a:ea typeface="Roboto Slab"/>
              <a:cs typeface="Roboto Slab"/>
              <a:sym typeface="Roboto Slab"/>
            </a:endParaRPr>
          </a:p>
        </p:txBody>
      </p:sp>
      <p:cxnSp>
        <p:nvCxnSpPr>
          <p:cNvPr id="5" name="Google Shape;2381;p45">
            <a:extLst>
              <a:ext uri="{FF2B5EF4-FFF2-40B4-BE49-F238E27FC236}">
                <a16:creationId xmlns:a16="http://schemas.microsoft.com/office/drawing/2014/main" id="{F592FE21-0F4A-D15F-45BC-324A451CD685}"/>
              </a:ext>
            </a:extLst>
          </p:cNvPr>
          <p:cNvCxnSpPr>
            <a:cxnSpLocks/>
            <a:stCxn id="2" idx="2"/>
            <a:endCxn id="3" idx="0"/>
          </p:cNvCxnSpPr>
          <p:nvPr/>
        </p:nvCxnSpPr>
        <p:spPr>
          <a:xfrm rot="5400000">
            <a:off x="3271897" y="722986"/>
            <a:ext cx="382037" cy="2668044"/>
          </a:xfrm>
          <a:prstGeom prst="bentConnector3">
            <a:avLst>
              <a:gd name="adj1" fmla="val 50000"/>
            </a:avLst>
          </a:prstGeom>
          <a:noFill/>
          <a:ln w="28575" cap="flat" cmpd="sng">
            <a:solidFill>
              <a:schemeClr val="tx1"/>
            </a:solidFill>
            <a:prstDash val="solid"/>
            <a:round/>
            <a:headEnd type="none" w="med" len="med"/>
            <a:tailEnd type="stealth" w="med" len="med"/>
          </a:ln>
        </p:spPr>
      </p:cxnSp>
      <p:cxnSp>
        <p:nvCxnSpPr>
          <p:cNvPr id="6" name="Google Shape;2382;p45">
            <a:extLst>
              <a:ext uri="{FF2B5EF4-FFF2-40B4-BE49-F238E27FC236}">
                <a16:creationId xmlns:a16="http://schemas.microsoft.com/office/drawing/2014/main" id="{11926676-BF2E-DA32-A0A3-A67DC9F711C0}"/>
              </a:ext>
            </a:extLst>
          </p:cNvPr>
          <p:cNvCxnSpPr>
            <a:cxnSpLocks/>
            <a:stCxn id="2" idx="2"/>
            <a:endCxn id="4" idx="0"/>
          </p:cNvCxnSpPr>
          <p:nvPr/>
        </p:nvCxnSpPr>
        <p:spPr>
          <a:xfrm rot="16200000" flipH="1">
            <a:off x="6247558" y="415368"/>
            <a:ext cx="390666" cy="3291909"/>
          </a:xfrm>
          <a:prstGeom prst="bentConnector3">
            <a:avLst>
              <a:gd name="adj1" fmla="val 50000"/>
            </a:avLst>
          </a:prstGeom>
          <a:noFill/>
          <a:ln w="28575" cap="flat" cmpd="sng">
            <a:solidFill>
              <a:schemeClr val="tx1"/>
            </a:solidFill>
            <a:prstDash val="solid"/>
            <a:round/>
            <a:headEnd type="none" w="med" len="med"/>
            <a:tailEnd type="stealth" w="med" len="med"/>
          </a:ln>
        </p:spPr>
      </p:cxnSp>
      <p:sp>
        <p:nvSpPr>
          <p:cNvPr id="7" name="Google Shape;2388;p45">
            <a:extLst>
              <a:ext uri="{FF2B5EF4-FFF2-40B4-BE49-F238E27FC236}">
                <a16:creationId xmlns:a16="http://schemas.microsoft.com/office/drawing/2014/main" id="{9700D29E-BB93-9DBF-F179-2720C7ED8404}"/>
              </a:ext>
            </a:extLst>
          </p:cNvPr>
          <p:cNvSpPr txBox="1"/>
          <p:nvPr/>
        </p:nvSpPr>
        <p:spPr>
          <a:xfrm>
            <a:off x="5875837" y="5010156"/>
            <a:ext cx="4695896" cy="928400"/>
          </a:xfrm>
          <a:prstGeom prst="rect">
            <a:avLst/>
          </a:prstGeom>
          <a:noFill/>
          <a:ln>
            <a:noFill/>
          </a:ln>
        </p:spPr>
        <p:txBody>
          <a:bodyPr spcFirstLastPara="1" wrap="square" lIns="121900" tIns="121900" rIns="121900" bIns="121900" anchor="t" anchorCtr="0">
            <a:noAutofit/>
          </a:bodyPr>
          <a:lstStyle/>
          <a:p>
            <a:pPr algn="just">
              <a:spcAft>
                <a:spcPts val="800"/>
              </a:spcAft>
            </a:pPr>
            <a:r>
              <a:rPr lang="vi-VN"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nỗi niềm đơn độc sẵn có đã khiến thi nhân tìm một thi ảnh để k</a:t>
            </a:r>
            <a:r>
              <a:rPr lang="en-GB"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í</a:t>
            </a:r>
            <a:r>
              <a:rPr lang="vi-VN" sz="2800" dirty="0">
                <a:solidFill>
                  <a:srgbClr val="000000"/>
                </a:solidFill>
                <a:latin typeface="Times New Roman" panose="02020603050405020304" pitchFamily="18" charset="0"/>
                <a:ea typeface="Times New Roman" panose="02020603050405020304" pitchFamily="18" charset="0"/>
                <a:cs typeface="Times New Roman" panose="02020603050405020304" pitchFamily="18" charset="0"/>
              </a:rPr>
              <a:t> thác tâm trạng của mình.  </a:t>
            </a:r>
            <a:endParaRPr lang="en-SG" sz="2800" dirty="0">
              <a:solidFill>
                <a:srgbClr val="000000"/>
              </a:solidFill>
              <a:latin typeface="Calibri" panose="020F0502020204030204" pitchFamily="34" charset="0"/>
              <a:ea typeface="Calibri" panose="020F0502020204030204" pitchFamily="34" charset="0"/>
              <a:cs typeface="Times New Roman" panose="02020603050405020304" pitchFamily="18" charset="0"/>
            </a:endParaRPr>
          </a:p>
        </p:txBody>
      </p:sp>
      <p:grpSp>
        <p:nvGrpSpPr>
          <p:cNvPr id="8" name="Google Shape;2389;p45">
            <a:extLst>
              <a:ext uri="{FF2B5EF4-FFF2-40B4-BE49-F238E27FC236}">
                <a16:creationId xmlns:a16="http://schemas.microsoft.com/office/drawing/2014/main" id="{E633AE68-BE62-FFC0-7796-DD5013D8D88A}"/>
              </a:ext>
            </a:extLst>
          </p:cNvPr>
          <p:cNvGrpSpPr/>
          <p:nvPr/>
        </p:nvGrpSpPr>
        <p:grpSpPr>
          <a:xfrm>
            <a:off x="10471868" y="2643388"/>
            <a:ext cx="208800" cy="3501768"/>
            <a:chOff x="5797375" y="1379625"/>
            <a:chExt cx="156600" cy="3268200"/>
          </a:xfrm>
        </p:grpSpPr>
        <p:cxnSp>
          <p:nvCxnSpPr>
            <p:cNvPr id="9" name="Google Shape;2390;p45">
              <a:extLst>
                <a:ext uri="{FF2B5EF4-FFF2-40B4-BE49-F238E27FC236}">
                  <a16:creationId xmlns:a16="http://schemas.microsoft.com/office/drawing/2014/main" id="{AA47FA37-FF55-422D-F2C6-EEE6D7085372}"/>
                </a:ext>
              </a:extLst>
            </p:cNvPr>
            <p:cNvCxnSpPr/>
            <p:nvPr/>
          </p:nvCxnSpPr>
          <p:spPr>
            <a:xfrm>
              <a:off x="5940475" y="1379625"/>
              <a:ext cx="13500" cy="3268200"/>
            </a:xfrm>
            <a:prstGeom prst="straightConnector1">
              <a:avLst/>
            </a:prstGeom>
            <a:noFill/>
            <a:ln w="28575" cap="flat" cmpd="sng">
              <a:solidFill>
                <a:schemeClr val="tx1"/>
              </a:solidFill>
              <a:prstDash val="solid"/>
              <a:round/>
              <a:headEnd type="none" w="med" len="med"/>
              <a:tailEnd type="none" w="med" len="med"/>
            </a:ln>
          </p:spPr>
        </p:cxnSp>
        <p:cxnSp>
          <p:nvCxnSpPr>
            <p:cNvPr id="10" name="Google Shape;2391;p45">
              <a:extLst>
                <a:ext uri="{FF2B5EF4-FFF2-40B4-BE49-F238E27FC236}">
                  <a16:creationId xmlns:a16="http://schemas.microsoft.com/office/drawing/2014/main" id="{C7F75354-F705-3003-6CF0-E20397B665DA}"/>
                </a:ext>
              </a:extLst>
            </p:cNvPr>
            <p:cNvCxnSpPr/>
            <p:nvPr/>
          </p:nvCxnSpPr>
          <p:spPr>
            <a:xfrm>
              <a:off x="5797375" y="1379625"/>
              <a:ext cx="147300" cy="0"/>
            </a:xfrm>
            <a:prstGeom prst="straightConnector1">
              <a:avLst/>
            </a:prstGeom>
            <a:noFill/>
            <a:ln w="28575" cap="flat" cmpd="sng">
              <a:solidFill>
                <a:schemeClr val="tx1"/>
              </a:solidFill>
              <a:prstDash val="solid"/>
              <a:round/>
              <a:headEnd type="none" w="med" len="med"/>
              <a:tailEnd type="none" w="med" len="med"/>
            </a:ln>
          </p:spPr>
        </p:cxnSp>
        <p:cxnSp>
          <p:nvCxnSpPr>
            <p:cNvPr id="11" name="Google Shape;2392;p45">
              <a:extLst>
                <a:ext uri="{FF2B5EF4-FFF2-40B4-BE49-F238E27FC236}">
                  <a16:creationId xmlns:a16="http://schemas.microsoft.com/office/drawing/2014/main" id="{5409168A-D4D6-857C-E95B-2DD9785EE8A3}"/>
                </a:ext>
              </a:extLst>
            </p:cNvPr>
            <p:cNvCxnSpPr/>
            <p:nvPr/>
          </p:nvCxnSpPr>
          <p:spPr>
            <a:xfrm>
              <a:off x="5804072" y="4647825"/>
              <a:ext cx="147300" cy="0"/>
            </a:xfrm>
            <a:prstGeom prst="straightConnector1">
              <a:avLst/>
            </a:prstGeom>
            <a:noFill/>
            <a:ln w="28575" cap="flat" cmpd="sng">
              <a:solidFill>
                <a:schemeClr val="tx1"/>
              </a:solidFill>
              <a:prstDash val="solid"/>
              <a:round/>
              <a:headEnd type="none" w="med" len="med"/>
              <a:tailEnd type="none" w="med" len="med"/>
            </a:ln>
          </p:spPr>
        </p:cxnSp>
      </p:grpSp>
      <p:grpSp>
        <p:nvGrpSpPr>
          <p:cNvPr id="50" name="Google Shape;2421;p45">
            <a:extLst>
              <a:ext uri="{FF2B5EF4-FFF2-40B4-BE49-F238E27FC236}">
                <a16:creationId xmlns:a16="http://schemas.microsoft.com/office/drawing/2014/main" id="{0CD0A473-7EAD-3A32-BD55-CBAFDC1694A5}"/>
              </a:ext>
            </a:extLst>
          </p:cNvPr>
          <p:cNvGrpSpPr/>
          <p:nvPr/>
        </p:nvGrpSpPr>
        <p:grpSpPr>
          <a:xfrm>
            <a:off x="1601572" y="1541068"/>
            <a:ext cx="474408" cy="314225"/>
            <a:chOff x="3304127" y="359385"/>
            <a:chExt cx="492397" cy="326140"/>
          </a:xfrm>
        </p:grpSpPr>
        <p:sp>
          <p:nvSpPr>
            <p:cNvPr id="51" name="Google Shape;2422;p45">
              <a:extLst>
                <a:ext uri="{FF2B5EF4-FFF2-40B4-BE49-F238E27FC236}">
                  <a16:creationId xmlns:a16="http://schemas.microsoft.com/office/drawing/2014/main" id="{9F6E39DD-E87B-4245-113E-A094EF78F7A5}"/>
                </a:ext>
              </a:extLst>
            </p:cNvPr>
            <p:cNvSpPr/>
            <p:nvPr/>
          </p:nvSpPr>
          <p:spPr>
            <a:xfrm>
              <a:off x="3304127" y="432267"/>
              <a:ext cx="382620" cy="253258"/>
            </a:xfrm>
            <a:custGeom>
              <a:avLst/>
              <a:gdLst/>
              <a:ahLst/>
              <a:cxnLst/>
              <a:rect l="l" t="t" r="r" b="b"/>
              <a:pathLst>
                <a:path w="1680" h="1112" extrusionOk="0">
                  <a:moveTo>
                    <a:pt x="1" y="1032"/>
                  </a:moveTo>
                  <a:cubicBezTo>
                    <a:pt x="1" y="1032"/>
                    <a:pt x="1" y="1032"/>
                    <a:pt x="1" y="1032"/>
                  </a:cubicBezTo>
                  <a:cubicBezTo>
                    <a:pt x="1" y="1032"/>
                    <a:pt x="1" y="1032"/>
                    <a:pt x="1" y="1032"/>
                  </a:cubicBezTo>
                  <a:close/>
                  <a:moveTo>
                    <a:pt x="1324" y="0"/>
                  </a:moveTo>
                  <a:cubicBezTo>
                    <a:pt x="909" y="0"/>
                    <a:pt x="248" y="148"/>
                    <a:pt x="1" y="1032"/>
                  </a:cubicBezTo>
                  <a:lnTo>
                    <a:pt x="1" y="1032"/>
                  </a:lnTo>
                  <a:cubicBezTo>
                    <a:pt x="1" y="1032"/>
                    <a:pt x="1" y="1032"/>
                    <a:pt x="1" y="1032"/>
                  </a:cubicBezTo>
                  <a:cubicBezTo>
                    <a:pt x="4" y="1032"/>
                    <a:pt x="253" y="1111"/>
                    <a:pt x="559" y="1111"/>
                  </a:cubicBezTo>
                  <a:cubicBezTo>
                    <a:pt x="1019" y="1111"/>
                    <a:pt x="1607" y="932"/>
                    <a:pt x="1679" y="38"/>
                  </a:cubicBezTo>
                  <a:cubicBezTo>
                    <a:pt x="1679" y="38"/>
                    <a:pt x="1533" y="0"/>
                    <a:pt x="1324" y="0"/>
                  </a:cubicBezTo>
                  <a:close/>
                </a:path>
              </a:pathLst>
            </a:custGeom>
            <a:solidFill>
              <a:srgbClr val="FFCC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sym typeface="Arial"/>
              </a:endParaRPr>
            </a:p>
          </p:txBody>
        </p:sp>
        <p:sp>
          <p:nvSpPr>
            <p:cNvPr id="52" name="Google Shape;2423;p45">
              <a:extLst>
                <a:ext uri="{FF2B5EF4-FFF2-40B4-BE49-F238E27FC236}">
                  <a16:creationId xmlns:a16="http://schemas.microsoft.com/office/drawing/2014/main" id="{BA400CE8-AC12-82EE-C165-6588C9A6287A}"/>
                </a:ext>
              </a:extLst>
            </p:cNvPr>
            <p:cNvSpPr/>
            <p:nvPr/>
          </p:nvSpPr>
          <p:spPr>
            <a:xfrm>
              <a:off x="3390446" y="359385"/>
              <a:ext cx="406078" cy="256219"/>
            </a:xfrm>
            <a:custGeom>
              <a:avLst/>
              <a:gdLst/>
              <a:ahLst/>
              <a:cxnLst/>
              <a:rect l="l" t="t" r="r" b="b"/>
              <a:pathLst>
                <a:path w="1783" h="1125" extrusionOk="0">
                  <a:moveTo>
                    <a:pt x="1758" y="0"/>
                  </a:moveTo>
                  <a:cubicBezTo>
                    <a:pt x="1753" y="0"/>
                    <a:pt x="1747" y="2"/>
                    <a:pt x="1743" y="6"/>
                  </a:cubicBezTo>
                  <a:cubicBezTo>
                    <a:pt x="1323" y="374"/>
                    <a:pt x="27" y="1078"/>
                    <a:pt x="14" y="1085"/>
                  </a:cubicBezTo>
                  <a:cubicBezTo>
                    <a:pt x="5" y="1090"/>
                    <a:pt x="0" y="1103"/>
                    <a:pt x="6" y="1114"/>
                  </a:cubicBezTo>
                  <a:cubicBezTo>
                    <a:pt x="10" y="1120"/>
                    <a:pt x="16" y="1125"/>
                    <a:pt x="25" y="1125"/>
                  </a:cubicBezTo>
                  <a:cubicBezTo>
                    <a:pt x="29" y="1125"/>
                    <a:pt x="32" y="1125"/>
                    <a:pt x="35" y="1123"/>
                  </a:cubicBezTo>
                  <a:cubicBezTo>
                    <a:pt x="48" y="1116"/>
                    <a:pt x="1346" y="410"/>
                    <a:pt x="1772" y="39"/>
                  </a:cubicBezTo>
                  <a:cubicBezTo>
                    <a:pt x="1781" y="31"/>
                    <a:pt x="1783" y="18"/>
                    <a:pt x="1774" y="8"/>
                  </a:cubicBezTo>
                  <a:cubicBezTo>
                    <a:pt x="1770" y="3"/>
                    <a:pt x="1764" y="0"/>
                    <a:pt x="1758" y="0"/>
                  </a:cubicBezTo>
                  <a:close/>
                </a:path>
              </a:pathLst>
            </a:custGeom>
            <a:solidFill>
              <a:srgbClr val="ACAD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sym typeface="Arial"/>
              </a:endParaRPr>
            </a:p>
          </p:txBody>
        </p:sp>
        <p:sp>
          <p:nvSpPr>
            <p:cNvPr id="53" name="Google Shape;2424;p45">
              <a:extLst>
                <a:ext uri="{FF2B5EF4-FFF2-40B4-BE49-F238E27FC236}">
                  <a16:creationId xmlns:a16="http://schemas.microsoft.com/office/drawing/2014/main" id="{51C911B8-E40C-84EA-20BE-2F459B75EEEF}"/>
                </a:ext>
              </a:extLst>
            </p:cNvPr>
            <p:cNvSpPr/>
            <p:nvPr/>
          </p:nvSpPr>
          <p:spPr>
            <a:xfrm>
              <a:off x="3505689" y="527469"/>
              <a:ext cx="37351" cy="61265"/>
            </a:xfrm>
            <a:custGeom>
              <a:avLst/>
              <a:gdLst/>
              <a:ahLst/>
              <a:cxnLst/>
              <a:rect l="l" t="t" r="r" b="b"/>
              <a:pathLst>
                <a:path w="164" h="269" extrusionOk="0">
                  <a:moveTo>
                    <a:pt x="138" y="0"/>
                  </a:moveTo>
                  <a:cubicBezTo>
                    <a:pt x="130" y="0"/>
                    <a:pt x="123" y="4"/>
                    <a:pt x="120" y="11"/>
                  </a:cubicBezTo>
                  <a:lnTo>
                    <a:pt x="6" y="236"/>
                  </a:lnTo>
                  <a:cubicBezTo>
                    <a:pt x="1" y="247"/>
                    <a:pt x="4" y="261"/>
                    <a:pt x="15" y="266"/>
                  </a:cubicBezTo>
                  <a:cubicBezTo>
                    <a:pt x="18" y="267"/>
                    <a:pt x="22" y="269"/>
                    <a:pt x="24" y="269"/>
                  </a:cubicBezTo>
                  <a:cubicBezTo>
                    <a:pt x="33" y="269"/>
                    <a:pt x="40" y="263"/>
                    <a:pt x="45" y="257"/>
                  </a:cubicBezTo>
                  <a:lnTo>
                    <a:pt x="158" y="32"/>
                  </a:lnTo>
                  <a:cubicBezTo>
                    <a:pt x="164" y="21"/>
                    <a:pt x="159" y="8"/>
                    <a:pt x="149" y="3"/>
                  </a:cubicBezTo>
                  <a:cubicBezTo>
                    <a:pt x="145" y="1"/>
                    <a:pt x="142" y="0"/>
                    <a:pt x="138" y="0"/>
                  </a:cubicBezTo>
                  <a:close/>
                </a:path>
              </a:pathLst>
            </a:custGeom>
            <a:solidFill>
              <a:srgbClr val="ACAD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sym typeface="Arial"/>
              </a:endParaRPr>
            </a:p>
          </p:txBody>
        </p:sp>
        <p:sp>
          <p:nvSpPr>
            <p:cNvPr id="54" name="Google Shape;2425;p45">
              <a:extLst>
                <a:ext uri="{FF2B5EF4-FFF2-40B4-BE49-F238E27FC236}">
                  <a16:creationId xmlns:a16="http://schemas.microsoft.com/office/drawing/2014/main" id="{4CEA8944-F473-71F8-1364-214521F8D3BD}"/>
                </a:ext>
              </a:extLst>
            </p:cNvPr>
            <p:cNvSpPr/>
            <p:nvPr/>
          </p:nvSpPr>
          <p:spPr>
            <a:xfrm>
              <a:off x="3414588" y="552522"/>
              <a:ext cx="56254" cy="22547"/>
            </a:xfrm>
            <a:custGeom>
              <a:avLst/>
              <a:gdLst/>
              <a:ahLst/>
              <a:cxnLst/>
              <a:rect l="l" t="t" r="r" b="b"/>
              <a:pathLst>
                <a:path w="247" h="99" extrusionOk="0">
                  <a:moveTo>
                    <a:pt x="25" y="1"/>
                  </a:moveTo>
                  <a:cubicBezTo>
                    <a:pt x="15" y="1"/>
                    <a:pt x="7" y="7"/>
                    <a:pt x="5" y="17"/>
                  </a:cubicBezTo>
                  <a:cubicBezTo>
                    <a:pt x="1" y="29"/>
                    <a:pt x="7" y="41"/>
                    <a:pt x="20" y="44"/>
                  </a:cubicBezTo>
                  <a:lnTo>
                    <a:pt x="215" y="97"/>
                  </a:lnTo>
                  <a:cubicBezTo>
                    <a:pt x="216" y="99"/>
                    <a:pt x="219" y="99"/>
                    <a:pt x="220" y="99"/>
                  </a:cubicBezTo>
                  <a:cubicBezTo>
                    <a:pt x="230" y="99"/>
                    <a:pt x="238" y="93"/>
                    <a:pt x="242" y="82"/>
                  </a:cubicBezTo>
                  <a:cubicBezTo>
                    <a:pt x="246" y="71"/>
                    <a:pt x="240" y="59"/>
                    <a:pt x="227" y="56"/>
                  </a:cubicBezTo>
                  <a:lnTo>
                    <a:pt x="32" y="2"/>
                  </a:lnTo>
                  <a:cubicBezTo>
                    <a:pt x="29" y="1"/>
                    <a:pt x="27" y="1"/>
                    <a:pt x="25" y="1"/>
                  </a:cubicBezTo>
                  <a:close/>
                </a:path>
              </a:pathLst>
            </a:custGeom>
            <a:solidFill>
              <a:srgbClr val="ACAD00"/>
            </a:solidFill>
            <a:ln>
              <a:noFill/>
            </a:ln>
          </p:spPr>
          <p:txBody>
            <a:bodyPr spcFirstLastPara="1" wrap="square" lIns="121900" tIns="121900" rIns="121900" bIns="121900" anchor="ctr" anchorCtr="0">
              <a:noAutofit/>
            </a:bodyPr>
            <a:lstStyle/>
            <a:p>
              <a:pPr marL="0" marR="0" lvl="0" indent="0" defTabSz="1219170" eaLnBrk="1" fontAlgn="auto" latinLnBrk="0" hangingPunct="1">
                <a:lnSpc>
                  <a:spcPct val="100000"/>
                </a:lnSpc>
                <a:spcBef>
                  <a:spcPts val="0"/>
                </a:spcBef>
                <a:spcAft>
                  <a:spcPts val="0"/>
                </a:spcAft>
                <a:buClr>
                  <a:srgbClr val="000000"/>
                </a:buClr>
                <a:buSzTx/>
                <a:buFontTx/>
                <a:buNone/>
                <a:tabLst/>
                <a:defRPr/>
              </a:pPr>
              <a:endParaRPr kumimoji="0" sz="1867" b="0" i="0" u="none" strike="noStrike" kern="0" cap="none" spc="0" normalizeH="0" baseline="0" noProof="0">
                <a:ln>
                  <a:noFill/>
                </a:ln>
                <a:solidFill>
                  <a:srgbClr val="000000"/>
                </a:solidFill>
                <a:effectLst/>
                <a:uLnTx/>
                <a:uFillTx/>
                <a:latin typeface="Arial"/>
                <a:sym typeface="Arial"/>
              </a:endParaRPr>
            </a:p>
          </p:txBody>
        </p:sp>
      </p:grpSp>
      <p:sp>
        <p:nvSpPr>
          <p:cNvPr id="76" name="Google Shape;3069;p40">
            <a:extLst>
              <a:ext uri="{FF2B5EF4-FFF2-40B4-BE49-F238E27FC236}">
                <a16:creationId xmlns:a16="http://schemas.microsoft.com/office/drawing/2014/main" id="{6124F5FE-632B-41AA-E1EF-7B2D5B5248B2}"/>
              </a:ext>
            </a:extLst>
          </p:cNvPr>
          <p:cNvSpPr/>
          <p:nvPr/>
        </p:nvSpPr>
        <p:spPr>
          <a:xfrm rot="-600415">
            <a:off x="5304585" y="3005665"/>
            <a:ext cx="478720" cy="338014"/>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4"/>
          </a:solidFill>
          <a:ln w="28575" cap="flat" cmpd="sng">
            <a:solidFill>
              <a:srgbClr val="FFFFFF"/>
            </a:solidFill>
            <a:prstDash val="solid"/>
            <a:round/>
            <a:headEnd type="none" w="sm" len="sm"/>
            <a:tailEnd type="none" w="sm" len="sm"/>
          </a:ln>
          <a:effectLst>
            <a:outerShdw blurRad="57150" dist="19050" dir="5400000" algn="bl" rotWithShape="0">
              <a:schemeClr val="dk1">
                <a:alpha val="52000"/>
              </a:scheme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7" name="Google Shape;3069;p40">
            <a:extLst>
              <a:ext uri="{FF2B5EF4-FFF2-40B4-BE49-F238E27FC236}">
                <a16:creationId xmlns:a16="http://schemas.microsoft.com/office/drawing/2014/main" id="{21BA2419-E278-98E5-0CE6-6553E5FAF817}"/>
              </a:ext>
            </a:extLst>
          </p:cNvPr>
          <p:cNvSpPr/>
          <p:nvPr/>
        </p:nvSpPr>
        <p:spPr>
          <a:xfrm rot="-600415">
            <a:off x="5304795" y="5405068"/>
            <a:ext cx="478720" cy="338014"/>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chemeClr val="accent4"/>
          </a:solidFill>
          <a:ln w="28575" cap="flat" cmpd="sng">
            <a:solidFill>
              <a:srgbClr val="FFFFFF"/>
            </a:solidFill>
            <a:prstDash val="solid"/>
            <a:round/>
            <a:headEnd type="none" w="sm" len="sm"/>
            <a:tailEnd type="none" w="sm" len="sm"/>
          </a:ln>
          <a:effectLst>
            <a:outerShdw blurRad="57150" dist="19050" dir="5400000" algn="bl" rotWithShape="0">
              <a:schemeClr val="dk1">
                <a:alpha val="52000"/>
              </a:schemeClr>
            </a:outerShdw>
          </a:effectLst>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endParaRPr/>
          </a:p>
        </p:txBody>
      </p:sp>
      <p:sp>
        <p:nvSpPr>
          <p:cNvPr id="78" name="Freeform 12">
            <a:extLst>
              <a:ext uri="{FF2B5EF4-FFF2-40B4-BE49-F238E27FC236}">
                <a16:creationId xmlns:a16="http://schemas.microsoft.com/office/drawing/2014/main" id="{02F3D2A1-8392-3B03-934C-BF141D786D5A}"/>
              </a:ext>
            </a:extLst>
          </p:cNvPr>
          <p:cNvSpPr/>
          <p:nvPr/>
        </p:nvSpPr>
        <p:spPr>
          <a:xfrm>
            <a:off x="10803388" y="2820256"/>
            <a:ext cx="1329461" cy="2545790"/>
          </a:xfrm>
          <a:custGeom>
            <a:avLst/>
            <a:gdLst/>
            <a:ahLst/>
            <a:cxnLst/>
            <a:rect l="l" t="t" r="r" b="b"/>
            <a:pathLst>
              <a:path w="11185048" h="8229600">
                <a:moveTo>
                  <a:pt x="0" y="0"/>
                </a:moveTo>
                <a:lnTo>
                  <a:pt x="11185048" y="0"/>
                </a:lnTo>
                <a:lnTo>
                  <a:pt x="11185048" y="8229600"/>
                </a:lnTo>
                <a:lnTo>
                  <a:pt x="0" y="8229600"/>
                </a:lnTo>
                <a:lnTo>
                  <a:pt x="0" y="0"/>
                </a:lnTo>
                <a:close/>
              </a:path>
            </a:pathLst>
          </a:custGeom>
          <a:blipFill>
            <a:blip r:embed="rId10"/>
            <a:stretch>
              <a:fillRect/>
            </a:stretch>
          </a:blipFill>
        </p:spPr>
        <p:txBody>
          <a:bodyPr/>
          <a:lstStyle/>
          <a:p>
            <a:endParaRPr lang="en-SG"/>
          </a:p>
        </p:txBody>
      </p:sp>
      <p:sp>
        <p:nvSpPr>
          <p:cNvPr id="80" name="TextBox 79">
            <a:extLst>
              <a:ext uri="{FF2B5EF4-FFF2-40B4-BE49-F238E27FC236}">
                <a16:creationId xmlns:a16="http://schemas.microsoft.com/office/drawing/2014/main" id="{8E88C017-45DB-7F0A-EF5A-9E1DC1A40A79}"/>
              </a:ext>
            </a:extLst>
          </p:cNvPr>
          <p:cNvSpPr txBox="1"/>
          <p:nvPr/>
        </p:nvSpPr>
        <p:spPr>
          <a:xfrm>
            <a:off x="10905209" y="3382701"/>
            <a:ext cx="1125818" cy="1569660"/>
          </a:xfrm>
          <a:prstGeom prst="rect">
            <a:avLst/>
          </a:prstGeom>
          <a:noFill/>
        </p:spPr>
        <p:txBody>
          <a:bodyPr wrap="square">
            <a:spAutoFit/>
          </a:bodyPr>
          <a:lstStyle/>
          <a:p>
            <a:pPr algn="ctr"/>
            <a:r>
              <a:rPr lang="vi-VN" sz="3200" b="1" dirty="0">
                <a:effectLst/>
                <a:latin typeface="Times New Roman" panose="02020603050405020304" pitchFamily="18" charset="0"/>
                <a:ea typeface="Calibri" panose="020F0502020204030204" pitchFamily="34" charset="0"/>
              </a:rPr>
              <a:t>2. Suy luận</a:t>
            </a:r>
            <a:endParaRPr lang="en-SG" sz="3200" b="1" dirty="0"/>
          </a:p>
        </p:txBody>
      </p:sp>
      <p:pic>
        <p:nvPicPr>
          <p:cNvPr id="81" name="Picture 80">
            <a:extLst>
              <a:ext uri="{FF2B5EF4-FFF2-40B4-BE49-F238E27FC236}">
                <a16:creationId xmlns:a16="http://schemas.microsoft.com/office/drawing/2014/main" id="{CA47FD43-F728-28B5-2907-BE61D10D77B1}"/>
              </a:ext>
            </a:extLst>
          </p:cNvPr>
          <p:cNvPicPr>
            <a:picLocks noChangeAspect="1"/>
          </p:cNvPicPr>
          <p:nvPr/>
        </p:nvPicPr>
        <p:blipFill rotWithShape="1">
          <a:blip r:embed="rId11"/>
          <a:srcRect t="-1728" r="42191" b="-1"/>
          <a:stretch/>
        </p:blipFill>
        <p:spPr>
          <a:xfrm>
            <a:off x="1859631" y="2772613"/>
            <a:ext cx="3415755" cy="4196455"/>
          </a:xfrm>
          <a:prstGeom prst="rect">
            <a:avLst/>
          </a:prstGeom>
        </p:spPr>
      </p:pic>
    </p:spTree>
    <p:custDataLst>
      <p:tags r:id="rId1"/>
    </p:custDataLst>
    <p:extLst>
      <p:ext uri="{BB962C8B-B14F-4D97-AF65-F5344CB8AC3E}">
        <p14:creationId xmlns:p14="http://schemas.microsoft.com/office/powerpoint/2010/main" val="157119696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78"/>
                                        </p:tgtEl>
                                        <p:attrNameLst>
                                          <p:attrName>style.visibility</p:attrName>
                                        </p:attrNameLst>
                                      </p:cBhvr>
                                      <p:to>
                                        <p:strVal val="visible"/>
                                      </p:to>
                                    </p:set>
                                    <p:animEffect transition="in" filter="fade">
                                      <p:cBhvr>
                                        <p:cTn id="7" dur="1000"/>
                                        <p:tgtEl>
                                          <p:spTgt spid="78"/>
                                        </p:tgtEl>
                                      </p:cBhvr>
                                    </p:animEffect>
                                    <p:anim calcmode="lin" valueType="num">
                                      <p:cBhvr>
                                        <p:cTn id="8" dur="1000" fill="hold"/>
                                        <p:tgtEl>
                                          <p:spTgt spid="78"/>
                                        </p:tgtEl>
                                        <p:attrNameLst>
                                          <p:attrName>ppt_x</p:attrName>
                                        </p:attrNameLst>
                                      </p:cBhvr>
                                      <p:tavLst>
                                        <p:tav tm="0">
                                          <p:val>
                                            <p:strVal val="#ppt_x"/>
                                          </p:val>
                                        </p:tav>
                                        <p:tav tm="100000">
                                          <p:val>
                                            <p:strVal val="#ppt_x"/>
                                          </p:val>
                                        </p:tav>
                                      </p:tavLst>
                                    </p:anim>
                                    <p:anim calcmode="lin" valueType="num">
                                      <p:cBhvr>
                                        <p:cTn id="9" dur="1000" fill="hold"/>
                                        <p:tgtEl>
                                          <p:spTgt spid="7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0"/>
                                        </p:tgtEl>
                                        <p:attrNameLst>
                                          <p:attrName>style.visibility</p:attrName>
                                        </p:attrNameLst>
                                      </p:cBhvr>
                                      <p:to>
                                        <p:strVal val="visible"/>
                                      </p:to>
                                    </p:set>
                                    <p:animEffect transition="in" filter="fade">
                                      <p:cBhvr>
                                        <p:cTn id="12" dur="1000"/>
                                        <p:tgtEl>
                                          <p:spTgt spid="80"/>
                                        </p:tgtEl>
                                      </p:cBhvr>
                                    </p:animEffect>
                                    <p:anim calcmode="lin" valueType="num">
                                      <p:cBhvr>
                                        <p:cTn id="13" dur="1000" fill="hold"/>
                                        <p:tgtEl>
                                          <p:spTgt spid="80"/>
                                        </p:tgtEl>
                                        <p:attrNameLst>
                                          <p:attrName>ppt_x</p:attrName>
                                        </p:attrNameLst>
                                      </p:cBhvr>
                                      <p:tavLst>
                                        <p:tav tm="0">
                                          <p:val>
                                            <p:strVal val="#ppt_x"/>
                                          </p:val>
                                        </p:tav>
                                        <p:tav tm="100000">
                                          <p:val>
                                            <p:strVal val="#ppt_x"/>
                                          </p:val>
                                        </p:tav>
                                      </p:tavLst>
                                    </p:anim>
                                    <p:anim calcmode="lin" valueType="num">
                                      <p:cBhvr>
                                        <p:cTn id="14" dur="1000" fill="hold"/>
                                        <p:tgtEl>
                                          <p:spTgt spid="80"/>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barn(inVertical)">
                                      <p:cBhvr>
                                        <p:cTn id="19" dur="500"/>
                                        <p:tgtEl>
                                          <p:spTgt spid="8"/>
                                        </p:tgtEl>
                                      </p:cBhvr>
                                    </p:animEffect>
                                  </p:childTnLst>
                                </p:cTn>
                              </p:par>
                            </p:childTnLst>
                          </p:cTn>
                        </p:par>
                      </p:childTnLst>
                    </p:cTn>
                  </p:par>
                  <p:par>
                    <p:cTn id="20" fill="hold">
                      <p:stCondLst>
                        <p:cond delay="indefinite"/>
                      </p:stCondLst>
                      <p:childTnLst>
                        <p:par>
                          <p:cTn id="21" fill="hold">
                            <p:stCondLst>
                              <p:cond delay="0"/>
                            </p:stCondLst>
                            <p:childTnLst>
                              <p:par>
                                <p:cTn id="22" presetID="16" presetClass="entr" presetSubtype="21" fill="hold" grpId="0" nodeType="click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barn(inVertical)">
                                      <p:cBhvr>
                                        <p:cTn id="24" dur="500"/>
                                        <p:tgtEl>
                                          <p:spTgt spid="2"/>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3"/>
                                        </p:tgtEl>
                                        <p:attrNameLst>
                                          <p:attrName>style.visibility</p:attrName>
                                        </p:attrNameLst>
                                      </p:cBhvr>
                                      <p:to>
                                        <p:strVal val="visible"/>
                                      </p:to>
                                    </p:set>
                                    <p:animEffect transition="in" filter="barn(inVertical)">
                                      <p:cBhvr>
                                        <p:cTn id="29" dur="500"/>
                                        <p:tgtEl>
                                          <p:spTgt spid="3"/>
                                        </p:tgtEl>
                                      </p:cBhvr>
                                    </p:animEffect>
                                  </p:childTnLst>
                                </p:cTn>
                              </p:par>
                              <p:par>
                                <p:cTn id="30" presetID="16" presetClass="entr" presetSubtype="21" fill="hold" nodeType="withEffect">
                                  <p:stCondLst>
                                    <p:cond delay="0"/>
                                  </p:stCondLst>
                                  <p:childTnLst>
                                    <p:set>
                                      <p:cBhvr>
                                        <p:cTn id="31" dur="1" fill="hold">
                                          <p:stCondLst>
                                            <p:cond delay="0"/>
                                          </p:stCondLst>
                                        </p:cTn>
                                        <p:tgtEl>
                                          <p:spTgt spid="5"/>
                                        </p:tgtEl>
                                        <p:attrNameLst>
                                          <p:attrName>style.visibility</p:attrName>
                                        </p:attrNameLst>
                                      </p:cBhvr>
                                      <p:to>
                                        <p:strVal val="visible"/>
                                      </p:to>
                                    </p:set>
                                    <p:animEffect transition="in" filter="barn(inVertical)">
                                      <p:cBhvr>
                                        <p:cTn id="32" dur="500"/>
                                        <p:tgtEl>
                                          <p:spTgt spid="5"/>
                                        </p:tgtEl>
                                      </p:cBhvr>
                                    </p:animEffect>
                                  </p:childTnLst>
                                </p:cTn>
                              </p:par>
                            </p:childTnLst>
                          </p:cTn>
                        </p:par>
                      </p:childTnLst>
                    </p:cTn>
                  </p:par>
                  <p:par>
                    <p:cTn id="33" fill="hold">
                      <p:stCondLst>
                        <p:cond delay="indefinite"/>
                      </p:stCondLst>
                      <p:childTnLst>
                        <p:par>
                          <p:cTn id="34" fill="hold">
                            <p:stCondLst>
                              <p:cond delay="0"/>
                            </p:stCondLst>
                            <p:childTnLst>
                              <p:par>
                                <p:cTn id="35" presetID="16" presetClass="entr" presetSubtype="21" fill="hold" nodeType="clickEffect">
                                  <p:stCondLst>
                                    <p:cond delay="0"/>
                                  </p:stCondLst>
                                  <p:childTnLst>
                                    <p:set>
                                      <p:cBhvr>
                                        <p:cTn id="36" dur="1" fill="hold">
                                          <p:stCondLst>
                                            <p:cond delay="0"/>
                                          </p:stCondLst>
                                        </p:cTn>
                                        <p:tgtEl>
                                          <p:spTgt spid="6"/>
                                        </p:tgtEl>
                                        <p:attrNameLst>
                                          <p:attrName>style.visibility</p:attrName>
                                        </p:attrNameLst>
                                      </p:cBhvr>
                                      <p:to>
                                        <p:strVal val="visible"/>
                                      </p:to>
                                    </p:set>
                                    <p:animEffect transition="in" filter="barn(inVertical)">
                                      <p:cBhvr>
                                        <p:cTn id="37" dur="500"/>
                                        <p:tgtEl>
                                          <p:spTgt spid="6"/>
                                        </p:tgtEl>
                                      </p:cBhvr>
                                    </p:animEffect>
                                  </p:childTnLst>
                                </p:cTn>
                              </p:par>
                              <p:par>
                                <p:cTn id="38" presetID="16" presetClass="entr" presetSubtype="21" fill="hold" grpId="0" nodeType="withEffect">
                                  <p:stCondLst>
                                    <p:cond delay="0"/>
                                  </p:stCondLst>
                                  <p:childTnLst>
                                    <p:set>
                                      <p:cBhvr>
                                        <p:cTn id="39" dur="1" fill="hold">
                                          <p:stCondLst>
                                            <p:cond delay="0"/>
                                          </p:stCondLst>
                                        </p:cTn>
                                        <p:tgtEl>
                                          <p:spTgt spid="4"/>
                                        </p:tgtEl>
                                        <p:attrNameLst>
                                          <p:attrName>style.visibility</p:attrName>
                                        </p:attrNameLst>
                                      </p:cBhvr>
                                      <p:to>
                                        <p:strVal val="visible"/>
                                      </p:to>
                                    </p:set>
                                    <p:animEffect transition="in" filter="barn(inVertical)">
                                      <p:cBhvr>
                                        <p:cTn id="40" dur="500"/>
                                        <p:tgtEl>
                                          <p:spTgt spid="4"/>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76"/>
                                        </p:tgtEl>
                                        <p:attrNameLst>
                                          <p:attrName>style.visibility</p:attrName>
                                        </p:attrNameLst>
                                      </p:cBhvr>
                                      <p:to>
                                        <p:strVal val="visible"/>
                                      </p:to>
                                    </p:set>
                                    <p:animEffect transition="in" filter="barn(inVertical)">
                                      <p:cBhvr>
                                        <p:cTn id="43" dur="500"/>
                                        <p:tgtEl>
                                          <p:spTgt spid="76"/>
                                        </p:tgtEl>
                                      </p:cBhvr>
                                    </p:animEffect>
                                  </p:childTnLst>
                                </p:cTn>
                              </p:par>
                            </p:childTnLst>
                          </p:cTn>
                        </p:par>
                      </p:childTnLst>
                    </p:cTn>
                  </p:par>
                  <p:par>
                    <p:cTn id="44" fill="hold">
                      <p:stCondLst>
                        <p:cond delay="indefinite"/>
                      </p:stCondLst>
                      <p:childTnLst>
                        <p:par>
                          <p:cTn id="45" fill="hold">
                            <p:stCondLst>
                              <p:cond delay="0"/>
                            </p:stCondLst>
                            <p:childTnLst>
                              <p:par>
                                <p:cTn id="46" presetID="16" presetClass="entr" presetSubtype="21" fill="hold" grpId="0" nodeType="clickEffect">
                                  <p:stCondLst>
                                    <p:cond delay="0"/>
                                  </p:stCondLst>
                                  <p:childTnLst>
                                    <p:set>
                                      <p:cBhvr>
                                        <p:cTn id="47" dur="1" fill="hold">
                                          <p:stCondLst>
                                            <p:cond delay="0"/>
                                          </p:stCondLst>
                                        </p:cTn>
                                        <p:tgtEl>
                                          <p:spTgt spid="77"/>
                                        </p:tgtEl>
                                        <p:attrNameLst>
                                          <p:attrName>style.visibility</p:attrName>
                                        </p:attrNameLst>
                                      </p:cBhvr>
                                      <p:to>
                                        <p:strVal val="visible"/>
                                      </p:to>
                                    </p:set>
                                    <p:animEffect transition="in" filter="barn(inVertical)">
                                      <p:cBhvr>
                                        <p:cTn id="48" dur="500"/>
                                        <p:tgtEl>
                                          <p:spTgt spid="77"/>
                                        </p:tgtEl>
                                      </p:cBhvr>
                                    </p:animEffect>
                                  </p:childTnLst>
                                </p:cTn>
                              </p:par>
                              <p:par>
                                <p:cTn id="49" presetID="16" presetClass="entr" presetSubtype="21" fill="hold" grpId="0" nodeType="withEffect">
                                  <p:stCondLst>
                                    <p:cond delay="0"/>
                                  </p:stCondLst>
                                  <p:childTnLst>
                                    <p:set>
                                      <p:cBhvr>
                                        <p:cTn id="50" dur="1" fill="hold">
                                          <p:stCondLst>
                                            <p:cond delay="0"/>
                                          </p:stCondLst>
                                        </p:cTn>
                                        <p:tgtEl>
                                          <p:spTgt spid="7"/>
                                        </p:tgtEl>
                                        <p:attrNameLst>
                                          <p:attrName>style.visibility</p:attrName>
                                        </p:attrNameLst>
                                      </p:cBhvr>
                                      <p:to>
                                        <p:strVal val="visible"/>
                                      </p:to>
                                    </p:set>
                                    <p:animEffect transition="in" filter="barn(inVertical)">
                                      <p:cBhvr>
                                        <p:cTn id="5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p:bldP spid="4" grpId="0"/>
      <p:bldP spid="7" grpId="0"/>
      <p:bldP spid="76" grpId="0" animBg="1"/>
      <p:bldP spid="77" grpId="0" animBg="1"/>
      <p:bldP spid="78" grpId="0" animBg="1"/>
      <p:bldP spid="8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5"/>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5"/>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2.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Tìm</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hiểu</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chung</a:t>
            </a:r>
            <a:endPar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pic>
        <p:nvPicPr>
          <p:cNvPr id="2" name="Picture 1">
            <a:extLst>
              <a:ext uri="{FF2B5EF4-FFF2-40B4-BE49-F238E27FC236}">
                <a16:creationId xmlns:a16="http://schemas.microsoft.com/office/drawing/2014/main" id="{1D6EF1FB-AC75-7D7B-1EDC-2DF55AA4DC26}"/>
              </a:ext>
            </a:extLst>
          </p:cNvPr>
          <p:cNvPicPr>
            <a:picLocks noChangeAspect="1"/>
          </p:cNvPicPr>
          <p:nvPr/>
        </p:nvPicPr>
        <p:blipFill>
          <a:blip r:embed="rId8"/>
          <a:stretch>
            <a:fillRect/>
          </a:stretch>
        </p:blipFill>
        <p:spPr>
          <a:xfrm>
            <a:off x="6114998" y="3473232"/>
            <a:ext cx="5159805" cy="3384769"/>
          </a:xfrm>
          <a:prstGeom prst="rect">
            <a:avLst/>
          </a:prstGeom>
        </p:spPr>
      </p:pic>
      <p:grpSp>
        <p:nvGrpSpPr>
          <p:cNvPr id="3" name="组合 6">
            <a:extLst>
              <a:ext uri="{FF2B5EF4-FFF2-40B4-BE49-F238E27FC236}">
                <a16:creationId xmlns:a16="http://schemas.microsoft.com/office/drawing/2014/main" id="{21AA80DA-D61C-BA0E-0B1C-E6215779A40B}"/>
              </a:ext>
            </a:extLst>
          </p:cNvPr>
          <p:cNvGrpSpPr/>
          <p:nvPr/>
        </p:nvGrpSpPr>
        <p:grpSpPr>
          <a:xfrm>
            <a:off x="741681" y="1561487"/>
            <a:ext cx="4732284" cy="4727553"/>
            <a:chOff x="3478591" y="3933468"/>
            <a:chExt cx="2860812" cy="2084000"/>
          </a:xfrm>
        </p:grpSpPr>
        <p:pic>
          <p:nvPicPr>
            <p:cNvPr id="4" name="图片 9">
              <a:extLst>
                <a:ext uri="{FF2B5EF4-FFF2-40B4-BE49-F238E27FC236}">
                  <a16:creationId xmlns:a16="http://schemas.microsoft.com/office/drawing/2014/main" id="{291DB334-2304-1AAB-E82A-6E282278680E}"/>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3478591" y="3933468"/>
              <a:ext cx="2860812" cy="2084000"/>
            </a:xfrm>
            <a:prstGeom prst="rect">
              <a:avLst/>
            </a:prstGeom>
          </p:spPr>
        </p:pic>
        <p:sp>
          <p:nvSpPr>
            <p:cNvPr id="5" name="文本框 14">
              <a:extLst>
                <a:ext uri="{FF2B5EF4-FFF2-40B4-BE49-F238E27FC236}">
                  <a16:creationId xmlns:a16="http://schemas.microsoft.com/office/drawing/2014/main" id="{F0E7E14D-8A26-C68F-6C96-4BF22D4BC8FD}"/>
                </a:ext>
              </a:extLst>
            </p:cNvPr>
            <p:cNvSpPr txBox="1"/>
            <p:nvPr/>
          </p:nvSpPr>
          <p:spPr>
            <a:xfrm rot="21221573">
              <a:off x="3698501" y="4422141"/>
              <a:ext cx="2223402" cy="1126095"/>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800"/>
                </a:spcAft>
              </a:pPr>
              <a:r>
                <a:rPr lang="vi-VN" sz="4000" dirty="0">
                  <a:solidFill>
                    <a:prstClr val="white"/>
                  </a:solidFill>
                  <a:latin typeface="Times New Roman" panose="02020603050405020304" pitchFamily="18" charset="0"/>
                  <a:ea typeface="Calibri" panose="020F0502020204030204" pitchFamily="34" charset="0"/>
                  <a:cs typeface="Times New Roman" panose="02020603050405020304" pitchFamily="18" charset="0"/>
                </a:rPr>
                <a:t>Giới thiệu vài nét về tác giả, tác phẩm theo </a:t>
              </a:r>
              <a:r>
                <a:rPr lang="vi-VN" sz="4000" b="1" dirty="0">
                  <a:solidFill>
                    <a:prstClr val="white"/>
                  </a:solidFill>
                  <a:latin typeface="Times New Roman" panose="02020603050405020304" pitchFamily="18" charset="0"/>
                  <a:ea typeface="Calibri" panose="020F0502020204030204" pitchFamily="34" charset="0"/>
                  <a:cs typeface="Times New Roman" panose="02020603050405020304" pitchFamily="18" charset="0"/>
                </a:rPr>
                <a:t>PHT</a:t>
              </a:r>
              <a:endParaRPr lang="en-SG" sz="4000" dirty="0">
                <a:solidFill>
                  <a:prstClr val="white"/>
                </a:solidFill>
                <a:latin typeface="Calibri" panose="020F0502020204030204" pitchFamily="34" charset="0"/>
                <a:ea typeface="Calibri" panose="020F0502020204030204" pitchFamily="34" charset="0"/>
                <a:cs typeface="Times New Roman" panose="02020603050405020304" pitchFamily="18" charset="0"/>
              </a:endParaRPr>
            </a:p>
          </p:txBody>
        </p:sp>
      </p:grpSp>
    </p:spTree>
    <p:custDataLst>
      <p:tags r:id="rId1"/>
    </p:custDataLst>
    <p:extLst>
      <p:ext uri="{BB962C8B-B14F-4D97-AF65-F5344CB8AC3E}">
        <p14:creationId xmlns:p14="http://schemas.microsoft.com/office/powerpoint/2010/main" val="19848054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3076346B-544E-045C-CB27-E07FBCDCDF71}"/>
              </a:ext>
            </a:extLst>
          </p:cNvPr>
          <p:cNvPicPr>
            <a:picLocks noChangeAspect="1"/>
          </p:cNvPicPr>
          <p:nvPr/>
        </p:nvPicPr>
        <p:blipFill>
          <a:blip r:embed="rId3"/>
          <a:stretch>
            <a:fillRect/>
          </a:stretch>
        </p:blipFill>
        <p:spPr>
          <a:xfrm>
            <a:off x="0" y="0"/>
            <a:ext cx="12192000" cy="6858000"/>
          </a:xfrm>
          <a:prstGeom prst="rect">
            <a:avLst/>
          </a:prstGeom>
        </p:spPr>
      </p:pic>
    </p:spTree>
    <p:custDataLst>
      <p:tags r:id="rId1"/>
    </p:custDataLst>
    <p:extLst>
      <p:ext uri="{BB962C8B-B14F-4D97-AF65-F5344CB8AC3E}">
        <p14:creationId xmlns:p14="http://schemas.microsoft.com/office/powerpoint/2010/main" val="2268688171"/>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5"/>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5"/>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a.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Tác</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giả</a:t>
            </a:r>
            <a:endPar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pic>
        <p:nvPicPr>
          <p:cNvPr id="12290" name="Picture 2" descr="Bài thơ Hoàng Hạc lâu - Thôi Hiệu - Nội dung, tác giả, tác phẩm">
            <a:extLst>
              <a:ext uri="{FF2B5EF4-FFF2-40B4-BE49-F238E27FC236}">
                <a16:creationId xmlns:a16="http://schemas.microsoft.com/office/drawing/2014/main" id="{850C39FB-DFB1-1E6E-1A5D-D65A6A9B2544}"/>
              </a:ext>
            </a:extLst>
          </p:cNvPr>
          <p:cNvPicPr>
            <a:picLocks noChangeAspect="1" noChangeArrowheads="1"/>
          </p:cNvPicPr>
          <p:nvPr/>
        </p:nvPicPr>
        <p:blipFill rotWithShape="1">
          <a:blip r:embed="rId8">
            <a:extLst>
              <a:ext uri="{BEBA8EAE-BF5A-486C-A8C5-ECC9F3942E4B}">
                <a14:imgProps xmlns:a14="http://schemas.microsoft.com/office/drawing/2010/main">
                  <a14:imgLayer r:embed="rId9">
                    <a14:imgEffect>
                      <a14:backgroundRemoval t="6977" b="85201" l="8424" r="89946">
                        <a14:foregroundMark x1="48098" y1="7188" x2="61685" y2="8457"/>
                        <a14:foregroundMark x1="53261" y1="14376" x2="61413" y2="63636"/>
                        <a14:foregroundMark x1="48641" y1="24524" x2="50000" y2="64482"/>
                        <a14:foregroundMark x1="44565" y1="26850" x2="53261" y2="63214"/>
                        <a14:foregroundMark x1="33424" y1="49683" x2="14946" y2="64059"/>
                        <a14:foregroundMark x1="14946" y1="64059" x2="10054" y2="75476"/>
                        <a14:foregroundMark x1="10054" y1="75476" x2="27446" y2="81607"/>
                        <a14:foregroundMark x1="27446" y1="81607" x2="55978" y2="80550"/>
                        <a14:foregroundMark x1="55978" y1="80550" x2="73641" y2="82030"/>
                        <a14:foregroundMark x1="73641" y1="82030" x2="82065" y2="71036"/>
                        <a14:foregroundMark x1="82065" y1="71036" x2="75000" y2="56237"/>
                        <a14:foregroundMark x1="89674" y1="84989" x2="75000" y2="61311"/>
                        <a14:foregroundMark x1="87772" y1="84144" x2="16576" y2="84989"/>
                        <a14:foregroundMark x1="16576" y1="84989" x2="33424" y2="67442"/>
                        <a14:foregroundMark x1="33424" y1="67442" x2="43207" y2="63214"/>
                        <a14:foregroundMark x1="11141" y1="80973" x2="10326" y2="83510"/>
                        <a14:foregroundMark x1="8424" y1="85201" x2="21467" y2="83510"/>
                      </a14:backgroundRemoval>
                    </a14:imgEffect>
                  </a14:imgLayer>
                </a14:imgProps>
              </a:ext>
              <a:ext uri="{28A0092B-C50C-407E-A947-70E740481C1C}">
                <a14:useLocalDpi xmlns:a14="http://schemas.microsoft.com/office/drawing/2010/main" val="0"/>
              </a:ext>
            </a:extLst>
          </a:blip>
          <a:srcRect l="4230" t="-7864" r="-2235" b="10864"/>
          <a:stretch/>
        </p:blipFill>
        <p:spPr bwMode="auto">
          <a:xfrm>
            <a:off x="4371203" y="2165667"/>
            <a:ext cx="3588119" cy="4564614"/>
          </a:xfrm>
          <a:prstGeom prst="rect">
            <a:avLst/>
          </a:prstGeom>
          <a:noFill/>
          <a:extLst>
            <a:ext uri="{909E8E84-426E-40DD-AFC4-6F175D3DCCD1}">
              <a14:hiddenFill xmlns:a14="http://schemas.microsoft.com/office/drawing/2010/main">
                <a:solidFill>
                  <a:srgbClr val="FFFFFF"/>
                </a:solidFill>
              </a14:hiddenFill>
            </a:ext>
          </a:extLst>
        </p:spPr>
      </p:pic>
      <p:grpSp>
        <p:nvGrpSpPr>
          <p:cNvPr id="2" name="组合 23">
            <a:extLst>
              <a:ext uri="{FF2B5EF4-FFF2-40B4-BE49-F238E27FC236}">
                <a16:creationId xmlns:a16="http://schemas.microsoft.com/office/drawing/2014/main" id="{7B839B50-345D-DE57-7DEB-2513F21ED289}"/>
              </a:ext>
            </a:extLst>
          </p:cNvPr>
          <p:cNvGrpSpPr/>
          <p:nvPr/>
        </p:nvGrpSpPr>
        <p:grpSpPr>
          <a:xfrm>
            <a:off x="1702513" y="1562822"/>
            <a:ext cx="1241886" cy="1021351"/>
            <a:chOff x="5493105" y="1228234"/>
            <a:chExt cx="937535" cy="783002"/>
          </a:xfrm>
        </p:grpSpPr>
        <p:grpSp>
          <p:nvGrpSpPr>
            <p:cNvPr id="3" name="组合 54">
              <a:extLst>
                <a:ext uri="{FF2B5EF4-FFF2-40B4-BE49-F238E27FC236}">
                  <a16:creationId xmlns:a16="http://schemas.microsoft.com/office/drawing/2014/main" id="{978356FB-618C-E2E1-C668-1283D34DEB7C}"/>
                </a:ext>
              </a:extLst>
            </p:cNvPr>
            <p:cNvGrpSpPr/>
            <p:nvPr/>
          </p:nvGrpSpPr>
          <p:grpSpPr>
            <a:xfrm>
              <a:off x="5493105" y="1228234"/>
              <a:ext cx="937535" cy="783002"/>
              <a:chOff x="2900496" y="1028113"/>
              <a:chExt cx="6336001" cy="3420001"/>
            </a:xfrm>
          </p:grpSpPr>
          <p:sp>
            <p:nvSpPr>
              <p:cNvPr id="5" name="任意多边形: 形状 55">
                <a:extLst>
                  <a:ext uri="{FF2B5EF4-FFF2-40B4-BE49-F238E27FC236}">
                    <a16:creationId xmlns:a16="http://schemas.microsoft.com/office/drawing/2014/main" id="{90D9CA4B-8852-DE27-4C16-A9B7A54148DD}"/>
                  </a:ext>
                </a:extLst>
              </p:cNvPr>
              <p:cNvSpPr/>
              <p:nvPr/>
            </p:nvSpPr>
            <p:spPr>
              <a:xfrm>
                <a:off x="2900496" y="1028113"/>
                <a:ext cx="6336001" cy="3420001"/>
              </a:xfrm>
              <a:custGeom>
                <a:avLst/>
                <a:gdLst>
                  <a:gd name="connsiteX0" fmla="*/ 3218105 w 6336001"/>
                  <a:gd name="connsiteY0" fmla="*/ 0 h 3420001"/>
                  <a:gd name="connsiteX1" fmla="*/ 3916423 w 6336001"/>
                  <a:gd name="connsiteY1" fmla="*/ 250373 h 3420001"/>
                  <a:gd name="connsiteX2" fmla="*/ 3929273 w 6336001"/>
                  <a:gd name="connsiteY2" fmla="*/ 262037 h 3420001"/>
                  <a:gd name="connsiteX3" fmla="*/ 3935218 w 6336001"/>
                  <a:gd name="connsiteY3" fmla="*/ 259177 h 3420001"/>
                  <a:gd name="connsiteX4" fmla="*/ 4362540 w 6336001"/>
                  <a:gd name="connsiteY4" fmla="*/ 173013 h 3420001"/>
                  <a:gd name="connsiteX5" fmla="*/ 5138819 w 6336001"/>
                  <a:gd name="connsiteY5" fmla="*/ 494152 h 3420001"/>
                  <a:gd name="connsiteX6" fmla="*/ 5212838 w 6336001"/>
                  <a:gd name="connsiteY6" fmla="*/ 583751 h 3420001"/>
                  <a:gd name="connsiteX7" fmla="*/ 5238177 w 6336001"/>
                  <a:gd name="connsiteY7" fmla="*/ 582473 h 3420001"/>
                  <a:gd name="connsiteX8" fmla="*/ 6336001 w 6336001"/>
                  <a:gd name="connsiteY8" fmla="*/ 1678911 h 3420001"/>
                  <a:gd name="connsiteX9" fmla="*/ 5238177 w 6336001"/>
                  <a:gd name="connsiteY9" fmla="*/ 2775349 h 3420001"/>
                  <a:gd name="connsiteX10" fmla="*/ 4911718 w 6336001"/>
                  <a:gd name="connsiteY10" fmla="*/ 2726055 h 3420001"/>
                  <a:gd name="connsiteX11" fmla="*/ 4889499 w 6336001"/>
                  <a:gd name="connsiteY11" fmla="*/ 2717933 h 3420001"/>
                  <a:gd name="connsiteX12" fmla="*/ 4879425 w 6336001"/>
                  <a:gd name="connsiteY12" fmla="*/ 2750346 h 3420001"/>
                  <a:gd name="connsiteX13" fmla="*/ 3867873 w 6336001"/>
                  <a:gd name="connsiteY13" fmla="*/ 3420001 h 3420001"/>
                  <a:gd name="connsiteX14" fmla="*/ 3091595 w 6336001"/>
                  <a:gd name="connsiteY14" fmla="*/ 3098862 h 3420001"/>
                  <a:gd name="connsiteX15" fmla="*/ 3032475 w 6336001"/>
                  <a:gd name="connsiteY15" fmla="*/ 3027298 h 3420001"/>
                  <a:gd name="connsiteX16" fmla="*/ 3001738 w 6336001"/>
                  <a:gd name="connsiteY16" fmla="*/ 3064505 h 3420001"/>
                  <a:gd name="connsiteX17" fmla="*/ 2225459 w 6336001"/>
                  <a:gd name="connsiteY17" fmla="*/ 3385644 h 3420001"/>
                  <a:gd name="connsiteX18" fmla="*/ 1449181 w 6336001"/>
                  <a:gd name="connsiteY18" fmla="*/ 3064505 h 3420001"/>
                  <a:gd name="connsiteX19" fmla="*/ 1355617 w 6336001"/>
                  <a:gd name="connsiteY19" fmla="*/ 2951247 h 3420001"/>
                  <a:gd name="connsiteX20" fmla="*/ 1319074 w 6336001"/>
                  <a:gd name="connsiteY20" fmla="*/ 2960631 h 3420001"/>
                  <a:gd name="connsiteX21" fmla="*/ 1097824 w 6336001"/>
                  <a:gd name="connsiteY21" fmla="*/ 2982907 h 3420001"/>
                  <a:gd name="connsiteX22" fmla="*/ 0 w 6336001"/>
                  <a:gd name="connsiteY22" fmla="*/ 1886469 h 3420001"/>
                  <a:gd name="connsiteX23" fmla="*/ 1097824 w 6336001"/>
                  <a:gd name="connsiteY23" fmla="*/ 790031 h 3420001"/>
                  <a:gd name="connsiteX24" fmla="*/ 1174420 w 6336001"/>
                  <a:gd name="connsiteY24" fmla="*/ 793894 h 3420001"/>
                  <a:gd name="connsiteX25" fmla="*/ 1192725 w 6336001"/>
                  <a:gd name="connsiteY25" fmla="*/ 734999 h 3420001"/>
                  <a:gd name="connsiteX26" fmla="*/ 2204276 w 6336001"/>
                  <a:gd name="connsiteY26" fmla="*/ 65344 h 3420001"/>
                  <a:gd name="connsiteX27" fmla="*/ 2631599 w 6336001"/>
                  <a:gd name="connsiteY27" fmla="*/ 151508 h 3420001"/>
                  <a:gd name="connsiteX28" fmla="*/ 2649234 w 6336001"/>
                  <a:gd name="connsiteY28" fmla="*/ 159992 h 3420001"/>
                  <a:gd name="connsiteX29" fmla="*/ 2694817 w 6336001"/>
                  <a:gd name="connsiteY29" fmla="*/ 132334 h 3420001"/>
                  <a:gd name="connsiteX30" fmla="*/ 3218105 w 6336001"/>
                  <a:gd name="connsiteY30" fmla="*/ 0 h 342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36001" h="3420001">
                    <a:moveTo>
                      <a:pt x="3218105" y="0"/>
                    </a:moveTo>
                    <a:cubicBezTo>
                      <a:pt x="3483366" y="0"/>
                      <a:pt x="3726654" y="93960"/>
                      <a:pt x="3916423" y="250373"/>
                    </a:cubicBezTo>
                    <a:lnTo>
                      <a:pt x="3929273" y="262037"/>
                    </a:lnTo>
                    <a:lnTo>
                      <a:pt x="3935218" y="259177"/>
                    </a:lnTo>
                    <a:cubicBezTo>
                      <a:pt x="4066560" y="203694"/>
                      <a:pt x="4210963" y="173013"/>
                      <a:pt x="4362540" y="173013"/>
                    </a:cubicBezTo>
                    <a:cubicBezTo>
                      <a:pt x="4665696" y="173013"/>
                      <a:pt x="4940152" y="295736"/>
                      <a:pt x="5138819" y="494152"/>
                    </a:cubicBezTo>
                    <a:lnTo>
                      <a:pt x="5212838" y="583751"/>
                    </a:lnTo>
                    <a:lnTo>
                      <a:pt x="5238177" y="582473"/>
                    </a:lnTo>
                    <a:cubicBezTo>
                      <a:pt x="5844488" y="582473"/>
                      <a:pt x="6336001" y="1073365"/>
                      <a:pt x="6336001" y="1678911"/>
                    </a:cubicBezTo>
                    <a:cubicBezTo>
                      <a:pt x="6336001" y="2284457"/>
                      <a:pt x="5844488" y="2775349"/>
                      <a:pt x="5238177" y="2775349"/>
                    </a:cubicBezTo>
                    <a:cubicBezTo>
                      <a:pt x="5124494" y="2775349"/>
                      <a:pt x="5014846" y="2758091"/>
                      <a:pt x="4911718" y="2726055"/>
                    </a:cubicBezTo>
                    <a:lnTo>
                      <a:pt x="4889499" y="2717933"/>
                    </a:lnTo>
                    <a:lnTo>
                      <a:pt x="4879425" y="2750346"/>
                    </a:lnTo>
                    <a:cubicBezTo>
                      <a:pt x="4712766" y="3143874"/>
                      <a:pt x="4322606" y="3420001"/>
                      <a:pt x="3867873" y="3420001"/>
                    </a:cubicBezTo>
                    <a:cubicBezTo>
                      <a:pt x="3564718" y="3420001"/>
                      <a:pt x="3290262" y="3297278"/>
                      <a:pt x="3091595" y="3098862"/>
                    </a:cubicBezTo>
                    <a:lnTo>
                      <a:pt x="3032475" y="3027298"/>
                    </a:lnTo>
                    <a:lnTo>
                      <a:pt x="3001738" y="3064505"/>
                    </a:lnTo>
                    <a:cubicBezTo>
                      <a:pt x="2803071" y="3262921"/>
                      <a:pt x="2528615" y="3385644"/>
                      <a:pt x="2225459" y="3385644"/>
                    </a:cubicBezTo>
                    <a:cubicBezTo>
                      <a:pt x="1922304" y="3385644"/>
                      <a:pt x="1647848" y="3262921"/>
                      <a:pt x="1449181" y="3064505"/>
                    </a:cubicBezTo>
                    <a:lnTo>
                      <a:pt x="1355617" y="2951247"/>
                    </a:lnTo>
                    <a:lnTo>
                      <a:pt x="1319074" y="2960631"/>
                    </a:lnTo>
                    <a:cubicBezTo>
                      <a:pt x="1247608" y="2975237"/>
                      <a:pt x="1173613" y="2982907"/>
                      <a:pt x="1097824" y="2982907"/>
                    </a:cubicBezTo>
                    <a:cubicBezTo>
                      <a:pt x="491513" y="2982907"/>
                      <a:pt x="0" y="2492015"/>
                      <a:pt x="0" y="1886469"/>
                    </a:cubicBezTo>
                    <a:cubicBezTo>
                      <a:pt x="0" y="1280923"/>
                      <a:pt x="491513" y="790031"/>
                      <a:pt x="1097824" y="790031"/>
                    </a:cubicBezTo>
                    <a:lnTo>
                      <a:pt x="1174420" y="793894"/>
                    </a:lnTo>
                    <a:lnTo>
                      <a:pt x="1192725" y="734999"/>
                    </a:lnTo>
                    <a:cubicBezTo>
                      <a:pt x="1359384" y="341471"/>
                      <a:pt x="1749543" y="65344"/>
                      <a:pt x="2204276" y="65344"/>
                    </a:cubicBezTo>
                    <a:cubicBezTo>
                      <a:pt x="2355854" y="65344"/>
                      <a:pt x="2500257" y="96025"/>
                      <a:pt x="2631599" y="151508"/>
                    </a:cubicBezTo>
                    <a:lnTo>
                      <a:pt x="2649234" y="159992"/>
                    </a:lnTo>
                    <a:lnTo>
                      <a:pt x="2694817" y="132334"/>
                    </a:lnTo>
                    <a:cubicBezTo>
                      <a:pt x="2850372" y="47939"/>
                      <a:pt x="3028633" y="0"/>
                      <a:pt x="3218105" y="0"/>
                    </a:cubicBezTo>
                    <a:close/>
                  </a:path>
                </a:pathLst>
              </a:custGeom>
              <a:solidFill>
                <a:srgbClr val="FFC715"/>
              </a:solidFill>
              <a:ln w="25400" cap="flat" cmpd="sng" algn="ctr">
                <a:solidFill>
                  <a:sysClr val="window" lastClr="FFFFFF"/>
                </a:solidFill>
                <a:prstDash val="solid"/>
              </a:ln>
              <a:effectLst>
                <a:outerShdw blurRad="50800" dist="38100" dir="2700000" sx="101000" sy="101000" algn="tl" rotWithShape="0">
                  <a:prstClr val="black">
                    <a:alpha val="30000"/>
                  </a:prstClr>
                </a:outerShdw>
              </a:effectLst>
            </p:spPr>
            <p:txBody>
              <a:bodyPr rtlCol="0" anchor="ctr"/>
              <a:lstStyle/>
              <a:p>
                <a:pPr algn="ctr">
                  <a:defRPr/>
                </a:pPr>
                <a:endParaRPr lang="zh-CN" altLang="en-US" sz="2800" b="1" kern="0">
                  <a:solidFill>
                    <a:srgbClr val="215968"/>
                  </a:solidFill>
                  <a:latin typeface="Calibri"/>
                  <a:ea typeface="宋体" panose="02010600030101010101" pitchFamily="2" charset="-122"/>
                </a:endParaRPr>
              </a:p>
            </p:txBody>
          </p:sp>
          <p:sp>
            <p:nvSpPr>
              <p:cNvPr id="6" name="任意多边形: 形状 56">
                <a:extLst>
                  <a:ext uri="{FF2B5EF4-FFF2-40B4-BE49-F238E27FC236}">
                    <a16:creationId xmlns:a16="http://schemas.microsoft.com/office/drawing/2014/main" id="{BAB209F0-09B3-7C20-DA10-5E2DA210A789}"/>
                  </a:ext>
                </a:extLst>
              </p:cNvPr>
              <p:cNvSpPr/>
              <p:nvPr/>
            </p:nvSpPr>
            <p:spPr>
              <a:xfrm>
                <a:off x="2997347" y="1084832"/>
                <a:ext cx="6192000" cy="3312000"/>
              </a:xfrm>
              <a:custGeom>
                <a:avLst/>
                <a:gdLst>
                  <a:gd name="connsiteX0" fmla="*/ 3211398 w 6322797"/>
                  <a:gd name="connsiteY0" fmla="*/ 0 h 3417187"/>
                  <a:gd name="connsiteX1" fmla="*/ 3908261 w 6322797"/>
                  <a:gd name="connsiteY1" fmla="*/ 250167 h 3417187"/>
                  <a:gd name="connsiteX2" fmla="*/ 3921084 w 6322797"/>
                  <a:gd name="connsiteY2" fmla="*/ 261821 h 3417187"/>
                  <a:gd name="connsiteX3" fmla="*/ 3927016 w 6322797"/>
                  <a:gd name="connsiteY3" fmla="*/ 258964 h 3417187"/>
                  <a:gd name="connsiteX4" fmla="*/ 4353448 w 6322797"/>
                  <a:gd name="connsiteY4" fmla="*/ 172871 h 3417187"/>
                  <a:gd name="connsiteX5" fmla="*/ 5128109 w 6322797"/>
                  <a:gd name="connsiteY5" fmla="*/ 493746 h 3417187"/>
                  <a:gd name="connsiteX6" fmla="*/ 5201974 w 6322797"/>
                  <a:gd name="connsiteY6" fmla="*/ 583271 h 3417187"/>
                  <a:gd name="connsiteX7" fmla="*/ 5227261 w 6322797"/>
                  <a:gd name="connsiteY7" fmla="*/ 581994 h 3417187"/>
                  <a:gd name="connsiteX8" fmla="*/ 6322797 w 6322797"/>
                  <a:gd name="connsiteY8" fmla="*/ 1677530 h 3417187"/>
                  <a:gd name="connsiteX9" fmla="*/ 5227261 w 6322797"/>
                  <a:gd name="connsiteY9" fmla="*/ 2773066 h 3417187"/>
                  <a:gd name="connsiteX10" fmla="*/ 4901482 w 6322797"/>
                  <a:gd name="connsiteY10" fmla="*/ 2723813 h 3417187"/>
                  <a:gd name="connsiteX11" fmla="*/ 4879309 w 6322797"/>
                  <a:gd name="connsiteY11" fmla="*/ 2715697 h 3417187"/>
                  <a:gd name="connsiteX12" fmla="*/ 4869256 w 6322797"/>
                  <a:gd name="connsiteY12" fmla="*/ 2748083 h 3417187"/>
                  <a:gd name="connsiteX13" fmla="*/ 3859812 w 6322797"/>
                  <a:gd name="connsiteY13" fmla="*/ 3417187 h 3417187"/>
                  <a:gd name="connsiteX14" fmla="*/ 3085151 w 6322797"/>
                  <a:gd name="connsiteY14" fmla="*/ 3096312 h 3417187"/>
                  <a:gd name="connsiteX15" fmla="*/ 3026155 w 6322797"/>
                  <a:gd name="connsiteY15" fmla="*/ 3024808 h 3417187"/>
                  <a:gd name="connsiteX16" fmla="*/ 2995482 w 6322797"/>
                  <a:gd name="connsiteY16" fmla="*/ 3061984 h 3417187"/>
                  <a:gd name="connsiteX17" fmla="*/ 2220821 w 6322797"/>
                  <a:gd name="connsiteY17" fmla="*/ 3382859 h 3417187"/>
                  <a:gd name="connsiteX18" fmla="*/ 1446160 w 6322797"/>
                  <a:gd name="connsiteY18" fmla="*/ 3061984 h 3417187"/>
                  <a:gd name="connsiteX19" fmla="*/ 1352791 w 6322797"/>
                  <a:gd name="connsiteY19" fmla="*/ 2948819 h 3417187"/>
                  <a:gd name="connsiteX20" fmla="*/ 1316325 w 6322797"/>
                  <a:gd name="connsiteY20" fmla="*/ 2958196 h 3417187"/>
                  <a:gd name="connsiteX21" fmla="*/ 1095536 w 6322797"/>
                  <a:gd name="connsiteY21" fmla="*/ 2980453 h 3417187"/>
                  <a:gd name="connsiteX22" fmla="*/ 0 w 6322797"/>
                  <a:gd name="connsiteY22" fmla="*/ 1884917 h 3417187"/>
                  <a:gd name="connsiteX23" fmla="*/ 1095536 w 6322797"/>
                  <a:gd name="connsiteY23" fmla="*/ 789381 h 3417187"/>
                  <a:gd name="connsiteX24" fmla="*/ 1171972 w 6322797"/>
                  <a:gd name="connsiteY24" fmla="*/ 793241 h 3417187"/>
                  <a:gd name="connsiteX25" fmla="*/ 1190239 w 6322797"/>
                  <a:gd name="connsiteY25" fmla="*/ 734394 h 3417187"/>
                  <a:gd name="connsiteX26" fmla="*/ 2199682 w 6322797"/>
                  <a:gd name="connsiteY26" fmla="*/ 65290 h 3417187"/>
                  <a:gd name="connsiteX27" fmla="*/ 2626114 w 6322797"/>
                  <a:gd name="connsiteY27" fmla="*/ 151383 h 3417187"/>
                  <a:gd name="connsiteX28" fmla="*/ 2643712 w 6322797"/>
                  <a:gd name="connsiteY28" fmla="*/ 159860 h 3417187"/>
                  <a:gd name="connsiteX29" fmla="*/ 2689201 w 6322797"/>
                  <a:gd name="connsiteY29" fmla="*/ 132226 h 3417187"/>
                  <a:gd name="connsiteX30" fmla="*/ 3211398 w 6322797"/>
                  <a:gd name="connsiteY30" fmla="*/ 0 h 34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2797" h="3417187">
                    <a:moveTo>
                      <a:pt x="3211398" y="0"/>
                    </a:moveTo>
                    <a:cubicBezTo>
                      <a:pt x="3476107" y="0"/>
                      <a:pt x="3718888" y="93883"/>
                      <a:pt x="3908261" y="250167"/>
                    </a:cubicBezTo>
                    <a:lnTo>
                      <a:pt x="3921084" y="261821"/>
                    </a:lnTo>
                    <a:lnTo>
                      <a:pt x="3927016" y="258964"/>
                    </a:lnTo>
                    <a:cubicBezTo>
                      <a:pt x="4058084" y="203527"/>
                      <a:pt x="4202186" y="172871"/>
                      <a:pt x="4353448" y="172871"/>
                    </a:cubicBezTo>
                    <a:cubicBezTo>
                      <a:pt x="4655972" y="172871"/>
                      <a:pt x="4929856" y="295493"/>
                      <a:pt x="5128109" y="493746"/>
                    </a:cubicBezTo>
                    <a:lnTo>
                      <a:pt x="5201974" y="583271"/>
                    </a:lnTo>
                    <a:lnTo>
                      <a:pt x="5227261" y="581994"/>
                    </a:lnTo>
                    <a:cubicBezTo>
                      <a:pt x="5832309" y="581994"/>
                      <a:pt x="6322797" y="1072482"/>
                      <a:pt x="6322797" y="1677530"/>
                    </a:cubicBezTo>
                    <a:cubicBezTo>
                      <a:pt x="6322797" y="2282578"/>
                      <a:pt x="5832309" y="2773066"/>
                      <a:pt x="5227261" y="2773066"/>
                    </a:cubicBezTo>
                    <a:cubicBezTo>
                      <a:pt x="5113815" y="2773066"/>
                      <a:pt x="5004396" y="2755822"/>
                      <a:pt x="4901482" y="2723813"/>
                    </a:cubicBezTo>
                    <a:lnTo>
                      <a:pt x="4879309" y="2715697"/>
                    </a:lnTo>
                    <a:lnTo>
                      <a:pt x="4869256" y="2748083"/>
                    </a:lnTo>
                    <a:cubicBezTo>
                      <a:pt x="4702944" y="3141288"/>
                      <a:pt x="4313598" y="3417187"/>
                      <a:pt x="3859812" y="3417187"/>
                    </a:cubicBezTo>
                    <a:cubicBezTo>
                      <a:pt x="3557288" y="3417187"/>
                      <a:pt x="3283404" y="3294565"/>
                      <a:pt x="3085151" y="3096312"/>
                    </a:cubicBezTo>
                    <a:lnTo>
                      <a:pt x="3026155" y="3024808"/>
                    </a:lnTo>
                    <a:lnTo>
                      <a:pt x="2995482" y="3061984"/>
                    </a:lnTo>
                    <a:cubicBezTo>
                      <a:pt x="2797229" y="3260237"/>
                      <a:pt x="2523345" y="3382859"/>
                      <a:pt x="2220821" y="3382859"/>
                    </a:cubicBezTo>
                    <a:cubicBezTo>
                      <a:pt x="1918297" y="3382859"/>
                      <a:pt x="1644413" y="3260237"/>
                      <a:pt x="1446160" y="3061984"/>
                    </a:cubicBezTo>
                    <a:lnTo>
                      <a:pt x="1352791" y="2948819"/>
                    </a:lnTo>
                    <a:lnTo>
                      <a:pt x="1316325" y="2958196"/>
                    </a:lnTo>
                    <a:cubicBezTo>
                      <a:pt x="1245008" y="2972789"/>
                      <a:pt x="1171167" y="2980453"/>
                      <a:pt x="1095536" y="2980453"/>
                    </a:cubicBezTo>
                    <a:cubicBezTo>
                      <a:pt x="490488" y="2980453"/>
                      <a:pt x="0" y="2489965"/>
                      <a:pt x="0" y="1884917"/>
                    </a:cubicBezTo>
                    <a:cubicBezTo>
                      <a:pt x="0" y="1279869"/>
                      <a:pt x="490488" y="789381"/>
                      <a:pt x="1095536" y="789381"/>
                    </a:cubicBezTo>
                    <a:lnTo>
                      <a:pt x="1171972" y="793241"/>
                    </a:lnTo>
                    <a:lnTo>
                      <a:pt x="1190239" y="734394"/>
                    </a:lnTo>
                    <a:cubicBezTo>
                      <a:pt x="1356550" y="341190"/>
                      <a:pt x="1745896" y="65290"/>
                      <a:pt x="2199682" y="65290"/>
                    </a:cubicBezTo>
                    <a:cubicBezTo>
                      <a:pt x="2350944" y="65290"/>
                      <a:pt x="2495046" y="95946"/>
                      <a:pt x="2626114" y="151383"/>
                    </a:cubicBezTo>
                    <a:lnTo>
                      <a:pt x="2643712" y="159860"/>
                    </a:lnTo>
                    <a:lnTo>
                      <a:pt x="2689201" y="132226"/>
                    </a:lnTo>
                    <a:cubicBezTo>
                      <a:pt x="2844431" y="47899"/>
                      <a:pt x="3022321" y="0"/>
                      <a:pt x="3211398" y="0"/>
                    </a:cubicBezTo>
                    <a:close/>
                  </a:path>
                </a:pathLst>
              </a:custGeom>
              <a:noFill/>
              <a:ln w="25400" cap="flat" cmpd="sng" algn="ctr">
                <a:solidFill>
                  <a:srgbClr val="215968"/>
                </a:solidFill>
                <a:prstDash val="dash"/>
              </a:ln>
              <a:effectLst/>
            </p:spPr>
            <p:txBody>
              <a:bodyPr rtlCol="0" anchor="ctr"/>
              <a:lstStyle/>
              <a:p>
                <a:pPr algn="ctr">
                  <a:defRPr/>
                </a:pPr>
                <a:endParaRPr lang="zh-CN" altLang="en-US" sz="2800" b="1" kern="0">
                  <a:solidFill>
                    <a:srgbClr val="215968"/>
                  </a:solidFill>
                  <a:latin typeface="Calibri"/>
                  <a:ea typeface="宋体" panose="02010600030101010101" pitchFamily="2" charset="-122"/>
                </a:endParaRPr>
              </a:p>
            </p:txBody>
          </p:sp>
        </p:grpSp>
        <p:sp>
          <p:nvSpPr>
            <p:cNvPr id="4" name="文本框 58">
              <a:extLst>
                <a:ext uri="{FF2B5EF4-FFF2-40B4-BE49-F238E27FC236}">
                  <a16:creationId xmlns:a16="http://schemas.microsoft.com/office/drawing/2014/main" id="{40788232-F1AF-A269-FD1B-91C7365D8A18}"/>
                </a:ext>
              </a:extLst>
            </p:cNvPr>
            <p:cNvSpPr txBox="1"/>
            <p:nvPr/>
          </p:nvSpPr>
          <p:spPr>
            <a:xfrm>
              <a:off x="5704042" y="1324973"/>
              <a:ext cx="702133" cy="637070"/>
            </a:xfrm>
            <a:prstGeom prst="rect">
              <a:avLst/>
            </a:prstGeom>
            <a:noFill/>
          </p:spPr>
          <p:txBody>
            <a:bodyPr wrap="square" rtlCol="0">
              <a:spAutoFit/>
            </a:bodyPr>
            <a:lstStyle/>
            <a:p>
              <a:pPr algn="ctr">
                <a:defRPr/>
              </a:pPr>
              <a:r>
                <a:rPr lang="en-US" altLang="zh-CN" sz="4800" b="1" kern="0" dirty="0">
                  <a:solidFill>
                    <a:srgbClr val="215968"/>
                  </a:solidFill>
                  <a:latin typeface="微软雅黑" panose="020B0503020204020204" pitchFamily="34" charset="-122"/>
                  <a:ea typeface="微软雅黑" panose="020B0503020204020204" pitchFamily="34" charset="-122"/>
                </a:rPr>
                <a:t>1</a:t>
              </a:r>
              <a:endParaRPr lang="zh-CN" altLang="en-US" sz="4800" b="1" kern="0" dirty="0">
                <a:solidFill>
                  <a:srgbClr val="215968"/>
                </a:solidFill>
                <a:latin typeface="微软雅黑" panose="020B0503020204020204" pitchFamily="34" charset="-122"/>
                <a:ea typeface="微软雅黑" panose="020B0503020204020204" pitchFamily="34" charset="-122"/>
              </a:endParaRPr>
            </a:p>
          </p:txBody>
        </p:sp>
      </p:grpSp>
      <p:grpSp>
        <p:nvGrpSpPr>
          <p:cNvPr id="7" name="组合 70">
            <a:extLst>
              <a:ext uri="{FF2B5EF4-FFF2-40B4-BE49-F238E27FC236}">
                <a16:creationId xmlns:a16="http://schemas.microsoft.com/office/drawing/2014/main" id="{EC77BA43-A25F-AA7F-A7B2-53D98AAF66D4}"/>
              </a:ext>
            </a:extLst>
          </p:cNvPr>
          <p:cNvGrpSpPr/>
          <p:nvPr/>
        </p:nvGrpSpPr>
        <p:grpSpPr>
          <a:xfrm>
            <a:off x="9136784" y="1208482"/>
            <a:ext cx="1241886" cy="1021351"/>
            <a:chOff x="5493105" y="1228234"/>
            <a:chExt cx="937535" cy="783002"/>
          </a:xfrm>
        </p:grpSpPr>
        <p:grpSp>
          <p:nvGrpSpPr>
            <p:cNvPr id="8" name="组合 71">
              <a:extLst>
                <a:ext uri="{FF2B5EF4-FFF2-40B4-BE49-F238E27FC236}">
                  <a16:creationId xmlns:a16="http://schemas.microsoft.com/office/drawing/2014/main" id="{3A816C19-EAFA-9A5F-D1CF-ED9F1BBD2376}"/>
                </a:ext>
              </a:extLst>
            </p:cNvPr>
            <p:cNvGrpSpPr/>
            <p:nvPr/>
          </p:nvGrpSpPr>
          <p:grpSpPr>
            <a:xfrm>
              <a:off x="5493105" y="1228234"/>
              <a:ext cx="937535" cy="783002"/>
              <a:chOff x="2900496" y="1028113"/>
              <a:chExt cx="6336001" cy="3420001"/>
            </a:xfrm>
          </p:grpSpPr>
          <p:sp>
            <p:nvSpPr>
              <p:cNvPr id="10" name="任意多边形: 形状 73">
                <a:extLst>
                  <a:ext uri="{FF2B5EF4-FFF2-40B4-BE49-F238E27FC236}">
                    <a16:creationId xmlns:a16="http://schemas.microsoft.com/office/drawing/2014/main" id="{54956310-9592-4447-2103-910A1E309440}"/>
                  </a:ext>
                </a:extLst>
              </p:cNvPr>
              <p:cNvSpPr/>
              <p:nvPr/>
            </p:nvSpPr>
            <p:spPr>
              <a:xfrm>
                <a:off x="2900496" y="1028113"/>
                <a:ext cx="6336001" cy="3420001"/>
              </a:xfrm>
              <a:custGeom>
                <a:avLst/>
                <a:gdLst>
                  <a:gd name="connsiteX0" fmla="*/ 3218105 w 6336001"/>
                  <a:gd name="connsiteY0" fmla="*/ 0 h 3420001"/>
                  <a:gd name="connsiteX1" fmla="*/ 3916423 w 6336001"/>
                  <a:gd name="connsiteY1" fmla="*/ 250373 h 3420001"/>
                  <a:gd name="connsiteX2" fmla="*/ 3929273 w 6336001"/>
                  <a:gd name="connsiteY2" fmla="*/ 262037 h 3420001"/>
                  <a:gd name="connsiteX3" fmla="*/ 3935218 w 6336001"/>
                  <a:gd name="connsiteY3" fmla="*/ 259177 h 3420001"/>
                  <a:gd name="connsiteX4" fmla="*/ 4362540 w 6336001"/>
                  <a:gd name="connsiteY4" fmla="*/ 173013 h 3420001"/>
                  <a:gd name="connsiteX5" fmla="*/ 5138819 w 6336001"/>
                  <a:gd name="connsiteY5" fmla="*/ 494152 h 3420001"/>
                  <a:gd name="connsiteX6" fmla="*/ 5212838 w 6336001"/>
                  <a:gd name="connsiteY6" fmla="*/ 583751 h 3420001"/>
                  <a:gd name="connsiteX7" fmla="*/ 5238177 w 6336001"/>
                  <a:gd name="connsiteY7" fmla="*/ 582473 h 3420001"/>
                  <a:gd name="connsiteX8" fmla="*/ 6336001 w 6336001"/>
                  <a:gd name="connsiteY8" fmla="*/ 1678911 h 3420001"/>
                  <a:gd name="connsiteX9" fmla="*/ 5238177 w 6336001"/>
                  <a:gd name="connsiteY9" fmla="*/ 2775349 h 3420001"/>
                  <a:gd name="connsiteX10" fmla="*/ 4911718 w 6336001"/>
                  <a:gd name="connsiteY10" fmla="*/ 2726055 h 3420001"/>
                  <a:gd name="connsiteX11" fmla="*/ 4889499 w 6336001"/>
                  <a:gd name="connsiteY11" fmla="*/ 2717933 h 3420001"/>
                  <a:gd name="connsiteX12" fmla="*/ 4879425 w 6336001"/>
                  <a:gd name="connsiteY12" fmla="*/ 2750346 h 3420001"/>
                  <a:gd name="connsiteX13" fmla="*/ 3867873 w 6336001"/>
                  <a:gd name="connsiteY13" fmla="*/ 3420001 h 3420001"/>
                  <a:gd name="connsiteX14" fmla="*/ 3091595 w 6336001"/>
                  <a:gd name="connsiteY14" fmla="*/ 3098862 h 3420001"/>
                  <a:gd name="connsiteX15" fmla="*/ 3032475 w 6336001"/>
                  <a:gd name="connsiteY15" fmla="*/ 3027298 h 3420001"/>
                  <a:gd name="connsiteX16" fmla="*/ 3001738 w 6336001"/>
                  <a:gd name="connsiteY16" fmla="*/ 3064505 h 3420001"/>
                  <a:gd name="connsiteX17" fmla="*/ 2225459 w 6336001"/>
                  <a:gd name="connsiteY17" fmla="*/ 3385644 h 3420001"/>
                  <a:gd name="connsiteX18" fmla="*/ 1449181 w 6336001"/>
                  <a:gd name="connsiteY18" fmla="*/ 3064505 h 3420001"/>
                  <a:gd name="connsiteX19" fmla="*/ 1355617 w 6336001"/>
                  <a:gd name="connsiteY19" fmla="*/ 2951247 h 3420001"/>
                  <a:gd name="connsiteX20" fmla="*/ 1319074 w 6336001"/>
                  <a:gd name="connsiteY20" fmla="*/ 2960631 h 3420001"/>
                  <a:gd name="connsiteX21" fmla="*/ 1097824 w 6336001"/>
                  <a:gd name="connsiteY21" fmla="*/ 2982907 h 3420001"/>
                  <a:gd name="connsiteX22" fmla="*/ 0 w 6336001"/>
                  <a:gd name="connsiteY22" fmla="*/ 1886469 h 3420001"/>
                  <a:gd name="connsiteX23" fmla="*/ 1097824 w 6336001"/>
                  <a:gd name="connsiteY23" fmla="*/ 790031 h 3420001"/>
                  <a:gd name="connsiteX24" fmla="*/ 1174420 w 6336001"/>
                  <a:gd name="connsiteY24" fmla="*/ 793894 h 3420001"/>
                  <a:gd name="connsiteX25" fmla="*/ 1192725 w 6336001"/>
                  <a:gd name="connsiteY25" fmla="*/ 734999 h 3420001"/>
                  <a:gd name="connsiteX26" fmla="*/ 2204276 w 6336001"/>
                  <a:gd name="connsiteY26" fmla="*/ 65344 h 3420001"/>
                  <a:gd name="connsiteX27" fmla="*/ 2631599 w 6336001"/>
                  <a:gd name="connsiteY27" fmla="*/ 151508 h 3420001"/>
                  <a:gd name="connsiteX28" fmla="*/ 2649234 w 6336001"/>
                  <a:gd name="connsiteY28" fmla="*/ 159992 h 3420001"/>
                  <a:gd name="connsiteX29" fmla="*/ 2694817 w 6336001"/>
                  <a:gd name="connsiteY29" fmla="*/ 132334 h 3420001"/>
                  <a:gd name="connsiteX30" fmla="*/ 3218105 w 6336001"/>
                  <a:gd name="connsiteY30" fmla="*/ 0 h 342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36001" h="3420001">
                    <a:moveTo>
                      <a:pt x="3218105" y="0"/>
                    </a:moveTo>
                    <a:cubicBezTo>
                      <a:pt x="3483366" y="0"/>
                      <a:pt x="3726654" y="93960"/>
                      <a:pt x="3916423" y="250373"/>
                    </a:cubicBezTo>
                    <a:lnTo>
                      <a:pt x="3929273" y="262037"/>
                    </a:lnTo>
                    <a:lnTo>
                      <a:pt x="3935218" y="259177"/>
                    </a:lnTo>
                    <a:cubicBezTo>
                      <a:pt x="4066560" y="203694"/>
                      <a:pt x="4210963" y="173013"/>
                      <a:pt x="4362540" y="173013"/>
                    </a:cubicBezTo>
                    <a:cubicBezTo>
                      <a:pt x="4665696" y="173013"/>
                      <a:pt x="4940152" y="295736"/>
                      <a:pt x="5138819" y="494152"/>
                    </a:cubicBezTo>
                    <a:lnTo>
                      <a:pt x="5212838" y="583751"/>
                    </a:lnTo>
                    <a:lnTo>
                      <a:pt x="5238177" y="582473"/>
                    </a:lnTo>
                    <a:cubicBezTo>
                      <a:pt x="5844488" y="582473"/>
                      <a:pt x="6336001" y="1073365"/>
                      <a:pt x="6336001" y="1678911"/>
                    </a:cubicBezTo>
                    <a:cubicBezTo>
                      <a:pt x="6336001" y="2284457"/>
                      <a:pt x="5844488" y="2775349"/>
                      <a:pt x="5238177" y="2775349"/>
                    </a:cubicBezTo>
                    <a:cubicBezTo>
                      <a:pt x="5124494" y="2775349"/>
                      <a:pt x="5014846" y="2758091"/>
                      <a:pt x="4911718" y="2726055"/>
                    </a:cubicBezTo>
                    <a:lnTo>
                      <a:pt x="4889499" y="2717933"/>
                    </a:lnTo>
                    <a:lnTo>
                      <a:pt x="4879425" y="2750346"/>
                    </a:lnTo>
                    <a:cubicBezTo>
                      <a:pt x="4712766" y="3143874"/>
                      <a:pt x="4322606" y="3420001"/>
                      <a:pt x="3867873" y="3420001"/>
                    </a:cubicBezTo>
                    <a:cubicBezTo>
                      <a:pt x="3564718" y="3420001"/>
                      <a:pt x="3290262" y="3297278"/>
                      <a:pt x="3091595" y="3098862"/>
                    </a:cubicBezTo>
                    <a:lnTo>
                      <a:pt x="3032475" y="3027298"/>
                    </a:lnTo>
                    <a:lnTo>
                      <a:pt x="3001738" y="3064505"/>
                    </a:lnTo>
                    <a:cubicBezTo>
                      <a:pt x="2803071" y="3262921"/>
                      <a:pt x="2528615" y="3385644"/>
                      <a:pt x="2225459" y="3385644"/>
                    </a:cubicBezTo>
                    <a:cubicBezTo>
                      <a:pt x="1922304" y="3385644"/>
                      <a:pt x="1647848" y="3262921"/>
                      <a:pt x="1449181" y="3064505"/>
                    </a:cubicBezTo>
                    <a:lnTo>
                      <a:pt x="1355617" y="2951247"/>
                    </a:lnTo>
                    <a:lnTo>
                      <a:pt x="1319074" y="2960631"/>
                    </a:lnTo>
                    <a:cubicBezTo>
                      <a:pt x="1247608" y="2975237"/>
                      <a:pt x="1173613" y="2982907"/>
                      <a:pt x="1097824" y="2982907"/>
                    </a:cubicBezTo>
                    <a:cubicBezTo>
                      <a:pt x="491513" y="2982907"/>
                      <a:pt x="0" y="2492015"/>
                      <a:pt x="0" y="1886469"/>
                    </a:cubicBezTo>
                    <a:cubicBezTo>
                      <a:pt x="0" y="1280923"/>
                      <a:pt x="491513" y="790031"/>
                      <a:pt x="1097824" y="790031"/>
                    </a:cubicBezTo>
                    <a:lnTo>
                      <a:pt x="1174420" y="793894"/>
                    </a:lnTo>
                    <a:lnTo>
                      <a:pt x="1192725" y="734999"/>
                    </a:lnTo>
                    <a:cubicBezTo>
                      <a:pt x="1359384" y="341471"/>
                      <a:pt x="1749543" y="65344"/>
                      <a:pt x="2204276" y="65344"/>
                    </a:cubicBezTo>
                    <a:cubicBezTo>
                      <a:pt x="2355854" y="65344"/>
                      <a:pt x="2500257" y="96025"/>
                      <a:pt x="2631599" y="151508"/>
                    </a:cubicBezTo>
                    <a:lnTo>
                      <a:pt x="2649234" y="159992"/>
                    </a:lnTo>
                    <a:lnTo>
                      <a:pt x="2694817" y="132334"/>
                    </a:lnTo>
                    <a:cubicBezTo>
                      <a:pt x="2850372" y="47939"/>
                      <a:pt x="3028633" y="0"/>
                      <a:pt x="3218105" y="0"/>
                    </a:cubicBezTo>
                    <a:close/>
                  </a:path>
                </a:pathLst>
              </a:custGeom>
              <a:solidFill>
                <a:srgbClr val="FFC715"/>
              </a:solidFill>
              <a:ln w="25400" cap="flat" cmpd="sng" algn="ctr">
                <a:solidFill>
                  <a:sysClr val="window" lastClr="FFFFFF"/>
                </a:solidFill>
                <a:prstDash val="solid"/>
              </a:ln>
              <a:effectLst>
                <a:outerShdw blurRad="50800" dist="38100" dir="2700000" sx="101000" sy="101000" algn="tl" rotWithShape="0">
                  <a:prstClr val="black">
                    <a:alpha val="30000"/>
                  </a:prstClr>
                </a:outerShdw>
              </a:effectLst>
            </p:spPr>
            <p:txBody>
              <a:bodyPr rtlCol="0" anchor="ctr"/>
              <a:lstStyle/>
              <a:p>
                <a:pPr algn="ctr">
                  <a:defRPr/>
                </a:pPr>
                <a:endParaRPr lang="zh-CN" altLang="en-US" sz="2800" b="1" kern="0">
                  <a:solidFill>
                    <a:srgbClr val="215968"/>
                  </a:solidFill>
                  <a:latin typeface="Calibri"/>
                  <a:ea typeface="宋体" panose="02010600030101010101" pitchFamily="2" charset="-122"/>
                </a:endParaRPr>
              </a:p>
            </p:txBody>
          </p:sp>
          <p:sp>
            <p:nvSpPr>
              <p:cNvPr id="11" name="任意多边形: 形状 82">
                <a:extLst>
                  <a:ext uri="{FF2B5EF4-FFF2-40B4-BE49-F238E27FC236}">
                    <a16:creationId xmlns:a16="http://schemas.microsoft.com/office/drawing/2014/main" id="{C6850887-6180-30B7-B7E1-2A5BA5C4A04A}"/>
                  </a:ext>
                </a:extLst>
              </p:cNvPr>
              <p:cNvSpPr/>
              <p:nvPr/>
            </p:nvSpPr>
            <p:spPr>
              <a:xfrm>
                <a:off x="2997347" y="1084832"/>
                <a:ext cx="6192000" cy="3312000"/>
              </a:xfrm>
              <a:custGeom>
                <a:avLst/>
                <a:gdLst>
                  <a:gd name="connsiteX0" fmla="*/ 3211398 w 6322797"/>
                  <a:gd name="connsiteY0" fmla="*/ 0 h 3417187"/>
                  <a:gd name="connsiteX1" fmla="*/ 3908261 w 6322797"/>
                  <a:gd name="connsiteY1" fmla="*/ 250167 h 3417187"/>
                  <a:gd name="connsiteX2" fmla="*/ 3921084 w 6322797"/>
                  <a:gd name="connsiteY2" fmla="*/ 261821 h 3417187"/>
                  <a:gd name="connsiteX3" fmla="*/ 3927016 w 6322797"/>
                  <a:gd name="connsiteY3" fmla="*/ 258964 h 3417187"/>
                  <a:gd name="connsiteX4" fmla="*/ 4353448 w 6322797"/>
                  <a:gd name="connsiteY4" fmla="*/ 172871 h 3417187"/>
                  <a:gd name="connsiteX5" fmla="*/ 5128109 w 6322797"/>
                  <a:gd name="connsiteY5" fmla="*/ 493746 h 3417187"/>
                  <a:gd name="connsiteX6" fmla="*/ 5201974 w 6322797"/>
                  <a:gd name="connsiteY6" fmla="*/ 583271 h 3417187"/>
                  <a:gd name="connsiteX7" fmla="*/ 5227261 w 6322797"/>
                  <a:gd name="connsiteY7" fmla="*/ 581994 h 3417187"/>
                  <a:gd name="connsiteX8" fmla="*/ 6322797 w 6322797"/>
                  <a:gd name="connsiteY8" fmla="*/ 1677530 h 3417187"/>
                  <a:gd name="connsiteX9" fmla="*/ 5227261 w 6322797"/>
                  <a:gd name="connsiteY9" fmla="*/ 2773066 h 3417187"/>
                  <a:gd name="connsiteX10" fmla="*/ 4901482 w 6322797"/>
                  <a:gd name="connsiteY10" fmla="*/ 2723813 h 3417187"/>
                  <a:gd name="connsiteX11" fmla="*/ 4879309 w 6322797"/>
                  <a:gd name="connsiteY11" fmla="*/ 2715697 h 3417187"/>
                  <a:gd name="connsiteX12" fmla="*/ 4869256 w 6322797"/>
                  <a:gd name="connsiteY12" fmla="*/ 2748083 h 3417187"/>
                  <a:gd name="connsiteX13" fmla="*/ 3859812 w 6322797"/>
                  <a:gd name="connsiteY13" fmla="*/ 3417187 h 3417187"/>
                  <a:gd name="connsiteX14" fmla="*/ 3085151 w 6322797"/>
                  <a:gd name="connsiteY14" fmla="*/ 3096312 h 3417187"/>
                  <a:gd name="connsiteX15" fmla="*/ 3026155 w 6322797"/>
                  <a:gd name="connsiteY15" fmla="*/ 3024808 h 3417187"/>
                  <a:gd name="connsiteX16" fmla="*/ 2995482 w 6322797"/>
                  <a:gd name="connsiteY16" fmla="*/ 3061984 h 3417187"/>
                  <a:gd name="connsiteX17" fmla="*/ 2220821 w 6322797"/>
                  <a:gd name="connsiteY17" fmla="*/ 3382859 h 3417187"/>
                  <a:gd name="connsiteX18" fmla="*/ 1446160 w 6322797"/>
                  <a:gd name="connsiteY18" fmla="*/ 3061984 h 3417187"/>
                  <a:gd name="connsiteX19" fmla="*/ 1352791 w 6322797"/>
                  <a:gd name="connsiteY19" fmla="*/ 2948819 h 3417187"/>
                  <a:gd name="connsiteX20" fmla="*/ 1316325 w 6322797"/>
                  <a:gd name="connsiteY20" fmla="*/ 2958196 h 3417187"/>
                  <a:gd name="connsiteX21" fmla="*/ 1095536 w 6322797"/>
                  <a:gd name="connsiteY21" fmla="*/ 2980453 h 3417187"/>
                  <a:gd name="connsiteX22" fmla="*/ 0 w 6322797"/>
                  <a:gd name="connsiteY22" fmla="*/ 1884917 h 3417187"/>
                  <a:gd name="connsiteX23" fmla="*/ 1095536 w 6322797"/>
                  <a:gd name="connsiteY23" fmla="*/ 789381 h 3417187"/>
                  <a:gd name="connsiteX24" fmla="*/ 1171972 w 6322797"/>
                  <a:gd name="connsiteY24" fmla="*/ 793241 h 3417187"/>
                  <a:gd name="connsiteX25" fmla="*/ 1190239 w 6322797"/>
                  <a:gd name="connsiteY25" fmla="*/ 734394 h 3417187"/>
                  <a:gd name="connsiteX26" fmla="*/ 2199682 w 6322797"/>
                  <a:gd name="connsiteY26" fmla="*/ 65290 h 3417187"/>
                  <a:gd name="connsiteX27" fmla="*/ 2626114 w 6322797"/>
                  <a:gd name="connsiteY27" fmla="*/ 151383 h 3417187"/>
                  <a:gd name="connsiteX28" fmla="*/ 2643712 w 6322797"/>
                  <a:gd name="connsiteY28" fmla="*/ 159860 h 3417187"/>
                  <a:gd name="connsiteX29" fmla="*/ 2689201 w 6322797"/>
                  <a:gd name="connsiteY29" fmla="*/ 132226 h 3417187"/>
                  <a:gd name="connsiteX30" fmla="*/ 3211398 w 6322797"/>
                  <a:gd name="connsiteY30" fmla="*/ 0 h 34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2797" h="3417187">
                    <a:moveTo>
                      <a:pt x="3211398" y="0"/>
                    </a:moveTo>
                    <a:cubicBezTo>
                      <a:pt x="3476107" y="0"/>
                      <a:pt x="3718888" y="93883"/>
                      <a:pt x="3908261" y="250167"/>
                    </a:cubicBezTo>
                    <a:lnTo>
                      <a:pt x="3921084" y="261821"/>
                    </a:lnTo>
                    <a:lnTo>
                      <a:pt x="3927016" y="258964"/>
                    </a:lnTo>
                    <a:cubicBezTo>
                      <a:pt x="4058084" y="203527"/>
                      <a:pt x="4202186" y="172871"/>
                      <a:pt x="4353448" y="172871"/>
                    </a:cubicBezTo>
                    <a:cubicBezTo>
                      <a:pt x="4655972" y="172871"/>
                      <a:pt x="4929856" y="295493"/>
                      <a:pt x="5128109" y="493746"/>
                    </a:cubicBezTo>
                    <a:lnTo>
                      <a:pt x="5201974" y="583271"/>
                    </a:lnTo>
                    <a:lnTo>
                      <a:pt x="5227261" y="581994"/>
                    </a:lnTo>
                    <a:cubicBezTo>
                      <a:pt x="5832309" y="581994"/>
                      <a:pt x="6322797" y="1072482"/>
                      <a:pt x="6322797" y="1677530"/>
                    </a:cubicBezTo>
                    <a:cubicBezTo>
                      <a:pt x="6322797" y="2282578"/>
                      <a:pt x="5832309" y="2773066"/>
                      <a:pt x="5227261" y="2773066"/>
                    </a:cubicBezTo>
                    <a:cubicBezTo>
                      <a:pt x="5113815" y="2773066"/>
                      <a:pt x="5004396" y="2755822"/>
                      <a:pt x="4901482" y="2723813"/>
                    </a:cubicBezTo>
                    <a:lnTo>
                      <a:pt x="4879309" y="2715697"/>
                    </a:lnTo>
                    <a:lnTo>
                      <a:pt x="4869256" y="2748083"/>
                    </a:lnTo>
                    <a:cubicBezTo>
                      <a:pt x="4702944" y="3141288"/>
                      <a:pt x="4313598" y="3417187"/>
                      <a:pt x="3859812" y="3417187"/>
                    </a:cubicBezTo>
                    <a:cubicBezTo>
                      <a:pt x="3557288" y="3417187"/>
                      <a:pt x="3283404" y="3294565"/>
                      <a:pt x="3085151" y="3096312"/>
                    </a:cubicBezTo>
                    <a:lnTo>
                      <a:pt x="3026155" y="3024808"/>
                    </a:lnTo>
                    <a:lnTo>
                      <a:pt x="2995482" y="3061984"/>
                    </a:lnTo>
                    <a:cubicBezTo>
                      <a:pt x="2797229" y="3260237"/>
                      <a:pt x="2523345" y="3382859"/>
                      <a:pt x="2220821" y="3382859"/>
                    </a:cubicBezTo>
                    <a:cubicBezTo>
                      <a:pt x="1918297" y="3382859"/>
                      <a:pt x="1644413" y="3260237"/>
                      <a:pt x="1446160" y="3061984"/>
                    </a:cubicBezTo>
                    <a:lnTo>
                      <a:pt x="1352791" y="2948819"/>
                    </a:lnTo>
                    <a:lnTo>
                      <a:pt x="1316325" y="2958196"/>
                    </a:lnTo>
                    <a:cubicBezTo>
                      <a:pt x="1245008" y="2972789"/>
                      <a:pt x="1171167" y="2980453"/>
                      <a:pt x="1095536" y="2980453"/>
                    </a:cubicBezTo>
                    <a:cubicBezTo>
                      <a:pt x="490488" y="2980453"/>
                      <a:pt x="0" y="2489965"/>
                      <a:pt x="0" y="1884917"/>
                    </a:cubicBezTo>
                    <a:cubicBezTo>
                      <a:pt x="0" y="1279869"/>
                      <a:pt x="490488" y="789381"/>
                      <a:pt x="1095536" y="789381"/>
                    </a:cubicBezTo>
                    <a:lnTo>
                      <a:pt x="1171972" y="793241"/>
                    </a:lnTo>
                    <a:lnTo>
                      <a:pt x="1190239" y="734394"/>
                    </a:lnTo>
                    <a:cubicBezTo>
                      <a:pt x="1356550" y="341190"/>
                      <a:pt x="1745896" y="65290"/>
                      <a:pt x="2199682" y="65290"/>
                    </a:cubicBezTo>
                    <a:cubicBezTo>
                      <a:pt x="2350944" y="65290"/>
                      <a:pt x="2495046" y="95946"/>
                      <a:pt x="2626114" y="151383"/>
                    </a:cubicBezTo>
                    <a:lnTo>
                      <a:pt x="2643712" y="159860"/>
                    </a:lnTo>
                    <a:lnTo>
                      <a:pt x="2689201" y="132226"/>
                    </a:lnTo>
                    <a:cubicBezTo>
                      <a:pt x="2844431" y="47899"/>
                      <a:pt x="3022321" y="0"/>
                      <a:pt x="3211398" y="0"/>
                    </a:cubicBezTo>
                    <a:close/>
                  </a:path>
                </a:pathLst>
              </a:custGeom>
              <a:noFill/>
              <a:ln w="25400" cap="flat" cmpd="sng" algn="ctr">
                <a:solidFill>
                  <a:srgbClr val="215968"/>
                </a:solidFill>
                <a:prstDash val="dash"/>
              </a:ln>
              <a:effectLst/>
            </p:spPr>
            <p:txBody>
              <a:bodyPr rtlCol="0" anchor="ctr"/>
              <a:lstStyle/>
              <a:p>
                <a:pPr algn="ctr">
                  <a:defRPr/>
                </a:pPr>
                <a:endParaRPr lang="zh-CN" altLang="en-US" sz="2800" b="1" kern="0" dirty="0">
                  <a:solidFill>
                    <a:srgbClr val="215968"/>
                  </a:solidFill>
                  <a:latin typeface="Calibri"/>
                  <a:ea typeface="宋体" panose="02010600030101010101" pitchFamily="2" charset="-122"/>
                </a:endParaRPr>
              </a:p>
            </p:txBody>
          </p:sp>
        </p:grpSp>
        <p:sp>
          <p:nvSpPr>
            <p:cNvPr id="9" name="文本框 72">
              <a:extLst>
                <a:ext uri="{FF2B5EF4-FFF2-40B4-BE49-F238E27FC236}">
                  <a16:creationId xmlns:a16="http://schemas.microsoft.com/office/drawing/2014/main" id="{41BEC5D8-BD57-EE00-C6FA-90DCCD7D7D66}"/>
                </a:ext>
              </a:extLst>
            </p:cNvPr>
            <p:cNvSpPr txBox="1"/>
            <p:nvPr/>
          </p:nvSpPr>
          <p:spPr>
            <a:xfrm>
              <a:off x="5704042" y="1324973"/>
              <a:ext cx="702133" cy="637070"/>
            </a:xfrm>
            <a:prstGeom prst="rect">
              <a:avLst/>
            </a:prstGeom>
            <a:noFill/>
          </p:spPr>
          <p:txBody>
            <a:bodyPr wrap="square" rtlCol="0">
              <a:spAutoFit/>
            </a:bodyPr>
            <a:lstStyle/>
            <a:p>
              <a:pPr algn="ctr">
                <a:defRPr/>
              </a:pPr>
              <a:r>
                <a:rPr lang="en-US" altLang="zh-CN" sz="4800" b="1" kern="0" dirty="0">
                  <a:solidFill>
                    <a:srgbClr val="215968"/>
                  </a:solidFill>
                  <a:latin typeface="微软雅黑" panose="020B0503020204020204" pitchFamily="34" charset="-122"/>
                  <a:ea typeface="微软雅黑" panose="020B0503020204020204" pitchFamily="34" charset="-122"/>
                </a:rPr>
                <a:t>2</a:t>
              </a:r>
              <a:endParaRPr lang="zh-CN" altLang="en-US" sz="4800" b="1" kern="0" dirty="0">
                <a:solidFill>
                  <a:srgbClr val="215968"/>
                </a:solidFill>
                <a:latin typeface="微软雅黑" panose="020B0503020204020204" pitchFamily="34" charset="-122"/>
                <a:ea typeface="微软雅黑" panose="020B0503020204020204" pitchFamily="34" charset="-122"/>
              </a:endParaRPr>
            </a:p>
          </p:txBody>
        </p:sp>
      </p:grpSp>
      <p:sp>
        <p:nvSpPr>
          <p:cNvPr id="13" name="TextBox 12">
            <a:extLst>
              <a:ext uri="{FF2B5EF4-FFF2-40B4-BE49-F238E27FC236}">
                <a16:creationId xmlns:a16="http://schemas.microsoft.com/office/drawing/2014/main" id="{33AD5E18-C427-3CCB-0E68-9F471E01AB47}"/>
              </a:ext>
            </a:extLst>
          </p:cNvPr>
          <p:cNvSpPr txBox="1"/>
          <p:nvPr/>
        </p:nvSpPr>
        <p:spPr>
          <a:xfrm>
            <a:off x="95383" y="2747158"/>
            <a:ext cx="4066673" cy="2862322"/>
          </a:xfrm>
          <a:prstGeom prst="rect">
            <a:avLst/>
          </a:prstGeom>
          <a:noFill/>
        </p:spPr>
        <p:txBody>
          <a:bodyPr wrap="square">
            <a:spAutoFit/>
          </a:bodyPr>
          <a:lstStyle/>
          <a:p>
            <a:pPr algn="ctr"/>
            <a:r>
              <a:rPr lang="vi-VN" sz="3600" dirty="0">
                <a:latin typeface="+mj-lt"/>
              </a:rPr>
              <a:t>Thôi Hiệu (704?- 754?_ là nhà thơ đời Đường, người Biện Châu, tỉnh Hà Nam, Trung Quốc</a:t>
            </a:r>
            <a:r>
              <a:rPr lang="en-US" sz="3600" dirty="0">
                <a:latin typeface="+mj-lt"/>
              </a:rPr>
              <a:t>.</a:t>
            </a:r>
            <a:endParaRPr lang="en-SG" sz="5400" dirty="0">
              <a:solidFill>
                <a:srgbClr val="211E23"/>
              </a:solidFill>
              <a:latin typeface="+mj-lt"/>
            </a:endParaRPr>
          </a:p>
        </p:txBody>
      </p:sp>
      <p:sp>
        <p:nvSpPr>
          <p:cNvPr id="14" name="TextBox 13">
            <a:extLst>
              <a:ext uri="{FF2B5EF4-FFF2-40B4-BE49-F238E27FC236}">
                <a16:creationId xmlns:a16="http://schemas.microsoft.com/office/drawing/2014/main" id="{386B88ED-E66A-F55F-4652-693DF1BA0328}"/>
              </a:ext>
            </a:extLst>
          </p:cNvPr>
          <p:cNvSpPr txBox="1"/>
          <p:nvPr/>
        </p:nvSpPr>
        <p:spPr>
          <a:xfrm>
            <a:off x="7868697" y="2500937"/>
            <a:ext cx="3778060" cy="2862322"/>
          </a:xfrm>
          <a:prstGeom prst="rect">
            <a:avLst/>
          </a:prstGeom>
          <a:noFill/>
        </p:spPr>
        <p:txBody>
          <a:bodyPr wrap="square">
            <a:spAutoFit/>
          </a:bodyPr>
          <a:lstStyle/>
          <a:p>
            <a:pPr algn="ctr"/>
            <a:r>
              <a:rPr lang="vi-VN" sz="3600" dirty="0">
                <a:latin typeface="+mj-lt"/>
              </a:rPr>
              <a:t>Thôi Hiệu (704?- 754?_ là nhà thơ đời Đường, người Biện Châu, tỉnh Hà Nam, Trung Quốc</a:t>
            </a:r>
            <a:r>
              <a:rPr lang="en-US" sz="3600" dirty="0">
                <a:latin typeface="+mj-lt"/>
              </a:rPr>
              <a:t>.</a:t>
            </a:r>
            <a:endParaRPr lang="en-SG" sz="5400" dirty="0">
              <a:solidFill>
                <a:srgbClr val="211E23"/>
              </a:solidFill>
              <a:latin typeface="+mj-lt"/>
            </a:endParaRPr>
          </a:p>
        </p:txBody>
      </p:sp>
    </p:spTree>
    <p:custDataLst>
      <p:tags r:id="rId1"/>
    </p:custDataLst>
    <p:extLst>
      <p:ext uri="{BB962C8B-B14F-4D97-AF65-F5344CB8AC3E}">
        <p14:creationId xmlns:p14="http://schemas.microsoft.com/office/powerpoint/2010/main" val="215655154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2290"/>
                                        </p:tgtEl>
                                        <p:attrNameLst>
                                          <p:attrName>style.visibility</p:attrName>
                                        </p:attrNameLst>
                                      </p:cBhvr>
                                      <p:to>
                                        <p:strVal val="visible"/>
                                      </p:to>
                                    </p:set>
                                    <p:animEffect transition="in" filter="barn(inVertical)">
                                      <p:cBhvr>
                                        <p:cTn id="7" dur="500"/>
                                        <p:tgtEl>
                                          <p:spTgt spid="12290"/>
                                        </p:tgtEl>
                                      </p:cBhvr>
                                    </p:animEffect>
                                  </p:childTnLst>
                                </p:cTn>
                              </p:par>
                            </p:childTnLst>
                          </p:cTn>
                        </p:par>
                      </p:childTnLst>
                    </p:cTn>
                  </p:par>
                  <p:par>
                    <p:cTn id="8" fill="hold">
                      <p:stCondLst>
                        <p:cond delay="indefinite"/>
                      </p:stCondLst>
                      <p:childTnLst>
                        <p:par>
                          <p:cTn id="9" fill="hold">
                            <p:stCondLst>
                              <p:cond delay="0"/>
                            </p:stCondLst>
                            <p:childTnLst>
                              <p:par>
                                <p:cTn id="10" presetID="50" presetClass="entr" presetSubtype="0" decel="10000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 calcmode="lin" valueType="num">
                                      <p:cBhvr>
                                        <p:cTn id="12" dur="500" fill="hold"/>
                                        <p:tgtEl>
                                          <p:spTgt spid="2"/>
                                        </p:tgtEl>
                                        <p:attrNameLst>
                                          <p:attrName>ppt_w</p:attrName>
                                        </p:attrNameLst>
                                      </p:cBhvr>
                                      <p:tavLst>
                                        <p:tav tm="0">
                                          <p:val>
                                            <p:strVal val="#ppt_w+.3"/>
                                          </p:val>
                                        </p:tav>
                                        <p:tav tm="100000">
                                          <p:val>
                                            <p:strVal val="#ppt_w"/>
                                          </p:val>
                                        </p:tav>
                                      </p:tavLst>
                                    </p:anim>
                                    <p:anim calcmode="lin" valueType="num">
                                      <p:cBhvr>
                                        <p:cTn id="13" dur="500" fill="hold"/>
                                        <p:tgtEl>
                                          <p:spTgt spid="2"/>
                                        </p:tgtEl>
                                        <p:attrNameLst>
                                          <p:attrName>ppt_h</p:attrName>
                                        </p:attrNameLst>
                                      </p:cBhvr>
                                      <p:tavLst>
                                        <p:tav tm="0">
                                          <p:val>
                                            <p:strVal val="#ppt_h"/>
                                          </p:val>
                                        </p:tav>
                                        <p:tav tm="100000">
                                          <p:val>
                                            <p:strVal val="#ppt_h"/>
                                          </p:val>
                                        </p:tav>
                                      </p:tavLst>
                                    </p:anim>
                                    <p:animEffect transition="in" filter="fade">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6" presetClass="entr" presetSubtype="21"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Effect transition="in" filter="barn(inVertical)">
                                      <p:cBhvr>
                                        <p:cTn id="19" dur="500"/>
                                        <p:tgtEl>
                                          <p:spTgt spid="13"/>
                                        </p:tgtEl>
                                      </p:cBhvr>
                                    </p:animEffect>
                                  </p:childTnLst>
                                </p:cTn>
                              </p:par>
                            </p:childTnLst>
                          </p:cTn>
                        </p:par>
                      </p:childTnLst>
                    </p:cTn>
                  </p:par>
                  <p:par>
                    <p:cTn id="20" fill="hold">
                      <p:stCondLst>
                        <p:cond delay="indefinite"/>
                      </p:stCondLst>
                      <p:childTnLst>
                        <p:par>
                          <p:cTn id="21" fill="hold">
                            <p:stCondLst>
                              <p:cond delay="0"/>
                            </p:stCondLst>
                            <p:childTnLst>
                              <p:par>
                                <p:cTn id="22" presetID="50" presetClass="entr" presetSubtype="0" decel="100000"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0">
                                          <p:val>
                                            <p:strVal val="#ppt_w+.3"/>
                                          </p:val>
                                        </p:tav>
                                        <p:tav tm="100000">
                                          <p:val>
                                            <p:strVal val="#ppt_w"/>
                                          </p:val>
                                        </p:tav>
                                      </p:tavLst>
                                    </p:anim>
                                    <p:anim calcmode="lin" valueType="num">
                                      <p:cBhvr>
                                        <p:cTn id="25" dur="500" fill="hold"/>
                                        <p:tgtEl>
                                          <p:spTgt spid="7"/>
                                        </p:tgtEl>
                                        <p:attrNameLst>
                                          <p:attrName>ppt_h</p:attrName>
                                        </p:attrNameLst>
                                      </p:cBhvr>
                                      <p:tavLst>
                                        <p:tav tm="0">
                                          <p:val>
                                            <p:strVal val="#ppt_h"/>
                                          </p:val>
                                        </p:tav>
                                        <p:tav tm="100000">
                                          <p:val>
                                            <p:strVal val="#ppt_h"/>
                                          </p:val>
                                        </p:tav>
                                      </p:tavLst>
                                    </p:anim>
                                    <p:animEffect transition="in" filter="fade">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16" presetClass="entr" presetSubtype="21" fill="hold" grpId="0" nodeType="click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barn(inVertical)">
                                      <p:cBhvr>
                                        <p:cTn id="3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5"/>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5"/>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Hoạt</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động</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mở</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đầu</a:t>
            </a:r>
            <a:endPar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grpSp>
        <p:nvGrpSpPr>
          <p:cNvPr id="32" name="组合 1">
            <a:extLst>
              <a:ext uri="{FF2B5EF4-FFF2-40B4-BE49-F238E27FC236}">
                <a16:creationId xmlns:a16="http://schemas.microsoft.com/office/drawing/2014/main" id="{AA2F9190-A125-D401-D716-E02F555C6C99}"/>
              </a:ext>
            </a:extLst>
          </p:cNvPr>
          <p:cNvGrpSpPr/>
          <p:nvPr/>
        </p:nvGrpSpPr>
        <p:grpSpPr>
          <a:xfrm>
            <a:off x="3177393" y="1336315"/>
            <a:ext cx="8680668" cy="4656587"/>
            <a:chOff x="688697" y="4095228"/>
            <a:chExt cx="7444187" cy="2318365"/>
          </a:xfrm>
        </p:grpSpPr>
        <p:grpSp>
          <p:nvGrpSpPr>
            <p:cNvPr id="33" name="组合 6">
              <a:extLst>
                <a:ext uri="{FF2B5EF4-FFF2-40B4-BE49-F238E27FC236}">
                  <a16:creationId xmlns:a16="http://schemas.microsoft.com/office/drawing/2014/main" id="{CA6744A3-AB60-0162-B204-17C73A40BBC6}"/>
                </a:ext>
              </a:extLst>
            </p:cNvPr>
            <p:cNvGrpSpPr/>
            <p:nvPr/>
          </p:nvGrpSpPr>
          <p:grpSpPr>
            <a:xfrm>
              <a:off x="688697" y="4095228"/>
              <a:ext cx="7444187" cy="2318365"/>
              <a:chOff x="433109" y="2082044"/>
              <a:chExt cx="7444187" cy="2318365"/>
            </a:xfrm>
          </p:grpSpPr>
          <p:pic>
            <p:nvPicPr>
              <p:cNvPr id="35" name="图片 3">
                <a:extLst>
                  <a:ext uri="{FF2B5EF4-FFF2-40B4-BE49-F238E27FC236}">
                    <a16:creationId xmlns:a16="http://schemas.microsoft.com/office/drawing/2014/main" id="{569EA77D-6F40-E078-0AEB-B742A3922C0A}"/>
                  </a:ext>
                </a:extLst>
              </p:cNvPr>
              <p:cNvPicPr>
                <a:picLocks noChangeAspect="1"/>
              </p:cNvPicPr>
              <p:nvPr/>
            </p:nvPicPr>
            <p:blipFill>
              <a:blip r:embed="rId8" cstate="screen">
                <a:extLst>
                  <a:ext uri="{28A0092B-C50C-407E-A947-70E740481C1C}">
                    <a14:useLocalDpi xmlns:a14="http://schemas.microsoft.com/office/drawing/2010/main"/>
                  </a:ext>
                </a:extLst>
              </a:blip>
              <a:stretch>
                <a:fillRect/>
              </a:stretch>
            </p:blipFill>
            <p:spPr>
              <a:xfrm>
                <a:off x="433109" y="2134557"/>
                <a:ext cx="6467754" cy="2265852"/>
              </a:xfrm>
              <a:prstGeom prst="rect">
                <a:avLst/>
              </a:prstGeom>
            </p:spPr>
          </p:pic>
          <p:pic>
            <p:nvPicPr>
              <p:cNvPr id="36" name="图片 5">
                <a:extLst>
                  <a:ext uri="{FF2B5EF4-FFF2-40B4-BE49-F238E27FC236}">
                    <a16:creationId xmlns:a16="http://schemas.microsoft.com/office/drawing/2014/main" id="{ABDD5E22-5B95-2B3E-308B-5073A76EBABD}"/>
                  </a:ext>
                </a:extLst>
              </p:cNvPr>
              <p:cNvPicPr>
                <a:picLocks noChangeAspect="1"/>
              </p:cNvPicPr>
              <p:nvPr/>
            </p:nvPicPr>
            <p:blipFill>
              <a:blip r:embed="rId9">
                <a:extLst>
                  <a:ext uri="{28A0092B-C50C-407E-A947-70E740481C1C}">
                    <a14:useLocalDpi xmlns:a14="http://schemas.microsoft.com/office/drawing/2010/main"/>
                  </a:ext>
                </a:extLst>
              </a:blip>
              <a:stretch>
                <a:fillRect/>
              </a:stretch>
            </p:blipFill>
            <p:spPr>
              <a:xfrm>
                <a:off x="5924429" y="2082044"/>
                <a:ext cx="1952867" cy="1493694"/>
              </a:xfrm>
              <a:prstGeom prst="rect">
                <a:avLst/>
              </a:prstGeom>
            </p:spPr>
          </p:pic>
        </p:grpSp>
        <p:sp>
          <p:nvSpPr>
            <p:cNvPr id="34" name="文本框 10">
              <a:extLst>
                <a:ext uri="{FF2B5EF4-FFF2-40B4-BE49-F238E27FC236}">
                  <a16:creationId xmlns:a16="http://schemas.microsoft.com/office/drawing/2014/main" id="{37F31660-95B5-4272-963C-D0C5A2B5F71C}"/>
                </a:ext>
              </a:extLst>
            </p:cNvPr>
            <p:cNvSpPr txBox="1"/>
            <p:nvPr/>
          </p:nvSpPr>
          <p:spPr>
            <a:xfrm>
              <a:off x="1023024" y="4809087"/>
              <a:ext cx="5298611" cy="1026655"/>
            </a:xfrm>
            <a:prstGeom prst="rect">
              <a:avLst/>
            </a:prstGeom>
            <a:noFill/>
          </p:spPr>
          <p:txBody>
            <a:bodyPr wrap="square" rtlCol="0">
              <a:spAutoFit/>
            </a:bodyPr>
            <a:lstStyle/>
            <a:p>
              <a:pPr algn="just">
                <a:spcAft>
                  <a:spcPts val="800"/>
                </a:spcAft>
              </a:pPr>
              <a:r>
                <a:rPr lang="vi-VN" sz="3200" dirty="0">
                  <a:effectLst/>
                  <a:latin typeface="Times New Roman" panose="02020603050405020304" pitchFamily="18" charset="0"/>
                  <a:ea typeface="Times New Roman" panose="02020603050405020304" pitchFamily="18" charset="0"/>
                  <a:cs typeface="Times New Roman" panose="02020603050405020304" pitchFamily="18" charset="0"/>
                </a:rPr>
                <a:t>HS đọc lướt nội dung phần </a:t>
              </a:r>
              <a:r>
                <a:rPr lang="vi-VN" sz="3200" i="1" dirty="0">
                  <a:effectLst/>
                  <a:latin typeface="Times New Roman" panose="02020603050405020304" pitchFamily="18" charset="0"/>
                  <a:ea typeface="Times New Roman" panose="02020603050405020304" pitchFamily="18" charset="0"/>
                  <a:cs typeface="Times New Roman" panose="02020603050405020304" pitchFamily="18" charset="0"/>
                </a:rPr>
                <a:t>Đọc </a:t>
              </a:r>
              <a:r>
                <a:rPr lang="vi-VN" sz="3200" dirty="0">
                  <a:effectLst/>
                  <a:latin typeface="Times New Roman" panose="02020603050405020304" pitchFamily="18" charset="0"/>
                  <a:ea typeface="Times New Roman" panose="02020603050405020304" pitchFamily="18" charset="0"/>
                  <a:cs typeface="Times New Roman" panose="02020603050405020304" pitchFamily="18" charset="0"/>
                </a:rPr>
                <a:t>(SGK, tr. 9 – 19) và trả lời câu hỏi: Xác định chủ điểm, thể loại chính và các văn bản trong chủ điểm.</a:t>
              </a:r>
              <a:endParaRPr lang="en-SG" sz="3200" dirty="0">
                <a:effectLst/>
                <a:latin typeface="Calibri" panose="020F0502020204030204" pitchFamily="34" charset="0"/>
                <a:ea typeface="Calibri" panose="020F0502020204030204" pitchFamily="34" charset="0"/>
                <a:cs typeface="Times New Roman" panose="02020603050405020304" pitchFamily="18" charset="0"/>
              </a:endParaRPr>
            </a:p>
          </p:txBody>
        </p:sp>
      </p:grpSp>
      <p:pic>
        <p:nvPicPr>
          <p:cNvPr id="2" name="图片 1">
            <a:extLst>
              <a:ext uri="{FF2B5EF4-FFF2-40B4-BE49-F238E27FC236}">
                <a16:creationId xmlns:a16="http://schemas.microsoft.com/office/drawing/2014/main" id="{B73D8A1D-6677-FC0C-476C-C86C94141942}"/>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96226" y="3207026"/>
            <a:ext cx="3177393" cy="3650974"/>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slow" p14:dur="2000" advClick="0">
        <p14:ferris dir="l"/>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nodeType="clickEffect">
                                  <p:stCondLst>
                                    <p:cond delay="0"/>
                                  </p:stCondLst>
                                  <p:childTnLst>
                                    <p:set>
                                      <p:cBhvr>
                                        <p:cTn id="13" dur="1" fill="hold">
                                          <p:stCondLst>
                                            <p:cond delay="0"/>
                                          </p:stCondLst>
                                        </p:cTn>
                                        <p:tgtEl>
                                          <p:spTgt spid="32"/>
                                        </p:tgtEl>
                                        <p:attrNameLst>
                                          <p:attrName>style.visibility</p:attrName>
                                        </p:attrNameLst>
                                      </p:cBhvr>
                                      <p:to>
                                        <p:strVal val="visible"/>
                                      </p:to>
                                    </p:set>
                                    <p:anim calcmode="lin" valueType="num">
                                      <p:cBhvr additive="base">
                                        <p:cTn id="14" dur="500" fill="hold"/>
                                        <p:tgtEl>
                                          <p:spTgt spid="32"/>
                                        </p:tgtEl>
                                        <p:attrNameLst>
                                          <p:attrName>ppt_x</p:attrName>
                                        </p:attrNameLst>
                                      </p:cBhvr>
                                      <p:tavLst>
                                        <p:tav tm="0">
                                          <p:val>
                                            <p:strVal val="#ppt_x"/>
                                          </p:val>
                                        </p:tav>
                                        <p:tav tm="100000">
                                          <p:val>
                                            <p:strVal val="#ppt_x"/>
                                          </p:val>
                                        </p:tav>
                                      </p:tavLst>
                                    </p:anim>
                                    <p:anim calcmode="lin" valueType="num">
                                      <p:cBhvr additive="base">
                                        <p:cTn id="15"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5"/>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5"/>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0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b. </a:t>
            </a:r>
            <a:r>
              <a:rPr kumimoji="0" lang="en-US" altLang="zh-CN" sz="40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Tác</a:t>
            </a:r>
            <a:r>
              <a:rPr kumimoji="0" lang="en-US" altLang="zh-CN" sz="40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0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phẩm</a:t>
            </a:r>
            <a:endParaRPr kumimoji="0" lang="en-US" altLang="zh-CN" sz="40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pic>
        <p:nvPicPr>
          <p:cNvPr id="2" name="Picture 1" descr="A painting of a building and cranes&#10;&#10;Description automatically generated">
            <a:extLst>
              <a:ext uri="{FF2B5EF4-FFF2-40B4-BE49-F238E27FC236}">
                <a16:creationId xmlns:a16="http://schemas.microsoft.com/office/drawing/2014/main" id="{808428D5-34EC-6794-4769-B332E63401DB}"/>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99087" y="1986830"/>
            <a:ext cx="4772025" cy="4743450"/>
          </a:xfrm>
          <a:prstGeom prst="rect">
            <a:avLst/>
          </a:prstGeom>
        </p:spPr>
      </p:pic>
      <p:pic>
        <p:nvPicPr>
          <p:cNvPr id="3" name="图片 13">
            <a:extLst>
              <a:ext uri="{FF2B5EF4-FFF2-40B4-BE49-F238E27FC236}">
                <a16:creationId xmlns:a16="http://schemas.microsoft.com/office/drawing/2014/main" id="{DEE512C0-E5E3-6054-8A80-A30C0B7CED85}"/>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flipH="1">
            <a:off x="4044843" y="1144452"/>
            <a:ext cx="8048025" cy="5329025"/>
          </a:xfrm>
          <a:prstGeom prst="rect">
            <a:avLst/>
          </a:prstGeom>
        </p:spPr>
      </p:pic>
      <p:sp>
        <p:nvSpPr>
          <p:cNvPr id="4" name="矩形 17">
            <a:extLst>
              <a:ext uri="{FF2B5EF4-FFF2-40B4-BE49-F238E27FC236}">
                <a16:creationId xmlns:a16="http://schemas.microsoft.com/office/drawing/2014/main" id="{A6AAAE46-5A59-AA23-2435-573ABE6A5CC7}"/>
              </a:ext>
            </a:extLst>
          </p:cNvPr>
          <p:cNvSpPr/>
          <p:nvPr/>
        </p:nvSpPr>
        <p:spPr>
          <a:xfrm>
            <a:off x="4719196" y="3216416"/>
            <a:ext cx="2753605" cy="923330"/>
          </a:xfrm>
          <a:prstGeom prst="rect">
            <a:avLst/>
          </a:prstGeom>
        </p:spPr>
        <p:txBody>
          <a:bodyPr wrap="square">
            <a:spAutoFit/>
          </a:bodyPr>
          <a:lstStyle/>
          <a:p>
            <a:pPr algn="ctr"/>
            <a:r>
              <a:rPr lang="vi-VN" sz="5400" b="1" dirty="0">
                <a:latin typeface="+mj-lt"/>
              </a:rPr>
              <a:t>Thể loại</a:t>
            </a:r>
            <a:endParaRPr lang="en-SG" sz="5400" b="1" dirty="0">
              <a:latin typeface="+mj-lt"/>
            </a:endParaRPr>
          </a:p>
        </p:txBody>
      </p:sp>
      <p:sp>
        <p:nvSpPr>
          <p:cNvPr id="5" name="TextBox 4">
            <a:extLst>
              <a:ext uri="{FF2B5EF4-FFF2-40B4-BE49-F238E27FC236}">
                <a16:creationId xmlns:a16="http://schemas.microsoft.com/office/drawing/2014/main" id="{7A9E3D44-0128-8618-5300-1DD781B2378B}"/>
              </a:ext>
            </a:extLst>
          </p:cNvPr>
          <p:cNvSpPr txBox="1"/>
          <p:nvPr/>
        </p:nvSpPr>
        <p:spPr>
          <a:xfrm>
            <a:off x="8293669" y="2299652"/>
            <a:ext cx="3080261" cy="2585323"/>
          </a:xfrm>
          <a:prstGeom prst="rect">
            <a:avLst/>
          </a:prstGeom>
          <a:noFill/>
        </p:spPr>
        <p:txBody>
          <a:bodyPr wrap="square">
            <a:spAutoFit/>
          </a:bodyPr>
          <a:lstStyle/>
          <a:p>
            <a:pPr algn="ctr"/>
            <a:r>
              <a:rPr lang="vi-VN" sz="5400" dirty="0">
                <a:latin typeface="+mj-lt"/>
              </a:rPr>
              <a:t>thất ngôn bát cú luật Đường</a:t>
            </a:r>
            <a:endParaRPr lang="en-SG" sz="5400" dirty="0">
              <a:latin typeface="+mj-lt"/>
            </a:endParaRPr>
          </a:p>
        </p:txBody>
      </p:sp>
    </p:spTree>
    <p:custDataLst>
      <p:tags r:id="rId1"/>
    </p:custDataLst>
    <p:extLst>
      <p:ext uri="{BB962C8B-B14F-4D97-AF65-F5344CB8AC3E}">
        <p14:creationId xmlns:p14="http://schemas.microsoft.com/office/powerpoint/2010/main" val="198295674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barn(inVertical)">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5"/>
                                        </p:tgtEl>
                                        <p:attrNameLst>
                                          <p:attrName>style.visibility</p:attrName>
                                        </p:attrNameLst>
                                      </p:cBhvr>
                                      <p:to>
                                        <p:strVal val="visible"/>
                                      </p:to>
                                    </p:set>
                                    <p:animEffect transition="in" filter="wipe(down)">
                                      <p:cBhvr>
                                        <p:cTn id="1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5"/>
          <a:srcRect l="75468" t="28111" r="-213" b="26538"/>
          <a:stretch>
            <a:fillRect/>
          </a:stretch>
        </p:blipFill>
        <p:spPr>
          <a:xfrm>
            <a:off x="7803713" y="2183992"/>
            <a:ext cx="1109129" cy="1143446"/>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5"/>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0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b. </a:t>
            </a:r>
            <a:r>
              <a:rPr kumimoji="0" lang="en-US" altLang="zh-CN" sz="40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Tác</a:t>
            </a:r>
            <a:r>
              <a:rPr kumimoji="0" lang="en-US" altLang="zh-CN" sz="40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0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phẩm</a:t>
            </a:r>
            <a:endParaRPr kumimoji="0" lang="en-US" altLang="zh-CN" sz="40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pic>
        <p:nvPicPr>
          <p:cNvPr id="2" name="Picture 1" descr="A painting of a pagoda&#10;&#10;Description automatically generated">
            <a:extLst>
              <a:ext uri="{FF2B5EF4-FFF2-40B4-BE49-F238E27FC236}">
                <a16:creationId xmlns:a16="http://schemas.microsoft.com/office/drawing/2014/main" id="{72A0A197-AFA5-3DA4-4D28-3FB089C27B3B}"/>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2983174" y="227979"/>
            <a:ext cx="6519937" cy="8534104"/>
          </a:xfrm>
          <a:prstGeom prst="rect">
            <a:avLst/>
          </a:prstGeom>
        </p:spPr>
      </p:pic>
      <p:pic>
        <p:nvPicPr>
          <p:cNvPr id="3" name="Picture 2">
            <a:extLst>
              <a:ext uri="{FF2B5EF4-FFF2-40B4-BE49-F238E27FC236}">
                <a16:creationId xmlns:a16="http://schemas.microsoft.com/office/drawing/2014/main" id="{F54B930C-23D5-C5A1-C2B8-4B8122E5D6BD}"/>
              </a:ext>
            </a:extLst>
          </p:cNvPr>
          <p:cNvPicPr>
            <a:picLocks noChangeAspect="1"/>
          </p:cNvPicPr>
          <p:nvPr/>
        </p:nvPicPr>
        <p:blipFill rotWithShape="1">
          <a:blip r:embed="rId9"/>
          <a:srcRect t="-1728" r="42191" b="-1"/>
          <a:stretch/>
        </p:blipFill>
        <p:spPr>
          <a:xfrm>
            <a:off x="2631994" y="3379692"/>
            <a:ext cx="2975416" cy="3655473"/>
          </a:xfrm>
          <a:prstGeom prst="rect">
            <a:avLst/>
          </a:prstGeom>
        </p:spPr>
      </p:pic>
      <p:sp>
        <p:nvSpPr>
          <p:cNvPr id="4" name="Google Shape;2224;p41">
            <a:extLst>
              <a:ext uri="{FF2B5EF4-FFF2-40B4-BE49-F238E27FC236}">
                <a16:creationId xmlns:a16="http://schemas.microsoft.com/office/drawing/2014/main" id="{4F0DCE76-1EB9-341E-2D2E-21B70EE7C458}"/>
              </a:ext>
            </a:extLst>
          </p:cNvPr>
          <p:cNvSpPr/>
          <p:nvPr/>
        </p:nvSpPr>
        <p:spPr>
          <a:xfrm>
            <a:off x="3864449" y="1423625"/>
            <a:ext cx="4937756" cy="707843"/>
          </a:xfrm>
          <a:prstGeom prst="roundRect">
            <a:avLst>
              <a:gd name="adj" fmla="val 16667"/>
            </a:avLst>
          </a:prstGeom>
          <a:solidFill>
            <a:srgbClr val="5492C4"/>
          </a:solidFill>
          <a:ln>
            <a:noFill/>
          </a:ln>
        </p:spPr>
        <p:txBody>
          <a:bodyPr spcFirstLastPara="1" wrap="square" lIns="121900" tIns="121900" rIns="121900" bIns="121900" anchor="ctr" anchorCtr="0">
            <a:noAutofit/>
          </a:bodyPr>
          <a:lstStyle/>
          <a:p>
            <a:pPr algn="ctr" defTabSz="1219140">
              <a:spcAft>
                <a:spcPts val="1333"/>
              </a:spcAft>
              <a:buClr>
                <a:srgbClr val="000000"/>
              </a:buClr>
              <a:defRPr/>
            </a:pPr>
            <a:r>
              <a:rPr lang="en-US" sz="3600" b="1" dirty="0">
                <a:solidFill>
                  <a:schemeClr val="bg1"/>
                </a:solidFill>
                <a:latin typeface="Times New Roman" panose="02020603050405020304" pitchFamily="18" charset="0"/>
                <a:cs typeface="Times New Roman" panose="02020603050405020304" pitchFamily="18" charset="0"/>
              </a:rPr>
              <a:t>Hoàn </a:t>
            </a:r>
            <a:r>
              <a:rPr lang="en-US" sz="3600" b="1" dirty="0" err="1">
                <a:solidFill>
                  <a:schemeClr val="bg1"/>
                </a:solidFill>
                <a:latin typeface="Times New Roman" panose="02020603050405020304" pitchFamily="18" charset="0"/>
                <a:cs typeface="Times New Roman" panose="02020603050405020304" pitchFamily="18" charset="0"/>
              </a:rPr>
              <a:t>cảnh</a:t>
            </a:r>
            <a:r>
              <a:rPr lang="en-US" sz="3600" b="1" dirty="0">
                <a:solidFill>
                  <a:schemeClr val="bg1"/>
                </a:solidFill>
                <a:latin typeface="Times New Roman" panose="02020603050405020304" pitchFamily="18" charset="0"/>
                <a:cs typeface="Times New Roman" panose="02020603050405020304" pitchFamily="18" charset="0"/>
              </a:rPr>
              <a:t> </a:t>
            </a:r>
            <a:r>
              <a:rPr lang="en-US" sz="3600" b="1" dirty="0" err="1">
                <a:solidFill>
                  <a:schemeClr val="bg1"/>
                </a:solidFill>
                <a:latin typeface="Times New Roman" panose="02020603050405020304" pitchFamily="18" charset="0"/>
                <a:cs typeface="Times New Roman" panose="02020603050405020304" pitchFamily="18" charset="0"/>
              </a:rPr>
              <a:t>ra</a:t>
            </a:r>
            <a:r>
              <a:rPr lang="en-US" sz="3600" b="1" dirty="0">
                <a:solidFill>
                  <a:schemeClr val="bg1"/>
                </a:solidFill>
                <a:latin typeface="Times New Roman" panose="02020603050405020304" pitchFamily="18" charset="0"/>
                <a:cs typeface="Times New Roman" panose="02020603050405020304" pitchFamily="18" charset="0"/>
              </a:rPr>
              <a:t> </a:t>
            </a:r>
            <a:r>
              <a:rPr lang="en-US" sz="3600" b="1" dirty="0" err="1">
                <a:solidFill>
                  <a:schemeClr val="bg1"/>
                </a:solidFill>
                <a:latin typeface="Times New Roman" panose="02020603050405020304" pitchFamily="18" charset="0"/>
                <a:cs typeface="Times New Roman" panose="02020603050405020304" pitchFamily="18" charset="0"/>
              </a:rPr>
              <a:t>đời</a:t>
            </a:r>
            <a:endParaRPr lang="en-US" sz="23900" b="1" i="1" kern="0" dirty="0">
              <a:solidFill>
                <a:schemeClr val="bg1"/>
              </a:solidFill>
              <a:latin typeface="Times New Roman" panose="02020603050405020304" pitchFamily="18" charset="0"/>
              <a:ea typeface="Calibri" panose="020F0502020204030204" pitchFamily="34" charset="0"/>
              <a:cs typeface="Times New Roman" panose="02020603050405020304" pitchFamily="18" charset="0"/>
              <a:sym typeface="Arial"/>
            </a:endParaRPr>
          </a:p>
        </p:txBody>
      </p:sp>
      <p:sp>
        <p:nvSpPr>
          <p:cNvPr id="5" name="Google Shape;2227;p41">
            <a:extLst>
              <a:ext uri="{FF2B5EF4-FFF2-40B4-BE49-F238E27FC236}">
                <a16:creationId xmlns:a16="http://schemas.microsoft.com/office/drawing/2014/main" id="{87937DF3-56AD-55A0-E37D-287ABCE6CA66}"/>
              </a:ext>
            </a:extLst>
          </p:cNvPr>
          <p:cNvSpPr txBox="1"/>
          <p:nvPr/>
        </p:nvSpPr>
        <p:spPr>
          <a:xfrm>
            <a:off x="36522" y="4104474"/>
            <a:ext cx="3777094" cy="836400"/>
          </a:xfrm>
          <a:prstGeom prst="rect">
            <a:avLst/>
          </a:prstGeom>
          <a:noFill/>
          <a:ln>
            <a:noFill/>
          </a:ln>
        </p:spPr>
        <p:txBody>
          <a:bodyPr spcFirstLastPara="1" wrap="square" lIns="121900" tIns="121900" rIns="121900" bIns="121900" anchor="ctr" anchorCtr="0">
            <a:noAutofit/>
          </a:bodyPr>
          <a:lstStyle/>
          <a:p>
            <a:pPr algn="ctr" defTabSz="914377"/>
            <a:r>
              <a:rPr lang="vi-VN" sz="3200" dirty="0">
                <a:latin typeface="+mj-lt"/>
              </a:rPr>
              <a:t>Đến thăm lầu Hoàng Hạc, nhà thơ đã nhớ đến huyền thoại xưa, nuối tiếc điều tốt đẹp đã qua và suy ngẫm về cuộc sống. </a:t>
            </a:r>
            <a:endParaRPr lang="en-SG" sz="71400" dirty="0">
              <a:solidFill>
                <a:srgbClr val="E7E6E6">
                  <a:lumMod val="10000"/>
                </a:srgbClr>
              </a:solidFill>
              <a:latin typeface="+mj-lt"/>
              <a:cs typeface="Times New Roman" panose="02020603050405020304" pitchFamily="18" charset="0"/>
              <a:sym typeface="Arial"/>
            </a:endParaRPr>
          </a:p>
        </p:txBody>
      </p:sp>
      <p:sp>
        <p:nvSpPr>
          <p:cNvPr id="6" name="Google Shape;2230;p41">
            <a:extLst>
              <a:ext uri="{FF2B5EF4-FFF2-40B4-BE49-F238E27FC236}">
                <a16:creationId xmlns:a16="http://schemas.microsoft.com/office/drawing/2014/main" id="{05CFF1AE-9724-6F0E-416D-2568751BD736}"/>
              </a:ext>
            </a:extLst>
          </p:cNvPr>
          <p:cNvSpPr txBox="1"/>
          <p:nvPr/>
        </p:nvSpPr>
        <p:spPr>
          <a:xfrm>
            <a:off x="8644419" y="4140755"/>
            <a:ext cx="3704346" cy="836400"/>
          </a:xfrm>
          <a:prstGeom prst="rect">
            <a:avLst/>
          </a:prstGeom>
          <a:noFill/>
          <a:ln>
            <a:noFill/>
          </a:ln>
        </p:spPr>
        <p:txBody>
          <a:bodyPr spcFirstLastPara="1" wrap="square" lIns="121900" tIns="121900" rIns="121900" bIns="121900" anchor="ctr" anchorCtr="0">
            <a:noAutofit/>
          </a:bodyPr>
          <a:lstStyle/>
          <a:p>
            <a:pPr algn="ctr"/>
            <a:r>
              <a:rPr lang="vi-VN" sz="3200" dirty="0">
                <a:latin typeface="+mj-lt"/>
              </a:rPr>
              <a:t>Nhà thơ đã thổi linh hồn vào lầu Hoàng Hạc, nhắc lại chuyện người xưa để thể hiện một quan niệm nhân sinh sâu sắc.</a:t>
            </a:r>
            <a:endParaRPr lang="en-SG" sz="5400" dirty="0">
              <a:latin typeface="+mj-lt"/>
            </a:endParaRPr>
          </a:p>
        </p:txBody>
      </p:sp>
      <p:sp>
        <p:nvSpPr>
          <p:cNvPr id="7" name="Google Shape;2240;p41">
            <a:extLst>
              <a:ext uri="{FF2B5EF4-FFF2-40B4-BE49-F238E27FC236}">
                <a16:creationId xmlns:a16="http://schemas.microsoft.com/office/drawing/2014/main" id="{097350ED-B64A-9C48-37AA-82CB0D01ED50}"/>
              </a:ext>
            </a:extLst>
          </p:cNvPr>
          <p:cNvSpPr/>
          <p:nvPr/>
        </p:nvSpPr>
        <p:spPr>
          <a:xfrm>
            <a:off x="1681811" y="1358251"/>
            <a:ext cx="836400" cy="836400"/>
          </a:xfrm>
          <a:prstGeom prst="ellipse">
            <a:avLst/>
          </a:prstGeom>
          <a:solidFill>
            <a:srgbClr val="ED7341"/>
          </a:solidFill>
          <a:ln>
            <a:noFill/>
          </a:ln>
        </p:spPr>
        <p:txBody>
          <a:bodyPr spcFirstLastPara="1" wrap="square" lIns="121900" tIns="121900" rIns="121900" bIns="121900" anchor="ctr" anchorCtr="0">
            <a:noAutofit/>
          </a:bodyPr>
          <a:lstStyle/>
          <a:p>
            <a:pPr algn="ctr" defTabSz="1219140">
              <a:defRPr/>
            </a:pPr>
            <a:endParaRPr sz="2400" b="1" kern="0">
              <a:solidFill>
                <a:srgbClr val="FFFFFF"/>
              </a:solidFill>
              <a:latin typeface="Fira Sans Extra Condensed"/>
              <a:ea typeface="Fira Sans Extra Condensed"/>
              <a:cs typeface="Fira Sans Extra Condensed"/>
              <a:sym typeface="Fira Sans Extra Condensed"/>
            </a:endParaRPr>
          </a:p>
        </p:txBody>
      </p:sp>
      <p:sp>
        <p:nvSpPr>
          <p:cNvPr id="8" name="Google Shape;2241;p41">
            <a:extLst>
              <a:ext uri="{FF2B5EF4-FFF2-40B4-BE49-F238E27FC236}">
                <a16:creationId xmlns:a16="http://schemas.microsoft.com/office/drawing/2014/main" id="{C503D537-F2F0-9DA1-D335-1CDBE6B58C0B}"/>
              </a:ext>
            </a:extLst>
          </p:cNvPr>
          <p:cNvSpPr/>
          <p:nvPr/>
        </p:nvSpPr>
        <p:spPr>
          <a:xfrm>
            <a:off x="10037591" y="1358251"/>
            <a:ext cx="836400" cy="836400"/>
          </a:xfrm>
          <a:prstGeom prst="ellipse">
            <a:avLst/>
          </a:prstGeom>
          <a:solidFill>
            <a:srgbClr val="7AB848"/>
          </a:solidFill>
          <a:ln>
            <a:noFill/>
          </a:ln>
        </p:spPr>
        <p:txBody>
          <a:bodyPr spcFirstLastPara="1" wrap="square" lIns="121900" tIns="121900" rIns="121900" bIns="121900" anchor="ctr" anchorCtr="0">
            <a:noAutofit/>
          </a:bodyPr>
          <a:lstStyle/>
          <a:p>
            <a:pPr algn="ctr" defTabSz="1219140">
              <a:defRPr/>
            </a:pPr>
            <a:endParaRPr sz="2400" b="1" kern="0">
              <a:solidFill>
                <a:srgbClr val="FFFFFF"/>
              </a:solidFill>
              <a:latin typeface="Fira Sans Extra Condensed"/>
              <a:ea typeface="Fira Sans Extra Condensed"/>
              <a:cs typeface="Fira Sans Extra Condensed"/>
              <a:sym typeface="Fira Sans Extra Condensed"/>
            </a:endParaRPr>
          </a:p>
        </p:txBody>
      </p:sp>
      <p:cxnSp>
        <p:nvCxnSpPr>
          <p:cNvPr id="9" name="Google Shape;2242;p41">
            <a:extLst>
              <a:ext uri="{FF2B5EF4-FFF2-40B4-BE49-F238E27FC236}">
                <a16:creationId xmlns:a16="http://schemas.microsoft.com/office/drawing/2014/main" id="{BFC33D72-6117-EB00-5807-881A248A2CD0}"/>
              </a:ext>
            </a:extLst>
          </p:cNvPr>
          <p:cNvCxnSpPr>
            <a:cxnSpLocks/>
            <a:stCxn id="7" idx="6"/>
            <a:endCxn id="4" idx="1"/>
          </p:cNvCxnSpPr>
          <p:nvPr/>
        </p:nvCxnSpPr>
        <p:spPr>
          <a:xfrm>
            <a:off x="2518211" y="1776451"/>
            <a:ext cx="1346238" cy="1096"/>
          </a:xfrm>
          <a:prstGeom prst="straightConnector1">
            <a:avLst/>
          </a:prstGeom>
          <a:noFill/>
          <a:ln w="9525" cap="flat" cmpd="sng">
            <a:solidFill>
              <a:srgbClr val="000000"/>
            </a:solidFill>
            <a:prstDash val="solid"/>
            <a:round/>
            <a:headEnd type="none" w="med" len="med"/>
            <a:tailEnd type="none" w="med" len="med"/>
          </a:ln>
        </p:spPr>
      </p:cxnSp>
      <p:cxnSp>
        <p:nvCxnSpPr>
          <p:cNvPr id="10" name="Google Shape;2243;p41">
            <a:extLst>
              <a:ext uri="{FF2B5EF4-FFF2-40B4-BE49-F238E27FC236}">
                <a16:creationId xmlns:a16="http://schemas.microsoft.com/office/drawing/2014/main" id="{8E8DC8E3-22D0-0FA6-911E-F80A732FCC9A}"/>
              </a:ext>
            </a:extLst>
          </p:cNvPr>
          <p:cNvCxnSpPr>
            <a:cxnSpLocks/>
            <a:stCxn id="4" idx="3"/>
            <a:endCxn id="8" idx="2"/>
          </p:cNvCxnSpPr>
          <p:nvPr/>
        </p:nvCxnSpPr>
        <p:spPr>
          <a:xfrm flipV="1">
            <a:off x="8802205" y="1776451"/>
            <a:ext cx="1235386" cy="1096"/>
          </a:xfrm>
          <a:prstGeom prst="straightConnector1">
            <a:avLst/>
          </a:prstGeom>
          <a:noFill/>
          <a:ln w="9525" cap="flat" cmpd="sng">
            <a:solidFill>
              <a:srgbClr val="000000"/>
            </a:solidFill>
            <a:prstDash val="solid"/>
            <a:round/>
            <a:headEnd type="none" w="med" len="med"/>
            <a:tailEnd type="none" w="med" len="med"/>
          </a:ln>
        </p:spPr>
      </p:cxnSp>
      <p:cxnSp>
        <p:nvCxnSpPr>
          <p:cNvPr id="11" name="Google Shape;2244;p41">
            <a:extLst>
              <a:ext uri="{FF2B5EF4-FFF2-40B4-BE49-F238E27FC236}">
                <a16:creationId xmlns:a16="http://schemas.microsoft.com/office/drawing/2014/main" id="{2B95009A-D57A-A1EB-3B33-A70DE2AFD18C}"/>
              </a:ext>
            </a:extLst>
          </p:cNvPr>
          <p:cNvCxnSpPr>
            <a:cxnSpLocks/>
            <a:stCxn id="7" idx="4"/>
          </p:cNvCxnSpPr>
          <p:nvPr/>
        </p:nvCxnSpPr>
        <p:spPr>
          <a:xfrm>
            <a:off x="2100011" y="2194652"/>
            <a:ext cx="0" cy="745649"/>
          </a:xfrm>
          <a:prstGeom prst="straightConnector1">
            <a:avLst/>
          </a:prstGeom>
          <a:noFill/>
          <a:ln w="9525" cap="flat" cmpd="sng">
            <a:solidFill>
              <a:srgbClr val="000000"/>
            </a:solidFill>
            <a:prstDash val="solid"/>
            <a:round/>
            <a:headEnd type="none" w="med" len="med"/>
            <a:tailEnd type="none" w="med" len="med"/>
          </a:ln>
        </p:spPr>
      </p:cxnSp>
      <p:cxnSp>
        <p:nvCxnSpPr>
          <p:cNvPr id="13" name="Google Shape;2245;p41">
            <a:extLst>
              <a:ext uri="{FF2B5EF4-FFF2-40B4-BE49-F238E27FC236}">
                <a16:creationId xmlns:a16="http://schemas.microsoft.com/office/drawing/2014/main" id="{960CC19A-2153-EE09-8295-B65A607E8914}"/>
              </a:ext>
            </a:extLst>
          </p:cNvPr>
          <p:cNvCxnSpPr>
            <a:cxnSpLocks/>
            <a:stCxn id="8" idx="4"/>
          </p:cNvCxnSpPr>
          <p:nvPr/>
        </p:nvCxnSpPr>
        <p:spPr>
          <a:xfrm>
            <a:off x="10455791" y="2194651"/>
            <a:ext cx="0" cy="895200"/>
          </a:xfrm>
          <a:prstGeom prst="straightConnector1">
            <a:avLst/>
          </a:prstGeom>
          <a:noFill/>
          <a:ln w="9525" cap="flat" cmpd="sng">
            <a:solidFill>
              <a:srgbClr val="000000"/>
            </a:solidFill>
            <a:prstDash val="solid"/>
            <a:round/>
            <a:headEnd type="none" w="med" len="med"/>
            <a:tailEnd type="none" w="med" len="med"/>
          </a:ln>
        </p:spPr>
      </p:cxnSp>
      <p:grpSp>
        <p:nvGrpSpPr>
          <p:cNvPr id="14" name="Google Shape;2236;p41">
            <a:extLst>
              <a:ext uri="{FF2B5EF4-FFF2-40B4-BE49-F238E27FC236}">
                <a16:creationId xmlns:a16="http://schemas.microsoft.com/office/drawing/2014/main" id="{F9C70C10-A325-7FA8-C2E6-77D12B70E4F3}"/>
              </a:ext>
            </a:extLst>
          </p:cNvPr>
          <p:cNvGrpSpPr/>
          <p:nvPr/>
        </p:nvGrpSpPr>
        <p:grpSpPr>
          <a:xfrm>
            <a:off x="10256957" y="1482281"/>
            <a:ext cx="397836" cy="472692"/>
            <a:chOff x="-48233050" y="3569725"/>
            <a:chExt cx="252050" cy="299475"/>
          </a:xfrm>
        </p:grpSpPr>
        <p:sp>
          <p:nvSpPr>
            <p:cNvPr id="16" name="Google Shape;2237;p41">
              <a:extLst>
                <a:ext uri="{FF2B5EF4-FFF2-40B4-BE49-F238E27FC236}">
                  <a16:creationId xmlns:a16="http://schemas.microsoft.com/office/drawing/2014/main" id="{A9498B55-A8D4-1BD8-C2C0-0AB6B2A73590}"/>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121900" tIns="121900" rIns="121900" bIns="121900" anchor="ctr" anchorCtr="0">
              <a:noAutofit/>
            </a:bodyPr>
            <a:lstStyle/>
            <a:p>
              <a:pPr defTabSz="1219140">
                <a:defRPr/>
              </a:pPr>
              <a:endParaRPr sz="2400" kern="0">
                <a:solidFill>
                  <a:sysClr val="windowText" lastClr="000000"/>
                </a:solidFill>
                <a:latin typeface="Arial"/>
                <a:sym typeface="Arial"/>
              </a:endParaRPr>
            </a:p>
          </p:txBody>
        </p:sp>
        <p:sp>
          <p:nvSpPr>
            <p:cNvPr id="17" name="Google Shape;2238;p41">
              <a:extLst>
                <a:ext uri="{FF2B5EF4-FFF2-40B4-BE49-F238E27FC236}">
                  <a16:creationId xmlns:a16="http://schemas.microsoft.com/office/drawing/2014/main" id="{28210D4D-AA1E-B2F2-6344-3FA194D3C508}"/>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121900" tIns="121900" rIns="121900" bIns="121900" anchor="ctr" anchorCtr="0">
              <a:noAutofit/>
            </a:bodyPr>
            <a:lstStyle/>
            <a:p>
              <a:pPr defTabSz="1219140">
                <a:defRPr/>
              </a:pPr>
              <a:endParaRPr sz="2400" kern="0">
                <a:solidFill>
                  <a:sysClr val="windowText" lastClr="000000"/>
                </a:solidFill>
                <a:latin typeface="Arial"/>
                <a:sym typeface="Arial"/>
              </a:endParaRPr>
            </a:p>
          </p:txBody>
        </p:sp>
        <p:sp>
          <p:nvSpPr>
            <p:cNvPr id="18" name="Google Shape;2239;p41">
              <a:extLst>
                <a:ext uri="{FF2B5EF4-FFF2-40B4-BE49-F238E27FC236}">
                  <a16:creationId xmlns:a16="http://schemas.microsoft.com/office/drawing/2014/main" id="{0718027E-E605-E05D-0586-C557C9AE3060}"/>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121900" tIns="121900" rIns="121900" bIns="121900" anchor="ctr" anchorCtr="0">
              <a:noAutofit/>
            </a:bodyPr>
            <a:lstStyle/>
            <a:p>
              <a:pPr defTabSz="1219140">
                <a:defRPr/>
              </a:pPr>
              <a:endParaRPr sz="2400" kern="0">
                <a:solidFill>
                  <a:sysClr val="windowText" lastClr="000000"/>
                </a:solidFill>
                <a:latin typeface="Arial"/>
                <a:sym typeface="Arial"/>
              </a:endParaRPr>
            </a:p>
          </p:txBody>
        </p:sp>
      </p:grpSp>
      <p:grpSp>
        <p:nvGrpSpPr>
          <p:cNvPr id="22" name="Google Shape;2231;p41">
            <a:extLst>
              <a:ext uri="{FF2B5EF4-FFF2-40B4-BE49-F238E27FC236}">
                <a16:creationId xmlns:a16="http://schemas.microsoft.com/office/drawing/2014/main" id="{DE0DB811-361E-2810-BA27-4FDC1FA7AC75}"/>
              </a:ext>
            </a:extLst>
          </p:cNvPr>
          <p:cNvGrpSpPr/>
          <p:nvPr/>
        </p:nvGrpSpPr>
        <p:grpSpPr>
          <a:xfrm>
            <a:off x="1852140" y="1525292"/>
            <a:ext cx="495713" cy="494505"/>
            <a:chOff x="-41111350" y="3239100"/>
            <a:chExt cx="318200" cy="317425"/>
          </a:xfrm>
        </p:grpSpPr>
        <p:sp>
          <p:nvSpPr>
            <p:cNvPr id="23" name="Google Shape;2232;p41">
              <a:extLst>
                <a:ext uri="{FF2B5EF4-FFF2-40B4-BE49-F238E27FC236}">
                  <a16:creationId xmlns:a16="http://schemas.microsoft.com/office/drawing/2014/main" id="{FCED0A2F-F90A-A1C3-0F17-3054C05B860A}"/>
                </a:ext>
              </a:extLst>
            </p:cNvPr>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FFFFFF"/>
            </a:solidFill>
            <a:ln>
              <a:noFill/>
            </a:ln>
          </p:spPr>
          <p:txBody>
            <a:bodyPr spcFirstLastPara="1" wrap="square" lIns="121900" tIns="121900" rIns="121900" bIns="121900" anchor="ctr" anchorCtr="0">
              <a:noAutofit/>
            </a:bodyPr>
            <a:lstStyle/>
            <a:p>
              <a:pPr defTabSz="1219140">
                <a:defRPr/>
              </a:pPr>
              <a:endParaRPr sz="2400" kern="0">
                <a:solidFill>
                  <a:sysClr val="windowText" lastClr="000000"/>
                </a:solidFill>
                <a:latin typeface="Arial"/>
                <a:sym typeface="Arial"/>
              </a:endParaRPr>
            </a:p>
          </p:txBody>
        </p:sp>
        <p:sp>
          <p:nvSpPr>
            <p:cNvPr id="24" name="Google Shape;2233;p41">
              <a:extLst>
                <a:ext uri="{FF2B5EF4-FFF2-40B4-BE49-F238E27FC236}">
                  <a16:creationId xmlns:a16="http://schemas.microsoft.com/office/drawing/2014/main" id="{6C16BF1E-C996-9729-F41A-EA96AA1A56A4}"/>
                </a:ext>
              </a:extLst>
            </p:cNvPr>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FFFFFF"/>
            </a:solidFill>
            <a:ln>
              <a:noFill/>
            </a:ln>
          </p:spPr>
          <p:txBody>
            <a:bodyPr spcFirstLastPara="1" wrap="square" lIns="121900" tIns="121900" rIns="121900" bIns="121900" anchor="ctr" anchorCtr="0">
              <a:noAutofit/>
            </a:bodyPr>
            <a:lstStyle/>
            <a:p>
              <a:pPr defTabSz="1219140">
                <a:defRPr/>
              </a:pPr>
              <a:endParaRPr sz="2400" kern="0">
                <a:solidFill>
                  <a:sysClr val="windowText" lastClr="000000"/>
                </a:solidFill>
                <a:latin typeface="Arial"/>
                <a:sym typeface="Arial"/>
              </a:endParaRPr>
            </a:p>
          </p:txBody>
        </p:sp>
        <p:sp>
          <p:nvSpPr>
            <p:cNvPr id="25" name="Google Shape;2234;p41">
              <a:extLst>
                <a:ext uri="{FF2B5EF4-FFF2-40B4-BE49-F238E27FC236}">
                  <a16:creationId xmlns:a16="http://schemas.microsoft.com/office/drawing/2014/main" id="{186B1CE4-31F4-74CF-921B-B29E33BF1844}"/>
                </a:ext>
              </a:extLst>
            </p:cNvPr>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FFFFFF"/>
            </a:solidFill>
            <a:ln>
              <a:noFill/>
            </a:ln>
          </p:spPr>
          <p:txBody>
            <a:bodyPr spcFirstLastPara="1" wrap="square" lIns="121900" tIns="121900" rIns="121900" bIns="121900" anchor="ctr" anchorCtr="0">
              <a:noAutofit/>
            </a:bodyPr>
            <a:lstStyle/>
            <a:p>
              <a:pPr defTabSz="1219140">
                <a:defRPr/>
              </a:pPr>
              <a:endParaRPr sz="2400" kern="0">
                <a:solidFill>
                  <a:sysClr val="windowText" lastClr="000000"/>
                </a:solidFill>
                <a:latin typeface="Arial"/>
                <a:sym typeface="Arial"/>
              </a:endParaRPr>
            </a:p>
          </p:txBody>
        </p:sp>
        <p:sp>
          <p:nvSpPr>
            <p:cNvPr id="26" name="Google Shape;2235;p41">
              <a:extLst>
                <a:ext uri="{FF2B5EF4-FFF2-40B4-BE49-F238E27FC236}">
                  <a16:creationId xmlns:a16="http://schemas.microsoft.com/office/drawing/2014/main" id="{39E9B464-667A-5D2A-42F1-ECCE8ACC5900}"/>
                </a:ext>
              </a:extLst>
            </p:cNvPr>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FFFFFF"/>
            </a:solidFill>
            <a:ln>
              <a:noFill/>
            </a:ln>
          </p:spPr>
          <p:txBody>
            <a:bodyPr spcFirstLastPara="1" wrap="square" lIns="121900" tIns="121900" rIns="121900" bIns="121900" anchor="ctr" anchorCtr="0">
              <a:noAutofit/>
            </a:bodyPr>
            <a:lstStyle/>
            <a:p>
              <a:pPr defTabSz="1219140">
                <a:defRPr/>
              </a:pPr>
              <a:endParaRPr sz="2400" kern="0">
                <a:solidFill>
                  <a:sysClr val="windowText" lastClr="000000"/>
                </a:solidFill>
                <a:latin typeface="Arial"/>
                <a:sym typeface="Arial"/>
              </a:endParaRPr>
            </a:p>
          </p:txBody>
        </p:sp>
      </p:grpSp>
    </p:spTree>
    <p:custDataLst>
      <p:tags r:id="rId1"/>
    </p:custDataLst>
    <p:extLst>
      <p:ext uri="{BB962C8B-B14F-4D97-AF65-F5344CB8AC3E}">
        <p14:creationId xmlns:p14="http://schemas.microsoft.com/office/powerpoint/2010/main" val="2612302162"/>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barn(inVertical)">
                                      <p:cBhvr>
                                        <p:cTn id="14" dur="500"/>
                                        <p:tgtEl>
                                          <p:spTgt spid="9"/>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par>
                                <p:cTn id="18" presetID="16" presetClass="entr" presetSubtype="21" fill="hold"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barn(inVertical)">
                                      <p:cBhvr>
                                        <p:cTn id="20" dur="500"/>
                                        <p:tgtEl>
                                          <p:spTgt spid="11"/>
                                        </p:tgtEl>
                                      </p:cBhvr>
                                    </p:animEffect>
                                  </p:childTnLst>
                                </p:cTn>
                              </p:par>
                              <p:par>
                                <p:cTn id="21" presetID="16" presetClass="entr" presetSubtype="2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barn(inVertical)">
                                      <p:cBhvr>
                                        <p:cTn id="23" dur="500"/>
                                        <p:tgtEl>
                                          <p:spTgt spid="22"/>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barn(inVertical)">
                                      <p:cBhvr>
                                        <p:cTn id="26" dur="5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wipe(down)">
                                      <p:cBhvr>
                                        <p:cTn id="31" dur="500"/>
                                        <p:tgtEl>
                                          <p:spTgt spid="14"/>
                                        </p:tgtEl>
                                      </p:cBhvr>
                                    </p:animEffect>
                                  </p:childTnLst>
                                </p:cTn>
                              </p:par>
                              <p:par>
                                <p:cTn id="32" presetID="22" presetClass="entr" presetSubtype="4" fill="hold" nodeType="with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wipe(down)">
                                      <p:cBhvr>
                                        <p:cTn id="34" dur="500"/>
                                        <p:tgtEl>
                                          <p:spTgt spid="13"/>
                                        </p:tgtEl>
                                      </p:cBhvr>
                                    </p:animEffect>
                                  </p:childTnLst>
                                </p:cTn>
                              </p:par>
                              <p:par>
                                <p:cTn id="35" presetID="22" presetClass="entr" presetSubtype="4" fill="hold"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wipe(down)">
                                      <p:cBhvr>
                                        <p:cTn id="37" dur="500"/>
                                        <p:tgtEl>
                                          <p:spTgt spid="10"/>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down)">
                                      <p:cBhvr>
                                        <p:cTn id="40" dur="500"/>
                                        <p:tgtEl>
                                          <p:spTgt spid="8"/>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down)">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P spid="8" grpId="0" animBg="1"/>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图片 4">
            <a:extLst>
              <a:ext uri="{FF2B5EF4-FFF2-40B4-BE49-F238E27FC236}">
                <a16:creationId xmlns:a16="http://schemas.microsoft.com/office/drawing/2014/main" id="{C99A25C3-3F76-499A-AA4D-86B86BE36B45}"/>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0" y="-9125"/>
            <a:ext cx="12192000" cy="6858000"/>
          </a:xfrm>
          <a:prstGeom prst="rect">
            <a:avLst/>
          </a:prstGeom>
        </p:spPr>
      </p:pic>
      <p:pic>
        <p:nvPicPr>
          <p:cNvPr id="2" name="图片 7" descr="6">
            <a:extLst>
              <a:ext uri="{FF2B5EF4-FFF2-40B4-BE49-F238E27FC236}">
                <a16:creationId xmlns:a16="http://schemas.microsoft.com/office/drawing/2014/main" id="{1ABBB249-E1F3-014E-AF02-479F73B5C82F}"/>
              </a:ext>
            </a:extLst>
          </p:cNvPr>
          <p:cNvPicPr>
            <a:picLocks noChangeAspect="1"/>
          </p:cNvPicPr>
          <p:nvPr/>
        </p:nvPicPr>
        <p:blipFill rotWithShape="1">
          <a:blip r:embed="rId5"/>
          <a:srcRect t="109" r="23384" b="29704"/>
          <a:stretch/>
        </p:blipFill>
        <p:spPr>
          <a:xfrm>
            <a:off x="0" y="1698608"/>
            <a:ext cx="4011930" cy="2067358"/>
          </a:xfrm>
          <a:prstGeom prst="rect">
            <a:avLst/>
          </a:prstGeom>
        </p:spPr>
      </p:pic>
      <p:pic>
        <p:nvPicPr>
          <p:cNvPr id="3" name="图片 7" descr="6">
            <a:extLst>
              <a:ext uri="{FF2B5EF4-FFF2-40B4-BE49-F238E27FC236}">
                <a16:creationId xmlns:a16="http://schemas.microsoft.com/office/drawing/2014/main" id="{60BA25D8-B97D-BC46-25BF-CD47E5737E5A}"/>
              </a:ext>
            </a:extLst>
          </p:cNvPr>
          <p:cNvPicPr>
            <a:picLocks noChangeAspect="1"/>
          </p:cNvPicPr>
          <p:nvPr/>
        </p:nvPicPr>
        <p:blipFill rotWithShape="1">
          <a:blip r:embed="rId5"/>
          <a:srcRect l="81184" t="20635" r="-4844" b="29704"/>
          <a:stretch/>
        </p:blipFill>
        <p:spPr>
          <a:xfrm>
            <a:off x="4178430" y="3419875"/>
            <a:ext cx="1917570" cy="2263927"/>
          </a:xfrm>
          <a:prstGeom prst="rect">
            <a:avLst/>
          </a:prstGeom>
        </p:spPr>
      </p:pic>
      <p:grpSp>
        <p:nvGrpSpPr>
          <p:cNvPr id="4" name="Google Shape;1225;p41">
            <a:extLst>
              <a:ext uri="{FF2B5EF4-FFF2-40B4-BE49-F238E27FC236}">
                <a16:creationId xmlns:a16="http://schemas.microsoft.com/office/drawing/2014/main" id="{6DA83E65-8DD3-532A-15BC-9F242063E10A}"/>
              </a:ext>
            </a:extLst>
          </p:cNvPr>
          <p:cNvGrpSpPr/>
          <p:nvPr/>
        </p:nvGrpSpPr>
        <p:grpSpPr>
          <a:xfrm>
            <a:off x="7787640" y="316129"/>
            <a:ext cx="1791794" cy="1650225"/>
            <a:chOff x="6351724" y="1733334"/>
            <a:chExt cx="1168679" cy="1216176"/>
          </a:xfrm>
        </p:grpSpPr>
        <p:sp>
          <p:nvSpPr>
            <p:cNvPr id="7" name="Google Shape;1226;p41">
              <a:extLst>
                <a:ext uri="{FF2B5EF4-FFF2-40B4-BE49-F238E27FC236}">
                  <a16:creationId xmlns:a16="http://schemas.microsoft.com/office/drawing/2014/main" id="{6264E077-A8E5-0C12-4133-AC0F59A7AB6E}"/>
                </a:ext>
              </a:extLst>
            </p:cNvPr>
            <p:cNvSpPr/>
            <p:nvPr/>
          </p:nvSpPr>
          <p:spPr>
            <a:xfrm>
              <a:off x="6351724" y="1733334"/>
              <a:ext cx="1168668" cy="1216176"/>
            </a:xfrm>
            <a:custGeom>
              <a:avLst/>
              <a:gdLst/>
              <a:ahLst/>
              <a:cxnLst/>
              <a:rect l="l" t="t" r="r" b="b"/>
              <a:pathLst>
                <a:path w="29987" h="31204" extrusionOk="0">
                  <a:moveTo>
                    <a:pt x="15161" y="1"/>
                  </a:moveTo>
                  <a:cubicBezTo>
                    <a:pt x="15161" y="1"/>
                    <a:pt x="15160" y="1"/>
                    <a:pt x="15159" y="1"/>
                  </a:cubicBezTo>
                  <a:cubicBezTo>
                    <a:pt x="14427" y="1"/>
                    <a:pt x="14034" y="3061"/>
                    <a:pt x="10996" y="4420"/>
                  </a:cubicBezTo>
                  <a:cubicBezTo>
                    <a:pt x="10470" y="4656"/>
                    <a:pt x="9918" y="4748"/>
                    <a:pt x="9370" y="4748"/>
                  </a:cubicBezTo>
                  <a:cubicBezTo>
                    <a:pt x="8418" y="4748"/>
                    <a:pt x="7475" y="4473"/>
                    <a:pt x="6686" y="4198"/>
                  </a:cubicBezTo>
                  <a:cubicBezTo>
                    <a:pt x="5891" y="3925"/>
                    <a:pt x="5246" y="3649"/>
                    <a:pt x="4899" y="3649"/>
                  </a:cubicBezTo>
                  <a:cubicBezTo>
                    <a:pt x="4803" y="3649"/>
                    <a:pt x="4729" y="3670"/>
                    <a:pt x="4682" y="3719"/>
                  </a:cubicBezTo>
                  <a:cubicBezTo>
                    <a:pt x="4208" y="4215"/>
                    <a:pt x="5739" y="6288"/>
                    <a:pt x="4208" y="9308"/>
                  </a:cubicBezTo>
                  <a:cubicBezTo>
                    <a:pt x="3054" y="11585"/>
                    <a:pt x="286" y="11197"/>
                    <a:pt x="143" y="11991"/>
                  </a:cubicBezTo>
                  <a:cubicBezTo>
                    <a:pt x="0" y="12773"/>
                    <a:pt x="2398" y="13738"/>
                    <a:pt x="2758" y="16805"/>
                  </a:cubicBezTo>
                  <a:cubicBezTo>
                    <a:pt x="3220" y="20755"/>
                    <a:pt x="274" y="21988"/>
                    <a:pt x="485" y="22776"/>
                  </a:cubicBezTo>
                  <a:cubicBezTo>
                    <a:pt x="656" y="23404"/>
                    <a:pt x="4020" y="22834"/>
                    <a:pt x="5767" y="24649"/>
                  </a:cubicBezTo>
                  <a:cubicBezTo>
                    <a:pt x="7515" y="26465"/>
                    <a:pt x="6424" y="30089"/>
                    <a:pt x="7086" y="30466"/>
                  </a:cubicBezTo>
                  <a:cubicBezTo>
                    <a:pt x="7104" y="30476"/>
                    <a:pt x="7124" y="30481"/>
                    <a:pt x="7146" y="30481"/>
                  </a:cubicBezTo>
                  <a:cubicBezTo>
                    <a:pt x="7693" y="30481"/>
                    <a:pt x="9370" y="27406"/>
                    <a:pt x="12498" y="27406"/>
                  </a:cubicBezTo>
                  <a:cubicBezTo>
                    <a:pt x="16260" y="27406"/>
                    <a:pt x="17086" y="31204"/>
                    <a:pt x="17821" y="31204"/>
                  </a:cubicBezTo>
                  <a:cubicBezTo>
                    <a:pt x="17837" y="31204"/>
                    <a:pt x="17854" y="31202"/>
                    <a:pt x="17871" y="31198"/>
                  </a:cubicBezTo>
                  <a:cubicBezTo>
                    <a:pt x="18538" y="31043"/>
                    <a:pt x="18293" y="28057"/>
                    <a:pt x="21183" y="25830"/>
                  </a:cubicBezTo>
                  <a:cubicBezTo>
                    <a:pt x="22478" y="24831"/>
                    <a:pt x="23637" y="24592"/>
                    <a:pt x="24571" y="24592"/>
                  </a:cubicBezTo>
                  <a:cubicBezTo>
                    <a:pt x="25004" y="24592"/>
                    <a:pt x="25388" y="24644"/>
                    <a:pt x="25716" y="24694"/>
                  </a:cubicBezTo>
                  <a:cubicBezTo>
                    <a:pt x="26044" y="24747"/>
                    <a:pt x="26315" y="24799"/>
                    <a:pt x="26518" y="24799"/>
                  </a:cubicBezTo>
                  <a:cubicBezTo>
                    <a:pt x="26694" y="24799"/>
                    <a:pt x="26820" y="24760"/>
                    <a:pt x="26891" y="24649"/>
                  </a:cubicBezTo>
                  <a:cubicBezTo>
                    <a:pt x="27308" y="24020"/>
                    <a:pt x="26013" y="21337"/>
                    <a:pt x="26641" y="18579"/>
                  </a:cubicBezTo>
                  <a:cubicBezTo>
                    <a:pt x="27257" y="15856"/>
                    <a:pt x="29987" y="14971"/>
                    <a:pt x="29987" y="14201"/>
                  </a:cubicBezTo>
                  <a:cubicBezTo>
                    <a:pt x="29987" y="13184"/>
                    <a:pt x="27091" y="13310"/>
                    <a:pt x="25470" y="10244"/>
                  </a:cubicBezTo>
                  <a:cubicBezTo>
                    <a:pt x="23980" y="7429"/>
                    <a:pt x="25157" y="4409"/>
                    <a:pt x="24722" y="3958"/>
                  </a:cubicBezTo>
                  <a:cubicBezTo>
                    <a:pt x="24674" y="3909"/>
                    <a:pt x="24574" y="3891"/>
                    <a:pt x="24428" y="3891"/>
                  </a:cubicBezTo>
                  <a:cubicBezTo>
                    <a:pt x="24248" y="3891"/>
                    <a:pt x="23998" y="3918"/>
                    <a:pt x="23684" y="3946"/>
                  </a:cubicBezTo>
                  <a:cubicBezTo>
                    <a:pt x="23367" y="3973"/>
                    <a:pt x="22987" y="4000"/>
                    <a:pt x="22551" y="4000"/>
                  </a:cubicBezTo>
                  <a:cubicBezTo>
                    <a:pt x="21697" y="4000"/>
                    <a:pt x="20627" y="3898"/>
                    <a:pt x="19395" y="3501"/>
                  </a:cubicBezTo>
                  <a:cubicBezTo>
                    <a:pt x="16356" y="2508"/>
                    <a:pt x="15833" y="1"/>
                    <a:pt x="15161"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2" name="Google Shape;1227;p41">
              <a:extLst>
                <a:ext uri="{FF2B5EF4-FFF2-40B4-BE49-F238E27FC236}">
                  <a16:creationId xmlns:a16="http://schemas.microsoft.com/office/drawing/2014/main" id="{74B6BD12-75F2-738E-FFF8-F3784CDD2534}"/>
                </a:ext>
              </a:extLst>
            </p:cNvPr>
            <p:cNvSpPr/>
            <p:nvPr/>
          </p:nvSpPr>
          <p:spPr>
            <a:xfrm>
              <a:off x="6699993" y="1905993"/>
              <a:ext cx="477257" cy="871286"/>
            </a:xfrm>
            <a:custGeom>
              <a:avLst/>
              <a:gdLst/>
              <a:ahLst/>
              <a:cxnLst/>
              <a:rect l="l" t="t" r="r" b="b"/>
              <a:pathLst>
                <a:path w="12246" h="22355" extrusionOk="0">
                  <a:moveTo>
                    <a:pt x="2037" y="0"/>
                  </a:moveTo>
                  <a:lnTo>
                    <a:pt x="2037" y="0"/>
                  </a:lnTo>
                  <a:cubicBezTo>
                    <a:pt x="1520" y="227"/>
                    <a:pt x="981" y="316"/>
                    <a:pt x="437" y="316"/>
                  </a:cubicBezTo>
                  <a:lnTo>
                    <a:pt x="437" y="316"/>
                  </a:lnTo>
                  <a:cubicBezTo>
                    <a:pt x="292" y="316"/>
                    <a:pt x="145" y="309"/>
                    <a:pt x="0" y="299"/>
                  </a:cubicBezTo>
                  <a:lnTo>
                    <a:pt x="0" y="299"/>
                  </a:lnTo>
                  <a:cubicBezTo>
                    <a:pt x="146" y="310"/>
                    <a:pt x="293" y="316"/>
                    <a:pt x="434" y="316"/>
                  </a:cubicBezTo>
                  <a:cubicBezTo>
                    <a:pt x="435" y="316"/>
                    <a:pt x="436" y="316"/>
                    <a:pt x="437" y="316"/>
                  </a:cubicBezTo>
                  <a:lnTo>
                    <a:pt x="437" y="316"/>
                  </a:lnTo>
                  <a:cubicBezTo>
                    <a:pt x="438" y="316"/>
                    <a:pt x="438" y="316"/>
                    <a:pt x="439" y="316"/>
                  </a:cubicBezTo>
                  <a:cubicBezTo>
                    <a:pt x="979" y="316"/>
                    <a:pt x="1520" y="227"/>
                    <a:pt x="2037" y="0"/>
                  </a:cubicBezTo>
                  <a:close/>
                  <a:moveTo>
                    <a:pt x="12246" y="21401"/>
                  </a:moveTo>
                  <a:cubicBezTo>
                    <a:pt x="11846" y="21709"/>
                    <a:pt x="11509" y="22028"/>
                    <a:pt x="11225" y="22349"/>
                  </a:cubicBezTo>
                  <a:lnTo>
                    <a:pt x="11225" y="22354"/>
                  </a:lnTo>
                  <a:cubicBezTo>
                    <a:pt x="11515" y="22028"/>
                    <a:pt x="11846" y="21709"/>
                    <a:pt x="12246" y="21401"/>
                  </a:cubicBezTo>
                  <a:close/>
                </a:path>
              </a:pathLst>
            </a:custGeom>
            <a:solidFill>
              <a:srgbClr val="FCDDD0"/>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3" name="Google Shape;1228;p41">
              <a:extLst>
                <a:ext uri="{FF2B5EF4-FFF2-40B4-BE49-F238E27FC236}">
                  <a16:creationId xmlns:a16="http://schemas.microsoft.com/office/drawing/2014/main" id="{ED0DD5D7-0173-954B-F58E-BFB11CB64466}"/>
                </a:ext>
              </a:extLst>
            </p:cNvPr>
            <p:cNvSpPr/>
            <p:nvPr/>
          </p:nvSpPr>
          <p:spPr>
            <a:xfrm>
              <a:off x="6699720" y="1733373"/>
              <a:ext cx="820683" cy="1043673"/>
            </a:xfrm>
            <a:custGeom>
              <a:avLst/>
              <a:gdLst/>
              <a:ahLst/>
              <a:cxnLst/>
              <a:rect l="l" t="t" r="r" b="b"/>
              <a:pathLst>
                <a:path w="21058" h="26778" extrusionOk="0">
                  <a:moveTo>
                    <a:pt x="6230" y="0"/>
                  </a:moveTo>
                  <a:cubicBezTo>
                    <a:pt x="5498" y="0"/>
                    <a:pt x="5105" y="3060"/>
                    <a:pt x="2067" y="4419"/>
                  </a:cubicBezTo>
                  <a:cubicBezTo>
                    <a:pt x="1543" y="4653"/>
                    <a:pt x="994" y="4745"/>
                    <a:pt x="441" y="4745"/>
                  </a:cubicBezTo>
                  <a:cubicBezTo>
                    <a:pt x="298" y="4745"/>
                    <a:pt x="149" y="4738"/>
                    <a:pt x="1" y="4727"/>
                  </a:cubicBezTo>
                  <a:lnTo>
                    <a:pt x="1" y="4727"/>
                  </a:lnTo>
                  <a:cubicBezTo>
                    <a:pt x="600" y="5407"/>
                    <a:pt x="1189" y="6098"/>
                    <a:pt x="1759" y="6806"/>
                  </a:cubicBezTo>
                  <a:cubicBezTo>
                    <a:pt x="2924" y="6177"/>
                    <a:pt x="4225" y="5795"/>
                    <a:pt x="5614" y="5726"/>
                  </a:cubicBezTo>
                  <a:cubicBezTo>
                    <a:pt x="5767" y="5721"/>
                    <a:pt x="5922" y="5715"/>
                    <a:pt x="6081" y="5715"/>
                  </a:cubicBezTo>
                  <a:cubicBezTo>
                    <a:pt x="11277" y="5715"/>
                    <a:pt x="15490" y="10100"/>
                    <a:pt x="15490" y="15507"/>
                  </a:cubicBezTo>
                  <a:lnTo>
                    <a:pt x="15490" y="15518"/>
                  </a:lnTo>
                  <a:lnTo>
                    <a:pt x="15490" y="15524"/>
                  </a:lnTo>
                  <a:lnTo>
                    <a:pt x="15490" y="15536"/>
                  </a:lnTo>
                  <a:lnTo>
                    <a:pt x="15490" y="15552"/>
                  </a:lnTo>
                  <a:lnTo>
                    <a:pt x="15490" y="15563"/>
                  </a:lnTo>
                  <a:lnTo>
                    <a:pt x="15490" y="15570"/>
                  </a:lnTo>
                  <a:lnTo>
                    <a:pt x="15490" y="15581"/>
                  </a:lnTo>
                  <a:lnTo>
                    <a:pt x="15490" y="15587"/>
                  </a:lnTo>
                  <a:lnTo>
                    <a:pt x="15490" y="15592"/>
                  </a:lnTo>
                  <a:lnTo>
                    <a:pt x="15490" y="15598"/>
                  </a:lnTo>
                  <a:lnTo>
                    <a:pt x="15490" y="15616"/>
                  </a:lnTo>
                  <a:lnTo>
                    <a:pt x="15490" y="15621"/>
                  </a:lnTo>
                  <a:lnTo>
                    <a:pt x="15490" y="15626"/>
                  </a:lnTo>
                  <a:lnTo>
                    <a:pt x="15490" y="15632"/>
                  </a:lnTo>
                  <a:lnTo>
                    <a:pt x="15490" y="15639"/>
                  </a:lnTo>
                  <a:lnTo>
                    <a:pt x="15490" y="15673"/>
                  </a:lnTo>
                  <a:lnTo>
                    <a:pt x="15490" y="15684"/>
                  </a:lnTo>
                  <a:cubicBezTo>
                    <a:pt x="15427" y="19292"/>
                    <a:pt x="13487" y="22427"/>
                    <a:pt x="10637" y="24071"/>
                  </a:cubicBezTo>
                  <a:cubicBezTo>
                    <a:pt x="10866" y="24968"/>
                    <a:pt x="11066" y="25869"/>
                    <a:pt x="11232" y="26778"/>
                  </a:cubicBezTo>
                  <a:cubicBezTo>
                    <a:pt x="11517" y="26457"/>
                    <a:pt x="11854" y="26138"/>
                    <a:pt x="12254" y="25829"/>
                  </a:cubicBezTo>
                  <a:cubicBezTo>
                    <a:pt x="13549" y="24831"/>
                    <a:pt x="14708" y="24591"/>
                    <a:pt x="15638" y="24591"/>
                  </a:cubicBezTo>
                  <a:cubicBezTo>
                    <a:pt x="16073" y="24591"/>
                    <a:pt x="16455" y="24641"/>
                    <a:pt x="16787" y="24693"/>
                  </a:cubicBezTo>
                  <a:cubicBezTo>
                    <a:pt x="17111" y="24744"/>
                    <a:pt x="17380" y="24796"/>
                    <a:pt x="17585" y="24796"/>
                  </a:cubicBezTo>
                  <a:cubicBezTo>
                    <a:pt x="17762" y="24796"/>
                    <a:pt x="17894" y="24757"/>
                    <a:pt x="17962" y="24648"/>
                  </a:cubicBezTo>
                  <a:cubicBezTo>
                    <a:pt x="18025" y="24556"/>
                    <a:pt x="18049" y="24430"/>
                    <a:pt x="18049" y="24265"/>
                  </a:cubicBezTo>
                  <a:cubicBezTo>
                    <a:pt x="18049" y="23495"/>
                    <a:pt x="17535" y="21958"/>
                    <a:pt x="17535" y="20217"/>
                  </a:cubicBezTo>
                  <a:cubicBezTo>
                    <a:pt x="17535" y="19687"/>
                    <a:pt x="17585" y="19133"/>
                    <a:pt x="17712" y="18578"/>
                  </a:cubicBezTo>
                  <a:cubicBezTo>
                    <a:pt x="18328" y="15855"/>
                    <a:pt x="21058" y="14970"/>
                    <a:pt x="21058" y="14200"/>
                  </a:cubicBezTo>
                  <a:cubicBezTo>
                    <a:pt x="21058" y="13183"/>
                    <a:pt x="18162" y="13309"/>
                    <a:pt x="16541" y="10243"/>
                  </a:cubicBezTo>
                  <a:cubicBezTo>
                    <a:pt x="15079" y="7486"/>
                    <a:pt x="16175" y="4540"/>
                    <a:pt x="15822" y="3992"/>
                  </a:cubicBezTo>
                  <a:cubicBezTo>
                    <a:pt x="15810" y="3979"/>
                    <a:pt x="15804" y="3968"/>
                    <a:pt x="15793" y="3957"/>
                  </a:cubicBezTo>
                  <a:cubicBezTo>
                    <a:pt x="15748" y="3911"/>
                    <a:pt x="15645" y="3894"/>
                    <a:pt x="15501" y="3894"/>
                  </a:cubicBezTo>
                  <a:cubicBezTo>
                    <a:pt x="15319" y="3894"/>
                    <a:pt x="15068" y="3916"/>
                    <a:pt x="14755" y="3945"/>
                  </a:cubicBezTo>
                  <a:cubicBezTo>
                    <a:pt x="14434" y="3974"/>
                    <a:pt x="14057" y="3997"/>
                    <a:pt x="13617" y="3997"/>
                  </a:cubicBezTo>
                  <a:cubicBezTo>
                    <a:pt x="13161" y="3997"/>
                    <a:pt x="12642" y="3968"/>
                    <a:pt x="12070" y="3882"/>
                  </a:cubicBezTo>
                  <a:cubicBezTo>
                    <a:pt x="11574" y="3802"/>
                    <a:pt x="11037" y="3683"/>
                    <a:pt x="10466" y="3500"/>
                  </a:cubicBezTo>
                  <a:cubicBezTo>
                    <a:pt x="7509" y="2535"/>
                    <a:pt x="6932" y="137"/>
                    <a:pt x="6286" y="5"/>
                  </a:cubicBezTo>
                  <a:cubicBezTo>
                    <a:pt x="6270" y="0"/>
                    <a:pt x="6252" y="0"/>
                    <a:pt x="6230"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4" name="Google Shape;1229;p41">
              <a:extLst>
                <a:ext uri="{FF2B5EF4-FFF2-40B4-BE49-F238E27FC236}">
                  <a16:creationId xmlns:a16="http://schemas.microsoft.com/office/drawing/2014/main" id="{FB83B671-AE23-E6D7-F358-A6E7DBB5C1B1}"/>
                </a:ext>
              </a:extLst>
            </p:cNvPr>
            <p:cNvSpPr/>
            <p:nvPr/>
          </p:nvSpPr>
          <p:spPr>
            <a:xfrm>
              <a:off x="6569821" y="1956115"/>
              <a:ext cx="733618" cy="763053"/>
            </a:xfrm>
            <a:custGeom>
              <a:avLst/>
              <a:gdLst/>
              <a:ahLst/>
              <a:cxnLst/>
              <a:rect l="l" t="t" r="r" b="b"/>
              <a:pathLst>
                <a:path w="18824" h="19578" extrusionOk="0">
                  <a:moveTo>
                    <a:pt x="9414" y="0"/>
                  </a:moveTo>
                  <a:cubicBezTo>
                    <a:pt x="4214" y="0"/>
                    <a:pt x="0" y="4385"/>
                    <a:pt x="0" y="9792"/>
                  </a:cubicBezTo>
                  <a:cubicBezTo>
                    <a:pt x="0" y="15192"/>
                    <a:pt x="4214" y="19577"/>
                    <a:pt x="9414" y="19577"/>
                  </a:cubicBezTo>
                  <a:cubicBezTo>
                    <a:pt x="14610" y="19577"/>
                    <a:pt x="18823" y="15192"/>
                    <a:pt x="18823" y="9792"/>
                  </a:cubicBezTo>
                  <a:cubicBezTo>
                    <a:pt x="18823" y="4385"/>
                    <a:pt x="14610" y="0"/>
                    <a:pt x="9414" y="0"/>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5" name="Google Shape;1230;p41">
              <a:extLst>
                <a:ext uri="{FF2B5EF4-FFF2-40B4-BE49-F238E27FC236}">
                  <a16:creationId xmlns:a16="http://schemas.microsoft.com/office/drawing/2014/main" id="{092756FF-DF66-2EA3-AACB-40323F18947F}"/>
                </a:ext>
              </a:extLst>
            </p:cNvPr>
            <p:cNvSpPr/>
            <p:nvPr/>
          </p:nvSpPr>
          <p:spPr>
            <a:xfrm>
              <a:off x="6918480" y="1956115"/>
              <a:ext cx="384970" cy="388581"/>
            </a:xfrm>
            <a:custGeom>
              <a:avLst/>
              <a:gdLst/>
              <a:ahLst/>
              <a:cxnLst/>
              <a:rect l="l" t="t" r="r" b="b"/>
              <a:pathLst>
                <a:path w="9878" h="9970" extrusionOk="0">
                  <a:moveTo>
                    <a:pt x="9877" y="9969"/>
                  </a:moveTo>
                  <a:lnTo>
                    <a:pt x="9877" y="9969"/>
                  </a:lnTo>
                  <a:lnTo>
                    <a:pt x="9877" y="9969"/>
                  </a:lnTo>
                  <a:close/>
                  <a:moveTo>
                    <a:pt x="9877" y="9958"/>
                  </a:moveTo>
                  <a:lnTo>
                    <a:pt x="9877" y="9958"/>
                  </a:lnTo>
                  <a:lnTo>
                    <a:pt x="9877" y="9958"/>
                  </a:lnTo>
                  <a:close/>
                  <a:moveTo>
                    <a:pt x="9877" y="9917"/>
                  </a:moveTo>
                  <a:lnTo>
                    <a:pt x="9877" y="9924"/>
                  </a:lnTo>
                  <a:lnTo>
                    <a:pt x="9877" y="9917"/>
                  </a:lnTo>
                  <a:close/>
                  <a:moveTo>
                    <a:pt x="9877" y="9906"/>
                  </a:moveTo>
                  <a:lnTo>
                    <a:pt x="9877" y="9911"/>
                  </a:lnTo>
                  <a:lnTo>
                    <a:pt x="9877" y="9906"/>
                  </a:lnTo>
                  <a:close/>
                  <a:moveTo>
                    <a:pt x="9877" y="9883"/>
                  </a:moveTo>
                  <a:lnTo>
                    <a:pt x="9877" y="9901"/>
                  </a:lnTo>
                  <a:lnTo>
                    <a:pt x="9877" y="9883"/>
                  </a:lnTo>
                  <a:close/>
                  <a:moveTo>
                    <a:pt x="9877" y="9872"/>
                  </a:moveTo>
                  <a:lnTo>
                    <a:pt x="9877" y="9877"/>
                  </a:lnTo>
                  <a:lnTo>
                    <a:pt x="9877" y="9872"/>
                  </a:lnTo>
                  <a:close/>
                  <a:moveTo>
                    <a:pt x="9877" y="9855"/>
                  </a:moveTo>
                  <a:lnTo>
                    <a:pt x="9877" y="9866"/>
                  </a:lnTo>
                  <a:lnTo>
                    <a:pt x="9877" y="9855"/>
                  </a:lnTo>
                  <a:close/>
                  <a:moveTo>
                    <a:pt x="9877" y="9837"/>
                  </a:moveTo>
                  <a:lnTo>
                    <a:pt x="9877" y="9848"/>
                  </a:lnTo>
                  <a:lnTo>
                    <a:pt x="9877" y="9837"/>
                  </a:lnTo>
                  <a:close/>
                  <a:moveTo>
                    <a:pt x="9877" y="9821"/>
                  </a:moveTo>
                  <a:lnTo>
                    <a:pt x="9877" y="9837"/>
                  </a:lnTo>
                  <a:lnTo>
                    <a:pt x="9877" y="9821"/>
                  </a:lnTo>
                  <a:close/>
                  <a:moveTo>
                    <a:pt x="9877" y="9809"/>
                  </a:moveTo>
                  <a:lnTo>
                    <a:pt x="9877" y="9821"/>
                  </a:lnTo>
                  <a:lnTo>
                    <a:pt x="9877" y="9809"/>
                  </a:lnTo>
                  <a:close/>
                  <a:moveTo>
                    <a:pt x="9877" y="9792"/>
                  </a:moveTo>
                  <a:lnTo>
                    <a:pt x="9877" y="9803"/>
                  </a:lnTo>
                  <a:lnTo>
                    <a:pt x="9877" y="9792"/>
                  </a:lnTo>
                  <a:close/>
                  <a:moveTo>
                    <a:pt x="468" y="0"/>
                  </a:moveTo>
                  <a:cubicBezTo>
                    <a:pt x="309" y="0"/>
                    <a:pt x="154" y="6"/>
                    <a:pt x="1" y="11"/>
                  </a:cubicBezTo>
                  <a:cubicBezTo>
                    <a:pt x="154" y="6"/>
                    <a:pt x="309" y="0"/>
                    <a:pt x="468" y="0"/>
                  </a:cubicBezTo>
                  <a:cubicBezTo>
                    <a:pt x="5664" y="0"/>
                    <a:pt x="9877" y="4385"/>
                    <a:pt x="9877" y="9792"/>
                  </a:cubicBezTo>
                  <a:lnTo>
                    <a:pt x="9877" y="9792"/>
                  </a:lnTo>
                  <a:cubicBezTo>
                    <a:pt x="9877" y="4385"/>
                    <a:pt x="5664" y="0"/>
                    <a:pt x="468" y="0"/>
                  </a:cubicBezTo>
                  <a:close/>
                </a:path>
              </a:pathLst>
            </a:custGeom>
            <a:solidFill>
              <a:srgbClr val="F26B2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6" name="Google Shape;1231;p41">
              <a:extLst>
                <a:ext uri="{FF2B5EF4-FFF2-40B4-BE49-F238E27FC236}">
                  <a16:creationId xmlns:a16="http://schemas.microsoft.com/office/drawing/2014/main" id="{62EAF50C-18E3-F682-AD93-3377D85EF948}"/>
                </a:ext>
              </a:extLst>
            </p:cNvPr>
            <p:cNvSpPr/>
            <p:nvPr/>
          </p:nvSpPr>
          <p:spPr>
            <a:xfrm>
              <a:off x="6658563" y="1974726"/>
              <a:ext cx="568765" cy="735497"/>
            </a:xfrm>
            <a:custGeom>
              <a:avLst/>
              <a:gdLst/>
              <a:ahLst/>
              <a:cxnLst/>
              <a:rect l="l" t="t" r="r" b="b"/>
              <a:pathLst>
                <a:path w="14594" h="18871" extrusionOk="0">
                  <a:moveTo>
                    <a:pt x="5184" y="0"/>
                  </a:moveTo>
                  <a:cubicBezTo>
                    <a:pt x="5025" y="0"/>
                    <a:pt x="4870" y="6"/>
                    <a:pt x="4717" y="11"/>
                  </a:cubicBezTo>
                  <a:cubicBezTo>
                    <a:pt x="2975" y="103"/>
                    <a:pt x="1365" y="685"/>
                    <a:pt x="0" y="1621"/>
                  </a:cubicBezTo>
                  <a:cubicBezTo>
                    <a:pt x="970" y="2661"/>
                    <a:pt x="1884" y="3758"/>
                    <a:pt x="2730" y="4915"/>
                  </a:cubicBezTo>
                  <a:cubicBezTo>
                    <a:pt x="5755" y="9061"/>
                    <a:pt x="7685" y="13851"/>
                    <a:pt x="8678" y="18870"/>
                  </a:cubicBezTo>
                  <a:cubicBezTo>
                    <a:pt x="12093" y="17448"/>
                    <a:pt x="14525" y="14011"/>
                    <a:pt x="14593" y="9969"/>
                  </a:cubicBezTo>
                  <a:lnTo>
                    <a:pt x="14593" y="9958"/>
                  </a:lnTo>
                  <a:lnTo>
                    <a:pt x="14593" y="9924"/>
                  </a:lnTo>
                  <a:lnTo>
                    <a:pt x="14593" y="9917"/>
                  </a:lnTo>
                  <a:lnTo>
                    <a:pt x="14593" y="9911"/>
                  </a:lnTo>
                  <a:lnTo>
                    <a:pt x="14593" y="9906"/>
                  </a:lnTo>
                  <a:lnTo>
                    <a:pt x="14593" y="9901"/>
                  </a:lnTo>
                  <a:lnTo>
                    <a:pt x="14593" y="9883"/>
                  </a:lnTo>
                  <a:lnTo>
                    <a:pt x="14593" y="9877"/>
                  </a:lnTo>
                  <a:lnTo>
                    <a:pt x="14593" y="9872"/>
                  </a:lnTo>
                  <a:lnTo>
                    <a:pt x="14593" y="9866"/>
                  </a:lnTo>
                  <a:lnTo>
                    <a:pt x="14593" y="9855"/>
                  </a:lnTo>
                  <a:lnTo>
                    <a:pt x="14593" y="9848"/>
                  </a:lnTo>
                  <a:lnTo>
                    <a:pt x="14593" y="9837"/>
                  </a:lnTo>
                  <a:lnTo>
                    <a:pt x="14593" y="9821"/>
                  </a:lnTo>
                  <a:lnTo>
                    <a:pt x="14593" y="9809"/>
                  </a:lnTo>
                  <a:lnTo>
                    <a:pt x="14593" y="9803"/>
                  </a:lnTo>
                  <a:lnTo>
                    <a:pt x="14593" y="9792"/>
                  </a:lnTo>
                  <a:cubicBezTo>
                    <a:pt x="14593" y="4385"/>
                    <a:pt x="10380" y="0"/>
                    <a:pt x="5184" y="0"/>
                  </a:cubicBezTo>
                  <a:close/>
                </a:path>
              </a:pathLst>
            </a:cu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4400" b="1" i="0" u="none" strike="noStrike" kern="0" cap="none" spc="0" normalizeH="0" baseline="0" noProof="0" dirty="0">
                  <a:ln>
                    <a:noFill/>
                  </a:ln>
                  <a:solidFill>
                    <a:sysClr val="windowText" lastClr="000000"/>
                  </a:solidFill>
                  <a:effectLst/>
                  <a:uLnTx/>
                  <a:uFillTx/>
                  <a:latin typeface="Times New Roman" panose="02020603050405020304" pitchFamily="18" charset="0"/>
                  <a:cs typeface="Arial"/>
                  <a:sym typeface="Arial"/>
                </a:rPr>
                <a:t>III</a:t>
              </a:r>
              <a:endParaRPr kumimoji="0" sz="4400" b="1" i="0" u="none" strike="noStrike" kern="0" cap="none" spc="0" normalizeH="0" baseline="0" noProof="0" dirty="0">
                <a:ln>
                  <a:noFill/>
                </a:ln>
                <a:solidFill>
                  <a:sysClr val="windowText" lastClr="000000"/>
                </a:solidFill>
                <a:effectLst/>
                <a:uLnTx/>
                <a:uFillTx/>
                <a:latin typeface="Arial"/>
                <a:cs typeface="Arial"/>
                <a:sym typeface="Arial"/>
              </a:endParaRPr>
            </a:p>
          </p:txBody>
        </p:sp>
        <p:sp>
          <p:nvSpPr>
            <p:cNvPr id="17" name="Google Shape;1232;p41">
              <a:extLst>
                <a:ext uri="{FF2B5EF4-FFF2-40B4-BE49-F238E27FC236}">
                  <a16:creationId xmlns:a16="http://schemas.microsoft.com/office/drawing/2014/main" id="{7DE0078F-8F40-63FA-9479-3690AFD0A903}"/>
                </a:ext>
              </a:extLst>
            </p:cNvPr>
            <p:cNvSpPr/>
            <p:nvPr/>
          </p:nvSpPr>
          <p:spPr>
            <a:xfrm>
              <a:off x="6479441" y="2570049"/>
              <a:ext cx="146692" cy="107064"/>
            </a:xfrm>
            <a:custGeom>
              <a:avLst/>
              <a:gdLst/>
              <a:ahLst/>
              <a:cxnLst/>
              <a:rect l="l" t="t" r="r" b="b"/>
              <a:pathLst>
                <a:path w="3764" h="2747" extrusionOk="0">
                  <a:moveTo>
                    <a:pt x="320" y="1"/>
                  </a:moveTo>
                  <a:cubicBezTo>
                    <a:pt x="201" y="1"/>
                    <a:pt x="75" y="109"/>
                    <a:pt x="46" y="223"/>
                  </a:cubicBezTo>
                  <a:cubicBezTo>
                    <a:pt x="1" y="394"/>
                    <a:pt x="103" y="531"/>
                    <a:pt x="246" y="594"/>
                  </a:cubicBezTo>
                  <a:cubicBezTo>
                    <a:pt x="852" y="857"/>
                    <a:pt x="1456" y="1126"/>
                    <a:pt x="2011" y="1485"/>
                  </a:cubicBezTo>
                  <a:cubicBezTo>
                    <a:pt x="2512" y="1816"/>
                    <a:pt x="2923" y="2239"/>
                    <a:pt x="3340" y="2673"/>
                  </a:cubicBezTo>
                  <a:cubicBezTo>
                    <a:pt x="3387" y="2724"/>
                    <a:pt x="3437" y="2747"/>
                    <a:pt x="3489" y="2747"/>
                  </a:cubicBezTo>
                  <a:cubicBezTo>
                    <a:pt x="3637" y="2747"/>
                    <a:pt x="3763" y="2565"/>
                    <a:pt x="3689" y="2393"/>
                  </a:cubicBezTo>
                  <a:cubicBezTo>
                    <a:pt x="3421" y="1777"/>
                    <a:pt x="2867" y="1337"/>
                    <a:pt x="2330" y="982"/>
                  </a:cubicBezTo>
                  <a:cubicBezTo>
                    <a:pt x="1724" y="589"/>
                    <a:pt x="1057" y="304"/>
                    <a:pt x="401" y="17"/>
                  </a:cubicBezTo>
                  <a:cubicBezTo>
                    <a:pt x="372" y="6"/>
                    <a:pt x="349" y="1"/>
                    <a:pt x="320"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8" name="Google Shape;1233;p41">
              <a:extLst>
                <a:ext uri="{FF2B5EF4-FFF2-40B4-BE49-F238E27FC236}">
                  <a16:creationId xmlns:a16="http://schemas.microsoft.com/office/drawing/2014/main" id="{7CC39B03-2D6B-00C4-F3BA-182869D39C2D}"/>
                </a:ext>
              </a:extLst>
            </p:cNvPr>
            <p:cNvSpPr/>
            <p:nvPr/>
          </p:nvSpPr>
          <p:spPr>
            <a:xfrm>
              <a:off x="6631205" y="2700927"/>
              <a:ext cx="40765" cy="63646"/>
            </a:xfrm>
            <a:custGeom>
              <a:avLst/>
              <a:gdLst/>
              <a:ahLst/>
              <a:cxnLst/>
              <a:rect l="l" t="t" r="r" b="b"/>
              <a:pathLst>
                <a:path w="1046" h="1633" extrusionOk="0">
                  <a:moveTo>
                    <a:pt x="297" y="0"/>
                  </a:moveTo>
                  <a:cubicBezTo>
                    <a:pt x="252" y="0"/>
                    <a:pt x="206" y="11"/>
                    <a:pt x="165" y="40"/>
                  </a:cubicBezTo>
                  <a:cubicBezTo>
                    <a:pt x="28" y="132"/>
                    <a:pt x="1" y="285"/>
                    <a:pt x="69" y="428"/>
                  </a:cubicBezTo>
                  <a:cubicBezTo>
                    <a:pt x="104" y="514"/>
                    <a:pt x="143" y="599"/>
                    <a:pt x="178" y="685"/>
                  </a:cubicBezTo>
                  <a:cubicBezTo>
                    <a:pt x="194" y="719"/>
                    <a:pt x="212" y="759"/>
                    <a:pt x="228" y="799"/>
                  </a:cubicBezTo>
                  <a:cubicBezTo>
                    <a:pt x="234" y="810"/>
                    <a:pt x="234" y="822"/>
                    <a:pt x="241" y="828"/>
                  </a:cubicBezTo>
                  <a:cubicBezTo>
                    <a:pt x="246" y="851"/>
                    <a:pt x="257" y="873"/>
                    <a:pt x="263" y="891"/>
                  </a:cubicBezTo>
                  <a:cubicBezTo>
                    <a:pt x="331" y="1067"/>
                    <a:pt x="394" y="1244"/>
                    <a:pt x="457" y="1421"/>
                  </a:cubicBezTo>
                  <a:cubicBezTo>
                    <a:pt x="497" y="1536"/>
                    <a:pt x="600" y="1632"/>
                    <a:pt x="720" y="1632"/>
                  </a:cubicBezTo>
                  <a:cubicBezTo>
                    <a:pt x="748" y="1632"/>
                    <a:pt x="771" y="1632"/>
                    <a:pt x="800" y="1621"/>
                  </a:cubicBezTo>
                  <a:cubicBezTo>
                    <a:pt x="931" y="1576"/>
                    <a:pt x="1045" y="1421"/>
                    <a:pt x="994" y="1268"/>
                  </a:cubicBezTo>
                  <a:cubicBezTo>
                    <a:pt x="863" y="885"/>
                    <a:pt x="708" y="508"/>
                    <a:pt x="537" y="143"/>
                  </a:cubicBezTo>
                  <a:cubicBezTo>
                    <a:pt x="497" y="51"/>
                    <a:pt x="394" y="0"/>
                    <a:pt x="297"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19" name="Google Shape;1234;p41">
              <a:extLst>
                <a:ext uri="{FF2B5EF4-FFF2-40B4-BE49-F238E27FC236}">
                  <a16:creationId xmlns:a16="http://schemas.microsoft.com/office/drawing/2014/main" id="{E4054A61-2CE8-152F-389D-C8132689B07E}"/>
                </a:ext>
              </a:extLst>
            </p:cNvPr>
            <p:cNvSpPr/>
            <p:nvPr/>
          </p:nvSpPr>
          <p:spPr>
            <a:xfrm>
              <a:off x="6966067" y="2779188"/>
              <a:ext cx="65474" cy="77989"/>
            </a:xfrm>
            <a:custGeom>
              <a:avLst/>
              <a:gdLst/>
              <a:ahLst/>
              <a:cxnLst/>
              <a:rect l="l" t="t" r="r" b="b"/>
              <a:pathLst>
                <a:path w="1680" h="2001" extrusionOk="0">
                  <a:moveTo>
                    <a:pt x="298" y="1"/>
                  </a:moveTo>
                  <a:cubicBezTo>
                    <a:pt x="229" y="1"/>
                    <a:pt x="166" y="30"/>
                    <a:pt x="116" y="87"/>
                  </a:cubicBezTo>
                  <a:cubicBezTo>
                    <a:pt x="24" y="190"/>
                    <a:pt x="0" y="385"/>
                    <a:pt x="116" y="487"/>
                  </a:cubicBezTo>
                  <a:cubicBezTo>
                    <a:pt x="229" y="583"/>
                    <a:pt x="332" y="693"/>
                    <a:pt x="435" y="801"/>
                  </a:cubicBezTo>
                  <a:cubicBezTo>
                    <a:pt x="487" y="857"/>
                    <a:pt x="538" y="915"/>
                    <a:pt x="583" y="972"/>
                  </a:cubicBezTo>
                  <a:cubicBezTo>
                    <a:pt x="606" y="1001"/>
                    <a:pt x="629" y="1029"/>
                    <a:pt x="651" y="1057"/>
                  </a:cubicBezTo>
                  <a:cubicBezTo>
                    <a:pt x="664" y="1070"/>
                    <a:pt x="675" y="1086"/>
                    <a:pt x="686" y="1104"/>
                  </a:cubicBezTo>
                  <a:cubicBezTo>
                    <a:pt x="692" y="1109"/>
                    <a:pt x="692" y="1109"/>
                    <a:pt x="698" y="1115"/>
                  </a:cubicBezTo>
                  <a:cubicBezTo>
                    <a:pt x="783" y="1234"/>
                    <a:pt x="864" y="1355"/>
                    <a:pt x="943" y="1486"/>
                  </a:cubicBezTo>
                  <a:cubicBezTo>
                    <a:pt x="1023" y="1618"/>
                    <a:pt x="1104" y="1742"/>
                    <a:pt x="1188" y="1874"/>
                  </a:cubicBezTo>
                  <a:cubicBezTo>
                    <a:pt x="1234" y="1953"/>
                    <a:pt x="1315" y="2000"/>
                    <a:pt x="1399" y="2000"/>
                  </a:cubicBezTo>
                  <a:cubicBezTo>
                    <a:pt x="1428" y="2000"/>
                    <a:pt x="1463" y="1995"/>
                    <a:pt x="1497" y="1982"/>
                  </a:cubicBezTo>
                  <a:cubicBezTo>
                    <a:pt x="1600" y="1932"/>
                    <a:pt x="1679" y="1800"/>
                    <a:pt x="1639" y="1679"/>
                  </a:cubicBezTo>
                  <a:cubicBezTo>
                    <a:pt x="1583" y="1515"/>
                    <a:pt x="1520" y="1349"/>
                    <a:pt x="1434" y="1200"/>
                  </a:cubicBezTo>
                  <a:cubicBezTo>
                    <a:pt x="1343" y="1052"/>
                    <a:pt x="1246" y="909"/>
                    <a:pt x="1143" y="772"/>
                  </a:cubicBezTo>
                  <a:cubicBezTo>
                    <a:pt x="954" y="522"/>
                    <a:pt x="738" y="287"/>
                    <a:pt x="503" y="87"/>
                  </a:cubicBezTo>
                  <a:cubicBezTo>
                    <a:pt x="446" y="35"/>
                    <a:pt x="372" y="1"/>
                    <a:pt x="298"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0" name="Google Shape;1235;p41">
              <a:extLst>
                <a:ext uri="{FF2B5EF4-FFF2-40B4-BE49-F238E27FC236}">
                  <a16:creationId xmlns:a16="http://schemas.microsoft.com/office/drawing/2014/main" id="{77D6AD72-122E-7646-08F3-C44F702A16DF}"/>
                </a:ext>
              </a:extLst>
            </p:cNvPr>
            <p:cNvSpPr/>
            <p:nvPr/>
          </p:nvSpPr>
          <p:spPr>
            <a:xfrm>
              <a:off x="6557116" y="1937212"/>
              <a:ext cx="40064" cy="146702"/>
            </a:xfrm>
            <a:custGeom>
              <a:avLst/>
              <a:gdLst/>
              <a:ahLst/>
              <a:cxnLst/>
              <a:rect l="l" t="t" r="r" b="b"/>
              <a:pathLst>
                <a:path w="1028" h="3764" extrusionOk="0">
                  <a:moveTo>
                    <a:pt x="525" y="0"/>
                  </a:moveTo>
                  <a:cubicBezTo>
                    <a:pt x="371" y="0"/>
                    <a:pt x="206" y="137"/>
                    <a:pt x="251" y="348"/>
                  </a:cubicBezTo>
                  <a:cubicBezTo>
                    <a:pt x="474" y="1365"/>
                    <a:pt x="406" y="2420"/>
                    <a:pt x="74" y="3408"/>
                  </a:cubicBezTo>
                  <a:cubicBezTo>
                    <a:pt x="0" y="3626"/>
                    <a:pt x="171" y="3763"/>
                    <a:pt x="343" y="3763"/>
                  </a:cubicBezTo>
                  <a:cubicBezTo>
                    <a:pt x="456" y="3763"/>
                    <a:pt x="571" y="3705"/>
                    <a:pt x="617" y="3563"/>
                  </a:cubicBezTo>
                  <a:cubicBezTo>
                    <a:pt x="988" y="2483"/>
                    <a:pt x="1028" y="1308"/>
                    <a:pt x="765" y="200"/>
                  </a:cubicBezTo>
                  <a:cubicBezTo>
                    <a:pt x="730" y="63"/>
                    <a:pt x="634" y="0"/>
                    <a:pt x="525" y="0"/>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1" name="Google Shape;1236;p41">
              <a:extLst>
                <a:ext uri="{FF2B5EF4-FFF2-40B4-BE49-F238E27FC236}">
                  <a16:creationId xmlns:a16="http://schemas.microsoft.com/office/drawing/2014/main" id="{E2908CA5-3E15-F5BC-5DAB-5B5A757287ED}"/>
                </a:ext>
              </a:extLst>
            </p:cNvPr>
            <p:cNvSpPr/>
            <p:nvPr/>
          </p:nvSpPr>
          <p:spPr>
            <a:xfrm>
              <a:off x="6510386" y="2104727"/>
              <a:ext cx="50742" cy="66180"/>
            </a:xfrm>
            <a:custGeom>
              <a:avLst/>
              <a:gdLst/>
              <a:ahLst/>
              <a:cxnLst/>
              <a:rect l="l" t="t" r="r" b="b"/>
              <a:pathLst>
                <a:path w="1302" h="1698" extrusionOk="0">
                  <a:moveTo>
                    <a:pt x="289" y="994"/>
                  </a:moveTo>
                  <a:cubicBezTo>
                    <a:pt x="281" y="1004"/>
                    <a:pt x="274" y="1012"/>
                    <a:pt x="274" y="1012"/>
                  </a:cubicBezTo>
                  <a:cubicBezTo>
                    <a:pt x="274" y="1012"/>
                    <a:pt x="278" y="1008"/>
                    <a:pt x="289" y="994"/>
                  </a:cubicBezTo>
                  <a:close/>
                  <a:moveTo>
                    <a:pt x="1011" y="1"/>
                  </a:moveTo>
                  <a:cubicBezTo>
                    <a:pt x="919" y="1"/>
                    <a:pt x="817" y="47"/>
                    <a:pt x="777" y="138"/>
                  </a:cubicBezTo>
                  <a:cubicBezTo>
                    <a:pt x="696" y="343"/>
                    <a:pt x="593" y="538"/>
                    <a:pt x="474" y="726"/>
                  </a:cubicBezTo>
                  <a:cubicBezTo>
                    <a:pt x="451" y="772"/>
                    <a:pt x="422" y="812"/>
                    <a:pt x="388" y="857"/>
                  </a:cubicBezTo>
                  <a:cubicBezTo>
                    <a:pt x="377" y="881"/>
                    <a:pt x="360" y="904"/>
                    <a:pt x="343" y="926"/>
                  </a:cubicBezTo>
                  <a:cubicBezTo>
                    <a:pt x="332" y="938"/>
                    <a:pt x="326" y="949"/>
                    <a:pt x="319" y="955"/>
                  </a:cubicBezTo>
                  <a:cubicBezTo>
                    <a:pt x="314" y="960"/>
                    <a:pt x="314" y="965"/>
                    <a:pt x="308" y="965"/>
                  </a:cubicBezTo>
                  <a:cubicBezTo>
                    <a:pt x="308" y="968"/>
                    <a:pt x="303" y="975"/>
                    <a:pt x="297" y="984"/>
                  </a:cubicBezTo>
                  <a:lnTo>
                    <a:pt x="297" y="984"/>
                  </a:lnTo>
                  <a:cubicBezTo>
                    <a:pt x="297" y="983"/>
                    <a:pt x="297" y="983"/>
                    <a:pt x="297" y="983"/>
                  </a:cubicBezTo>
                  <a:lnTo>
                    <a:pt x="297" y="983"/>
                  </a:lnTo>
                  <a:cubicBezTo>
                    <a:pt x="294" y="988"/>
                    <a:pt x="291" y="991"/>
                    <a:pt x="289" y="994"/>
                  </a:cubicBezTo>
                  <a:lnTo>
                    <a:pt x="289" y="994"/>
                  </a:lnTo>
                  <a:cubicBezTo>
                    <a:pt x="292" y="991"/>
                    <a:pt x="295" y="987"/>
                    <a:pt x="297" y="984"/>
                  </a:cubicBezTo>
                  <a:lnTo>
                    <a:pt x="297" y="984"/>
                  </a:lnTo>
                  <a:cubicBezTo>
                    <a:pt x="292" y="994"/>
                    <a:pt x="285" y="1007"/>
                    <a:pt x="274" y="1018"/>
                  </a:cubicBezTo>
                  <a:cubicBezTo>
                    <a:pt x="258" y="1034"/>
                    <a:pt x="245" y="1057"/>
                    <a:pt x="229" y="1075"/>
                  </a:cubicBezTo>
                  <a:cubicBezTo>
                    <a:pt x="189" y="1120"/>
                    <a:pt x="155" y="1166"/>
                    <a:pt x="114" y="1212"/>
                  </a:cubicBezTo>
                  <a:cubicBezTo>
                    <a:pt x="18" y="1320"/>
                    <a:pt x="0" y="1508"/>
                    <a:pt x="114" y="1616"/>
                  </a:cubicBezTo>
                  <a:cubicBezTo>
                    <a:pt x="171" y="1668"/>
                    <a:pt x="245" y="1697"/>
                    <a:pt x="319" y="1697"/>
                  </a:cubicBezTo>
                  <a:cubicBezTo>
                    <a:pt x="388" y="1697"/>
                    <a:pt x="456" y="1674"/>
                    <a:pt x="508" y="1616"/>
                  </a:cubicBezTo>
                  <a:cubicBezTo>
                    <a:pt x="840" y="1246"/>
                    <a:pt x="1091" y="823"/>
                    <a:pt x="1279" y="356"/>
                  </a:cubicBezTo>
                  <a:cubicBezTo>
                    <a:pt x="1302" y="298"/>
                    <a:pt x="1279" y="190"/>
                    <a:pt x="1251" y="138"/>
                  </a:cubicBezTo>
                  <a:cubicBezTo>
                    <a:pt x="1217" y="87"/>
                    <a:pt x="1176" y="47"/>
                    <a:pt x="1120" y="24"/>
                  </a:cubicBezTo>
                  <a:cubicBezTo>
                    <a:pt x="1085" y="6"/>
                    <a:pt x="1051" y="1"/>
                    <a:pt x="1011" y="1"/>
                  </a:cubicBezTo>
                  <a:close/>
                </a:path>
              </a:pathLst>
            </a:custGeom>
            <a:solidFill>
              <a:srgbClr val="E6710B"/>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2" name="Google Shape;1237;p41">
              <a:extLst>
                <a:ext uri="{FF2B5EF4-FFF2-40B4-BE49-F238E27FC236}">
                  <a16:creationId xmlns:a16="http://schemas.microsoft.com/office/drawing/2014/main" id="{18750DB2-91BA-CE1F-8C5B-FD3D3811B1A9}"/>
                </a:ext>
              </a:extLst>
            </p:cNvPr>
            <p:cNvSpPr/>
            <p:nvPr/>
          </p:nvSpPr>
          <p:spPr>
            <a:xfrm>
              <a:off x="6625398" y="2320609"/>
              <a:ext cx="167387" cy="280620"/>
            </a:xfrm>
            <a:custGeom>
              <a:avLst/>
              <a:gdLst/>
              <a:ahLst/>
              <a:cxnLst/>
              <a:rect l="l" t="t" r="r" b="b"/>
              <a:pathLst>
                <a:path w="4295" h="7200" extrusionOk="0">
                  <a:moveTo>
                    <a:pt x="429" y="0"/>
                  </a:moveTo>
                  <a:cubicBezTo>
                    <a:pt x="212" y="0"/>
                    <a:pt x="1" y="148"/>
                    <a:pt x="1" y="440"/>
                  </a:cubicBezTo>
                  <a:cubicBezTo>
                    <a:pt x="18" y="3089"/>
                    <a:pt x="1331" y="5647"/>
                    <a:pt x="3455" y="7120"/>
                  </a:cubicBezTo>
                  <a:cubicBezTo>
                    <a:pt x="3534" y="7176"/>
                    <a:pt x="3610" y="7200"/>
                    <a:pt x="3684" y="7200"/>
                  </a:cubicBezTo>
                  <a:cubicBezTo>
                    <a:pt x="4055" y="7200"/>
                    <a:pt x="4295" y="6601"/>
                    <a:pt x="3900" y="6320"/>
                  </a:cubicBezTo>
                  <a:cubicBezTo>
                    <a:pt x="2056" y="5002"/>
                    <a:pt x="897" y="2770"/>
                    <a:pt x="869" y="440"/>
                  </a:cubicBezTo>
                  <a:cubicBezTo>
                    <a:pt x="869" y="148"/>
                    <a:pt x="646" y="0"/>
                    <a:pt x="429" y="0"/>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sp>
          <p:nvSpPr>
            <p:cNvPr id="23" name="Google Shape;1238;p41">
              <a:extLst>
                <a:ext uri="{FF2B5EF4-FFF2-40B4-BE49-F238E27FC236}">
                  <a16:creationId xmlns:a16="http://schemas.microsoft.com/office/drawing/2014/main" id="{D1A74DCB-0699-7C4B-5B47-A6348F5A0E72}"/>
                </a:ext>
              </a:extLst>
            </p:cNvPr>
            <p:cNvSpPr/>
            <p:nvPr/>
          </p:nvSpPr>
          <p:spPr>
            <a:xfrm>
              <a:off x="6810990" y="2601618"/>
              <a:ext cx="104875" cy="55500"/>
            </a:xfrm>
            <a:custGeom>
              <a:avLst/>
              <a:gdLst/>
              <a:ahLst/>
              <a:cxnLst/>
              <a:rect l="l" t="t" r="r" b="b"/>
              <a:pathLst>
                <a:path w="2691" h="1424" extrusionOk="0">
                  <a:moveTo>
                    <a:pt x="503" y="1"/>
                  </a:moveTo>
                  <a:cubicBezTo>
                    <a:pt x="348" y="1"/>
                    <a:pt x="189" y="87"/>
                    <a:pt x="121" y="224"/>
                  </a:cubicBezTo>
                  <a:cubicBezTo>
                    <a:pt x="0" y="458"/>
                    <a:pt x="81" y="693"/>
                    <a:pt x="274" y="841"/>
                  </a:cubicBezTo>
                  <a:cubicBezTo>
                    <a:pt x="766" y="1218"/>
                    <a:pt x="1388" y="1423"/>
                    <a:pt x="1999" y="1423"/>
                  </a:cubicBezTo>
                  <a:cubicBezTo>
                    <a:pt x="2079" y="1423"/>
                    <a:pt x="2153" y="1418"/>
                    <a:pt x="2232" y="1412"/>
                  </a:cubicBezTo>
                  <a:cubicBezTo>
                    <a:pt x="2461" y="1394"/>
                    <a:pt x="2690" y="1218"/>
                    <a:pt x="2678" y="949"/>
                  </a:cubicBezTo>
                  <a:cubicBezTo>
                    <a:pt x="2667" y="720"/>
                    <a:pt x="2490" y="487"/>
                    <a:pt x="2256" y="487"/>
                  </a:cubicBezTo>
                  <a:lnTo>
                    <a:pt x="2232" y="487"/>
                  </a:lnTo>
                  <a:cubicBezTo>
                    <a:pt x="2164" y="493"/>
                    <a:pt x="2102" y="493"/>
                    <a:pt x="2039" y="493"/>
                  </a:cubicBezTo>
                  <a:cubicBezTo>
                    <a:pt x="1958" y="493"/>
                    <a:pt x="1873" y="493"/>
                    <a:pt x="1794" y="480"/>
                  </a:cubicBezTo>
                  <a:lnTo>
                    <a:pt x="1765" y="480"/>
                  </a:lnTo>
                  <a:cubicBezTo>
                    <a:pt x="1742" y="464"/>
                    <a:pt x="1679" y="469"/>
                    <a:pt x="1650" y="464"/>
                  </a:cubicBezTo>
                  <a:cubicBezTo>
                    <a:pt x="1582" y="446"/>
                    <a:pt x="1508" y="430"/>
                    <a:pt x="1439" y="412"/>
                  </a:cubicBezTo>
                  <a:cubicBezTo>
                    <a:pt x="1370" y="390"/>
                    <a:pt x="1296" y="367"/>
                    <a:pt x="1228" y="343"/>
                  </a:cubicBezTo>
                  <a:cubicBezTo>
                    <a:pt x="1194" y="327"/>
                    <a:pt x="1159" y="309"/>
                    <a:pt x="1120" y="298"/>
                  </a:cubicBezTo>
                  <a:cubicBezTo>
                    <a:pt x="1120" y="293"/>
                    <a:pt x="1114" y="293"/>
                    <a:pt x="1109" y="293"/>
                  </a:cubicBezTo>
                  <a:cubicBezTo>
                    <a:pt x="972" y="224"/>
                    <a:pt x="840" y="150"/>
                    <a:pt x="709" y="64"/>
                  </a:cubicBezTo>
                  <a:cubicBezTo>
                    <a:pt x="651" y="24"/>
                    <a:pt x="577" y="1"/>
                    <a:pt x="503" y="1"/>
                  </a:cubicBezTo>
                  <a:close/>
                </a:path>
              </a:pathLst>
            </a:custGeom>
            <a:solidFill>
              <a:srgbClr val="FFED54"/>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2000" b="0" i="0" u="none" strike="noStrike" kern="0" cap="none" spc="0" normalizeH="0" baseline="0" noProof="0">
                <a:ln>
                  <a:noFill/>
                </a:ln>
                <a:solidFill>
                  <a:sysClr val="windowText" lastClr="000000"/>
                </a:solidFill>
                <a:effectLst/>
                <a:uLnTx/>
                <a:uFillTx/>
                <a:latin typeface="Arial"/>
                <a:cs typeface="Arial"/>
                <a:sym typeface="Arial"/>
              </a:endParaRPr>
            </a:p>
          </p:txBody>
        </p:sp>
      </p:grpSp>
      <p:sp>
        <p:nvSpPr>
          <p:cNvPr id="24" name="Google Shape;1324;p39">
            <a:extLst>
              <a:ext uri="{FF2B5EF4-FFF2-40B4-BE49-F238E27FC236}">
                <a16:creationId xmlns:a16="http://schemas.microsoft.com/office/drawing/2014/main" id="{6042EACC-9784-DDF1-0071-9D2447E72B5E}"/>
              </a:ext>
            </a:extLst>
          </p:cNvPr>
          <p:cNvSpPr txBox="1">
            <a:spLocks/>
          </p:cNvSpPr>
          <p:nvPr/>
        </p:nvSpPr>
        <p:spPr>
          <a:xfrm>
            <a:off x="5622138" y="1752240"/>
            <a:ext cx="6569862" cy="1122400"/>
          </a:xfrm>
          <a:prstGeom prst="rect">
            <a:avLst/>
          </a:prstGeom>
          <a:noFill/>
          <a:ln>
            <a:noFill/>
          </a:ln>
          <a:effectLst>
            <a:outerShdw dist="28575" dir="2220000" algn="bl" rotWithShape="0">
              <a:srgbClr val="FFFFFF">
                <a:alpha val="93000"/>
              </a:srgbClr>
            </a:outerShdw>
          </a:effectLst>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1"/>
              </a:buClr>
              <a:buSzPts val="3600"/>
              <a:buFont typeface="Berkshire Swash"/>
              <a:buNone/>
              <a:defRPr sz="6000" b="0" i="0" u="none" strike="noStrike" cap="none">
                <a:solidFill>
                  <a:schemeClr val="accent1"/>
                </a:solidFill>
                <a:latin typeface="Berkshire Swash"/>
                <a:ea typeface="Berkshire Swash"/>
                <a:cs typeface="Berkshire Swash"/>
                <a:sym typeface="Berkshire Swash"/>
              </a:defRPr>
            </a:lvl1pPr>
            <a:lvl2pPr marR="0" lvl="1"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2pPr>
            <a:lvl3pPr marR="0" lvl="2"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3pPr>
            <a:lvl4pPr marR="0" lvl="3"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4pPr>
            <a:lvl5pPr marR="0" lvl="4"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5pPr>
            <a:lvl6pPr marR="0" lvl="5"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6pPr>
            <a:lvl7pPr marR="0" lvl="6"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7pPr>
            <a:lvl8pPr marR="0" lvl="7"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8pPr>
            <a:lvl9pPr marR="0" lvl="8"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9pPr>
          </a:lstStyle>
          <a:p>
            <a:pPr marL="0" marR="0" lvl="0" indent="0" algn="ctr" defTabSz="914400" rtl="0" eaLnBrk="1" fontAlgn="auto" latinLnBrk="0" hangingPunct="1">
              <a:lnSpc>
                <a:spcPct val="100000"/>
              </a:lnSpc>
              <a:spcBef>
                <a:spcPts val="0"/>
              </a:spcBef>
              <a:spcAft>
                <a:spcPts val="0"/>
              </a:spcAft>
              <a:buClr>
                <a:srgbClr val="1F5479"/>
              </a:buClr>
              <a:buSzPts val="3600"/>
              <a:buFont typeface="Berkshire Swash"/>
              <a:buNone/>
              <a:tabLst/>
              <a:defRPr/>
            </a:pPr>
            <a:r>
              <a:rPr lang="en-US" sz="13800" b="1" kern="0" dirty="0">
                <a:solidFill>
                  <a:prstClr val="white"/>
                </a:solidFill>
                <a:latin typeface="Bahnschrift SemiBold" panose="020B0502040204020203" pitchFamily="34" charset="0"/>
              </a:rPr>
              <a:t>Sau </a:t>
            </a:r>
            <a:r>
              <a:rPr lang="en-US" sz="13800" b="1" kern="0" dirty="0" err="1">
                <a:solidFill>
                  <a:prstClr val="white"/>
                </a:solidFill>
                <a:latin typeface="Bahnschrift SemiBold" panose="020B0502040204020203" pitchFamily="34" charset="0"/>
              </a:rPr>
              <a:t>khi</a:t>
            </a:r>
            <a:r>
              <a:rPr lang="en-US" sz="13800" b="1" kern="0" dirty="0">
                <a:solidFill>
                  <a:prstClr val="white"/>
                </a:solidFill>
                <a:latin typeface="Bahnschrift SemiBold" panose="020B0502040204020203" pitchFamily="34" charset="0"/>
              </a:rPr>
              <a:t> </a:t>
            </a:r>
            <a:r>
              <a:rPr lang="en-US" sz="13800" b="1" kern="0" dirty="0" err="1">
                <a:solidFill>
                  <a:prstClr val="white"/>
                </a:solidFill>
                <a:latin typeface="Bahnschrift SemiBold" panose="020B0502040204020203" pitchFamily="34" charset="0"/>
              </a:rPr>
              <a:t>đọc</a:t>
            </a:r>
            <a:endParaRPr kumimoji="0" lang="en-US" sz="13800" b="1" i="0" u="none" strike="noStrike" kern="0" cap="none" spc="0" normalizeH="0" baseline="0" noProof="0" dirty="0">
              <a:ln>
                <a:noFill/>
              </a:ln>
              <a:solidFill>
                <a:prstClr val="white"/>
              </a:solidFill>
              <a:effectLst/>
              <a:uLnTx/>
              <a:uFillTx/>
              <a:latin typeface="Bahnschrift SemiBold" panose="020B0502040204020203" pitchFamily="34" charset="0"/>
              <a:sym typeface="Berkshire Swash"/>
            </a:endParaRPr>
          </a:p>
        </p:txBody>
      </p:sp>
    </p:spTree>
    <p:custDataLst>
      <p:tags r:id="rId1"/>
    </p:custDataLst>
    <p:extLst>
      <p:ext uri="{BB962C8B-B14F-4D97-AF65-F5344CB8AC3E}">
        <p14:creationId xmlns:p14="http://schemas.microsoft.com/office/powerpoint/2010/main" val="158679470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ppt_x"/>
                                          </p:val>
                                        </p:tav>
                                        <p:tav tm="100000">
                                          <p:val>
                                            <p:strVal val="#ppt_x"/>
                                          </p:val>
                                        </p:tav>
                                      </p:tavLst>
                                    </p:anim>
                                    <p:anim calcmode="lin" valueType="num">
                                      <p:cBhvr additive="base">
                                        <p:cTn id="1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图片 35">
            <a:extLst>
              <a:ext uri="{FF2B5EF4-FFF2-40B4-BE49-F238E27FC236}">
                <a16:creationId xmlns:a16="http://schemas.microsoft.com/office/drawing/2014/main" id="{73D68CB5-5BC3-7AEC-E04F-F3FEAF28A9EA}"/>
              </a:ext>
            </a:extLst>
          </p:cNvPr>
          <p:cNvPicPr>
            <a:picLocks noChangeAspect="1"/>
          </p:cNvPicPr>
          <p:nvPr/>
        </p:nvPicPr>
        <p:blipFill>
          <a:blip r:embed="rId4" cstate="hqprint">
            <a:extLst>
              <a:ext uri="{28A0092B-C50C-407E-A947-70E740481C1C}">
                <a14:useLocalDpi xmlns:a14="http://schemas.microsoft.com/office/drawing/2010/main" val="0"/>
              </a:ext>
            </a:extLst>
          </a:blip>
          <a:srcRect l="26589" t="-2052" b="-1"/>
          <a:stretch>
            <a:fillRect/>
          </a:stretch>
        </p:blipFill>
        <p:spPr>
          <a:xfrm flipH="1">
            <a:off x="9003214" y="656187"/>
            <a:ext cx="3229581" cy="650815"/>
          </a:xfrm>
          <a:prstGeom prst="rect">
            <a:avLst/>
          </a:prstGeom>
        </p:spPr>
      </p:pic>
      <p:grpSp>
        <p:nvGrpSpPr>
          <p:cNvPr id="10" name="Group 9">
            <a:extLst>
              <a:ext uri="{FF2B5EF4-FFF2-40B4-BE49-F238E27FC236}">
                <a16:creationId xmlns:a16="http://schemas.microsoft.com/office/drawing/2014/main" id="{8FCF964D-AC4A-4757-9B41-98084A884B81}"/>
              </a:ext>
            </a:extLst>
          </p:cNvPr>
          <p:cNvGrpSpPr/>
          <p:nvPr/>
        </p:nvGrpSpPr>
        <p:grpSpPr>
          <a:xfrm>
            <a:off x="0" y="72154"/>
            <a:ext cx="13344305" cy="6858000"/>
            <a:chOff x="0" y="72154"/>
            <a:chExt cx="13344305" cy="6858000"/>
          </a:xfrm>
        </p:grpSpPr>
        <p:pic>
          <p:nvPicPr>
            <p:cNvPr id="11" name="图片 2">
              <a:extLst>
                <a:ext uri="{FF2B5EF4-FFF2-40B4-BE49-F238E27FC236}">
                  <a16:creationId xmlns:a16="http://schemas.microsoft.com/office/drawing/2014/main" id="{DFED4E08-6AF2-4B39-961E-FE256A610139}"/>
                </a:ext>
              </a:extLst>
            </p:cNvPr>
            <p:cNvPicPr>
              <a:picLocks noChangeAspect="1"/>
            </p:cNvPicPr>
            <p:nvPr/>
          </p:nvPicPr>
          <p:blipFill>
            <a:blip r:embed="rId5">
              <a:extLst>
                <a:ext uri="{28A0092B-C50C-407E-A947-70E740481C1C}">
                  <a14:useLocalDpi xmlns:a14="http://schemas.microsoft.com/office/drawing/2010/main" val="0"/>
                </a:ext>
              </a:extLst>
            </a:blip>
            <a:srcRect l="1513" t="7503" r="1664" b="13285"/>
            <a:stretch>
              <a:fillRect/>
            </a:stretch>
          </p:blipFill>
          <p:spPr>
            <a:xfrm>
              <a:off x="0" y="358656"/>
              <a:ext cx="12192000" cy="5841759"/>
            </a:xfrm>
            <a:prstGeom prst="rect">
              <a:avLst/>
            </a:prstGeom>
            <a:ln w="180975">
              <a:solidFill>
                <a:srgbClr val="B27B4F"/>
              </a:solidFill>
            </a:ln>
          </p:spPr>
        </p:pic>
        <p:pic>
          <p:nvPicPr>
            <p:cNvPr id="12" name="图片 35">
              <a:extLst>
                <a:ext uri="{FF2B5EF4-FFF2-40B4-BE49-F238E27FC236}">
                  <a16:creationId xmlns:a16="http://schemas.microsoft.com/office/drawing/2014/main" id="{EFA0916C-DB12-4D51-9AAC-2FF1725CC4F1}"/>
                </a:ext>
              </a:extLst>
            </p:cNvPr>
            <p:cNvPicPr>
              <a:picLocks noChangeAspect="1"/>
            </p:cNvPicPr>
            <p:nvPr/>
          </p:nvPicPr>
          <p:blipFill>
            <a:blip r:embed="rId4" cstate="hqprint">
              <a:extLst>
                <a:ext uri="{28A0092B-C50C-407E-A947-70E740481C1C}">
                  <a14:useLocalDpi xmlns:a14="http://schemas.microsoft.com/office/drawing/2010/main" val="0"/>
                </a:ext>
              </a:extLst>
            </a:blip>
            <a:srcRect l="26589" t="-2052" b="-1"/>
            <a:stretch>
              <a:fillRect/>
            </a:stretch>
          </p:blipFill>
          <p:spPr>
            <a:xfrm flipH="1">
              <a:off x="5882492" y="1849460"/>
              <a:ext cx="3229581" cy="650815"/>
            </a:xfrm>
            <a:prstGeom prst="rect">
              <a:avLst/>
            </a:prstGeom>
          </p:spPr>
        </p:pic>
        <p:pic>
          <p:nvPicPr>
            <p:cNvPr id="13" name="图片 31">
              <a:extLst>
                <a:ext uri="{FF2B5EF4-FFF2-40B4-BE49-F238E27FC236}">
                  <a16:creationId xmlns:a16="http://schemas.microsoft.com/office/drawing/2014/main" id="{DA7A9D5E-F99C-4813-BB4D-172707F0AFE9}"/>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4542015" y="3146825"/>
              <a:ext cx="7676160" cy="3080243"/>
            </a:xfrm>
            <a:prstGeom prst="rect">
              <a:avLst/>
            </a:prstGeom>
          </p:spPr>
        </p:pic>
        <p:pic>
          <p:nvPicPr>
            <p:cNvPr id="14" name="Picture 13" descr="A building with a black background&#10;&#10;Description automatically generated">
              <a:extLst>
                <a:ext uri="{FF2B5EF4-FFF2-40B4-BE49-F238E27FC236}">
                  <a16:creationId xmlns:a16="http://schemas.microsoft.com/office/drawing/2014/main" id="{F5FADE26-5F33-4870-B2D1-3FEE5960DDAF}"/>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486305" y="72154"/>
              <a:ext cx="6858000" cy="6858000"/>
            </a:xfrm>
            <a:prstGeom prst="rect">
              <a:avLst/>
            </a:prstGeom>
          </p:spPr>
        </p:pic>
        <p:pic>
          <p:nvPicPr>
            <p:cNvPr id="16" name="图片 35">
              <a:extLst>
                <a:ext uri="{FF2B5EF4-FFF2-40B4-BE49-F238E27FC236}">
                  <a16:creationId xmlns:a16="http://schemas.microsoft.com/office/drawing/2014/main" id="{9DE8A8B3-EDC0-42F1-B37B-46DE1A3B9109}"/>
                </a:ext>
              </a:extLst>
            </p:cNvPr>
            <p:cNvPicPr>
              <a:picLocks noChangeAspect="1"/>
            </p:cNvPicPr>
            <p:nvPr/>
          </p:nvPicPr>
          <p:blipFill>
            <a:blip r:embed="rId4" cstate="hqprint">
              <a:extLst>
                <a:ext uri="{28A0092B-C50C-407E-A947-70E740481C1C}">
                  <a14:useLocalDpi xmlns:a14="http://schemas.microsoft.com/office/drawing/2010/main" val="0"/>
                </a:ext>
              </a:extLst>
            </a:blip>
            <a:srcRect l="26589" t="-2052" b="-1"/>
            <a:stretch>
              <a:fillRect/>
            </a:stretch>
          </p:blipFill>
          <p:spPr>
            <a:xfrm flipH="1">
              <a:off x="9003214" y="656187"/>
              <a:ext cx="3229581" cy="650815"/>
            </a:xfrm>
            <a:prstGeom prst="rect">
              <a:avLst/>
            </a:prstGeom>
          </p:spPr>
        </p:pic>
        <p:pic>
          <p:nvPicPr>
            <p:cNvPr id="18" name="图片 28">
              <a:extLst>
                <a:ext uri="{FF2B5EF4-FFF2-40B4-BE49-F238E27FC236}">
                  <a16:creationId xmlns:a16="http://schemas.microsoft.com/office/drawing/2014/main" id="{9E4DCBB6-1248-47D5-98F2-104865102488}"/>
                </a:ext>
              </a:extLst>
            </p:cNvPr>
            <p:cNvPicPr>
              <a:picLocks noChangeAspect="1"/>
            </p:cNvPicPr>
            <p:nvPr/>
          </p:nvPicPr>
          <p:blipFill rotWithShape="1">
            <a:blip r:embed="rId8" cstate="hqprint">
              <a:extLst>
                <a:ext uri="{28A0092B-C50C-407E-A947-70E740481C1C}">
                  <a14:useLocalDpi xmlns:a14="http://schemas.microsoft.com/office/drawing/2010/main" val="0"/>
                </a:ext>
              </a:extLst>
            </a:blip>
            <a:srcRect l="44445" t="22329" b="19483"/>
            <a:stretch/>
          </p:blipFill>
          <p:spPr>
            <a:xfrm flipH="1">
              <a:off x="5978859" y="4753655"/>
              <a:ext cx="2649734" cy="1561825"/>
            </a:xfrm>
            <a:prstGeom prst="rect">
              <a:avLst/>
            </a:prstGeom>
          </p:spPr>
        </p:pic>
        <p:pic>
          <p:nvPicPr>
            <p:cNvPr id="19" name="图片 33">
              <a:extLst>
                <a:ext uri="{FF2B5EF4-FFF2-40B4-BE49-F238E27FC236}">
                  <a16:creationId xmlns:a16="http://schemas.microsoft.com/office/drawing/2014/main" id="{342DE9A9-A475-44FE-9AA8-D31210DD3BCE}"/>
                </a:ext>
              </a:extLst>
            </p:cNvPr>
            <p:cNvPicPr>
              <a:picLocks noChangeAspect="1"/>
            </p:cNvPicPr>
            <p:nvPr/>
          </p:nvPicPr>
          <p:blipFill>
            <a:blip r:embed="rId9" cstate="hqprint">
              <a:extLst>
                <a:ext uri="{28A0092B-C50C-407E-A947-70E740481C1C}">
                  <a14:useLocalDpi xmlns:a14="http://schemas.microsoft.com/office/drawing/2010/main" val="0"/>
                </a:ext>
              </a:extLst>
            </a:blip>
            <a:srcRect l="26589" t="-2052" b="-1"/>
            <a:stretch>
              <a:fillRect/>
            </a:stretch>
          </p:blipFill>
          <p:spPr>
            <a:xfrm flipH="1">
              <a:off x="5065185" y="5965378"/>
              <a:ext cx="2649735" cy="533966"/>
            </a:xfrm>
            <a:prstGeom prst="rect">
              <a:avLst/>
            </a:prstGeom>
          </p:spPr>
        </p:pic>
        <p:pic>
          <p:nvPicPr>
            <p:cNvPr id="20" name="图片 7" descr="6">
              <a:extLst>
                <a:ext uri="{FF2B5EF4-FFF2-40B4-BE49-F238E27FC236}">
                  <a16:creationId xmlns:a16="http://schemas.microsoft.com/office/drawing/2014/main" id="{A089B9E6-07CC-4524-8A3A-9EED048849B7}"/>
                </a:ext>
              </a:extLst>
            </p:cNvPr>
            <p:cNvPicPr>
              <a:picLocks noChangeAspect="1"/>
            </p:cNvPicPr>
            <p:nvPr/>
          </p:nvPicPr>
          <p:blipFill rotWithShape="1">
            <a:blip r:embed="rId10"/>
            <a:srcRect t="109" r="23384" b="29704"/>
            <a:stretch/>
          </p:blipFill>
          <p:spPr>
            <a:xfrm flipH="1">
              <a:off x="6003020" y="1450469"/>
              <a:ext cx="6209378" cy="3199708"/>
            </a:xfrm>
            <a:prstGeom prst="rect">
              <a:avLst/>
            </a:prstGeom>
          </p:spPr>
        </p:pic>
        <p:pic>
          <p:nvPicPr>
            <p:cNvPr id="21" name="图片 7" descr="6">
              <a:extLst>
                <a:ext uri="{FF2B5EF4-FFF2-40B4-BE49-F238E27FC236}">
                  <a16:creationId xmlns:a16="http://schemas.microsoft.com/office/drawing/2014/main" id="{EAB79A3D-0319-491A-85B0-78C4AA7AE6E3}"/>
                </a:ext>
              </a:extLst>
            </p:cNvPr>
            <p:cNvPicPr>
              <a:picLocks noChangeAspect="1"/>
            </p:cNvPicPr>
            <p:nvPr/>
          </p:nvPicPr>
          <p:blipFill rotWithShape="1">
            <a:blip r:embed="rId10"/>
            <a:srcRect l="81184" t="20635" r="-4844" b="29704"/>
            <a:stretch/>
          </p:blipFill>
          <p:spPr>
            <a:xfrm flipH="1">
              <a:off x="6937885" y="1997197"/>
              <a:ext cx="1917570" cy="2263927"/>
            </a:xfrm>
            <a:prstGeom prst="rect">
              <a:avLst/>
            </a:prstGeom>
          </p:spPr>
        </p:pic>
        <p:pic>
          <p:nvPicPr>
            <p:cNvPr id="22" name="图片 27">
              <a:extLst>
                <a:ext uri="{FF2B5EF4-FFF2-40B4-BE49-F238E27FC236}">
                  <a16:creationId xmlns:a16="http://schemas.microsoft.com/office/drawing/2014/main" id="{4E21098B-CFE0-4BD8-9E6C-3AA405CD298A}"/>
                </a:ext>
              </a:extLst>
            </p:cNvPr>
            <p:cNvPicPr>
              <a:picLocks noChangeAspect="1"/>
            </p:cNvPicPr>
            <p:nvPr/>
          </p:nvPicPr>
          <p:blipFill>
            <a:blip r:embed="rId11" cstate="hqprint">
              <a:extLst>
                <a:ext uri="{28A0092B-C50C-407E-A947-70E740481C1C}">
                  <a14:useLocalDpi xmlns:a14="http://schemas.microsoft.com/office/drawing/2010/main" val="0"/>
                </a:ext>
              </a:extLst>
            </a:blip>
            <a:stretch>
              <a:fillRect/>
            </a:stretch>
          </p:blipFill>
          <p:spPr>
            <a:xfrm>
              <a:off x="40795" y="4484393"/>
              <a:ext cx="12192000" cy="2392461"/>
            </a:xfrm>
            <a:prstGeom prst="rect">
              <a:avLst/>
            </a:prstGeom>
          </p:spPr>
        </p:pic>
        <p:pic>
          <p:nvPicPr>
            <p:cNvPr id="23" name="图片 20">
              <a:extLst>
                <a:ext uri="{FF2B5EF4-FFF2-40B4-BE49-F238E27FC236}">
                  <a16:creationId xmlns:a16="http://schemas.microsoft.com/office/drawing/2014/main" id="{12793415-8CDF-4A55-9367-960202D43EEE}"/>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flipH="1">
              <a:off x="6497651" y="5979678"/>
              <a:ext cx="2850113" cy="413150"/>
            </a:xfrm>
            <a:prstGeom prst="rect">
              <a:avLst/>
            </a:prstGeom>
          </p:spPr>
        </p:pic>
        <p:pic>
          <p:nvPicPr>
            <p:cNvPr id="24" name="图片 38" descr="582ed5f479338">
              <a:extLst>
                <a:ext uri="{FF2B5EF4-FFF2-40B4-BE49-F238E27FC236}">
                  <a16:creationId xmlns:a16="http://schemas.microsoft.com/office/drawing/2014/main" id="{0CFF9B2F-50BC-4E1F-A2AE-9BD32A436ABF}"/>
                </a:ext>
              </a:extLst>
            </p:cNvPr>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a:xfrm flipH="1">
              <a:off x="372041" y="818206"/>
              <a:ext cx="2042104" cy="832774"/>
            </a:xfrm>
            <a:prstGeom prst="rect">
              <a:avLst/>
            </a:prstGeom>
          </p:spPr>
        </p:pic>
      </p:grpSp>
      <p:pic>
        <p:nvPicPr>
          <p:cNvPr id="17" name="图片 33">
            <a:extLst>
              <a:ext uri="{FF2B5EF4-FFF2-40B4-BE49-F238E27FC236}">
                <a16:creationId xmlns:a16="http://schemas.microsoft.com/office/drawing/2014/main" id="{194AB2B3-6482-61F3-9EB2-3E715D7827AA}"/>
              </a:ext>
            </a:extLst>
          </p:cNvPr>
          <p:cNvPicPr>
            <a:picLocks noChangeAspect="1"/>
          </p:cNvPicPr>
          <p:nvPr/>
        </p:nvPicPr>
        <p:blipFill>
          <a:blip r:embed="rId9" cstate="hqprint">
            <a:extLst>
              <a:ext uri="{28A0092B-C50C-407E-A947-70E740481C1C}">
                <a14:useLocalDpi xmlns:a14="http://schemas.microsoft.com/office/drawing/2010/main" val="0"/>
              </a:ext>
            </a:extLst>
          </a:blip>
          <a:srcRect l="26589" t="-2052" b="-1"/>
          <a:stretch>
            <a:fillRect/>
          </a:stretch>
        </p:blipFill>
        <p:spPr>
          <a:xfrm flipH="1">
            <a:off x="5065185" y="5965378"/>
            <a:ext cx="2649735" cy="533966"/>
          </a:xfrm>
          <a:prstGeom prst="rect">
            <a:avLst/>
          </a:prstGeom>
        </p:spPr>
      </p:pic>
      <p:pic>
        <p:nvPicPr>
          <p:cNvPr id="15" name="图片 20">
            <a:extLst>
              <a:ext uri="{FF2B5EF4-FFF2-40B4-BE49-F238E27FC236}">
                <a16:creationId xmlns:a16="http://schemas.microsoft.com/office/drawing/2014/main" id="{0A7B574A-157D-C7AE-FE07-DFD0FC50F563}"/>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flipH="1">
            <a:off x="6497651" y="5979678"/>
            <a:ext cx="2850113" cy="413150"/>
          </a:xfrm>
          <a:prstGeom prst="rect">
            <a:avLst/>
          </a:prstGeom>
        </p:spPr>
      </p:pic>
      <p:pic>
        <p:nvPicPr>
          <p:cNvPr id="32" name="图片 22">
            <a:extLst>
              <a:ext uri="{FF2B5EF4-FFF2-40B4-BE49-F238E27FC236}">
                <a16:creationId xmlns:a16="http://schemas.microsoft.com/office/drawing/2014/main" id="{A4E3633F-24C7-D64C-5FFC-B5EF54B655E1}"/>
              </a:ext>
            </a:extLst>
          </p:cNvPr>
          <p:cNvPicPr>
            <a:picLocks noChangeAspect="1"/>
          </p:cNvPicPr>
          <p:nvPr/>
        </p:nvPicPr>
        <p:blipFill>
          <a:blip r:embed="rId14" cstate="hqprint">
            <a:extLst>
              <a:ext uri="{28A0092B-C50C-407E-A947-70E740481C1C}">
                <a14:useLocalDpi xmlns:a14="http://schemas.microsoft.com/office/drawing/2010/main" val="0"/>
              </a:ext>
            </a:extLst>
          </a:blip>
          <a:stretch>
            <a:fillRect/>
          </a:stretch>
        </p:blipFill>
        <p:spPr>
          <a:xfrm>
            <a:off x="2123595" y="619726"/>
            <a:ext cx="2069504" cy="1229734"/>
          </a:xfrm>
          <a:prstGeom prst="rect">
            <a:avLst/>
          </a:prstGeom>
        </p:spPr>
      </p:pic>
      <p:pic>
        <p:nvPicPr>
          <p:cNvPr id="50" name="图片 38" descr="582ed5f479338">
            <a:extLst>
              <a:ext uri="{FF2B5EF4-FFF2-40B4-BE49-F238E27FC236}">
                <a16:creationId xmlns:a16="http://schemas.microsoft.com/office/drawing/2014/main" id="{A5CD1BD6-FEA5-AF31-ADFB-70F23044F61F}"/>
              </a:ext>
            </a:extLst>
          </p:cNvPr>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a:xfrm flipH="1">
            <a:off x="372041" y="818206"/>
            <a:ext cx="2042104" cy="832774"/>
          </a:xfrm>
          <a:prstGeom prst="rect">
            <a:avLst/>
          </a:prstGeom>
        </p:spPr>
      </p:pic>
      <p:sp>
        <p:nvSpPr>
          <p:cNvPr id="51" name="TextBox 9">
            <a:extLst>
              <a:ext uri="{FF2B5EF4-FFF2-40B4-BE49-F238E27FC236}">
                <a16:creationId xmlns:a16="http://schemas.microsoft.com/office/drawing/2014/main" id="{FDA1754A-B5E8-F714-540A-0F5989F40884}"/>
              </a:ext>
            </a:extLst>
          </p:cNvPr>
          <p:cNvSpPr txBox="1"/>
          <p:nvPr/>
        </p:nvSpPr>
        <p:spPr>
          <a:xfrm>
            <a:off x="385984" y="2072729"/>
            <a:ext cx="5425771" cy="3477875"/>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4400" b="1" i="1" dirty="0">
                <a:latin typeface="+mj-lt"/>
              </a:rPr>
              <a:t>Tìm hiểu chủ thể trữ tình, nội dung bao quát của bài thơ và tình cảm, cảm xúc của chủ thể trữ tình</a:t>
            </a:r>
            <a:r>
              <a:rPr lang="en-US" sz="4400" b="1" i="1" dirty="0">
                <a:latin typeface="+mj-lt"/>
              </a:rPr>
              <a:t>.</a:t>
            </a:r>
            <a:r>
              <a:rPr lang="vi-VN" sz="4400" b="1" i="1" dirty="0">
                <a:latin typeface="+mj-lt"/>
              </a:rPr>
              <a:t> </a:t>
            </a:r>
            <a:endParaRPr lang="en-SG" sz="4400" dirty="0">
              <a:latin typeface="+mj-lt"/>
            </a:endParaRPr>
          </a:p>
        </p:txBody>
      </p:sp>
      <p:sp>
        <p:nvSpPr>
          <p:cNvPr id="60" name="TextBox 9">
            <a:extLst>
              <a:ext uri="{FF2B5EF4-FFF2-40B4-BE49-F238E27FC236}">
                <a16:creationId xmlns:a16="http://schemas.microsoft.com/office/drawing/2014/main" id="{00E27BE2-FD80-45C6-1CCF-86A47C4799A9}"/>
              </a:ext>
            </a:extLst>
          </p:cNvPr>
          <p:cNvSpPr txBox="1"/>
          <p:nvPr/>
        </p:nvSpPr>
        <p:spPr>
          <a:xfrm>
            <a:off x="2109408" y="526021"/>
            <a:ext cx="2084544" cy="132343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sz="80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1</a:t>
            </a:r>
            <a:endParaRPr kumimoji="0" lang="en-SG" sz="8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Tree>
    <p:custDataLst>
      <p:tags r:id="rId1"/>
    </p:custDataLst>
    <p:extLst>
      <p:ext uri="{BB962C8B-B14F-4D97-AF65-F5344CB8AC3E}">
        <p14:creationId xmlns:p14="http://schemas.microsoft.com/office/powerpoint/2010/main" val="105157248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ppt_x"/>
                                          </p:val>
                                        </p:tav>
                                        <p:tav tm="100000">
                                          <p:val>
                                            <p:strVal val="#ppt_x"/>
                                          </p:val>
                                        </p:tav>
                                      </p:tavLst>
                                    </p:anim>
                                    <p:anim calcmode="lin" valueType="num">
                                      <p:cBhvr additive="base">
                                        <p:cTn id="8" dur="500" fill="hold"/>
                                        <p:tgtEl>
                                          <p:spTgt spid="3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0"/>
                                        </p:tgtEl>
                                        <p:attrNameLst>
                                          <p:attrName>style.visibility</p:attrName>
                                        </p:attrNameLst>
                                      </p:cBhvr>
                                      <p:to>
                                        <p:strVal val="visible"/>
                                      </p:to>
                                    </p:set>
                                    <p:anim calcmode="lin" valueType="num">
                                      <p:cBhvr additive="base">
                                        <p:cTn id="11" dur="500" fill="hold"/>
                                        <p:tgtEl>
                                          <p:spTgt spid="50"/>
                                        </p:tgtEl>
                                        <p:attrNameLst>
                                          <p:attrName>ppt_x</p:attrName>
                                        </p:attrNameLst>
                                      </p:cBhvr>
                                      <p:tavLst>
                                        <p:tav tm="0">
                                          <p:val>
                                            <p:strVal val="#ppt_x"/>
                                          </p:val>
                                        </p:tav>
                                        <p:tav tm="100000">
                                          <p:val>
                                            <p:strVal val="#ppt_x"/>
                                          </p:val>
                                        </p:tav>
                                      </p:tavLst>
                                    </p:anim>
                                    <p:anim calcmode="lin" valueType="num">
                                      <p:cBhvr additive="base">
                                        <p:cTn id="12" dur="500" fill="hold"/>
                                        <p:tgtEl>
                                          <p:spTgt spid="5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60"/>
                                        </p:tgtEl>
                                        <p:attrNameLst>
                                          <p:attrName>style.visibility</p:attrName>
                                        </p:attrNameLst>
                                      </p:cBhvr>
                                      <p:to>
                                        <p:strVal val="visible"/>
                                      </p:to>
                                    </p:set>
                                    <p:anim calcmode="lin" valueType="num">
                                      <p:cBhvr additive="base">
                                        <p:cTn id="15" dur="500" fill="hold"/>
                                        <p:tgtEl>
                                          <p:spTgt spid="60"/>
                                        </p:tgtEl>
                                        <p:attrNameLst>
                                          <p:attrName>ppt_x</p:attrName>
                                        </p:attrNameLst>
                                      </p:cBhvr>
                                      <p:tavLst>
                                        <p:tav tm="0">
                                          <p:val>
                                            <p:strVal val="#ppt_x"/>
                                          </p:val>
                                        </p:tav>
                                        <p:tav tm="100000">
                                          <p:val>
                                            <p:strVal val="#ppt_x"/>
                                          </p:val>
                                        </p:tav>
                                      </p:tavLst>
                                    </p:anim>
                                    <p:anim calcmode="lin" valueType="num">
                                      <p:cBhvr additive="base">
                                        <p:cTn id="16" dur="500" fill="hold"/>
                                        <p:tgtEl>
                                          <p:spTgt spid="60"/>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1"/>
                                        </p:tgtEl>
                                        <p:attrNameLst>
                                          <p:attrName>style.visibility</p:attrName>
                                        </p:attrNameLst>
                                      </p:cBhvr>
                                      <p:to>
                                        <p:strVal val="visible"/>
                                      </p:to>
                                    </p:set>
                                    <p:anim calcmode="lin" valueType="num">
                                      <p:cBhvr additive="base">
                                        <p:cTn id="19" dur="500" fill="hold"/>
                                        <p:tgtEl>
                                          <p:spTgt spid="51"/>
                                        </p:tgtEl>
                                        <p:attrNameLst>
                                          <p:attrName>ppt_x</p:attrName>
                                        </p:attrNameLst>
                                      </p:cBhvr>
                                      <p:tavLst>
                                        <p:tav tm="0">
                                          <p:val>
                                            <p:strVal val="#ppt_x"/>
                                          </p:val>
                                        </p:tav>
                                        <p:tav tm="100000">
                                          <p:val>
                                            <p:strVal val="#ppt_x"/>
                                          </p:val>
                                        </p:tav>
                                      </p:tavLst>
                                    </p:anim>
                                    <p:anim calcmode="lin" valueType="num">
                                      <p:cBhvr additive="base">
                                        <p:cTn id="20"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60" grpId="0"/>
    </p:bldLst>
  </p:timing>
</p:sld>
</file>

<file path=ppt/slides/slide5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1" name="图片 1" descr="720c5fc4c729c0dbab47024b5a5446b9">
            <a:extLst>
              <a:ext uri="{FF2B5EF4-FFF2-40B4-BE49-F238E27FC236}">
                <a16:creationId xmlns:a16="http://schemas.microsoft.com/office/drawing/2014/main" id="{ADF5D64A-3CF7-E50D-D2C4-7DF59F859967}"/>
              </a:ext>
            </a:extLst>
          </p:cNvPr>
          <p:cNvPicPr>
            <a:picLocks noChangeAspect="1"/>
          </p:cNvPicPr>
          <p:nvPr/>
        </p:nvPicPr>
        <p:blipFill>
          <a:blip r:embed="rId4"/>
          <a:stretch>
            <a:fillRect/>
          </a:stretch>
        </p:blipFill>
        <p:spPr>
          <a:xfrm>
            <a:off x="-31115" y="-18415"/>
            <a:ext cx="12254865" cy="6893560"/>
          </a:xfrm>
          <a:prstGeom prst="rect">
            <a:avLst/>
          </a:prstGeom>
        </p:spPr>
      </p:pic>
      <p:grpSp>
        <p:nvGrpSpPr>
          <p:cNvPr id="8" name="组合 1">
            <a:extLst>
              <a:ext uri="{FF2B5EF4-FFF2-40B4-BE49-F238E27FC236}">
                <a16:creationId xmlns:a16="http://schemas.microsoft.com/office/drawing/2014/main" id="{F922A0A0-0A5D-7D22-E49F-A2BF9E79F75C}"/>
              </a:ext>
            </a:extLst>
          </p:cNvPr>
          <p:cNvGrpSpPr/>
          <p:nvPr/>
        </p:nvGrpSpPr>
        <p:grpSpPr>
          <a:xfrm>
            <a:off x="5501898" y="557064"/>
            <a:ext cx="6478064" cy="3716594"/>
            <a:chOff x="3609479" y="1113818"/>
            <a:chExt cx="7808937" cy="3716594"/>
          </a:xfrm>
        </p:grpSpPr>
        <p:pic>
          <p:nvPicPr>
            <p:cNvPr id="9" name="图片 32">
              <a:extLst>
                <a:ext uri="{FF2B5EF4-FFF2-40B4-BE49-F238E27FC236}">
                  <a16:creationId xmlns:a16="http://schemas.microsoft.com/office/drawing/2014/main" id="{8E57BF52-5AC7-3C7D-E5C4-BECA19AE863D}"/>
                </a:ext>
              </a:extLst>
            </p:cNvPr>
            <p:cNvPicPr>
              <a:picLocks noChangeAspect="1"/>
            </p:cNvPicPr>
            <p:nvPr/>
          </p:nvPicPr>
          <p:blipFill>
            <a:blip r:embed="rId5">
              <a:extLst>
                <a:ext uri="{28A0092B-C50C-407E-A947-70E740481C1C}">
                  <a14:useLocalDpi xmlns:a14="http://schemas.microsoft.com/office/drawing/2010/main" val="0"/>
                </a:ext>
              </a:extLst>
            </a:blip>
            <a:srcRect r="25820"/>
            <a:stretch>
              <a:fillRect/>
            </a:stretch>
          </p:blipFill>
          <p:spPr>
            <a:xfrm>
              <a:off x="3609479" y="1113818"/>
              <a:ext cx="4616897" cy="3716594"/>
            </a:xfrm>
            <a:prstGeom prst="rect">
              <a:avLst/>
            </a:prstGeom>
          </p:spPr>
        </p:pic>
        <p:pic>
          <p:nvPicPr>
            <p:cNvPr id="10" name="图片 18">
              <a:extLst>
                <a:ext uri="{FF2B5EF4-FFF2-40B4-BE49-F238E27FC236}">
                  <a16:creationId xmlns:a16="http://schemas.microsoft.com/office/drawing/2014/main" id="{7B1BE1D0-4727-AF13-C727-F31309114CFF}"/>
                </a:ext>
              </a:extLst>
            </p:cNvPr>
            <p:cNvPicPr>
              <a:picLocks noChangeAspect="1"/>
            </p:cNvPicPr>
            <p:nvPr/>
          </p:nvPicPr>
          <p:blipFill>
            <a:blip r:embed="rId5">
              <a:extLst>
                <a:ext uri="{28A0092B-C50C-407E-A947-70E740481C1C}">
                  <a14:useLocalDpi xmlns:a14="http://schemas.microsoft.com/office/drawing/2010/main" val="0"/>
                </a:ext>
              </a:extLst>
            </a:blip>
            <a:srcRect l="26251"/>
            <a:stretch>
              <a:fillRect/>
            </a:stretch>
          </p:blipFill>
          <p:spPr>
            <a:xfrm>
              <a:off x="6828342" y="1113818"/>
              <a:ext cx="4590074" cy="3716594"/>
            </a:xfrm>
            <a:prstGeom prst="rect">
              <a:avLst/>
            </a:prstGeom>
          </p:spPr>
        </p:pic>
      </p:grpSp>
      <p:pic>
        <p:nvPicPr>
          <p:cNvPr id="6" name="图片 7" descr="6">
            <a:extLst>
              <a:ext uri="{FF2B5EF4-FFF2-40B4-BE49-F238E27FC236}">
                <a16:creationId xmlns:a16="http://schemas.microsoft.com/office/drawing/2014/main" id="{0081E529-F09B-84A4-221A-16F092D259B8}"/>
              </a:ext>
            </a:extLst>
          </p:cNvPr>
          <p:cNvPicPr>
            <a:picLocks noChangeAspect="1"/>
          </p:cNvPicPr>
          <p:nvPr/>
        </p:nvPicPr>
        <p:blipFill rotWithShape="1">
          <a:blip r:embed="rId6"/>
          <a:srcRect l="34776" b="29704"/>
          <a:stretch/>
        </p:blipFill>
        <p:spPr>
          <a:xfrm>
            <a:off x="4208745" y="-2174834"/>
            <a:ext cx="7952140" cy="4820920"/>
          </a:xfrm>
          <a:prstGeom prst="rect">
            <a:avLst/>
          </a:prstGeom>
        </p:spPr>
      </p:pic>
      <p:pic>
        <p:nvPicPr>
          <p:cNvPr id="4" name="Picture 3">
            <a:extLst>
              <a:ext uri="{FF2B5EF4-FFF2-40B4-BE49-F238E27FC236}">
                <a16:creationId xmlns:a16="http://schemas.microsoft.com/office/drawing/2014/main" id="{589EDC03-FA55-6E13-B01E-AD69AE65C341}"/>
              </a:ext>
            </a:extLst>
          </p:cNvPr>
          <p:cNvPicPr>
            <a:picLocks noChangeAspect="1"/>
          </p:cNvPicPr>
          <p:nvPr/>
        </p:nvPicPr>
        <p:blipFill rotWithShape="1">
          <a:blip r:embed="rId7">
            <a:clrChange>
              <a:clrFrom>
                <a:srgbClr val="FFFFFF"/>
              </a:clrFrom>
              <a:clrTo>
                <a:srgbClr val="FFFFFF">
                  <a:alpha val="0"/>
                </a:srgbClr>
              </a:clrTo>
            </a:clrChange>
          </a:blip>
          <a:srcRect t="-1" r="1725" b="48652"/>
          <a:stretch/>
        </p:blipFill>
        <p:spPr>
          <a:xfrm>
            <a:off x="4794085" y="899000"/>
            <a:ext cx="8713237" cy="2560872"/>
          </a:xfrm>
          <a:prstGeom prst="rect">
            <a:avLst/>
          </a:prstGeom>
        </p:spPr>
      </p:pic>
      <p:pic>
        <p:nvPicPr>
          <p:cNvPr id="5" name="图片 7" descr="6">
            <a:extLst>
              <a:ext uri="{FF2B5EF4-FFF2-40B4-BE49-F238E27FC236}">
                <a16:creationId xmlns:a16="http://schemas.microsoft.com/office/drawing/2014/main" id="{928E5901-B016-B5CE-7D8A-A6CBA01CAA81}"/>
              </a:ext>
            </a:extLst>
          </p:cNvPr>
          <p:cNvPicPr>
            <a:picLocks noChangeAspect="1"/>
          </p:cNvPicPr>
          <p:nvPr/>
        </p:nvPicPr>
        <p:blipFill rotWithShape="1">
          <a:blip r:embed="rId6"/>
          <a:srcRect t="-10882" r="56617" b="29704"/>
          <a:stretch/>
        </p:blipFill>
        <p:spPr>
          <a:xfrm>
            <a:off x="754948" y="259751"/>
            <a:ext cx="5289225" cy="5567245"/>
          </a:xfrm>
          <a:prstGeom prst="rect">
            <a:avLst/>
          </a:prstGeom>
        </p:spPr>
      </p:pic>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6" presetClass="entr" presetSubtype="37"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barn(outVertical)">
                                      <p:cBhvr>
                                        <p:cTn id="17" dur="500"/>
                                        <p:tgtEl>
                                          <p:spTgt spid="8"/>
                                        </p:tgtEl>
                                      </p:cBhvr>
                                    </p:animEffect>
                                  </p:childTnLst>
                                </p:cTn>
                              </p:par>
                              <p:par>
                                <p:cTn id="18" presetID="16" presetClass="entr" presetSubtype="37" fill="hold" nodeType="withEffect">
                                  <p:stCondLst>
                                    <p:cond delay="0"/>
                                  </p:stCondLst>
                                  <p:childTnLst>
                                    <p:set>
                                      <p:cBhvr>
                                        <p:cTn id="19" dur="1" fill="hold">
                                          <p:stCondLst>
                                            <p:cond delay="0"/>
                                          </p:stCondLst>
                                        </p:cTn>
                                        <p:tgtEl>
                                          <p:spTgt spid="4"/>
                                        </p:tgtEl>
                                        <p:attrNameLst>
                                          <p:attrName>style.visibility</p:attrName>
                                        </p:attrNameLst>
                                      </p:cBhvr>
                                      <p:to>
                                        <p:strVal val="visible"/>
                                      </p:to>
                                    </p:set>
                                    <p:animEffect transition="in" filter="barn(outVertical)">
                                      <p:cBhvr>
                                        <p:cTn id="20" dur="500"/>
                                        <p:tgtEl>
                                          <p:spTgt spid="4"/>
                                        </p:tgtEl>
                                      </p:cBhvr>
                                    </p:animEffect>
                                  </p:childTnLst>
                                </p:cTn>
                              </p:par>
                            </p:childTnLst>
                          </p:cTn>
                        </p:par>
                      </p:childTnLst>
                    </p:cTn>
                  </p:par>
                  <p:par>
                    <p:cTn id="21" fill="hold">
                      <p:stCondLst>
                        <p:cond delay="indefinite"/>
                      </p:stCondLst>
                      <p:childTnLst>
                        <p:par>
                          <p:cTn id="22" fill="hold">
                            <p:stCondLst>
                              <p:cond delay="0"/>
                            </p:stCondLst>
                            <p:childTnLst>
                              <p:par>
                                <p:cTn id="23" presetID="14" presetClass="entr" presetSubtype="10" fill="hold" nodeType="click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randombar(horizontal)">
                                      <p:cBhvr>
                                        <p:cTn id="25"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descr="A building with cranes flying in the air&#10;&#10;Description automatically generated">
            <a:extLst>
              <a:ext uri="{FF2B5EF4-FFF2-40B4-BE49-F238E27FC236}">
                <a16:creationId xmlns:a16="http://schemas.microsoft.com/office/drawing/2014/main" id="{BE3990D5-9297-5AEA-B9C4-F5CF2C55044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1332746" y="1971455"/>
            <a:ext cx="6421138" cy="4549835"/>
          </a:xfrm>
          <a:prstGeom prst="rect">
            <a:avLst/>
          </a:prstGeom>
        </p:spPr>
      </p:pic>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6"/>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6"/>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Câu</a:t>
            </a:r>
            <a:r>
              <a:rPr kumimoji="0" lang="en-US" altLang="zh-CN" sz="4400" b="1" i="0" u="none" strike="noStrike" kern="1200" cap="none" spc="0" normalizeH="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1</a:t>
            </a:r>
            <a:endPar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grpSp>
        <p:nvGrpSpPr>
          <p:cNvPr id="2" name="组合 9">
            <a:extLst>
              <a:ext uri="{FF2B5EF4-FFF2-40B4-BE49-F238E27FC236}">
                <a16:creationId xmlns:a16="http://schemas.microsoft.com/office/drawing/2014/main" id="{4CCFB9D1-B9E3-7C58-54A0-0E1E1124648E}"/>
              </a:ext>
            </a:extLst>
          </p:cNvPr>
          <p:cNvGrpSpPr/>
          <p:nvPr/>
        </p:nvGrpSpPr>
        <p:grpSpPr>
          <a:xfrm>
            <a:off x="4806390" y="907737"/>
            <a:ext cx="7138361" cy="5226819"/>
            <a:chOff x="1710014" y="3744372"/>
            <a:chExt cx="3059592" cy="2355562"/>
          </a:xfrm>
        </p:grpSpPr>
        <p:sp>
          <p:nvSpPr>
            <p:cNvPr id="3" name="十角星 5">
              <a:extLst>
                <a:ext uri="{FF2B5EF4-FFF2-40B4-BE49-F238E27FC236}">
                  <a16:creationId xmlns:a16="http://schemas.microsoft.com/office/drawing/2014/main" id="{3C21426B-E657-388E-BE78-6303F9E94068}"/>
                </a:ext>
              </a:extLst>
            </p:cNvPr>
            <p:cNvSpPr/>
            <p:nvPr/>
          </p:nvSpPr>
          <p:spPr>
            <a:xfrm rot="20096755">
              <a:off x="2027318" y="3927178"/>
              <a:ext cx="2545855" cy="2051036"/>
            </a:xfrm>
            <a:custGeom>
              <a:avLst/>
              <a:gdLst>
                <a:gd name="connsiteX0" fmla="*/ -2 w 2387784"/>
                <a:gd name="connsiteY0" fmla="*/ 762105 h 2205868"/>
                <a:gd name="connsiteX1" fmla="*/ 315673 w 2387784"/>
                <a:gd name="connsiteY1" fmla="*/ 542329 h 2205868"/>
                <a:gd name="connsiteX2" fmla="*/ 456022 w 2387784"/>
                <a:gd name="connsiteY2" fmla="*/ 210638 h 2205868"/>
                <a:gd name="connsiteX3" fmla="*/ 858440 w 2387784"/>
                <a:gd name="connsiteY3" fmla="*/ 195859 h 2205868"/>
                <a:gd name="connsiteX4" fmla="*/ 1193892 w 2387784"/>
                <a:gd name="connsiteY4" fmla="*/ 0 h 2205868"/>
                <a:gd name="connsiteX5" fmla="*/ 1529344 w 2387784"/>
                <a:gd name="connsiteY5" fmla="*/ 195859 h 2205868"/>
                <a:gd name="connsiteX6" fmla="*/ 1931762 w 2387784"/>
                <a:gd name="connsiteY6" fmla="*/ 210638 h 2205868"/>
                <a:gd name="connsiteX7" fmla="*/ 2072111 w 2387784"/>
                <a:gd name="connsiteY7" fmla="*/ 542329 h 2205868"/>
                <a:gd name="connsiteX8" fmla="*/ 2387786 w 2387784"/>
                <a:gd name="connsiteY8" fmla="*/ 762105 h 2205868"/>
                <a:gd name="connsiteX9" fmla="*/ 2279426 w 2387784"/>
                <a:gd name="connsiteY9" fmla="*/ 1102934 h 2205868"/>
                <a:gd name="connsiteX10" fmla="*/ 2387786 w 2387784"/>
                <a:gd name="connsiteY10" fmla="*/ 1443763 h 2205868"/>
                <a:gd name="connsiteX11" fmla="*/ 2072111 w 2387784"/>
                <a:gd name="connsiteY11" fmla="*/ 1663539 h 2205868"/>
                <a:gd name="connsiteX12" fmla="*/ 1931762 w 2387784"/>
                <a:gd name="connsiteY12" fmla="*/ 1995230 h 2205868"/>
                <a:gd name="connsiteX13" fmla="*/ 1529344 w 2387784"/>
                <a:gd name="connsiteY13" fmla="*/ 2010009 h 2205868"/>
                <a:gd name="connsiteX14" fmla="*/ 1193892 w 2387784"/>
                <a:gd name="connsiteY14" fmla="*/ 2205868 h 2205868"/>
                <a:gd name="connsiteX15" fmla="*/ 858440 w 2387784"/>
                <a:gd name="connsiteY15" fmla="*/ 2010009 h 2205868"/>
                <a:gd name="connsiteX16" fmla="*/ 456022 w 2387784"/>
                <a:gd name="connsiteY16" fmla="*/ 1995230 h 2205868"/>
                <a:gd name="connsiteX17" fmla="*/ 315673 w 2387784"/>
                <a:gd name="connsiteY17" fmla="*/ 1663539 h 2205868"/>
                <a:gd name="connsiteX18" fmla="*/ -2 w 2387784"/>
                <a:gd name="connsiteY18" fmla="*/ 1443763 h 2205868"/>
                <a:gd name="connsiteX19" fmla="*/ 108358 w 2387784"/>
                <a:gd name="connsiteY19" fmla="*/ 1102934 h 2205868"/>
                <a:gd name="connsiteX20" fmla="*/ -2 w 2387784"/>
                <a:gd name="connsiteY20" fmla="*/ 762105 h 2205868"/>
                <a:gd name="connsiteX0" fmla="*/ 0 w 2387788"/>
                <a:gd name="connsiteY0" fmla="*/ 762105 h 2205868"/>
                <a:gd name="connsiteX1" fmla="*/ 315675 w 2387788"/>
                <a:gd name="connsiteY1" fmla="*/ 542329 h 2205868"/>
                <a:gd name="connsiteX2" fmla="*/ 477744 w 2387788"/>
                <a:gd name="connsiteY2" fmla="*/ 121833 h 2205868"/>
                <a:gd name="connsiteX3" fmla="*/ 858442 w 2387788"/>
                <a:gd name="connsiteY3" fmla="*/ 195859 h 2205868"/>
                <a:gd name="connsiteX4" fmla="*/ 1193894 w 2387788"/>
                <a:gd name="connsiteY4" fmla="*/ 0 h 2205868"/>
                <a:gd name="connsiteX5" fmla="*/ 1529346 w 2387788"/>
                <a:gd name="connsiteY5" fmla="*/ 195859 h 2205868"/>
                <a:gd name="connsiteX6" fmla="*/ 1931764 w 2387788"/>
                <a:gd name="connsiteY6" fmla="*/ 210638 h 2205868"/>
                <a:gd name="connsiteX7" fmla="*/ 2072113 w 2387788"/>
                <a:gd name="connsiteY7" fmla="*/ 542329 h 2205868"/>
                <a:gd name="connsiteX8" fmla="*/ 2387788 w 2387788"/>
                <a:gd name="connsiteY8" fmla="*/ 762105 h 2205868"/>
                <a:gd name="connsiteX9" fmla="*/ 2279428 w 2387788"/>
                <a:gd name="connsiteY9" fmla="*/ 1102934 h 2205868"/>
                <a:gd name="connsiteX10" fmla="*/ 2387788 w 2387788"/>
                <a:gd name="connsiteY10" fmla="*/ 1443763 h 2205868"/>
                <a:gd name="connsiteX11" fmla="*/ 2072113 w 2387788"/>
                <a:gd name="connsiteY11" fmla="*/ 1663539 h 2205868"/>
                <a:gd name="connsiteX12" fmla="*/ 1931764 w 2387788"/>
                <a:gd name="connsiteY12" fmla="*/ 1995230 h 2205868"/>
                <a:gd name="connsiteX13" fmla="*/ 1529346 w 2387788"/>
                <a:gd name="connsiteY13" fmla="*/ 2010009 h 2205868"/>
                <a:gd name="connsiteX14" fmla="*/ 1193894 w 2387788"/>
                <a:gd name="connsiteY14" fmla="*/ 2205868 h 2205868"/>
                <a:gd name="connsiteX15" fmla="*/ 858442 w 2387788"/>
                <a:gd name="connsiteY15" fmla="*/ 2010009 h 2205868"/>
                <a:gd name="connsiteX16" fmla="*/ 456024 w 2387788"/>
                <a:gd name="connsiteY16" fmla="*/ 1995230 h 2205868"/>
                <a:gd name="connsiteX17" fmla="*/ 315675 w 2387788"/>
                <a:gd name="connsiteY17" fmla="*/ 1663539 h 2205868"/>
                <a:gd name="connsiteX18" fmla="*/ 0 w 2387788"/>
                <a:gd name="connsiteY18" fmla="*/ 1443763 h 2205868"/>
                <a:gd name="connsiteX19" fmla="*/ 108360 w 2387788"/>
                <a:gd name="connsiteY19" fmla="*/ 1102934 h 2205868"/>
                <a:gd name="connsiteX20" fmla="*/ 0 w 2387788"/>
                <a:gd name="connsiteY20" fmla="*/ 762105 h 2205868"/>
                <a:gd name="connsiteX0" fmla="*/ 0 w 2387788"/>
                <a:gd name="connsiteY0" fmla="*/ 762105 h 2205868"/>
                <a:gd name="connsiteX1" fmla="*/ 273835 w 2387788"/>
                <a:gd name="connsiteY1" fmla="*/ 476590 h 2205868"/>
                <a:gd name="connsiteX2" fmla="*/ 477744 w 2387788"/>
                <a:gd name="connsiteY2" fmla="*/ 121833 h 2205868"/>
                <a:gd name="connsiteX3" fmla="*/ 858442 w 2387788"/>
                <a:gd name="connsiteY3" fmla="*/ 195859 h 2205868"/>
                <a:gd name="connsiteX4" fmla="*/ 1193894 w 2387788"/>
                <a:gd name="connsiteY4" fmla="*/ 0 h 2205868"/>
                <a:gd name="connsiteX5" fmla="*/ 1529346 w 2387788"/>
                <a:gd name="connsiteY5" fmla="*/ 195859 h 2205868"/>
                <a:gd name="connsiteX6" fmla="*/ 1931764 w 2387788"/>
                <a:gd name="connsiteY6" fmla="*/ 210638 h 2205868"/>
                <a:gd name="connsiteX7" fmla="*/ 2072113 w 2387788"/>
                <a:gd name="connsiteY7" fmla="*/ 542329 h 2205868"/>
                <a:gd name="connsiteX8" fmla="*/ 2387788 w 2387788"/>
                <a:gd name="connsiteY8" fmla="*/ 762105 h 2205868"/>
                <a:gd name="connsiteX9" fmla="*/ 2279428 w 2387788"/>
                <a:gd name="connsiteY9" fmla="*/ 1102934 h 2205868"/>
                <a:gd name="connsiteX10" fmla="*/ 2387788 w 2387788"/>
                <a:gd name="connsiteY10" fmla="*/ 1443763 h 2205868"/>
                <a:gd name="connsiteX11" fmla="*/ 2072113 w 2387788"/>
                <a:gd name="connsiteY11" fmla="*/ 1663539 h 2205868"/>
                <a:gd name="connsiteX12" fmla="*/ 1931764 w 2387788"/>
                <a:gd name="connsiteY12" fmla="*/ 1995230 h 2205868"/>
                <a:gd name="connsiteX13" fmla="*/ 1529346 w 2387788"/>
                <a:gd name="connsiteY13" fmla="*/ 2010009 h 2205868"/>
                <a:gd name="connsiteX14" fmla="*/ 1193894 w 2387788"/>
                <a:gd name="connsiteY14" fmla="*/ 2205868 h 2205868"/>
                <a:gd name="connsiteX15" fmla="*/ 858442 w 2387788"/>
                <a:gd name="connsiteY15" fmla="*/ 2010009 h 2205868"/>
                <a:gd name="connsiteX16" fmla="*/ 456024 w 2387788"/>
                <a:gd name="connsiteY16" fmla="*/ 1995230 h 2205868"/>
                <a:gd name="connsiteX17" fmla="*/ 315675 w 2387788"/>
                <a:gd name="connsiteY17" fmla="*/ 1663539 h 2205868"/>
                <a:gd name="connsiteX18" fmla="*/ 0 w 2387788"/>
                <a:gd name="connsiteY18" fmla="*/ 1443763 h 2205868"/>
                <a:gd name="connsiteX19" fmla="*/ 108360 w 2387788"/>
                <a:gd name="connsiteY19" fmla="*/ 1102934 h 2205868"/>
                <a:gd name="connsiteX20" fmla="*/ 0 w 2387788"/>
                <a:gd name="connsiteY20" fmla="*/ 762105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867028 w 2396374"/>
                <a:gd name="connsiteY15" fmla="*/ 2010009 h 2205868"/>
                <a:gd name="connsiteX16" fmla="*/ 464610 w 2396374"/>
                <a:gd name="connsiteY16" fmla="*/ 1995230 h 2205868"/>
                <a:gd name="connsiteX17" fmla="*/ 324261 w 2396374"/>
                <a:gd name="connsiteY17" fmla="*/ 1663539 h 2205868"/>
                <a:gd name="connsiteX18" fmla="*/ 8586 w 2396374"/>
                <a:gd name="connsiteY18" fmla="*/ 1443763 h 2205868"/>
                <a:gd name="connsiteX19" fmla="*/ 116946 w 2396374"/>
                <a:gd name="connsiteY19" fmla="*/ 1102934 h 2205868"/>
                <a:gd name="connsiteX20" fmla="*/ 0 w 2396374"/>
                <a:gd name="connsiteY20" fmla="*/ 639341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867028 w 2396374"/>
                <a:gd name="connsiteY15" fmla="*/ 2010009 h 2205868"/>
                <a:gd name="connsiteX16" fmla="*/ 464610 w 2396374"/>
                <a:gd name="connsiteY16" fmla="*/ 1995230 h 2205868"/>
                <a:gd name="connsiteX17" fmla="*/ 324261 w 2396374"/>
                <a:gd name="connsiteY17" fmla="*/ 1663539 h 2205868"/>
                <a:gd name="connsiteX18" fmla="*/ 8586 w 2396374"/>
                <a:gd name="connsiteY18" fmla="*/ 1443763 h 2205868"/>
                <a:gd name="connsiteX19" fmla="*/ 155197 w 2396374"/>
                <a:gd name="connsiteY19" fmla="*/ 1134009 h 2205868"/>
                <a:gd name="connsiteX20" fmla="*/ 0 w 2396374"/>
                <a:gd name="connsiteY20" fmla="*/ 639341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867028 w 2396374"/>
                <a:gd name="connsiteY15" fmla="*/ 2010009 h 2205868"/>
                <a:gd name="connsiteX16" fmla="*/ 464610 w 2396374"/>
                <a:gd name="connsiteY16" fmla="*/ 1995230 h 2205868"/>
                <a:gd name="connsiteX17" fmla="*/ 324261 w 2396374"/>
                <a:gd name="connsiteY17" fmla="*/ 1663539 h 2205868"/>
                <a:gd name="connsiteX18" fmla="*/ 8586 w 2396374"/>
                <a:gd name="connsiteY18" fmla="*/ 1443763 h 2205868"/>
                <a:gd name="connsiteX19" fmla="*/ 128479 w 2396374"/>
                <a:gd name="connsiteY19" fmla="*/ 1134714 h 2205868"/>
                <a:gd name="connsiteX20" fmla="*/ 0 w 2396374"/>
                <a:gd name="connsiteY20" fmla="*/ 639341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867028 w 2396374"/>
                <a:gd name="connsiteY15" fmla="*/ 2010009 h 2205868"/>
                <a:gd name="connsiteX16" fmla="*/ 464610 w 2396374"/>
                <a:gd name="connsiteY16" fmla="*/ 1995230 h 2205868"/>
                <a:gd name="connsiteX17" fmla="*/ 324261 w 2396374"/>
                <a:gd name="connsiteY17" fmla="*/ 1663539 h 2205868"/>
                <a:gd name="connsiteX18" fmla="*/ 162072 w 2396374"/>
                <a:gd name="connsiteY18" fmla="*/ 1383566 h 2205868"/>
                <a:gd name="connsiteX19" fmla="*/ 128479 w 2396374"/>
                <a:gd name="connsiteY19" fmla="*/ 1134714 h 2205868"/>
                <a:gd name="connsiteX20" fmla="*/ 0 w 2396374"/>
                <a:gd name="connsiteY20" fmla="*/ 639341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867028 w 2396374"/>
                <a:gd name="connsiteY15" fmla="*/ 2010009 h 2205868"/>
                <a:gd name="connsiteX16" fmla="*/ 464610 w 2396374"/>
                <a:gd name="connsiteY16" fmla="*/ 1995230 h 2205868"/>
                <a:gd name="connsiteX17" fmla="*/ 324261 w 2396374"/>
                <a:gd name="connsiteY17" fmla="*/ 1663539 h 2205868"/>
                <a:gd name="connsiteX18" fmla="*/ 95276 w 2396374"/>
                <a:gd name="connsiteY18" fmla="*/ 1385327 h 2205868"/>
                <a:gd name="connsiteX19" fmla="*/ 128479 w 2396374"/>
                <a:gd name="connsiteY19" fmla="*/ 1134714 h 2205868"/>
                <a:gd name="connsiteX20" fmla="*/ 0 w 2396374"/>
                <a:gd name="connsiteY20" fmla="*/ 639341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867028 w 2396374"/>
                <a:gd name="connsiteY15" fmla="*/ 2010009 h 2205868"/>
                <a:gd name="connsiteX16" fmla="*/ 617104 w 2396374"/>
                <a:gd name="connsiteY16" fmla="*/ 1796029 h 2205868"/>
                <a:gd name="connsiteX17" fmla="*/ 324261 w 2396374"/>
                <a:gd name="connsiteY17" fmla="*/ 1663539 h 2205868"/>
                <a:gd name="connsiteX18" fmla="*/ 95276 w 2396374"/>
                <a:gd name="connsiteY18" fmla="*/ 1385327 h 2205868"/>
                <a:gd name="connsiteX19" fmla="*/ 128479 w 2396374"/>
                <a:gd name="connsiteY19" fmla="*/ 1134714 h 2205868"/>
                <a:gd name="connsiteX20" fmla="*/ 0 w 2396374"/>
                <a:gd name="connsiteY20" fmla="*/ 639341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867028 w 2396374"/>
                <a:gd name="connsiteY15" fmla="*/ 2010009 h 2205868"/>
                <a:gd name="connsiteX16" fmla="*/ 623927 w 2396374"/>
                <a:gd name="connsiteY16" fmla="*/ 1851996 h 2205868"/>
                <a:gd name="connsiteX17" fmla="*/ 324261 w 2396374"/>
                <a:gd name="connsiteY17" fmla="*/ 1663539 h 2205868"/>
                <a:gd name="connsiteX18" fmla="*/ 95276 w 2396374"/>
                <a:gd name="connsiteY18" fmla="*/ 1385327 h 2205868"/>
                <a:gd name="connsiteX19" fmla="*/ 128479 w 2396374"/>
                <a:gd name="connsiteY19" fmla="*/ 1134714 h 2205868"/>
                <a:gd name="connsiteX20" fmla="*/ 0 w 2396374"/>
                <a:gd name="connsiteY20" fmla="*/ 639341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867028 w 2396374"/>
                <a:gd name="connsiteY15" fmla="*/ 2010009 h 2205868"/>
                <a:gd name="connsiteX16" fmla="*/ 623927 w 2396374"/>
                <a:gd name="connsiteY16" fmla="*/ 1851996 h 2205868"/>
                <a:gd name="connsiteX17" fmla="*/ 434080 w 2396374"/>
                <a:gd name="connsiteY17" fmla="*/ 1569737 h 2205868"/>
                <a:gd name="connsiteX18" fmla="*/ 95276 w 2396374"/>
                <a:gd name="connsiteY18" fmla="*/ 1385327 h 2205868"/>
                <a:gd name="connsiteX19" fmla="*/ 128479 w 2396374"/>
                <a:gd name="connsiteY19" fmla="*/ 1134714 h 2205868"/>
                <a:gd name="connsiteX20" fmla="*/ 0 w 2396374"/>
                <a:gd name="connsiteY20" fmla="*/ 639341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867028 w 2396374"/>
                <a:gd name="connsiteY15" fmla="*/ 2010009 h 2205868"/>
                <a:gd name="connsiteX16" fmla="*/ 623927 w 2396374"/>
                <a:gd name="connsiteY16" fmla="*/ 1851996 h 2205868"/>
                <a:gd name="connsiteX17" fmla="*/ 509943 w 2396374"/>
                <a:gd name="connsiteY17" fmla="*/ 1506242 h 2205868"/>
                <a:gd name="connsiteX18" fmla="*/ 95276 w 2396374"/>
                <a:gd name="connsiteY18" fmla="*/ 1385327 h 2205868"/>
                <a:gd name="connsiteX19" fmla="*/ 128479 w 2396374"/>
                <a:gd name="connsiteY19" fmla="*/ 1134714 h 2205868"/>
                <a:gd name="connsiteX20" fmla="*/ 0 w 2396374"/>
                <a:gd name="connsiteY20" fmla="*/ 639341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867028 w 2396374"/>
                <a:gd name="connsiteY15" fmla="*/ 2010009 h 2205868"/>
                <a:gd name="connsiteX16" fmla="*/ 623927 w 2396374"/>
                <a:gd name="connsiteY16" fmla="*/ 1851996 h 2205868"/>
                <a:gd name="connsiteX17" fmla="*/ 443852 w 2396374"/>
                <a:gd name="connsiteY17" fmla="*/ 1534722 h 2205868"/>
                <a:gd name="connsiteX18" fmla="*/ 95276 w 2396374"/>
                <a:gd name="connsiteY18" fmla="*/ 1385327 h 2205868"/>
                <a:gd name="connsiteX19" fmla="*/ 128479 w 2396374"/>
                <a:gd name="connsiteY19" fmla="*/ 1134714 h 2205868"/>
                <a:gd name="connsiteX20" fmla="*/ 0 w 2396374"/>
                <a:gd name="connsiteY20" fmla="*/ 639341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967078 w 2396374"/>
                <a:gd name="connsiteY15" fmla="*/ 1951222 h 2205868"/>
                <a:gd name="connsiteX16" fmla="*/ 623927 w 2396374"/>
                <a:gd name="connsiteY16" fmla="*/ 1851996 h 2205868"/>
                <a:gd name="connsiteX17" fmla="*/ 443852 w 2396374"/>
                <a:gd name="connsiteY17" fmla="*/ 1534722 h 2205868"/>
                <a:gd name="connsiteX18" fmla="*/ 95276 w 2396374"/>
                <a:gd name="connsiteY18" fmla="*/ 1385327 h 2205868"/>
                <a:gd name="connsiteX19" fmla="*/ 128479 w 2396374"/>
                <a:gd name="connsiteY19" fmla="*/ 1134714 h 2205868"/>
                <a:gd name="connsiteX20" fmla="*/ 0 w 2396374"/>
                <a:gd name="connsiteY20" fmla="*/ 639341 h 2205868"/>
                <a:gd name="connsiteX0" fmla="*/ 0 w 2396374"/>
                <a:gd name="connsiteY0" fmla="*/ 639341 h 2205868"/>
                <a:gd name="connsiteX1" fmla="*/ 282421 w 2396374"/>
                <a:gd name="connsiteY1" fmla="*/ 476590 h 2205868"/>
                <a:gd name="connsiteX2" fmla="*/ 486330 w 2396374"/>
                <a:gd name="connsiteY2" fmla="*/ 121833 h 2205868"/>
                <a:gd name="connsiteX3" fmla="*/ 867028 w 2396374"/>
                <a:gd name="connsiteY3" fmla="*/ 195859 h 2205868"/>
                <a:gd name="connsiteX4" fmla="*/ 1202480 w 2396374"/>
                <a:gd name="connsiteY4" fmla="*/ 0 h 2205868"/>
                <a:gd name="connsiteX5" fmla="*/ 1537932 w 2396374"/>
                <a:gd name="connsiteY5" fmla="*/ 195859 h 2205868"/>
                <a:gd name="connsiteX6" fmla="*/ 1940350 w 2396374"/>
                <a:gd name="connsiteY6" fmla="*/ 210638 h 2205868"/>
                <a:gd name="connsiteX7" fmla="*/ 2080699 w 2396374"/>
                <a:gd name="connsiteY7" fmla="*/ 542329 h 2205868"/>
                <a:gd name="connsiteX8" fmla="*/ 2396374 w 2396374"/>
                <a:gd name="connsiteY8" fmla="*/ 762105 h 2205868"/>
                <a:gd name="connsiteX9" fmla="*/ 2288014 w 2396374"/>
                <a:gd name="connsiteY9" fmla="*/ 1102934 h 2205868"/>
                <a:gd name="connsiteX10" fmla="*/ 2396374 w 2396374"/>
                <a:gd name="connsiteY10" fmla="*/ 1443763 h 2205868"/>
                <a:gd name="connsiteX11" fmla="*/ 2080699 w 2396374"/>
                <a:gd name="connsiteY11" fmla="*/ 1663539 h 2205868"/>
                <a:gd name="connsiteX12" fmla="*/ 1940350 w 2396374"/>
                <a:gd name="connsiteY12" fmla="*/ 1995230 h 2205868"/>
                <a:gd name="connsiteX13" fmla="*/ 1537932 w 2396374"/>
                <a:gd name="connsiteY13" fmla="*/ 2010009 h 2205868"/>
                <a:gd name="connsiteX14" fmla="*/ 1202480 w 2396374"/>
                <a:gd name="connsiteY14" fmla="*/ 2205868 h 2205868"/>
                <a:gd name="connsiteX15" fmla="*/ 1007573 w 2396374"/>
                <a:gd name="connsiteY15" fmla="*/ 1864595 h 2205868"/>
                <a:gd name="connsiteX16" fmla="*/ 623927 w 2396374"/>
                <a:gd name="connsiteY16" fmla="*/ 1851996 h 2205868"/>
                <a:gd name="connsiteX17" fmla="*/ 443852 w 2396374"/>
                <a:gd name="connsiteY17" fmla="*/ 1534722 h 2205868"/>
                <a:gd name="connsiteX18" fmla="*/ 95276 w 2396374"/>
                <a:gd name="connsiteY18" fmla="*/ 1385327 h 2205868"/>
                <a:gd name="connsiteX19" fmla="*/ 128479 w 2396374"/>
                <a:gd name="connsiteY19" fmla="*/ 1134714 h 2205868"/>
                <a:gd name="connsiteX20" fmla="*/ 0 w 2396374"/>
                <a:gd name="connsiteY20" fmla="*/ 639341 h 2205868"/>
                <a:gd name="connsiteX0" fmla="*/ 0 w 2396374"/>
                <a:gd name="connsiteY0" fmla="*/ 639341 h 2043091"/>
                <a:gd name="connsiteX1" fmla="*/ 282421 w 2396374"/>
                <a:gd name="connsiteY1" fmla="*/ 476590 h 2043091"/>
                <a:gd name="connsiteX2" fmla="*/ 486330 w 2396374"/>
                <a:gd name="connsiteY2" fmla="*/ 121833 h 2043091"/>
                <a:gd name="connsiteX3" fmla="*/ 867028 w 2396374"/>
                <a:gd name="connsiteY3" fmla="*/ 195859 h 2043091"/>
                <a:gd name="connsiteX4" fmla="*/ 1202480 w 2396374"/>
                <a:gd name="connsiteY4" fmla="*/ 0 h 2043091"/>
                <a:gd name="connsiteX5" fmla="*/ 1537932 w 2396374"/>
                <a:gd name="connsiteY5" fmla="*/ 195859 h 2043091"/>
                <a:gd name="connsiteX6" fmla="*/ 1940350 w 2396374"/>
                <a:gd name="connsiteY6" fmla="*/ 210638 h 2043091"/>
                <a:gd name="connsiteX7" fmla="*/ 2080699 w 2396374"/>
                <a:gd name="connsiteY7" fmla="*/ 542329 h 2043091"/>
                <a:gd name="connsiteX8" fmla="*/ 2396374 w 2396374"/>
                <a:gd name="connsiteY8" fmla="*/ 762105 h 2043091"/>
                <a:gd name="connsiteX9" fmla="*/ 2288014 w 2396374"/>
                <a:gd name="connsiteY9" fmla="*/ 1102934 h 2043091"/>
                <a:gd name="connsiteX10" fmla="*/ 2396374 w 2396374"/>
                <a:gd name="connsiteY10" fmla="*/ 1443763 h 2043091"/>
                <a:gd name="connsiteX11" fmla="*/ 2080699 w 2396374"/>
                <a:gd name="connsiteY11" fmla="*/ 1663539 h 2043091"/>
                <a:gd name="connsiteX12" fmla="*/ 1940350 w 2396374"/>
                <a:gd name="connsiteY12" fmla="*/ 1995230 h 2043091"/>
                <a:gd name="connsiteX13" fmla="*/ 1537932 w 2396374"/>
                <a:gd name="connsiteY13" fmla="*/ 2010009 h 2043091"/>
                <a:gd name="connsiteX14" fmla="*/ 1291765 w 2396374"/>
                <a:gd name="connsiteY14" fmla="*/ 2043091 h 2043091"/>
                <a:gd name="connsiteX15" fmla="*/ 1007573 w 2396374"/>
                <a:gd name="connsiteY15" fmla="*/ 1864595 h 2043091"/>
                <a:gd name="connsiteX16" fmla="*/ 623927 w 2396374"/>
                <a:gd name="connsiteY16" fmla="*/ 1851996 h 2043091"/>
                <a:gd name="connsiteX17" fmla="*/ 443852 w 2396374"/>
                <a:gd name="connsiteY17" fmla="*/ 1534722 h 2043091"/>
                <a:gd name="connsiteX18" fmla="*/ 95276 w 2396374"/>
                <a:gd name="connsiteY18" fmla="*/ 1385327 h 2043091"/>
                <a:gd name="connsiteX19" fmla="*/ 128479 w 2396374"/>
                <a:gd name="connsiteY19" fmla="*/ 1134714 h 2043091"/>
                <a:gd name="connsiteX20" fmla="*/ 0 w 2396374"/>
                <a:gd name="connsiteY20" fmla="*/ 639341 h 2043091"/>
                <a:gd name="connsiteX0" fmla="*/ 0 w 2396374"/>
                <a:gd name="connsiteY0" fmla="*/ 639341 h 2085700"/>
                <a:gd name="connsiteX1" fmla="*/ 282421 w 2396374"/>
                <a:gd name="connsiteY1" fmla="*/ 476590 h 2085700"/>
                <a:gd name="connsiteX2" fmla="*/ 486330 w 2396374"/>
                <a:gd name="connsiteY2" fmla="*/ 121833 h 2085700"/>
                <a:gd name="connsiteX3" fmla="*/ 867028 w 2396374"/>
                <a:gd name="connsiteY3" fmla="*/ 195859 h 2085700"/>
                <a:gd name="connsiteX4" fmla="*/ 1202480 w 2396374"/>
                <a:gd name="connsiteY4" fmla="*/ 0 h 2085700"/>
                <a:gd name="connsiteX5" fmla="*/ 1537932 w 2396374"/>
                <a:gd name="connsiteY5" fmla="*/ 195859 h 2085700"/>
                <a:gd name="connsiteX6" fmla="*/ 1940350 w 2396374"/>
                <a:gd name="connsiteY6" fmla="*/ 210638 h 2085700"/>
                <a:gd name="connsiteX7" fmla="*/ 2080699 w 2396374"/>
                <a:gd name="connsiteY7" fmla="*/ 542329 h 2085700"/>
                <a:gd name="connsiteX8" fmla="*/ 2396374 w 2396374"/>
                <a:gd name="connsiteY8" fmla="*/ 762105 h 2085700"/>
                <a:gd name="connsiteX9" fmla="*/ 2288014 w 2396374"/>
                <a:gd name="connsiteY9" fmla="*/ 1102934 h 2085700"/>
                <a:gd name="connsiteX10" fmla="*/ 2396374 w 2396374"/>
                <a:gd name="connsiteY10" fmla="*/ 1443763 h 2085700"/>
                <a:gd name="connsiteX11" fmla="*/ 2080699 w 2396374"/>
                <a:gd name="connsiteY11" fmla="*/ 1663539 h 2085700"/>
                <a:gd name="connsiteX12" fmla="*/ 1940350 w 2396374"/>
                <a:gd name="connsiteY12" fmla="*/ 1995230 h 2085700"/>
                <a:gd name="connsiteX13" fmla="*/ 1537932 w 2396374"/>
                <a:gd name="connsiteY13" fmla="*/ 2010009 h 2085700"/>
                <a:gd name="connsiteX14" fmla="*/ 1298236 w 2396374"/>
                <a:gd name="connsiteY14" fmla="*/ 2085700 h 2085700"/>
                <a:gd name="connsiteX15" fmla="*/ 1007573 w 2396374"/>
                <a:gd name="connsiteY15" fmla="*/ 1864595 h 2085700"/>
                <a:gd name="connsiteX16" fmla="*/ 623927 w 2396374"/>
                <a:gd name="connsiteY16" fmla="*/ 1851996 h 2085700"/>
                <a:gd name="connsiteX17" fmla="*/ 443852 w 2396374"/>
                <a:gd name="connsiteY17" fmla="*/ 1534722 h 2085700"/>
                <a:gd name="connsiteX18" fmla="*/ 95276 w 2396374"/>
                <a:gd name="connsiteY18" fmla="*/ 1385327 h 2085700"/>
                <a:gd name="connsiteX19" fmla="*/ 128479 w 2396374"/>
                <a:gd name="connsiteY19" fmla="*/ 1134714 h 2085700"/>
                <a:gd name="connsiteX20" fmla="*/ 0 w 2396374"/>
                <a:gd name="connsiteY20" fmla="*/ 639341 h 2085700"/>
                <a:gd name="connsiteX0" fmla="*/ 0 w 2396374"/>
                <a:gd name="connsiteY0" fmla="*/ 639341 h 2085700"/>
                <a:gd name="connsiteX1" fmla="*/ 282421 w 2396374"/>
                <a:gd name="connsiteY1" fmla="*/ 476590 h 2085700"/>
                <a:gd name="connsiteX2" fmla="*/ 486330 w 2396374"/>
                <a:gd name="connsiteY2" fmla="*/ 121833 h 2085700"/>
                <a:gd name="connsiteX3" fmla="*/ 867028 w 2396374"/>
                <a:gd name="connsiteY3" fmla="*/ 195859 h 2085700"/>
                <a:gd name="connsiteX4" fmla="*/ 1202480 w 2396374"/>
                <a:gd name="connsiteY4" fmla="*/ 0 h 2085700"/>
                <a:gd name="connsiteX5" fmla="*/ 1537932 w 2396374"/>
                <a:gd name="connsiteY5" fmla="*/ 195859 h 2085700"/>
                <a:gd name="connsiteX6" fmla="*/ 1940350 w 2396374"/>
                <a:gd name="connsiteY6" fmla="*/ 210638 h 2085700"/>
                <a:gd name="connsiteX7" fmla="*/ 2080699 w 2396374"/>
                <a:gd name="connsiteY7" fmla="*/ 542329 h 2085700"/>
                <a:gd name="connsiteX8" fmla="*/ 2396374 w 2396374"/>
                <a:gd name="connsiteY8" fmla="*/ 762105 h 2085700"/>
                <a:gd name="connsiteX9" fmla="*/ 2288014 w 2396374"/>
                <a:gd name="connsiteY9" fmla="*/ 1102934 h 2085700"/>
                <a:gd name="connsiteX10" fmla="*/ 2396374 w 2396374"/>
                <a:gd name="connsiteY10" fmla="*/ 1443763 h 2085700"/>
                <a:gd name="connsiteX11" fmla="*/ 2080699 w 2396374"/>
                <a:gd name="connsiteY11" fmla="*/ 1663539 h 2085700"/>
                <a:gd name="connsiteX12" fmla="*/ 1885216 w 2396374"/>
                <a:gd name="connsiteY12" fmla="*/ 1830916 h 2085700"/>
                <a:gd name="connsiteX13" fmla="*/ 1537932 w 2396374"/>
                <a:gd name="connsiteY13" fmla="*/ 2010009 h 2085700"/>
                <a:gd name="connsiteX14" fmla="*/ 1298236 w 2396374"/>
                <a:gd name="connsiteY14" fmla="*/ 2085700 h 2085700"/>
                <a:gd name="connsiteX15" fmla="*/ 1007573 w 2396374"/>
                <a:gd name="connsiteY15" fmla="*/ 1864595 h 2085700"/>
                <a:gd name="connsiteX16" fmla="*/ 623927 w 2396374"/>
                <a:gd name="connsiteY16" fmla="*/ 1851996 h 2085700"/>
                <a:gd name="connsiteX17" fmla="*/ 443852 w 2396374"/>
                <a:gd name="connsiteY17" fmla="*/ 1534722 h 2085700"/>
                <a:gd name="connsiteX18" fmla="*/ 95276 w 2396374"/>
                <a:gd name="connsiteY18" fmla="*/ 1385327 h 2085700"/>
                <a:gd name="connsiteX19" fmla="*/ 128479 w 2396374"/>
                <a:gd name="connsiteY19" fmla="*/ 1134714 h 2085700"/>
                <a:gd name="connsiteX20" fmla="*/ 0 w 2396374"/>
                <a:gd name="connsiteY20" fmla="*/ 639341 h 2085700"/>
                <a:gd name="connsiteX0" fmla="*/ 0 w 2396374"/>
                <a:gd name="connsiteY0" fmla="*/ 639341 h 2085700"/>
                <a:gd name="connsiteX1" fmla="*/ 282421 w 2396374"/>
                <a:gd name="connsiteY1" fmla="*/ 476590 h 2085700"/>
                <a:gd name="connsiteX2" fmla="*/ 486330 w 2396374"/>
                <a:gd name="connsiteY2" fmla="*/ 121833 h 2085700"/>
                <a:gd name="connsiteX3" fmla="*/ 867028 w 2396374"/>
                <a:gd name="connsiteY3" fmla="*/ 195859 h 2085700"/>
                <a:gd name="connsiteX4" fmla="*/ 1202480 w 2396374"/>
                <a:gd name="connsiteY4" fmla="*/ 0 h 2085700"/>
                <a:gd name="connsiteX5" fmla="*/ 1537932 w 2396374"/>
                <a:gd name="connsiteY5" fmla="*/ 195859 h 2085700"/>
                <a:gd name="connsiteX6" fmla="*/ 1940350 w 2396374"/>
                <a:gd name="connsiteY6" fmla="*/ 210638 h 2085700"/>
                <a:gd name="connsiteX7" fmla="*/ 2080699 w 2396374"/>
                <a:gd name="connsiteY7" fmla="*/ 542329 h 2085700"/>
                <a:gd name="connsiteX8" fmla="*/ 2396374 w 2396374"/>
                <a:gd name="connsiteY8" fmla="*/ 762105 h 2085700"/>
                <a:gd name="connsiteX9" fmla="*/ 2288014 w 2396374"/>
                <a:gd name="connsiteY9" fmla="*/ 1102934 h 2085700"/>
                <a:gd name="connsiteX10" fmla="*/ 2396374 w 2396374"/>
                <a:gd name="connsiteY10" fmla="*/ 1443763 h 2085700"/>
                <a:gd name="connsiteX11" fmla="*/ 2080699 w 2396374"/>
                <a:gd name="connsiteY11" fmla="*/ 1663539 h 2085700"/>
                <a:gd name="connsiteX12" fmla="*/ 2032807 w 2396374"/>
                <a:gd name="connsiteY12" fmla="*/ 1952686 h 2085700"/>
                <a:gd name="connsiteX13" fmla="*/ 1537932 w 2396374"/>
                <a:gd name="connsiteY13" fmla="*/ 2010009 h 2085700"/>
                <a:gd name="connsiteX14" fmla="*/ 1298236 w 2396374"/>
                <a:gd name="connsiteY14" fmla="*/ 2085700 h 2085700"/>
                <a:gd name="connsiteX15" fmla="*/ 1007573 w 2396374"/>
                <a:gd name="connsiteY15" fmla="*/ 1864595 h 2085700"/>
                <a:gd name="connsiteX16" fmla="*/ 623927 w 2396374"/>
                <a:gd name="connsiteY16" fmla="*/ 1851996 h 2085700"/>
                <a:gd name="connsiteX17" fmla="*/ 443852 w 2396374"/>
                <a:gd name="connsiteY17" fmla="*/ 1534722 h 2085700"/>
                <a:gd name="connsiteX18" fmla="*/ 95276 w 2396374"/>
                <a:gd name="connsiteY18" fmla="*/ 1385327 h 2085700"/>
                <a:gd name="connsiteX19" fmla="*/ 128479 w 2396374"/>
                <a:gd name="connsiteY19" fmla="*/ 1134714 h 2085700"/>
                <a:gd name="connsiteX20" fmla="*/ 0 w 2396374"/>
                <a:gd name="connsiteY20" fmla="*/ 639341 h 2085700"/>
                <a:gd name="connsiteX0" fmla="*/ 0 w 2396374"/>
                <a:gd name="connsiteY0" fmla="*/ 639341 h 2085700"/>
                <a:gd name="connsiteX1" fmla="*/ 282421 w 2396374"/>
                <a:gd name="connsiteY1" fmla="*/ 476590 h 2085700"/>
                <a:gd name="connsiteX2" fmla="*/ 486330 w 2396374"/>
                <a:gd name="connsiteY2" fmla="*/ 121833 h 2085700"/>
                <a:gd name="connsiteX3" fmla="*/ 867028 w 2396374"/>
                <a:gd name="connsiteY3" fmla="*/ 195859 h 2085700"/>
                <a:gd name="connsiteX4" fmla="*/ 1202480 w 2396374"/>
                <a:gd name="connsiteY4" fmla="*/ 0 h 2085700"/>
                <a:gd name="connsiteX5" fmla="*/ 1537932 w 2396374"/>
                <a:gd name="connsiteY5" fmla="*/ 195859 h 2085700"/>
                <a:gd name="connsiteX6" fmla="*/ 1940350 w 2396374"/>
                <a:gd name="connsiteY6" fmla="*/ 210638 h 2085700"/>
                <a:gd name="connsiteX7" fmla="*/ 2080699 w 2396374"/>
                <a:gd name="connsiteY7" fmla="*/ 542329 h 2085700"/>
                <a:gd name="connsiteX8" fmla="*/ 2396374 w 2396374"/>
                <a:gd name="connsiteY8" fmla="*/ 762105 h 2085700"/>
                <a:gd name="connsiteX9" fmla="*/ 2288014 w 2396374"/>
                <a:gd name="connsiteY9" fmla="*/ 1102934 h 2085700"/>
                <a:gd name="connsiteX10" fmla="*/ 2396374 w 2396374"/>
                <a:gd name="connsiteY10" fmla="*/ 1443763 h 2085700"/>
                <a:gd name="connsiteX11" fmla="*/ 2080699 w 2396374"/>
                <a:gd name="connsiteY11" fmla="*/ 1663539 h 2085700"/>
                <a:gd name="connsiteX12" fmla="*/ 2032807 w 2396374"/>
                <a:gd name="connsiteY12" fmla="*/ 1952686 h 2085700"/>
                <a:gd name="connsiteX13" fmla="*/ 1544531 w 2396374"/>
                <a:gd name="connsiteY13" fmla="*/ 1854762 h 2085700"/>
                <a:gd name="connsiteX14" fmla="*/ 1298236 w 2396374"/>
                <a:gd name="connsiteY14" fmla="*/ 2085700 h 2085700"/>
                <a:gd name="connsiteX15" fmla="*/ 1007573 w 2396374"/>
                <a:gd name="connsiteY15" fmla="*/ 1864595 h 2085700"/>
                <a:gd name="connsiteX16" fmla="*/ 623927 w 2396374"/>
                <a:gd name="connsiteY16" fmla="*/ 1851996 h 2085700"/>
                <a:gd name="connsiteX17" fmla="*/ 443852 w 2396374"/>
                <a:gd name="connsiteY17" fmla="*/ 1534722 h 2085700"/>
                <a:gd name="connsiteX18" fmla="*/ 95276 w 2396374"/>
                <a:gd name="connsiteY18" fmla="*/ 1385327 h 2085700"/>
                <a:gd name="connsiteX19" fmla="*/ 128479 w 2396374"/>
                <a:gd name="connsiteY19" fmla="*/ 1134714 h 2085700"/>
                <a:gd name="connsiteX20" fmla="*/ 0 w 2396374"/>
                <a:gd name="connsiteY20" fmla="*/ 639341 h 2085700"/>
                <a:gd name="connsiteX0" fmla="*/ 0 w 2396374"/>
                <a:gd name="connsiteY0" fmla="*/ 639341 h 2085700"/>
                <a:gd name="connsiteX1" fmla="*/ 282421 w 2396374"/>
                <a:gd name="connsiteY1" fmla="*/ 476590 h 2085700"/>
                <a:gd name="connsiteX2" fmla="*/ 486330 w 2396374"/>
                <a:gd name="connsiteY2" fmla="*/ 121833 h 2085700"/>
                <a:gd name="connsiteX3" fmla="*/ 867028 w 2396374"/>
                <a:gd name="connsiteY3" fmla="*/ 195859 h 2085700"/>
                <a:gd name="connsiteX4" fmla="*/ 1202480 w 2396374"/>
                <a:gd name="connsiteY4" fmla="*/ 0 h 2085700"/>
                <a:gd name="connsiteX5" fmla="*/ 1537932 w 2396374"/>
                <a:gd name="connsiteY5" fmla="*/ 195859 h 2085700"/>
                <a:gd name="connsiteX6" fmla="*/ 1940350 w 2396374"/>
                <a:gd name="connsiteY6" fmla="*/ 210638 h 2085700"/>
                <a:gd name="connsiteX7" fmla="*/ 2080699 w 2396374"/>
                <a:gd name="connsiteY7" fmla="*/ 542329 h 2085700"/>
                <a:gd name="connsiteX8" fmla="*/ 2396374 w 2396374"/>
                <a:gd name="connsiteY8" fmla="*/ 762105 h 2085700"/>
                <a:gd name="connsiteX9" fmla="*/ 2288014 w 2396374"/>
                <a:gd name="connsiteY9" fmla="*/ 1102934 h 2085700"/>
                <a:gd name="connsiteX10" fmla="*/ 2396374 w 2396374"/>
                <a:gd name="connsiteY10" fmla="*/ 1443763 h 2085700"/>
                <a:gd name="connsiteX11" fmla="*/ 2080699 w 2396374"/>
                <a:gd name="connsiteY11" fmla="*/ 1663539 h 2085700"/>
                <a:gd name="connsiteX12" fmla="*/ 2032807 w 2396374"/>
                <a:gd name="connsiteY12" fmla="*/ 1952686 h 2085700"/>
                <a:gd name="connsiteX13" fmla="*/ 1623211 w 2396374"/>
                <a:gd name="connsiteY13" fmla="*/ 1898140 h 2085700"/>
                <a:gd name="connsiteX14" fmla="*/ 1298236 w 2396374"/>
                <a:gd name="connsiteY14" fmla="*/ 2085700 h 2085700"/>
                <a:gd name="connsiteX15" fmla="*/ 1007573 w 2396374"/>
                <a:gd name="connsiteY15" fmla="*/ 1864595 h 2085700"/>
                <a:gd name="connsiteX16" fmla="*/ 623927 w 2396374"/>
                <a:gd name="connsiteY16" fmla="*/ 1851996 h 2085700"/>
                <a:gd name="connsiteX17" fmla="*/ 443852 w 2396374"/>
                <a:gd name="connsiteY17" fmla="*/ 1534722 h 2085700"/>
                <a:gd name="connsiteX18" fmla="*/ 95276 w 2396374"/>
                <a:gd name="connsiteY18" fmla="*/ 1385327 h 2085700"/>
                <a:gd name="connsiteX19" fmla="*/ 128479 w 2396374"/>
                <a:gd name="connsiteY19" fmla="*/ 1134714 h 2085700"/>
                <a:gd name="connsiteX20" fmla="*/ 0 w 2396374"/>
                <a:gd name="connsiteY20" fmla="*/ 639341 h 2085700"/>
                <a:gd name="connsiteX0" fmla="*/ 0 w 2545855"/>
                <a:gd name="connsiteY0" fmla="*/ 639341 h 2085700"/>
                <a:gd name="connsiteX1" fmla="*/ 282421 w 2545855"/>
                <a:gd name="connsiteY1" fmla="*/ 476590 h 2085700"/>
                <a:gd name="connsiteX2" fmla="*/ 486330 w 2545855"/>
                <a:gd name="connsiteY2" fmla="*/ 121833 h 2085700"/>
                <a:gd name="connsiteX3" fmla="*/ 867028 w 2545855"/>
                <a:gd name="connsiteY3" fmla="*/ 195859 h 2085700"/>
                <a:gd name="connsiteX4" fmla="*/ 1202480 w 2545855"/>
                <a:gd name="connsiteY4" fmla="*/ 0 h 2085700"/>
                <a:gd name="connsiteX5" fmla="*/ 1537932 w 2545855"/>
                <a:gd name="connsiteY5" fmla="*/ 195859 h 2085700"/>
                <a:gd name="connsiteX6" fmla="*/ 1940350 w 2545855"/>
                <a:gd name="connsiteY6" fmla="*/ 210638 h 2085700"/>
                <a:gd name="connsiteX7" fmla="*/ 2080699 w 2545855"/>
                <a:gd name="connsiteY7" fmla="*/ 542329 h 2085700"/>
                <a:gd name="connsiteX8" fmla="*/ 2396374 w 2545855"/>
                <a:gd name="connsiteY8" fmla="*/ 762105 h 2085700"/>
                <a:gd name="connsiteX9" fmla="*/ 2288014 w 2545855"/>
                <a:gd name="connsiteY9" fmla="*/ 1102934 h 2085700"/>
                <a:gd name="connsiteX10" fmla="*/ 2545855 w 2545855"/>
                <a:gd name="connsiteY10" fmla="*/ 1434473 h 2085700"/>
                <a:gd name="connsiteX11" fmla="*/ 2080699 w 2545855"/>
                <a:gd name="connsiteY11" fmla="*/ 1663539 h 2085700"/>
                <a:gd name="connsiteX12" fmla="*/ 2032807 w 2545855"/>
                <a:gd name="connsiteY12" fmla="*/ 1952686 h 2085700"/>
                <a:gd name="connsiteX13" fmla="*/ 1623211 w 2545855"/>
                <a:gd name="connsiteY13" fmla="*/ 1898140 h 2085700"/>
                <a:gd name="connsiteX14" fmla="*/ 1298236 w 2545855"/>
                <a:gd name="connsiteY14" fmla="*/ 2085700 h 2085700"/>
                <a:gd name="connsiteX15" fmla="*/ 1007573 w 2545855"/>
                <a:gd name="connsiteY15" fmla="*/ 1864595 h 2085700"/>
                <a:gd name="connsiteX16" fmla="*/ 623927 w 2545855"/>
                <a:gd name="connsiteY16" fmla="*/ 1851996 h 2085700"/>
                <a:gd name="connsiteX17" fmla="*/ 443852 w 2545855"/>
                <a:gd name="connsiteY17" fmla="*/ 1534722 h 2085700"/>
                <a:gd name="connsiteX18" fmla="*/ 95276 w 2545855"/>
                <a:gd name="connsiteY18" fmla="*/ 1385327 h 2085700"/>
                <a:gd name="connsiteX19" fmla="*/ 128479 w 2545855"/>
                <a:gd name="connsiteY19" fmla="*/ 1134714 h 2085700"/>
                <a:gd name="connsiteX20" fmla="*/ 0 w 2545855"/>
                <a:gd name="connsiteY20" fmla="*/ 639341 h 2085700"/>
                <a:gd name="connsiteX0" fmla="*/ 0 w 2545855"/>
                <a:gd name="connsiteY0" fmla="*/ 639341 h 2085700"/>
                <a:gd name="connsiteX1" fmla="*/ 282421 w 2545855"/>
                <a:gd name="connsiteY1" fmla="*/ 476590 h 2085700"/>
                <a:gd name="connsiteX2" fmla="*/ 486330 w 2545855"/>
                <a:gd name="connsiteY2" fmla="*/ 121833 h 2085700"/>
                <a:gd name="connsiteX3" fmla="*/ 867028 w 2545855"/>
                <a:gd name="connsiteY3" fmla="*/ 195859 h 2085700"/>
                <a:gd name="connsiteX4" fmla="*/ 1202480 w 2545855"/>
                <a:gd name="connsiteY4" fmla="*/ 0 h 2085700"/>
                <a:gd name="connsiteX5" fmla="*/ 1537932 w 2545855"/>
                <a:gd name="connsiteY5" fmla="*/ 195859 h 2085700"/>
                <a:gd name="connsiteX6" fmla="*/ 1940350 w 2545855"/>
                <a:gd name="connsiteY6" fmla="*/ 210638 h 2085700"/>
                <a:gd name="connsiteX7" fmla="*/ 2080699 w 2545855"/>
                <a:gd name="connsiteY7" fmla="*/ 542329 h 2085700"/>
                <a:gd name="connsiteX8" fmla="*/ 2396374 w 2545855"/>
                <a:gd name="connsiteY8" fmla="*/ 762105 h 2085700"/>
                <a:gd name="connsiteX9" fmla="*/ 2288014 w 2545855"/>
                <a:gd name="connsiteY9" fmla="*/ 1102934 h 2085700"/>
                <a:gd name="connsiteX10" fmla="*/ 2545855 w 2545855"/>
                <a:gd name="connsiteY10" fmla="*/ 1434473 h 2085700"/>
                <a:gd name="connsiteX11" fmla="*/ 2228771 w 2545855"/>
                <a:gd name="connsiteY11" fmla="*/ 1600811 h 2085700"/>
                <a:gd name="connsiteX12" fmla="*/ 2032807 w 2545855"/>
                <a:gd name="connsiteY12" fmla="*/ 1952686 h 2085700"/>
                <a:gd name="connsiteX13" fmla="*/ 1623211 w 2545855"/>
                <a:gd name="connsiteY13" fmla="*/ 1898140 h 2085700"/>
                <a:gd name="connsiteX14" fmla="*/ 1298236 w 2545855"/>
                <a:gd name="connsiteY14" fmla="*/ 2085700 h 2085700"/>
                <a:gd name="connsiteX15" fmla="*/ 1007573 w 2545855"/>
                <a:gd name="connsiteY15" fmla="*/ 1864595 h 2085700"/>
                <a:gd name="connsiteX16" fmla="*/ 623927 w 2545855"/>
                <a:gd name="connsiteY16" fmla="*/ 1851996 h 2085700"/>
                <a:gd name="connsiteX17" fmla="*/ 443852 w 2545855"/>
                <a:gd name="connsiteY17" fmla="*/ 1534722 h 2085700"/>
                <a:gd name="connsiteX18" fmla="*/ 95276 w 2545855"/>
                <a:gd name="connsiteY18" fmla="*/ 1385327 h 2085700"/>
                <a:gd name="connsiteX19" fmla="*/ 128479 w 2545855"/>
                <a:gd name="connsiteY19" fmla="*/ 1134714 h 2085700"/>
                <a:gd name="connsiteX20" fmla="*/ 0 w 2545855"/>
                <a:gd name="connsiteY20" fmla="*/ 639341 h 2085700"/>
                <a:gd name="connsiteX0" fmla="*/ 0 w 2545855"/>
                <a:gd name="connsiteY0" fmla="*/ 639341 h 2085700"/>
                <a:gd name="connsiteX1" fmla="*/ 282421 w 2545855"/>
                <a:gd name="connsiteY1" fmla="*/ 476590 h 2085700"/>
                <a:gd name="connsiteX2" fmla="*/ 486330 w 2545855"/>
                <a:gd name="connsiteY2" fmla="*/ 121833 h 2085700"/>
                <a:gd name="connsiteX3" fmla="*/ 867028 w 2545855"/>
                <a:gd name="connsiteY3" fmla="*/ 195859 h 2085700"/>
                <a:gd name="connsiteX4" fmla="*/ 1202480 w 2545855"/>
                <a:gd name="connsiteY4" fmla="*/ 0 h 2085700"/>
                <a:gd name="connsiteX5" fmla="*/ 1537932 w 2545855"/>
                <a:gd name="connsiteY5" fmla="*/ 195859 h 2085700"/>
                <a:gd name="connsiteX6" fmla="*/ 1940350 w 2545855"/>
                <a:gd name="connsiteY6" fmla="*/ 210638 h 2085700"/>
                <a:gd name="connsiteX7" fmla="*/ 2080699 w 2545855"/>
                <a:gd name="connsiteY7" fmla="*/ 542329 h 2085700"/>
                <a:gd name="connsiteX8" fmla="*/ 2396374 w 2545855"/>
                <a:gd name="connsiteY8" fmla="*/ 762105 h 2085700"/>
                <a:gd name="connsiteX9" fmla="*/ 2349396 w 2545855"/>
                <a:gd name="connsiteY9" fmla="*/ 1098640 h 2085700"/>
                <a:gd name="connsiteX10" fmla="*/ 2545855 w 2545855"/>
                <a:gd name="connsiteY10" fmla="*/ 1434473 h 2085700"/>
                <a:gd name="connsiteX11" fmla="*/ 2228771 w 2545855"/>
                <a:gd name="connsiteY11" fmla="*/ 1600811 h 2085700"/>
                <a:gd name="connsiteX12" fmla="*/ 2032807 w 2545855"/>
                <a:gd name="connsiteY12" fmla="*/ 1952686 h 2085700"/>
                <a:gd name="connsiteX13" fmla="*/ 1623211 w 2545855"/>
                <a:gd name="connsiteY13" fmla="*/ 1898140 h 2085700"/>
                <a:gd name="connsiteX14" fmla="*/ 1298236 w 2545855"/>
                <a:gd name="connsiteY14" fmla="*/ 2085700 h 2085700"/>
                <a:gd name="connsiteX15" fmla="*/ 1007573 w 2545855"/>
                <a:gd name="connsiteY15" fmla="*/ 1864595 h 2085700"/>
                <a:gd name="connsiteX16" fmla="*/ 623927 w 2545855"/>
                <a:gd name="connsiteY16" fmla="*/ 1851996 h 2085700"/>
                <a:gd name="connsiteX17" fmla="*/ 443852 w 2545855"/>
                <a:gd name="connsiteY17" fmla="*/ 1534722 h 2085700"/>
                <a:gd name="connsiteX18" fmla="*/ 95276 w 2545855"/>
                <a:gd name="connsiteY18" fmla="*/ 1385327 h 2085700"/>
                <a:gd name="connsiteX19" fmla="*/ 128479 w 2545855"/>
                <a:gd name="connsiteY19" fmla="*/ 1134714 h 2085700"/>
                <a:gd name="connsiteX20" fmla="*/ 0 w 2545855"/>
                <a:gd name="connsiteY20" fmla="*/ 639341 h 2085700"/>
                <a:gd name="connsiteX0" fmla="*/ 0 w 2545855"/>
                <a:gd name="connsiteY0" fmla="*/ 639341 h 2085700"/>
                <a:gd name="connsiteX1" fmla="*/ 282421 w 2545855"/>
                <a:gd name="connsiteY1" fmla="*/ 476590 h 2085700"/>
                <a:gd name="connsiteX2" fmla="*/ 486330 w 2545855"/>
                <a:gd name="connsiteY2" fmla="*/ 121833 h 2085700"/>
                <a:gd name="connsiteX3" fmla="*/ 867028 w 2545855"/>
                <a:gd name="connsiteY3" fmla="*/ 195859 h 2085700"/>
                <a:gd name="connsiteX4" fmla="*/ 1202480 w 2545855"/>
                <a:gd name="connsiteY4" fmla="*/ 0 h 2085700"/>
                <a:gd name="connsiteX5" fmla="*/ 1537932 w 2545855"/>
                <a:gd name="connsiteY5" fmla="*/ 195859 h 2085700"/>
                <a:gd name="connsiteX6" fmla="*/ 1940350 w 2545855"/>
                <a:gd name="connsiteY6" fmla="*/ 210638 h 2085700"/>
                <a:gd name="connsiteX7" fmla="*/ 2080699 w 2545855"/>
                <a:gd name="connsiteY7" fmla="*/ 542329 h 2085700"/>
                <a:gd name="connsiteX8" fmla="*/ 2409028 w 2545855"/>
                <a:gd name="connsiteY8" fmla="*/ 735035 h 2085700"/>
                <a:gd name="connsiteX9" fmla="*/ 2349396 w 2545855"/>
                <a:gd name="connsiteY9" fmla="*/ 1098640 h 2085700"/>
                <a:gd name="connsiteX10" fmla="*/ 2545855 w 2545855"/>
                <a:gd name="connsiteY10" fmla="*/ 1434473 h 2085700"/>
                <a:gd name="connsiteX11" fmla="*/ 2228771 w 2545855"/>
                <a:gd name="connsiteY11" fmla="*/ 1600811 h 2085700"/>
                <a:gd name="connsiteX12" fmla="*/ 2032807 w 2545855"/>
                <a:gd name="connsiteY12" fmla="*/ 1952686 h 2085700"/>
                <a:gd name="connsiteX13" fmla="*/ 1623211 w 2545855"/>
                <a:gd name="connsiteY13" fmla="*/ 1898140 h 2085700"/>
                <a:gd name="connsiteX14" fmla="*/ 1298236 w 2545855"/>
                <a:gd name="connsiteY14" fmla="*/ 2085700 h 2085700"/>
                <a:gd name="connsiteX15" fmla="*/ 1007573 w 2545855"/>
                <a:gd name="connsiteY15" fmla="*/ 1864595 h 2085700"/>
                <a:gd name="connsiteX16" fmla="*/ 623927 w 2545855"/>
                <a:gd name="connsiteY16" fmla="*/ 1851996 h 2085700"/>
                <a:gd name="connsiteX17" fmla="*/ 443852 w 2545855"/>
                <a:gd name="connsiteY17" fmla="*/ 1534722 h 2085700"/>
                <a:gd name="connsiteX18" fmla="*/ 95276 w 2545855"/>
                <a:gd name="connsiteY18" fmla="*/ 1385327 h 2085700"/>
                <a:gd name="connsiteX19" fmla="*/ 128479 w 2545855"/>
                <a:gd name="connsiteY19" fmla="*/ 1134714 h 2085700"/>
                <a:gd name="connsiteX20" fmla="*/ 0 w 2545855"/>
                <a:gd name="connsiteY20" fmla="*/ 639341 h 2085700"/>
                <a:gd name="connsiteX0" fmla="*/ 0 w 2545855"/>
                <a:gd name="connsiteY0" fmla="*/ 639341 h 2085700"/>
                <a:gd name="connsiteX1" fmla="*/ 282421 w 2545855"/>
                <a:gd name="connsiteY1" fmla="*/ 476590 h 2085700"/>
                <a:gd name="connsiteX2" fmla="*/ 486330 w 2545855"/>
                <a:gd name="connsiteY2" fmla="*/ 121833 h 2085700"/>
                <a:gd name="connsiteX3" fmla="*/ 867028 w 2545855"/>
                <a:gd name="connsiteY3" fmla="*/ 195859 h 2085700"/>
                <a:gd name="connsiteX4" fmla="*/ 1202480 w 2545855"/>
                <a:gd name="connsiteY4" fmla="*/ 0 h 2085700"/>
                <a:gd name="connsiteX5" fmla="*/ 1537932 w 2545855"/>
                <a:gd name="connsiteY5" fmla="*/ 195859 h 2085700"/>
                <a:gd name="connsiteX6" fmla="*/ 1940350 w 2545855"/>
                <a:gd name="connsiteY6" fmla="*/ 210638 h 2085700"/>
                <a:gd name="connsiteX7" fmla="*/ 2006663 w 2545855"/>
                <a:gd name="connsiteY7" fmla="*/ 573693 h 2085700"/>
                <a:gd name="connsiteX8" fmla="*/ 2409028 w 2545855"/>
                <a:gd name="connsiteY8" fmla="*/ 735035 h 2085700"/>
                <a:gd name="connsiteX9" fmla="*/ 2349396 w 2545855"/>
                <a:gd name="connsiteY9" fmla="*/ 1098640 h 2085700"/>
                <a:gd name="connsiteX10" fmla="*/ 2545855 w 2545855"/>
                <a:gd name="connsiteY10" fmla="*/ 1434473 h 2085700"/>
                <a:gd name="connsiteX11" fmla="*/ 2228771 w 2545855"/>
                <a:gd name="connsiteY11" fmla="*/ 1600811 h 2085700"/>
                <a:gd name="connsiteX12" fmla="*/ 2032807 w 2545855"/>
                <a:gd name="connsiteY12" fmla="*/ 1952686 h 2085700"/>
                <a:gd name="connsiteX13" fmla="*/ 1623211 w 2545855"/>
                <a:gd name="connsiteY13" fmla="*/ 1898140 h 2085700"/>
                <a:gd name="connsiteX14" fmla="*/ 1298236 w 2545855"/>
                <a:gd name="connsiteY14" fmla="*/ 2085700 h 2085700"/>
                <a:gd name="connsiteX15" fmla="*/ 1007573 w 2545855"/>
                <a:gd name="connsiteY15" fmla="*/ 1864595 h 2085700"/>
                <a:gd name="connsiteX16" fmla="*/ 623927 w 2545855"/>
                <a:gd name="connsiteY16" fmla="*/ 1851996 h 2085700"/>
                <a:gd name="connsiteX17" fmla="*/ 443852 w 2545855"/>
                <a:gd name="connsiteY17" fmla="*/ 1534722 h 2085700"/>
                <a:gd name="connsiteX18" fmla="*/ 95276 w 2545855"/>
                <a:gd name="connsiteY18" fmla="*/ 1385327 h 2085700"/>
                <a:gd name="connsiteX19" fmla="*/ 128479 w 2545855"/>
                <a:gd name="connsiteY19" fmla="*/ 1134714 h 2085700"/>
                <a:gd name="connsiteX20" fmla="*/ 0 w 2545855"/>
                <a:gd name="connsiteY20" fmla="*/ 639341 h 2085700"/>
                <a:gd name="connsiteX0" fmla="*/ 0 w 2545855"/>
                <a:gd name="connsiteY0" fmla="*/ 639341 h 2085700"/>
                <a:gd name="connsiteX1" fmla="*/ 282421 w 2545855"/>
                <a:gd name="connsiteY1" fmla="*/ 476590 h 2085700"/>
                <a:gd name="connsiteX2" fmla="*/ 486330 w 2545855"/>
                <a:gd name="connsiteY2" fmla="*/ 121833 h 2085700"/>
                <a:gd name="connsiteX3" fmla="*/ 867028 w 2545855"/>
                <a:gd name="connsiteY3" fmla="*/ 195859 h 2085700"/>
                <a:gd name="connsiteX4" fmla="*/ 1202480 w 2545855"/>
                <a:gd name="connsiteY4" fmla="*/ 0 h 2085700"/>
                <a:gd name="connsiteX5" fmla="*/ 1537932 w 2545855"/>
                <a:gd name="connsiteY5" fmla="*/ 195859 h 2085700"/>
                <a:gd name="connsiteX6" fmla="*/ 1940350 w 2545855"/>
                <a:gd name="connsiteY6" fmla="*/ 210638 h 2085700"/>
                <a:gd name="connsiteX7" fmla="*/ 2046740 w 2545855"/>
                <a:gd name="connsiteY7" fmla="*/ 572636 h 2085700"/>
                <a:gd name="connsiteX8" fmla="*/ 2409028 w 2545855"/>
                <a:gd name="connsiteY8" fmla="*/ 735035 h 2085700"/>
                <a:gd name="connsiteX9" fmla="*/ 2349396 w 2545855"/>
                <a:gd name="connsiteY9" fmla="*/ 1098640 h 2085700"/>
                <a:gd name="connsiteX10" fmla="*/ 2545855 w 2545855"/>
                <a:gd name="connsiteY10" fmla="*/ 1434473 h 2085700"/>
                <a:gd name="connsiteX11" fmla="*/ 2228771 w 2545855"/>
                <a:gd name="connsiteY11" fmla="*/ 1600811 h 2085700"/>
                <a:gd name="connsiteX12" fmla="*/ 2032807 w 2545855"/>
                <a:gd name="connsiteY12" fmla="*/ 1952686 h 2085700"/>
                <a:gd name="connsiteX13" fmla="*/ 1623211 w 2545855"/>
                <a:gd name="connsiteY13" fmla="*/ 1898140 h 2085700"/>
                <a:gd name="connsiteX14" fmla="*/ 1298236 w 2545855"/>
                <a:gd name="connsiteY14" fmla="*/ 2085700 h 2085700"/>
                <a:gd name="connsiteX15" fmla="*/ 1007573 w 2545855"/>
                <a:gd name="connsiteY15" fmla="*/ 1864595 h 2085700"/>
                <a:gd name="connsiteX16" fmla="*/ 623927 w 2545855"/>
                <a:gd name="connsiteY16" fmla="*/ 1851996 h 2085700"/>
                <a:gd name="connsiteX17" fmla="*/ 443852 w 2545855"/>
                <a:gd name="connsiteY17" fmla="*/ 1534722 h 2085700"/>
                <a:gd name="connsiteX18" fmla="*/ 95276 w 2545855"/>
                <a:gd name="connsiteY18" fmla="*/ 1385327 h 2085700"/>
                <a:gd name="connsiteX19" fmla="*/ 128479 w 2545855"/>
                <a:gd name="connsiteY19" fmla="*/ 1134714 h 2085700"/>
                <a:gd name="connsiteX20" fmla="*/ 0 w 2545855"/>
                <a:gd name="connsiteY20" fmla="*/ 639341 h 2085700"/>
                <a:gd name="connsiteX0" fmla="*/ 0 w 2545855"/>
                <a:gd name="connsiteY0" fmla="*/ 639341 h 2085700"/>
                <a:gd name="connsiteX1" fmla="*/ 282421 w 2545855"/>
                <a:gd name="connsiteY1" fmla="*/ 476590 h 2085700"/>
                <a:gd name="connsiteX2" fmla="*/ 486330 w 2545855"/>
                <a:gd name="connsiteY2" fmla="*/ 121833 h 2085700"/>
                <a:gd name="connsiteX3" fmla="*/ 867028 w 2545855"/>
                <a:gd name="connsiteY3" fmla="*/ 195859 h 2085700"/>
                <a:gd name="connsiteX4" fmla="*/ 1202480 w 2545855"/>
                <a:gd name="connsiteY4" fmla="*/ 0 h 2085700"/>
                <a:gd name="connsiteX5" fmla="*/ 1537932 w 2545855"/>
                <a:gd name="connsiteY5" fmla="*/ 195859 h 2085700"/>
                <a:gd name="connsiteX6" fmla="*/ 1891207 w 2545855"/>
                <a:gd name="connsiteY6" fmla="*/ 273430 h 2085700"/>
                <a:gd name="connsiteX7" fmla="*/ 2046740 w 2545855"/>
                <a:gd name="connsiteY7" fmla="*/ 572636 h 2085700"/>
                <a:gd name="connsiteX8" fmla="*/ 2409028 w 2545855"/>
                <a:gd name="connsiteY8" fmla="*/ 735035 h 2085700"/>
                <a:gd name="connsiteX9" fmla="*/ 2349396 w 2545855"/>
                <a:gd name="connsiteY9" fmla="*/ 1098640 h 2085700"/>
                <a:gd name="connsiteX10" fmla="*/ 2545855 w 2545855"/>
                <a:gd name="connsiteY10" fmla="*/ 1434473 h 2085700"/>
                <a:gd name="connsiteX11" fmla="*/ 2228771 w 2545855"/>
                <a:gd name="connsiteY11" fmla="*/ 1600811 h 2085700"/>
                <a:gd name="connsiteX12" fmla="*/ 2032807 w 2545855"/>
                <a:gd name="connsiteY12" fmla="*/ 1952686 h 2085700"/>
                <a:gd name="connsiteX13" fmla="*/ 1623211 w 2545855"/>
                <a:gd name="connsiteY13" fmla="*/ 1898140 h 2085700"/>
                <a:gd name="connsiteX14" fmla="*/ 1298236 w 2545855"/>
                <a:gd name="connsiteY14" fmla="*/ 2085700 h 2085700"/>
                <a:gd name="connsiteX15" fmla="*/ 1007573 w 2545855"/>
                <a:gd name="connsiteY15" fmla="*/ 1864595 h 2085700"/>
                <a:gd name="connsiteX16" fmla="*/ 623927 w 2545855"/>
                <a:gd name="connsiteY16" fmla="*/ 1851996 h 2085700"/>
                <a:gd name="connsiteX17" fmla="*/ 443852 w 2545855"/>
                <a:gd name="connsiteY17" fmla="*/ 1534722 h 2085700"/>
                <a:gd name="connsiteX18" fmla="*/ 95276 w 2545855"/>
                <a:gd name="connsiteY18" fmla="*/ 1385327 h 2085700"/>
                <a:gd name="connsiteX19" fmla="*/ 128479 w 2545855"/>
                <a:gd name="connsiteY19" fmla="*/ 1134714 h 2085700"/>
                <a:gd name="connsiteX20" fmla="*/ 0 w 2545855"/>
                <a:gd name="connsiteY20" fmla="*/ 639341 h 2085700"/>
                <a:gd name="connsiteX0" fmla="*/ 0 w 2545855"/>
                <a:gd name="connsiteY0" fmla="*/ 639341 h 2085700"/>
                <a:gd name="connsiteX1" fmla="*/ 282421 w 2545855"/>
                <a:gd name="connsiteY1" fmla="*/ 476590 h 2085700"/>
                <a:gd name="connsiteX2" fmla="*/ 486330 w 2545855"/>
                <a:gd name="connsiteY2" fmla="*/ 121833 h 2085700"/>
                <a:gd name="connsiteX3" fmla="*/ 867028 w 2545855"/>
                <a:gd name="connsiteY3" fmla="*/ 195859 h 2085700"/>
                <a:gd name="connsiteX4" fmla="*/ 1202480 w 2545855"/>
                <a:gd name="connsiteY4" fmla="*/ 0 h 2085700"/>
                <a:gd name="connsiteX5" fmla="*/ 1537932 w 2545855"/>
                <a:gd name="connsiteY5" fmla="*/ 195859 h 2085700"/>
                <a:gd name="connsiteX6" fmla="*/ 1871728 w 2545855"/>
                <a:gd name="connsiteY6" fmla="*/ 244533 h 2085700"/>
                <a:gd name="connsiteX7" fmla="*/ 2046740 w 2545855"/>
                <a:gd name="connsiteY7" fmla="*/ 572636 h 2085700"/>
                <a:gd name="connsiteX8" fmla="*/ 2409028 w 2545855"/>
                <a:gd name="connsiteY8" fmla="*/ 735035 h 2085700"/>
                <a:gd name="connsiteX9" fmla="*/ 2349396 w 2545855"/>
                <a:gd name="connsiteY9" fmla="*/ 1098640 h 2085700"/>
                <a:gd name="connsiteX10" fmla="*/ 2545855 w 2545855"/>
                <a:gd name="connsiteY10" fmla="*/ 1434473 h 2085700"/>
                <a:gd name="connsiteX11" fmla="*/ 2228771 w 2545855"/>
                <a:gd name="connsiteY11" fmla="*/ 1600811 h 2085700"/>
                <a:gd name="connsiteX12" fmla="*/ 2032807 w 2545855"/>
                <a:gd name="connsiteY12" fmla="*/ 1952686 h 2085700"/>
                <a:gd name="connsiteX13" fmla="*/ 1623211 w 2545855"/>
                <a:gd name="connsiteY13" fmla="*/ 1898140 h 2085700"/>
                <a:gd name="connsiteX14" fmla="*/ 1298236 w 2545855"/>
                <a:gd name="connsiteY14" fmla="*/ 2085700 h 2085700"/>
                <a:gd name="connsiteX15" fmla="*/ 1007573 w 2545855"/>
                <a:gd name="connsiteY15" fmla="*/ 1864595 h 2085700"/>
                <a:gd name="connsiteX16" fmla="*/ 623927 w 2545855"/>
                <a:gd name="connsiteY16" fmla="*/ 1851996 h 2085700"/>
                <a:gd name="connsiteX17" fmla="*/ 443852 w 2545855"/>
                <a:gd name="connsiteY17" fmla="*/ 1534722 h 2085700"/>
                <a:gd name="connsiteX18" fmla="*/ 95276 w 2545855"/>
                <a:gd name="connsiteY18" fmla="*/ 1385327 h 2085700"/>
                <a:gd name="connsiteX19" fmla="*/ 128479 w 2545855"/>
                <a:gd name="connsiteY19" fmla="*/ 1134714 h 2085700"/>
                <a:gd name="connsiteX20" fmla="*/ 0 w 2545855"/>
                <a:gd name="connsiteY20" fmla="*/ 639341 h 2085700"/>
                <a:gd name="connsiteX0" fmla="*/ 0 w 2545855"/>
                <a:gd name="connsiteY0" fmla="*/ 639341 h 2085700"/>
                <a:gd name="connsiteX1" fmla="*/ 282421 w 2545855"/>
                <a:gd name="connsiteY1" fmla="*/ 476590 h 2085700"/>
                <a:gd name="connsiteX2" fmla="*/ 486330 w 2545855"/>
                <a:gd name="connsiteY2" fmla="*/ 121833 h 2085700"/>
                <a:gd name="connsiteX3" fmla="*/ 867028 w 2545855"/>
                <a:gd name="connsiteY3" fmla="*/ 195859 h 2085700"/>
                <a:gd name="connsiteX4" fmla="*/ 1202480 w 2545855"/>
                <a:gd name="connsiteY4" fmla="*/ 0 h 2085700"/>
                <a:gd name="connsiteX5" fmla="*/ 1537932 w 2545855"/>
                <a:gd name="connsiteY5" fmla="*/ 195859 h 2085700"/>
                <a:gd name="connsiteX6" fmla="*/ 1871728 w 2545855"/>
                <a:gd name="connsiteY6" fmla="*/ 244533 h 2085700"/>
                <a:gd name="connsiteX7" fmla="*/ 2064808 w 2545855"/>
                <a:gd name="connsiteY7" fmla="*/ 548096 h 2085700"/>
                <a:gd name="connsiteX8" fmla="*/ 2409028 w 2545855"/>
                <a:gd name="connsiteY8" fmla="*/ 735035 h 2085700"/>
                <a:gd name="connsiteX9" fmla="*/ 2349396 w 2545855"/>
                <a:gd name="connsiteY9" fmla="*/ 1098640 h 2085700"/>
                <a:gd name="connsiteX10" fmla="*/ 2545855 w 2545855"/>
                <a:gd name="connsiteY10" fmla="*/ 1434473 h 2085700"/>
                <a:gd name="connsiteX11" fmla="*/ 2228771 w 2545855"/>
                <a:gd name="connsiteY11" fmla="*/ 1600811 h 2085700"/>
                <a:gd name="connsiteX12" fmla="*/ 2032807 w 2545855"/>
                <a:gd name="connsiteY12" fmla="*/ 1952686 h 2085700"/>
                <a:gd name="connsiteX13" fmla="*/ 1623211 w 2545855"/>
                <a:gd name="connsiteY13" fmla="*/ 1898140 h 2085700"/>
                <a:gd name="connsiteX14" fmla="*/ 1298236 w 2545855"/>
                <a:gd name="connsiteY14" fmla="*/ 2085700 h 2085700"/>
                <a:gd name="connsiteX15" fmla="*/ 1007573 w 2545855"/>
                <a:gd name="connsiteY15" fmla="*/ 1864595 h 2085700"/>
                <a:gd name="connsiteX16" fmla="*/ 623927 w 2545855"/>
                <a:gd name="connsiteY16" fmla="*/ 1851996 h 2085700"/>
                <a:gd name="connsiteX17" fmla="*/ 443852 w 2545855"/>
                <a:gd name="connsiteY17" fmla="*/ 1534722 h 2085700"/>
                <a:gd name="connsiteX18" fmla="*/ 95276 w 2545855"/>
                <a:gd name="connsiteY18" fmla="*/ 1385327 h 2085700"/>
                <a:gd name="connsiteX19" fmla="*/ 128479 w 2545855"/>
                <a:gd name="connsiteY19" fmla="*/ 1134714 h 2085700"/>
                <a:gd name="connsiteX20" fmla="*/ 0 w 2545855"/>
                <a:gd name="connsiteY20" fmla="*/ 639341 h 2085700"/>
                <a:gd name="connsiteX0" fmla="*/ 0 w 2545855"/>
                <a:gd name="connsiteY0" fmla="*/ 639341 h 2085700"/>
                <a:gd name="connsiteX1" fmla="*/ 282421 w 2545855"/>
                <a:gd name="connsiteY1" fmla="*/ 476590 h 2085700"/>
                <a:gd name="connsiteX2" fmla="*/ 486330 w 2545855"/>
                <a:gd name="connsiteY2" fmla="*/ 121833 h 2085700"/>
                <a:gd name="connsiteX3" fmla="*/ 867028 w 2545855"/>
                <a:gd name="connsiteY3" fmla="*/ 195859 h 2085700"/>
                <a:gd name="connsiteX4" fmla="*/ 1202480 w 2545855"/>
                <a:gd name="connsiteY4" fmla="*/ 0 h 2085700"/>
                <a:gd name="connsiteX5" fmla="*/ 1519094 w 2545855"/>
                <a:gd name="connsiteY5" fmla="*/ 292610 h 2085700"/>
                <a:gd name="connsiteX6" fmla="*/ 1871728 w 2545855"/>
                <a:gd name="connsiteY6" fmla="*/ 244533 h 2085700"/>
                <a:gd name="connsiteX7" fmla="*/ 2064808 w 2545855"/>
                <a:gd name="connsiteY7" fmla="*/ 548096 h 2085700"/>
                <a:gd name="connsiteX8" fmla="*/ 2409028 w 2545855"/>
                <a:gd name="connsiteY8" fmla="*/ 735035 h 2085700"/>
                <a:gd name="connsiteX9" fmla="*/ 2349396 w 2545855"/>
                <a:gd name="connsiteY9" fmla="*/ 1098640 h 2085700"/>
                <a:gd name="connsiteX10" fmla="*/ 2545855 w 2545855"/>
                <a:gd name="connsiteY10" fmla="*/ 1434473 h 2085700"/>
                <a:gd name="connsiteX11" fmla="*/ 2228771 w 2545855"/>
                <a:gd name="connsiteY11" fmla="*/ 1600811 h 2085700"/>
                <a:gd name="connsiteX12" fmla="*/ 2032807 w 2545855"/>
                <a:gd name="connsiteY12" fmla="*/ 1952686 h 2085700"/>
                <a:gd name="connsiteX13" fmla="*/ 1623211 w 2545855"/>
                <a:gd name="connsiteY13" fmla="*/ 1898140 h 2085700"/>
                <a:gd name="connsiteX14" fmla="*/ 1298236 w 2545855"/>
                <a:gd name="connsiteY14" fmla="*/ 2085700 h 2085700"/>
                <a:gd name="connsiteX15" fmla="*/ 1007573 w 2545855"/>
                <a:gd name="connsiteY15" fmla="*/ 1864595 h 2085700"/>
                <a:gd name="connsiteX16" fmla="*/ 623927 w 2545855"/>
                <a:gd name="connsiteY16" fmla="*/ 1851996 h 2085700"/>
                <a:gd name="connsiteX17" fmla="*/ 443852 w 2545855"/>
                <a:gd name="connsiteY17" fmla="*/ 1534722 h 2085700"/>
                <a:gd name="connsiteX18" fmla="*/ 95276 w 2545855"/>
                <a:gd name="connsiteY18" fmla="*/ 1385327 h 2085700"/>
                <a:gd name="connsiteX19" fmla="*/ 128479 w 2545855"/>
                <a:gd name="connsiteY19" fmla="*/ 1134714 h 2085700"/>
                <a:gd name="connsiteX20" fmla="*/ 0 w 2545855"/>
                <a:gd name="connsiteY20" fmla="*/ 639341 h 2085700"/>
                <a:gd name="connsiteX0" fmla="*/ 0 w 2545855"/>
                <a:gd name="connsiteY0" fmla="*/ 639341 h 2085700"/>
                <a:gd name="connsiteX1" fmla="*/ 282421 w 2545855"/>
                <a:gd name="connsiteY1" fmla="*/ 476590 h 2085700"/>
                <a:gd name="connsiteX2" fmla="*/ 486330 w 2545855"/>
                <a:gd name="connsiteY2" fmla="*/ 121833 h 2085700"/>
                <a:gd name="connsiteX3" fmla="*/ 867028 w 2545855"/>
                <a:gd name="connsiteY3" fmla="*/ 195859 h 2085700"/>
                <a:gd name="connsiteX4" fmla="*/ 1202480 w 2545855"/>
                <a:gd name="connsiteY4" fmla="*/ 0 h 2085700"/>
                <a:gd name="connsiteX5" fmla="*/ 1491670 w 2545855"/>
                <a:gd name="connsiteY5" fmla="*/ 266597 h 2085700"/>
                <a:gd name="connsiteX6" fmla="*/ 1871728 w 2545855"/>
                <a:gd name="connsiteY6" fmla="*/ 244533 h 2085700"/>
                <a:gd name="connsiteX7" fmla="*/ 2064808 w 2545855"/>
                <a:gd name="connsiteY7" fmla="*/ 548096 h 2085700"/>
                <a:gd name="connsiteX8" fmla="*/ 2409028 w 2545855"/>
                <a:gd name="connsiteY8" fmla="*/ 735035 h 2085700"/>
                <a:gd name="connsiteX9" fmla="*/ 2349396 w 2545855"/>
                <a:gd name="connsiteY9" fmla="*/ 1098640 h 2085700"/>
                <a:gd name="connsiteX10" fmla="*/ 2545855 w 2545855"/>
                <a:gd name="connsiteY10" fmla="*/ 1434473 h 2085700"/>
                <a:gd name="connsiteX11" fmla="*/ 2228771 w 2545855"/>
                <a:gd name="connsiteY11" fmla="*/ 1600811 h 2085700"/>
                <a:gd name="connsiteX12" fmla="*/ 2032807 w 2545855"/>
                <a:gd name="connsiteY12" fmla="*/ 1952686 h 2085700"/>
                <a:gd name="connsiteX13" fmla="*/ 1623211 w 2545855"/>
                <a:gd name="connsiteY13" fmla="*/ 1898140 h 2085700"/>
                <a:gd name="connsiteX14" fmla="*/ 1298236 w 2545855"/>
                <a:gd name="connsiteY14" fmla="*/ 2085700 h 2085700"/>
                <a:gd name="connsiteX15" fmla="*/ 1007573 w 2545855"/>
                <a:gd name="connsiteY15" fmla="*/ 1864595 h 2085700"/>
                <a:gd name="connsiteX16" fmla="*/ 623927 w 2545855"/>
                <a:gd name="connsiteY16" fmla="*/ 1851996 h 2085700"/>
                <a:gd name="connsiteX17" fmla="*/ 443852 w 2545855"/>
                <a:gd name="connsiteY17" fmla="*/ 1534722 h 2085700"/>
                <a:gd name="connsiteX18" fmla="*/ 95276 w 2545855"/>
                <a:gd name="connsiteY18" fmla="*/ 1385327 h 2085700"/>
                <a:gd name="connsiteX19" fmla="*/ 128479 w 2545855"/>
                <a:gd name="connsiteY19" fmla="*/ 1134714 h 2085700"/>
                <a:gd name="connsiteX20" fmla="*/ 0 w 2545855"/>
                <a:gd name="connsiteY20" fmla="*/ 639341 h 2085700"/>
                <a:gd name="connsiteX0" fmla="*/ 0 w 2545855"/>
                <a:gd name="connsiteY0" fmla="*/ 558833 h 2005192"/>
                <a:gd name="connsiteX1" fmla="*/ 282421 w 2545855"/>
                <a:gd name="connsiteY1" fmla="*/ 396082 h 2005192"/>
                <a:gd name="connsiteX2" fmla="*/ 486330 w 2545855"/>
                <a:gd name="connsiteY2" fmla="*/ 41325 h 2005192"/>
                <a:gd name="connsiteX3" fmla="*/ 867028 w 2545855"/>
                <a:gd name="connsiteY3" fmla="*/ 115351 h 2005192"/>
                <a:gd name="connsiteX4" fmla="*/ 1191236 w 2545855"/>
                <a:gd name="connsiteY4" fmla="*/ 0 h 2005192"/>
                <a:gd name="connsiteX5" fmla="*/ 1491670 w 2545855"/>
                <a:gd name="connsiteY5" fmla="*/ 186089 h 2005192"/>
                <a:gd name="connsiteX6" fmla="*/ 1871728 w 2545855"/>
                <a:gd name="connsiteY6" fmla="*/ 164025 h 2005192"/>
                <a:gd name="connsiteX7" fmla="*/ 2064808 w 2545855"/>
                <a:gd name="connsiteY7" fmla="*/ 467588 h 2005192"/>
                <a:gd name="connsiteX8" fmla="*/ 2409028 w 2545855"/>
                <a:gd name="connsiteY8" fmla="*/ 654527 h 2005192"/>
                <a:gd name="connsiteX9" fmla="*/ 2349396 w 2545855"/>
                <a:gd name="connsiteY9" fmla="*/ 1018132 h 2005192"/>
                <a:gd name="connsiteX10" fmla="*/ 2545855 w 2545855"/>
                <a:gd name="connsiteY10" fmla="*/ 1353965 h 2005192"/>
                <a:gd name="connsiteX11" fmla="*/ 2228771 w 2545855"/>
                <a:gd name="connsiteY11" fmla="*/ 1520303 h 2005192"/>
                <a:gd name="connsiteX12" fmla="*/ 2032807 w 2545855"/>
                <a:gd name="connsiteY12" fmla="*/ 1872178 h 2005192"/>
                <a:gd name="connsiteX13" fmla="*/ 1623211 w 2545855"/>
                <a:gd name="connsiteY13" fmla="*/ 1817632 h 2005192"/>
                <a:gd name="connsiteX14" fmla="*/ 1298236 w 2545855"/>
                <a:gd name="connsiteY14" fmla="*/ 2005192 h 2005192"/>
                <a:gd name="connsiteX15" fmla="*/ 1007573 w 2545855"/>
                <a:gd name="connsiteY15" fmla="*/ 1784087 h 2005192"/>
                <a:gd name="connsiteX16" fmla="*/ 623927 w 2545855"/>
                <a:gd name="connsiteY16" fmla="*/ 1771488 h 2005192"/>
                <a:gd name="connsiteX17" fmla="*/ 443852 w 2545855"/>
                <a:gd name="connsiteY17" fmla="*/ 1454214 h 2005192"/>
                <a:gd name="connsiteX18" fmla="*/ 95276 w 2545855"/>
                <a:gd name="connsiteY18" fmla="*/ 1304819 h 2005192"/>
                <a:gd name="connsiteX19" fmla="*/ 128479 w 2545855"/>
                <a:gd name="connsiteY19" fmla="*/ 1054206 h 2005192"/>
                <a:gd name="connsiteX20" fmla="*/ 0 w 2545855"/>
                <a:gd name="connsiteY20" fmla="*/ 558833 h 2005192"/>
                <a:gd name="connsiteX0" fmla="*/ 0 w 2545855"/>
                <a:gd name="connsiteY0" fmla="*/ 604677 h 2051036"/>
                <a:gd name="connsiteX1" fmla="*/ 282421 w 2545855"/>
                <a:gd name="connsiteY1" fmla="*/ 441926 h 2051036"/>
                <a:gd name="connsiteX2" fmla="*/ 486330 w 2545855"/>
                <a:gd name="connsiteY2" fmla="*/ 87169 h 2051036"/>
                <a:gd name="connsiteX3" fmla="*/ 867028 w 2545855"/>
                <a:gd name="connsiteY3" fmla="*/ 161195 h 2051036"/>
                <a:gd name="connsiteX4" fmla="*/ 1206069 w 2545855"/>
                <a:gd name="connsiteY4" fmla="*/ 0 h 2051036"/>
                <a:gd name="connsiteX5" fmla="*/ 1491670 w 2545855"/>
                <a:gd name="connsiteY5" fmla="*/ 231933 h 2051036"/>
                <a:gd name="connsiteX6" fmla="*/ 1871728 w 2545855"/>
                <a:gd name="connsiteY6" fmla="*/ 209869 h 2051036"/>
                <a:gd name="connsiteX7" fmla="*/ 2064808 w 2545855"/>
                <a:gd name="connsiteY7" fmla="*/ 513432 h 2051036"/>
                <a:gd name="connsiteX8" fmla="*/ 2409028 w 2545855"/>
                <a:gd name="connsiteY8" fmla="*/ 700371 h 2051036"/>
                <a:gd name="connsiteX9" fmla="*/ 2349396 w 2545855"/>
                <a:gd name="connsiteY9" fmla="*/ 1063976 h 2051036"/>
                <a:gd name="connsiteX10" fmla="*/ 2545855 w 2545855"/>
                <a:gd name="connsiteY10" fmla="*/ 1399809 h 2051036"/>
                <a:gd name="connsiteX11" fmla="*/ 2228771 w 2545855"/>
                <a:gd name="connsiteY11" fmla="*/ 1566147 h 2051036"/>
                <a:gd name="connsiteX12" fmla="*/ 2032807 w 2545855"/>
                <a:gd name="connsiteY12" fmla="*/ 1918022 h 2051036"/>
                <a:gd name="connsiteX13" fmla="*/ 1623211 w 2545855"/>
                <a:gd name="connsiteY13" fmla="*/ 1863476 h 2051036"/>
                <a:gd name="connsiteX14" fmla="*/ 1298236 w 2545855"/>
                <a:gd name="connsiteY14" fmla="*/ 2051036 h 2051036"/>
                <a:gd name="connsiteX15" fmla="*/ 1007573 w 2545855"/>
                <a:gd name="connsiteY15" fmla="*/ 1829931 h 2051036"/>
                <a:gd name="connsiteX16" fmla="*/ 623927 w 2545855"/>
                <a:gd name="connsiteY16" fmla="*/ 1817332 h 2051036"/>
                <a:gd name="connsiteX17" fmla="*/ 443852 w 2545855"/>
                <a:gd name="connsiteY17" fmla="*/ 1500058 h 2051036"/>
                <a:gd name="connsiteX18" fmla="*/ 95276 w 2545855"/>
                <a:gd name="connsiteY18" fmla="*/ 1350663 h 2051036"/>
                <a:gd name="connsiteX19" fmla="*/ 128479 w 2545855"/>
                <a:gd name="connsiteY19" fmla="*/ 1100050 h 2051036"/>
                <a:gd name="connsiteX20" fmla="*/ 0 w 2545855"/>
                <a:gd name="connsiteY20" fmla="*/ 604677 h 20510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545855" h="2051036">
                  <a:moveTo>
                    <a:pt x="0" y="604677"/>
                  </a:moveTo>
                  <a:lnTo>
                    <a:pt x="282421" y="441926"/>
                  </a:lnTo>
                  <a:lnTo>
                    <a:pt x="486330" y="87169"/>
                  </a:lnTo>
                  <a:lnTo>
                    <a:pt x="867028" y="161195"/>
                  </a:lnTo>
                  <a:lnTo>
                    <a:pt x="1206069" y="0"/>
                  </a:lnTo>
                  <a:lnTo>
                    <a:pt x="1491670" y="231933"/>
                  </a:lnTo>
                  <a:lnTo>
                    <a:pt x="1871728" y="209869"/>
                  </a:lnTo>
                  <a:lnTo>
                    <a:pt x="2064808" y="513432"/>
                  </a:lnTo>
                  <a:lnTo>
                    <a:pt x="2409028" y="700371"/>
                  </a:lnTo>
                  <a:lnTo>
                    <a:pt x="2349396" y="1063976"/>
                  </a:lnTo>
                  <a:lnTo>
                    <a:pt x="2545855" y="1399809"/>
                  </a:lnTo>
                  <a:lnTo>
                    <a:pt x="2228771" y="1566147"/>
                  </a:lnTo>
                  <a:lnTo>
                    <a:pt x="2032807" y="1918022"/>
                  </a:lnTo>
                  <a:lnTo>
                    <a:pt x="1623211" y="1863476"/>
                  </a:lnTo>
                  <a:lnTo>
                    <a:pt x="1298236" y="2051036"/>
                  </a:lnTo>
                  <a:lnTo>
                    <a:pt x="1007573" y="1829931"/>
                  </a:lnTo>
                  <a:lnTo>
                    <a:pt x="623927" y="1817332"/>
                  </a:lnTo>
                  <a:lnTo>
                    <a:pt x="443852" y="1500058"/>
                  </a:lnTo>
                  <a:lnTo>
                    <a:pt x="95276" y="1350663"/>
                  </a:lnTo>
                  <a:lnTo>
                    <a:pt x="128479" y="1100050"/>
                  </a:lnTo>
                  <a:lnTo>
                    <a:pt x="0" y="604677"/>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1219170">
                <a:buClr>
                  <a:srgbClr val="000000"/>
                </a:buClr>
              </a:pPr>
              <a:endParaRPr lang="zh-CN" altLang="en-US" sz="1867" kern="0">
                <a:solidFill>
                  <a:srgbClr val="FFFFFF"/>
                </a:solidFill>
                <a:latin typeface="Arial"/>
                <a:ea typeface="宋体" panose="02010600030101010101" pitchFamily="2" charset="-122"/>
                <a:cs typeface="+mn-ea"/>
                <a:sym typeface="+mn-lt"/>
              </a:endParaRPr>
            </a:p>
          </p:txBody>
        </p:sp>
        <p:grpSp>
          <p:nvGrpSpPr>
            <p:cNvPr id="4" name="组合 11">
              <a:extLst>
                <a:ext uri="{FF2B5EF4-FFF2-40B4-BE49-F238E27FC236}">
                  <a16:creationId xmlns:a16="http://schemas.microsoft.com/office/drawing/2014/main" id="{1976E44D-A622-8E5B-0321-170A435E1C07}"/>
                </a:ext>
              </a:extLst>
            </p:cNvPr>
            <p:cNvGrpSpPr/>
            <p:nvPr/>
          </p:nvGrpSpPr>
          <p:grpSpPr>
            <a:xfrm>
              <a:off x="1710014" y="3744372"/>
              <a:ext cx="3059592" cy="2355562"/>
              <a:chOff x="1710014" y="3744372"/>
              <a:chExt cx="3059592" cy="2355562"/>
            </a:xfrm>
          </p:grpSpPr>
          <p:pic>
            <p:nvPicPr>
              <p:cNvPr id="5" name="图片 12">
                <a:extLst>
                  <a:ext uri="{FF2B5EF4-FFF2-40B4-BE49-F238E27FC236}">
                    <a16:creationId xmlns:a16="http://schemas.microsoft.com/office/drawing/2014/main" id="{CDA2DF49-1F82-E537-1047-E7AC82B15307}"/>
                  </a:ext>
                </a:extLst>
              </p:cNvPr>
              <p:cNvPicPr>
                <a:picLocks noChangeAspect="1"/>
              </p:cNvPicPr>
              <p:nvPr/>
            </p:nvPicPr>
            <p:blipFill>
              <a:blip r:embed="rId9" cstate="screen">
                <a:extLst>
                  <a:ext uri="{28A0092B-C50C-407E-A947-70E740481C1C}">
                    <a14:useLocalDpi xmlns:a14="http://schemas.microsoft.com/office/drawing/2010/main"/>
                  </a:ext>
                </a:extLst>
              </a:blip>
              <a:stretch>
                <a:fillRect/>
              </a:stretch>
            </p:blipFill>
            <p:spPr>
              <a:xfrm>
                <a:off x="1710014" y="3744372"/>
                <a:ext cx="3059592" cy="2355562"/>
              </a:xfrm>
              <a:prstGeom prst="rect">
                <a:avLst/>
              </a:prstGeom>
            </p:spPr>
          </p:pic>
          <p:sp>
            <p:nvSpPr>
              <p:cNvPr id="6" name="文本框 14">
                <a:extLst>
                  <a:ext uri="{FF2B5EF4-FFF2-40B4-BE49-F238E27FC236}">
                    <a16:creationId xmlns:a16="http://schemas.microsoft.com/office/drawing/2014/main" id="{1721D1D4-33B6-6D5E-94EA-643AF0622416}"/>
                  </a:ext>
                </a:extLst>
              </p:cNvPr>
              <p:cNvSpPr txBox="1"/>
              <p:nvPr/>
            </p:nvSpPr>
            <p:spPr>
              <a:xfrm rot="21287494">
                <a:off x="2252376" y="4310956"/>
                <a:ext cx="1988068" cy="1428663"/>
              </a:xfrm>
              <a:prstGeom prst="rect">
                <a:avLst/>
              </a:prstGeom>
              <a:noFill/>
            </p:spPr>
            <p:txBody>
              <a:bodyPr wrap="square" rtlCol="0">
                <a:spAutoFit/>
              </a:bodyPr>
              <a:lstStyle/>
              <a:p>
                <a:pPr algn="ctr">
                  <a:spcAft>
                    <a:spcPts val="800"/>
                  </a:spcAft>
                </a:pPr>
                <a:r>
                  <a:rPr lang="vi-VN" sz="40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Xác định chủ thể trữ tình và nội dung bao quát của bài thơ (HS thảo luận theo </a:t>
                </a:r>
                <a:r>
                  <a:rPr lang="vi-VN" sz="4000" b="1"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PHT số 4</a:t>
                </a:r>
                <a:r>
                  <a:rPr lang="vi-VN" sz="4000" dirty="0">
                    <a:solidFill>
                      <a:srgbClr val="000000"/>
                    </a:solidFill>
                    <a:effectLst/>
                    <a:latin typeface="Times New Roman" panose="02020603050405020304" pitchFamily="18" charset="0"/>
                    <a:ea typeface="Calibri" panose="020F0502020204030204" pitchFamily="34" charset="0"/>
                    <a:cs typeface="Times New Roman" panose="02020603050405020304" pitchFamily="18" charset="0"/>
                  </a:rPr>
                  <a:t>)</a:t>
                </a:r>
                <a:endParaRPr lang="en-SG" sz="4000" dirty="0">
                  <a:effectLst/>
                  <a:latin typeface="Calibri" panose="020F0502020204030204" pitchFamily="34" charset="0"/>
                  <a:ea typeface="Calibri" panose="020F0502020204030204" pitchFamily="34" charset="0"/>
                  <a:cs typeface="Times New Roman" panose="02020603050405020304" pitchFamily="18" charset="0"/>
                </a:endParaRPr>
              </a:p>
            </p:txBody>
          </p:sp>
        </p:grpSp>
      </p:grpSp>
    </p:spTree>
    <p:custDataLst>
      <p:tags r:id="rId1"/>
    </p:custDataLst>
    <p:extLst>
      <p:ext uri="{BB962C8B-B14F-4D97-AF65-F5344CB8AC3E}">
        <p14:creationId xmlns:p14="http://schemas.microsoft.com/office/powerpoint/2010/main" val="234546192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900" decel="100000" fill="hold"/>
                                        <p:tgtEl>
                                          <p:spTgt spid="2"/>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D191726-6ADF-8C60-8C77-FCF8F868382B}"/>
              </a:ext>
            </a:extLst>
          </p:cNvPr>
          <p:cNvPicPr>
            <a:picLocks noChangeAspect="1"/>
          </p:cNvPicPr>
          <p:nvPr/>
        </p:nvPicPr>
        <p:blipFill>
          <a:blip r:embed="rId4"/>
          <a:stretch>
            <a:fillRect/>
          </a:stretch>
        </p:blipFill>
        <p:spPr>
          <a:xfrm>
            <a:off x="0" y="0"/>
            <a:ext cx="12192000" cy="6858000"/>
          </a:xfrm>
          <a:prstGeom prst="rect">
            <a:avLst/>
          </a:prstGeom>
        </p:spPr>
      </p:pic>
      <p:pic>
        <p:nvPicPr>
          <p:cNvPr id="4" name="图片 20" descr="6">
            <a:extLst>
              <a:ext uri="{FF2B5EF4-FFF2-40B4-BE49-F238E27FC236}">
                <a16:creationId xmlns:a16="http://schemas.microsoft.com/office/drawing/2014/main" id="{A36B6668-DC86-2DB0-9475-3562D8731BAA}"/>
              </a:ext>
            </a:extLst>
          </p:cNvPr>
          <p:cNvPicPr>
            <a:picLocks noChangeAspect="1"/>
          </p:cNvPicPr>
          <p:nvPr/>
        </p:nvPicPr>
        <p:blipFill>
          <a:blip r:embed="rId5"/>
          <a:srcRect l="75468" t="28111" r="-213" b="26538"/>
          <a:stretch>
            <a:fillRect/>
          </a:stretch>
        </p:blipFill>
        <p:spPr>
          <a:xfrm>
            <a:off x="3530077" y="2150628"/>
            <a:ext cx="722562" cy="744918"/>
          </a:xfrm>
          <a:prstGeom prst="rect">
            <a:avLst/>
          </a:prstGeom>
        </p:spPr>
      </p:pic>
      <p:pic>
        <p:nvPicPr>
          <p:cNvPr id="6" name="Picture 5" descr="A painting of a pagoda&#10;&#10;Description automatically generated">
            <a:extLst>
              <a:ext uri="{FF2B5EF4-FFF2-40B4-BE49-F238E27FC236}">
                <a16:creationId xmlns:a16="http://schemas.microsoft.com/office/drawing/2014/main" id="{FC2FAE96-7B88-C112-6D85-7E9D9061FBFD}"/>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1290462" y="2770496"/>
            <a:ext cx="4247530" cy="5559695"/>
          </a:xfrm>
          <a:prstGeom prst="rect">
            <a:avLst/>
          </a:prstGeom>
        </p:spPr>
      </p:pic>
      <p:pic>
        <p:nvPicPr>
          <p:cNvPr id="7" name="Picture 6">
            <a:extLst>
              <a:ext uri="{FF2B5EF4-FFF2-40B4-BE49-F238E27FC236}">
                <a16:creationId xmlns:a16="http://schemas.microsoft.com/office/drawing/2014/main" id="{392036EA-9C4E-391A-5874-CA4DD36DFC0A}"/>
              </a:ext>
            </a:extLst>
          </p:cNvPr>
          <p:cNvPicPr>
            <a:picLocks noChangeAspect="1"/>
          </p:cNvPicPr>
          <p:nvPr/>
        </p:nvPicPr>
        <p:blipFill rotWithShape="1">
          <a:blip r:embed="rId7"/>
          <a:srcRect t="-1728" r="42191" b="-1"/>
          <a:stretch/>
        </p:blipFill>
        <p:spPr>
          <a:xfrm>
            <a:off x="-135891" y="4650252"/>
            <a:ext cx="1938387" cy="2381423"/>
          </a:xfrm>
          <a:prstGeom prst="rect">
            <a:avLst/>
          </a:prstGeom>
        </p:spPr>
      </p:pic>
      <p:sp>
        <p:nvSpPr>
          <p:cNvPr id="13" name="TextBox 12">
            <a:extLst>
              <a:ext uri="{FF2B5EF4-FFF2-40B4-BE49-F238E27FC236}">
                <a16:creationId xmlns:a16="http://schemas.microsoft.com/office/drawing/2014/main" id="{3E503F0D-E809-5996-E554-005A0AD5B906}"/>
              </a:ext>
            </a:extLst>
          </p:cNvPr>
          <p:cNvSpPr txBox="1"/>
          <p:nvPr/>
        </p:nvSpPr>
        <p:spPr>
          <a:xfrm>
            <a:off x="-28755" y="2105561"/>
            <a:ext cx="1692912" cy="1323439"/>
          </a:xfrm>
          <a:prstGeom prst="rect">
            <a:avLst/>
          </a:prstGeom>
          <a:noFill/>
        </p:spPr>
        <p:txBody>
          <a:bodyPr wrap="square">
            <a:spAutoFit/>
          </a:bodyPr>
          <a:lstStyle/>
          <a:p>
            <a:pPr marL="0" marR="8890" lvl="0" indent="0" algn="ctr" defTabSz="914354" rtl="0" eaLnBrk="1" fontAlgn="auto" latinLnBrk="0" hangingPunct="1">
              <a:lnSpc>
                <a:spcPct val="100000"/>
              </a:lnSpc>
              <a:spcBef>
                <a:spcPts val="0"/>
              </a:spcBef>
              <a:spcAft>
                <a:spcPts val="240"/>
              </a:spcAft>
              <a:buClrTx/>
              <a:buSzTx/>
              <a:buFontTx/>
              <a:buNone/>
              <a:tabLst/>
              <a:defRPr/>
            </a:pPr>
            <a:r>
              <a:rPr kumimoji="0" lang="en-GB" sz="40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PHT: …</a:t>
            </a:r>
          </a:p>
        </p:txBody>
      </p:sp>
      <p:graphicFrame>
        <p:nvGraphicFramePr>
          <p:cNvPr id="3" name="Table 2">
            <a:extLst>
              <a:ext uri="{FF2B5EF4-FFF2-40B4-BE49-F238E27FC236}">
                <a16:creationId xmlns:a16="http://schemas.microsoft.com/office/drawing/2014/main" id="{7E9AD8C1-DFFF-1C94-A252-1FF88051A1E1}"/>
              </a:ext>
            </a:extLst>
          </p:cNvPr>
          <p:cNvGraphicFramePr>
            <a:graphicFrameLocks noGrp="1"/>
          </p:cNvGraphicFramePr>
          <p:nvPr>
            <p:extLst>
              <p:ext uri="{D42A27DB-BD31-4B8C-83A1-F6EECF244321}">
                <p14:modId xmlns:p14="http://schemas.microsoft.com/office/powerpoint/2010/main" val="3313505756"/>
              </p:ext>
            </p:extLst>
          </p:nvPr>
        </p:nvGraphicFramePr>
        <p:xfrm>
          <a:off x="1692912" y="333370"/>
          <a:ext cx="10112401" cy="6177280"/>
        </p:xfrm>
        <a:graphic>
          <a:graphicData uri="http://schemas.openxmlformats.org/drawingml/2006/table">
            <a:tbl>
              <a:tblPr firstRow="1" firstCol="1" bandRow="1">
                <a:tableStyleId>{10A1B5D5-9B99-4C35-A422-299274C87663}</a:tableStyleId>
              </a:tblPr>
              <a:tblGrid>
                <a:gridCol w="4939900">
                  <a:extLst>
                    <a:ext uri="{9D8B030D-6E8A-4147-A177-3AD203B41FA5}">
                      <a16:colId xmlns:a16="http://schemas.microsoft.com/office/drawing/2014/main" val="2217293408"/>
                    </a:ext>
                  </a:extLst>
                </a:gridCol>
                <a:gridCol w="2578066">
                  <a:extLst>
                    <a:ext uri="{9D8B030D-6E8A-4147-A177-3AD203B41FA5}">
                      <a16:colId xmlns:a16="http://schemas.microsoft.com/office/drawing/2014/main" val="2027463037"/>
                    </a:ext>
                  </a:extLst>
                </a:gridCol>
                <a:gridCol w="2594435">
                  <a:extLst>
                    <a:ext uri="{9D8B030D-6E8A-4147-A177-3AD203B41FA5}">
                      <a16:colId xmlns:a16="http://schemas.microsoft.com/office/drawing/2014/main" val="2725922918"/>
                    </a:ext>
                  </a:extLst>
                </a:gridCol>
              </a:tblGrid>
              <a:tr h="0">
                <a:tc>
                  <a:txBody>
                    <a:bodyPr/>
                    <a:lstStyle/>
                    <a:p>
                      <a:pPr indent="-16510" algn="ctr">
                        <a:lnSpc>
                          <a:spcPct val="100000"/>
                        </a:lnSpc>
                        <a:spcAft>
                          <a:spcPts val="800"/>
                        </a:spcAft>
                      </a:pPr>
                      <a:r>
                        <a:rPr lang="vi-VN" sz="2800">
                          <a:effectLst/>
                          <a:latin typeface="+mj-lt"/>
                        </a:rPr>
                        <a:t>Chủ thể trữ tình</a:t>
                      </a:r>
                      <a:endParaRPr lang="en-SG" sz="2000">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r>
                        <a:rPr lang="vi-VN" sz="2800">
                          <a:effectLst/>
                          <a:latin typeface="+mj-lt"/>
                        </a:rPr>
                        <a:t>Chủ thể trữ tình của Hoàng hạc lâu</a:t>
                      </a:r>
                      <a:endParaRPr lang="en-SG" sz="2000">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r>
                        <a:rPr lang="vi-VN" sz="2800">
                          <a:effectLst/>
                          <a:latin typeface="+mj-lt"/>
                        </a:rPr>
                        <a:t>Nội dung bao quát của Hoàng hạc lâu</a:t>
                      </a:r>
                      <a:endParaRPr lang="en-SG" sz="2000">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90619675"/>
                  </a:ext>
                </a:extLst>
              </a:tr>
              <a:tr h="0">
                <a:tc>
                  <a:txBody>
                    <a:bodyPr/>
                    <a:lstStyle/>
                    <a:p>
                      <a:pPr algn="just">
                        <a:lnSpc>
                          <a:spcPct val="100000"/>
                        </a:lnSpc>
                        <a:spcAft>
                          <a:spcPts val="800"/>
                        </a:spcAft>
                      </a:pPr>
                      <a:r>
                        <a:rPr lang="vi-VN" sz="2800" b="0" dirty="0">
                          <a:effectLst/>
                          <a:latin typeface="+mj-lt"/>
                        </a:rPr>
                        <a:t>– Chỉ người thể hiện thái độ, cảm xúc, tư tưởng của mình trong suốt VB thơ. </a:t>
                      </a:r>
                      <a:endParaRPr lang="en-SG" sz="2000" b="0" dirty="0">
                        <a:effectLst/>
                        <a:latin typeface="+mj-lt"/>
                      </a:endParaRPr>
                    </a:p>
                    <a:p>
                      <a:pPr algn="just">
                        <a:lnSpc>
                          <a:spcPct val="100000"/>
                        </a:lnSpc>
                        <a:spcAft>
                          <a:spcPts val="800"/>
                        </a:spcAft>
                      </a:pPr>
                      <a:r>
                        <a:rPr lang="vi-VN" sz="2800" b="0" dirty="0">
                          <a:effectLst/>
                          <a:latin typeface="+mj-lt"/>
                        </a:rPr>
                        <a:t>– Thường xuất hiện trực tiếp với các đại từ nhân xưng: “tôi”, “ta”, “chúng ta”, “anh”, “em” hoặc nhập vai vào một nhân vật nào đó, cũng có thể là “chủ thể ẩn”. </a:t>
                      </a:r>
                      <a:endParaRPr lang="en-SG" sz="2000" b="0" dirty="0">
                        <a:effectLst/>
                        <a:latin typeface="+mj-lt"/>
                      </a:endParaRPr>
                    </a:p>
                    <a:p>
                      <a:pPr algn="just">
                        <a:lnSpc>
                          <a:spcPct val="100000"/>
                        </a:lnSpc>
                        <a:spcAft>
                          <a:spcPts val="800"/>
                        </a:spcAft>
                      </a:pPr>
                      <a:r>
                        <a:rPr lang="vi-VN" sz="2800" b="0" dirty="0">
                          <a:effectLst/>
                          <a:latin typeface="+mj-lt"/>
                        </a:rPr>
                        <a:t>– Các hình thức xuất hiện của chủ thể trữ tình cũng có thể thay đổi, xen kẽ trong một bài thơ. </a:t>
                      </a:r>
                      <a:endParaRPr lang="en-SG" sz="2000" b="0" dirty="0">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000" b="0" dirty="0">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000" dirty="0">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602579722"/>
                  </a:ext>
                </a:extLst>
              </a:tr>
            </a:tbl>
          </a:graphicData>
        </a:graphic>
      </p:graphicFrame>
      <p:pic>
        <p:nvPicPr>
          <p:cNvPr id="9" name="图片 7" descr="6">
            <a:extLst>
              <a:ext uri="{FF2B5EF4-FFF2-40B4-BE49-F238E27FC236}">
                <a16:creationId xmlns:a16="http://schemas.microsoft.com/office/drawing/2014/main" id="{C0D71E26-7588-C775-E051-4940D92525F7}"/>
              </a:ext>
            </a:extLst>
          </p:cNvPr>
          <p:cNvPicPr>
            <a:picLocks noChangeAspect="1"/>
          </p:cNvPicPr>
          <p:nvPr/>
        </p:nvPicPr>
        <p:blipFill rotWithShape="1">
          <a:blip r:embed="rId5"/>
          <a:srcRect l="34776" b="29704"/>
          <a:stretch/>
        </p:blipFill>
        <p:spPr>
          <a:xfrm>
            <a:off x="9561651" y="-738708"/>
            <a:ext cx="2437006" cy="1477415"/>
          </a:xfrm>
          <a:prstGeom prst="rect">
            <a:avLst/>
          </a:prstGeom>
        </p:spPr>
      </p:pic>
      <p:pic>
        <p:nvPicPr>
          <p:cNvPr id="10" name="图片 7" descr="6">
            <a:extLst>
              <a:ext uri="{FF2B5EF4-FFF2-40B4-BE49-F238E27FC236}">
                <a16:creationId xmlns:a16="http://schemas.microsoft.com/office/drawing/2014/main" id="{1E3FA41B-0ECE-134E-ADCC-7501BDD5F4DF}"/>
              </a:ext>
            </a:extLst>
          </p:cNvPr>
          <p:cNvPicPr>
            <a:picLocks noChangeAspect="1"/>
          </p:cNvPicPr>
          <p:nvPr/>
        </p:nvPicPr>
        <p:blipFill rotWithShape="1">
          <a:blip r:embed="rId5"/>
          <a:srcRect t="-10882" r="56617" b="29704"/>
          <a:stretch/>
        </p:blipFill>
        <p:spPr>
          <a:xfrm>
            <a:off x="4035" y="3186560"/>
            <a:ext cx="1620931" cy="1706133"/>
          </a:xfrm>
          <a:prstGeom prst="rect">
            <a:avLst/>
          </a:prstGeom>
        </p:spPr>
      </p:pic>
    </p:spTree>
    <p:custDataLst>
      <p:tags r:id="rId1"/>
    </p:custDataLst>
    <p:extLst>
      <p:ext uri="{BB962C8B-B14F-4D97-AF65-F5344CB8AC3E}">
        <p14:creationId xmlns:p14="http://schemas.microsoft.com/office/powerpoint/2010/main" val="76287956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ED191726-6ADF-8C60-8C77-FCF8F868382B}"/>
              </a:ext>
            </a:extLst>
          </p:cNvPr>
          <p:cNvPicPr>
            <a:picLocks noChangeAspect="1"/>
          </p:cNvPicPr>
          <p:nvPr/>
        </p:nvPicPr>
        <p:blipFill>
          <a:blip r:embed="rId4"/>
          <a:stretch>
            <a:fillRect/>
          </a:stretch>
        </p:blipFill>
        <p:spPr>
          <a:xfrm>
            <a:off x="0" y="0"/>
            <a:ext cx="12192000" cy="6858000"/>
          </a:xfrm>
          <a:prstGeom prst="rect">
            <a:avLst/>
          </a:prstGeom>
        </p:spPr>
      </p:pic>
      <p:pic>
        <p:nvPicPr>
          <p:cNvPr id="4" name="图片 20" descr="6">
            <a:extLst>
              <a:ext uri="{FF2B5EF4-FFF2-40B4-BE49-F238E27FC236}">
                <a16:creationId xmlns:a16="http://schemas.microsoft.com/office/drawing/2014/main" id="{A36B6668-DC86-2DB0-9475-3562D8731BAA}"/>
              </a:ext>
            </a:extLst>
          </p:cNvPr>
          <p:cNvPicPr>
            <a:picLocks noChangeAspect="1"/>
          </p:cNvPicPr>
          <p:nvPr/>
        </p:nvPicPr>
        <p:blipFill>
          <a:blip r:embed="rId5"/>
          <a:srcRect l="75468" t="28111" r="-213" b="26538"/>
          <a:stretch>
            <a:fillRect/>
          </a:stretch>
        </p:blipFill>
        <p:spPr>
          <a:xfrm>
            <a:off x="3530077" y="2150628"/>
            <a:ext cx="722562" cy="744918"/>
          </a:xfrm>
          <a:prstGeom prst="rect">
            <a:avLst/>
          </a:prstGeom>
        </p:spPr>
      </p:pic>
      <p:sp>
        <p:nvSpPr>
          <p:cNvPr id="13" name="TextBox 12">
            <a:extLst>
              <a:ext uri="{FF2B5EF4-FFF2-40B4-BE49-F238E27FC236}">
                <a16:creationId xmlns:a16="http://schemas.microsoft.com/office/drawing/2014/main" id="{3E503F0D-E809-5996-E554-005A0AD5B906}"/>
              </a:ext>
            </a:extLst>
          </p:cNvPr>
          <p:cNvSpPr txBox="1"/>
          <p:nvPr/>
        </p:nvSpPr>
        <p:spPr>
          <a:xfrm>
            <a:off x="-28755" y="2105561"/>
            <a:ext cx="1692912" cy="1323439"/>
          </a:xfrm>
          <a:prstGeom prst="rect">
            <a:avLst/>
          </a:prstGeom>
          <a:noFill/>
        </p:spPr>
        <p:txBody>
          <a:bodyPr wrap="square">
            <a:spAutoFit/>
          </a:bodyPr>
          <a:lstStyle/>
          <a:p>
            <a:pPr marL="0" marR="8890" lvl="0" indent="0" algn="ctr" defTabSz="914354" rtl="0" eaLnBrk="1" fontAlgn="auto" latinLnBrk="0" hangingPunct="1">
              <a:lnSpc>
                <a:spcPct val="100000"/>
              </a:lnSpc>
              <a:spcBef>
                <a:spcPts val="0"/>
              </a:spcBef>
              <a:spcAft>
                <a:spcPts val="240"/>
              </a:spcAft>
              <a:buClrTx/>
              <a:buSzTx/>
              <a:buFontTx/>
              <a:buNone/>
              <a:tabLst/>
              <a:defRPr/>
            </a:pPr>
            <a:r>
              <a:rPr kumimoji="0" lang="en-GB" sz="4000" b="1"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mn-cs"/>
              </a:rPr>
              <a:t>PHT: …</a:t>
            </a:r>
          </a:p>
        </p:txBody>
      </p:sp>
      <p:graphicFrame>
        <p:nvGraphicFramePr>
          <p:cNvPr id="3" name="Table 2">
            <a:extLst>
              <a:ext uri="{FF2B5EF4-FFF2-40B4-BE49-F238E27FC236}">
                <a16:creationId xmlns:a16="http://schemas.microsoft.com/office/drawing/2014/main" id="{7E9AD8C1-DFFF-1C94-A252-1FF88051A1E1}"/>
              </a:ext>
            </a:extLst>
          </p:cNvPr>
          <p:cNvGraphicFramePr>
            <a:graphicFrameLocks noGrp="1"/>
          </p:cNvGraphicFramePr>
          <p:nvPr>
            <p:extLst>
              <p:ext uri="{D42A27DB-BD31-4B8C-83A1-F6EECF244321}">
                <p14:modId xmlns:p14="http://schemas.microsoft.com/office/powerpoint/2010/main" val="3822464776"/>
              </p:ext>
            </p:extLst>
          </p:nvPr>
        </p:nvGraphicFramePr>
        <p:xfrm>
          <a:off x="1692912" y="333370"/>
          <a:ext cx="10112401" cy="6177280"/>
        </p:xfrm>
        <a:graphic>
          <a:graphicData uri="http://schemas.openxmlformats.org/drawingml/2006/table">
            <a:tbl>
              <a:tblPr firstRow="1" firstCol="1" bandRow="1">
                <a:tableStyleId>{10A1B5D5-9B99-4C35-A422-299274C87663}</a:tableStyleId>
              </a:tblPr>
              <a:tblGrid>
                <a:gridCol w="4939900">
                  <a:extLst>
                    <a:ext uri="{9D8B030D-6E8A-4147-A177-3AD203B41FA5}">
                      <a16:colId xmlns:a16="http://schemas.microsoft.com/office/drawing/2014/main" val="2217293408"/>
                    </a:ext>
                  </a:extLst>
                </a:gridCol>
                <a:gridCol w="2578066">
                  <a:extLst>
                    <a:ext uri="{9D8B030D-6E8A-4147-A177-3AD203B41FA5}">
                      <a16:colId xmlns:a16="http://schemas.microsoft.com/office/drawing/2014/main" val="2027463037"/>
                    </a:ext>
                  </a:extLst>
                </a:gridCol>
                <a:gridCol w="2594435">
                  <a:extLst>
                    <a:ext uri="{9D8B030D-6E8A-4147-A177-3AD203B41FA5}">
                      <a16:colId xmlns:a16="http://schemas.microsoft.com/office/drawing/2014/main" val="2725922918"/>
                    </a:ext>
                  </a:extLst>
                </a:gridCol>
              </a:tblGrid>
              <a:tr h="0">
                <a:tc>
                  <a:txBody>
                    <a:bodyPr/>
                    <a:lstStyle/>
                    <a:p>
                      <a:pPr indent="-16510" algn="ctr">
                        <a:lnSpc>
                          <a:spcPct val="100000"/>
                        </a:lnSpc>
                        <a:spcAft>
                          <a:spcPts val="800"/>
                        </a:spcAft>
                      </a:pPr>
                      <a:r>
                        <a:rPr lang="vi-VN" sz="2800">
                          <a:effectLst/>
                          <a:latin typeface="+mj-lt"/>
                        </a:rPr>
                        <a:t>Chủ thể trữ tình</a:t>
                      </a:r>
                      <a:endParaRPr lang="en-SG" sz="2000">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r>
                        <a:rPr lang="vi-VN" sz="2800">
                          <a:effectLst/>
                          <a:latin typeface="+mj-lt"/>
                        </a:rPr>
                        <a:t>Chủ thể trữ tình của Hoàng hạc lâu</a:t>
                      </a:r>
                      <a:endParaRPr lang="en-SG" sz="2000">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r>
                        <a:rPr lang="vi-VN" sz="2800">
                          <a:effectLst/>
                          <a:latin typeface="+mj-lt"/>
                        </a:rPr>
                        <a:t>Nội dung bao quát của Hoàng hạc lâu</a:t>
                      </a:r>
                      <a:endParaRPr lang="en-SG" sz="2000">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4190619675"/>
                  </a:ext>
                </a:extLst>
              </a:tr>
              <a:tr h="0">
                <a:tc>
                  <a:txBody>
                    <a:bodyPr/>
                    <a:lstStyle/>
                    <a:p>
                      <a:pPr algn="just">
                        <a:lnSpc>
                          <a:spcPct val="100000"/>
                        </a:lnSpc>
                        <a:spcAft>
                          <a:spcPts val="800"/>
                        </a:spcAft>
                      </a:pPr>
                      <a:r>
                        <a:rPr lang="vi-VN" sz="2800" b="0" dirty="0">
                          <a:effectLst/>
                          <a:latin typeface="+mj-lt"/>
                        </a:rPr>
                        <a:t>– Chỉ người thể hiện thái độ, cảm xúc, tư tưởng của mình trong suốt VB thơ. </a:t>
                      </a:r>
                      <a:endParaRPr lang="en-SG" sz="2000" b="0" dirty="0">
                        <a:effectLst/>
                        <a:latin typeface="+mj-lt"/>
                      </a:endParaRPr>
                    </a:p>
                    <a:p>
                      <a:pPr algn="just">
                        <a:lnSpc>
                          <a:spcPct val="100000"/>
                        </a:lnSpc>
                        <a:spcAft>
                          <a:spcPts val="800"/>
                        </a:spcAft>
                      </a:pPr>
                      <a:r>
                        <a:rPr lang="vi-VN" sz="2800" b="0" dirty="0">
                          <a:effectLst/>
                          <a:latin typeface="+mj-lt"/>
                        </a:rPr>
                        <a:t>– Thường xuất hiện trực tiếp với các đại từ nhân xưng: “tôi”, “ta”, “chúng ta”, “anh”, “em” hoặc nhập vai vào một nhân vật nào đó, cũng có thể là “chủ thể ẩn”. </a:t>
                      </a:r>
                      <a:endParaRPr lang="en-SG" sz="2000" b="0" dirty="0">
                        <a:effectLst/>
                        <a:latin typeface="+mj-lt"/>
                      </a:endParaRPr>
                    </a:p>
                    <a:p>
                      <a:pPr algn="just">
                        <a:lnSpc>
                          <a:spcPct val="100000"/>
                        </a:lnSpc>
                        <a:spcAft>
                          <a:spcPts val="800"/>
                        </a:spcAft>
                      </a:pPr>
                      <a:r>
                        <a:rPr lang="vi-VN" sz="2800" b="0" dirty="0">
                          <a:effectLst/>
                          <a:latin typeface="+mj-lt"/>
                        </a:rPr>
                        <a:t>– Các hình thức xuất hiện của chủ thể trữ tình cũng có thể thay đổi, xen kẽ trong một bài thơ. </a:t>
                      </a:r>
                      <a:endParaRPr lang="en-SG" sz="2000" b="0" dirty="0">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2800" b="0" dirty="0">
                          <a:effectLst/>
                          <a:latin typeface="+mj-lt"/>
                        </a:rPr>
                        <a:t> </a:t>
                      </a:r>
                      <a:endParaRPr lang="en-SG" sz="2000" b="0" dirty="0">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2000" dirty="0">
                        <a:effectLst/>
                        <a:latin typeface="+mj-lt"/>
                        <a:ea typeface="Calibri" panose="020F0502020204030204" pitchFamily="34" charset="0"/>
                        <a:cs typeface="Times New Roman" panose="02020603050405020304" pitchFamily="18" charset="0"/>
                      </a:endParaRPr>
                    </a:p>
                  </a:txBody>
                  <a:tcPr marL="68580" marR="6858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602579722"/>
                  </a:ext>
                </a:extLst>
              </a:tr>
            </a:tbl>
          </a:graphicData>
        </a:graphic>
      </p:graphicFrame>
      <p:sp>
        <p:nvSpPr>
          <p:cNvPr id="8" name="TextBox 7">
            <a:extLst>
              <a:ext uri="{FF2B5EF4-FFF2-40B4-BE49-F238E27FC236}">
                <a16:creationId xmlns:a16="http://schemas.microsoft.com/office/drawing/2014/main" id="{A8CA52F7-9807-56C4-B103-B7D9514845D6}"/>
              </a:ext>
            </a:extLst>
          </p:cNvPr>
          <p:cNvSpPr txBox="1"/>
          <p:nvPr/>
        </p:nvSpPr>
        <p:spPr>
          <a:xfrm>
            <a:off x="6749112" y="2523087"/>
            <a:ext cx="2367592" cy="1815882"/>
          </a:xfrm>
          <a:prstGeom prst="rect">
            <a:avLst/>
          </a:prstGeom>
          <a:noFill/>
        </p:spPr>
        <p:txBody>
          <a:bodyPr wrap="square">
            <a:spAutoFit/>
          </a:bodyPr>
          <a:lstStyle/>
          <a:p>
            <a:pPr marL="0" marR="0" lvl="0" indent="0" algn="just" defTabSz="914354" rtl="0" eaLnBrk="1" fontAlgn="auto" latinLnBrk="0" hangingPunct="1">
              <a:lnSpc>
                <a:spcPct val="100000"/>
              </a:lnSpc>
              <a:spcBef>
                <a:spcPts val="0"/>
              </a:spcBef>
              <a:spcAft>
                <a:spcPts val="80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Người lên lầu Hoàng Hạc, ngắm cảnh mà sinh tình. </a:t>
            </a:r>
            <a:endParaRPr kumimoji="0" lang="en-SG" sz="2000" b="0" i="0" u="none" strike="noStrike" kern="1200" cap="none" spc="0" normalizeH="0" baseline="0" noProof="0" dirty="0">
              <a:ln>
                <a:noFill/>
              </a:ln>
              <a:solidFill>
                <a:prstClr val="black"/>
              </a:solidFill>
              <a:effectLst/>
              <a:uLnTx/>
              <a:uFillTx/>
              <a:latin typeface="Calibri"/>
              <a:ea typeface="+mn-ea"/>
              <a:cs typeface="+mn-cs"/>
            </a:endParaRPr>
          </a:p>
        </p:txBody>
      </p:sp>
      <p:sp>
        <p:nvSpPr>
          <p:cNvPr id="10" name="TextBox 9">
            <a:extLst>
              <a:ext uri="{FF2B5EF4-FFF2-40B4-BE49-F238E27FC236}">
                <a16:creationId xmlns:a16="http://schemas.microsoft.com/office/drawing/2014/main" id="{7E479814-2575-AE71-D8E6-4E5AB149601C}"/>
              </a:ext>
            </a:extLst>
          </p:cNvPr>
          <p:cNvSpPr txBox="1"/>
          <p:nvPr/>
        </p:nvSpPr>
        <p:spPr>
          <a:xfrm>
            <a:off x="9346040" y="2010154"/>
            <a:ext cx="2367592" cy="4934684"/>
          </a:xfrm>
          <a:prstGeom prst="rect">
            <a:avLst/>
          </a:prstGeom>
          <a:noFill/>
        </p:spPr>
        <p:txBody>
          <a:bodyPr wrap="square">
            <a:spAutoFit/>
          </a:bodyPr>
          <a:lstStyle/>
          <a:p>
            <a:pPr marL="0" marR="0" lvl="0" indent="0" algn="just" defTabSz="914354" rtl="0" eaLnBrk="1" fontAlgn="auto" latinLnBrk="0" hangingPunct="1">
              <a:lnSpc>
                <a:spcPct val="100000"/>
              </a:lnSpc>
              <a:spcBef>
                <a:spcPts val="0"/>
              </a:spcBef>
              <a:spcAft>
                <a:spcPts val="80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Thông qua câu chuyện về lầu Hoàng Hạc, cũng như việc miêu tả cảnh đẹp được ngắm nhìn từ lầu Hoàng Hạc để gửi gắm tâm trạng. </a:t>
            </a:r>
            <a:endParaRPr kumimoji="0" lang="en-SG" sz="2000" b="0" i="0" u="none" strike="noStrike" kern="1200" cap="none" spc="0" normalizeH="0" baseline="0" noProof="0" dirty="0">
              <a:ln>
                <a:noFill/>
              </a:ln>
              <a:solidFill>
                <a:prstClr val="black"/>
              </a:solidFill>
              <a:effectLst/>
              <a:uLnTx/>
              <a:uFillTx/>
              <a:latin typeface="Calibri"/>
              <a:ea typeface="+mn-ea"/>
              <a:cs typeface="+mn-cs"/>
            </a:endParaRPr>
          </a:p>
          <a:p>
            <a:pPr marL="0" marR="0" lvl="0" indent="0" algn="l" defTabSz="914354" rtl="0" eaLnBrk="1" fontAlgn="auto" latinLnBrk="0" hangingPunct="1">
              <a:lnSpc>
                <a:spcPct val="100000"/>
              </a:lnSpc>
              <a:spcBef>
                <a:spcPts val="0"/>
              </a:spcBef>
              <a:spcAft>
                <a:spcPts val="800"/>
              </a:spcAft>
              <a:buClrTx/>
              <a:buSzTx/>
              <a:buFontTx/>
              <a:buNone/>
              <a:tabLst/>
              <a:defRPr/>
            </a:pPr>
            <a:r>
              <a:rPr kumimoji="0" lang="vi-VN" sz="28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mn-cs"/>
              </a:rPr>
              <a:t> </a:t>
            </a:r>
            <a:endParaRPr lang="en-SG" dirty="0"/>
          </a:p>
        </p:txBody>
      </p:sp>
      <p:pic>
        <p:nvPicPr>
          <p:cNvPr id="11" name="图片 7" descr="6">
            <a:extLst>
              <a:ext uri="{FF2B5EF4-FFF2-40B4-BE49-F238E27FC236}">
                <a16:creationId xmlns:a16="http://schemas.microsoft.com/office/drawing/2014/main" id="{D352176F-BEC6-2183-37C9-367AA7A1645C}"/>
              </a:ext>
            </a:extLst>
          </p:cNvPr>
          <p:cNvPicPr>
            <a:picLocks noChangeAspect="1"/>
          </p:cNvPicPr>
          <p:nvPr/>
        </p:nvPicPr>
        <p:blipFill rotWithShape="1">
          <a:blip r:embed="rId5"/>
          <a:srcRect l="34776" b="29704"/>
          <a:stretch/>
        </p:blipFill>
        <p:spPr>
          <a:xfrm>
            <a:off x="9561651" y="-738708"/>
            <a:ext cx="2437006" cy="1477415"/>
          </a:xfrm>
          <a:prstGeom prst="rect">
            <a:avLst/>
          </a:prstGeom>
        </p:spPr>
      </p:pic>
      <p:pic>
        <p:nvPicPr>
          <p:cNvPr id="12" name="图片 7" descr="6">
            <a:extLst>
              <a:ext uri="{FF2B5EF4-FFF2-40B4-BE49-F238E27FC236}">
                <a16:creationId xmlns:a16="http://schemas.microsoft.com/office/drawing/2014/main" id="{961BC1F0-6EAD-6449-2B32-052F5434467C}"/>
              </a:ext>
            </a:extLst>
          </p:cNvPr>
          <p:cNvPicPr>
            <a:picLocks noChangeAspect="1"/>
          </p:cNvPicPr>
          <p:nvPr/>
        </p:nvPicPr>
        <p:blipFill rotWithShape="1">
          <a:blip r:embed="rId5"/>
          <a:srcRect t="-10882" r="56617" b="29704"/>
          <a:stretch/>
        </p:blipFill>
        <p:spPr>
          <a:xfrm>
            <a:off x="4035" y="3186560"/>
            <a:ext cx="1620931" cy="1706133"/>
          </a:xfrm>
          <a:prstGeom prst="rect">
            <a:avLst/>
          </a:prstGeom>
        </p:spPr>
      </p:pic>
    </p:spTree>
    <p:custDataLst>
      <p:tags r:id="rId1"/>
    </p:custDataLst>
    <p:extLst>
      <p:ext uri="{BB962C8B-B14F-4D97-AF65-F5344CB8AC3E}">
        <p14:creationId xmlns:p14="http://schemas.microsoft.com/office/powerpoint/2010/main" val="398289932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inVertical)">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10"/>
                                        </p:tgtEl>
                                        <p:attrNameLst>
                                          <p:attrName>style.visibility</p:attrName>
                                        </p:attrNameLst>
                                      </p:cBhvr>
                                      <p:to>
                                        <p:strVal val="visible"/>
                                      </p:to>
                                    </p:set>
                                    <p:animEffect transition="in" filter="barn(inVertical)">
                                      <p:cBhvr>
                                        <p:cTn id="1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 name="图片 1" descr="720c5fc4c729c0dbab47024b5a5446b9">
            <a:extLst>
              <a:ext uri="{FF2B5EF4-FFF2-40B4-BE49-F238E27FC236}">
                <a16:creationId xmlns:a16="http://schemas.microsoft.com/office/drawing/2014/main" id="{D619D823-61EE-E315-809B-12E257A8E6E8}"/>
              </a:ext>
            </a:extLst>
          </p:cNvPr>
          <p:cNvPicPr>
            <a:picLocks noChangeAspect="1"/>
          </p:cNvPicPr>
          <p:nvPr/>
        </p:nvPicPr>
        <p:blipFill>
          <a:blip r:embed="rId4"/>
          <a:stretch>
            <a:fillRect/>
          </a:stretch>
        </p:blipFill>
        <p:spPr>
          <a:xfrm>
            <a:off x="-31115" y="-18415"/>
            <a:ext cx="12254865" cy="6893560"/>
          </a:xfrm>
          <a:prstGeom prst="rect">
            <a:avLst/>
          </a:prstGeom>
        </p:spPr>
      </p:pic>
      <p:grpSp>
        <p:nvGrpSpPr>
          <p:cNvPr id="8" name="组合 1">
            <a:extLst>
              <a:ext uri="{FF2B5EF4-FFF2-40B4-BE49-F238E27FC236}">
                <a16:creationId xmlns:a16="http://schemas.microsoft.com/office/drawing/2014/main" id="{F922A0A0-0A5D-7D22-E49F-A2BF9E79F75C}"/>
              </a:ext>
            </a:extLst>
          </p:cNvPr>
          <p:cNvGrpSpPr/>
          <p:nvPr/>
        </p:nvGrpSpPr>
        <p:grpSpPr>
          <a:xfrm>
            <a:off x="5501898" y="557064"/>
            <a:ext cx="6478064" cy="3716594"/>
            <a:chOff x="3609479" y="1113818"/>
            <a:chExt cx="7808937" cy="3716594"/>
          </a:xfrm>
        </p:grpSpPr>
        <p:pic>
          <p:nvPicPr>
            <p:cNvPr id="9" name="图片 32">
              <a:extLst>
                <a:ext uri="{FF2B5EF4-FFF2-40B4-BE49-F238E27FC236}">
                  <a16:creationId xmlns:a16="http://schemas.microsoft.com/office/drawing/2014/main" id="{8E57BF52-5AC7-3C7D-E5C4-BECA19AE863D}"/>
                </a:ext>
              </a:extLst>
            </p:cNvPr>
            <p:cNvPicPr>
              <a:picLocks noChangeAspect="1"/>
            </p:cNvPicPr>
            <p:nvPr/>
          </p:nvPicPr>
          <p:blipFill>
            <a:blip r:embed="rId5">
              <a:extLst>
                <a:ext uri="{28A0092B-C50C-407E-A947-70E740481C1C}">
                  <a14:useLocalDpi xmlns:a14="http://schemas.microsoft.com/office/drawing/2010/main" val="0"/>
                </a:ext>
              </a:extLst>
            </a:blip>
            <a:srcRect r="25820"/>
            <a:stretch>
              <a:fillRect/>
            </a:stretch>
          </p:blipFill>
          <p:spPr>
            <a:xfrm>
              <a:off x="3609479" y="1113818"/>
              <a:ext cx="4616897" cy="3716594"/>
            </a:xfrm>
            <a:prstGeom prst="rect">
              <a:avLst/>
            </a:prstGeom>
          </p:spPr>
        </p:pic>
        <p:pic>
          <p:nvPicPr>
            <p:cNvPr id="10" name="图片 18">
              <a:extLst>
                <a:ext uri="{FF2B5EF4-FFF2-40B4-BE49-F238E27FC236}">
                  <a16:creationId xmlns:a16="http://schemas.microsoft.com/office/drawing/2014/main" id="{7B1BE1D0-4727-AF13-C727-F31309114CFF}"/>
                </a:ext>
              </a:extLst>
            </p:cNvPr>
            <p:cNvPicPr>
              <a:picLocks noChangeAspect="1"/>
            </p:cNvPicPr>
            <p:nvPr/>
          </p:nvPicPr>
          <p:blipFill>
            <a:blip r:embed="rId5">
              <a:extLst>
                <a:ext uri="{28A0092B-C50C-407E-A947-70E740481C1C}">
                  <a14:useLocalDpi xmlns:a14="http://schemas.microsoft.com/office/drawing/2010/main" val="0"/>
                </a:ext>
              </a:extLst>
            </a:blip>
            <a:srcRect l="26251"/>
            <a:stretch>
              <a:fillRect/>
            </a:stretch>
          </p:blipFill>
          <p:spPr>
            <a:xfrm>
              <a:off x="6828342" y="1113818"/>
              <a:ext cx="4590074" cy="3716594"/>
            </a:xfrm>
            <a:prstGeom prst="rect">
              <a:avLst/>
            </a:prstGeom>
          </p:spPr>
        </p:pic>
      </p:grpSp>
      <p:pic>
        <p:nvPicPr>
          <p:cNvPr id="4" name="Picture 3">
            <a:extLst>
              <a:ext uri="{FF2B5EF4-FFF2-40B4-BE49-F238E27FC236}">
                <a16:creationId xmlns:a16="http://schemas.microsoft.com/office/drawing/2014/main" id="{589EDC03-FA55-6E13-B01E-AD69AE65C341}"/>
              </a:ext>
            </a:extLst>
          </p:cNvPr>
          <p:cNvPicPr>
            <a:picLocks noChangeAspect="1"/>
          </p:cNvPicPr>
          <p:nvPr/>
        </p:nvPicPr>
        <p:blipFill rotWithShape="1">
          <a:blip r:embed="rId6">
            <a:clrChange>
              <a:clrFrom>
                <a:srgbClr val="FFFFFF"/>
              </a:clrFrom>
              <a:clrTo>
                <a:srgbClr val="FFFFFF">
                  <a:alpha val="0"/>
                </a:srgbClr>
              </a:clrTo>
            </a:clrChange>
          </a:blip>
          <a:srcRect l="862" t="49507" r="862" b="-856"/>
          <a:stretch/>
        </p:blipFill>
        <p:spPr>
          <a:xfrm>
            <a:off x="5097215" y="1083541"/>
            <a:ext cx="8469449" cy="2489221"/>
          </a:xfrm>
          <a:prstGeom prst="rect">
            <a:avLst/>
          </a:prstGeom>
        </p:spPr>
      </p:pic>
    </p:spTree>
    <p:custDataLst>
      <p:tags r:id="rId1"/>
    </p:custDataLst>
    <p:extLst>
      <p:ext uri="{BB962C8B-B14F-4D97-AF65-F5344CB8AC3E}">
        <p14:creationId xmlns:p14="http://schemas.microsoft.com/office/powerpoint/2010/main" val="435865382"/>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barn(outVertical)">
                                      <p:cBhvr>
                                        <p:cTn id="7" dur="500"/>
                                        <p:tgtEl>
                                          <p:spTgt spid="8"/>
                                        </p:tgtEl>
                                      </p:cBhvr>
                                    </p:animEffect>
                                  </p:childTnLst>
                                </p:cTn>
                              </p:par>
                              <p:par>
                                <p:cTn id="8" presetID="16" presetClass="entr" presetSubtype="37"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out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randombar(horizontal)">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5"/>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5"/>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Câu</a:t>
            </a:r>
            <a:r>
              <a:rPr kumimoji="0" lang="en-US" altLang="zh-CN" sz="4400" b="1" i="0" u="none" strike="noStrike" kern="1200" cap="none" spc="0" normalizeH="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2</a:t>
            </a:r>
            <a:endPar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pic>
        <p:nvPicPr>
          <p:cNvPr id="2" name="图片 4" descr="2">
            <a:extLst>
              <a:ext uri="{FF2B5EF4-FFF2-40B4-BE49-F238E27FC236}">
                <a16:creationId xmlns:a16="http://schemas.microsoft.com/office/drawing/2014/main" id="{EC215099-7292-0C64-BE40-737EC1D29CF8}"/>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3485566" y="-564807"/>
            <a:ext cx="9998422" cy="90485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内容占位符 2">
            <a:extLst>
              <a:ext uri="{FF2B5EF4-FFF2-40B4-BE49-F238E27FC236}">
                <a16:creationId xmlns:a16="http://schemas.microsoft.com/office/drawing/2014/main" id="{F9ED5CB2-30D4-21C8-1CE2-4AB10A4A211E}"/>
              </a:ext>
            </a:extLst>
          </p:cNvPr>
          <p:cNvSpPr txBox="1">
            <a:spLocks noChangeArrowheads="1"/>
          </p:cNvSpPr>
          <p:nvPr/>
        </p:nvSpPr>
        <p:spPr bwMode="auto">
          <a:xfrm>
            <a:off x="5150934" y="2169924"/>
            <a:ext cx="6455052" cy="1844057"/>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577" indent="-228577" algn="l" defTabSz="914309"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31" indent="-228577" algn="l" defTabSz="914309"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886" indent="-228577" algn="l" defTabSz="914309"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040"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194"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349"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03"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657"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811"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r>
              <a:rPr lang="vi-VN" sz="4400" dirty="0">
                <a:latin typeface="+mj-lt"/>
              </a:rPr>
              <a:t>Phân tích tình cảm, cảm xúc của chủ thể trữ tình bộc lộ trong bài thơ (lưu ý bốn dòng thơ đầu và hai dòng thơ cuối). (HS thảo luận theo </a:t>
            </a:r>
            <a:r>
              <a:rPr lang="vi-VN" sz="4400" b="1" dirty="0">
                <a:latin typeface="+mj-lt"/>
              </a:rPr>
              <a:t>PHT số 5</a:t>
            </a:r>
            <a:r>
              <a:rPr lang="vi-VN" sz="4400" dirty="0">
                <a:latin typeface="+mj-lt"/>
              </a:rPr>
              <a:t>)</a:t>
            </a:r>
            <a:endParaRPr lang="en-SG" sz="4400" dirty="0">
              <a:latin typeface="+mj-lt"/>
            </a:endParaRPr>
          </a:p>
          <a:p>
            <a:pPr marL="0" indent="0" algn="just">
              <a:buNone/>
            </a:pPr>
            <a:endParaRPr lang="en-SG" sz="6600" dirty="0">
              <a:latin typeface="+mj-lt"/>
            </a:endParaRPr>
          </a:p>
        </p:txBody>
      </p:sp>
      <p:grpSp>
        <p:nvGrpSpPr>
          <p:cNvPr id="14" name="Group 13">
            <a:extLst>
              <a:ext uri="{FF2B5EF4-FFF2-40B4-BE49-F238E27FC236}">
                <a16:creationId xmlns:a16="http://schemas.microsoft.com/office/drawing/2014/main" id="{6B9F2F86-9422-7C13-A758-2D5EE31B5AE5}"/>
              </a:ext>
            </a:extLst>
          </p:cNvPr>
          <p:cNvGrpSpPr/>
          <p:nvPr/>
        </p:nvGrpSpPr>
        <p:grpSpPr>
          <a:xfrm flipH="1">
            <a:off x="-748971" y="1620853"/>
            <a:ext cx="5909929" cy="5580939"/>
            <a:chOff x="4542015" y="72154"/>
            <a:chExt cx="8802290" cy="7006010"/>
          </a:xfrm>
        </p:grpSpPr>
        <p:pic>
          <p:nvPicPr>
            <p:cNvPr id="5" name="图片 35">
              <a:extLst>
                <a:ext uri="{FF2B5EF4-FFF2-40B4-BE49-F238E27FC236}">
                  <a16:creationId xmlns:a16="http://schemas.microsoft.com/office/drawing/2014/main" id="{35CCDFE3-4DC8-F265-AD28-6B3CA60697F0}"/>
                </a:ext>
              </a:extLst>
            </p:cNvPr>
            <p:cNvPicPr>
              <a:picLocks noChangeAspect="1"/>
            </p:cNvPicPr>
            <p:nvPr/>
          </p:nvPicPr>
          <p:blipFill>
            <a:blip r:embed="rId9" cstate="hqprint">
              <a:extLst>
                <a:ext uri="{28A0092B-C50C-407E-A947-70E740481C1C}">
                  <a14:useLocalDpi xmlns:a14="http://schemas.microsoft.com/office/drawing/2010/main" val="0"/>
                </a:ext>
              </a:extLst>
            </a:blip>
            <a:srcRect l="26589" t="-2052" b="-1"/>
            <a:stretch>
              <a:fillRect/>
            </a:stretch>
          </p:blipFill>
          <p:spPr>
            <a:xfrm flipH="1">
              <a:off x="5882492" y="1849460"/>
              <a:ext cx="3229581" cy="650815"/>
            </a:xfrm>
            <a:prstGeom prst="rect">
              <a:avLst/>
            </a:prstGeom>
          </p:spPr>
        </p:pic>
        <p:pic>
          <p:nvPicPr>
            <p:cNvPr id="6" name="图片 31">
              <a:extLst>
                <a:ext uri="{FF2B5EF4-FFF2-40B4-BE49-F238E27FC236}">
                  <a16:creationId xmlns:a16="http://schemas.microsoft.com/office/drawing/2014/main" id="{F449FFD0-1F14-4E88-9F60-C28A9405C7CE}"/>
                </a:ext>
              </a:extLst>
            </p:cNvPr>
            <p:cNvPicPr>
              <a:picLocks noChangeAspect="1"/>
            </p:cNvPicPr>
            <p:nvPr/>
          </p:nvPicPr>
          <p:blipFill>
            <a:blip r:embed="rId10" cstate="hqprint">
              <a:extLst>
                <a:ext uri="{28A0092B-C50C-407E-A947-70E740481C1C}">
                  <a14:useLocalDpi xmlns:a14="http://schemas.microsoft.com/office/drawing/2010/main" val="0"/>
                </a:ext>
              </a:extLst>
            </a:blip>
            <a:stretch>
              <a:fillRect/>
            </a:stretch>
          </p:blipFill>
          <p:spPr>
            <a:xfrm>
              <a:off x="4542015" y="3146825"/>
              <a:ext cx="7676160" cy="3080243"/>
            </a:xfrm>
            <a:prstGeom prst="rect">
              <a:avLst/>
            </a:prstGeom>
          </p:spPr>
        </p:pic>
        <p:pic>
          <p:nvPicPr>
            <p:cNvPr id="7" name="Picture 6" descr="A building with a black background&#10;&#10;Description automatically generated">
              <a:extLst>
                <a:ext uri="{FF2B5EF4-FFF2-40B4-BE49-F238E27FC236}">
                  <a16:creationId xmlns:a16="http://schemas.microsoft.com/office/drawing/2014/main" id="{665E23E1-8CDA-F867-CFF9-FEB335C24996}"/>
                </a:ext>
              </a:extLst>
            </p:cNvPr>
            <p:cNvPicPr>
              <a:picLocks noChangeAspect="1"/>
            </p:cNvPicPr>
            <p:nvPr/>
          </p:nvPicPr>
          <p:blipFill>
            <a:blip r:embed="rId11" cstate="hqprint">
              <a:extLst>
                <a:ext uri="{28A0092B-C50C-407E-A947-70E740481C1C}">
                  <a14:useLocalDpi xmlns:a14="http://schemas.microsoft.com/office/drawing/2010/main" val="0"/>
                </a:ext>
              </a:extLst>
            </a:blip>
            <a:stretch>
              <a:fillRect/>
            </a:stretch>
          </p:blipFill>
          <p:spPr>
            <a:xfrm>
              <a:off x="6486305" y="72154"/>
              <a:ext cx="6858000" cy="6858000"/>
            </a:xfrm>
            <a:prstGeom prst="rect">
              <a:avLst/>
            </a:prstGeom>
          </p:spPr>
        </p:pic>
        <p:pic>
          <p:nvPicPr>
            <p:cNvPr id="8" name="图片 28">
              <a:extLst>
                <a:ext uri="{FF2B5EF4-FFF2-40B4-BE49-F238E27FC236}">
                  <a16:creationId xmlns:a16="http://schemas.microsoft.com/office/drawing/2014/main" id="{2C935EA7-B530-29B6-104F-C0F2EB74A852}"/>
                </a:ext>
              </a:extLst>
            </p:cNvPr>
            <p:cNvPicPr>
              <a:picLocks noChangeAspect="1"/>
            </p:cNvPicPr>
            <p:nvPr/>
          </p:nvPicPr>
          <p:blipFill rotWithShape="1">
            <a:blip r:embed="rId12" cstate="hqprint">
              <a:extLst>
                <a:ext uri="{28A0092B-C50C-407E-A947-70E740481C1C}">
                  <a14:useLocalDpi xmlns:a14="http://schemas.microsoft.com/office/drawing/2010/main" val="0"/>
                </a:ext>
              </a:extLst>
            </a:blip>
            <a:srcRect l="44445" t="22329" b="19483"/>
            <a:stretch/>
          </p:blipFill>
          <p:spPr>
            <a:xfrm flipH="1">
              <a:off x="5978859" y="4753655"/>
              <a:ext cx="2649734" cy="1561825"/>
            </a:xfrm>
            <a:prstGeom prst="rect">
              <a:avLst/>
            </a:prstGeom>
          </p:spPr>
        </p:pic>
        <p:pic>
          <p:nvPicPr>
            <p:cNvPr id="9" name="图片 33">
              <a:extLst>
                <a:ext uri="{FF2B5EF4-FFF2-40B4-BE49-F238E27FC236}">
                  <a16:creationId xmlns:a16="http://schemas.microsoft.com/office/drawing/2014/main" id="{658613C0-B9AD-1E1A-C4C1-29B7E254C3E5}"/>
                </a:ext>
              </a:extLst>
            </p:cNvPr>
            <p:cNvPicPr>
              <a:picLocks noChangeAspect="1"/>
            </p:cNvPicPr>
            <p:nvPr/>
          </p:nvPicPr>
          <p:blipFill>
            <a:blip r:embed="rId13" cstate="hqprint">
              <a:extLst>
                <a:ext uri="{28A0092B-C50C-407E-A947-70E740481C1C}">
                  <a14:useLocalDpi xmlns:a14="http://schemas.microsoft.com/office/drawing/2010/main" val="0"/>
                </a:ext>
              </a:extLst>
            </a:blip>
            <a:srcRect l="26589" t="-2052" b="-1"/>
            <a:stretch>
              <a:fillRect/>
            </a:stretch>
          </p:blipFill>
          <p:spPr>
            <a:xfrm flipH="1">
              <a:off x="5065185" y="5965378"/>
              <a:ext cx="2649735" cy="533966"/>
            </a:xfrm>
            <a:prstGeom prst="rect">
              <a:avLst/>
            </a:prstGeom>
          </p:spPr>
        </p:pic>
        <p:pic>
          <p:nvPicPr>
            <p:cNvPr id="10" name="图片 7" descr="6">
              <a:extLst>
                <a:ext uri="{FF2B5EF4-FFF2-40B4-BE49-F238E27FC236}">
                  <a16:creationId xmlns:a16="http://schemas.microsoft.com/office/drawing/2014/main" id="{A6DAFA21-6E4B-CB48-AA15-92E60064F00C}"/>
                </a:ext>
              </a:extLst>
            </p:cNvPr>
            <p:cNvPicPr>
              <a:picLocks noChangeAspect="1"/>
            </p:cNvPicPr>
            <p:nvPr/>
          </p:nvPicPr>
          <p:blipFill rotWithShape="1">
            <a:blip r:embed="rId5"/>
            <a:srcRect l="81184" t="20635" r="-4844" b="29704"/>
            <a:stretch/>
          </p:blipFill>
          <p:spPr>
            <a:xfrm flipH="1">
              <a:off x="6937885" y="1997197"/>
              <a:ext cx="1917570" cy="2263927"/>
            </a:xfrm>
            <a:prstGeom prst="rect">
              <a:avLst/>
            </a:prstGeom>
          </p:spPr>
        </p:pic>
        <p:pic>
          <p:nvPicPr>
            <p:cNvPr id="11" name="图片 27">
              <a:extLst>
                <a:ext uri="{FF2B5EF4-FFF2-40B4-BE49-F238E27FC236}">
                  <a16:creationId xmlns:a16="http://schemas.microsoft.com/office/drawing/2014/main" id="{918AB903-B4E1-AAC7-B642-F7E29D8ECF08}"/>
                </a:ext>
              </a:extLst>
            </p:cNvPr>
            <p:cNvPicPr>
              <a:picLocks noChangeAspect="1"/>
            </p:cNvPicPr>
            <p:nvPr/>
          </p:nvPicPr>
          <p:blipFill rotWithShape="1">
            <a:blip r:embed="rId14" cstate="hqprint">
              <a:extLst>
                <a:ext uri="{28A0092B-C50C-407E-A947-70E740481C1C}">
                  <a14:useLocalDpi xmlns:a14="http://schemas.microsoft.com/office/drawing/2010/main" val="0"/>
                </a:ext>
              </a:extLst>
            </a:blip>
            <a:srcRect l="45090" t="3849"/>
            <a:stretch/>
          </p:blipFill>
          <p:spPr>
            <a:xfrm>
              <a:off x="6339239" y="4777791"/>
              <a:ext cx="6694647" cy="2300373"/>
            </a:xfrm>
            <a:prstGeom prst="rect">
              <a:avLst/>
            </a:prstGeom>
          </p:spPr>
        </p:pic>
        <p:pic>
          <p:nvPicPr>
            <p:cNvPr id="13" name="图片 20">
              <a:extLst>
                <a:ext uri="{FF2B5EF4-FFF2-40B4-BE49-F238E27FC236}">
                  <a16:creationId xmlns:a16="http://schemas.microsoft.com/office/drawing/2014/main" id="{EB60E021-B95B-630C-0323-D5AD627695B3}"/>
                </a:ext>
              </a:extLst>
            </p:cNvPr>
            <p:cNvPicPr>
              <a:picLocks noChangeAspect="1"/>
            </p:cNvPicPr>
            <p:nvPr/>
          </p:nvPicPr>
          <p:blipFill>
            <a:blip r:embed="rId15" cstate="hqprint">
              <a:extLst>
                <a:ext uri="{28A0092B-C50C-407E-A947-70E740481C1C}">
                  <a14:useLocalDpi xmlns:a14="http://schemas.microsoft.com/office/drawing/2010/main" val="0"/>
                </a:ext>
              </a:extLst>
            </a:blip>
            <a:stretch>
              <a:fillRect/>
            </a:stretch>
          </p:blipFill>
          <p:spPr>
            <a:xfrm flipH="1">
              <a:off x="6497651" y="5979678"/>
              <a:ext cx="2850113" cy="413150"/>
            </a:xfrm>
            <a:prstGeom prst="rect">
              <a:avLst/>
            </a:prstGeom>
          </p:spPr>
        </p:pic>
      </p:grpSp>
      <p:pic>
        <p:nvPicPr>
          <p:cNvPr id="16" name="Picture 15">
            <a:extLst>
              <a:ext uri="{FF2B5EF4-FFF2-40B4-BE49-F238E27FC236}">
                <a16:creationId xmlns:a16="http://schemas.microsoft.com/office/drawing/2014/main" id="{B64D02AC-8060-9563-2DEB-F20C38E632D4}"/>
              </a:ext>
            </a:extLst>
          </p:cNvPr>
          <p:cNvPicPr>
            <a:picLocks noChangeAspect="1"/>
          </p:cNvPicPr>
          <p:nvPr/>
        </p:nvPicPr>
        <p:blipFill rotWithShape="1">
          <a:blip r:embed="rId16"/>
          <a:srcRect t="-1728" r="42191" b="-1"/>
          <a:stretch/>
        </p:blipFill>
        <p:spPr>
          <a:xfrm>
            <a:off x="-135891" y="4173962"/>
            <a:ext cx="2326069" cy="2857713"/>
          </a:xfrm>
          <a:prstGeom prst="rect">
            <a:avLst/>
          </a:prstGeom>
        </p:spPr>
      </p:pic>
    </p:spTree>
    <p:custDataLst>
      <p:tags r:id="rId1"/>
    </p:custDataLst>
    <p:extLst>
      <p:ext uri="{BB962C8B-B14F-4D97-AF65-F5344CB8AC3E}">
        <p14:creationId xmlns:p14="http://schemas.microsoft.com/office/powerpoint/2010/main" val="108454558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41" presetClass="entr" presetSubtype="0" fill="hold" grpId="0" nodeType="clickEffect">
                                  <p:stCondLst>
                                    <p:cond delay="0"/>
                                  </p:stCondLst>
                                  <p:iterate type="lt">
                                    <p:tmPct val="10000"/>
                                  </p:iterate>
                                  <p:childTnLst>
                                    <p:set>
                                      <p:cBhvr>
                                        <p:cTn id="13" dur="1" fill="hold">
                                          <p:stCondLst>
                                            <p:cond delay="0"/>
                                          </p:stCondLst>
                                        </p:cTn>
                                        <p:tgtEl>
                                          <p:spTgt spid="3">
                                            <p:txEl>
                                              <p:pRg st="0" end="0"/>
                                            </p:txEl>
                                          </p:spTgt>
                                        </p:tgtEl>
                                        <p:attrNameLst>
                                          <p:attrName>style.visibility</p:attrName>
                                        </p:attrNameLst>
                                      </p:cBhvr>
                                      <p:to>
                                        <p:strVal val="visible"/>
                                      </p:to>
                                    </p:set>
                                    <p:anim calcmode="lin" valueType="num">
                                      <p:cBhvr>
                                        <p:cTn id="14" dur="500" fill="hold"/>
                                        <p:tgtEl>
                                          <p:spTgt spid="3">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15" dur="500" fill="hold"/>
                                        <p:tgtEl>
                                          <p:spTgt spid="3">
                                            <p:txEl>
                                              <p:pRg st="0" end="0"/>
                                            </p:txEl>
                                          </p:spTgt>
                                        </p:tgtEl>
                                        <p:attrNameLst>
                                          <p:attrName>ppt_y</p:attrName>
                                        </p:attrNameLst>
                                      </p:cBhvr>
                                      <p:tavLst>
                                        <p:tav tm="0">
                                          <p:val>
                                            <p:strVal val="#ppt_y"/>
                                          </p:val>
                                        </p:tav>
                                        <p:tav tm="100000">
                                          <p:val>
                                            <p:strVal val="#ppt_y"/>
                                          </p:val>
                                        </p:tav>
                                      </p:tavLst>
                                    </p:anim>
                                    <p:anim calcmode="lin" valueType="num">
                                      <p:cBhvr>
                                        <p:cTn id="16" dur="500" fill="hold"/>
                                        <p:tgtEl>
                                          <p:spTgt spid="3">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17" dur="500" fill="hold"/>
                                        <p:tgtEl>
                                          <p:spTgt spid="3">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18" dur="500" tmFilter="0,0; .5, 1; 1, 1"/>
                                        <p:tgtEl>
                                          <p:spTgt spid="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5"/>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5"/>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Hoạt</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động</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mở</a:t>
            </a:r>
            <a:r>
              <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đầu</a:t>
            </a:r>
            <a:endPar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pic>
        <p:nvPicPr>
          <p:cNvPr id="2" name="图片 6">
            <a:extLst>
              <a:ext uri="{FF2B5EF4-FFF2-40B4-BE49-F238E27FC236}">
                <a16:creationId xmlns:a16="http://schemas.microsoft.com/office/drawing/2014/main" id="{28FB4455-EAF3-3F02-79FD-0092219DA6F4}"/>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11530526" y="6094633"/>
            <a:ext cx="414225" cy="153186"/>
          </a:xfrm>
          <a:prstGeom prst="rect">
            <a:avLst/>
          </a:prstGeom>
        </p:spPr>
      </p:pic>
      <p:sp>
        <p:nvSpPr>
          <p:cNvPr id="4" name="Google Shape;2664;p41">
            <a:extLst>
              <a:ext uri="{FF2B5EF4-FFF2-40B4-BE49-F238E27FC236}">
                <a16:creationId xmlns:a16="http://schemas.microsoft.com/office/drawing/2014/main" id="{8B31A20C-4A27-0A70-1895-1DF2535F5C9C}"/>
              </a:ext>
            </a:extLst>
          </p:cNvPr>
          <p:cNvSpPr/>
          <p:nvPr/>
        </p:nvSpPr>
        <p:spPr>
          <a:xfrm>
            <a:off x="2690191" y="1155130"/>
            <a:ext cx="6891131" cy="609504"/>
          </a:xfrm>
          <a:prstGeom prst="roundRect">
            <a:avLst>
              <a:gd name="adj" fmla="val 42367"/>
            </a:avLst>
          </a:prstGeom>
          <a:solidFill>
            <a:srgbClr val="F6D81A"/>
          </a:solidFill>
          <a:ln>
            <a:noFill/>
          </a:ln>
        </p:spPr>
        <p:txBody>
          <a:bodyPr spcFirstLastPara="1" wrap="square" lIns="121900" tIns="0" rIns="121900" bIns="121900" anchor="ctr" anchorCtr="0">
            <a:noAutofit/>
          </a:bodyPr>
          <a:lstStyle/>
          <a:p>
            <a:pPr algn="ctr" defTabSz="1219170">
              <a:buClr>
                <a:srgbClr val="000000"/>
              </a:buClr>
              <a:defRPr/>
            </a:pPr>
            <a:r>
              <a:rPr lang="en-SG" sz="3200" b="1" kern="0" dirty="0">
                <a:solidFill>
                  <a:srgbClr val="E7E6E6">
                    <a:lumMod val="10000"/>
                  </a:srgbClr>
                </a:solidFill>
                <a:latin typeface="Times New Roman" panose="02020603050405020304" pitchFamily="18" charset="0"/>
                <a:ea typeface="Gochi Hand"/>
                <a:cs typeface="Times New Roman" panose="02020603050405020304" pitchFamily="18" charset="0"/>
                <a:sym typeface="Gochi Hand"/>
              </a:rPr>
              <a:t>G</a:t>
            </a:r>
            <a:r>
              <a:rPr lang="en" sz="3200" b="1" kern="0" dirty="0">
                <a:solidFill>
                  <a:srgbClr val="E7E6E6">
                    <a:lumMod val="10000"/>
                  </a:srgbClr>
                </a:solidFill>
                <a:latin typeface="Times New Roman" panose="02020603050405020304" pitchFamily="18" charset="0"/>
                <a:ea typeface="Gochi Hand"/>
                <a:cs typeface="Times New Roman" panose="02020603050405020304" pitchFamily="18" charset="0"/>
                <a:sym typeface="Gochi Hand"/>
              </a:rPr>
              <a:t>iới thiệu chủ điểm</a:t>
            </a:r>
            <a:endParaRPr sz="3200" b="1" kern="0" dirty="0">
              <a:solidFill>
                <a:srgbClr val="E7E6E6">
                  <a:lumMod val="10000"/>
                </a:srgbClr>
              </a:solidFill>
              <a:latin typeface="Times New Roman" panose="02020603050405020304" pitchFamily="18" charset="0"/>
              <a:ea typeface="Gochi Hand"/>
              <a:cs typeface="Times New Roman" panose="02020603050405020304" pitchFamily="18" charset="0"/>
              <a:sym typeface="Gochi Hand"/>
            </a:endParaRPr>
          </a:p>
        </p:txBody>
      </p:sp>
      <p:sp>
        <p:nvSpPr>
          <p:cNvPr id="5" name="Google Shape;2667;p41">
            <a:extLst>
              <a:ext uri="{FF2B5EF4-FFF2-40B4-BE49-F238E27FC236}">
                <a16:creationId xmlns:a16="http://schemas.microsoft.com/office/drawing/2014/main" id="{8245C5A8-FF72-00F9-2D55-AEA75902E915}"/>
              </a:ext>
            </a:extLst>
          </p:cNvPr>
          <p:cNvSpPr/>
          <p:nvPr/>
        </p:nvSpPr>
        <p:spPr>
          <a:xfrm>
            <a:off x="240485" y="3774492"/>
            <a:ext cx="2674842" cy="474556"/>
          </a:xfrm>
          <a:prstGeom prst="roundRect">
            <a:avLst>
              <a:gd name="adj" fmla="val 50000"/>
            </a:avLst>
          </a:prstGeom>
          <a:solidFill>
            <a:srgbClr val="BCDEEA"/>
          </a:solidFill>
          <a:ln>
            <a:noFill/>
          </a:ln>
        </p:spPr>
        <p:txBody>
          <a:bodyPr spcFirstLastPara="1" wrap="square" lIns="121900" tIns="0" rIns="121900" bIns="121900" anchor="ctr" anchorCtr="0">
            <a:noAutofit/>
          </a:bodyPr>
          <a:lstStyle/>
          <a:p>
            <a:pPr algn="ctr" defTabSz="1219170">
              <a:buClr>
                <a:srgbClr val="000000"/>
              </a:buClr>
              <a:defRPr/>
            </a:pPr>
            <a:r>
              <a:rPr lang="en-US" sz="2800" b="1" i="1" kern="0" dirty="0" err="1">
                <a:solidFill>
                  <a:srgbClr val="E7E6E6">
                    <a:lumMod val="10000"/>
                  </a:srgbClr>
                </a:solidFill>
                <a:latin typeface="Times New Roman" panose="02020603050405020304" pitchFamily="18" charset="0"/>
                <a:ea typeface="Gochi Hand"/>
                <a:cs typeface="Times New Roman" panose="02020603050405020304" pitchFamily="18" charset="0"/>
                <a:sym typeface="Gochi Hand"/>
              </a:rPr>
              <a:t>Tên</a:t>
            </a:r>
            <a:r>
              <a:rPr lang="en-US" sz="2800" b="1" i="1" kern="0" dirty="0">
                <a:solidFill>
                  <a:srgbClr val="E7E6E6">
                    <a:lumMod val="10000"/>
                  </a:srgbClr>
                </a:solidFill>
                <a:latin typeface="Times New Roman" panose="02020603050405020304" pitchFamily="18" charset="0"/>
                <a:ea typeface="Gochi Hand"/>
                <a:cs typeface="Times New Roman" panose="02020603050405020304" pitchFamily="18" charset="0"/>
                <a:sym typeface="Gochi Hand"/>
              </a:rPr>
              <a:t> </a:t>
            </a:r>
            <a:r>
              <a:rPr lang="en-US" sz="2800" b="1" i="1" kern="0" dirty="0" err="1">
                <a:solidFill>
                  <a:srgbClr val="E7E6E6">
                    <a:lumMod val="10000"/>
                  </a:srgbClr>
                </a:solidFill>
                <a:latin typeface="Times New Roman" panose="02020603050405020304" pitchFamily="18" charset="0"/>
                <a:ea typeface="Gochi Hand"/>
                <a:cs typeface="Times New Roman" panose="02020603050405020304" pitchFamily="18" charset="0"/>
                <a:sym typeface="Gochi Hand"/>
              </a:rPr>
              <a:t>chủ</a:t>
            </a:r>
            <a:r>
              <a:rPr lang="en-US" sz="2800" b="1" i="1" kern="0" dirty="0">
                <a:solidFill>
                  <a:srgbClr val="E7E6E6">
                    <a:lumMod val="10000"/>
                  </a:srgbClr>
                </a:solidFill>
                <a:latin typeface="Times New Roman" panose="02020603050405020304" pitchFamily="18" charset="0"/>
                <a:ea typeface="Gochi Hand"/>
                <a:cs typeface="Times New Roman" panose="02020603050405020304" pitchFamily="18" charset="0"/>
                <a:sym typeface="Gochi Hand"/>
              </a:rPr>
              <a:t> </a:t>
            </a:r>
            <a:r>
              <a:rPr lang="en-US" sz="2800" b="1" i="1" kern="0" dirty="0" err="1">
                <a:solidFill>
                  <a:srgbClr val="E7E6E6">
                    <a:lumMod val="10000"/>
                  </a:srgbClr>
                </a:solidFill>
                <a:latin typeface="Times New Roman" panose="02020603050405020304" pitchFamily="18" charset="0"/>
                <a:ea typeface="Gochi Hand"/>
                <a:cs typeface="Times New Roman" panose="02020603050405020304" pitchFamily="18" charset="0"/>
                <a:sym typeface="Gochi Hand"/>
              </a:rPr>
              <a:t>điểm</a:t>
            </a:r>
            <a:endParaRPr sz="2800" b="1" i="1" kern="0" dirty="0">
              <a:solidFill>
                <a:srgbClr val="E7E6E6">
                  <a:lumMod val="10000"/>
                </a:srgbClr>
              </a:solidFill>
              <a:latin typeface="Times New Roman" panose="02020603050405020304" pitchFamily="18" charset="0"/>
              <a:ea typeface="Gochi Hand"/>
              <a:cs typeface="Times New Roman" panose="02020603050405020304" pitchFamily="18" charset="0"/>
              <a:sym typeface="Gochi Hand"/>
            </a:endParaRPr>
          </a:p>
        </p:txBody>
      </p:sp>
      <p:sp>
        <p:nvSpPr>
          <p:cNvPr id="6" name="Google Shape;2668;p41">
            <a:extLst>
              <a:ext uri="{FF2B5EF4-FFF2-40B4-BE49-F238E27FC236}">
                <a16:creationId xmlns:a16="http://schemas.microsoft.com/office/drawing/2014/main" id="{D3F22F41-697A-C952-D893-8D26FE836389}"/>
              </a:ext>
            </a:extLst>
          </p:cNvPr>
          <p:cNvSpPr txBox="1"/>
          <p:nvPr/>
        </p:nvSpPr>
        <p:spPr>
          <a:xfrm>
            <a:off x="442152" y="4316644"/>
            <a:ext cx="2061022" cy="933001"/>
          </a:xfrm>
          <a:prstGeom prst="rect">
            <a:avLst/>
          </a:prstGeom>
          <a:noFill/>
          <a:ln>
            <a:noFill/>
          </a:ln>
        </p:spPr>
        <p:txBody>
          <a:bodyPr spcFirstLastPara="1" wrap="square" lIns="121900" tIns="121900" rIns="121900" bIns="121900" anchor="t" anchorCtr="0">
            <a:noAutofit/>
          </a:bodyPr>
          <a:lstStyle/>
          <a:p>
            <a:pPr algn="ctr"/>
            <a:r>
              <a:rPr lang="vi-VN" sz="3200" dirty="0">
                <a:latin typeface="+mj-lt"/>
              </a:rPr>
              <a:t>Những sắc điệu thi ca</a:t>
            </a:r>
            <a:r>
              <a:rPr lang="en-US" sz="3200" dirty="0">
                <a:latin typeface="+mj-lt"/>
              </a:rPr>
              <a:t>.</a:t>
            </a:r>
            <a:endParaRPr lang="en-SG" sz="3200" dirty="0">
              <a:latin typeface="+mj-lt"/>
            </a:endParaRPr>
          </a:p>
        </p:txBody>
      </p:sp>
      <p:sp>
        <p:nvSpPr>
          <p:cNvPr id="7" name="Google Shape;2669;p41">
            <a:extLst>
              <a:ext uri="{FF2B5EF4-FFF2-40B4-BE49-F238E27FC236}">
                <a16:creationId xmlns:a16="http://schemas.microsoft.com/office/drawing/2014/main" id="{32340E7B-C9D7-C1DE-7C9E-CBF5C5B81411}"/>
              </a:ext>
            </a:extLst>
          </p:cNvPr>
          <p:cNvSpPr/>
          <p:nvPr/>
        </p:nvSpPr>
        <p:spPr>
          <a:xfrm>
            <a:off x="852592" y="2505693"/>
            <a:ext cx="1078125" cy="1042550"/>
          </a:xfrm>
          <a:prstGeom prst="ellipse">
            <a:avLst/>
          </a:prstGeom>
          <a:solidFill>
            <a:srgbClr val="BCDEEA"/>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cxnSp>
        <p:nvCxnSpPr>
          <p:cNvPr id="8" name="Google Shape;2670;p41">
            <a:extLst>
              <a:ext uri="{FF2B5EF4-FFF2-40B4-BE49-F238E27FC236}">
                <a16:creationId xmlns:a16="http://schemas.microsoft.com/office/drawing/2014/main" id="{34E9EF4A-53AF-C109-9227-54B56F5F1663}"/>
              </a:ext>
            </a:extLst>
          </p:cNvPr>
          <p:cNvCxnSpPr>
            <a:cxnSpLocks/>
            <a:endCxn id="7" idx="0"/>
          </p:cNvCxnSpPr>
          <p:nvPr/>
        </p:nvCxnSpPr>
        <p:spPr>
          <a:xfrm rot="5400000">
            <a:off x="3110147" y="46142"/>
            <a:ext cx="741060" cy="4178044"/>
          </a:xfrm>
          <a:prstGeom prst="bentConnector3">
            <a:avLst>
              <a:gd name="adj1" fmla="val 50000"/>
            </a:avLst>
          </a:prstGeom>
          <a:noFill/>
          <a:ln w="9525" cap="flat" cmpd="sng">
            <a:solidFill>
              <a:srgbClr val="6A6A6A"/>
            </a:solidFill>
            <a:prstDash val="solid"/>
            <a:round/>
            <a:headEnd type="none" w="med" len="med"/>
            <a:tailEnd type="none" w="med" len="med"/>
          </a:ln>
        </p:spPr>
      </p:cxnSp>
      <p:cxnSp>
        <p:nvCxnSpPr>
          <p:cNvPr id="9" name="Google Shape;2671;p41">
            <a:extLst>
              <a:ext uri="{FF2B5EF4-FFF2-40B4-BE49-F238E27FC236}">
                <a16:creationId xmlns:a16="http://schemas.microsoft.com/office/drawing/2014/main" id="{2C999ABC-17F2-F1F3-B79A-4FB6CA34E568}"/>
              </a:ext>
            </a:extLst>
          </p:cNvPr>
          <p:cNvCxnSpPr>
            <a:cxnSpLocks/>
            <a:endCxn id="11" idx="0"/>
          </p:cNvCxnSpPr>
          <p:nvPr/>
        </p:nvCxnSpPr>
        <p:spPr>
          <a:xfrm rot="5400000">
            <a:off x="5198818" y="2134813"/>
            <a:ext cx="741060" cy="703"/>
          </a:xfrm>
          <a:prstGeom prst="bentConnector3">
            <a:avLst>
              <a:gd name="adj1" fmla="val 50000"/>
            </a:avLst>
          </a:prstGeom>
          <a:noFill/>
          <a:ln w="9525" cap="flat" cmpd="sng">
            <a:solidFill>
              <a:srgbClr val="6A6A6A"/>
            </a:solidFill>
            <a:prstDash val="solid"/>
            <a:round/>
            <a:headEnd type="none" w="med" len="med"/>
            <a:tailEnd type="none" w="med" len="med"/>
          </a:ln>
        </p:spPr>
      </p:cxnSp>
      <p:cxnSp>
        <p:nvCxnSpPr>
          <p:cNvPr id="10" name="Google Shape;2673;p41">
            <a:extLst>
              <a:ext uri="{FF2B5EF4-FFF2-40B4-BE49-F238E27FC236}">
                <a16:creationId xmlns:a16="http://schemas.microsoft.com/office/drawing/2014/main" id="{6672640C-1178-CF89-068B-97EF51B7A71B}"/>
              </a:ext>
            </a:extLst>
          </p:cNvPr>
          <p:cNvCxnSpPr>
            <a:cxnSpLocks/>
            <a:endCxn id="16" idx="0"/>
          </p:cNvCxnSpPr>
          <p:nvPr/>
        </p:nvCxnSpPr>
        <p:spPr>
          <a:xfrm>
            <a:off x="5579248" y="2145075"/>
            <a:ext cx="4668980" cy="360618"/>
          </a:xfrm>
          <a:prstGeom prst="bentConnector2">
            <a:avLst/>
          </a:prstGeom>
          <a:noFill/>
          <a:ln w="9525" cap="flat" cmpd="sng">
            <a:solidFill>
              <a:srgbClr val="6A6A6A"/>
            </a:solidFill>
            <a:prstDash val="solid"/>
            <a:round/>
            <a:headEnd type="none" w="med" len="med"/>
            <a:tailEnd type="none" w="med" len="med"/>
          </a:ln>
        </p:spPr>
      </p:cxnSp>
      <p:sp>
        <p:nvSpPr>
          <p:cNvPr id="11" name="Google Shape;2672;p41">
            <a:extLst>
              <a:ext uri="{FF2B5EF4-FFF2-40B4-BE49-F238E27FC236}">
                <a16:creationId xmlns:a16="http://schemas.microsoft.com/office/drawing/2014/main" id="{EDBB653D-B918-CADF-FC2C-40BAA0B8F725}"/>
              </a:ext>
            </a:extLst>
          </p:cNvPr>
          <p:cNvSpPr/>
          <p:nvPr/>
        </p:nvSpPr>
        <p:spPr>
          <a:xfrm>
            <a:off x="5029932" y="2505694"/>
            <a:ext cx="1078125" cy="1042550"/>
          </a:xfrm>
          <a:prstGeom prst="ellipse">
            <a:avLst/>
          </a:prstGeom>
          <a:solidFill>
            <a:srgbClr val="EDCFD4"/>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13" name="Google Shape;2677;p41">
            <a:extLst>
              <a:ext uri="{FF2B5EF4-FFF2-40B4-BE49-F238E27FC236}">
                <a16:creationId xmlns:a16="http://schemas.microsoft.com/office/drawing/2014/main" id="{BEAD971C-490E-7B78-24DA-9985590C918F}"/>
              </a:ext>
            </a:extLst>
          </p:cNvPr>
          <p:cNvSpPr/>
          <p:nvPr/>
        </p:nvSpPr>
        <p:spPr>
          <a:xfrm>
            <a:off x="4180754" y="3747879"/>
            <a:ext cx="2796989" cy="501173"/>
          </a:xfrm>
          <a:prstGeom prst="roundRect">
            <a:avLst>
              <a:gd name="adj" fmla="val 50000"/>
            </a:avLst>
          </a:prstGeom>
          <a:solidFill>
            <a:srgbClr val="EDCFD4"/>
          </a:solidFill>
          <a:ln>
            <a:noFill/>
          </a:ln>
        </p:spPr>
        <p:txBody>
          <a:bodyPr spcFirstLastPara="1" wrap="square" lIns="121900" tIns="0" rIns="121900" bIns="121900" anchor="ctr" anchorCtr="0">
            <a:noAutofit/>
          </a:bodyPr>
          <a:lstStyle/>
          <a:p>
            <a:pPr algn="ctr" defTabSz="1219170">
              <a:buClr>
                <a:srgbClr val="000000"/>
              </a:buClr>
              <a:defRPr/>
            </a:pPr>
            <a:r>
              <a:rPr lang="en-US" sz="2800" b="1" i="1" kern="0" dirty="0" err="1">
                <a:solidFill>
                  <a:srgbClr val="E7E6E6">
                    <a:lumMod val="10000"/>
                  </a:srgbClr>
                </a:solidFill>
                <a:latin typeface="Times New Roman" panose="02020603050405020304" pitchFamily="18" charset="0"/>
                <a:ea typeface="Gochi Hand"/>
                <a:cs typeface="Times New Roman" panose="02020603050405020304" pitchFamily="18" charset="0"/>
                <a:sym typeface="Gochi Hand"/>
              </a:rPr>
              <a:t>Thể</a:t>
            </a:r>
            <a:r>
              <a:rPr lang="en-US" sz="2800" b="1" i="1" kern="0" dirty="0">
                <a:solidFill>
                  <a:srgbClr val="E7E6E6">
                    <a:lumMod val="10000"/>
                  </a:srgbClr>
                </a:solidFill>
                <a:latin typeface="Times New Roman" panose="02020603050405020304" pitchFamily="18" charset="0"/>
                <a:ea typeface="Gochi Hand"/>
                <a:cs typeface="Times New Roman" panose="02020603050405020304" pitchFamily="18" charset="0"/>
                <a:sym typeface="Gochi Hand"/>
              </a:rPr>
              <a:t> </a:t>
            </a:r>
            <a:r>
              <a:rPr lang="en-US" sz="2800" b="1" i="1" kern="0" dirty="0" err="1">
                <a:solidFill>
                  <a:srgbClr val="E7E6E6">
                    <a:lumMod val="10000"/>
                  </a:srgbClr>
                </a:solidFill>
                <a:latin typeface="Times New Roman" panose="02020603050405020304" pitchFamily="18" charset="0"/>
                <a:ea typeface="Gochi Hand"/>
                <a:cs typeface="Times New Roman" panose="02020603050405020304" pitchFamily="18" charset="0"/>
                <a:sym typeface="Gochi Hand"/>
              </a:rPr>
              <a:t>loại</a:t>
            </a:r>
            <a:r>
              <a:rPr lang="en-US" sz="2800" b="1" i="1" kern="0" dirty="0">
                <a:solidFill>
                  <a:srgbClr val="E7E6E6">
                    <a:lumMod val="10000"/>
                  </a:srgbClr>
                </a:solidFill>
                <a:latin typeface="Times New Roman" panose="02020603050405020304" pitchFamily="18" charset="0"/>
                <a:ea typeface="Gochi Hand"/>
                <a:cs typeface="Times New Roman" panose="02020603050405020304" pitchFamily="18" charset="0"/>
                <a:sym typeface="Gochi Hand"/>
              </a:rPr>
              <a:t> </a:t>
            </a:r>
            <a:r>
              <a:rPr lang="en-US" sz="2800" b="1" i="1" kern="0" dirty="0" err="1">
                <a:solidFill>
                  <a:srgbClr val="E7E6E6">
                    <a:lumMod val="10000"/>
                  </a:srgbClr>
                </a:solidFill>
                <a:latin typeface="Times New Roman" panose="02020603050405020304" pitchFamily="18" charset="0"/>
                <a:ea typeface="Gochi Hand"/>
                <a:cs typeface="Times New Roman" panose="02020603050405020304" pitchFamily="18" charset="0"/>
                <a:sym typeface="Gochi Hand"/>
              </a:rPr>
              <a:t>chính</a:t>
            </a:r>
            <a:endParaRPr sz="2800" b="1" i="1" kern="0" dirty="0">
              <a:solidFill>
                <a:srgbClr val="E7E6E6">
                  <a:lumMod val="10000"/>
                </a:srgbClr>
              </a:solidFill>
              <a:latin typeface="Times New Roman" panose="02020603050405020304" pitchFamily="18" charset="0"/>
              <a:ea typeface="Gochi Hand"/>
              <a:cs typeface="Times New Roman" panose="02020603050405020304" pitchFamily="18" charset="0"/>
              <a:sym typeface="Gochi Hand"/>
            </a:endParaRPr>
          </a:p>
        </p:txBody>
      </p:sp>
      <p:sp>
        <p:nvSpPr>
          <p:cNvPr id="14" name="Google Shape;2678;p41">
            <a:extLst>
              <a:ext uri="{FF2B5EF4-FFF2-40B4-BE49-F238E27FC236}">
                <a16:creationId xmlns:a16="http://schemas.microsoft.com/office/drawing/2014/main" id="{6B63497A-F062-2AC7-7945-1399EAC71E2C}"/>
              </a:ext>
            </a:extLst>
          </p:cNvPr>
          <p:cNvSpPr txBox="1"/>
          <p:nvPr/>
        </p:nvSpPr>
        <p:spPr>
          <a:xfrm>
            <a:off x="5274366" y="4323927"/>
            <a:ext cx="4112472" cy="933002"/>
          </a:xfrm>
          <a:prstGeom prst="rect">
            <a:avLst/>
          </a:prstGeom>
          <a:noFill/>
          <a:ln>
            <a:noFill/>
          </a:ln>
        </p:spPr>
        <p:txBody>
          <a:bodyPr spcFirstLastPara="1" wrap="square" lIns="121900" tIns="121900" rIns="121900" bIns="121900" anchor="t" anchorCtr="0">
            <a:noAutofit/>
          </a:bodyPr>
          <a:lstStyle/>
          <a:p>
            <a:r>
              <a:rPr lang="vi-VN" sz="3200" dirty="0">
                <a:latin typeface="+mj-lt"/>
              </a:rPr>
              <a:t>thơ</a:t>
            </a:r>
            <a:endParaRPr lang="en-SG" sz="3200" dirty="0">
              <a:latin typeface="+mj-lt"/>
            </a:endParaRPr>
          </a:p>
        </p:txBody>
      </p:sp>
      <p:sp>
        <p:nvSpPr>
          <p:cNvPr id="16" name="Google Shape;2674;p41">
            <a:extLst>
              <a:ext uri="{FF2B5EF4-FFF2-40B4-BE49-F238E27FC236}">
                <a16:creationId xmlns:a16="http://schemas.microsoft.com/office/drawing/2014/main" id="{A5054640-E2EE-E07B-698E-C58A6A991777}"/>
              </a:ext>
            </a:extLst>
          </p:cNvPr>
          <p:cNvSpPr/>
          <p:nvPr/>
        </p:nvSpPr>
        <p:spPr>
          <a:xfrm>
            <a:off x="9709165" y="2505693"/>
            <a:ext cx="1078125" cy="1042550"/>
          </a:xfrm>
          <a:prstGeom prst="ellipse">
            <a:avLst/>
          </a:prstGeom>
          <a:solidFill>
            <a:srgbClr val="6D9EEB"/>
          </a:solidFill>
          <a:ln>
            <a:noFill/>
          </a:ln>
        </p:spPr>
        <p:txBody>
          <a:bodyPr spcFirstLastPara="1" wrap="square" lIns="121900" tIns="121900" rIns="121900" bIns="121900" anchor="ctr" anchorCtr="0">
            <a:noAutofit/>
          </a:bodyPr>
          <a:lstStyle/>
          <a:p>
            <a:pPr defTabSz="1219170">
              <a:buClr>
                <a:srgbClr val="000000"/>
              </a:buClr>
              <a:defRPr/>
            </a:pPr>
            <a:endParaRPr sz="2800" kern="0" dirty="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17" name="Google Shape;2681;p41">
            <a:extLst>
              <a:ext uri="{FF2B5EF4-FFF2-40B4-BE49-F238E27FC236}">
                <a16:creationId xmlns:a16="http://schemas.microsoft.com/office/drawing/2014/main" id="{E8AC242A-A1C3-2318-EE3D-A29A5482BBA8}"/>
              </a:ext>
            </a:extLst>
          </p:cNvPr>
          <p:cNvSpPr/>
          <p:nvPr/>
        </p:nvSpPr>
        <p:spPr>
          <a:xfrm>
            <a:off x="8725164" y="3774492"/>
            <a:ext cx="3047310" cy="474556"/>
          </a:xfrm>
          <a:prstGeom prst="roundRect">
            <a:avLst>
              <a:gd name="adj" fmla="val 50000"/>
            </a:avLst>
          </a:prstGeom>
          <a:solidFill>
            <a:srgbClr val="6D9EEB"/>
          </a:solidFill>
          <a:ln>
            <a:noFill/>
          </a:ln>
        </p:spPr>
        <p:txBody>
          <a:bodyPr spcFirstLastPara="1" wrap="square" lIns="121900" tIns="0" rIns="121900" bIns="121900" anchor="ctr" anchorCtr="0">
            <a:noAutofit/>
          </a:bodyPr>
          <a:lstStyle/>
          <a:p>
            <a:pPr algn="ctr" defTabSz="1219170">
              <a:buClr>
                <a:srgbClr val="000000"/>
              </a:buClr>
              <a:defRPr/>
            </a:pPr>
            <a:r>
              <a:rPr lang="en" sz="2800" b="1" i="1" kern="0" dirty="0">
                <a:solidFill>
                  <a:srgbClr val="E7E6E6">
                    <a:lumMod val="10000"/>
                  </a:srgbClr>
                </a:solidFill>
                <a:latin typeface="Times New Roman" panose="02020603050405020304" pitchFamily="18" charset="0"/>
                <a:ea typeface="Gochi Hand"/>
                <a:cs typeface="Times New Roman" panose="02020603050405020304" pitchFamily="18" charset="0"/>
                <a:sym typeface="Gochi Hand"/>
              </a:rPr>
              <a:t>Các văn bản</a:t>
            </a:r>
            <a:endParaRPr sz="2800" b="1" i="1" kern="0" dirty="0">
              <a:solidFill>
                <a:srgbClr val="E7E6E6">
                  <a:lumMod val="10000"/>
                </a:srgbClr>
              </a:solidFill>
              <a:latin typeface="Times New Roman" panose="02020603050405020304" pitchFamily="18" charset="0"/>
              <a:ea typeface="Gochi Hand"/>
              <a:cs typeface="Times New Roman" panose="02020603050405020304" pitchFamily="18" charset="0"/>
              <a:sym typeface="Gochi Hand"/>
            </a:endParaRPr>
          </a:p>
        </p:txBody>
      </p:sp>
      <p:sp>
        <p:nvSpPr>
          <p:cNvPr id="18" name="Google Shape;2682;p41">
            <a:extLst>
              <a:ext uri="{FF2B5EF4-FFF2-40B4-BE49-F238E27FC236}">
                <a16:creationId xmlns:a16="http://schemas.microsoft.com/office/drawing/2014/main" id="{4750FCF2-3E5F-E474-7436-5EFFA5AA7C34}"/>
              </a:ext>
            </a:extLst>
          </p:cNvPr>
          <p:cNvSpPr txBox="1"/>
          <p:nvPr/>
        </p:nvSpPr>
        <p:spPr>
          <a:xfrm>
            <a:off x="7944422" y="4172543"/>
            <a:ext cx="4536909" cy="933001"/>
          </a:xfrm>
          <a:prstGeom prst="rect">
            <a:avLst/>
          </a:prstGeom>
          <a:noFill/>
          <a:ln>
            <a:noFill/>
          </a:ln>
        </p:spPr>
        <p:txBody>
          <a:bodyPr spcFirstLastPara="1" wrap="square" lIns="121900" tIns="121900" rIns="121900" bIns="121900" anchor="t" anchorCtr="0">
            <a:noAutofit/>
          </a:bodyPr>
          <a:lstStyle/>
          <a:p>
            <a:pPr marL="342900" indent="-342900">
              <a:buFont typeface="Wingdings" panose="05000000000000000000" pitchFamily="2" charset="2"/>
              <a:buChar char="v"/>
            </a:pPr>
            <a:r>
              <a:rPr lang="vi-VN" sz="3200" dirty="0">
                <a:latin typeface="+mj-lt"/>
              </a:rPr>
              <a:t>VB 1 (</a:t>
            </a:r>
            <a:r>
              <a:rPr lang="vi-VN" sz="3200" i="1" dirty="0">
                <a:latin typeface="+mj-lt"/>
              </a:rPr>
              <a:t>Hoàng Hạc lâu</a:t>
            </a:r>
            <a:r>
              <a:rPr lang="vi-VN" sz="3200" dirty="0">
                <a:latin typeface="+mj-lt"/>
              </a:rPr>
              <a:t>)</a:t>
            </a:r>
            <a:endParaRPr lang="en-SG" sz="3200" dirty="0">
              <a:latin typeface="+mj-lt"/>
            </a:endParaRPr>
          </a:p>
          <a:p>
            <a:pPr marL="342900" indent="-342900">
              <a:buFont typeface="Wingdings" panose="05000000000000000000" pitchFamily="2" charset="2"/>
              <a:buChar char="v"/>
            </a:pPr>
            <a:r>
              <a:rPr lang="vi-VN" sz="3200" dirty="0">
                <a:latin typeface="+mj-lt"/>
              </a:rPr>
              <a:t>VB 2</a:t>
            </a:r>
            <a:r>
              <a:rPr lang="vi-VN" sz="3200" i="1" dirty="0">
                <a:latin typeface="+mj-lt"/>
              </a:rPr>
              <a:t> </a:t>
            </a:r>
            <a:r>
              <a:rPr lang="vi-VN" sz="3200" dirty="0">
                <a:latin typeface="+mj-lt"/>
              </a:rPr>
              <a:t>(</a:t>
            </a:r>
            <a:r>
              <a:rPr lang="vi-VN" sz="3200" i="1" dirty="0">
                <a:latin typeface="+mj-lt"/>
              </a:rPr>
              <a:t>Tràng Giang</a:t>
            </a:r>
            <a:r>
              <a:rPr lang="vi-VN" sz="3200" dirty="0">
                <a:latin typeface="+mj-lt"/>
              </a:rPr>
              <a:t>) </a:t>
            </a:r>
            <a:endParaRPr lang="en-SG" sz="3200" dirty="0">
              <a:latin typeface="+mj-lt"/>
            </a:endParaRPr>
          </a:p>
          <a:p>
            <a:pPr marL="342900" indent="-342900">
              <a:buFont typeface="Wingdings" panose="05000000000000000000" pitchFamily="2" charset="2"/>
              <a:buChar char="v"/>
            </a:pPr>
            <a:r>
              <a:rPr lang="vi-VN" sz="3200" dirty="0">
                <a:latin typeface="+mj-lt"/>
              </a:rPr>
              <a:t>VB 3</a:t>
            </a:r>
            <a:r>
              <a:rPr lang="vi-VN" sz="3200" i="1" dirty="0">
                <a:latin typeface="+mj-lt"/>
              </a:rPr>
              <a:t> </a:t>
            </a:r>
            <a:r>
              <a:rPr lang="vi-VN" sz="3200" dirty="0">
                <a:latin typeface="+mj-lt"/>
              </a:rPr>
              <a:t>(</a:t>
            </a:r>
            <a:r>
              <a:rPr lang="vi-VN" sz="3200" i="1" dirty="0">
                <a:latin typeface="+mj-lt"/>
              </a:rPr>
              <a:t>Xuân Diệu</a:t>
            </a:r>
            <a:r>
              <a:rPr lang="vi-VN" sz="3200" dirty="0">
                <a:latin typeface="+mj-lt"/>
              </a:rPr>
              <a:t>) </a:t>
            </a:r>
            <a:endParaRPr lang="en-SG" sz="3200" dirty="0">
              <a:latin typeface="+mj-lt"/>
            </a:endParaRPr>
          </a:p>
          <a:p>
            <a:pPr marL="342900" indent="-342900">
              <a:buFont typeface="Wingdings" panose="05000000000000000000" pitchFamily="2" charset="2"/>
              <a:buChar char="v"/>
            </a:pPr>
            <a:r>
              <a:rPr lang="vi-VN" sz="3200" dirty="0">
                <a:latin typeface="+mj-lt"/>
              </a:rPr>
              <a:t>VB 4</a:t>
            </a:r>
            <a:r>
              <a:rPr lang="vi-VN" sz="3200" i="1" dirty="0">
                <a:latin typeface="+mj-lt"/>
              </a:rPr>
              <a:t> </a:t>
            </a:r>
            <a:r>
              <a:rPr lang="vi-VN" sz="3200" dirty="0">
                <a:latin typeface="+mj-lt"/>
              </a:rPr>
              <a:t>(</a:t>
            </a:r>
            <a:r>
              <a:rPr lang="vi-VN" sz="3200" i="1" dirty="0">
                <a:latin typeface="+mj-lt"/>
              </a:rPr>
              <a:t>Tiếng thu</a:t>
            </a:r>
            <a:r>
              <a:rPr lang="vi-VN" sz="3200" dirty="0">
                <a:latin typeface="+mj-lt"/>
              </a:rPr>
              <a:t>) </a:t>
            </a:r>
            <a:endParaRPr sz="4400" kern="0" dirty="0">
              <a:solidFill>
                <a:srgbClr val="E7E6E6">
                  <a:lumMod val="10000"/>
                </a:srgbClr>
              </a:solidFill>
              <a:latin typeface="+mj-lt"/>
              <a:ea typeface="Chilanka"/>
              <a:cs typeface="Times New Roman" panose="02020603050405020304" pitchFamily="18" charset="0"/>
              <a:sym typeface="Chilanka"/>
            </a:endParaRPr>
          </a:p>
        </p:txBody>
      </p:sp>
      <p:grpSp>
        <p:nvGrpSpPr>
          <p:cNvPr id="22" name="Google Shape;2683;p41">
            <a:extLst>
              <a:ext uri="{FF2B5EF4-FFF2-40B4-BE49-F238E27FC236}">
                <a16:creationId xmlns:a16="http://schemas.microsoft.com/office/drawing/2014/main" id="{D0F222B4-0FB2-F6EB-48A3-A8440ABEC0E1}"/>
              </a:ext>
            </a:extLst>
          </p:cNvPr>
          <p:cNvGrpSpPr/>
          <p:nvPr/>
        </p:nvGrpSpPr>
        <p:grpSpPr>
          <a:xfrm>
            <a:off x="10059998" y="2771042"/>
            <a:ext cx="453434" cy="494910"/>
            <a:chOff x="7654947" y="3710639"/>
            <a:chExt cx="262624" cy="332065"/>
          </a:xfrm>
        </p:grpSpPr>
        <p:sp>
          <p:nvSpPr>
            <p:cNvPr id="23" name="Google Shape;2684;p41">
              <a:extLst>
                <a:ext uri="{FF2B5EF4-FFF2-40B4-BE49-F238E27FC236}">
                  <a16:creationId xmlns:a16="http://schemas.microsoft.com/office/drawing/2014/main" id="{0CB8A781-3376-EC2B-F687-A45F26A07DBB}"/>
                </a:ext>
              </a:extLst>
            </p:cNvPr>
            <p:cNvSpPr/>
            <p:nvPr/>
          </p:nvSpPr>
          <p:spPr>
            <a:xfrm>
              <a:off x="7654947" y="3710639"/>
              <a:ext cx="262624" cy="332065"/>
            </a:xfrm>
            <a:custGeom>
              <a:avLst/>
              <a:gdLst/>
              <a:ahLst/>
              <a:cxnLst/>
              <a:rect l="l" t="t" r="r" b="b"/>
              <a:pathLst>
                <a:path w="11066" h="13992" extrusionOk="0">
                  <a:moveTo>
                    <a:pt x="989" y="0"/>
                  </a:moveTo>
                  <a:cubicBezTo>
                    <a:pt x="441" y="0"/>
                    <a:pt x="1" y="443"/>
                    <a:pt x="1" y="988"/>
                  </a:cubicBezTo>
                  <a:lnTo>
                    <a:pt x="1" y="2759"/>
                  </a:lnTo>
                  <a:cubicBezTo>
                    <a:pt x="1" y="3229"/>
                    <a:pt x="146" y="3686"/>
                    <a:pt x="427" y="4062"/>
                  </a:cubicBezTo>
                  <a:cubicBezTo>
                    <a:pt x="1043" y="4877"/>
                    <a:pt x="1409" y="5893"/>
                    <a:pt x="1409" y="6996"/>
                  </a:cubicBezTo>
                  <a:cubicBezTo>
                    <a:pt x="1409" y="8096"/>
                    <a:pt x="1043" y="9115"/>
                    <a:pt x="427" y="9930"/>
                  </a:cubicBezTo>
                  <a:cubicBezTo>
                    <a:pt x="146" y="10306"/>
                    <a:pt x="1" y="10763"/>
                    <a:pt x="1" y="11233"/>
                  </a:cubicBezTo>
                  <a:lnTo>
                    <a:pt x="1" y="13004"/>
                  </a:lnTo>
                  <a:cubicBezTo>
                    <a:pt x="1" y="13548"/>
                    <a:pt x="441" y="13992"/>
                    <a:pt x="989" y="13992"/>
                  </a:cubicBezTo>
                  <a:lnTo>
                    <a:pt x="2962" y="13992"/>
                  </a:lnTo>
                  <a:lnTo>
                    <a:pt x="5531" y="12814"/>
                  </a:lnTo>
                  <a:lnTo>
                    <a:pt x="8100" y="13992"/>
                  </a:lnTo>
                  <a:lnTo>
                    <a:pt x="10077" y="13992"/>
                  </a:lnTo>
                  <a:cubicBezTo>
                    <a:pt x="10622" y="13992"/>
                    <a:pt x="11065" y="13548"/>
                    <a:pt x="11065" y="13004"/>
                  </a:cubicBezTo>
                  <a:lnTo>
                    <a:pt x="11065" y="11233"/>
                  </a:lnTo>
                  <a:cubicBezTo>
                    <a:pt x="11065" y="10763"/>
                    <a:pt x="10916" y="10306"/>
                    <a:pt x="10635" y="9930"/>
                  </a:cubicBezTo>
                  <a:cubicBezTo>
                    <a:pt x="10019" y="9115"/>
                    <a:pt x="9654" y="8096"/>
                    <a:pt x="9654" y="6996"/>
                  </a:cubicBezTo>
                  <a:cubicBezTo>
                    <a:pt x="9654" y="5893"/>
                    <a:pt x="10019" y="4877"/>
                    <a:pt x="10635" y="4062"/>
                  </a:cubicBezTo>
                  <a:cubicBezTo>
                    <a:pt x="10916" y="3686"/>
                    <a:pt x="11065" y="3226"/>
                    <a:pt x="11065" y="2759"/>
                  </a:cubicBezTo>
                  <a:lnTo>
                    <a:pt x="11065" y="988"/>
                  </a:lnTo>
                  <a:cubicBezTo>
                    <a:pt x="11065" y="443"/>
                    <a:pt x="10622" y="0"/>
                    <a:pt x="10077" y="0"/>
                  </a:cubicBezTo>
                  <a:close/>
                </a:path>
              </a:pathLst>
            </a:custGeom>
            <a:solidFill>
              <a:srgbClr val="EDCFD4"/>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24" name="Google Shape;2685;p41">
              <a:extLst>
                <a:ext uri="{FF2B5EF4-FFF2-40B4-BE49-F238E27FC236}">
                  <a16:creationId xmlns:a16="http://schemas.microsoft.com/office/drawing/2014/main" id="{2B8BCE39-17D7-7AC7-CB45-8D9E47F71767}"/>
                </a:ext>
              </a:extLst>
            </p:cNvPr>
            <p:cNvSpPr/>
            <p:nvPr/>
          </p:nvSpPr>
          <p:spPr>
            <a:xfrm>
              <a:off x="7745486" y="3809485"/>
              <a:ext cx="101385" cy="233219"/>
            </a:xfrm>
            <a:custGeom>
              <a:avLst/>
              <a:gdLst/>
              <a:ahLst/>
              <a:cxnLst/>
              <a:rect l="l" t="t" r="r" b="b"/>
              <a:pathLst>
                <a:path w="4272" h="9827" extrusionOk="0">
                  <a:moveTo>
                    <a:pt x="1718" y="0"/>
                  </a:moveTo>
                  <a:cubicBezTo>
                    <a:pt x="1419" y="0"/>
                    <a:pt x="1130" y="51"/>
                    <a:pt x="863" y="144"/>
                  </a:cubicBezTo>
                  <a:lnTo>
                    <a:pt x="0" y="4984"/>
                  </a:lnTo>
                  <a:lnTo>
                    <a:pt x="863" y="9827"/>
                  </a:lnTo>
                  <a:lnTo>
                    <a:pt x="4272" y="9827"/>
                  </a:lnTo>
                  <a:lnTo>
                    <a:pt x="4272" y="2597"/>
                  </a:lnTo>
                  <a:cubicBezTo>
                    <a:pt x="4272" y="1213"/>
                    <a:pt x="3185" y="52"/>
                    <a:pt x="1801" y="1"/>
                  </a:cubicBezTo>
                  <a:cubicBezTo>
                    <a:pt x="1773" y="1"/>
                    <a:pt x="1746" y="0"/>
                    <a:pt x="1718" y="0"/>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25" name="Google Shape;2686;p41">
              <a:extLst>
                <a:ext uri="{FF2B5EF4-FFF2-40B4-BE49-F238E27FC236}">
                  <a16:creationId xmlns:a16="http://schemas.microsoft.com/office/drawing/2014/main" id="{F6A02B96-2A2E-ABEB-A833-744B29D6D6CC}"/>
                </a:ext>
              </a:extLst>
            </p:cNvPr>
            <p:cNvSpPr/>
            <p:nvPr/>
          </p:nvSpPr>
          <p:spPr>
            <a:xfrm>
              <a:off x="7654947" y="3710639"/>
              <a:ext cx="92248" cy="332065"/>
            </a:xfrm>
            <a:custGeom>
              <a:avLst/>
              <a:gdLst/>
              <a:ahLst/>
              <a:cxnLst/>
              <a:rect l="l" t="t" r="r" b="b"/>
              <a:pathLst>
                <a:path w="3887" h="13992" extrusionOk="0">
                  <a:moveTo>
                    <a:pt x="989" y="0"/>
                  </a:moveTo>
                  <a:cubicBezTo>
                    <a:pt x="441" y="0"/>
                    <a:pt x="1" y="443"/>
                    <a:pt x="1" y="988"/>
                  </a:cubicBezTo>
                  <a:lnTo>
                    <a:pt x="1" y="2759"/>
                  </a:lnTo>
                  <a:cubicBezTo>
                    <a:pt x="1" y="3229"/>
                    <a:pt x="146" y="3686"/>
                    <a:pt x="427" y="4062"/>
                  </a:cubicBezTo>
                  <a:cubicBezTo>
                    <a:pt x="1043" y="4877"/>
                    <a:pt x="1409" y="5896"/>
                    <a:pt x="1409" y="6996"/>
                  </a:cubicBezTo>
                  <a:cubicBezTo>
                    <a:pt x="1409" y="8099"/>
                    <a:pt x="1043" y="9115"/>
                    <a:pt x="427" y="9930"/>
                  </a:cubicBezTo>
                  <a:cubicBezTo>
                    <a:pt x="146" y="10306"/>
                    <a:pt x="1" y="10763"/>
                    <a:pt x="1" y="11233"/>
                  </a:cubicBezTo>
                  <a:lnTo>
                    <a:pt x="1" y="13004"/>
                  </a:lnTo>
                  <a:cubicBezTo>
                    <a:pt x="1" y="13548"/>
                    <a:pt x="441" y="13992"/>
                    <a:pt x="989" y="13992"/>
                  </a:cubicBezTo>
                  <a:lnTo>
                    <a:pt x="2962" y="13992"/>
                  </a:lnTo>
                  <a:lnTo>
                    <a:pt x="3886" y="13569"/>
                  </a:lnTo>
                  <a:cubicBezTo>
                    <a:pt x="2678" y="11907"/>
                    <a:pt x="1974" y="9836"/>
                    <a:pt x="1974" y="7592"/>
                  </a:cubicBezTo>
                  <a:cubicBezTo>
                    <a:pt x="1974" y="4546"/>
                    <a:pt x="1409" y="1818"/>
                    <a:pt x="2891" y="0"/>
                  </a:cubicBezTo>
                  <a:close/>
                </a:path>
              </a:pathLst>
            </a:custGeom>
            <a:solidFill>
              <a:srgbClr val="E25D5D">
                <a:alpha val="18140"/>
              </a:srgbClr>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26" name="Google Shape;2687;p41">
              <a:extLst>
                <a:ext uri="{FF2B5EF4-FFF2-40B4-BE49-F238E27FC236}">
                  <a16:creationId xmlns:a16="http://schemas.microsoft.com/office/drawing/2014/main" id="{62903D88-BDF9-4173-0525-9903276FB7C2}"/>
                </a:ext>
              </a:extLst>
            </p:cNvPr>
            <p:cNvSpPr/>
            <p:nvPr/>
          </p:nvSpPr>
          <p:spPr>
            <a:xfrm>
              <a:off x="7724910" y="3812878"/>
              <a:ext cx="40915" cy="229826"/>
            </a:xfrm>
            <a:custGeom>
              <a:avLst/>
              <a:gdLst/>
              <a:ahLst/>
              <a:cxnLst/>
              <a:rect l="l" t="t" r="r" b="b"/>
              <a:pathLst>
                <a:path w="1724" h="9684" extrusionOk="0">
                  <a:moveTo>
                    <a:pt x="1724" y="1"/>
                  </a:moveTo>
                  <a:cubicBezTo>
                    <a:pt x="722" y="349"/>
                    <a:pt x="1" y="1304"/>
                    <a:pt x="1" y="2424"/>
                  </a:cubicBezTo>
                  <a:lnTo>
                    <a:pt x="1" y="9684"/>
                  </a:lnTo>
                  <a:lnTo>
                    <a:pt x="1724" y="9684"/>
                  </a:lnTo>
                  <a:lnTo>
                    <a:pt x="1724" y="1"/>
                  </a:lnTo>
                  <a:close/>
                </a:path>
              </a:pathLst>
            </a:custGeom>
            <a:solidFill>
              <a:srgbClr val="6A6A6A"/>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37" name="Google Shape;2688;p41">
              <a:extLst>
                <a:ext uri="{FF2B5EF4-FFF2-40B4-BE49-F238E27FC236}">
                  <a16:creationId xmlns:a16="http://schemas.microsoft.com/office/drawing/2014/main" id="{6F971377-8EB3-B8EF-313B-93E1ED0F8555}"/>
                </a:ext>
              </a:extLst>
            </p:cNvPr>
            <p:cNvSpPr/>
            <p:nvPr/>
          </p:nvSpPr>
          <p:spPr>
            <a:xfrm>
              <a:off x="7792643" y="3925726"/>
              <a:ext cx="27553" cy="27506"/>
            </a:xfrm>
            <a:custGeom>
              <a:avLst/>
              <a:gdLst/>
              <a:ahLst/>
              <a:cxnLst/>
              <a:rect l="l" t="t" r="r" b="b"/>
              <a:pathLst>
                <a:path w="1161" h="1159" extrusionOk="0">
                  <a:moveTo>
                    <a:pt x="582" y="1"/>
                  </a:moveTo>
                  <a:cubicBezTo>
                    <a:pt x="261" y="1"/>
                    <a:pt x="0" y="258"/>
                    <a:pt x="0" y="580"/>
                  </a:cubicBezTo>
                  <a:cubicBezTo>
                    <a:pt x="0" y="901"/>
                    <a:pt x="261" y="1158"/>
                    <a:pt x="582" y="1158"/>
                  </a:cubicBezTo>
                  <a:cubicBezTo>
                    <a:pt x="900" y="1158"/>
                    <a:pt x="1161" y="901"/>
                    <a:pt x="1161" y="580"/>
                  </a:cubicBezTo>
                  <a:cubicBezTo>
                    <a:pt x="1161" y="258"/>
                    <a:pt x="900" y="1"/>
                    <a:pt x="582" y="1"/>
                  </a:cubicBezTo>
                  <a:close/>
                </a:path>
              </a:pathLst>
            </a:custGeom>
            <a:solidFill>
              <a:srgbClr val="6A6A6A"/>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38" name="Google Shape;2689;p41">
              <a:extLst>
                <a:ext uri="{FF2B5EF4-FFF2-40B4-BE49-F238E27FC236}">
                  <a16:creationId xmlns:a16="http://schemas.microsoft.com/office/drawing/2014/main" id="{B08C69C2-819E-8CE5-3E06-35A466BF006D}"/>
                </a:ext>
              </a:extLst>
            </p:cNvPr>
            <p:cNvSpPr/>
            <p:nvPr/>
          </p:nvSpPr>
          <p:spPr>
            <a:xfrm>
              <a:off x="7693821" y="3754639"/>
              <a:ext cx="49672" cy="39633"/>
            </a:xfrm>
            <a:custGeom>
              <a:avLst/>
              <a:gdLst/>
              <a:ahLst/>
              <a:cxnLst/>
              <a:rect l="l" t="t" r="r" b="b"/>
              <a:pathLst>
                <a:path w="2093" h="1670" extrusionOk="0">
                  <a:moveTo>
                    <a:pt x="1047" y="1"/>
                  </a:moveTo>
                  <a:cubicBezTo>
                    <a:pt x="468" y="1"/>
                    <a:pt x="1" y="373"/>
                    <a:pt x="1" y="833"/>
                  </a:cubicBezTo>
                  <a:cubicBezTo>
                    <a:pt x="1" y="1294"/>
                    <a:pt x="468" y="1669"/>
                    <a:pt x="1047" y="1669"/>
                  </a:cubicBezTo>
                  <a:cubicBezTo>
                    <a:pt x="1626" y="1669"/>
                    <a:pt x="2093" y="1294"/>
                    <a:pt x="2093" y="833"/>
                  </a:cubicBezTo>
                  <a:cubicBezTo>
                    <a:pt x="2093" y="373"/>
                    <a:pt x="1626" y="1"/>
                    <a:pt x="1047"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39" name="Google Shape;2690;p41">
              <a:extLst>
                <a:ext uri="{FF2B5EF4-FFF2-40B4-BE49-F238E27FC236}">
                  <a16:creationId xmlns:a16="http://schemas.microsoft.com/office/drawing/2014/main" id="{BAC09965-440B-BC24-3BEA-7406CE573837}"/>
                </a:ext>
              </a:extLst>
            </p:cNvPr>
            <p:cNvSpPr/>
            <p:nvPr/>
          </p:nvSpPr>
          <p:spPr>
            <a:xfrm>
              <a:off x="7828455" y="3754639"/>
              <a:ext cx="49743" cy="39633"/>
            </a:xfrm>
            <a:custGeom>
              <a:avLst/>
              <a:gdLst/>
              <a:ahLst/>
              <a:cxnLst/>
              <a:rect l="l" t="t" r="r" b="b"/>
              <a:pathLst>
                <a:path w="2096" h="1670" extrusionOk="0">
                  <a:moveTo>
                    <a:pt x="1050" y="1"/>
                  </a:moveTo>
                  <a:cubicBezTo>
                    <a:pt x="471" y="1"/>
                    <a:pt x="1" y="373"/>
                    <a:pt x="1" y="833"/>
                  </a:cubicBezTo>
                  <a:cubicBezTo>
                    <a:pt x="1" y="1294"/>
                    <a:pt x="471" y="1669"/>
                    <a:pt x="1050" y="1669"/>
                  </a:cubicBezTo>
                  <a:cubicBezTo>
                    <a:pt x="1629" y="1669"/>
                    <a:pt x="2096" y="1294"/>
                    <a:pt x="2096" y="833"/>
                  </a:cubicBezTo>
                  <a:cubicBezTo>
                    <a:pt x="2096" y="373"/>
                    <a:pt x="1629" y="1"/>
                    <a:pt x="1050" y="1"/>
                  </a:cubicBezTo>
                  <a:close/>
                </a:path>
              </a:pathLst>
            </a:custGeom>
            <a:solidFill>
              <a:srgbClr val="FFFFFF"/>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40" name="Google Shape;2691;p41">
              <a:extLst>
                <a:ext uri="{FF2B5EF4-FFF2-40B4-BE49-F238E27FC236}">
                  <a16:creationId xmlns:a16="http://schemas.microsoft.com/office/drawing/2014/main" id="{ED70E3C6-69BA-53F1-A4F1-DB5CC9812B09}"/>
                </a:ext>
              </a:extLst>
            </p:cNvPr>
            <p:cNvSpPr/>
            <p:nvPr/>
          </p:nvSpPr>
          <p:spPr>
            <a:xfrm>
              <a:off x="7716319" y="3736104"/>
              <a:ext cx="33676" cy="21858"/>
            </a:xfrm>
            <a:custGeom>
              <a:avLst/>
              <a:gdLst/>
              <a:ahLst/>
              <a:cxnLst/>
              <a:rect l="l" t="t" r="r" b="b"/>
              <a:pathLst>
                <a:path w="1419" h="921" extrusionOk="0">
                  <a:moveTo>
                    <a:pt x="708" y="0"/>
                  </a:moveTo>
                  <a:cubicBezTo>
                    <a:pt x="319" y="0"/>
                    <a:pt x="1" y="318"/>
                    <a:pt x="1" y="707"/>
                  </a:cubicBezTo>
                  <a:cubicBezTo>
                    <a:pt x="1" y="826"/>
                    <a:pt x="95" y="921"/>
                    <a:pt x="211" y="921"/>
                  </a:cubicBezTo>
                  <a:cubicBezTo>
                    <a:pt x="329" y="921"/>
                    <a:pt x="420" y="826"/>
                    <a:pt x="420" y="707"/>
                  </a:cubicBezTo>
                  <a:cubicBezTo>
                    <a:pt x="420" y="552"/>
                    <a:pt x="552" y="420"/>
                    <a:pt x="708" y="420"/>
                  </a:cubicBezTo>
                  <a:cubicBezTo>
                    <a:pt x="867" y="420"/>
                    <a:pt x="996" y="552"/>
                    <a:pt x="996" y="707"/>
                  </a:cubicBezTo>
                  <a:cubicBezTo>
                    <a:pt x="996" y="826"/>
                    <a:pt x="1090" y="921"/>
                    <a:pt x="1209" y="921"/>
                  </a:cubicBezTo>
                  <a:cubicBezTo>
                    <a:pt x="1324" y="921"/>
                    <a:pt x="1419" y="826"/>
                    <a:pt x="1419" y="707"/>
                  </a:cubicBezTo>
                  <a:cubicBezTo>
                    <a:pt x="1419" y="318"/>
                    <a:pt x="1101" y="0"/>
                    <a:pt x="708" y="0"/>
                  </a:cubicBezTo>
                  <a:close/>
                </a:path>
              </a:pathLst>
            </a:custGeom>
            <a:solidFill>
              <a:srgbClr val="6A6A6A"/>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41" name="Google Shape;2692;p41">
              <a:extLst>
                <a:ext uri="{FF2B5EF4-FFF2-40B4-BE49-F238E27FC236}">
                  <a16:creationId xmlns:a16="http://schemas.microsoft.com/office/drawing/2014/main" id="{AAC07BFF-B14E-43DF-5D52-AD0F7D61AB36}"/>
                </a:ext>
              </a:extLst>
            </p:cNvPr>
            <p:cNvSpPr/>
            <p:nvPr/>
          </p:nvSpPr>
          <p:spPr>
            <a:xfrm>
              <a:off x="7822023" y="3736104"/>
              <a:ext cx="33676" cy="21858"/>
            </a:xfrm>
            <a:custGeom>
              <a:avLst/>
              <a:gdLst/>
              <a:ahLst/>
              <a:cxnLst/>
              <a:rect l="l" t="t" r="r" b="b"/>
              <a:pathLst>
                <a:path w="1419" h="921" extrusionOk="0">
                  <a:moveTo>
                    <a:pt x="708" y="0"/>
                  </a:moveTo>
                  <a:cubicBezTo>
                    <a:pt x="319" y="0"/>
                    <a:pt x="1" y="318"/>
                    <a:pt x="1" y="707"/>
                  </a:cubicBezTo>
                  <a:cubicBezTo>
                    <a:pt x="1" y="826"/>
                    <a:pt x="96" y="921"/>
                    <a:pt x="211" y="921"/>
                  </a:cubicBezTo>
                  <a:cubicBezTo>
                    <a:pt x="329" y="921"/>
                    <a:pt x="424" y="826"/>
                    <a:pt x="424" y="707"/>
                  </a:cubicBezTo>
                  <a:cubicBezTo>
                    <a:pt x="424" y="552"/>
                    <a:pt x="552" y="420"/>
                    <a:pt x="708" y="420"/>
                  </a:cubicBezTo>
                  <a:cubicBezTo>
                    <a:pt x="867" y="420"/>
                    <a:pt x="996" y="552"/>
                    <a:pt x="996" y="707"/>
                  </a:cubicBezTo>
                  <a:cubicBezTo>
                    <a:pt x="996" y="826"/>
                    <a:pt x="1091" y="921"/>
                    <a:pt x="1209" y="921"/>
                  </a:cubicBezTo>
                  <a:cubicBezTo>
                    <a:pt x="1324" y="921"/>
                    <a:pt x="1419" y="826"/>
                    <a:pt x="1419" y="707"/>
                  </a:cubicBezTo>
                  <a:cubicBezTo>
                    <a:pt x="1419" y="318"/>
                    <a:pt x="1101" y="0"/>
                    <a:pt x="708" y="0"/>
                  </a:cubicBezTo>
                  <a:close/>
                </a:path>
              </a:pathLst>
            </a:custGeom>
            <a:solidFill>
              <a:srgbClr val="6A6A6A"/>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42" name="Google Shape;2693;p41">
              <a:extLst>
                <a:ext uri="{FF2B5EF4-FFF2-40B4-BE49-F238E27FC236}">
                  <a16:creationId xmlns:a16="http://schemas.microsoft.com/office/drawing/2014/main" id="{CBF14602-CC32-8FF9-2E2D-F5B78CB62157}"/>
                </a:ext>
              </a:extLst>
            </p:cNvPr>
            <p:cNvSpPr/>
            <p:nvPr/>
          </p:nvSpPr>
          <p:spPr>
            <a:xfrm>
              <a:off x="7767890" y="3761711"/>
              <a:ext cx="36240" cy="15782"/>
            </a:xfrm>
            <a:custGeom>
              <a:avLst/>
              <a:gdLst/>
              <a:ahLst/>
              <a:cxnLst/>
              <a:rect l="l" t="t" r="r" b="b"/>
              <a:pathLst>
                <a:path w="1527" h="665" extrusionOk="0">
                  <a:moveTo>
                    <a:pt x="235" y="0"/>
                  </a:moveTo>
                  <a:cubicBezTo>
                    <a:pt x="185" y="0"/>
                    <a:pt x="136" y="17"/>
                    <a:pt x="95" y="51"/>
                  </a:cubicBezTo>
                  <a:cubicBezTo>
                    <a:pt x="7" y="129"/>
                    <a:pt x="1" y="261"/>
                    <a:pt x="75" y="349"/>
                  </a:cubicBezTo>
                  <a:cubicBezTo>
                    <a:pt x="248" y="549"/>
                    <a:pt x="501" y="664"/>
                    <a:pt x="762" y="664"/>
                  </a:cubicBezTo>
                  <a:cubicBezTo>
                    <a:pt x="1026" y="664"/>
                    <a:pt x="1277" y="549"/>
                    <a:pt x="1449" y="349"/>
                  </a:cubicBezTo>
                  <a:cubicBezTo>
                    <a:pt x="1527" y="261"/>
                    <a:pt x="1517" y="129"/>
                    <a:pt x="1429" y="51"/>
                  </a:cubicBezTo>
                  <a:cubicBezTo>
                    <a:pt x="1389" y="17"/>
                    <a:pt x="1339" y="0"/>
                    <a:pt x="1290" y="0"/>
                  </a:cubicBezTo>
                  <a:cubicBezTo>
                    <a:pt x="1231" y="0"/>
                    <a:pt x="1173" y="24"/>
                    <a:pt x="1131" y="72"/>
                  </a:cubicBezTo>
                  <a:cubicBezTo>
                    <a:pt x="1040" y="180"/>
                    <a:pt x="904" y="241"/>
                    <a:pt x="762" y="241"/>
                  </a:cubicBezTo>
                  <a:cubicBezTo>
                    <a:pt x="623" y="241"/>
                    <a:pt x="488" y="180"/>
                    <a:pt x="393" y="72"/>
                  </a:cubicBezTo>
                  <a:cubicBezTo>
                    <a:pt x="351" y="24"/>
                    <a:pt x="293" y="0"/>
                    <a:pt x="235" y="0"/>
                  </a:cubicBezTo>
                  <a:close/>
                </a:path>
              </a:pathLst>
            </a:custGeom>
            <a:solidFill>
              <a:srgbClr val="6A6A6A"/>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43" name="Google Shape;2694;p41">
              <a:extLst>
                <a:ext uri="{FF2B5EF4-FFF2-40B4-BE49-F238E27FC236}">
                  <a16:creationId xmlns:a16="http://schemas.microsoft.com/office/drawing/2014/main" id="{A195A224-6F1B-83B1-53C1-616730C687DD}"/>
                </a:ext>
              </a:extLst>
            </p:cNvPr>
            <p:cNvSpPr/>
            <p:nvPr/>
          </p:nvSpPr>
          <p:spPr>
            <a:xfrm>
              <a:off x="7724910" y="3995690"/>
              <a:ext cx="29761" cy="47014"/>
            </a:xfrm>
            <a:custGeom>
              <a:avLst/>
              <a:gdLst/>
              <a:ahLst/>
              <a:cxnLst/>
              <a:rect l="l" t="t" r="r" b="b"/>
              <a:pathLst>
                <a:path w="1254" h="1981" extrusionOk="0">
                  <a:moveTo>
                    <a:pt x="1" y="1"/>
                  </a:moveTo>
                  <a:lnTo>
                    <a:pt x="1" y="1981"/>
                  </a:lnTo>
                  <a:lnTo>
                    <a:pt x="1253" y="1981"/>
                  </a:lnTo>
                  <a:cubicBezTo>
                    <a:pt x="762" y="1378"/>
                    <a:pt x="343" y="715"/>
                    <a:pt x="1" y="1"/>
                  </a:cubicBezTo>
                  <a:close/>
                </a:path>
              </a:pathLst>
            </a:custGeom>
            <a:solidFill>
              <a:srgbClr val="000000">
                <a:alpha val="18140"/>
              </a:srgbClr>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grpSp>
      <p:sp>
        <p:nvSpPr>
          <p:cNvPr id="44" name="Google Shape;2696;p41">
            <a:extLst>
              <a:ext uri="{FF2B5EF4-FFF2-40B4-BE49-F238E27FC236}">
                <a16:creationId xmlns:a16="http://schemas.microsoft.com/office/drawing/2014/main" id="{8E5A7B5A-4D58-146F-3024-682B47A7214A}"/>
              </a:ext>
            </a:extLst>
          </p:cNvPr>
          <p:cNvSpPr/>
          <p:nvPr/>
        </p:nvSpPr>
        <p:spPr>
          <a:xfrm>
            <a:off x="1138468" y="2771051"/>
            <a:ext cx="582220" cy="494875"/>
          </a:xfrm>
          <a:custGeom>
            <a:avLst/>
            <a:gdLst/>
            <a:ahLst/>
            <a:cxnLst/>
            <a:rect l="l" t="t" r="r" b="b"/>
            <a:pathLst>
              <a:path w="14209" h="13991" extrusionOk="0">
                <a:moveTo>
                  <a:pt x="9903" y="1"/>
                </a:moveTo>
                <a:cubicBezTo>
                  <a:pt x="9676" y="1"/>
                  <a:pt x="9448" y="88"/>
                  <a:pt x="9274" y="262"/>
                </a:cubicBezTo>
                <a:lnTo>
                  <a:pt x="6062" y="3474"/>
                </a:lnTo>
                <a:lnTo>
                  <a:pt x="525" y="9011"/>
                </a:lnTo>
                <a:cubicBezTo>
                  <a:pt x="0" y="9536"/>
                  <a:pt x="0" y="10385"/>
                  <a:pt x="525" y="10907"/>
                </a:cubicBezTo>
                <a:lnTo>
                  <a:pt x="3215" y="13597"/>
                </a:lnTo>
                <a:cubicBezTo>
                  <a:pt x="3478" y="13860"/>
                  <a:pt x="3820" y="13991"/>
                  <a:pt x="4163" y="13991"/>
                </a:cubicBezTo>
                <a:cubicBezTo>
                  <a:pt x="4506" y="13991"/>
                  <a:pt x="4848" y="13860"/>
                  <a:pt x="5111" y="13597"/>
                </a:cubicBezTo>
                <a:lnTo>
                  <a:pt x="13860" y="4848"/>
                </a:lnTo>
                <a:cubicBezTo>
                  <a:pt x="14208" y="4500"/>
                  <a:pt x="14208" y="3938"/>
                  <a:pt x="13860" y="3593"/>
                </a:cubicBezTo>
                <a:lnTo>
                  <a:pt x="13863" y="3593"/>
                </a:lnTo>
                <a:cubicBezTo>
                  <a:pt x="13689" y="3420"/>
                  <a:pt x="13461" y="3334"/>
                  <a:pt x="13234" y="3334"/>
                </a:cubicBezTo>
                <a:cubicBezTo>
                  <a:pt x="13007" y="3334"/>
                  <a:pt x="12780" y="3420"/>
                  <a:pt x="12608" y="3593"/>
                </a:cubicBezTo>
                <a:lnTo>
                  <a:pt x="12479" y="3721"/>
                </a:lnTo>
                <a:cubicBezTo>
                  <a:pt x="12402" y="3798"/>
                  <a:pt x="12302" y="3836"/>
                  <a:pt x="12203" y="3836"/>
                </a:cubicBezTo>
                <a:cubicBezTo>
                  <a:pt x="12084" y="3836"/>
                  <a:pt x="11966" y="3781"/>
                  <a:pt x="11890" y="3674"/>
                </a:cubicBezTo>
                <a:cubicBezTo>
                  <a:pt x="11704" y="3417"/>
                  <a:pt x="11481" y="3153"/>
                  <a:pt x="11223" y="2899"/>
                </a:cubicBezTo>
                <a:cubicBezTo>
                  <a:pt x="10969" y="2642"/>
                  <a:pt x="10705" y="2418"/>
                  <a:pt x="10448" y="2232"/>
                </a:cubicBezTo>
                <a:cubicBezTo>
                  <a:pt x="10255" y="2093"/>
                  <a:pt x="10232" y="1812"/>
                  <a:pt x="10401" y="1643"/>
                </a:cubicBezTo>
                <a:lnTo>
                  <a:pt x="10529" y="1514"/>
                </a:lnTo>
                <a:cubicBezTo>
                  <a:pt x="10875" y="1169"/>
                  <a:pt x="10875" y="607"/>
                  <a:pt x="10529" y="262"/>
                </a:cubicBezTo>
                <a:cubicBezTo>
                  <a:pt x="10357" y="88"/>
                  <a:pt x="10130" y="1"/>
                  <a:pt x="9903" y="1"/>
                </a:cubicBezTo>
                <a:close/>
              </a:path>
            </a:pathLst>
          </a:custGeom>
          <a:solidFill>
            <a:srgbClr val="F6D81A"/>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45" name="Google Shape;2697;p41">
            <a:extLst>
              <a:ext uri="{FF2B5EF4-FFF2-40B4-BE49-F238E27FC236}">
                <a16:creationId xmlns:a16="http://schemas.microsoft.com/office/drawing/2014/main" id="{1EEF71A3-E7A2-8DC5-13BE-4A8731E29F9E}"/>
              </a:ext>
            </a:extLst>
          </p:cNvPr>
          <p:cNvSpPr/>
          <p:nvPr/>
        </p:nvSpPr>
        <p:spPr>
          <a:xfrm>
            <a:off x="1138468" y="2771051"/>
            <a:ext cx="442165" cy="454624"/>
          </a:xfrm>
          <a:custGeom>
            <a:avLst/>
            <a:gdLst/>
            <a:ahLst/>
            <a:cxnLst/>
            <a:rect l="l" t="t" r="r" b="b"/>
            <a:pathLst>
              <a:path w="10791" h="12853" extrusionOk="0">
                <a:moveTo>
                  <a:pt x="9903" y="1"/>
                </a:moveTo>
                <a:cubicBezTo>
                  <a:pt x="9677" y="1"/>
                  <a:pt x="9450" y="88"/>
                  <a:pt x="9277" y="262"/>
                </a:cubicBezTo>
                <a:lnTo>
                  <a:pt x="6062" y="3474"/>
                </a:lnTo>
                <a:lnTo>
                  <a:pt x="525" y="9011"/>
                </a:lnTo>
                <a:cubicBezTo>
                  <a:pt x="0" y="9536"/>
                  <a:pt x="0" y="10385"/>
                  <a:pt x="525" y="10907"/>
                </a:cubicBezTo>
                <a:lnTo>
                  <a:pt x="2471" y="12853"/>
                </a:lnTo>
                <a:cubicBezTo>
                  <a:pt x="2400" y="12426"/>
                  <a:pt x="2366" y="11993"/>
                  <a:pt x="2366" y="11546"/>
                </a:cubicBezTo>
                <a:cubicBezTo>
                  <a:pt x="2366" y="7607"/>
                  <a:pt x="6698" y="2147"/>
                  <a:pt x="10790" y="888"/>
                </a:cubicBezTo>
                <a:cubicBezTo>
                  <a:pt x="10790" y="662"/>
                  <a:pt x="10705" y="435"/>
                  <a:pt x="10529" y="262"/>
                </a:cubicBezTo>
                <a:cubicBezTo>
                  <a:pt x="10357" y="88"/>
                  <a:pt x="10130" y="1"/>
                  <a:pt x="9903" y="1"/>
                </a:cubicBezTo>
                <a:close/>
              </a:path>
            </a:pathLst>
          </a:custGeom>
          <a:solidFill>
            <a:srgbClr val="6A6A6A">
              <a:alpha val="13950"/>
            </a:srgbClr>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46" name="Google Shape;2698;p41">
            <a:extLst>
              <a:ext uri="{FF2B5EF4-FFF2-40B4-BE49-F238E27FC236}">
                <a16:creationId xmlns:a16="http://schemas.microsoft.com/office/drawing/2014/main" id="{282D961E-DA6E-43C9-FA19-1E78F36193DF}"/>
              </a:ext>
            </a:extLst>
          </p:cNvPr>
          <p:cNvSpPr/>
          <p:nvPr/>
        </p:nvSpPr>
        <p:spPr>
          <a:xfrm>
            <a:off x="1486553" y="2846780"/>
            <a:ext cx="29994" cy="24441"/>
          </a:xfrm>
          <a:custGeom>
            <a:avLst/>
            <a:gdLst/>
            <a:ahLst/>
            <a:cxnLst/>
            <a:rect l="l" t="t" r="r" b="b"/>
            <a:pathLst>
              <a:path w="732" h="691" extrusionOk="0">
                <a:moveTo>
                  <a:pt x="500" y="0"/>
                </a:moveTo>
                <a:cubicBezTo>
                  <a:pt x="445" y="0"/>
                  <a:pt x="391" y="22"/>
                  <a:pt x="349" y="64"/>
                </a:cubicBezTo>
                <a:lnTo>
                  <a:pt x="85" y="328"/>
                </a:lnTo>
                <a:cubicBezTo>
                  <a:pt x="0" y="413"/>
                  <a:pt x="0" y="545"/>
                  <a:pt x="85" y="629"/>
                </a:cubicBezTo>
                <a:cubicBezTo>
                  <a:pt x="126" y="670"/>
                  <a:pt x="180" y="690"/>
                  <a:pt x="234" y="690"/>
                </a:cubicBezTo>
                <a:cubicBezTo>
                  <a:pt x="288" y="690"/>
                  <a:pt x="342" y="670"/>
                  <a:pt x="383" y="629"/>
                </a:cubicBezTo>
                <a:lnTo>
                  <a:pt x="650" y="362"/>
                </a:lnTo>
                <a:cubicBezTo>
                  <a:pt x="731" y="281"/>
                  <a:pt x="731" y="145"/>
                  <a:pt x="650" y="64"/>
                </a:cubicBezTo>
                <a:cubicBezTo>
                  <a:pt x="608" y="22"/>
                  <a:pt x="554" y="0"/>
                  <a:pt x="500" y="0"/>
                </a:cubicBezTo>
                <a:close/>
              </a:path>
            </a:pathLst>
          </a:custGeom>
          <a:solidFill>
            <a:srgbClr val="6A6A6A"/>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47" name="Google Shape;2699;p41">
            <a:extLst>
              <a:ext uri="{FF2B5EF4-FFF2-40B4-BE49-F238E27FC236}">
                <a16:creationId xmlns:a16="http://schemas.microsoft.com/office/drawing/2014/main" id="{A2AE73D2-0849-B3EF-2E0A-E50AF4022FC0}"/>
              </a:ext>
            </a:extLst>
          </p:cNvPr>
          <p:cNvSpPr/>
          <p:nvPr/>
        </p:nvSpPr>
        <p:spPr>
          <a:xfrm>
            <a:off x="1600138" y="2944828"/>
            <a:ext cx="29994" cy="24441"/>
          </a:xfrm>
          <a:custGeom>
            <a:avLst/>
            <a:gdLst/>
            <a:ahLst/>
            <a:cxnLst/>
            <a:rect l="l" t="t" r="r" b="b"/>
            <a:pathLst>
              <a:path w="732" h="691" extrusionOk="0">
                <a:moveTo>
                  <a:pt x="498" y="0"/>
                </a:moveTo>
                <a:cubicBezTo>
                  <a:pt x="444" y="0"/>
                  <a:pt x="389" y="22"/>
                  <a:pt x="349" y="64"/>
                </a:cubicBezTo>
                <a:lnTo>
                  <a:pt x="82" y="328"/>
                </a:lnTo>
                <a:cubicBezTo>
                  <a:pt x="0" y="412"/>
                  <a:pt x="0" y="544"/>
                  <a:pt x="82" y="629"/>
                </a:cubicBezTo>
                <a:cubicBezTo>
                  <a:pt x="126" y="670"/>
                  <a:pt x="180" y="690"/>
                  <a:pt x="234" y="690"/>
                </a:cubicBezTo>
                <a:cubicBezTo>
                  <a:pt x="288" y="690"/>
                  <a:pt x="339" y="670"/>
                  <a:pt x="383" y="629"/>
                </a:cubicBezTo>
                <a:lnTo>
                  <a:pt x="647" y="362"/>
                </a:lnTo>
                <a:cubicBezTo>
                  <a:pt x="731" y="280"/>
                  <a:pt x="731" y="145"/>
                  <a:pt x="647" y="64"/>
                </a:cubicBezTo>
                <a:cubicBezTo>
                  <a:pt x="606" y="22"/>
                  <a:pt x="552" y="0"/>
                  <a:pt x="498" y="0"/>
                </a:cubicBezTo>
                <a:close/>
              </a:path>
            </a:pathLst>
          </a:custGeom>
          <a:solidFill>
            <a:srgbClr val="6A6A6A"/>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48" name="Google Shape;2700;p41">
            <a:extLst>
              <a:ext uri="{FF2B5EF4-FFF2-40B4-BE49-F238E27FC236}">
                <a16:creationId xmlns:a16="http://schemas.microsoft.com/office/drawing/2014/main" id="{652E1ACF-1DBA-D399-FB24-A3AE986F8CD5}"/>
              </a:ext>
            </a:extLst>
          </p:cNvPr>
          <p:cNvSpPr/>
          <p:nvPr/>
        </p:nvSpPr>
        <p:spPr>
          <a:xfrm>
            <a:off x="1503477" y="2888305"/>
            <a:ext cx="78796" cy="65011"/>
          </a:xfrm>
          <a:custGeom>
            <a:avLst/>
            <a:gdLst/>
            <a:ahLst/>
            <a:cxnLst/>
            <a:rect l="l" t="t" r="r" b="b"/>
            <a:pathLst>
              <a:path w="1923" h="1838" extrusionOk="0">
                <a:moveTo>
                  <a:pt x="410" y="0"/>
                </a:moveTo>
                <a:cubicBezTo>
                  <a:pt x="356" y="0"/>
                  <a:pt x="301" y="20"/>
                  <a:pt x="261" y="61"/>
                </a:cubicBezTo>
                <a:cubicBezTo>
                  <a:pt x="0" y="322"/>
                  <a:pt x="0" y="745"/>
                  <a:pt x="261" y="1002"/>
                </a:cubicBezTo>
                <a:cubicBezTo>
                  <a:pt x="379" y="1124"/>
                  <a:pt x="538" y="1191"/>
                  <a:pt x="708" y="1198"/>
                </a:cubicBezTo>
                <a:cubicBezTo>
                  <a:pt x="714" y="1361"/>
                  <a:pt x="779" y="1520"/>
                  <a:pt x="901" y="1645"/>
                </a:cubicBezTo>
                <a:cubicBezTo>
                  <a:pt x="1033" y="1774"/>
                  <a:pt x="1202" y="1838"/>
                  <a:pt x="1371" y="1838"/>
                </a:cubicBezTo>
                <a:cubicBezTo>
                  <a:pt x="1540" y="1838"/>
                  <a:pt x="1713" y="1774"/>
                  <a:pt x="1841" y="1645"/>
                </a:cubicBezTo>
                <a:cubicBezTo>
                  <a:pt x="1923" y="1560"/>
                  <a:pt x="1923" y="1428"/>
                  <a:pt x="1841" y="1347"/>
                </a:cubicBezTo>
                <a:cubicBezTo>
                  <a:pt x="1801" y="1305"/>
                  <a:pt x="1747" y="1284"/>
                  <a:pt x="1693" y="1284"/>
                </a:cubicBezTo>
                <a:cubicBezTo>
                  <a:pt x="1638" y="1284"/>
                  <a:pt x="1584" y="1305"/>
                  <a:pt x="1544" y="1347"/>
                </a:cubicBezTo>
                <a:cubicBezTo>
                  <a:pt x="1496" y="1394"/>
                  <a:pt x="1434" y="1418"/>
                  <a:pt x="1373" y="1418"/>
                </a:cubicBezTo>
                <a:cubicBezTo>
                  <a:pt x="1311" y="1418"/>
                  <a:pt x="1249" y="1394"/>
                  <a:pt x="1202" y="1347"/>
                </a:cubicBezTo>
                <a:cubicBezTo>
                  <a:pt x="1107" y="1252"/>
                  <a:pt x="1107" y="1097"/>
                  <a:pt x="1202" y="1002"/>
                </a:cubicBezTo>
                <a:cubicBezTo>
                  <a:pt x="1215" y="988"/>
                  <a:pt x="1229" y="971"/>
                  <a:pt x="1239" y="951"/>
                </a:cubicBezTo>
                <a:cubicBezTo>
                  <a:pt x="1246" y="941"/>
                  <a:pt x="1249" y="927"/>
                  <a:pt x="1253" y="914"/>
                </a:cubicBezTo>
                <a:cubicBezTo>
                  <a:pt x="1259" y="900"/>
                  <a:pt x="1259" y="887"/>
                  <a:pt x="1263" y="873"/>
                </a:cubicBezTo>
                <a:cubicBezTo>
                  <a:pt x="1263" y="867"/>
                  <a:pt x="1263" y="860"/>
                  <a:pt x="1263" y="853"/>
                </a:cubicBezTo>
                <a:cubicBezTo>
                  <a:pt x="1263" y="799"/>
                  <a:pt x="1242" y="745"/>
                  <a:pt x="1202" y="704"/>
                </a:cubicBezTo>
                <a:cubicBezTo>
                  <a:pt x="1159" y="663"/>
                  <a:pt x="1105" y="643"/>
                  <a:pt x="1051" y="643"/>
                </a:cubicBezTo>
                <a:cubicBezTo>
                  <a:pt x="997" y="643"/>
                  <a:pt x="943" y="663"/>
                  <a:pt x="901" y="704"/>
                </a:cubicBezTo>
                <a:cubicBezTo>
                  <a:pt x="857" y="751"/>
                  <a:pt x="796" y="775"/>
                  <a:pt x="731" y="775"/>
                </a:cubicBezTo>
                <a:cubicBezTo>
                  <a:pt x="667" y="775"/>
                  <a:pt x="606" y="751"/>
                  <a:pt x="559" y="704"/>
                </a:cubicBezTo>
                <a:cubicBezTo>
                  <a:pt x="464" y="609"/>
                  <a:pt x="464" y="457"/>
                  <a:pt x="559" y="362"/>
                </a:cubicBezTo>
                <a:cubicBezTo>
                  <a:pt x="640" y="278"/>
                  <a:pt x="640" y="146"/>
                  <a:pt x="559" y="61"/>
                </a:cubicBezTo>
                <a:cubicBezTo>
                  <a:pt x="518" y="20"/>
                  <a:pt x="464" y="0"/>
                  <a:pt x="410" y="0"/>
                </a:cubicBezTo>
                <a:close/>
              </a:path>
            </a:pathLst>
          </a:custGeom>
          <a:solidFill>
            <a:srgbClr val="6A6A6A"/>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49" name="Google Shape;2701;p41">
            <a:extLst>
              <a:ext uri="{FF2B5EF4-FFF2-40B4-BE49-F238E27FC236}">
                <a16:creationId xmlns:a16="http://schemas.microsoft.com/office/drawing/2014/main" id="{B94BBD8E-1526-83D8-BCB1-66E8676DCAE5}"/>
              </a:ext>
            </a:extLst>
          </p:cNvPr>
          <p:cNvSpPr/>
          <p:nvPr/>
        </p:nvSpPr>
        <p:spPr>
          <a:xfrm>
            <a:off x="1547976" y="2984797"/>
            <a:ext cx="61341" cy="52207"/>
          </a:xfrm>
          <a:custGeom>
            <a:avLst/>
            <a:gdLst/>
            <a:ahLst/>
            <a:cxnLst/>
            <a:rect l="l" t="t" r="r" b="b"/>
            <a:pathLst>
              <a:path w="1497" h="1476" extrusionOk="0">
                <a:moveTo>
                  <a:pt x="233" y="1"/>
                </a:moveTo>
                <a:cubicBezTo>
                  <a:pt x="178" y="1"/>
                  <a:pt x="124" y="22"/>
                  <a:pt x="82" y="64"/>
                </a:cubicBezTo>
                <a:cubicBezTo>
                  <a:pt x="1" y="146"/>
                  <a:pt x="1" y="281"/>
                  <a:pt x="82" y="362"/>
                </a:cubicBezTo>
                <a:lnTo>
                  <a:pt x="1195" y="1476"/>
                </a:lnTo>
                <a:lnTo>
                  <a:pt x="1497" y="1178"/>
                </a:lnTo>
                <a:lnTo>
                  <a:pt x="383" y="64"/>
                </a:lnTo>
                <a:cubicBezTo>
                  <a:pt x="341" y="22"/>
                  <a:pt x="287" y="1"/>
                  <a:pt x="233" y="1"/>
                </a:cubicBezTo>
                <a:close/>
              </a:path>
            </a:pathLst>
          </a:custGeom>
          <a:solidFill>
            <a:srgbClr val="DCAA57"/>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50" name="Google Shape;2702;p41">
            <a:extLst>
              <a:ext uri="{FF2B5EF4-FFF2-40B4-BE49-F238E27FC236}">
                <a16:creationId xmlns:a16="http://schemas.microsoft.com/office/drawing/2014/main" id="{3A87E849-DD58-866C-07DA-3BAA1538B9C1}"/>
              </a:ext>
            </a:extLst>
          </p:cNvPr>
          <p:cNvSpPr/>
          <p:nvPr/>
        </p:nvSpPr>
        <p:spPr>
          <a:xfrm>
            <a:off x="1534249" y="3026075"/>
            <a:ext cx="44295" cy="37528"/>
          </a:xfrm>
          <a:custGeom>
            <a:avLst/>
            <a:gdLst/>
            <a:ahLst/>
            <a:cxnLst/>
            <a:rect l="l" t="t" r="r" b="b"/>
            <a:pathLst>
              <a:path w="1081" h="1061" extrusionOk="0">
                <a:moveTo>
                  <a:pt x="232" y="1"/>
                </a:moveTo>
                <a:cubicBezTo>
                  <a:pt x="178" y="1"/>
                  <a:pt x="124" y="21"/>
                  <a:pt x="82" y="62"/>
                </a:cubicBezTo>
                <a:cubicBezTo>
                  <a:pt x="1" y="146"/>
                  <a:pt x="1" y="278"/>
                  <a:pt x="82" y="363"/>
                </a:cubicBezTo>
                <a:lnTo>
                  <a:pt x="779" y="1060"/>
                </a:lnTo>
                <a:lnTo>
                  <a:pt x="1080" y="762"/>
                </a:lnTo>
                <a:lnTo>
                  <a:pt x="383" y="62"/>
                </a:lnTo>
                <a:cubicBezTo>
                  <a:pt x="341" y="21"/>
                  <a:pt x="287" y="1"/>
                  <a:pt x="232" y="1"/>
                </a:cubicBezTo>
                <a:close/>
              </a:path>
            </a:pathLst>
          </a:custGeom>
          <a:solidFill>
            <a:srgbClr val="DCAA57"/>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51" name="Google Shape;2703;p41">
            <a:extLst>
              <a:ext uri="{FF2B5EF4-FFF2-40B4-BE49-F238E27FC236}">
                <a16:creationId xmlns:a16="http://schemas.microsoft.com/office/drawing/2014/main" id="{CF56EED3-AAFE-C2A8-2B91-843268F56E3B}"/>
              </a:ext>
            </a:extLst>
          </p:cNvPr>
          <p:cNvSpPr/>
          <p:nvPr/>
        </p:nvSpPr>
        <p:spPr>
          <a:xfrm>
            <a:off x="1503477" y="3052675"/>
            <a:ext cx="44253" cy="37493"/>
          </a:xfrm>
          <a:custGeom>
            <a:avLst/>
            <a:gdLst/>
            <a:ahLst/>
            <a:cxnLst/>
            <a:rect l="l" t="t" r="r" b="b"/>
            <a:pathLst>
              <a:path w="1080" h="1060" extrusionOk="0">
                <a:moveTo>
                  <a:pt x="232" y="0"/>
                </a:moveTo>
                <a:cubicBezTo>
                  <a:pt x="178" y="0"/>
                  <a:pt x="124" y="20"/>
                  <a:pt x="81" y="61"/>
                </a:cubicBezTo>
                <a:cubicBezTo>
                  <a:pt x="0" y="146"/>
                  <a:pt x="0" y="278"/>
                  <a:pt x="81" y="362"/>
                </a:cubicBezTo>
                <a:lnTo>
                  <a:pt x="779" y="1059"/>
                </a:lnTo>
                <a:lnTo>
                  <a:pt x="1080" y="762"/>
                </a:lnTo>
                <a:lnTo>
                  <a:pt x="383" y="61"/>
                </a:lnTo>
                <a:cubicBezTo>
                  <a:pt x="340" y="20"/>
                  <a:pt x="286" y="0"/>
                  <a:pt x="232" y="0"/>
                </a:cubicBezTo>
                <a:close/>
              </a:path>
            </a:pathLst>
          </a:custGeom>
          <a:solidFill>
            <a:srgbClr val="DCAA57"/>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52" name="Google Shape;2704;p41">
            <a:extLst>
              <a:ext uri="{FF2B5EF4-FFF2-40B4-BE49-F238E27FC236}">
                <a16:creationId xmlns:a16="http://schemas.microsoft.com/office/drawing/2014/main" id="{80F22E0F-A2C3-EADD-E2BA-129706AFDB4A}"/>
              </a:ext>
            </a:extLst>
          </p:cNvPr>
          <p:cNvSpPr/>
          <p:nvPr/>
        </p:nvSpPr>
        <p:spPr>
          <a:xfrm>
            <a:off x="1472663" y="3079238"/>
            <a:ext cx="44295" cy="37493"/>
          </a:xfrm>
          <a:custGeom>
            <a:avLst/>
            <a:gdLst/>
            <a:ahLst/>
            <a:cxnLst/>
            <a:rect l="l" t="t" r="r" b="b"/>
            <a:pathLst>
              <a:path w="1081" h="1060" extrusionOk="0">
                <a:moveTo>
                  <a:pt x="233" y="0"/>
                </a:moveTo>
                <a:cubicBezTo>
                  <a:pt x="179" y="0"/>
                  <a:pt x="124" y="21"/>
                  <a:pt x="82" y="61"/>
                </a:cubicBezTo>
                <a:cubicBezTo>
                  <a:pt x="1" y="146"/>
                  <a:pt x="1" y="278"/>
                  <a:pt x="82" y="363"/>
                </a:cubicBezTo>
                <a:lnTo>
                  <a:pt x="779" y="1060"/>
                </a:lnTo>
                <a:lnTo>
                  <a:pt x="1081" y="762"/>
                </a:lnTo>
                <a:lnTo>
                  <a:pt x="383" y="61"/>
                </a:lnTo>
                <a:cubicBezTo>
                  <a:pt x="341" y="21"/>
                  <a:pt x="287" y="0"/>
                  <a:pt x="233" y="0"/>
                </a:cubicBezTo>
                <a:close/>
              </a:path>
            </a:pathLst>
          </a:custGeom>
          <a:solidFill>
            <a:srgbClr val="DCAA57"/>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53" name="Google Shape;2705;p41">
            <a:extLst>
              <a:ext uri="{FF2B5EF4-FFF2-40B4-BE49-F238E27FC236}">
                <a16:creationId xmlns:a16="http://schemas.microsoft.com/office/drawing/2014/main" id="{5134B9D1-99CE-9745-0A05-54442D4F9233}"/>
              </a:ext>
            </a:extLst>
          </p:cNvPr>
          <p:cNvSpPr/>
          <p:nvPr/>
        </p:nvSpPr>
        <p:spPr>
          <a:xfrm>
            <a:off x="1424845" y="3091123"/>
            <a:ext cx="61341" cy="52207"/>
          </a:xfrm>
          <a:custGeom>
            <a:avLst/>
            <a:gdLst/>
            <a:ahLst/>
            <a:cxnLst/>
            <a:rect l="l" t="t" r="r" b="b"/>
            <a:pathLst>
              <a:path w="1497" h="1476" extrusionOk="0">
                <a:moveTo>
                  <a:pt x="232" y="0"/>
                </a:moveTo>
                <a:cubicBezTo>
                  <a:pt x="179" y="0"/>
                  <a:pt x="125" y="21"/>
                  <a:pt x="85" y="64"/>
                </a:cubicBezTo>
                <a:cubicBezTo>
                  <a:pt x="0" y="145"/>
                  <a:pt x="0" y="277"/>
                  <a:pt x="85" y="362"/>
                </a:cubicBezTo>
                <a:lnTo>
                  <a:pt x="1195" y="1475"/>
                </a:lnTo>
                <a:lnTo>
                  <a:pt x="1496" y="1174"/>
                </a:lnTo>
                <a:lnTo>
                  <a:pt x="383" y="64"/>
                </a:lnTo>
                <a:cubicBezTo>
                  <a:pt x="340" y="21"/>
                  <a:pt x="286" y="0"/>
                  <a:pt x="232" y="0"/>
                </a:cubicBezTo>
                <a:close/>
              </a:path>
            </a:pathLst>
          </a:custGeom>
          <a:solidFill>
            <a:srgbClr val="DCAA57"/>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54" name="Google Shape;2706;p41">
            <a:extLst>
              <a:ext uri="{FF2B5EF4-FFF2-40B4-BE49-F238E27FC236}">
                <a16:creationId xmlns:a16="http://schemas.microsoft.com/office/drawing/2014/main" id="{D5DE03D0-12AC-E658-3948-F36DD9008C4A}"/>
              </a:ext>
            </a:extLst>
          </p:cNvPr>
          <p:cNvSpPr/>
          <p:nvPr/>
        </p:nvSpPr>
        <p:spPr>
          <a:xfrm>
            <a:off x="1411119" y="3132401"/>
            <a:ext cx="44253" cy="37493"/>
          </a:xfrm>
          <a:custGeom>
            <a:avLst/>
            <a:gdLst/>
            <a:ahLst/>
            <a:cxnLst/>
            <a:rect l="l" t="t" r="r" b="b"/>
            <a:pathLst>
              <a:path w="1080" h="1060" extrusionOk="0">
                <a:moveTo>
                  <a:pt x="232" y="0"/>
                </a:moveTo>
                <a:cubicBezTo>
                  <a:pt x="178" y="0"/>
                  <a:pt x="124" y="20"/>
                  <a:pt x="81" y="61"/>
                </a:cubicBezTo>
                <a:cubicBezTo>
                  <a:pt x="0" y="146"/>
                  <a:pt x="0" y="278"/>
                  <a:pt x="81" y="362"/>
                </a:cubicBezTo>
                <a:lnTo>
                  <a:pt x="782" y="1060"/>
                </a:lnTo>
                <a:lnTo>
                  <a:pt x="1080" y="758"/>
                </a:lnTo>
                <a:lnTo>
                  <a:pt x="383" y="61"/>
                </a:lnTo>
                <a:cubicBezTo>
                  <a:pt x="340" y="20"/>
                  <a:pt x="286" y="0"/>
                  <a:pt x="232" y="0"/>
                </a:cubicBezTo>
                <a:close/>
              </a:path>
            </a:pathLst>
          </a:custGeom>
          <a:solidFill>
            <a:srgbClr val="DCAA57"/>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55" name="Google Shape;2707;p41">
            <a:extLst>
              <a:ext uri="{FF2B5EF4-FFF2-40B4-BE49-F238E27FC236}">
                <a16:creationId xmlns:a16="http://schemas.microsoft.com/office/drawing/2014/main" id="{71CB5411-9BC8-6A5C-D0F3-4270C67D0951}"/>
              </a:ext>
            </a:extLst>
          </p:cNvPr>
          <p:cNvSpPr/>
          <p:nvPr/>
        </p:nvSpPr>
        <p:spPr>
          <a:xfrm>
            <a:off x="1380305" y="3158964"/>
            <a:ext cx="44295" cy="37493"/>
          </a:xfrm>
          <a:custGeom>
            <a:avLst/>
            <a:gdLst/>
            <a:ahLst/>
            <a:cxnLst/>
            <a:rect l="l" t="t" r="r" b="b"/>
            <a:pathLst>
              <a:path w="1081" h="1060" extrusionOk="0">
                <a:moveTo>
                  <a:pt x="233" y="1"/>
                </a:moveTo>
                <a:cubicBezTo>
                  <a:pt x="178" y="1"/>
                  <a:pt x="124" y="21"/>
                  <a:pt x="82" y="61"/>
                </a:cubicBezTo>
                <a:cubicBezTo>
                  <a:pt x="1" y="146"/>
                  <a:pt x="1" y="278"/>
                  <a:pt x="82" y="363"/>
                </a:cubicBezTo>
                <a:lnTo>
                  <a:pt x="783" y="1060"/>
                </a:lnTo>
                <a:lnTo>
                  <a:pt x="1080" y="759"/>
                </a:lnTo>
                <a:lnTo>
                  <a:pt x="383" y="61"/>
                </a:lnTo>
                <a:cubicBezTo>
                  <a:pt x="341" y="21"/>
                  <a:pt x="287" y="1"/>
                  <a:pt x="233" y="1"/>
                </a:cubicBezTo>
                <a:close/>
              </a:path>
            </a:pathLst>
          </a:custGeom>
          <a:solidFill>
            <a:srgbClr val="DCAA57"/>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56" name="Google Shape;2708;p41">
            <a:extLst>
              <a:ext uri="{FF2B5EF4-FFF2-40B4-BE49-F238E27FC236}">
                <a16:creationId xmlns:a16="http://schemas.microsoft.com/office/drawing/2014/main" id="{DF624FA2-31F1-BB8E-B94B-9CB6984F6E48}"/>
              </a:ext>
            </a:extLst>
          </p:cNvPr>
          <p:cNvSpPr/>
          <p:nvPr/>
        </p:nvSpPr>
        <p:spPr>
          <a:xfrm>
            <a:off x="1349532" y="3185528"/>
            <a:ext cx="44295" cy="37528"/>
          </a:xfrm>
          <a:custGeom>
            <a:avLst/>
            <a:gdLst/>
            <a:ahLst/>
            <a:cxnLst/>
            <a:rect l="l" t="t" r="r" b="b"/>
            <a:pathLst>
              <a:path w="1081" h="1061" extrusionOk="0">
                <a:moveTo>
                  <a:pt x="232" y="1"/>
                </a:moveTo>
                <a:cubicBezTo>
                  <a:pt x="178" y="1"/>
                  <a:pt x="124" y="21"/>
                  <a:pt x="82" y="62"/>
                </a:cubicBezTo>
                <a:cubicBezTo>
                  <a:pt x="0" y="146"/>
                  <a:pt x="0" y="278"/>
                  <a:pt x="82" y="363"/>
                </a:cubicBezTo>
                <a:lnTo>
                  <a:pt x="782" y="1060"/>
                </a:lnTo>
                <a:lnTo>
                  <a:pt x="1080" y="759"/>
                </a:lnTo>
                <a:lnTo>
                  <a:pt x="383" y="62"/>
                </a:lnTo>
                <a:cubicBezTo>
                  <a:pt x="340" y="21"/>
                  <a:pt x="286" y="1"/>
                  <a:pt x="232" y="1"/>
                </a:cubicBezTo>
                <a:close/>
              </a:path>
            </a:pathLst>
          </a:custGeom>
          <a:solidFill>
            <a:srgbClr val="DCAA57"/>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57" name="Google Shape;2709;p41">
            <a:extLst>
              <a:ext uri="{FF2B5EF4-FFF2-40B4-BE49-F238E27FC236}">
                <a16:creationId xmlns:a16="http://schemas.microsoft.com/office/drawing/2014/main" id="{47775D4B-F62F-F7E1-E85B-4619414795D6}"/>
              </a:ext>
            </a:extLst>
          </p:cNvPr>
          <p:cNvSpPr/>
          <p:nvPr/>
        </p:nvSpPr>
        <p:spPr>
          <a:xfrm>
            <a:off x="1301672" y="3197378"/>
            <a:ext cx="61341" cy="52243"/>
          </a:xfrm>
          <a:custGeom>
            <a:avLst/>
            <a:gdLst/>
            <a:ahLst/>
            <a:cxnLst/>
            <a:rect l="l" t="t" r="r" b="b"/>
            <a:pathLst>
              <a:path w="1497" h="1477" extrusionOk="0">
                <a:moveTo>
                  <a:pt x="234" y="1"/>
                </a:moveTo>
                <a:cubicBezTo>
                  <a:pt x="180" y="1"/>
                  <a:pt x="126" y="21"/>
                  <a:pt x="85" y="62"/>
                </a:cubicBezTo>
                <a:cubicBezTo>
                  <a:pt x="1" y="147"/>
                  <a:pt x="1" y="279"/>
                  <a:pt x="85" y="363"/>
                </a:cubicBezTo>
                <a:lnTo>
                  <a:pt x="1199" y="1477"/>
                </a:lnTo>
                <a:lnTo>
                  <a:pt x="1497" y="1175"/>
                </a:lnTo>
                <a:lnTo>
                  <a:pt x="383" y="62"/>
                </a:lnTo>
                <a:cubicBezTo>
                  <a:pt x="342" y="21"/>
                  <a:pt x="288" y="1"/>
                  <a:pt x="234" y="1"/>
                </a:cubicBezTo>
                <a:close/>
              </a:path>
            </a:pathLst>
          </a:custGeom>
          <a:solidFill>
            <a:srgbClr val="DCAA57"/>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grpSp>
        <p:nvGrpSpPr>
          <p:cNvPr id="58" name="Google Shape;2710;p41">
            <a:extLst>
              <a:ext uri="{FF2B5EF4-FFF2-40B4-BE49-F238E27FC236}">
                <a16:creationId xmlns:a16="http://schemas.microsoft.com/office/drawing/2014/main" id="{8C763C22-C370-EC8E-8A4D-6A13D8816B40}"/>
              </a:ext>
            </a:extLst>
          </p:cNvPr>
          <p:cNvGrpSpPr/>
          <p:nvPr/>
        </p:nvGrpSpPr>
        <p:grpSpPr>
          <a:xfrm>
            <a:off x="5288501" y="2800538"/>
            <a:ext cx="573206" cy="435912"/>
            <a:chOff x="3325545" y="2663680"/>
            <a:chExt cx="331994" cy="292479"/>
          </a:xfrm>
        </p:grpSpPr>
        <p:sp>
          <p:nvSpPr>
            <p:cNvPr id="59" name="Google Shape;2711;p41">
              <a:extLst>
                <a:ext uri="{FF2B5EF4-FFF2-40B4-BE49-F238E27FC236}">
                  <a16:creationId xmlns:a16="http://schemas.microsoft.com/office/drawing/2014/main" id="{42E7859A-6EF6-B385-87A3-D5D5214AFC9D}"/>
                </a:ext>
              </a:extLst>
            </p:cNvPr>
            <p:cNvSpPr/>
            <p:nvPr/>
          </p:nvSpPr>
          <p:spPr>
            <a:xfrm>
              <a:off x="3463455" y="2663680"/>
              <a:ext cx="194084" cy="292479"/>
            </a:xfrm>
            <a:custGeom>
              <a:avLst/>
              <a:gdLst/>
              <a:ahLst/>
              <a:cxnLst/>
              <a:rect l="l" t="t" r="r" b="b"/>
              <a:pathLst>
                <a:path w="8178" h="12324" extrusionOk="0">
                  <a:moveTo>
                    <a:pt x="2678" y="1"/>
                  </a:moveTo>
                  <a:cubicBezTo>
                    <a:pt x="1849" y="1"/>
                    <a:pt x="1178" y="674"/>
                    <a:pt x="1178" y="1504"/>
                  </a:cubicBezTo>
                  <a:lnTo>
                    <a:pt x="1" y="6164"/>
                  </a:lnTo>
                  <a:lnTo>
                    <a:pt x="1178" y="10825"/>
                  </a:lnTo>
                  <a:cubicBezTo>
                    <a:pt x="1178" y="11650"/>
                    <a:pt x="1852" y="12324"/>
                    <a:pt x="2678" y="12324"/>
                  </a:cubicBezTo>
                  <a:lnTo>
                    <a:pt x="6607" y="12324"/>
                  </a:lnTo>
                  <a:cubicBezTo>
                    <a:pt x="7474" y="12324"/>
                    <a:pt x="8178" y="11620"/>
                    <a:pt x="8178" y="10754"/>
                  </a:cubicBezTo>
                  <a:lnTo>
                    <a:pt x="8178" y="1571"/>
                  </a:lnTo>
                  <a:cubicBezTo>
                    <a:pt x="8178" y="705"/>
                    <a:pt x="7474" y="1"/>
                    <a:pt x="6607" y="1"/>
                  </a:cubicBezTo>
                  <a:close/>
                </a:path>
              </a:pathLst>
            </a:custGeom>
            <a:solidFill>
              <a:srgbClr val="4164A9"/>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60" name="Google Shape;2712;p41">
              <a:extLst>
                <a:ext uri="{FF2B5EF4-FFF2-40B4-BE49-F238E27FC236}">
                  <a16:creationId xmlns:a16="http://schemas.microsoft.com/office/drawing/2014/main" id="{C792151A-7F64-2B90-0D6E-EBE10BF076E3}"/>
                </a:ext>
              </a:extLst>
            </p:cNvPr>
            <p:cNvSpPr/>
            <p:nvPr/>
          </p:nvSpPr>
          <p:spPr>
            <a:xfrm>
              <a:off x="3325545" y="2663680"/>
              <a:ext cx="166056" cy="292479"/>
            </a:xfrm>
            <a:custGeom>
              <a:avLst/>
              <a:gdLst/>
              <a:ahLst/>
              <a:cxnLst/>
              <a:rect l="l" t="t" r="r" b="b"/>
              <a:pathLst>
                <a:path w="6997" h="12324" extrusionOk="0">
                  <a:moveTo>
                    <a:pt x="1571" y="1"/>
                  </a:moveTo>
                  <a:cubicBezTo>
                    <a:pt x="704" y="1"/>
                    <a:pt x="0" y="705"/>
                    <a:pt x="0" y="1571"/>
                  </a:cubicBezTo>
                  <a:lnTo>
                    <a:pt x="0" y="10754"/>
                  </a:lnTo>
                  <a:cubicBezTo>
                    <a:pt x="0" y="11623"/>
                    <a:pt x="704" y="12324"/>
                    <a:pt x="1571" y="12324"/>
                  </a:cubicBezTo>
                  <a:lnTo>
                    <a:pt x="5497" y="12324"/>
                  </a:lnTo>
                  <a:cubicBezTo>
                    <a:pt x="6323" y="12324"/>
                    <a:pt x="6996" y="11654"/>
                    <a:pt x="6996" y="10825"/>
                  </a:cubicBezTo>
                  <a:lnTo>
                    <a:pt x="6996" y="1504"/>
                  </a:lnTo>
                  <a:cubicBezTo>
                    <a:pt x="6996" y="674"/>
                    <a:pt x="6323" y="1"/>
                    <a:pt x="5497" y="1"/>
                  </a:cubicBezTo>
                  <a:close/>
                </a:path>
              </a:pathLst>
            </a:custGeom>
            <a:solidFill>
              <a:srgbClr val="6D9EEB"/>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61" name="Google Shape;2713;p41">
              <a:extLst>
                <a:ext uri="{FF2B5EF4-FFF2-40B4-BE49-F238E27FC236}">
                  <a16:creationId xmlns:a16="http://schemas.microsoft.com/office/drawing/2014/main" id="{BEFA1596-874E-03A1-A24A-29B469FBD995}"/>
                </a:ext>
              </a:extLst>
            </p:cNvPr>
            <p:cNvSpPr/>
            <p:nvPr/>
          </p:nvSpPr>
          <p:spPr>
            <a:xfrm>
              <a:off x="3325545" y="2663680"/>
              <a:ext cx="78175" cy="292479"/>
            </a:xfrm>
            <a:custGeom>
              <a:avLst/>
              <a:gdLst/>
              <a:ahLst/>
              <a:cxnLst/>
              <a:rect l="l" t="t" r="r" b="b"/>
              <a:pathLst>
                <a:path w="3294" h="12324" extrusionOk="0">
                  <a:moveTo>
                    <a:pt x="1571" y="1"/>
                  </a:moveTo>
                  <a:cubicBezTo>
                    <a:pt x="704" y="1"/>
                    <a:pt x="0" y="705"/>
                    <a:pt x="0" y="1571"/>
                  </a:cubicBezTo>
                  <a:lnTo>
                    <a:pt x="0" y="10754"/>
                  </a:lnTo>
                  <a:cubicBezTo>
                    <a:pt x="0" y="11623"/>
                    <a:pt x="704" y="12324"/>
                    <a:pt x="1571" y="12324"/>
                  </a:cubicBezTo>
                  <a:lnTo>
                    <a:pt x="2948" y="12324"/>
                  </a:lnTo>
                  <a:cubicBezTo>
                    <a:pt x="1706" y="10865"/>
                    <a:pt x="958" y="8977"/>
                    <a:pt x="958" y="6912"/>
                  </a:cubicBezTo>
                  <a:cubicBezTo>
                    <a:pt x="958" y="4039"/>
                    <a:pt x="1242" y="1507"/>
                    <a:pt x="3294" y="1"/>
                  </a:cubicBezTo>
                  <a:close/>
                </a:path>
              </a:pathLst>
            </a:custGeom>
            <a:solidFill>
              <a:srgbClr val="4164A9">
                <a:alpha val="16740"/>
              </a:srgbClr>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62" name="Google Shape;2714;p41">
              <a:extLst>
                <a:ext uri="{FF2B5EF4-FFF2-40B4-BE49-F238E27FC236}">
                  <a16:creationId xmlns:a16="http://schemas.microsoft.com/office/drawing/2014/main" id="{732DD997-7FDC-28BD-4FF3-96F23FD14139}"/>
                </a:ext>
              </a:extLst>
            </p:cNvPr>
            <p:cNvSpPr/>
            <p:nvPr/>
          </p:nvSpPr>
          <p:spPr>
            <a:xfrm>
              <a:off x="3473423" y="2699041"/>
              <a:ext cx="35694" cy="87905"/>
            </a:xfrm>
            <a:custGeom>
              <a:avLst/>
              <a:gdLst/>
              <a:ahLst/>
              <a:cxnLst/>
              <a:rect l="l" t="t" r="r" b="b"/>
              <a:pathLst>
                <a:path w="1504" h="3704" extrusionOk="0">
                  <a:moveTo>
                    <a:pt x="748" y="0"/>
                  </a:moveTo>
                  <a:lnTo>
                    <a:pt x="752" y="3"/>
                  </a:lnTo>
                  <a:cubicBezTo>
                    <a:pt x="335" y="3"/>
                    <a:pt x="0" y="338"/>
                    <a:pt x="0" y="755"/>
                  </a:cubicBezTo>
                  <a:lnTo>
                    <a:pt x="0" y="2941"/>
                  </a:lnTo>
                  <a:cubicBezTo>
                    <a:pt x="0" y="3310"/>
                    <a:pt x="258" y="3635"/>
                    <a:pt x="623" y="3693"/>
                  </a:cubicBezTo>
                  <a:cubicBezTo>
                    <a:pt x="666" y="3700"/>
                    <a:pt x="709" y="3703"/>
                    <a:pt x="751" y="3703"/>
                  </a:cubicBezTo>
                  <a:cubicBezTo>
                    <a:pt x="1165" y="3703"/>
                    <a:pt x="1503" y="3366"/>
                    <a:pt x="1503" y="2951"/>
                  </a:cubicBezTo>
                  <a:lnTo>
                    <a:pt x="1503" y="751"/>
                  </a:lnTo>
                  <a:cubicBezTo>
                    <a:pt x="1503" y="338"/>
                    <a:pt x="1165" y="0"/>
                    <a:pt x="748" y="0"/>
                  </a:cubicBezTo>
                  <a:close/>
                </a:path>
              </a:pathLst>
            </a:custGeom>
            <a:solidFill>
              <a:srgbClr val="BCDEEA"/>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63" name="Google Shape;2715;p41">
              <a:extLst>
                <a:ext uri="{FF2B5EF4-FFF2-40B4-BE49-F238E27FC236}">
                  <a16:creationId xmlns:a16="http://schemas.microsoft.com/office/drawing/2014/main" id="{1AD4C0B9-E6EA-23B6-4F3E-F22B6D3A6A2F}"/>
                </a:ext>
              </a:extLst>
            </p:cNvPr>
            <p:cNvSpPr/>
            <p:nvPr/>
          </p:nvSpPr>
          <p:spPr>
            <a:xfrm>
              <a:off x="3473423" y="2832750"/>
              <a:ext cx="35694" cy="87858"/>
            </a:xfrm>
            <a:custGeom>
              <a:avLst/>
              <a:gdLst/>
              <a:ahLst/>
              <a:cxnLst/>
              <a:rect l="l" t="t" r="r" b="b"/>
              <a:pathLst>
                <a:path w="1504" h="3702" extrusionOk="0">
                  <a:moveTo>
                    <a:pt x="755" y="0"/>
                  </a:moveTo>
                  <a:cubicBezTo>
                    <a:pt x="712" y="0"/>
                    <a:pt x="668" y="4"/>
                    <a:pt x="623" y="11"/>
                  </a:cubicBezTo>
                  <a:cubicBezTo>
                    <a:pt x="258" y="69"/>
                    <a:pt x="0" y="394"/>
                    <a:pt x="0" y="759"/>
                  </a:cubicBezTo>
                  <a:lnTo>
                    <a:pt x="0" y="2939"/>
                  </a:lnTo>
                  <a:cubicBezTo>
                    <a:pt x="0" y="3308"/>
                    <a:pt x="258" y="3630"/>
                    <a:pt x="623" y="3690"/>
                  </a:cubicBezTo>
                  <a:cubicBezTo>
                    <a:pt x="666" y="3698"/>
                    <a:pt x="709" y="3701"/>
                    <a:pt x="751" y="3701"/>
                  </a:cubicBezTo>
                  <a:cubicBezTo>
                    <a:pt x="1165" y="3701"/>
                    <a:pt x="1503" y="3364"/>
                    <a:pt x="1503" y="2949"/>
                  </a:cubicBezTo>
                  <a:lnTo>
                    <a:pt x="1503" y="749"/>
                  </a:lnTo>
                  <a:cubicBezTo>
                    <a:pt x="1503" y="336"/>
                    <a:pt x="1168" y="0"/>
                    <a:pt x="755" y="0"/>
                  </a:cubicBezTo>
                  <a:close/>
                </a:path>
              </a:pathLst>
            </a:custGeom>
            <a:solidFill>
              <a:srgbClr val="BCDEEA"/>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64" name="Google Shape;2716;p41">
              <a:extLst>
                <a:ext uri="{FF2B5EF4-FFF2-40B4-BE49-F238E27FC236}">
                  <a16:creationId xmlns:a16="http://schemas.microsoft.com/office/drawing/2014/main" id="{34C3C0F2-4E01-AF9B-EBAE-5ED5A0031E46}"/>
                </a:ext>
              </a:extLst>
            </p:cNvPr>
            <p:cNvSpPr/>
            <p:nvPr/>
          </p:nvSpPr>
          <p:spPr>
            <a:xfrm>
              <a:off x="3547634" y="2865619"/>
              <a:ext cx="67258" cy="61301"/>
            </a:xfrm>
            <a:custGeom>
              <a:avLst/>
              <a:gdLst/>
              <a:ahLst/>
              <a:cxnLst/>
              <a:rect l="l" t="t" r="r" b="b"/>
              <a:pathLst>
                <a:path w="2834" h="2583" extrusionOk="0">
                  <a:moveTo>
                    <a:pt x="1415" y="1"/>
                  </a:moveTo>
                  <a:lnTo>
                    <a:pt x="1" y="762"/>
                  </a:lnTo>
                  <a:lnTo>
                    <a:pt x="546" y="2014"/>
                  </a:lnTo>
                  <a:cubicBezTo>
                    <a:pt x="711" y="2393"/>
                    <a:pt x="1063" y="2583"/>
                    <a:pt x="1415" y="2583"/>
                  </a:cubicBezTo>
                  <a:cubicBezTo>
                    <a:pt x="1767" y="2583"/>
                    <a:pt x="2119" y="2393"/>
                    <a:pt x="2285" y="2014"/>
                  </a:cubicBezTo>
                  <a:lnTo>
                    <a:pt x="2834" y="762"/>
                  </a:lnTo>
                  <a:lnTo>
                    <a:pt x="1415" y="1"/>
                  </a:lnTo>
                  <a:close/>
                </a:path>
              </a:pathLst>
            </a:custGeom>
            <a:solidFill>
              <a:srgbClr val="E25D5D"/>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65" name="Google Shape;2717;p41">
              <a:extLst>
                <a:ext uri="{FF2B5EF4-FFF2-40B4-BE49-F238E27FC236}">
                  <a16:creationId xmlns:a16="http://schemas.microsoft.com/office/drawing/2014/main" id="{130D5EEF-8ED4-7D69-F624-84273BC349E5}"/>
                </a:ext>
              </a:extLst>
            </p:cNvPr>
            <p:cNvSpPr/>
            <p:nvPr/>
          </p:nvSpPr>
          <p:spPr>
            <a:xfrm>
              <a:off x="3547326" y="2695505"/>
              <a:ext cx="67400" cy="69014"/>
            </a:xfrm>
            <a:custGeom>
              <a:avLst/>
              <a:gdLst/>
              <a:ahLst/>
              <a:cxnLst/>
              <a:rect l="l" t="t" r="r" b="b"/>
              <a:pathLst>
                <a:path w="2840" h="2908" extrusionOk="0">
                  <a:moveTo>
                    <a:pt x="799" y="0"/>
                  </a:moveTo>
                  <a:cubicBezTo>
                    <a:pt x="359" y="0"/>
                    <a:pt x="0" y="355"/>
                    <a:pt x="0" y="799"/>
                  </a:cubicBezTo>
                  <a:lnTo>
                    <a:pt x="0" y="2132"/>
                  </a:lnTo>
                  <a:lnTo>
                    <a:pt x="1422" y="2907"/>
                  </a:lnTo>
                  <a:lnTo>
                    <a:pt x="2840" y="2132"/>
                  </a:lnTo>
                  <a:lnTo>
                    <a:pt x="2840" y="799"/>
                  </a:lnTo>
                  <a:cubicBezTo>
                    <a:pt x="2840" y="355"/>
                    <a:pt x="2484" y="0"/>
                    <a:pt x="2041" y="0"/>
                  </a:cubicBezTo>
                  <a:close/>
                </a:path>
              </a:pathLst>
            </a:custGeom>
            <a:solidFill>
              <a:srgbClr val="E25D5D"/>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66" name="Google Shape;2718;p41">
              <a:extLst>
                <a:ext uri="{FF2B5EF4-FFF2-40B4-BE49-F238E27FC236}">
                  <a16:creationId xmlns:a16="http://schemas.microsoft.com/office/drawing/2014/main" id="{F029F566-C54B-9C79-3A97-58CB3E59BC96}"/>
                </a:ext>
              </a:extLst>
            </p:cNvPr>
            <p:cNvSpPr/>
            <p:nvPr/>
          </p:nvSpPr>
          <p:spPr>
            <a:xfrm>
              <a:off x="3547326" y="2746008"/>
              <a:ext cx="67400" cy="137554"/>
            </a:xfrm>
            <a:custGeom>
              <a:avLst/>
              <a:gdLst/>
              <a:ahLst/>
              <a:cxnLst/>
              <a:rect l="l" t="t" r="r" b="b"/>
              <a:pathLst>
                <a:path w="2840" h="5796" extrusionOk="0">
                  <a:moveTo>
                    <a:pt x="0" y="1"/>
                  </a:moveTo>
                  <a:lnTo>
                    <a:pt x="0" y="5795"/>
                  </a:lnTo>
                  <a:lnTo>
                    <a:pt x="2840" y="5795"/>
                  </a:lnTo>
                  <a:lnTo>
                    <a:pt x="2840" y="1"/>
                  </a:lnTo>
                  <a:close/>
                </a:path>
              </a:pathLst>
            </a:custGeom>
            <a:solidFill>
              <a:srgbClr val="F6D81A"/>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67" name="Google Shape;2719;p41">
              <a:extLst>
                <a:ext uri="{FF2B5EF4-FFF2-40B4-BE49-F238E27FC236}">
                  <a16:creationId xmlns:a16="http://schemas.microsoft.com/office/drawing/2014/main" id="{E3E25010-B7AF-82DE-E78D-0B0AEF941745}"/>
                </a:ext>
              </a:extLst>
            </p:cNvPr>
            <p:cNvSpPr/>
            <p:nvPr/>
          </p:nvSpPr>
          <p:spPr>
            <a:xfrm>
              <a:off x="3349563" y="2714942"/>
              <a:ext cx="32395" cy="91418"/>
            </a:xfrm>
            <a:custGeom>
              <a:avLst/>
              <a:gdLst/>
              <a:ahLst/>
              <a:cxnLst/>
              <a:rect l="l" t="t" r="r" b="b"/>
              <a:pathLst>
                <a:path w="1365" h="3852" extrusionOk="0">
                  <a:moveTo>
                    <a:pt x="1073" y="0"/>
                  </a:moveTo>
                  <a:cubicBezTo>
                    <a:pt x="481" y="0"/>
                    <a:pt x="0" y="481"/>
                    <a:pt x="0" y="1076"/>
                  </a:cubicBezTo>
                  <a:lnTo>
                    <a:pt x="0" y="3114"/>
                  </a:lnTo>
                  <a:cubicBezTo>
                    <a:pt x="0" y="3523"/>
                    <a:pt x="329" y="3852"/>
                    <a:pt x="738" y="3852"/>
                  </a:cubicBezTo>
                  <a:lnTo>
                    <a:pt x="1364" y="3852"/>
                  </a:lnTo>
                  <a:lnTo>
                    <a:pt x="1364" y="0"/>
                  </a:lnTo>
                  <a:close/>
                </a:path>
              </a:pathLst>
            </a:custGeom>
            <a:solidFill>
              <a:srgbClr val="F6D81A"/>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68" name="Google Shape;2720;p41">
              <a:extLst>
                <a:ext uri="{FF2B5EF4-FFF2-40B4-BE49-F238E27FC236}">
                  <a16:creationId xmlns:a16="http://schemas.microsoft.com/office/drawing/2014/main" id="{8E2901DE-3502-8C8D-B7FD-9098D8C7D891}"/>
                </a:ext>
              </a:extLst>
            </p:cNvPr>
            <p:cNvSpPr/>
            <p:nvPr/>
          </p:nvSpPr>
          <p:spPr>
            <a:xfrm>
              <a:off x="3374790" y="2695505"/>
              <a:ext cx="67495" cy="69014"/>
            </a:xfrm>
            <a:custGeom>
              <a:avLst/>
              <a:gdLst/>
              <a:ahLst/>
              <a:cxnLst/>
              <a:rect l="l" t="t" r="r" b="b"/>
              <a:pathLst>
                <a:path w="2844" h="2908" extrusionOk="0">
                  <a:moveTo>
                    <a:pt x="799" y="0"/>
                  </a:moveTo>
                  <a:cubicBezTo>
                    <a:pt x="359" y="0"/>
                    <a:pt x="0" y="355"/>
                    <a:pt x="0" y="799"/>
                  </a:cubicBezTo>
                  <a:lnTo>
                    <a:pt x="0" y="2132"/>
                  </a:lnTo>
                  <a:lnTo>
                    <a:pt x="1422" y="2907"/>
                  </a:lnTo>
                  <a:lnTo>
                    <a:pt x="2843" y="2132"/>
                  </a:lnTo>
                  <a:lnTo>
                    <a:pt x="2843" y="799"/>
                  </a:lnTo>
                  <a:cubicBezTo>
                    <a:pt x="2843" y="355"/>
                    <a:pt x="2484" y="0"/>
                    <a:pt x="2044" y="0"/>
                  </a:cubicBezTo>
                  <a:close/>
                </a:path>
              </a:pathLst>
            </a:custGeom>
            <a:solidFill>
              <a:srgbClr val="E25D5D"/>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69" name="Google Shape;2721;p41">
              <a:extLst>
                <a:ext uri="{FF2B5EF4-FFF2-40B4-BE49-F238E27FC236}">
                  <a16:creationId xmlns:a16="http://schemas.microsoft.com/office/drawing/2014/main" id="{8CE463BB-866A-4370-BEFC-4D7429B31A85}"/>
                </a:ext>
              </a:extLst>
            </p:cNvPr>
            <p:cNvSpPr/>
            <p:nvPr/>
          </p:nvSpPr>
          <p:spPr>
            <a:xfrm>
              <a:off x="3374933" y="2865619"/>
              <a:ext cx="67258" cy="61301"/>
            </a:xfrm>
            <a:custGeom>
              <a:avLst/>
              <a:gdLst/>
              <a:ahLst/>
              <a:cxnLst/>
              <a:rect l="l" t="t" r="r" b="b"/>
              <a:pathLst>
                <a:path w="2834" h="2583" extrusionOk="0">
                  <a:moveTo>
                    <a:pt x="1416" y="1"/>
                  </a:moveTo>
                  <a:lnTo>
                    <a:pt x="1" y="762"/>
                  </a:lnTo>
                  <a:lnTo>
                    <a:pt x="546" y="2014"/>
                  </a:lnTo>
                  <a:cubicBezTo>
                    <a:pt x="712" y="2393"/>
                    <a:pt x="1064" y="2583"/>
                    <a:pt x="1416" y="2583"/>
                  </a:cubicBezTo>
                  <a:cubicBezTo>
                    <a:pt x="1768" y="2583"/>
                    <a:pt x="2120" y="2393"/>
                    <a:pt x="2285" y="2014"/>
                  </a:cubicBezTo>
                  <a:lnTo>
                    <a:pt x="2834" y="762"/>
                  </a:lnTo>
                  <a:lnTo>
                    <a:pt x="1416" y="1"/>
                  </a:lnTo>
                  <a:close/>
                </a:path>
              </a:pathLst>
            </a:custGeom>
            <a:solidFill>
              <a:srgbClr val="E25D5D"/>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70" name="Google Shape;2722;p41">
              <a:extLst>
                <a:ext uri="{FF2B5EF4-FFF2-40B4-BE49-F238E27FC236}">
                  <a16:creationId xmlns:a16="http://schemas.microsoft.com/office/drawing/2014/main" id="{C3488573-B2CD-61CE-718D-B291434FAEDE}"/>
                </a:ext>
              </a:extLst>
            </p:cNvPr>
            <p:cNvSpPr/>
            <p:nvPr/>
          </p:nvSpPr>
          <p:spPr>
            <a:xfrm>
              <a:off x="3374790" y="2746008"/>
              <a:ext cx="67495" cy="137554"/>
            </a:xfrm>
            <a:custGeom>
              <a:avLst/>
              <a:gdLst/>
              <a:ahLst/>
              <a:cxnLst/>
              <a:rect l="l" t="t" r="r" b="b"/>
              <a:pathLst>
                <a:path w="2844" h="5796" extrusionOk="0">
                  <a:moveTo>
                    <a:pt x="0" y="1"/>
                  </a:moveTo>
                  <a:lnTo>
                    <a:pt x="0" y="5795"/>
                  </a:lnTo>
                  <a:lnTo>
                    <a:pt x="2843" y="5795"/>
                  </a:lnTo>
                  <a:lnTo>
                    <a:pt x="2843" y="1"/>
                  </a:lnTo>
                  <a:close/>
                </a:path>
              </a:pathLst>
            </a:custGeom>
            <a:solidFill>
              <a:srgbClr val="4164A9"/>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71" name="Google Shape;2723;p41">
              <a:extLst>
                <a:ext uri="{FF2B5EF4-FFF2-40B4-BE49-F238E27FC236}">
                  <a16:creationId xmlns:a16="http://schemas.microsoft.com/office/drawing/2014/main" id="{3A6C2241-3ACD-6A1D-FBD7-7DF2EE0B2AF2}"/>
                </a:ext>
              </a:extLst>
            </p:cNvPr>
            <p:cNvSpPr/>
            <p:nvPr/>
          </p:nvSpPr>
          <p:spPr>
            <a:xfrm>
              <a:off x="3374790" y="2821928"/>
              <a:ext cx="67495" cy="22665"/>
            </a:xfrm>
            <a:custGeom>
              <a:avLst/>
              <a:gdLst/>
              <a:ahLst/>
              <a:cxnLst/>
              <a:rect l="l" t="t" r="r" b="b"/>
              <a:pathLst>
                <a:path w="2844" h="955" extrusionOk="0">
                  <a:moveTo>
                    <a:pt x="0" y="0"/>
                  </a:moveTo>
                  <a:lnTo>
                    <a:pt x="0" y="955"/>
                  </a:lnTo>
                  <a:lnTo>
                    <a:pt x="2843" y="955"/>
                  </a:lnTo>
                  <a:lnTo>
                    <a:pt x="2843" y="0"/>
                  </a:lnTo>
                  <a:close/>
                </a:path>
              </a:pathLst>
            </a:custGeom>
            <a:solidFill>
              <a:srgbClr val="6A6A6A">
                <a:alpha val="13950"/>
              </a:srgbClr>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72" name="Google Shape;2724;p41">
              <a:extLst>
                <a:ext uri="{FF2B5EF4-FFF2-40B4-BE49-F238E27FC236}">
                  <a16:creationId xmlns:a16="http://schemas.microsoft.com/office/drawing/2014/main" id="{066A49EE-1125-1FE7-6404-F8A510464722}"/>
                </a:ext>
              </a:extLst>
            </p:cNvPr>
            <p:cNvSpPr/>
            <p:nvPr/>
          </p:nvSpPr>
          <p:spPr>
            <a:xfrm>
              <a:off x="3547326" y="2821928"/>
              <a:ext cx="67400" cy="22665"/>
            </a:xfrm>
            <a:custGeom>
              <a:avLst/>
              <a:gdLst/>
              <a:ahLst/>
              <a:cxnLst/>
              <a:rect l="l" t="t" r="r" b="b"/>
              <a:pathLst>
                <a:path w="2840" h="955" extrusionOk="0">
                  <a:moveTo>
                    <a:pt x="0" y="0"/>
                  </a:moveTo>
                  <a:lnTo>
                    <a:pt x="0" y="955"/>
                  </a:lnTo>
                  <a:lnTo>
                    <a:pt x="2840" y="955"/>
                  </a:lnTo>
                  <a:lnTo>
                    <a:pt x="2840" y="0"/>
                  </a:lnTo>
                  <a:close/>
                </a:path>
              </a:pathLst>
            </a:custGeom>
            <a:solidFill>
              <a:srgbClr val="DCAA57">
                <a:alpha val="21860"/>
              </a:srgbClr>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73" name="Google Shape;2725;p41">
              <a:extLst>
                <a:ext uri="{FF2B5EF4-FFF2-40B4-BE49-F238E27FC236}">
                  <a16:creationId xmlns:a16="http://schemas.microsoft.com/office/drawing/2014/main" id="{98650FEF-8DB7-D0F7-BB01-F6EAD301D7D0}"/>
                </a:ext>
              </a:extLst>
            </p:cNvPr>
            <p:cNvSpPr/>
            <p:nvPr/>
          </p:nvSpPr>
          <p:spPr>
            <a:xfrm>
              <a:off x="3367718" y="2790126"/>
              <a:ext cx="81711" cy="38969"/>
            </a:xfrm>
            <a:custGeom>
              <a:avLst/>
              <a:gdLst/>
              <a:ahLst/>
              <a:cxnLst/>
              <a:rect l="l" t="t" r="r" b="b"/>
              <a:pathLst>
                <a:path w="3443" h="1642" extrusionOk="0">
                  <a:moveTo>
                    <a:pt x="603" y="0"/>
                  </a:moveTo>
                  <a:lnTo>
                    <a:pt x="603" y="3"/>
                  </a:lnTo>
                  <a:cubicBezTo>
                    <a:pt x="268" y="3"/>
                    <a:pt x="0" y="274"/>
                    <a:pt x="0" y="609"/>
                  </a:cubicBezTo>
                  <a:lnTo>
                    <a:pt x="0" y="1039"/>
                  </a:lnTo>
                  <a:cubicBezTo>
                    <a:pt x="0" y="1371"/>
                    <a:pt x="268" y="1642"/>
                    <a:pt x="603" y="1642"/>
                  </a:cubicBezTo>
                  <a:lnTo>
                    <a:pt x="2840" y="1642"/>
                  </a:lnTo>
                  <a:cubicBezTo>
                    <a:pt x="3172" y="1642"/>
                    <a:pt x="3442" y="1371"/>
                    <a:pt x="3442" y="1039"/>
                  </a:cubicBezTo>
                  <a:lnTo>
                    <a:pt x="3442" y="603"/>
                  </a:lnTo>
                  <a:cubicBezTo>
                    <a:pt x="3442" y="271"/>
                    <a:pt x="3172" y="0"/>
                    <a:pt x="2840" y="0"/>
                  </a:cubicBezTo>
                  <a:close/>
                </a:path>
              </a:pathLst>
            </a:custGeom>
            <a:solidFill>
              <a:srgbClr val="E25D5D"/>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sp>
          <p:nvSpPr>
            <p:cNvPr id="74" name="Google Shape;2726;p41">
              <a:extLst>
                <a:ext uri="{FF2B5EF4-FFF2-40B4-BE49-F238E27FC236}">
                  <a16:creationId xmlns:a16="http://schemas.microsoft.com/office/drawing/2014/main" id="{693C0AFF-2DE0-D5DC-F810-8C9119E69001}"/>
                </a:ext>
              </a:extLst>
            </p:cNvPr>
            <p:cNvSpPr/>
            <p:nvPr/>
          </p:nvSpPr>
          <p:spPr>
            <a:xfrm>
              <a:off x="3540158" y="2790126"/>
              <a:ext cx="81735" cy="38969"/>
            </a:xfrm>
            <a:custGeom>
              <a:avLst/>
              <a:gdLst/>
              <a:ahLst/>
              <a:cxnLst/>
              <a:rect l="l" t="t" r="r" b="b"/>
              <a:pathLst>
                <a:path w="3444" h="1642" extrusionOk="0">
                  <a:moveTo>
                    <a:pt x="603" y="0"/>
                  </a:moveTo>
                  <a:cubicBezTo>
                    <a:pt x="272" y="0"/>
                    <a:pt x="1" y="271"/>
                    <a:pt x="1" y="603"/>
                  </a:cubicBezTo>
                  <a:lnTo>
                    <a:pt x="1" y="1039"/>
                  </a:lnTo>
                  <a:cubicBezTo>
                    <a:pt x="1" y="1371"/>
                    <a:pt x="272" y="1642"/>
                    <a:pt x="603" y="1642"/>
                  </a:cubicBezTo>
                  <a:lnTo>
                    <a:pt x="2841" y="1642"/>
                  </a:lnTo>
                  <a:cubicBezTo>
                    <a:pt x="3172" y="1642"/>
                    <a:pt x="3443" y="1371"/>
                    <a:pt x="3443" y="1039"/>
                  </a:cubicBezTo>
                  <a:lnTo>
                    <a:pt x="3443" y="609"/>
                  </a:lnTo>
                  <a:cubicBezTo>
                    <a:pt x="3443" y="274"/>
                    <a:pt x="3176" y="3"/>
                    <a:pt x="2841" y="3"/>
                  </a:cubicBezTo>
                  <a:lnTo>
                    <a:pt x="2841" y="0"/>
                  </a:lnTo>
                  <a:close/>
                </a:path>
              </a:pathLst>
            </a:custGeom>
            <a:solidFill>
              <a:srgbClr val="E25D5D"/>
            </a:solidFill>
            <a:ln>
              <a:noFill/>
            </a:ln>
          </p:spPr>
          <p:txBody>
            <a:bodyPr spcFirstLastPara="1" wrap="square" lIns="121900" tIns="121900" rIns="121900" bIns="121900" anchor="ctr" anchorCtr="0">
              <a:noAutofit/>
            </a:bodyPr>
            <a:lstStyle/>
            <a:p>
              <a:pPr defTabSz="1219170">
                <a:buClr>
                  <a:srgbClr val="000000"/>
                </a:buClr>
                <a:defRPr/>
              </a:pPr>
              <a:endParaRPr sz="2800" kern="0">
                <a:solidFill>
                  <a:srgbClr val="E7E6E6">
                    <a:lumMod val="10000"/>
                  </a:srgbClr>
                </a:solidFill>
                <a:latin typeface="Times New Roman" panose="02020603050405020304" pitchFamily="18" charset="0"/>
                <a:cs typeface="Times New Roman" panose="02020603050405020304" pitchFamily="18" charset="0"/>
                <a:sym typeface="Arial"/>
              </a:endParaRPr>
            </a:p>
          </p:txBody>
        </p:sp>
      </p:grpSp>
      <p:pic>
        <p:nvPicPr>
          <p:cNvPr id="77" name="Picture 76" descr="A building with wings and birds&#10;&#10;Description automatically generated with medium confidence">
            <a:extLst>
              <a:ext uri="{FF2B5EF4-FFF2-40B4-BE49-F238E27FC236}">
                <a16:creationId xmlns:a16="http://schemas.microsoft.com/office/drawing/2014/main" id="{0FB9B794-9C28-8121-EBF7-28703335EFC0}"/>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2915327" y="4884334"/>
            <a:ext cx="4688882" cy="1986814"/>
          </a:xfrm>
          <a:prstGeom prst="rect">
            <a:avLst/>
          </a:prstGeom>
        </p:spPr>
      </p:pic>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spTree>
    <p:custDataLst>
      <p:tags r:id="rId1"/>
    </p:custDataLst>
    <p:extLst>
      <p:ext uri="{BB962C8B-B14F-4D97-AF65-F5344CB8AC3E}">
        <p14:creationId xmlns:p14="http://schemas.microsoft.com/office/powerpoint/2010/main" val="3777308946"/>
      </p:ext>
    </p:extLst>
  </p:cSld>
  <p:clrMapOvr>
    <a:masterClrMapping/>
  </p:clrMapOvr>
  <mc:AlternateContent xmlns:mc="http://schemas.openxmlformats.org/markup-compatibility/2006" xmlns:p14="http://schemas.microsoft.com/office/powerpoint/2010/main">
    <mc:Choice Requires="p14">
      <p:transition spd="slow" p14:dur="2000" advClick="0">
        <p14:ferris dir="l"/>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arn(inVertical)">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barn(inVertical)">
                                      <p:cBhvr>
                                        <p:cTn id="12" dur="500"/>
                                        <p:tgtEl>
                                          <p:spTgt spid="5"/>
                                        </p:tgtEl>
                                      </p:cBhvr>
                                    </p:animEffect>
                                  </p:childTnLst>
                                </p:cTn>
                              </p:par>
                              <p:par>
                                <p:cTn id="13" presetID="16" presetClass="entr" presetSubtype="21" fill="hold" grpId="0" nodeType="with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barn(inVertical)">
                                      <p:cBhvr>
                                        <p:cTn id="15" dur="500"/>
                                        <p:tgtEl>
                                          <p:spTgt spid="7"/>
                                        </p:tgtEl>
                                      </p:cBhvr>
                                    </p:animEffect>
                                  </p:childTnLst>
                                </p:cTn>
                              </p:par>
                              <p:par>
                                <p:cTn id="16" presetID="16" presetClass="entr" presetSubtype="21" fill="hold" nodeType="withEffect">
                                  <p:stCondLst>
                                    <p:cond delay="0"/>
                                  </p:stCondLst>
                                  <p:childTnLst>
                                    <p:set>
                                      <p:cBhvr>
                                        <p:cTn id="17" dur="1" fill="hold">
                                          <p:stCondLst>
                                            <p:cond delay="0"/>
                                          </p:stCondLst>
                                        </p:cTn>
                                        <p:tgtEl>
                                          <p:spTgt spid="8"/>
                                        </p:tgtEl>
                                        <p:attrNameLst>
                                          <p:attrName>style.visibility</p:attrName>
                                        </p:attrNameLst>
                                      </p:cBhvr>
                                      <p:to>
                                        <p:strVal val="visible"/>
                                      </p:to>
                                    </p:set>
                                    <p:animEffect transition="in" filter="barn(inVertical)">
                                      <p:cBhvr>
                                        <p:cTn id="18" dur="500"/>
                                        <p:tgtEl>
                                          <p:spTgt spid="8"/>
                                        </p:tgtEl>
                                      </p:cBhvr>
                                    </p:animEffect>
                                  </p:childTnLst>
                                </p:cTn>
                              </p:par>
                              <p:par>
                                <p:cTn id="19" presetID="16" presetClass="entr" presetSubtype="21" fill="hold"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arn(inVertical)">
                                      <p:cBhvr>
                                        <p:cTn id="21" dur="500"/>
                                        <p:tgtEl>
                                          <p:spTgt spid="9"/>
                                        </p:tgtEl>
                                      </p:cBhvr>
                                    </p:animEffect>
                                  </p:childTnLst>
                                </p:cTn>
                              </p:par>
                              <p:par>
                                <p:cTn id="22" presetID="16" presetClass="entr" presetSubtype="21" fill="hold" nodeType="withEffect">
                                  <p:stCondLst>
                                    <p:cond delay="0"/>
                                  </p:stCondLst>
                                  <p:childTnLst>
                                    <p:set>
                                      <p:cBhvr>
                                        <p:cTn id="23" dur="1" fill="hold">
                                          <p:stCondLst>
                                            <p:cond delay="0"/>
                                          </p:stCondLst>
                                        </p:cTn>
                                        <p:tgtEl>
                                          <p:spTgt spid="10"/>
                                        </p:tgtEl>
                                        <p:attrNameLst>
                                          <p:attrName>style.visibility</p:attrName>
                                        </p:attrNameLst>
                                      </p:cBhvr>
                                      <p:to>
                                        <p:strVal val="visible"/>
                                      </p:to>
                                    </p:set>
                                    <p:animEffect transition="in" filter="barn(inVertical)">
                                      <p:cBhvr>
                                        <p:cTn id="24" dur="500"/>
                                        <p:tgtEl>
                                          <p:spTgt spid="10"/>
                                        </p:tgtEl>
                                      </p:cBhvr>
                                    </p:animEffect>
                                  </p:childTnLst>
                                </p:cTn>
                              </p:par>
                              <p:par>
                                <p:cTn id="25" presetID="16" presetClass="entr" presetSubtype="21" fill="hold" grpId="0" nodeType="with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barn(inVertical)">
                                      <p:cBhvr>
                                        <p:cTn id="27" dur="500"/>
                                        <p:tgtEl>
                                          <p:spTgt spid="11"/>
                                        </p:tgtEl>
                                      </p:cBhvr>
                                    </p:animEffect>
                                  </p:childTnLst>
                                </p:cTn>
                              </p:par>
                              <p:par>
                                <p:cTn id="28" presetID="16" presetClass="entr" presetSubtype="21" fill="hold" grpId="0" nodeType="withEffect">
                                  <p:stCondLst>
                                    <p:cond delay="0"/>
                                  </p:stCondLst>
                                  <p:childTnLst>
                                    <p:set>
                                      <p:cBhvr>
                                        <p:cTn id="29" dur="1" fill="hold">
                                          <p:stCondLst>
                                            <p:cond delay="0"/>
                                          </p:stCondLst>
                                        </p:cTn>
                                        <p:tgtEl>
                                          <p:spTgt spid="13"/>
                                        </p:tgtEl>
                                        <p:attrNameLst>
                                          <p:attrName>style.visibility</p:attrName>
                                        </p:attrNameLst>
                                      </p:cBhvr>
                                      <p:to>
                                        <p:strVal val="visible"/>
                                      </p:to>
                                    </p:set>
                                    <p:animEffect transition="in" filter="barn(inVertical)">
                                      <p:cBhvr>
                                        <p:cTn id="30" dur="500"/>
                                        <p:tgtEl>
                                          <p:spTgt spid="13"/>
                                        </p:tgtEl>
                                      </p:cBhvr>
                                    </p:animEffect>
                                  </p:childTnLst>
                                </p:cTn>
                              </p:par>
                              <p:par>
                                <p:cTn id="31" presetID="16" presetClass="entr" presetSubtype="21" fill="hold" grpId="0" nodeType="withEffect">
                                  <p:stCondLst>
                                    <p:cond delay="0"/>
                                  </p:stCondLst>
                                  <p:childTnLst>
                                    <p:set>
                                      <p:cBhvr>
                                        <p:cTn id="32" dur="1" fill="hold">
                                          <p:stCondLst>
                                            <p:cond delay="0"/>
                                          </p:stCondLst>
                                        </p:cTn>
                                        <p:tgtEl>
                                          <p:spTgt spid="16"/>
                                        </p:tgtEl>
                                        <p:attrNameLst>
                                          <p:attrName>style.visibility</p:attrName>
                                        </p:attrNameLst>
                                      </p:cBhvr>
                                      <p:to>
                                        <p:strVal val="visible"/>
                                      </p:to>
                                    </p:set>
                                    <p:animEffect transition="in" filter="barn(inVertical)">
                                      <p:cBhvr>
                                        <p:cTn id="33" dur="500"/>
                                        <p:tgtEl>
                                          <p:spTgt spid="16"/>
                                        </p:tgtEl>
                                      </p:cBhvr>
                                    </p:animEffect>
                                  </p:childTnLst>
                                </p:cTn>
                              </p:par>
                              <p:par>
                                <p:cTn id="34" presetID="16" presetClass="entr" presetSubtype="21" fill="hold" grpId="0" nodeType="withEffect">
                                  <p:stCondLst>
                                    <p:cond delay="0"/>
                                  </p:stCondLst>
                                  <p:childTnLst>
                                    <p:set>
                                      <p:cBhvr>
                                        <p:cTn id="35" dur="1" fill="hold">
                                          <p:stCondLst>
                                            <p:cond delay="0"/>
                                          </p:stCondLst>
                                        </p:cTn>
                                        <p:tgtEl>
                                          <p:spTgt spid="17"/>
                                        </p:tgtEl>
                                        <p:attrNameLst>
                                          <p:attrName>style.visibility</p:attrName>
                                        </p:attrNameLst>
                                      </p:cBhvr>
                                      <p:to>
                                        <p:strVal val="visible"/>
                                      </p:to>
                                    </p:set>
                                    <p:animEffect transition="in" filter="barn(inVertical)">
                                      <p:cBhvr>
                                        <p:cTn id="36" dur="500"/>
                                        <p:tgtEl>
                                          <p:spTgt spid="17"/>
                                        </p:tgtEl>
                                      </p:cBhvr>
                                    </p:animEffect>
                                  </p:childTnLst>
                                </p:cTn>
                              </p:par>
                              <p:par>
                                <p:cTn id="37" presetID="16" presetClass="entr" presetSubtype="21" fill="hold" nodeType="withEffect">
                                  <p:stCondLst>
                                    <p:cond delay="0"/>
                                  </p:stCondLst>
                                  <p:childTnLst>
                                    <p:set>
                                      <p:cBhvr>
                                        <p:cTn id="38" dur="1" fill="hold">
                                          <p:stCondLst>
                                            <p:cond delay="0"/>
                                          </p:stCondLst>
                                        </p:cTn>
                                        <p:tgtEl>
                                          <p:spTgt spid="22"/>
                                        </p:tgtEl>
                                        <p:attrNameLst>
                                          <p:attrName>style.visibility</p:attrName>
                                        </p:attrNameLst>
                                      </p:cBhvr>
                                      <p:to>
                                        <p:strVal val="visible"/>
                                      </p:to>
                                    </p:set>
                                    <p:animEffect transition="in" filter="barn(inVertical)">
                                      <p:cBhvr>
                                        <p:cTn id="39" dur="500"/>
                                        <p:tgtEl>
                                          <p:spTgt spid="22"/>
                                        </p:tgtEl>
                                      </p:cBhvr>
                                    </p:animEffect>
                                  </p:childTnLst>
                                </p:cTn>
                              </p:par>
                              <p:par>
                                <p:cTn id="40" presetID="16" presetClass="entr" presetSubtype="21"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barn(inVertical)">
                                      <p:cBhvr>
                                        <p:cTn id="42" dur="500"/>
                                        <p:tgtEl>
                                          <p:spTgt spid="44"/>
                                        </p:tgtEl>
                                      </p:cBhvr>
                                    </p:animEffect>
                                  </p:childTnLst>
                                </p:cTn>
                              </p:par>
                              <p:par>
                                <p:cTn id="43" presetID="16" presetClass="entr" presetSubtype="21" fill="hold" grpId="0" nodeType="withEffect">
                                  <p:stCondLst>
                                    <p:cond delay="0"/>
                                  </p:stCondLst>
                                  <p:childTnLst>
                                    <p:set>
                                      <p:cBhvr>
                                        <p:cTn id="44" dur="1" fill="hold">
                                          <p:stCondLst>
                                            <p:cond delay="0"/>
                                          </p:stCondLst>
                                        </p:cTn>
                                        <p:tgtEl>
                                          <p:spTgt spid="45"/>
                                        </p:tgtEl>
                                        <p:attrNameLst>
                                          <p:attrName>style.visibility</p:attrName>
                                        </p:attrNameLst>
                                      </p:cBhvr>
                                      <p:to>
                                        <p:strVal val="visible"/>
                                      </p:to>
                                    </p:set>
                                    <p:animEffect transition="in" filter="barn(inVertical)">
                                      <p:cBhvr>
                                        <p:cTn id="45" dur="500"/>
                                        <p:tgtEl>
                                          <p:spTgt spid="45"/>
                                        </p:tgtEl>
                                      </p:cBhvr>
                                    </p:animEffect>
                                  </p:childTnLst>
                                </p:cTn>
                              </p:par>
                              <p:par>
                                <p:cTn id="46" presetID="16" presetClass="entr" presetSubtype="21" fill="hold" grpId="0" nodeType="withEffect">
                                  <p:stCondLst>
                                    <p:cond delay="0"/>
                                  </p:stCondLst>
                                  <p:childTnLst>
                                    <p:set>
                                      <p:cBhvr>
                                        <p:cTn id="47" dur="1" fill="hold">
                                          <p:stCondLst>
                                            <p:cond delay="0"/>
                                          </p:stCondLst>
                                        </p:cTn>
                                        <p:tgtEl>
                                          <p:spTgt spid="46"/>
                                        </p:tgtEl>
                                        <p:attrNameLst>
                                          <p:attrName>style.visibility</p:attrName>
                                        </p:attrNameLst>
                                      </p:cBhvr>
                                      <p:to>
                                        <p:strVal val="visible"/>
                                      </p:to>
                                    </p:set>
                                    <p:animEffect transition="in" filter="barn(inVertical)">
                                      <p:cBhvr>
                                        <p:cTn id="48" dur="500"/>
                                        <p:tgtEl>
                                          <p:spTgt spid="46"/>
                                        </p:tgtEl>
                                      </p:cBhvr>
                                    </p:animEffect>
                                  </p:childTnLst>
                                </p:cTn>
                              </p:par>
                              <p:par>
                                <p:cTn id="49" presetID="16" presetClass="entr" presetSubtype="21" fill="hold" grpId="0" nodeType="withEffect">
                                  <p:stCondLst>
                                    <p:cond delay="0"/>
                                  </p:stCondLst>
                                  <p:childTnLst>
                                    <p:set>
                                      <p:cBhvr>
                                        <p:cTn id="50" dur="1" fill="hold">
                                          <p:stCondLst>
                                            <p:cond delay="0"/>
                                          </p:stCondLst>
                                        </p:cTn>
                                        <p:tgtEl>
                                          <p:spTgt spid="47"/>
                                        </p:tgtEl>
                                        <p:attrNameLst>
                                          <p:attrName>style.visibility</p:attrName>
                                        </p:attrNameLst>
                                      </p:cBhvr>
                                      <p:to>
                                        <p:strVal val="visible"/>
                                      </p:to>
                                    </p:set>
                                    <p:animEffect transition="in" filter="barn(inVertical)">
                                      <p:cBhvr>
                                        <p:cTn id="51" dur="500"/>
                                        <p:tgtEl>
                                          <p:spTgt spid="47"/>
                                        </p:tgtEl>
                                      </p:cBhvr>
                                    </p:animEffect>
                                  </p:childTnLst>
                                </p:cTn>
                              </p:par>
                              <p:par>
                                <p:cTn id="52" presetID="16" presetClass="entr" presetSubtype="21" fill="hold" grpId="0" nodeType="withEffect">
                                  <p:stCondLst>
                                    <p:cond delay="0"/>
                                  </p:stCondLst>
                                  <p:childTnLst>
                                    <p:set>
                                      <p:cBhvr>
                                        <p:cTn id="53" dur="1" fill="hold">
                                          <p:stCondLst>
                                            <p:cond delay="0"/>
                                          </p:stCondLst>
                                        </p:cTn>
                                        <p:tgtEl>
                                          <p:spTgt spid="48"/>
                                        </p:tgtEl>
                                        <p:attrNameLst>
                                          <p:attrName>style.visibility</p:attrName>
                                        </p:attrNameLst>
                                      </p:cBhvr>
                                      <p:to>
                                        <p:strVal val="visible"/>
                                      </p:to>
                                    </p:set>
                                    <p:animEffect transition="in" filter="barn(inVertical)">
                                      <p:cBhvr>
                                        <p:cTn id="54" dur="500"/>
                                        <p:tgtEl>
                                          <p:spTgt spid="48"/>
                                        </p:tgtEl>
                                      </p:cBhvr>
                                    </p:animEffect>
                                  </p:childTnLst>
                                </p:cTn>
                              </p:par>
                              <p:par>
                                <p:cTn id="55" presetID="16" presetClass="entr" presetSubtype="21" fill="hold" grpId="0" nodeType="withEffect">
                                  <p:stCondLst>
                                    <p:cond delay="0"/>
                                  </p:stCondLst>
                                  <p:childTnLst>
                                    <p:set>
                                      <p:cBhvr>
                                        <p:cTn id="56" dur="1" fill="hold">
                                          <p:stCondLst>
                                            <p:cond delay="0"/>
                                          </p:stCondLst>
                                        </p:cTn>
                                        <p:tgtEl>
                                          <p:spTgt spid="49"/>
                                        </p:tgtEl>
                                        <p:attrNameLst>
                                          <p:attrName>style.visibility</p:attrName>
                                        </p:attrNameLst>
                                      </p:cBhvr>
                                      <p:to>
                                        <p:strVal val="visible"/>
                                      </p:to>
                                    </p:set>
                                    <p:animEffect transition="in" filter="barn(inVertical)">
                                      <p:cBhvr>
                                        <p:cTn id="57" dur="500"/>
                                        <p:tgtEl>
                                          <p:spTgt spid="49"/>
                                        </p:tgtEl>
                                      </p:cBhvr>
                                    </p:animEffect>
                                  </p:childTnLst>
                                </p:cTn>
                              </p:par>
                              <p:par>
                                <p:cTn id="58" presetID="16" presetClass="entr" presetSubtype="21" fill="hold" grpId="0" nodeType="withEffect">
                                  <p:stCondLst>
                                    <p:cond delay="0"/>
                                  </p:stCondLst>
                                  <p:childTnLst>
                                    <p:set>
                                      <p:cBhvr>
                                        <p:cTn id="59" dur="1" fill="hold">
                                          <p:stCondLst>
                                            <p:cond delay="0"/>
                                          </p:stCondLst>
                                        </p:cTn>
                                        <p:tgtEl>
                                          <p:spTgt spid="50"/>
                                        </p:tgtEl>
                                        <p:attrNameLst>
                                          <p:attrName>style.visibility</p:attrName>
                                        </p:attrNameLst>
                                      </p:cBhvr>
                                      <p:to>
                                        <p:strVal val="visible"/>
                                      </p:to>
                                    </p:set>
                                    <p:animEffect transition="in" filter="barn(inVertical)">
                                      <p:cBhvr>
                                        <p:cTn id="60" dur="500"/>
                                        <p:tgtEl>
                                          <p:spTgt spid="50"/>
                                        </p:tgtEl>
                                      </p:cBhvr>
                                    </p:animEffect>
                                  </p:childTnLst>
                                </p:cTn>
                              </p:par>
                              <p:par>
                                <p:cTn id="61" presetID="16" presetClass="entr" presetSubtype="21" fill="hold" grpId="0" nodeType="withEffect">
                                  <p:stCondLst>
                                    <p:cond delay="0"/>
                                  </p:stCondLst>
                                  <p:childTnLst>
                                    <p:set>
                                      <p:cBhvr>
                                        <p:cTn id="62" dur="1" fill="hold">
                                          <p:stCondLst>
                                            <p:cond delay="0"/>
                                          </p:stCondLst>
                                        </p:cTn>
                                        <p:tgtEl>
                                          <p:spTgt spid="51"/>
                                        </p:tgtEl>
                                        <p:attrNameLst>
                                          <p:attrName>style.visibility</p:attrName>
                                        </p:attrNameLst>
                                      </p:cBhvr>
                                      <p:to>
                                        <p:strVal val="visible"/>
                                      </p:to>
                                    </p:set>
                                    <p:animEffect transition="in" filter="barn(inVertical)">
                                      <p:cBhvr>
                                        <p:cTn id="63" dur="500"/>
                                        <p:tgtEl>
                                          <p:spTgt spid="51"/>
                                        </p:tgtEl>
                                      </p:cBhvr>
                                    </p:animEffect>
                                  </p:childTnLst>
                                </p:cTn>
                              </p:par>
                              <p:par>
                                <p:cTn id="64" presetID="16" presetClass="entr" presetSubtype="21" fill="hold" grpId="0" nodeType="withEffect">
                                  <p:stCondLst>
                                    <p:cond delay="0"/>
                                  </p:stCondLst>
                                  <p:childTnLst>
                                    <p:set>
                                      <p:cBhvr>
                                        <p:cTn id="65" dur="1" fill="hold">
                                          <p:stCondLst>
                                            <p:cond delay="0"/>
                                          </p:stCondLst>
                                        </p:cTn>
                                        <p:tgtEl>
                                          <p:spTgt spid="52"/>
                                        </p:tgtEl>
                                        <p:attrNameLst>
                                          <p:attrName>style.visibility</p:attrName>
                                        </p:attrNameLst>
                                      </p:cBhvr>
                                      <p:to>
                                        <p:strVal val="visible"/>
                                      </p:to>
                                    </p:set>
                                    <p:animEffect transition="in" filter="barn(inVertical)">
                                      <p:cBhvr>
                                        <p:cTn id="66" dur="500"/>
                                        <p:tgtEl>
                                          <p:spTgt spid="52"/>
                                        </p:tgtEl>
                                      </p:cBhvr>
                                    </p:animEffect>
                                  </p:childTnLst>
                                </p:cTn>
                              </p:par>
                              <p:par>
                                <p:cTn id="67" presetID="16" presetClass="entr" presetSubtype="21" fill="hold" grpId="0" nodeType="withEffect">
                                  <p:stCondLst>
                                    <p:cond delay="0"/>
                                  </p:stCondLst>
                                  <p:childTnLst>
                                    <p:set>
                                      <p:cBhvr>
                                        <p:cTn id="68" dur="1" fill="hold">
                                          <p:stCondLst>
                                            <p:cond delay="0"/>
                                          </p:stCondLst>
                                        </p:cTn>
                                        <p:tgtEl>
                                          <p:spTgt spid="53"/>
                                        </p:tgtEl>
                                        <p:attrNameLst>
                                          <p:attrName>style.visibility</p:attrName>
                                        </p:attrNameLst>
                                      </p:cBhvr>
                                      <p:to>
                                        <p:strVal val="visible"/>
                                      </p:to>
                                    </p:set>
                                    <p:animEffect transition="in" filter="barn(inVertical)">
                                      <p:cBhvr>
                                        <p:cTn id="69" dur="500"/>
                                        <p:tgtEl>
                                          <p:spTgt spid="53"/>
                                        </p:tgtEl>
                                      </p:cBhvr>
                                    </p:animEffect>
                                  </p:childTnLst>
                                </p:cTn>
                              </p:par>
                              <p:par>
                                <p:cTn id="70" presetID="16" presetClass="entr" presetSubtype="21" fill="hold" grpId="0" nodeType="withEffect">
                                  <p:stCondLst>
                                    <p:cond delay="0"/>
                                  </p:stCondLst>
                                  <p:childTnLst>
                                    <p:set>
                                      <p:cBhvr>
                                        <p:cTn id="71" dur="1" fill="hold">
                                          <p:stCondLst>
                                            <p:cond delay="0"/>
                                          </p:stCondLst>
                                        </p:cTn>
                                        <p:tgtEl>
                                          <p:spTgt spid="54"/>
                                        </p:tgtEl>
                                        <p:attrNameLst>
                                          <p:attrName>style.visibility</p:attrName>
                                        </p:attrNameLst>
                                      </p:cBhvr>
                                      <p:to>
                                        <p:strVal val="visible"/>
                                      </p:to>
                                    </p:set>
                                    <p:animEffect transition="in" filter="barn(inVertical)">
                                      <p:cBhvr>
                                        <p:cTn id="72" dur="500"/>
                                        <p:tgtEl>
                                          <p:spTgt spid="54"/>
                                        </p:tgtEl>
                                      </p:cBhvr>
                                    </p:animEffect>
                                  </p:childTnLst>
                                </p:cTn>
                              </p:par>
                              <p:par>
                                <p:cTn id="73" presetID="16" presetClass="entr" presetSubtype="21" fill="hold" grpId="0" nodeType="with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barn(inVertical)">
                                      <p:cBhvr>
                                        <p:cTn id="75" dur="500"/>
                                        <p:tgtEl>
                                          <p:spTgt spid="55"/>
                                        </p:tgtEl>
                                      </p:cBhvr>
                                    </p:animEffect>
                                  </p:childTnLst>
                                </p:cTn>
                              </p:par>
                              <p:par>
                                <p:cTn id="76" presetID="16" presetClass="entr" presetSubtype="21" fill="hold" grpId="0" nodeType="withEffect">
                                  <p:stCondLst>
                                    <p:cond delay="0"/>
                                  </p:stCondLst>
                                  <p:childTnLst>
                                    <p:set>
                                      <p:cBhvr>
                                        <p:cTn id="77" dur="1" fill="hold">
                                          <p:stCondLst>
                                            <p:cond delay="0"/>
                                          </p:stCondLst>
                                        </p:cTn>
                                        <p:tgtEl>
                                          <p:spTgt spid="56"/>
                                        </p:tgtEl>
                                        <p:attrNameLst>
                                          <p:attrName>style.visibility</p:attrName>
                                        </p:attrNameLst>
                                      </p:cBhvr>
                                      <p:to>
                                        <p:strVal val="visible"/>
                                      </p:to>
                                    </p:set>
                                    <p:animEffect transition="in" filter="barn(inVertical)">
                                      <p:cBhvr>
                                        <p:cTn id="78" dur="500"/>
                                        <p:tgtEl>
                                          <p:spTgt spid="56"/>
                                        </p:tgtEl>
                                      </p:cBhvr>
                                    </p:animEffect>
                                  </p:childTnLst>
                                </p:cTn>
                              </p:par>
                              <p:par>
                                <p:cTn id="79" presetID="16" presetClass="entr" presetSubtype="21" fill="hold" grpId="0" nodeType="withEffect">
                                  <p:stCondLst>
                                    <p:cond delay="0"/>
                                  </p:stCondLst>
                                  <p:childTnLst>
                                    <p:set>
                                      <p:cBhvr>
                                        <p:cTn id="80" dur="1" fill="hold">
                                          <p:stCondLst>
                                            <p:cond delay="0"/>
                                          </p:stCondLst>
                                        </p:cTn>
                                        <p:tgtEl>
                                          <p:spTgt spid="57"/>
                                        </p:tgtEl>
                                        <p:attrNameLst>
                                          <p:attrName>style.visibility</p:attrName>
                                        </p:attrNameLst>
                                      </p:cBhvr>
                                      <p:to>
                                        <p:strVal val="visible"/>
                                      </p:to>
                                    </p:set>
                                    <p:animEffect transition="in" filter="barn(inVertical)">
                                      <p:cBhvr>
                                        <p:cTn id="81" dur="500"/>
                                        <p:tgtEl>
                                          <p:spTgt spid="57"/>
                                        </p:tgtEl>
                                      </p:cBhvr>
                                    </p:animEffect>
                                  </p:childTnLst>
                                </p:cTn>
                              </p:par>
                              <p:par>
                                <p:cTn id="82" presetID="16" presetClass="entr" presetSubtype="21" fill="hold" nodeType="withEffect">
                                  <p:stCondLst>
                                    <p:cond delay="0"/>
                                  </p:stCondLst>
                                  <p:childTnLst>
                                    <p:set>
                                      <p:cBhvr>
                                        <p:cTn id="83" dur="1" fill="hold">
                                          <p:stCondLst>
                                            <p:cond delay="0"/>
                                          </p:stCondLst>
                                        </p:cTn>
                                        <p:tgtEl>
                                          <p:spTgt spid="58"/>
                                        </p:tgtEl>
                                        <p:attrNameLst>
                                          <p:attrName>style.visibility</p:attrName>
                                        </p:attrNameLst>
                                      </p:cBhvr>
                                      <p:to>
                                        <p:strVal val="visible"/>
                                      </p:to>
                                    </p:set>
                                    <p:animEffect transition="in" filter="barn(inVertical)">
                                      <p:cBhvr>
                                        <p:cTn id="84" dur="500"/>
                                        <p:tgtEl>
                                          <p:spTgt spid="58"/>
                                        </p:tgtEl>
                                      </p:cBhvr>
                                    </p:animEffect>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nodeType="clickEffect">
                                  <p:stCondLst>
                                    <p:cond delay="0"/>
                                  </p:stCondLst>
                                  <p:childTnLst>
                                    <p:set>
                                      <p:cBhvr>
                                        <p:cTn id="88" dur="1" fill="hold">
                                          <p:stCondLst>
                                            <p:cond delay="0"/>
                                          </p:stCondLst>
                                        </p:cTn>
                                        <p:tgtEl>
                                          <p:spTgt spid="6">
                                            <p:txEl>
                                              <p:pRg st="0" end="0"/>
                                            </p:txEl>
                                          </p:spTgt>
                                        </p:tgtEl>
                                        <p:attrNameLst>
                                          <p:attrName>style.visibility</p:attrName>
                                        </p:attrNameLst>
                                      </p:cBhvr>
                                      <p:to>
                                        <p:strVal val="visible"/>
                                      </p:to>
                                    </p:set>
                                    <p:anim calcmode="lin" valueType="num">
                                      <p:cBhvr additive="base">
                                        <p:cTn id="89"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grpId="0" nodeType="clickEffect">
                                  <p:stCondLst>
                                    <p:cond delay="0"/>
                                  </p:stCondLst>
                                  <p:childTnLst>
                                    <p:set>
                                      <p:cBhvr>
                                        <p:cTn id="94" dur="1" fill="hold">
                                          <p:stCondLst>
                                            <p:cond delay="0"/>
                                          </p:stCondLst>
                                        </p:cTn>
                                        <p:tgtEl>
                                          <p:spTgt spid="14"/>
                                        </p:tgtEl>
                                        <p:attrNameLst>
                                          <p:attrName>style.visibility</p:attrName>
                                        </p:attrNameLst>
                                      </p:cBhvr>
                                      <p:to>
                                        <p:strVal val="visible"/>
                                      </p:to>
                                    </p:set>
                                    <p:anim calcmode="lin" valueType="num">
                                      <p:cBhvr additive="base">
                                        <p:cTn id="95" dur="500" fill="hold"/>
                                        <p:tgtEl>
                                          <p:spTgt spid="14"/>
                                        </p:tgtEl>
                                        <p:attrNameLst>
                                          <p:attrName>ppt_x</p:attrName>
                                        </p:attrNameLst>
                                      </p:cBhvr>
                                      <p:tavLst>
                                        <p:tav tm="0">
                                          <p:val>
                                            <p:strVal val="#ppt_x"/>
                                          </p:val>
                                        </p:tav>
                                        <p:tav tm="100000">
                                          <p:val>
                                            <p:strVal val="#ppt_x"/>
                                          </p:val>
                                        </p:tav>
                                      </p:tavLst>
                                    </p:anim>
                                    <p:anim calcmode="lin" valueType="num">
                                      <p:cBhvr additive="base">
                                        <p:cTn id="96"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2" presetClass="entr" presetSubtype="4" fill="hold" nodeType="clickEffect">
                                  <p:stCondLst>
                                    <p:cond delay="0"/>
                                  </p:stCondLst>
                                  <p:childTnLst>
                                    <p:set>
                                      <p:cBhvr>
                                        <p:cTn id="100" dur="1" fill="hold">
                                          <p:stCondLst>
                                            <p:cond delay="0"/>
                                          </p:stCondLst>
                                        </p:cTn>
                                        <p:tgtEl>
                                          <p:spTgt spid="18">
                                            <p:txEl>
                                              <p:pRg st="0" end="0"/>
                                            </p:txEl>
                                          </p:spTgt>
                                        </p:tgtEl>
                                        <p:attrNameLst>
                                          <p:attrName>style.visibility</p:attrName>
                                        </p:attrNameLst>
                                      </p:cBhvr>
                                      <p:to>
                                        <p:strVal val="visible"/>
                                      </p:to>
                                    </p:set>
                                    <p:animEffect transition="in" filter="wipe(down)">
                                      <p:cBhvr>
                                        <p:cTn id="101" dur="500"/>
                                        <p:tgtEl>
                                          <p:spTgt spid="18">
                                            <p:txEl>
                                              <p:pRg st="0" end="0"/>
                                            </p:txEl>
                                          </p:spTgt>
                                        </p:tgtEl>
                                      </p:cBhvr>
                                    </p:animEffect>
                                  </p:childTnLst>
                                </p:cTn>
                              </p:par>
                            </p:childTnLst>
                          </p:cTn>
                        </p:par>
                      </p:childTnLst>
                    </p:cTn>
                  </p:par>
                  <p:par>
                    <p:cTn id="102" fill="hold">
                      <p:stCondLst>
                        <p:cond delay="indefinite"/>
                      </p:stCondLst>
                      <p:childTnLst>
                        <p:par>
                          <p:cTn id="103" fill="hold">
                            <p:stCondLst>
                              <p:cond delay="0"/>
                            </p:stCondLst>
                            <p:childTnLst>
                              <p:par>
                                <p:cTn id="104" presetID="22" presetClass="entr" presetSubtype="4" fill="hold" nodeType="clickEffect">
                                  <p:stCondLst>
                                    <p:cond delay="0"/>
                                  </p:stCondLst>
                                  <p:childTnLst>
                                    <p:set>
                                      <p:cBhvr>
                                        <p:cTn id="105" dur="1" fill="hold">
                                          <p:stCondLst>
                                            <p:cond delay="0"/>
                                          </p:stCondLst>
                                        </p:cTn>
                                        <p:tgtEl>
                                          <p:spTgt spid="18">
                                            <p:txEl>
                                              <p:pRg st="1" end="1"/>
                                            </p:txEl>
                                          </p:spTgt>
                                        </p:tgtEl>
                                        <p:attrNameLst>
                                          <p:attrName>style.visibility</p:attrName>
                                        </p:attrNameLst>
                                      </p:cBhvr>
                                      <p:to>
                                        <p:strVal val="visible"/>
                                      </p:to>
                                    </p:set>
                                    <p:animEffect transition="in" filter="wipe(down)">
                                      <p:cBhvr>
                                        <p:cTn id="106" dur="500"/>
                                        <p:tgtEl>
                                          <p:spTgt spid="18">
                                            <p:txEl>
                                              <p:pRg st="1" end="1"/>
                                            </p:txEl>
                                          </p:spTgt>
                                        </p:tgtEl>
                                      </p:cBhvr>
                                    </p:animEffect>
                                  </p:childTnLst>
                                </p:cTn>
                              </p:par>
                            </p:childTnLst>
                          </p:cTn>
                        </p:par>
                      </p:childTnLst>
                    </p:cTn>
                  </p:par>
                  <p:par>
                    <p:cTn id="107" fill="hold">
                      <p:stCondLst>
                        <p:cond delay="indefinite"/>
                      </p:stCondLst>
                      <p:childTnLst>
                        <p:par>
                          <p:cTn id="108" fill="hold">
                            <p:stCondLst>
                              <p:cond delay="0"/>
                            </p:stCondLst>
                            <p:childTnLst>
                              <p:par>
                                <p:cTn id="109" presetID="22" presetClass="entr" presetSubtype="4" fill="hold" nodeType="clickEffect">
                                  <p:stCondLst>
                                    <p:cond delay="0"/>
                                  </p:stCondLst>
                                  <p:childTnLst>
                                    <p:set>
                                      <p:cBhvr>
                                        <p:cTn id="110" dur="1" fill="hold">
                                          <p:stCondLst>
                                            <p:cond delay="0"/>
                                          </p:stCondLst>
                                        </p:cTn>
                                        <p:tgtEl>
                                          <p:spTgt spid="18">
                                            <p:txEl>
                                              <p:pRg st="2" end="2"/>
                                            </p:txEl>
                                          </p:spTgt>
                                        </p:tgtEl>
                                        <p:attrNameLst>
                                          <p:attrName>style.visibility</p:attrName>
                                        </p:attrNameLst>
                                      </p:cBhvr>
                                      <p:to>
                                        <p:strVal val="visible"/>
                                      </p:to>
                                    </p:set>
                                    <p:animEffect transition="in" filter="wipe(down)">
                                      <p:cBhvr>
                                        <p:cTn id="111" dur="500"/>
                                        <p:tgtEl>
                                          <p:spTgt spid="18">
                                            <p:txEl>
                                              <p:pRg st="2" end="2"/>
                                            </p:txEl>
                                          </p:spTgt>
                                        </p:tgtEl>
                                      </p:cBhvr>
                                    </p:animEffect>
                                  </p:childTnLst>
                                </p:cTn>
                              </p:par>
                            </p:childTnLst>
                          </p:cTn>
                        </p:par>
                      </p:childTnLst>
                    </p:cTn>
                  </p:par>
                  <p:par>
                    <p:cTn id="112" fill="hold">
                      <p:stCondLst>
                        <p:cond delay="indefinite"/>
                      </p:stCondLst>
                      <p:childTnLst>
                        <p:par>
                          <p:cTn id="113" fill="hold">
                            <p:stCondLst>
                              <p:cond delay="0"/>
                            </p:stCondLst>
                            <p:childTnLst>
                              <p:par>
                                <p:cTn id="114" presetID="16" presetClass="entr" presetSubtype="21" fill="hold" nodeType="clickEffect">
                                  <p:stCondLst>
                                    <p:cond delay="0"/>
                                  </p:stCondLst>
                                  <p:childTnLst>
                                    <p:set>
                                      <p:cBhvr>
                                        <p:cTn id="115" dur="1" fill="hold">
                                          <p:stCondLst>
                                            <p:cond delay="0"/>
                                          </p:stCondLst>
                                        </p:cTn>
                                        <p:tgtEl>
                                          <p:spTgt spid="18">
                                            <p:txEl>
                                              <p:pRg st="3" end="3"/>
                                            </p:txEl>
                                          </p:spTgt>
                                        </p:tgtEl>
                                        <p:attrNameLst>
                                          <p:attrName>style.visibility</p:attrName>
                                        </p:attrNameLst>
                                      </p:cBhvr>
                                      <p:to>
                                        <p:strVal val="visible"/>
                                      </p:to>
                                    </p:set>
                                    <p:animEffect transition="in" filter="barn(inVertical)">
                                      <p:cBhvr>
                                        <p:cTn id="116" dur="500"/>
                                        <p:tgtEl>
                                          <p:spTgt spid="18">
                                            <p:txEl>
                                              <p:pRg st="3" end="3"/>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animBg="1"/>
      <p:bldP spid="7" grpId="0" animBg="1"/>
      <p:bldP spid="11" grpId="0" animBg="1"/>
      <p:bldP spid="13" grpId="0" animBg="1"/>
      <p:bldP spid="14" grpId="0"/>
      <p:bldP spid="16" grpId="0" animBg="1"/>
      <p:bldP spid="17"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1377"/>
        <p:cNvGrpSpPr/>
        <p:nvPr/>
      </p:nvGrpSpPr>
      <p:grpSpPr>
        <a:xfrm>
          <a:off x="0" y="0"/>
          <a:ext cx="0" cy="0"/>
          <a:chOff x="0" y="0"/>
          <a:chExt cx="0" cy="0"/>
        </a:xfrm>
      </p:grpSpPr>
      <p:pic>
        <p:nvPicPr>
          <p:cNvPr id="22" name="图片 20">
            <a:extLst>
              <a:ext uri="{FF2B5EF4-FFF2-40B4-BE49-F238E27FC236}">
                <a16:creationId xmlns:a16="http://schemas.microsoft.com/office/drawing/2014/main" id="{1FB635CA-8312-DCEC-8902-7FB01F3DE85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23" name="图片 3" descr="6">
            <a:extLst>
              <a:ext uri="{FF2B5EF4-FFF2-40B4-BE49-F238E27FC236}">
                <a16:creationId xmlns:a16="http://schemas.microsoft.com/office/drawing/2014/main" id="{0A051C3E-E897-896D-4B3D-01F5A8EABF36}"/>
              </a:ext>
            </a:extLst>
          </p:cNvPr>
          <p:cNvPicPr>
            <a:picLocks noChangeAspect="1"/>
          </p:cNvPicPr>
          <p:nvPr/>
        </p:nvPicPr>
        <p:blipFill>
          <a:blip r:embed="rId5"/>
          <a:srcRect r="71469" b="61454"/>
          <a:stretch>
            <a:fillRect/>
          </a:stretch>
        </p:blipFill>
        <p:spPr>
          <a:xfrm>
            <a:off x="-78" y="327614"/>
            <a:ext cx="1372671" cy="1043160"/>
          </a:xfrm>
          <a:prstGeom prst="rect">
            <a:avLst/>
          </a:prstGeom>
        </p:spPr>
      </p:pic>
      <p:grpSp>
        <p:nvGrpSpPr>
          <p:cNvPr id="12" name="Group 11">
            <a:extLst>
              <a:ext uri="{FF2B5EF4-FFF2-40B4-BE49-F238E27FC236}">
                <a16:creationId xmlns:a16="http://schemas.microsoft.com/office/drawing/2014/main" id="{920BC275-A5DD-6A54-5D48-44C1444B6EBD}"/>
              </a:ext>
            </a:extLst>
          </p:cNvPr>
          <p:cNvGrpSpPr/>
          <p:nvPr/>
        </p:nvGrpSpPr>
        <p:grpSpPr>
          <a:xfrm flipH="1">
            <a:off x="-481506" y="4255743"/>
            <a:ext cx="2495884" cy="2957338"/>
            <a:chOff x="4542015" y="72154"/>
            <a:chExt cx="8802290" cy="7006010"/>
          </a:xfrm>
        </p:grpSpPr>
        <p:pic>
          <p:nvPicPr>
            <p:cNvPr id="13" name="图片 35">
              <a:extLst>
                <a:ext uri="{FF2B5EF4-FFF2-40B4-BE49-F238E27FC236}">
                  <a16:creationId xmlns:a16="http://schemas.microsoft.com/office/drawing/2014/main" id="{50E09472-B35B-E1EE-12E0-80BD19C97BFF}"/>
                </a:ext>
              </a:extLst>
            </p:cNvPr>
            <p:cNvPicPr>
              <a:picLocks noChangeAspect="1"/>
            </p:cNvPicPr>
            <p:nvPr/>
          </p:nvPicPr>
          <p:blipFill>
            <a:blip r:embed="rId6" cstate="hqprint">
              <a:extLst>
                <a:ext uri="{28A0092B-C50C-407E-A947-70E740481C1C}">
                  <a14:useLocalDpi xmlns:a14="http://schemas.microsoft.com/office/drawing/2010/main" val="0"/>
                </a:ext>
              </a:extLst>
            </a:blip>
            <a:srcRect l="26589" t="-2052" b="-1"/>
            <a:stretch>
              <a:fillRect/>
            </a:stretch>
          </p:blipFill>
          <p:spPr>
            <a:xfrm flipH="1">
              <a:off x="5882492" y="1849460"/>
              <a:ext cx="3229581" cy="650815"/>
            </a:xfrm>
            <a:prstGeom prst="rect">
              <a:avLst/>
            </a:prstGeom>
          </p:spPr>
        </p:pic>
        <p:pic>
          <p:nvPicPr>
            <p:cNvPr id="14" name="图片 31">
              <a:extLst>
                <a:ext uri="{FF2B5EF4-FFF2-40B4-BE49-F238E27FC236}">
                  <a16:creationId xmlns:a16="http://schemas.microsoft.com/office/drawing/2014/main" id="{3EAC2F34-7293-B53E-A219-D8F14F2109C8}"/>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4542015" y="3146825"/>
              <a:ext cx="7676160" cy="3080243"/>
            </a:xfrm>
            <a:prstGeom prst="rect">
              <a:avLst/>
            </a:prstGeom>
          </p:spPr>
        </p:pic>
        <p:pic>
          <p:nvPicPr>
            <p:cNvPr id="15" name="Picture 14" descr="A building with a black background&#10;&#10;Description automatically generated">
              <a:extLst>
                <a:ext uri="{FF2B5EF4-FFF2-40B4-BE49-F238E27FC236}">
                  <a16:creationId xmlns:a16="http://schemas.microsoft.com/office/drawing/2014/main" id="{AA3DE19F-2FDC-FAF7-313A-9C7C496C0395}"/>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6486305" y="72154"/>
              <a:ext cx="6858000" cy="6858000"/>
            </a:xfrm>
            <a:prstGeom prst="rect">
              <a:avLst/>
            </a:prstGeom>
          </p:spPr>
        </p:pic>
        <p:pic>
          <p:nvPicPr>
            <p:cNvPr id="16" name="图片 28">
              <a:extLst>
                <a:ext uri="{FF2B5EF4-FFF2-40B4-BE49-F238E27FC236}">
                  <a16:creationId xmlns:a16="http://schemas.microsoft.com/office/drawing/2014/main" id="{D9B19255-9D22-EF34-39EB-CEC2896A7BD1}"/>
                </a:ext>
              </a:extLst>
            </p:cNvPr>
            <p:cNvPicPr>
              <a:picLocks noChangeAspect="1"/>
            </p:cNvPicPr>
            <p:nvPr/>
          </p:nvPicPr>
          <p:blipFill rotWithShape="1">
            <a:blip r:embed="rId9" cstate="hqprint">
              <a:extLst>
                <a:ext uri="{28A0092B-C50C-407E-A947-70E740481C1C}">
                  <a14:useLocalDpi xmlns:a14="http://schemas.microsoft.com/office/drawing/2010/main" val="0"/>
                </a:ext>
              </a:extLst>
            </a:blip>
            <a:srcRect l="44445" t="22329" b="19483"/>
            <a:stretch/>
          </p:blipFill>
          <p:spPr>
            <a:xfrm flipH="1">
              <a:off x="5978859" y="4753655"/>
              <a:ext cx="2649734" cy="1561825"/>
            </a:xfrm>
            <a:prstGeom prst="rect">
              <a:avLst/>
            </a:prstGeom>
          </p:spPr>
        </p:pic>
        <p:pic>
          <p:nvPicPr>
            <p:cNvPr id="17" name="图片 33">
              <a:extLst>
                <a:ext uri="{FF2B5EF4-FFF2-40B4-BE49-F238E27FC236}">
                  <a16:creationId xmlns:a16="http://schemas.microsoft.com/office/drawing/2014/main" id="{43A44C25-660A-7EC2-97E9-36DC714CF74D}"/>
                </a:ext>
              </a:extLst>
            </p:cNvPr>
            <p:cNvPicPr>
              <a:picLocks noChangeAspect="1"/>
            </p:cNvPicPr>
            <p:nvPr/>
          </p:nvPicPr>
          <p:blipFill>
            <a:blip r:embed="rId10" cstate="hqprint">
              <a:extLst>
                <a:ext uri="{28A0092B-C50C-407E-A947-70E740481C1C}">
                  <a14:useLocalDpi xmlns:a14="http://schemas.microsoft.com/office/drawing/2010/main" val="0"/>
                </a:ext>
              </a:extLst>
            </a:blip>
            <a:srcRect l="26589" t="-2052" b="-1"/>
            <a:stretch>
              <a:fillRect/>
            </a:stretch>
          </p:blipFill>
          <p:spPr>
            <a:xfrm flipH="1">
              <a:off x="5065185" y="5965378"/>
              <a:ext cx="2649735" cy="533966"/>
            </a:xfrm>
            <a:prstGeom prst="rect">
              <a:avLst/>
            </a:prstGeom>
          </p:spPr>
        </p:pic>
        <p:pic>
          <p:nvPicPr>
            <p:cNvPr id="18" name="图片 7" descr="6">
              <a:extLst>
                <a:ext uri="{FF2B5EF4-FFF2-40B4-BE49-F238E27FC236}">
                  <a16:creationId xmlns:a16="http://schemas.microsoft.com/office/drawing/2014/main" id="{89E4BB30-24C7-3145-A888-A0BC63A96BAE}"/>
                </a:ext>
              </a:extLst>
            </p:cNvPr>
            <p:cNvPicPr>
              <a:picLocks noChangeAspect="1"/>
            </p:cNvPicPr>
            <p:nvPr/>
          </p:nvPicPr>
          <p:blipFill rotWithShape="1">
            <a:blip r:embed="rId5"/>
            <a:srcRect l="81184" t="20635" r="-4844" b="29704"/>
            <a:stretch/>
          </p:blipFill>
          <p:spPr>
            <a:xfrm flipH="1">
              <a:off x="6937885" y="1997197"/>
              <a:ext cx="1917570" cy="2263927"/>
            </a:xfrm>
            <a:prstGeom prst="rect">
              <a:avLst/>
            </a:prstGeom>
          </p:spPr>
        </p:pic>
        <p:pic>
          <p:nvPicPr>
            <p:cNvPr id="19" name="图片 27">
              <a:extLst>
                <a:ext uri="{FF2B5EF4-FFF2-40B4-BE49-F238E27FC236}">
                  <a16:creationId xmlns:a16="http://schemas.microsoft.com/office/drawing/2014/main" id="{5E19E2DC-51E0-8A2A-ED43-094145FB1BA0}"/>
                </a:ext>
              </a:extLst>
            </p:cNvPr>
            <p:cNvPicPr>
              <a:picLocks noChangeAspect="1"/>
            </p:cNvPicPr>
            <p:nvPr/>
          </p:nvPicPr>
          <p:blipFill rotWithShape="1">
            <a:blip r:embed="rId11" cstate="hqprint">
              <a:extLst>
                <a:ext uri="{28A0092B-C50C-407E-A947-70E740481C1C}">
                  <a14:useLocalDpi xmlns:a14="http://schemas.microsoft.com/office/drawing/2010/main" val="0"/>
                </a:ext>
              </a:extLst>
            </a:blip>
            <a:srcRect l="45090" t="3849"/>
            <a:stretch/>
          </p:blipFill>
          <p:spPr>
            <a:xfrm>
              <a:off x="6339239" y="4777791"/>
              <a:ext cx="6694647" cy="2300373"/>
            </a:xfrm>
            <a:prstGeom prst="rect">
              <a:avLst/>
            </a:prstGeom>
          </p:spPr>
        </p:pic>
        <p:pic>
          <p:nvPicPr>
            <p:cNvPr id="20" name="图片 20">
              <a:extLst>
                <a:ext uri="{FF2B5EF4-FFF2-40B4-BE49-F238E27FC236}">
                  <a16:creationId xmlns:a16="http://schemas.microsoft.com/office/drawing/2014/main" id="{6B92AAFC-1174-D511-81EA-04E51DB702BD}"/>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flipH="1">
              <a:off x="6497651" y="5979678"/>
              <a:ext cx="2850113" cy="413150"/>
            </a:xfrm>
            <a:prstGeom prst="rect">
              <a:avLst/>
            </a:prstGeom>
          </p:spPr>
        </p:pic>
      </p:grpSp>
      <p:grpSp>
        <p:nvGrpSpPr>
          <p:cNvPr id="1443" name="Google Shape;1443;p35"/>
          <p:cNvGrpSpPr/>
          <p:nvPr/>
        </p:nvGrpSpPr>
        <p:grpSpPr>
          <a:xfrm>
            <a:off x="12161612" y="811437"/>
            <a:ext cx="554061" cy="533655"/>
            <a:chOff x="2452328" y="-685783"/>
            <a:chExt cx="575071" cy="553890"/>
          </a:xfrm>
        </p:grpSpPr>
        <p:sp>
          <p:nvSpPr>
            <p:cNvPr id="1444" name="Google Shape;1444;p35"/>
            <p:cNvSpPr/>
            <p:nvPr/>
          </p:nvSpPr>
          <p:spPr>
            <a:xfrm>
              <a:off x="2452328" y="-685783"/>
              <a:ext cx="461194" cy="438647"/>
            </a:xfrm>
            <a:custGeom>
              <a:avLst/>
              <a:gdLst/>
              <a:ahLst/>
              <a:cxnLst/>
              <a:rect l="l" t="t" r="r" b="b"/>
              <a:pathLst>
                <a:path w="2025" h="1926" extrusionOk="0">
                  <a:moveTo>
                    <a:pt x="205" y="1"/>
                  </a:moveTo>
                  <a:lnTo>
                    <a:pt x="205" y="1"/>
                  </a:lnTo>
                  <a:cubicBezTo>
                    <a:pt x="205" y="2"/>
                    <a:pt x="1" y="1925"/>
                    <a:pt x="1640" y="1925"/>
                  </a:cubicBezTo>
                  <a:cubicBezTo>
                    <a:pt x="1735" y="1925"/>
                    <a:pt x="1835" y="1919"/>
                    <a:pt x="1942" y="1905"/>
                  </a:cubicBezTo>
                  <a:cubicBezTo>
                    <a:pt x="1942" y="1905"/>
                    <a:pt x="2025" y="125"/>
                    <a:pt x="205"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5" name="Google Shape;1445;p35"/>
            <p:cNvSpPr/>
            <p:nvPr/>
          </p:nvSpPr>
          <p:spPr>
            <a:xfrm>
              <a:off x="2591030" y="-586482"/>
              <a:ext cx="436369" cy="454589"/>
            </a:xfrm>
            <a:custGeom>
              <a:avLst/>
              <a:gdLst/>
              <a:ahLst/>
              <a:cxnLst/>
              <a:rect l="l" t="t" r="r" b="b"/>
              <a:pathLst>
                <a:path w="1916" h="1996" extrusionOk="0">
                  <a:moveTo>
                    <a:pt x="25" y="0"/>
                  </a:moveTo>
                  <a:cubicBezTo>
                    <a:pt x="20" y="0"/>
                    <a:pt x="15" y="2"/>
                    <a:pt x="11" y="6"/>
                  </a:cubicBezTo>
                  <a:cubicBezTo>
                    <a:pt x="1" y="14"/>
                    <a:pt x="0" y="27"/>
                    <a:pt x="8" y="37"/>
                  </a:cubicBezTo>
                  <a:cubicBezTo>
                    <a:pt x="20" y="52"/>
                    <a:pt x="1283" y="1543"/>
                    <a:pt x="1878" y="1993"/>
                  </a:cubicBezTo>
                  <a:cubicBezTo>
                    <a:pt x="1882" y="1995"/>
                    <a:pt x="1888" y="1996"/>
                    <a:pt x="1891" y="1996"/>
                  </a:cubicBezTo>
                  <a:cubicBezTo>
                    <a:pt x="1896" y="1996"/>
                    <a:pt x="1904" y="1994"/>
                    <a:pt x="1909" y="1986"/>
                  </a:cubicBezTo>
                  <a:cubicBezTo>
                    <a:pt x="1916" y="1978"/>
                    <a:pt x="1915" y="1964"/>
                    <a:pt x="1905" y="1957"/>
                  </a:cubicBezTo>
                  <a:cubicBezTo>
                    <a:pt x="1314" y="1511"/>
                    <a:pt x="54" y="23"/>
                    <a:pt x="41" y="8"/>
                  </a:cubicBezTo>
                  <a:cubicBezTo>
                    <a:pt x="37" y="3"/>
                    <a:pt x="31" y="0"/>
                    <a:pt x="25"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6" name="Google Shape;1446;p35"/>
            <p:cNvSpPr/>
            <p:nvPr/>
          </p:nvSpPr>
          <p:spPr>
            <a:xfrm>
              <a:off x="2657307" y="-445274"/>
              <a:ext cx="84723" cy="30063"/>
            </a:xfrm>
            <a:custGeom>
              <a:avLst/>
              <a:gdLst/>
              <a:ahLst/>
              <a:cxnLst/>
              <a:rect l="l" t="t" r="r" b="b"/>
              <a:pathLst>
                <a:path w="372" h="132" extrusionOk="0">
                  <a:moveTo>
                    <a:pt x="24" y="1"/>
                  </a:moveTo>
                  <a:cubicBezTo>
                    <a:pt x="14" y="1"/>
                    <a:pt x="6" y="8"/>
                    <a:pt x="4" y="17"/>
                  </a:cubicBezTo>
                  <a:cubicBezTo>
                    <a:pt x="0" y="29"/>
                    <a:pt x="6" y="41"/>
                    <a:pt x="18" y="44"/>
                  </a:cubicBezTo>
                  <a:lnTo>
                    <a:pt x="340" y="131"/>
                  </a:lnTo>
                  <a:cubicBezTo>
                    <a:pt x="342" y="132"/>
                    <a:pt x="344" y="132"/>
                    <a:pt x="345" y="132"/>
                  </a:cubicBezTo>
                  <a:cubicBezTo>
                    <a:pt x="355" y="132"/>
                    <a:pt x="364" y="127"/>
                    <a:pt x="367" y="116"/>
                  </a:cubicBezTo>
                  <a:cubicBezTo>
                    <a:pt x="371" y="104"/>
                    <a:pt x="365" y="92"/>
                    <a:pt x="353" y="89"/>
                  </a:cubicBezTo>
                  <a:lnTo>
                    <a:pt x="31" y="2"/>
                  </a:lnTo>
                  <a:cubicBezTo>
                    <a:pt x="29" y="1"/>
                    <a:pt x="26" y="1"/>
                    <a:pt x="24"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7" name="Google Shape;1447;p35"/>
            <p:cNvSpPr/>
            <p:nvPr/>
          </p:nvSpPr>
          <p:spPr>
            <a:xfrm>
              <a:off x="2662317" y="-569400"/>
              <a:ext cx="14348" cy="70830"/>
            </a:xfrm>
            <a:custGeom>
              <a:avLst/>
              <a:gdLst/>
              <a:ahLst/>
              <a:cxnLst/>
              <a:rect l="l" t="t" r="r" b="b"/>
              <a:pathLst>
                <a:path w="63" h="311" extrusionOk="0">
                  <a:moveTo>
                    <a:pt x="38" y="0"/>
                  </a:moveTo>
                  <a:cubicBezTo>
                    <a:pt x="26" y="0"/>
                    <a:pt x="18" y="9"/>
                    <a:pt x="18" y="21"/>
                  </a:cubicBezTo>
                  <a:lnTo>
                    <a:pt x="2" y="288"/>
                  </a:lnTo>
                  <a:cubicBezTo>
                    <a:pt x="1" y="299"/>
                    <a:pt x="10" y="309"/>
                    <a:pt x="23" y="310"/>
                  </a:cubicBezTo>
                  <a:cubicBezTo>
                    <a:pt x="34" y="310"/>
                    <a:pt x="43" y="302"/>
                    <a:pt x="44" y="290"/>
                  </a:cubicBezTo>
                  <a:lnTo>
                    <a:pt x="61" y="23"/>
                  </a:lnTo>
                  <a:cubicBezTo>
                    <a:pt x="63" y="11"/>
                    <a:pt x="53" y="1"/>
                    <a:pt x="40" y="0"/>
                  </a:cubicBezTo>
                  <a:cubicBezTo>
                    <a:pt x="40" y="0"/>
                    <a:pt x="39" y="0"/>
                    <a:pt x="38"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48" name="Google Shape;1448;p35"/>
          <p:cNvGrpSpPr/>
          <p:nvPr/>
        </p:nvGrpSpPr>
        <p:grpSpPr>
          <a:xfrm>
            <a:off x="11633652" y="945568"/>
            <a:ext cx="273580" cy="265391"/>
            <a:chOff x="185342" y="5173552"/>
            <a:chExt cx="205185" cy="199043"/>
          </a:xfrm>
        </p:grpSpPr>
        <p:sp>
          <p:nvSpPr>
            <p:cNvPr id="1449" name="Google Shape;1449;p35"/>
            <p:cNvSpPr/>
            <p:nvPr/>
          </p:nvSpPr>
          <p:spPr>
            <a:xfrm>
              <a:off x="185342" y="5173552"/>
              <a:ext cx="205185" cy="199043"/>
            </a:xfrm>
            <a:custGeom>
              <a:avLst/>
              <a:gdLst/>
              <a:ahLst/>
              <a:cxnLst/>
              <a:rect l="l" t="t" r="r" b="b"/>
              <a:pathLst>
                <a:path w="1269" h="1231" extrusionOk="0">
                  <a:moveTo>
                    <a:pt x="755" y="1"/>
                  </a:moveTo>
                  <a:cubicBezTo>
                    <a:pt x="677" y="1"/>
                    <a:pt x="636" y="123"/>
                    <a:pt x="452" y="248"/>
                  </a:cubicBezTo>
                  <a:cubicBezTo>
                    <a:pt x="217" y="406"/>
                    <a:pt x="38" y="375"/>
                    <a:pt x="16" y="475"/>
                  </a:cubicBezTo>
                  <a:cubicBezTo>
                    <a:pt x="0" y="554"/>
                    <a:pt x="102" y="587"/>
                    <a:pt x="231" y="768"/>
                  </a:cubicBezTo>
                  <a:cubicBezTo>
                    <a:pt x="414" y="1025"/>
                    <a:pt x="384" y="1208"/>
                    <a:pt x="491" y="1229"/>
                  </a:cubicBezTo>
                  <a:cubicBezTo>
                    <a:pt x="497" y="1230"/>
                    <a:pt x="502" y="1231"/>
                    <a:pt x="507" y="1231"/>
                  </a:cubicBezTo>
                  <a:cubicBezTo>
                    <a:pt x="589" y="1231"/>
                    <a:pt x="633" y="1099"/>
                    <a:pt x="851" y="965"/>
                  </a:cubicBezTo>
                  <a:cubicBezTo>
                    <a:pt x="1078" y="823"/>
                    <a:pt x="1221" y="850"/>
                    <a:pt x="1244" y="756"/>
                  </a:cubicBezTo>
                  <a:cubicBezTo>
                    <a:pt x="1269" y="661"/>
                    <a:pt x="1126" y="615"/>
                    <a:pt x="976" y="367"/>
                  </a:cubicBezTo>
                  <a:cubicBezTo>
                    <a:pt x="844" y="148"/>
                    <a:pt x="856" y="18"/>
                    <a:pt x="770" y="2"/>
                  </a:cubicBezTo>
                  <a:cubicBezTo>
                    <a:pt x="765" y="1"/>
                    <a:pt x="760" y="1"/>
                    <a:pt x="75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0" name="Google Shape;1450;p35"/>
            <p:cNvSpPr/>
            <p:nvPr/>
          </p:nvSpPr>
          <p:spPr>
            <a:xfrm>
              <a:off x="277345" y="5199908"/>
              <a:ext cx="25385" cy="26679"/>
            </a:xfrm>
            <a:custGeom>
              <a:avLst/>
              <a:gdLst/>
              <a:ahLst/>
              <a:cxnLst/>
              <a:rect l="l" t="t" r="r" b="b"/>
              <a:pathLst>
                <a:path w="157" h="165" extrusionOk="0">
                  <a:moveTo>
                    <a:pt x="133" y="0"/>
                  </a:moveTo>
                  <a:cubicBezTo>
                    <a:pt x="126" y="0"/>
                    <a:pt x="120" y="3"/>
                    <a:pt x="116" y="9"/>
                  </a:cubicBezTo>
                  <a:cubicBezTo>
                    <a:pt x="84" y="53"/>
                    <a:pt x="49" y="92"/>
                    <a:pt x="10" y="128"/>
                  </a:cubicBezTo>
                  <a:cubicBezTo>
                    <a:pt x="3" y="135"/>
                    <a:pt x="1" y="149"/>
                    <a:pt x="9" y="157"/>
                  </a:cubicBezTo>
                  <a:cubicBezTo>
                    <a:pt x="13" y="161"/>
                    <a:pt x="18" y="164"/>
                    <a:pt x="23" y="164"/>
                  </a:cubicBezTo>
                  <a:cubicBezTo>
                    <a:pt x="27" y="164"/>
                    <a:pt x="33" y="162"/>
                    <a:pt x="38" y="159"/>
                  </a:cubicBezTo>
                  <a:cubicBezTo>
                    <a:pt x="79" y="121"/>
                    <a:pt x="116" y="80"/>
                    <a:pt x="150" y="33"/>
                  </a:cubicBezTo>
                  <a:cubicBezTo>
                    <a:pt x="156" y="25"/>
                    <a:pt x="155" y="11"/>
                    <a:pt x="145" y="4"/>
                  </a:cubicBezTo>
                  <a:cubicBezTo>
                    <a:pt x="142" y="2"/>
                    <a:pt x="137" y="0"/>
                    <a:pt x="133" y="0"/>
                  </a:cubicBezTo>
                  <a:close/>
                </a:path>
              </a:pathLst>
            </a:custGeom>
            <a:solidFill>
              <a:srgbClr val="FFF8F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1" name="Google Shape;1451;p35"/>
            <p:cNvSpPr/>
            <p:nvPr/>
          </p:nvSpPr>
          <p:spPr>
            <a:xfrm>
              <a:off x="220591" y="5227397"/>
              <a:ext cx="55136" cy="28781"/>
            </a:xfrm>
            <a:custGeom>
              <a:avLst/>
              <a:gdLst/>
              <a:ahLst/>
              <a:cxnLst/>
              <a:rect l="l" t="t" r="r" b="b"/>
              <a:pathLst>
                <a:path w="341" h="178" extrusionOk="0">
                  <a:moveTo>
                    <a:pt x="317" y="0"/>
                  </a:moveTo>
                  <a:cubicBezTo>
                    <a:pt x="313" y="0"/>
                    <a:pt x="308" y="2"/>
                    <a:pt x="304" y="5"/>
                  </a:cubicBezTo>
                  <a:cubicBezTo>
                    <a:pt x="157" y="118"/>
                    <a:pt x="20" y="136"/>
                    <a:pt x="19" y="136"/>
                  </a:cubicBezTo>
                  <a:cubicBezTo>
                    <a:pt x="8" y="137"/>
                    <a:pt x="1" y="148"/>
                    <a:pt x="2" y="158"/>
                  </a:cubicBezTo>
                  <a:cubicBezTo>
                    <a:pt x="3" y="168"/>
                    <a:pt x="12" y="177"/>
                    <a:pt x="22" y="177"/>
                  </a:cubicBezTo>
                  <a:cubicBezTo>
                    <a:pt x="23" y="177"/>
                    <a:pt x="23" y="177"/>
                    <a:pt x="24" y="178"/>
                  </a:cubicBezTo>
                  <a:cubicBezTo>
                    <a:pt x="30" y="178"/>
                    <a:pt x="174" y="157"/>
                    <a:pt x="330" y="38"/>
                  </a:cubicBezTo>
                  <a:cubicBezTo>
                    <a:pt x="340" y="30"/>
                    <a:pt x="341" y="18"/>
                    <a:pt x="334" y="8"/>
                  </a:cubicBezTo>
                  <a:cubicBezTo>
                    <a:pt x="329" y="3"/>
                    <a:pt x="323" y="0"/>
                    <a:pt x="317" y="0"/>
                  </a:cubicBezTo>
                  <a:close/>
                </a:path>
              </a:pathLst>
            </a:custGeom>
            <a:solidFill>
              <a:srgbClr val="FFF8F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 name="Group 3">
            <a:extLst>
              <a:ext uri="{FF2B5EF4-FFF2-40B4-BE49-F238E27FC236}">
                <a16:creationId xmlns:a16="http://schemas.microsoft.com/office/drawing/2014/main" id="{964DBA84-EFCC-DCC6-900A-9A3E41E3961B}"/>
              </a:ext>
            </a:extLst>
          </p:cNvPr>
          <p:cNvGrpSpPr/>
          <p:nvPr/>
        </p:nvGrpSpPr>
        <p:grpSpPr>
          <a:xfrm>
            <a:off x="2680575" y="786063"/>
            <a:ext cx="6687014" cy="5623430"/>
            <a:chOff x="625383" y="217548"/>
            <a:chExt cx="2506591" cy="2669788"/>
          </a:xfrm>
        </p:grpSpPr>
        <p:sp>
          <p:nvSpPr>
            <p:cNvPr id="5" name="Rounded Rectangle 1">
              <a:extLst>
                <a:ext uri="{FF2B5EF4-FFF2-40B4-BE49-F238E27FC236}">
                  <a16:creationId xmlns:a16="http://schemas.microsoft.com/office/drawing/2014/main" id="{84B32236-DB55-8FB2-3887-7A2394AFBB94}"/>
                </a:ext>
              </a:extLst>
            </p:cNvPr>
            <p:cNvSpPr/>
            <p:nvPr/>
          </p:nvSpPr>
          <p:spPr>
            <a:xfrm>
              <a:off x="625383" y="217548"/>
              <a:ext cx="2500953" cy="439610"/>
            </a:xfrm>
            <a:prstGeom prst="roundRect">
              <a:avLst/>
            </a:prstGeom>
            <a:solidFill>
              <a:schemeClr val="accent2">
                <a:lumMod val="20000"/>
                <a:lumOff val="80000"/>
              </a:schemeClr>
            </a:solidFill>
            <a:ln w="25400" cap="flat" cmpd="sng" algn="ctr">
              <a:solidFill>
                <a:srgbClr val="4F81BD">
                  <a:shade val="50000"/>
                </a:srgbClr>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2800" b="1" dirty="0">
                  <a:effectLst/>
                  <a:latin typeface="+mj-lt"/>
                  <a:ea typeface="Calibri" panose="020F0502020204030204" pitchFamily="34" charset="0"/>
                  <a:cs typeface="Times New Roman" panose="02020603050405020304" pitchFamily="18" charset="0"/>
                </a:rPr>
                <a:t>Hai </a:t>
              </a:r>
              <a:r>
                <a:rPr lang="vi-VN" sz="2800" b="1">
                  <a:effectLst/>
                  <a:latin typeface="+mj-lt"/>
                  <a:ea typeface="Calibri" panose="020F0502020204030204" pitchFamily="34" charset="0"/>
                  <a:cs typeface="Times New Roman" panose="02020603050405020304" pitchFamily="18" charset="0"/>
                </a:rPr>
                <a:t>câu đề</a:t>
              </a:r>
              <a:endParaRPr lang="vi-VN" sz="2800" b="1" dirty="0">
                <a:effectLst/>
                <a:latin typeface="+mj-lt"/>
                <a:ea typeface="Calibri" panose="020F0502020204030204" pitchFamily="34" charset="0"/>
                <a:cs typeface="Times New Roman" panose="02020603050405020304" pitchFamily="18" charset="0"/>
              </a:endParaRPr>
            </a:p>
          </p:txBody>
        </p:sp>
        <p:sp>
          <p:nvSpPr>
            <p:cNvPr id="6" name="Rounded Rectangle 2">
              <a:extLst>
                <a:ext uri="{FF2B5EF4-FFF2-40B4-BE49-F238E27FC236}">
                  <a16:creationId xmlns:a16="http://schemas.microsoft.com/office/drawing/2014/main" id="{65C8F77E-E91F-3C67-84A3-830F837AB0A4}"/>
                </a:ext>
              </a:extLst>
            </p:cNvPr>
            <p:cNvSpPr/>
            <p:nvPr/>
          </p:nvSpPr>
          <p:spPr>
            <a:xfrm>
              <a:off x="625383" y="972037"/>
              <a:ext cx="2500578" cy="402540"/>
            </a:xfrm>
            <a:prstGeom prst="roundRect">
              <a:avLst/>
            </a:prstGeom>
            <a:solidFill>
              <a:schemeClr val="tx2">
                <a:lumMod val="20000"/>
                <a:lumOff val="80000"/>
              </a:schemeClr>
            </a:solidFill>
            <a:ln w="25400" cap="flat" cmpd="sng" algn="ctr">
              <a:solidFill>
                <a:srgbClr val="4F81BD">
                  <a:shade val="50000"/>
                </a:srgbClr>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2800" b="1" dirty="0">
                  <a:effectLst/>
                  <a:latin typeface="+mj-lt"/>
                  <a:ea typeface="Calibri" panose="020F0502020204030204" pitchFamily="34" charset="0"/>
                  <a:cs typeface="Times New Roman" panose="02020603050405020304" pitchFamily="18" charset="0"/>
                </a:rPr>
                <a:t>Hai </a:t>
              </a:r>
              <a:r>
                <a:rPr lang="vi-VN" sz="2800" b="1">
                  <a:effectLst/>
                  <a:latin typeface="+mj-lt"/>
                  <a:ea typeface="Calibri" panose="020F0502020204030204" pitchFamily="34" charset="0"/>
                  <a:cs typeface="Times New Roman" panose="02020603050405020304" pitchFamily="18" charset="0"/>
                </a:rPr>
                <a:t>câu thực</a:t>
              </a:r>
              <a:endParaRPr lang="en-SG" sz="2800" dirty="0">
                <a:solidFill>
                  <a:srgbClr val="E7F5F1"/>
                </a:solidFill>
                <a:effectLst/>
                <a:latin typeface="+mj-lt"/>
                <a:ea typeface="Calibri" panose="020F0502020204030204" pitchFamily="34" charset="0"/>
                <a:cs typeface="Times New Roman" panose="02020603050405020304" pitchFamily="18" charset="0"/>
              </a:endParaRPr>
            </a:p>
          </p:txBody>
        </p:sp>
        <p:sp>
          <p:nvSpPr>
            <p:cNvPr id="7" name="Down Arrow 3">
              <a:extLst>
                <a:ext uri="{FF2B5EF4-FFF2-40B4-BE49-F238E27FC236}">
                  <a16:creationId xmlns:a16="http://schemas.microsoft.com/office/drawing/2014/main" id="{C3AEBA78-8121-5589-72C6-57A8825E5141}"/>
                </a:ext>
              </a:extLst>
            </p:cNvPr>
            <p:cNvSpPr/>
            <p:nvPr/>
          </p:nvSpPr>
          <p:spPr>
            <a:xfrm>
              <a:off x="1594218" y="674518"/>
              <a:ext cx="479204" cy="237687"/>
            </a:xfrm>
            <a:prstGeom prst="downArrow">
              <a:avLst/>
            </a:prstGeom>
            <a:solidFill>
              <a:srgbClr val="4F81BD"/>
            </a:solidFill>
            <a:ln w="25400" cap="flat" cmpd="sng" algn="ctr">
              <a:solidFill>
                <a:srgbClr val="4F81BD">
                  <a:shade val="50000"/>
                </a:srgbClr>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SG" sz="3200"/>
            </a:p>
          </p:txBody>
        </p:sp>
        <p:sp>
          <p:nvSpPr>
            <p:cNvPr id="8" name="Rounded Rectangle 5">
              <a:extLst>
                <a:ext uri="{FF2B5EF4-FFF2-40B4-BE49-F238E27FC236}">
                  <a16:creationId xmlns:a16="http://schemas.microsoft.com/office/drawing/2014/main" id="{A78EF4E5-A1F4-AA3F-7195-C7419E7CFE4F}"/>
                </a:ext>
              </a:extLst>
            </p:cNvPr>
            <p:cNvSpPr/>
            <p:nvPr/>
          </p:nvSpPr>
          <p:spPr>
            <a:xfrm>
              <a:off x="625383" y="1689455"/>
              <a:ext cx="2500578" cy="429522"/>
            </a:xfrm>
            <a:prstGeom prst="roundRect">
              <a:avLst/>
            </a:prstGeom>
            <a:solidFill>
              <a:schemeClr val="accent4">
                <a:lumMod val="20000"/>
                <a:lumOff val="80000"/>
              </a:schemeClr>
            </a:solidFill>
            <a:ln w="25400" cap="flat" cmpd="sng" algn="ctr">
              <a:solidFill>
                <a:srgbClr val="4F81BD">
                  <a:shade val="50000"/>
                </a:srgbClr>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2800" b="1" dirty="0">
                  <a:effectLst/>
                  <a:latin typeface="+mj-lt"/>
                  <a:ea typeface="Calibri" panose="020F0502020204030204" pitchFamily="34" charset="0"/>
                  <a:cs typeface="Times New Roman" panose="02020603050405020304" pitchFamily="18" charset="0"/>
                </a:rPr>
                <a:t>Hai </a:t>
              </a:r>
              <a:r>
                <a:rPr lang="vi-VN" sz="2800" b="1">
                  <a:effectLst/>
                  <a:latin typeface="+mj-lt"/>
                  <a:ea typeface="Calibri" panose="020F0502020204030204" pitchFamily="34" charset="0"/>
                  <a:cs typeface="Times New Roman" panose="02020603050405020304" pitchFamily="18" charset="0"/>
                </a:rPr>
                <a:t>câu luận</a:t>
              </a:r>
              <a:endParaRPr lang="en-SG" sz="2800" dirty="0">
                <a:solidFill>
                  <a:srgbClr val="FFDACC"/>
                </a:solidFill>
                <a:effectLst/>
                <a:latin typeface="+mj-lt"/>
                <a:ea typeface="Calibri" panose="020F0502020204030204" pitchFamily="34" charset="0"/>
                <a:cs typeface="Times New Roman" panose="02020603050405020304" pitchFamily="18" charset="0"/>
              </a:endParaRPr>
            </a:p>
          </p:txBody>
        </p:sp>
        <p:sp>
          <p:nvSpPr>
            <p:cNvPr id="9" name="Rounded Rectangle 11">
              <a:extLst>
                <a:ext uri="{FF2B5EF4-FFF2-40B4-BE49-F238E27FC236}">
                  <a16:creationId xmlns:a16="http://schemas.microsoft.com/office/drawing/2014/main" id="{A0B4CE80-70F3-141A-B042-2837D060E008}"/>
                </a:ext>
              </a:extLst>
            </p:cNvPr>
            <p:cNvSpPr/>
            <p:nvPr/>
          </p:nvSpPr>
          <p:spPr>
            <a:xfrm>
              <a:off x="631396" y="2433855"/>
              <a:ext cx="2500578" cy="453481"/>
            </a:xfrm>
            <a:prstGeom prst="roundRect">
              <a:avLst/>
            </a:prstGeom>
            <a:solidFill>
              <a:schemeClr val="accent6"/>
            </a:solidFill>
            <a:ln w="25400" cap="flat" cmpd="sng" algn="ctr">
              <a:solidFill>
                <a:srgbClr val="4F81BD">
                  <a:shade val="50000"/>
                </a:srgbClr>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2800" b="1" dirty="0">
                  <a:effectLst/>
                  <a:latin typeface="+mj-lt"/>
                  <a:ea typeface="Calibri" panose="020F0502020204030204" pitchFamily="34" charset="0"/>
                  <a:cs typeface="Times New Roman" panose="02020603050405020304" pitchFamily="18" charset="0"/>
                </a:rPr>
                <a:t>Hai </a:t>
              </a:r>
              <a:r>
                <a:rPr lang="vi-VN" sz="2800" b="1">
                  <a:effectLst/>
                  <a:latin typeface="+mj-lt"/>
                  <a:ea typeface="Calibri" panose="020F0502020204030204" pitchFamily="34" charset="0"/>
                  <a:cs typeface="Times New Roman" panose="02020603050405020304" pitchFamily="18" charset="0"/>
                </a:rPr>
                <a:t>câu kết</a:t>
              </a:r>
              <a:endParaRPr lang="en-SG" sz="2800" dirty="0">
                <a:solidFill>
                  <a:srgbClr val="FFF9F5"/>
                </a:solidFill>
                <a:effectLst/>
                <a:latin typeface="+mj-lt"/>
                <a:ea typeface="Calibri" panose="020F0502020204030204" pitchFamily="34" charset="0"/>
                <a:cs typeface="Times New Roman" panose="02020603050405020304" pitchFamily="18" charset="0"/>
              </a:endParaRPr>
            </a:p>
          </p:txBody>
        </p:sp>
        <p:sp>
          <p:nvSpPr>
            <p:cNvPr id="10" name="Down Arrow 12">
              <a:extLst>
                <a:ext uri="{FF2B5EF4-FFF2-40B4-BE49-F238E27FC236}">
                  <a16:creationId xmlns:a16="http://schemas.microsoft.com/office/drawing/2014/main" id="{E0BF8BE5-808A-4E59-AD15-0D32283C4E36}"/>
                </a:ext>
              </a:extLst>
            </p:cNvPr>
            <p:cNvSpPr/>
            <p:nvPr/>
          </p:nvSpPr>
          <p:spPr>
            <a:xfrm>
              <a:off x="1594218" y="1390439"/>
              <a:ext cx="478790" cy="246435"/>
            </a:xfrm>
            <a:prstGeom prst="downArrow">
              <a:avLst/>
            </a:prstGeom>
            <a:solidFill>
              <a:srgbClr val="4F81BD"/>
            </a:solidFill>
            <a:ln w="25400" cap="flat" cmpd="sng" algn="ctr">
              <a:solidFill>
                <a:srgbClr val="4F81BD">
                  <a:shade val="50000"/>
                </a:srgbClr>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SG" sz="3200"/>
            </a:p>
          </p:txBody>
        </p:sp>
        <p:sp>
          <p:nvSpPr>
            <p:cNvPr id="11" name="Down Arrow 13">
              <a:extLst>
                <a:ext uri="{FF2B5EF4-FFF2-40B4-BE49-F238E27FC236}">
                  <a16:creationId xmlns:a16="http://schemas.microsoft.com/office/drawing/2014/main" id="{4D8882C8-DDD6-22CA-B1CE-6B06FE7A758A}"/>
                </a:ext>
              </a:extLst>
            </p:cNvPr>
            <p:cNvSpPr/>
            <p:nvPr/>
          </p:nvSpPr>
          <p:spPr>
            <a:xfrm>
              <a:off x="1594218" y="2121591"/>
              <a:ext cx="478790" cy="239951"/>
            </a:xfrm>
            <a:prstGeom prst="downArrow">
              <a:avLst/>
            </a:prstGeom>
            <a:solidFill>
              <a:srgbClr val="4F81BD"/>
            </a:solidFill>
            <a:ln w="25400" cap="flat" cmpd="sng" algn="ctr">
              <a:solidFill>
                <a:srgbClr val="4F81BD">
                  <a:shade val="50000"/>
                </a:srgbClr>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SG" sz="3200"/>
            </a:p>
          </p:txBody>
        </p:sp>
      </p:grpSp>
      <p:pic>
        <p:nvPicPr>
          <p:cNvPr id="21" name="Picture 20">
            <a:extLst>
              <a:ext uri="{FF2B5EF4-FFF2-40B4-BE49-F238E27FC236}">
                <a16:creationId xmlns:a16="http://schemas.microsoft.com/office/drawing/2014/main" id="{E2BF3367-753A-B181-6F55-210AC0515EDA}"/>
              </a:ext>
            </a:extLst>
          </p:cNvPr>
          <p:cNvPicPr>
            <a:picLocks noChangeAspect="1"/>
          </p:cNvPicPr>
          <p:nvPr/>
        </p:nvPicPr>
        <p:blipFill rotWithShape="1">
          <a:blip r:embed="rId13"/>
          <a:srcRect t="-1728" r="42191" b="-1"/>
          <a:stretch/>
        </p:blipFill>
        <p:spPr>
          <a:xfrm flipH="1">
            <a:off x="11028965" y="4124749"/>
            <a:ext cx="2326069" cy="2857713"/>
          </a:xfrm>
          <a:prstGeom prst="rect">
            <a:avLst/>
          </a:prstGeom>
        </p:spPr>
      </p:pic>
    </p:spTree>
    <p:custDataLst>
      <p:tags r:id="rId1"/>
    </p:custDataLst>
    <p:extLst>
      <p:ext uri="{BB962C8B-B14F-4D97-AF65-F5344CB8AC3E}">
        <p14:creationId xmlns:p14="http://schemas.microsoft.com/office/powerpoint/2010/main" val="64311688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Shape 1377"/>
        <p:cNvGrpSpPr/>
        <p:nvPr/>
      </p:nvGrpSpPr>
      <p:grpSpPr>
        <a:xfrm>
          <a:off x="0" y="0"/>
          <a:ext cx="0" cy="0"/>
          <a:chOff x="0" y="0"/>
          <a:chExt cx="0" cy="0"/>
        </a:xfrm>
      </p:grpSpPr>
      <p:pic>
        <p:nvPicPr>
          <p:cNvPr id="22" name="图片 20">
            <a:extLst>
              <a:ext uri="{FF2B5EF4-FFF2-40B4-BE49-F238E27FC236}">
                <a16:creationId xmlns:a16="http://schemas.microsoft.com/office/drawing/2014/main" id="{1FB635CA-8312-DCEC-8902-7FB01F3DE85B}"/>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23" name="图片 3" descr="6">
            <a:extLst>
              <a:ext uri="{FF2B5EF4-FFF2-40B4-BE49-F238E27FC236}">
                <a16:creationId xmlns:a16="http://schemas.microsoft.com/office/drawing/2014/main" id="{0A051C3E-E897-896D-4B3D-01F5A8EABF36}"/>
              </a:ext>
            </a:extLst>
          </p:cNvPr>
          <p:cNvPicPr>
            <a:picLocks noChangeAspect="1"/>
          </p:cNvPicPr>
          <p:nvPr/>
        </p:nvPicPr>
        <p:blipFill>
          <a:blip r:embed="rId5"/>
          <a:srcRect r="71469" b="61454"/>
          <a:stretch>
            <a:fillRect/>
          </a:stretch>
        </p:blipFill>
        <p:spPr>
          <a:xfrm>
            <a:off x="-78" y="327614"/>
            <a:ext cx="1372671" cy="1043160"/>
          </a:xfrm>
          <a:prstGeom prst="rect">
            <a:avLst/>
          </a:prstGeom>
        </p:spPr>
      </p:pic>
      <p:grpSp>
        <p:nvGrpSpPr>
          <p:cNvPr id="12" name="Group 11">
            <a:extLst>
              <a:ext uri="{FF2B5EF4-FFF2-40B4-BE49-F238E27FC236}">
                <a16:creationId xmlns:a16="http://schemas.microsoft.com/office/drawing/2014/main" id="{920BC275-A5DD-6A54-5D48-44C1444B6EBD}"/>
              </a:ext>
            </a:extLst>
          </p:cNvPr>
          <p:cNvGrpSpPr/>
          <p:nvPr/>
        </p:nvGrpSpPr>
        <p:grpSpPr>
          <a:xfrm flipH="1">
            <a:off x="-481506" y="4255743"/>
            <a:ext cx="2495884" cy="2957338"/>
            <a:chOff x="4542015" y="72154"/>
            <a:chExt cx="8802290" cy="7006010"/>
          </a:xfrm>
        </p:grpSpPr>
        <p:pic>
          <p:nvPicPr>
            <p:cNvPr id="13" name="图片 35">
              <a:extLst>
                <a:ext uri="{FF2B5EF4-FFF2-40B4-BE49-F238E27FC236}">
                  <a16:creationId xmlns:a16="http://schemas.microsoft.com/office/drawing/2014/main" id="{50E09472-B35B-E1EE-12E0-80BD19C97BFF}"/>
                </a:ext>
              </a:extLst>
            </p:cNvPr>
            <p:cNvPicPr>
              <a:picLocks noChangeAspect="1"/>
            </p:cNvPicPr>
            <p:nvPr/>
          </p:nvPicPr>
          <p:blipFill>
            <a:blip r:embed="rId6" cstate="hqprint">
              <a:extLst>
                <a:ext uri="{28A0092B-C50C-407E-A947-70E740481C1C}">
                  <a14:useLocalDpi xmlns:a14="http://schemas.microsoft.com/office/drawing/2010/main" val="0"/>
                </a:ext>
              </a:extLst>
            </a:blip>
            <a:srcRect l="26589" t="-2052" b="-1"/>
            <a:stretch>
              <a:fillRect/>
            </a:stretch>
          </p:blipFill>
          <p:spPr>
            <a:xfrm flipH="1">
              <a:off x="5882492" y="1849460"/>
              <a:ext cx="3229581" cy="650815"/>
            </a:xfrm>
            <a:prstGeom prst="rect">
              <a:avLst/>
            </a:prstGeom>
          </p:spPr>
        </p:pic>
        <p:pic>
          <p:nvPicPr>
            <p:cNvPr id="14" name="图片 31">
              <a:extLst>
                <a:ext uri="{FF2B5EF4-FFF2-40B4-BE49-F238E27FC236}">
                  <a16:creationId xmlns:a16="http://schemas.microsoft.com/office/drawing/2014/main" id="{3EAC2F34-7293-B53E-A219-D8F14F2109C8}"/>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4542015" y="3146825"/>
              <a:ext cx="7676160" cy="3080243"/>
            </a:xfrm>
            <a:prstGeom prst="rect">
              <a:avLst/>
            </a:prstGeom>
          </p:spPr>
        </p:pic>
        <p:pic>
          <p:nvPicPr>
            <p:cNvPr id="15" name="Picture 14" descr="A building with a black background&#10;&#10;Description automatically generated">
              <a:extLst>
                <a:ext uri="{FF2B5EF4-FFF2-40B4-BE49-F238E27FC236}">
                  <a16:creationId xmlns:a16="http://schemas.microsoft.com/office/drawing/2014/main" id="{AA3DE19F-2FDC-FAF7-313A-9C7C496C0395}"/>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a:off x="6486305" y="72154"/>
              <a:ext cx="6858000" cy="6858000"/>
            </a:xfrm>
            <a:prstGeom prst="rect">
              <a:avLst/>
            </a:prstGeom>
          </p:spPr>
        </p:pic>
        <p:pic>
          <p:nvPicPr>
            <p:cNvPr id="16" name="图片 28">
              <a:extLst>
                <a:ext uri="{FF2B5EF4-FFF2-40B4-BE49-F238E27FC236}">
                  <a16:creationId xmlns:a16="http://schemas.microsoft.com/office/drawing/2014/main" id="{D9B19255-9D22-EF34-39EB-CEC2896A7BD1}"/>
                </a:ext>
              </a:extLst>
            </p:cNvPr>
            <p:cNvPicPr>
              <a:picLocks noChangeAspect="1"/>
            </p:cNvPicPr>
            <p:nvPr/>
          </p:nvPicPr>
          <p:blipFill rotWithShape="1">
            <a:blip r:embed="rId9" cstate="hqprint">
              <a:extLst>
                <a:ext uri="{28A0092B-C50C-407E-A947-70E740481C1C}">
                  <a14:useLocalDpi xmlns:a14="http://schemas.microsoft.com/office/drawing/2010/main" val="0"/>
                </a:ext>
              </a:extLst>
            </a:blip>
            <a:srcRect l="44445" t="22329" b="19483"/>
            <a:stretch/>
          </p:blipFill>
          <p:spPr>
            <a:xfrm flipH="1">
              <a:off x="5978859" y="4753655"/>
              <a:ext cx="2649734" cy="1561825"/>
            </a:xfrm>
            <a:prstGeom prst="rect">
              <a:avLst/>
            </a:prstGeom>
          </p:spPr>
        </p:pic>
        <p:pic>
          <p:nvPicPr>
            <p:cNvPr id="17" name="图片 33">
              <a:extLst>
                <a:ext uri="{FF2B5EF4-FFF2-40B4-BE49-F238E27FC236}">
                  <a16:creationId xmlns:a16="http://schemas.microsoft.com/office/drawing/2014/main" id="{43A44C25-660A-7EC2-97E9-36DC714CF74D}"/>
                </a:ext>
              </a:extLst>
            </p:cNvPr>
            <p:cNvPicPr>
              <a:picLocks noChangeAspect="1"/>
            </p:cNvPicPr>
            <p:nvPr/>
          </p:nvPicPr>
          <p:blipFill>
            <a:blip r:embed="rId10" cstate="hqprint">
              <a:extLst>
                <a:ext uri="{28A0092B-C50C-407E-A947-70E740481C1C}">
                  <a14:useLocalDpi xmlns:a14="http://schemas.microsoft.com/office/drawing/2010/main" val="0"/>
                </a:ext>
              </a:extLst>
            </a:blip>
            <a:srcRect l="26589" t="-2052" b="-1"/>
            <a:stretch>
              <a:fillRect/>
            </a:stretch>
          </p:blipFill>
          <p:spPr>
            <a:xfrm flipH="1">
              <a:off x="5065185" y="5965378"/>
              <a:ext cx="2649735" cy="533966"/>
            </a:xfrm>
            <a:prstGeom prst="rect">
              <a:avLst/>
            </a:prstGeom>
          </p:spPr>
        </p:pic>
        <p:pic>
          <p:nvPicPr>
            <p:cNvPr id="18" name="图片 7" descr="6">
              <a:extLst>
                <a:ext uri="{FF2B5EF4-FFF2-40B4-BE49-F238E27FC236}">
                  <a16:creationId xmlns:a16="http://schemas.microsoft.com/office/drawing/2014/main" id="{89E4BB30-24C7-3145-A888-A0BC63A96BAE}"/>
                </a:ext>
              </a:extLst>
            </p:cNvPr>
            <p:cNvPicPr>
              <a:picLocks noChangeAspect="1"/>
            </p:cNvPicPr>
            <p:nvPr/>
          </p:nvPicPr>
          <p:blipFill rotWithShape="1">
            <a:blip r:embed="rId5"/>
            <a:srcRect l="81184" t="20635" r="-4844" b="29704"/>
            <a:stretch/>
          </p:blipFill>
          <p:spPr>
            <a:xfrm flipH="1">
              <a:off x="6937885" y="1997197"/>
              <a:ext cx="1917570" cy="2263927"/>
            </a:xfrm>
            <a:prstGeom prst="rect">
              <a:avLst/>
            </a:prstGeom>
          </p:spPr>
        </p:pic>
        <p:pic>
          <p:nvPicPr>
            <p:cNvPr id="19" name="图片 27">
              <a:extLst>
                <a:ext uri="{FF2B5EF4-FFF2-40B4-BE49-F238E27FC236}">
                  <a16:creationId xmlns:a16="http://schemas.microsoft.com/office/drawing/2014/main" id="{5E19E2DC-51E0-8A2A-ED43-094145FB1BA0}"/>
                </a:ext>
              </a:extLst>
            </p:cNvPr>
            <p:cNvPicPr>
              <a:picLocks noChangeAspect="1"/>
            </p:cNvPicPr>
            <p:nvPr/>
          </p:nvPicPr>
          <p:blipFill rotWithShape="1">
            <a:blip r:embed="rId11" cstate="hqprint">
              <a:extLst>
                <a:ext uri="{28A0092B-C50C-407E-A947-70E740481C1C}">
                  <a14:useLocalDpi xmlns:a14="http://schemas.microsoft.com/office/drawing/2010/main" val="0"/>
                </a:ext>
              </a:extLst>
            </a:blip>
            <a:srcRect l="45090" t="3849"/>
            <a:stretch/>
          </p:blipFill>
          <p:spPr>
            <a:xfrm>
              <a:off x="6339239" y="4777791"/>
              <a:ext cx="6694647" cy="2300373"/>
            </a:xfrm>
            <a:prstGeom prst="rect">
              <a:avLst/>
            </a:prstGeom>
          </p:spPr>
        </p:pic>
        <p:pic>
          <p:nvPicPr>
            <p:cNvPr id="20" name="图片 20">
              <a:extLst>
                <a:ext uri="{FF2B5EF4-FFF2-40B4-BE49-F238E27FC236}">
                  <a16:creationId xmlns:a16="http://schemas.microsoft.com/office/drawing/2014/main" id="{6B92AAFC-1174-D511-81EA-04E51DB702BD}"/>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flipH="1">
              <a:off x="6497651" y="5979678"/>
              <a:ext cx="2850113" cy="413150"/>
            </a:xfrm>
            <a:prstGeom prst="rect">
              <a:avLst/>
            </a:prstGeom>
          </p:spPr>
        </p:pic>
      </p:grpSp>
      <p:grpSp>
        <p:nvGrpSpPr>
          <p:cNvPr id="1443" name="Google Shape;1443;p35"/>
          <p:cNvGrpSpPr/>
          <p:nvPr/>
        </p:nvGrpSpPr>
        <p:grpSpPr>
          <a:xfrm>
            <a:off x="12161612" y="811437"/>
            <a:ext cx="554061" cy="533655"/>
            <a:chOff x="2452328" y="-685783"/>
            <a:chExt cx="575071" cy="553890"/>
          </a:xfrm>
        </p:grpSpPr>
        <p:sp>
          <p:nvSpPr>
            <p:cNvPr id="1444" name="Google Shape;1444;p35"/>
            <p:cNvSpPr/>
            <p:nvPr/>
          </p:nvSpPr>
          <p:spPr>
            <a:xfrm>
              <a:off x="2452328" y="-685783"/>
              <a:ext cx="461194" cy="438647"/>
            </a:xfrm>
            <a:custGeom>
              <a:avLst/>
              <a:gdLst/>
              <a:ahLst/>
              <a:cxnLst/>
              <a:rect l="l" t="t" r="r" b="b"/>
              <a:pathLst>
                <a:path w="2025" h="1926" extrusionOk="0">
                  <a:moveTo>
                    <a:pt x="205" y="1"/>
                  </a:moveTo>
                  <a:lnTo>
                    <a:pt x="205" y="1"/>
                  </a:lnTo>
                  <a:cubicBezTo>
                    <a:pt x="205" y="2"/>
                    <a:pt x="1" y="1925"/>
                    <a:pt x="1640" y="1925"/>
                  </a:cubicBezTo>
                  <a:cubicBezTo>
                    <a:pt x="1735" y="1925"/>
                    <a:pt x="1835" y="1919"/>
                    <a:pt x="1942" y="1905"/>
                  </a:cubicBezTo>
                  <a:cubicBezTo>
                    <a:pt x="1942" y="1905"/>
                    <a:pt x="2025" y="125"/>
                    <a:pt x="205" y="1"/>
                  </a:cubicBezTo>
                  <a:close/>
                </a:path>
              </a:pathLst>
            </a:custGeom>
            <a:solidFill>
              <a:schemeClr val="accent2"/>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5" name="Google Shape;1445;p35"/>
            <p:cNvSpPr/>
            <p:nvPr/>
          </p:nvSpPr>
          <p:spPr>
            <a:xfrm>
              <a:off x="2591030" y="-586482"/>
              <a:ext cx="436369" cy="454589"/>
            </a:xfrm>
            <a:custGeom>
              <a:avLst/>
              <a:gdLst/>
              <a:ahLst/>
              <a:cxnLst/>
              <a:rect l="l" t="t" r="r" b="b"/>
              <a:pathLst>
                <a:path w="1916" h="1996" extrusionOk="0">
                  <a:moveTo>
                    <a:pt x="25" y="0"/>
                  </a:moveTo>
                  <a:cubicBezTo>
                    <a:pt x="20" y="0"/>
                    <a:pt x="15" y="2"/>
                    <a:pt x="11" y="6"/>
                  </a:cubicBezTo>
                  <a:cubicBezTo>
                    <a:pt x="1" y="14"/>
                    <a:pt x="0" y="27"/>
                    <a:pt x="8" y="37"/>
                  </a:cubicBezTo>
                  <a:cubicBezTo>
                    <a:pt x="20" y="52"/>
                    <a:pt x="1283" y="1543"/>
                    <a:pt x="1878" y="1993"/>
                  </a:cubicBezTo>
                  <a:cubicBezTo>
                    <a:pt x="1882" y="1995"/>
                    <a:pt x="1888" y="1996"/>
                    <a:pt x="1891" y="1996"/>
                  </a:cubicBezTo>
                  <a:cubicBezTo>
                    <a:pt x="1896" y="1996"/>
                    <a:pt x="1904" y="1994"/>
                    <a:pt x="1909" y="1986"/>
                  </a:cubicBezTo>
                  <a:cubicBezTo>
                    <a:pt x="1916" y="1978"/>
                    <a:pt x="1915" y="1964"/>
                    <a:pt x="1905" y="1957"/>
                  </a:cubicBezTo>
                  <a:cubicBezTo>
                    <a:pt x="1314" y="1511"/>
                    <a:pt x="54" y="23"/>
                    <a:pt x="41" y="8"/>
                  </a:cubicBezTo>
                  <a:cubicBezTo>
                    <a:pt x="37" y="3"/>
                    <a:pt x="31" y="0"/>
                    <a:pt x="25"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6" name="Google Shape;1446;p35"/>
            <p:cNvSpPr/>
            <p:nvPr/>
          </p:nvSpPr>
          <p:spPr>
            <a:xfrm>
              <a:off x="2657307" y="-445274"/>
              <a:ext cx="84723" cy="30063"/>
            </a:xfrm>
            <a:custGeom>
              <a:avLst/>
              <a:gdLst/>
              <a:ahLst/>
              <a:cxnLst/>
              <a:rect l="l" t="t" r="r" b="b"/>
              <a:pathLst>
                <a:path w="372" h="132" extrusionOk="0">
                  <a:moveTo>
                    <a:pt x="24" y="1"/>
                  </a:moveTo>
                  <a:cubicBezTo>
                    <a:pt x="14" y="1"/>
                    <a:pt x="6" y="8"/>
                    <a:pt x="4" y="17"/>
                  </a:cubicBezTo>
                  <a:cubicBezTo>
                    <a:pt x="0" y="29"/>
                    <a:pt x="6" y="41"/>
                    <a:pt x="18" y="44"/>
                  </a:cubicBezTo>
                  <a:lnTo>
                    <a:pt x="340" y="131"/>
                  </a:lnTo>
                  <a:cubicBezTo>
                    <a:pt x="342" y="132"/>
                    <a:pt x="344" y="132"/>
                    <a:pt x="345" y="132"/>
                  </a:cubicBezTo>
                  <a:cubicBezTo>
                    <a:pt x="355" y="132"/>
                    <a:pt x="364" y="127"/>
                    <a:pt x="367" y="116"/>
                  </a:cubicBezTo>
                  <a:cubicBezTo>
                    <a:pt x="371" y="104"/>
                    <a:pt x="365" y="92"/>
                    <a:pt x="353" y="89"/>
                  </a:cubicBezTo>
                  <a:lnTo>
                    <a:pt x="31" y="2"/>
                  </a:lnTo>
                  <a:cubicBezTo>
                    <a:pt x="29" y="1"/>
                    <a:pt x="26" y="1"/>
                    <a:pt x="24" y="1"/>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47" name="Google Shape;1447;p35"/>
            <p:cNvSpPr/>
            <p:nvPr/>
          </p:nvSpPr>
          <p:spPr>
            <a:xfrm>
              <a:off x="2662317" y="-569400"/>
              <a:ext cx="14348" cy="70830"/>
            </a:xfrm>
            <a:custGeom>
              <a:avLst/>
              <a:gdLst/>
              <a:ahLst/>
              <a:cxnLst/>
              <a:rect l="l" t="t" r="r" b="b"/>
              <a:pathLst>
                <a:path w="63" h="311" extrusionOk="0">
                  <a:moveTo>
                    <a:pt x="38" y="0"/>
                  </a:moveTo>
                  <a:cubicBezTo>
                    <a:pt x="26" y="0"/>
                    <a:pt x="18" y="9"/>
                    <a:pt x="18" y="21"/>
                  </a:cubicBezTo>
                  <a:lnTo>
                    <a:pt x="2" y="288"/>
                  </a:lnTo>
                  <a:cubicBezTo>
                    <a:pt x="1" y="299"/>
                    <a:pt x="10" y="309"/>
                    <a:pt x="23" y="310"/>
                  </a:cubicBezTo>
                  <a:cubicBezTo>
                    <a:pt x="34" y="310"/>
                    <a:pt x="43" y="302"/>
                    <a:pt x="44" y="290"/>
                  </a:cubicBezTo>
                  <a:lnTo>
                    <a:pt x="61" y="23"/>
                  </a:lnTo>
                  <a:cubicBezTo>
                    <a:pt x="63" y="11"/>
                    <a:pt x="53" y="1"/>
                    <a:pt x="40" y="0"/>
                  </a:cubicBezTo>
                  <a:cubicBezTo>
                    <a:pt x="40" y="0"/>
                    <a:pt x="39" y="0"/>
                    <a:pt x="38" y="0"/>
                  </a:cubicBezTo>
                  <a:close/>
                </a:path>
              </a:pathLst>
            </a:custGeom>
            <a:solidFill>
              <a:schemeClr val="accent1"/>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1448" name="Google Shape;1448;p35"/>
          <p:cNvGrpSpPr/>
          <p:nvPr/>
        </p:nvGrpSpPr>
        <p:grpSpPr>
          <a:xfrm>
            <a:off x="11633652" y="945568"/>
            <a:ext cx="273580" cy="265391"/>
            <a:chOff x="185342" y="5173552"/>
            <a:chExt cx="205185" cy="199043"/>
          </a:xfrm>
        </p:grpSpPr>
        <p:sp>
          <p:nvSpPr>
            <p:cNvPr id="1449" name="Google Shape;1449;p35"/>
            <p:cNvSpPr/>
            <p:nvPr/>
          </p:nvSpPr>
          <p:spPr>
            <a:xfrm>
              <a:off x="185342" y="5173552"/>
              <a:ext cx="205185" cy="199043"/>
            </a:xfrm>
            <a:custGeom>
              <a:avLst/>
              <a:gdLst/>
              <a:ahLst/>
              <a:cxnLst/>
              <a:rect l="l" t="t" r="r" b="b"/>
              <a:pathLst>
                <a:path w="1269" h="1231" extrusionOk="0">
                  <a:moveTo>
                    <a:pt x="755" y="1"/>
                  </a:moveTo>
                  <a:cubicBezTo>
                    <a:pt x="677" y="1"/>
                    <a:pt x="636" y="123"/>
                    <a:pt x="452" y="248"/>
                  </a:cubicBezTo>
                  <a:cubicBezTo>
                    <a:pt x="217" y="406"/>
                    <a:pt x="38" y="375"/>
                    <a:pt x="16" y="475"/>
                  </a:cubicBezTo>
                  <a:cubicBezTo>
                    <a:pt x="0" y="554"/>
                    <a:pt x="102" y="587"/>
                    <a:pt x="231" y="768"/>
                  </a:cubicBezTo>
                  <a:cubicBezTo>
                    <a:pt x="414" y="1025"/>
                    <a:pt x="384" y="1208"/>
                    <a:pt x="491" y="1229"/>
                  </a:cubicBezTo>
                  <a:cubicBezTo>
                    <a:pt x="497" y="1230"/>
                    <a:pt x="502" y="1231"/>
                    <a:pt x="507" y="1231"/>
                  </a:cubicBezTo>
                  <a:cubicBezTo>
                    <a:pt x="589" y="1231"/>
                    <a:pt x="633" y="1099"/>
                    <a:pt x="851" y="965"/>
                  </a:cubicBezTo>
                  <a:cubicBezTo>
                    <a:pt x="1078" y="823"/>
                    <a:pt x="1221" y="850"/>
                    <a:pt x="1244" y="756"/>
                  </a:cubicBezTo>
                  <a:cubicBezTo>
                    <a:pt x="1269" y="661"/>
                    <a:pt x="1126" y="615"/>
                    <a:pt x="976" y="367"/>
                  </a:cubicBezTo>
                  <a:cubicBezTo>
                    <a:pt x="844" y="148"/>
                    <a:pt x="856" y="18"/>
                    <a:pt x="770" y="2"/>
                  </a:cubicBezTo>
                  <a:cubicBezTo>
                    <a:pt x="765" y="1"/>
                    <a:pt x="760" y="1"/>
                    <a:pt x="755" y="1"/>
                  </a:cubicBezTo>
                  <a:close/>
                </a:path>
              </a:pathLst>
            </a:custGeom>
            <a:solidFill>
              <a:schemeClr val="accent5"/>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0" name="Google Shape;1450;p35"/>
            <p:cNvSpPr/>
            <p:nvPr/>
          </p:nvSpPr>
          <p:spPr>
            <a:xfrm>
              <a:off x="277345" y="5199908"/>
              <a:ext cx="25385" cy="26679"/>
            </a:xfrm>
            <a:custGeom>
              <a:avLst/>
              <a:gdLst/>
              <a:ahLst/>
              <a:cxnLst/>
              <a:rect l="l" t="t" r="r" b="b"/>
              <a:pathLst>
                <a:path w="157" h="165" extrusionOk="0">
                  <a:moveTo>
                    <a:pt x="133" y="0"/>
                  </a:moveTo>
                  <a:cubicBezTo>
                    <a:pt x="126" y="0"/>
                    <a:pt x="120" y="3"/>
                    <a:pt x="116" y="9"/>
                  </a:cubicBezTo>
                  <a:cubicBezTo>
                    <a:pt x="84" y="53"/>
                    <a:pt x="49" y="92"/>
                    <a:pt x="10" y="128"/>
                  </a:cubicBezTo>
                  <a:cubicBezTo>
                    <a:pt x="3" y="135"/>
                    <a:pt x="1" y="149"/>
                    <a:pt x="9" y="157"/>
                  </a:cubicBezTo>
                  <a:cubicBezTo>
                    <a:pt x="13" y="161"/>
                    <a:pt x="18" y="164"/>
                    <a:pt x="23" y="164"/>
                  </a:cubicBezTo>
                  <a:cubicBezTo>
                    <a:pt x="27" y="164"/>
                    <a:pt x="33" y="162"/>
                    <a:pt x="38" y="159"/>
                  </a:cubicBezTo>
                  <a:cubicBezTo>
                    <a:pt x="79" y="121"/>
                    <a:pt x="116" y="80"/>
                    <a:pt x="150" y="33"/>
                  </a:cubicBezTo>
                  <a:cubicBezTo>
                    <a:pt x="156" y="25"/>
                    <a:pt x="155" y="11"/>
                    <a:pt x="145" y="4"/>
                  </a:cubicBezTo>
                  <a:cubicBezTo>
                    <a:pt x="142" y="2"/>
                    <a:pt x="137" y="0"/>
                    <a:pt x="133" y="0"/>
                  </a:cubicBezTo>
                  <a:close/>
                </a:path>
              </a:pathLst>
            </a:custGeom>
            <a:solidFill>
              <a:srgbClr val="FFF8F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sp>
          <p:nvSpPr>
            <p:cNvPr id="1451" name="Google Shape;1451;p35"/>
            <p:cNvSpPr/>
            <p:nvPr/>
          </p:nvSpPr>
          <p:spPr>
            <a:xfrm>
              <a:off x="220591" y="5227397"/>
              <a:ext cx="55136" cy="28781"/>
            </a:xfrm>
            <a:custGeom>
              <a:avLst/>
              <a:gdLst/>
              <a:ahLst/>
              <a:cxnLst/>
              <a:rect l="l" t="t" r="r" b="b"/>
              <a:pathLst>
                <a:path w="341" h="178" extrusionOk="0">
                  <a:moveTo>
                    <a:pt x="317" y="0"/>
                  </a:moveTo>
                  <a:cubicBezTo>
                    <a:pt x="313" y="0"/>
                    <a:pt x="308" y="2"/>
                    <a:pt x="304" y="5"/>
                  </a:cubicBezTo>
                  <a:cubicBezTo>
                    <a:pt x="157" y="118"/>
                    <a:pt x="20" y="136"/>
                    <a:pt x="19" y="136"/>
                  </a:cubicBezTo>
                  <a:cubicBezTo>
                    <a:pt x="8" y="137"/>
                    <a:pt x="1" y="148"/>
                    <a:pt x="2" y="158"/>
                  </a:cubicBezTo>
                  <a:cubicBezTo>
                    <a:pt x="3" y="168"/>
                    <a:pt x="12" y="177"/>
                    <a:pt x="22" y="177"/>
                  </a:cubicBezTo>
                  <a:cubicBezTo>
                    <a:pt x="23" y="177"/>
                    <a:pt x="23" y="177"/>
                    <a:pt x="24" y="178"/>
                  </a:cubicBezTo>
                  <a:cubicBezTo>
                    <a:pt x="30" y="178"/>
                    <a:pt x="174" y="157"/>
                    <a:pt x="330" y="38"/>
                  </a:cubicBezTo>
                  <a:cubicBezTo>
                    <a:pt x="340" y="30"/>
                    <a:pt x="341" y="18"/>
                    <a:pt x="334" y="8"/>
                  </a:cubicBezTo>
                  <a:cubicBezTo>
                    <a:pt x="329" y="3"/>
                    <a:pt x="323" y="0"/>
                    <a:pt x="317" y="0"/>
                  </a:cubicBezTo>
                  <a:close/>
                </a:path>
              </a:pathLst>
            </a:custGeom>
            <a:solidFill>
              <a:srgbClr val="FFF8F3"/>
            </a:solidFill>
            <a:ln>
              <a:noFill/>
            </a:ln>
          </p:spPr>
          <p:txBody>
            <a:bodyPr spcFirstLastPara="1" wrap="square" lIns="121900" tIns="121900" rIns="121900" bIns="121900" anchor="ctr" anchorCtr="0">
              <a:noAutofit/>
            </a:bodyPr>
            <a:lstStyle/>
            <a:p>
              <a:pPr defTabSz="1219170">
                <a:buClr>
                  <a:srgbClr val="000000"/>
                </a:buClr>
              </a:pPr>
              <a:endParaRPr sz="1867" kern="0">
                <a:solidFill>
                  <a:srgbClr val="000000"/>
                </a:solidFill>
                <a:latin typeface="Arial"/>
                <a:cs typeface="Arial"/>
                <a:sym typeface="Arial"/>
              </a:endParaRPr>
            </a:p>
          </p:txBody>
        </p:sp>
      </p:grpSp>
      <p:grpSp>
        <p:nvGrpSpPr>
          <p:cNvPr id="4" name="Group 3">
            <a:extLst>
              <a:ext uri="{FF2B5EF4-FFF2-40B4-BE49-F238E27FC236}">
                <a16:creationId xmlns:a16="http://schemas.microsoft.com/office/drawing/2014/main" id="{964DBA84-EFCC-DCC6-900A-9A3E41E3961B}"/>
              </a:ext>
            </a:extLst>
          </p:cNvPr>
          <p:cNvGrpSpPr/>
          <p:nvPr/>
        </p:nvGrpSpPr>
        <p:grpSpPr>
          <a:xfrm>
            <a:off x="1236785" y="103247"/>
            <a:ext cx="10553385" cy="6643129"/>
            <a:chOff x="0" y="0"/>
            <a:chExt cx="3955880" cy="3153902"/>
          </a:xfrm>
        </p:grpSpPr>
        <p:sp>
          <p:nvSpPr>
            <p:cNvPr id="5" name="Rounded Rectangle 1">
              <a:extLst>
                <a:ext uri="{FF2B5EF4-FFF2-40B4-BE49-F238E27FC236}">
                  <a16:creationId xmlns:a16="http://schemas.microsoft.com/office/drawing/2014/main" id="{84B32236-DB55-8FB2-3887-7A2394AFBB94}"/>
                </a:ext>
              </a:extLst>
            </p:cNvPr>
            <p:cNvSpPr/>
            <p:nvPr/>
          </p:nvSpPr>
          <p:spPr>
            <a:xfrm>
              <a:off x="19560" y="0"/>
              <a:ext cx="3936320" cy="740936"/>
            </a:xfrm>
            <a:prstGeom prst="roundRect">
              <a:avLst/>
            </a:prstGeom>
            <a:solidFill>
              <a:schemeClr val="accent2">
                <a:lumMod val="20000"/>
                <a:lumOff val="80000"/>
              </a:schemeClr>
            </a:solidFill>
            <a:ln w="25400" cap="flat" cmpd="sng" algn="ctr">
              <a:solidFill>
                <a:srgbClr val="4F81BD">
                  <a:shade val="50000"/>
                </a:srgbClr>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2800" b="1" dirty="0">
                  <a:effectLst/>
                  <a:latin typeface="+mj-lt"/>
                  <a:ea typeface="Calibri" panose="020F0502020204030204" pitchFamily="34" charset="0"/>
                  <a:cs typeface="Times New Roman" panose="02020603050405020304" pitchFamily="18" charset="0"/>
                </a:rPr>
                <a:t>Hai câu đề</a:t>
              </a:r>
            </a:p>
            <a:p>
              <a:pPr algn="just">
                <a:spcAft>
                  <a:spcPts val="800"/>
                </a:spcAft>
              </a:pPr>
              <a:r>
                <a:rPr lang="vi-VN" sz="2800" dirty="0">
                  <a:solidFill>
                    <a:srgbClr val="FFF5CC"/>
                  </a:solidFill>
                  <a:effectLst/>
                  <a:latin typeface="+mj-lt"/>
                  <a:ea typeface="Times New Roman" panose="02020603050405020304" pitchFamily="18" charset="0"/>
                  <a:cs typeface="Times New Roman" panose="02020603050405020304" pitchFamily="18" charset="0"/>
                </a:rPr>
                <a:t>Sự hoài niệm “hạc vàng” trong điển tích xưa, đồng thời cũng là sự hoài niệm vẻ đẹp đã qua không trở lại.</a:t>
              </a:r>
              <a:endParaRPr lang="en-SG" sz="2800" dirty="0">
                <a:solidFill>
                  <a:srgbClr val="FFF5CC"/>
                </a:solidFill>
                <a:effectLst/>
                <a:latin typeface="+mj-lt"/>
                <a:ea typeface="Calibri" panose="020F0502020204030204" pitchFamily="34" charset="0"/>
                <a:cs typeface="Times New Roman" panose="02020603050405020304" pitchFamily="18" charset="0"/>
              </a:endParaRPr>
            </a:p>
          </p:txBody>
        </p:sp>
        <p:sp>
          <p:nvSpPr>
            <p:cNvPr id="6" name="Rounded Rectangle 2">
              <a:extLst>
                <a:ext uri="{FF2B5EF4-FFF2-40B4-BE49-F238E27FC236}">
                  <a16:creationId xmlns:a16="http://schemas.microsoft.com/office/drawing/2014/main" id="{65C8F77E-E91F-3C67-84A3-830F837AB0A4}"/>
                </a:ext>
              </a:extLst>
            </p:cNvPr>
            <p:cNvSpPr/>
            <p:nvPr/>
          </p:nvSpPr>
          <p:spPr>
            <a:xfrm>
              <a:off x="19560" y="922111"/>
              <a:ext cx="3935730" cy="688080"/>
            </a:xfrm>
            <a:prstGeom prst="roundRect">
              <a:avLst/>
            </a:prstGeom>
            <a:solidFill>
              <a:schemeClr val="tx2">
                <a:lumMod val="20000"/>
                <a:lumOff val="80000"/>
              </a:schemeClr>
            </a:solidFill>
            <a:ln w="25400" cap="flat" cmpd="sng" algn="ctr">
              <a:solidFill>
                <a:srgbClr val="4F81BD">
                  <a:shade val="50000"/>
                </a:srgbClr>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2800" b="1" dirty="0">
                  <a:effectLst/>
                  <a:latin typeface="+mj-lt"/>
                  <a:ea typeface="Calibri" panose="020F0502020204030204" pitchFamily="34" charset="0"/>
                  <a:cs typeface="Times New Roman" panose="02020603050405020304" pitchFamily="18" charset="0"/>
                </a:rPr>
                <a:t>Hai câu thực </a:t>
              </a:r>
              <a:endParaRPr lang="en-SG" sz="2800" b="1" dirty="0">
                <a:effectLst/>
                <a:latin typeface="+mj-lt"/>
                <a:ea typeface="Calibri" panose="020F0502020204030204" pitchFamily="34" charset="0"/>
                <a:cs typeface="Times New Roman" panose="02020603050405020304" pitchFamily="18" charset="0"/>
              </a:endParaRPr>
            </a:p>
            <a:p>
              <a:pPr algn="just">
                <a:spcAft>
                  <a:spcPts val="800"/>
                </a:spcAft>
              </a:pPr>
              <a:r>
                <a:rPr lang="vi-VN" sz="2800" dirty="0">
                  <a:solidFill>
                    <a:srgbClr val="E7F5F1"/>
                  </a:solidFill>
                  <a:effectLst/>
                  <a:latin typeface="+mj-lt"/>
                  <a:ea typeface="Calibri" panose="020F0502020204030204" pitchFamily="34" charset="0"/>
                  <a:cs typeface="Times New Roman" panose="02020603050405020304" pitchFamily="18" charset="0"/>
                </a:rPr>
                <a:t>Sự hoài niệm, nuối tiếc và cảm thức về sự còn – mất, về sự hữu hạn – vô hạn</a:t>
              </a:r>
              <a:r>
                <a:rPr lang="vi-VN" sz="2800" dirty="0">
                  <a:solidFill>
                    <a:srgbClr val="E7F5F1"/>
                  </a:solidFill>
                  <a:effectLst/>
                  <a:latin typeface="+mj-lt"/>
                  <a:ea typeface="Times New Roman" panose="02020603050405020304" pitchFamily="18" charset="0"/>
                  <a:cs typeface="Times New Roman" panose="02020603050405020304" pitchFamily="18" charset="0"/>
                </a:rPr>
                <a:t> </a:t>
              </a:r>
              <a:r>
                <a:rPr lang="vi-VN" sz="2800" dirty="0">
                  <a:solidFill>
                    <a:srgbClr val="E7F5F1"/>
                  </a:solidFill>
                  <a:effectLst/>
                  <a:latin typeface="+mj-lt"/>
                  <a:ea typeface="Calibri" panose="020F0502020204030204" pitchFamily="34" charset="0"/>
                  <a:cs typeface="Times New Roman" panose="02020603050405020304" pitchFamily="18" charset="0"/>
                </a:rPr>
                <a:t>của đất trời và con người.</a:t>
              </a:r>
              <a:endParaRPr lang="en-SG" sz="2800" dirty="0">
                <a:solidFill>
                  <a:srgbClr val="E7F5F1"/>
                </a:solidFill>
                <a:effectLst/>
                <a:latin typeface="+mj-lt"/>
                <a:ea typeface="Calibri" panose="020F0502020204030204" pitchFamily="34" charset="0"/>
                <a:cs typeface="Times New Roman" panose="02020603050405020304" pitchFamily="18" charset="0"/>
              </a:endParaRPr>
            </a:p>
          </p:txBody>
        </p:sp>
        <p:sp>
          <p:nvSpPr>
            <p:cNvPr id="7" name="Down Arrow 3">
              <a:extLst>
                <a:ext uri="{FF2B5EF4-FFF2-40B4-BE49-F238E27FC236}">
                  <a16:creationId xmlns:a16="http://schemas.microsoft.com/office/drawing/2014/main" id="{C3AEBA78-8121-5589-72C6-57A8825E5141}"/>
                </a:ext>
              </a:extLst>
            </p:cNvPr>
            <p:cNvSpPr/>
            <p:nvPr/>
          </p:nvSpPr>
          <p:spPr>
            <a:xfrm>
              <a:off x="1750563" y="750841"/>
              <a:ext cx="479204" cy="161365"/>
            </a:xfrm>
            <a:prstGeom prst="downArrow">
              <a:avLst/>
            </a:prstGeom>
            <a:solidFill>
              <a:srgbClr val="4F81BD"/>
            </a:solidFill>
            <a:ln w="25400" cap="flat" cmpd="sng" algn="ctr">
              <a:solidFill>
                <a:srgbClr val="4F81BD">
                  <a:shade val="50000"/>
                </a:srgbClr>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SG" sz="3200"/>
            </a:p>
          </p:txBody>
        </p:sp>
        <p:sp>
          <p:nvSpPr>
            <p:cNvPr id="8" name="Rounded Rectangle 5">
              <a:extLst>
                <a:ext uri="{FF2B5EF4-FFF2-40B4-BE49-F238E27FC236}">
                  <a16:creationId xmlns:a16="http://schemas.microsoft.com/office/drawing/2014/main" id="{A78EF4E5-A1F4-AA3F-7195-C7419E7CFE4F}"/>
                </a:ext>
              </a:extLst>
            </p:cNvPr>
            <p:cNvSpPr/>
            <p:nvPr/>
          </p:nvSpPr>
          <p:spPr>
            <a:xfrm>
              <a:off x="14670" y="1787971"/>
              <a:ext cx="3935730" cy="534658"/>
            </a:xfrm>
            <a:prstGeom prst="roundRect">
              <a:avLst/>
            </a:prstGeom>
            <a:solidFill>
              <a:schemeClr val="accent4">
                <a:lumMod val="20000"/>
                <a:lumOff val="80000"/>
              </a:schemeClr>
            </a:solidFill>
            <a:ln w="25400" cap="flat" cmpd="sng" algn="ctr">
              <a:solidFill>
                <a:srgbClr val="4F81BD">
                  <a:shade val="50000"/>
                </a:srgbClr>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2800" b="1" dirty="0">
                  <a:effectLst/>
                  <a:latin typeface="+mj-lt"/>
                  <a:ea typeface="Calibri" panose="020F0502020204030204" pitchFamily="34" charset="0"/>
                  <a:cs typeface="Times New Roman" panose="02020603050405020304" pitchFamily="18" charset="0"/>
                </a:rPr>
                <a:t>Hai câu luận </a:t>
              </a:r>
              <a:endParaRPr lang="en-SG" sz="2800" b="1" dirty="0">
                <a:effectLst/>
                <a:latin typeface="+mj-lt"/>
                <a:ea typeface="Calibri" panose="020F0502020204030204" pitchFamily="34" charset="0"/>
                <a:cs typeface="Times New Roman" panose="02020603050405020304" pitchFamily="18" charset="0"/>
              </a:endParaRPr>
            </a:p>
            <a:p>
              <a:pPr>
                <a:spcAft>
                  <a:spcPts val="800"/>
                </a:spcAft>
              </a:pPr>
              <a:r>
                <a:rPr lang="vi-VN" sz="2800" dirty="0">
                  <a:solidFill>
                    <a:srgbClr val="FFDACC"/>
                  </a:solidFill>
                  <a:effectLst/>
                  <a:latin typeface="+mj-lt"/>
                  <a:ea typeface="Calibri" panose="020F0502020204030204" pitchFamily="34" charset="0"/>
                  <a:cs typeface="Times New Roman" panose="02020603050405020304" pitchFamily="18" charset="0"/>
                </a:rPr>
                <a:t>Đặc tả phong cảnh nhìn từ lầu Hoàng Hạc, qua đó gửi gắm cảm xúc.</a:t>
              </a:r>
              <a:endParaRPr lang="en-SG" sz="2800" dirty="0">
                <a:solidFill>
                  <a:srgbClr val="FFDACC"/>
                </a:solidFill>
                <a:effectLst/>
                <a:latin typeface="+mj-lt"/>
                <a:ea typeface="Calibri" panose="020F0502020204030204" pitchFamily="34" charset="0"/>
                <a:cs typeface="Times New Roman" panose="02020603050405020304" pitchFamily="18" charset="0"/>
              </a:endParaRPr>
            </a:p>
          </p:txBody>
        </p:sp>
        <p:sp>
          <p:nvSpPr>
            <p:cNvPr id="9" name="Rounded Rectangle 11">
              <a:extLst>
                <a:ext uri="{FF2B5EF4-FFF2-40B4-BE49-F238E27FC236}">
                  <a16:creationId xmlns:a16="http://schemas.microsoft.com/office/drawing/2014/main" id="{A0B4CE80-70F3-141A-B042-2837D060E008}"/>
                </a:ext>
              </a:extLst>
            </p:cNvPr>
            <p:cNvSpPr/>
            <p:nvPr/>
          </p:nvSpPr>
          <p:spPr>
            <a:xfrm>
              <a:off x="0" y="2518267"/>
              <a:ext cx="3935730" cy="635635"/>
            </a:xfrm>
            <a:prstGeom prst="roundRect">
              <a:avLst/>
            </a:prstGeom>
            <a:solidFill>
              <a:schemeClr val="accent6"/>
            </a:solidFill>
            <a:ln w="25400" cap="flat" cmpd="sng" algn="ctr">
              <a:solidFill>
                <a:srgbClr val="4F81BD">
                  <a:shade val="50000"/>
                </a:srgbClr>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pPr algn="ctr">
                <a:spcAft>
                  <a:spcPts val="800"/>
                </a:spcAft>
              </a:pPr>
              <a:r>
                <a:rPr lang="vi-VN" sz="2800" b="1" dirty="0">
                  <a:effectLst/>
                  <a:latin typeface="+mj-lt"/>
                  <a:ea typeface="Calibri" panose="020F0502020204030204" pitchFamily="34" charset="0"/>
                  <a:cs typeface="Times New Roman" panose="02020603050405020304" pitchFamily="18" charset="0"/>
                </a:rPr>
                <a:t>Hai câu kết </a:t>
              </a:r>
            </a:p>
            <a:p>
              <a:pPr algn="just">
                <a:spcAft>
                  <a:spcPts val="800"/>
                </a:spcAft>
              </a:pPr>
              <a:r>
                <a:rPr lang="vi-VN" sz="2800" dirty="0">
                  <a:solidFill>
                    <a:srgbClr val="FFF9F5"/>
                  </a:solidFill>
                  <a:effectLst/>
                  <a:latin typeface="+mj-lt"/>
                  <a:ea typeface="Times New Roman" panose="02020603050405020304" pitchFamily="18" charset="0"/>
                  <a:cs typeface="Times New Roman" panose="02020603050405020304" pitchFamily="18" charset="0"/>
                </a:rPr>
                <a:t>Tâm trạng buồn</a:t>
              </a:r>
              <a:r>
                <a:rPr lang="en-GB" sz="2800" dirty="0">
                  <a:solidFill>
                    <a:srgbClr val="FFF9F5"/>
                  </a:solidFill>
                  <a:effectLst/>
                  <a:latin typeface="+mj-lt"/>
                  <a:ea typeface="Times New Roman" panose="02020603050405020304" pitchFamily="18" charset="0"/>
                  <a:cs typeface="Times New Roman" panose="02020603050405020304" pitchFamily="18" charset="0"/>
                </a:rPr>
                <a:t>,</a:t>
              </a:r>
              <a:r>
                <a:rPr lang="vi-VN" sz="2800" dirty="0">
                  <a:solidFill>
                    <a:srgbClr val="FFF9F5"/>
                  </a:solidFill>
                  <a:effectLst/>
                  <a:latin typeface="+mj-lt"/>
                  <a:ea typeface="Times New Roman" panose="02020603050405020304" pitchFamily="18" charset="0"/>
                  <a:cs typeface="Times New Roman" panose="02020603050405020304" pitchFamily="18" charset="0"/>
                </a:rPr>
                <a:t> cô đơn, nhớ quê hương da diết.</a:t>
              </a:r>
              <a:endParaRPr lang="en-SG" sz="2800" dirty="0">
                <a:solidFill>
                  <a:srgbClr val="FFF9F5"/>
                </a:solidFill>
                <a:effectLst/>
                <a:latin typeface="+mj-lt"/>
                <a:ea typeface="Calibri" panose="020F0502020204030204" pitchFamily="34" charset="0"/>
                <a:cs typeface="Times New Roman" panose="02020603050405020304" pitchFamily="18" charset="0"/>
              </a:endParaRPr>
            </a:p>
          </p:txBody>
        </p:sp>
        <p:sp>
          <p:nvSpPr>
            <p:cNvPr id="10" name="Down Arrow 12">
              <a:extLst>
                <a:ext uri="{FF2B5EF4-FFF2-40B4-BE49-F238E27FC236}">
                  <a16:creationId xmlns:a16="http://schemas.microsoft.com/office/drawing/2014/main" id="{E0BF8BE5-808A-4E59-AD15-0D32283C4E36}"/>
                </a:ext>
              </a:extLst>
            </p:cNvPr>
            <p:cNvSpPr/>
            <p:nvPr/>
          </p:nvSpPr>
          <p:spPr>
            <a:xfrm>
              <a:off x="1750563" y="1625248"/>
              <a:ext cx="478790" cy="161290"/>
            </a:xfrm>
            <a:prstGeom prst="downArrow">
              <a:avLst/>
            </a:prstGeom>
            <a:solidFill>
              <a:srgbClr val="4F81BD"/>
            </a:solidFill>
            <a:ln w="25400" cap="flat" cmpd="sng" algn="ctr">
              <a:solidFill>
                <a:srgbClr val="4F81BD">
                  <a:shade val="50000"/>
                </a:srgbClr>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SG" sz="3200"/>
            </a:p>
          </p:txBody>
        </p:sp>
        <p:sp>
          <p:nvSpPr>
            <p:cNvPr id="11" name="Down Arrow 13">
              <a:extLst>
                <a:ext uri="{FF2B5EF4-FFF2-40B4-BE49-F238E27FC236}">
                  <a16:creationId xmlns:a16="http://schemas.microsoft.com/office/drawing/2014/main" id="{4D8882C8-DDD6-22CA-B1CE-6B06FE7A758A}"/>
                </a:ext>
              </a:extLst>
            </p:cNvPr>
            <p:cNvSpPr/>
            <p:nvPr/>
          </p:nvSpPr>
          <p:spPr>
            <a:xfrm>
              <a:off x="1750563" y="2337343"/>
              <a:ext cx="478790" cy="161290"/>
            </a:xfrm>
            <a:prstGeom prst="downArrow">
              <a:avLst/>
            </a:prstGeom>
            <a:solidFill>
              <a:srgbClr val="4F81BD"/>
            </a:solidFill>
            <a:ln w="25400" cap="flat" cmpd="sng" algn="ctr">
              <a:solidFill>
                <a:srgbClr val="4F81BD">
                  <a:shade val="50000"/>
                </a:srgbClr>
              </a:solidFill>
              <a:prstDash val="solid"/>
            </a:ln>
            <a:effectLst/>
          </p:spPr>
          <p:txBody>
            <a:bodyPr rot="0" spcFirstLastPara="0" vert="horz" wrap="square" lIns="91440" tIns="45720" rIns="91440" bIns="45720" numCol="1" spcCol="0" rtlCol="0" fromWordArt="0" anchor="ctr" anchorCtr="0" forceAA="0" compatLnSpc="1">
              <a:prstTxWarp prst="textNoShape">
                <a:avLst/>
              </a:prstTxWarp>
              <a:noAutofit/>
            </a:bodyPr>
            <a:lstStyle/>
            <a:p>
              <a:endParaRPr lang="en-SG" sz="3200"/>
            </a:p>
          </p:txBody>
        </p:sp>
      </p:grpSp>
      <p:pic>
        <p:nvPicPr>
          <p:cNvPr id="21" name="Picture 20">
            <a:extLst>
              <a:ext uri="{FF2B5EF4-FFF2-40B4-BE49-F238E27FC236}">
                <a16:creationId xmlns:a16="http://schemas.microsoft.com/office/drawing/2014/main" id="{E2BF3367-753A-B181-6F55-210AC0515EDA}"/>
              </a:ext>
            </a:extLst>
          </p:cNvPr>
          <p:cNvPicPr>
            <a:picLocks noChangeAspect="1"/>
          </p:cNvPicPr>
          <p:nvPr/>
        </p:nvPicPr>
        <p:blipFill rotWithShape="1">
          <a:blip r:embed="rId13"/>
          <a:srcRect t="-1728" r="42191" b="-1"/>
          <a:stretch/>
        </p:blipFill>
        <p:spPr>
          <a:xfrm flipH="1">
            <a:off x="11132212" y="4124749"/>
            <a:ext cx="2326069" cy="2857713"/>
          </a:xfrm>
          <a:prstGeom prst="rect">
            <a:avLst/>
          </a:prstGeom>
        </p:spPr>
      </p:pic>
      <p:sp>
        <p:nvSpPr>
          <p:cNvPr id="3" name="TextBox 2">
            <a:extLst>
              <a:ext uri="{FF2B5EF4-FFF2-40B4-BE49-F238E27FC236}">
                <a16:creationId xmlns:a16="http://schemas.microsoft.com/office/drawing/2014/main" id="{823068DF-06E7-8FEB-FB56-22B6C8C5FD81}"/>
              </a:ext>
            </a:extLst>
          </p:cNvPr>
          <p:cNvSpPr txBox="1"/>
          <p:nvPr/>
        </p:nvSpPr>
        <p:spPr>
          <a:xfrm>
            <a:off x="1387219" y="590543"/>
            <a:ext cx="10244276" cy="954107"/>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Sự hoài niệm “hạc vàng” trong điển tích xưa, đồng thời cũng là sự hoài niệm vẻ đẹp đã qua không trở lại.</a:t>
            </a:r>
            <a:endParaRPr kumimoji="0" lang="en-SG" sz="2800" b="0" i="0" u="none" strike="noStrike" kern="120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endParaRPr>
          </a:p>
        </p:txBody>
      </p:sp>
      <p:sp>
        <p:nvSpPr>
          <p:cNvPr id="25" name="TextBox 24">
            <a:extLst>
              <a:ext uri="{FF2B5EF4-FFF2-40B4-BE49-F238E27FC236}">
                <a16:creationId xmlns:a16="http://schemas.microsoft.com/office/drawing/2014/main" id="{1F9E1F9E-E44E-4A2C-9CC3-FDFC07F5E74F}"/>
              </a:ext>
            </a:extLst>
          </p:cNvPr>
          <p:cNvSpPr txBox="1"/>
          <p:nvPr/>
        </p:nvSpPr>
        <p:spPr>
          <a:xfrm>
            <a:off x="1335031" y="2570087"/>
            <a:ext cx="10345620" cy="954107"/>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vi-VN" sz="2800" b="0" i="0" u="none" strike="noStrike" kern="1200" cap="none" spc="0" normalizeH="0" baseline="0" noProof="0" dirty="0">
                <a:ln>
                  <a:noFill/>
                </a:ln>
                <a:effectLst/>
                <a:uLnTx/>
                <a:uFillTx/>
                <a:latin typeface="Times New Roman" panose="02020603050405020304" pitchFamily="18" charset="0"/>
                <a:ea typeface="Calibri" panose="020F0502020204030204" pitchFamily="34" charset="0"/>
                <a:cs typeface="Times New Roman" panose="02020603050405020304" pitchFamily="18" charset="0"/>
              </a:rPr>
              <a:t>Sự hoài niệm, nuối tiếc và cảm thức về sự còn – mất, về sự hữu hạn – vô hạn</a:t>
            </a:r>
            <a:r>
              <a:rPr kumimoji="0" lang="vi-VN" sz="2800" b="0" i="0" u="none" strike="noStrike" kern="1200" cap="none" spc="0" normalizeH="0" baseline="0" noProof="0" dirty="0">
                <a:ln>
                  <a:noFill/>
                </a:ln>
                <a:effectLst/>
                <a:uLnTx/>
                <a:uFillTx/>
                <a:latin typeface="Times New Roman" panose="02020603050405020304" pitchFamily="18" charset="0"/>
                <a:ea typeface="Times New Roman" panose="02020603050405020304" pitchFamily="18" charset="0"/>
                <a:cs typeface="Times New Roman" panose="02020603050405020304" pitchFamily="18" charset="0"/>
              </a:rPr>
              <a:t> </a:t>
            </a:r>
            <a:r>
              <a:rPr kumimoji="0" lang="vi-VN" sz="2800" b="0" i="0" u="none" strike="noStrike" kern="1200" cap="none" spc="0" normalizeH="0" baseline="0" noProof="0" dirty="0">
                <a:ln>
                  <a:noFill/>
                </a:ln>
                <a:effectLst/>
                <a:uLnTx/>
                <a:uFillTx/>
                <a:latin typeface="Times New Roman" panose="02020603050405020304" pitchFamily="18" charset="0"/>
                <a:ea typeface="Calibri" panose="020F0502020204030204" pitchFamily="34" charset="0"/>
                <a:cs typeface="Times New Roman" panose="02020603050405020304" pitchFamily="18" charset="0"/>
              </a:rPr>
              <a:t>của đất trời và con người.</a:t>
            </a:r>
            <a:endParaRPr kumimoji="0" lang="en-SG" sz="2800" b="0" i="0" u="none" strike="noStrike" kern="1200" cap="none" spc="0" normalizeH="0" baseline="0" noProof="0" dirty="0">
              <a:ln>
                <a:noFill/>
              </a:ln>
              <a:effectLst/>
              <a:uLnTx/>
              <a:uFillTx/>
              <a:latin typeface="Arial"/>
              <a:ea typeface="Calibri" panose="020F0502020204030204" pitchFamily="34" charset="0"/>
              <a:cs typeface="Times New Roman" panose="02020603050405020304" pitchFamily="18" charset="0"/>
            </a:endParaRPr>
          </a:p>
        </p:txBody>
      </p:sp>
      <p:sp>
        <p:nvSpPr>
          <p:cNvPr id="27" name="TextBox 26">
            <a:extLst>
              <a:ext uri="{FF2B5EF4-FFF2-40B4-BE49-F238E27FC236}">
                <a16:creationId xmlns:a16="http://schemas.microsoft.com/office/drawing/2014/main" id="{B104DB19-9C15-0DCF-E0AD-A378B79B9A69}"/>
              </a:ext>
            </a:extLst>
          </p:cNvPr>
          <p:cNvSpPr txBox="1"/>
          <p:nvPr/>
        </p:nvSpPr>
        <p:spPr>
          <a:xfrm>
            <a:off x="1372593" y="4367566"/>
            <a:ext cx="10028102" cy="523220"/>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800"/>
              </a:spcAft>
              <a:buClrTx/>
              <a:buSzTx/>
              <a:buFontTx/>
              <a:buNone/>
              <a:tabLst/>
              <a:defRPr/>
            </a:pPr>
            <a:r>
              <a:rPr kumimoji="0" 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rPr>
              <a:t>Đặc tả phong cảnh nhìn từ lầu Hoàng Hạc, qua đó gửi gắm cảm xúc.</a:t>
            </a:r>
            <a:endParaRPr kumimoji="0" lang="en-SG" sz="2800" b="0" i="0" u="none" strike="noStrike" kern="120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endParaRPr>
          </a:p>
        </p:txBody>
      </p:sp>
      <p:sp>
        <p:nvSpPr>
          <p:cNvPr id="29" name="TextBox 28">
            <a:extLst>
              <a:ext uri="{FF2B5EF4-FFF2-40B4-BE49-F238E27FC236}">
                <a16:creationId xmlns:a16="http://schemas.microsoft.com/office/drawing/2014/main" id="{B6CB5CA1-5B54-A5C5-20D1-6C1B63DED155}"/>
              </a:ext>
            </a:extLst>
          </p:cNvPr>
          <p:cNvSpPr txBox="1"/>
          <p:nvPr/>
        </p:nvSpPr>
        <p:spPr>
          <a:xfrm>
            <a:off x="3349205" y="6038286"/>
            <a:ext cx="7103660" cy="523220"/>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Tx/>
              <a:buSzTx/>
              <a:buFontTx/>
              <a:buNone/>
              <a:tabLst/>
              <a:defRPr/>
            </a:pPr>
            <a:r>
              <a:rPr kumimoji="0" 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Tâm trạng buồn</a:t>
            </a:r>
            <a:r>
              <a:rPr kumimoji="0" lang="en-GB" sz="2800" b="0" i="0" u="none" strike="noStrike" kern="1200" cap="none" spc="0" normalizeH="0" baseline="0" noProof="0" dirty="0">
                <a:ln>
                  <a:noFill/>
                </a:ln>
                <a:solidFill>
                  <a:srgbClr val="000000"/>
                </a:solidFill>
                <a:effectLst/>
                <a:uLnTx/>
                <a:uFillTx/>
                <a:latin typeface="Arial"/>
                <a:ea typeface="Times New Roman" panose="02020603050405020304" pitchFamily="18" charset="0"/>
                <a:cs typeface="Times New Roman" panose="02020603050405020304" pitchFamily="18" charset="0"/>
              </a:rPr>
              <a:t>,</a:t>
            </a:r>
            <a:r>
              <a:rPr kumimoji="0" lang="vi-VN" sz="2800" b="0"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rPr>
              <a:t> cô đơn, nhớ quê hương da diết.</a:t>
            </a:r>
            <a:endParaRPr kumimoji="0" lang="en-SG" sz="2800" b="0" i="0" u="none" strike="noStrike" kern="120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317550860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16" presetClass="entr" presetSubtype="21" fill="hold" grpId="0" nodeType="clickEffect">
                                  <p:stCondLst>
                                    <p:cond delay="0"/>
                                  </p:stCondLst>
                                  <p:childTnLst>
                                    <p:set>
                                      <p:cBhvr>
                                        <p:cTn id="11" dur="1" fill="hold">
                                          <p:stCondLst>
                                            <p:cond delay="0"/>
                                          </p:stCondLst>
                                        </p:cTn>
                                        <p:tgtEl>
                                          <p:spTgt spid="25"/>
                                        </p:tgtEl>
                                        <p:attrNameLst>
                                          <p:attrName>style.visibility</p:attrName>
                                        </p:attrNameLst>
                                      </p:cBhvr>
                                      <p:to>
                                        <p:strVal val="visible"/>
                                      </p:to>
                                    </p:set>
                                    <p:animEffect transition="in" filter="barn(inVertical)">
                                      <p:cBhvr>
                                        <p:cTn id="12" dur="500"/>
                                        <p:tgtEl>
                                          <p:spTgt spid="25"/>
                                        </p:tgtEl>
                                      </p:cBhvr>
                                    </p:animEffect>
                                  </p:childTnLst>
                                </p:cTn>
                              </p:par>
                            </p:childTnLst>
                          </p:cTn>
                        </p:par>
                      </p:childTnLst>
                    </p:cTn>
                  </p:par>
                  <p:par>
                    <p:cTn id="13" fill="hold">
                      <p:stCondLst>
                        <p:cond delay="indefinite"/>
                      </p:stCondLst>
                      <p:childTnLst>
                        <p:par>
                          <p:cTn id="14" fill="hold">
                            <p:stCondLst>
                              <p:cond delay="0"/>
                            </p:stCondLst>
                            <p:childTnLst>
                              <p:par>
                                <p:cTn id="15" presetID="16" presetClass="entr" presetSubtype="21" fill="hold" grpId="0" nodeType="clickEffect">
                                  <p:stCondLst>
                                    <p:cond delay="0"/>
                                  </p:stCondLst>
                                  <p:childTnLst>
                                    <p:set>
                                      <p:cBhvr>
                                        <p:cTn id="16" dur="1" fill="hold">
                                          <p:stCondLst>
                                            <p:cond delay="0"/>
                                          </p:stCondLst>
                                        </p:cTn>
                                        <p:tgtEl>
                                          <p:spTgt spid="27"/>
                                        </p:tgtEl>
                                        <p:attrNameLst>
                                          <p:attrName>style.visibility</p:attrName>
                                        </p:attrNameLst>
                                      </p:cBhvr>
                                      <p:to>
                                        <p:strVal val="visible"/>
                                      </p:to>
                                    </p:set>
                                    <p:animEffect transition="in" filter="barn(inVertical)">
                                      <p:cBhvr>
                                        <p:cTn id="17" dur="500"/>
                                        <p:tgtEl>
                                          <p:spTgt spid="27"/>
                                        </p:tgtEl>
                                      </p:cBhvr>
                                    </p:animEffect>
                                  </p:childTnLst>
                                </p:cTn>
                              </p:par>
                            </p:childTnLst>
                          </p:cTn>
                        </p:par>
                      </p:childTnLst>
                    </p:cTn>
                  </p:par>
                  <p:par>
                    <p:cTn id="18" fill="hold">
                      <p:stCondLst>
                        <p:cond delay="indefinite"/>
                      </p:stCondLst>
                      <p:childTnLst>
                        <p:par>
                          <p:cTn id="19" fill="hold">
                            <p:stCondLst>
                              <p:cond delay="0"/>
                            </p:stCondLst>
                            <p:childTnLst>
                              <p:par>
                                <p:cTn id="20" presetID="16" presetClass="entr" presetSubtype="21" fill="hold" grpId="0" nodeType="clickEffect">
                                  <p:stCondLst>
                                    <p:cond delay="0"/>
                                  </p:stCondLst>
                                  <p:childTnLst>
                                    <p:set>
                                      <p:cBhvr>
                                        <p:cTn id="21" dur="1" fill="hold">
                                          <p:stCondLst>
                                            <p:cond delay="0"/>
                                          </p:stCondLst>
                                        </p:cTn>
                                        <p:tgtEl>
                                          <p:spTgt spid="29"/>
                                        </p:tgtEl>
                                        <p:attrNameLst>
                                          <p:attrName>style.visibility</p:attrName>
                                        </p:attrNameLst>
                                      </p:cBhvr>
                                      <p:to>
                                        <p:strVal val="visible"/>
                                      </p:to>
                                    </p:set>
                                    <p:animEffect transition="in" filter="barn(inVertical)">
                                      <p:cBhvr>
                                        <p:cTn id="22"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5" grpId="0"/>
      <p:bldP spid="27" grpId="0"/>
      <p:bldP spid="29" grpId="0"/>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4"/>
          <a:srcRect l="75468" t="28111" r="-213" b="26538"/>
          <a:stretch>
            <a:fillRect/>
          </a:stretch>
        </p:blipFill>
        <p:spPr>
          <a:xfrm>
            <a:off x="7803713" y="2183992"/>
            <a:ext cx="1109129" cy="1143446"/>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4"/>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0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b. </a:t>
            </a:r>
            <a:r>
              <a:rPr kumimoji="0" lang="en-US" altLang="zh-CN" sz="40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Tác</a:t>
            </a:r>
            <a:r>
              <a:rPr kumimoji="0" lang="en-US" altLang="zh-CN" sz="40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a:t>
            </a:r>
            <a:r>
              <a:rPr kumimoji="0" lang="en-US" altLang="zh-CN" sz="40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phẩm</a:t>
            </a:r>
            <a:endParaRPr kumimoji="0" lang="en-US" altLang="zh-CN" sz="40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pic>
        <p:nvPicPr>
          <p:cNvPr id="2" name="Picture 1" descr="A painting of a pagoda&#10;&#10;Description automatically generated">
            <a:extLst>
              <a:ext uri="{FF2B5EF4-FFF2-40B4-BE49-F238E27FC236}">
                <a16:creationId xmlns:a16="http://schemas.microsoft.com/office/drawing/2014/main" id="{72A0A197-AFA5-3DA4-4D28-3FB089C27B3B}"/>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2983174" y="227979"/>
            <a:ext cx="6519937" cy="8534104"/>
          </a:xfrm>
          <a:prstGeom prst="rect">
            <a:avLst/>
          </a:prstGeom>
        </p:spPr>
      </p:pic>
      <p:pic>
        <p:nvPicPr>
          <p:cNvPr id="3" name="Picture 2">
            <a:extLst>
              <a:ext uri="{FF2B5EF4-FFF2-40B4-BE49-F238E27FC236}">
                <a16:creationId xmlns:a16="http://schemas.microsoft.com/office/drawing/2014/main" id="{F54B930C-23D5-C5A1-C2B8-4B8122E5D6BD}"/>
              </a:ext>
            </a:extLst>
          </p:cNvPr>
          <p:cNvPicPr>
            <a:picLocks noChangeAspect="1"/>
          </p:cNvPicPr>
          <p:nvPr/>
        </p:nvPicPr>
        <p:blipFill rotWithShape="1">
          <a:blip r:embed="rId8"/>
          <a:srcRect t="-1728" r="42191" b="-1"/>
          <a:stretch/>
        </p:blipFill>
        <p:spPr>
          <a:xfrm>
            <a:off x="2631994" y="3379692"/>
            <a:ext cx="2975416" cy="3655473"/>
          </a:xfrm>
          <a:prstGeom prst="rect">
            <a:avLst/>
          </a:prstGeom>
        </p:spPr>
      </p:pic>
      <p:sp>
        <p:nvSpPr>
          <p:cNvPr id="4" name="Google Shape;2224;p41">
            <a:extLst>
              <a:ext uri="{FF2B5EF4-FFF2-40B4-BE49-F238E27FC236}">
                <a16:creationId xmlns:a16="http://schemas.microsoft.com/office/drawing/2014/main" id="{4F0DCE76-1EB9-341E-2D2E-21B70EE7C458}"/>
              </a:ext>
            </a:extLst>
          </p:cNvPr>
          <p:cNvSpPr/>
          <p:nvPr/>
        </p:nvSpPr>
        <p:spPr>
          <a:xfrm>
            <a:off x="3864449" y="1217423"/>
            <a:ext cx="4937756" cy="1114303"/>
          </a:xfrm>
          <a:prstGeom prst="roundRect">
            <a:avLst>
              <a:gd name="adj" fmla="val 16667"/>
            </a:avLst>
          </a:prstGeom>
          <a:solidFill>
            <a:srgbClr val="FFC000"/>
          </a:solidFill>
          <a:ln>
            <a:noFill/>
          </a:ln>
        </p:spPr>
        <p:txBody>
          <a:bodyPr spcFirstLastPara="1" wrap="square" lIns="121900" tIns="121900" rIns="121900" bIns="121900" anchor="ctr" anchorCtr="0">
            <a:noAutofit/>
          </a:bodyPr>
          <a:lstStyle/>
          <a:p>
            <a:pPr lvl="0" algn="ctr" defTabSz="1219140">
              <a:spcAft>
                <a:spcPts val="1333"/>
              </a:spcAft>
              <a:buClr>
                <a:srgbClr val="000000"/>
              </a:buClr>
              <a:defRPr/>
            </a:pPr>
            <a:r>
              <a:rPr lang="vi-VN" sz="3200" b="1" dirty="0">
                <a:latin typeface="+mj-lt"/>
              </a:rPr>
              <a:t>Bố cục bốn câu đầu – bốn câu cuối</a:t>
            </a:r>
            <a:endParaRPr kumimoji="0" lang="en-US" sz="49600" b="1" i="1" u="none" strike="noStrike" kern="0" cap="none" spc="0" normalizeH="0" baseline="0" noProof="0" dirty="0">
              <a:ln>
                <a:noFill/>
              </a:ln>
              <a:solidFill>
                <a:prstClr val="white"/>
              </a:solidFill>
              <a:effectLst/>
              <a:uLnTx/>
              <a:uFillTx/>
              <a:latin typeface="+mj-lt"/>
              <a:ea typeface="Calibri" panose="020F0502020204030204" pitchFamily="34" charset="0"/>
              <a:cs typeface="Times New Roman" panose="02020603050405020304" pitchFamily="18" charset="0"/>
              <a:sym typeface="Arial"/>
            </a:endParaRPr>
          </a:p>
        </p:txBody>
      </p:sp>
      <p:sp>
        <p:nvSpPr>
          <p:cNvPr id="5" name="Google Shape;2227;p41">
            <a:extLst>
              <a:ext uri="{FF2B5EF4-FFF2-40B4-BE49-F238E27FC236}">
                <a16:creationId xmlns:a16="http://schemas.microsoft.com/office/drawing/2014/main" id="{87937DF3-56AD-55A0-E37D-287ABCE6CA66}"/>
              </a:ext>
            </a:extLst>
          </p:cNvPr>
          <p:cNvSpPr txBox="1"/>
          <p:nvPr/>
        </p:nvSpPr>
        <p:spPr>
          <a:xfrm>
            <a:off x="-166748" y="4369136"/>
            <a:ext cx="4211591" cy="836400"/>
          </a:xfrm>
          <a:prstGeom prst="rect">
            <a:avLst/>
          </a:prstGeom>
          <a:noFill/>
          <a:ln>
            <a:noFill/>
          </a:ln>
        </p:spPr>
        <p:txBody>
          <a:bodyPr spcFirstLastPara="1" wrap="square" lIns="121900" tIns="121900" rIns="121900" bIns="121900" anchor="ctr" anchorCtr="0">
            <a:noAutofit/>
          </a:bodyPr>
          <a:lstStyle/>
          <a:p>
            <a:pPr lvl="0" algn="ctr" defTabSz="914377"/>
            <a:r>
              <a:rPr lang="vi-VN" sz="3200" b="1" dirty="0">
                <a:solidFill>
                  <a:schemeClr val="bg1"/>
                </a:solidFill>
                <a:highlight>
                  <a:srgbClr val="008080"/>
                </a:highlight>
                <a:latin typeface="+mj-lt"/>
              </a:rPr>
              <a:t>Bốn câu đầu: </a:t>
            </a:r>
            <a:endParaRPr lang="en-US" sz="3200" b="1" dirty="0">
              <a:solidFill>
                <a:schemeClr val="bg1"/>
              </a:solidFill>
              <a:highlight>
                <a:srgbClr val="008080"/>
              </a:highlight>
              <a:latin typeface="+mj-lt"/>
            </a:endParaRPr>
          </a:p>
          <a:p>
            <a:pPr lvl="0" algn="ctr" defTabSz="914377"/>
            <a:r>
              <a:rPr lang="vi-VN" sz="3200" dirty="0">
                <a:latin typeface="+mj-lt"/>
              </a:rPr>
              <a:t>Cảm xúc hoài cổ và những chiêm nghiệm đầy tiếc nuối về mối quan hệ giữa còn – mất, vô cùng – hữu hạn, bất biến – vô thường.</a:t>
            </a:r>
            <a:endParaRPr kumimoji="0" lang="en-SG" sz="148100" b="0" i="0" u="none" strike="noStrike" kern="1200" cap="none" spc="0" normalizeH="0" baseline="0" noProof="0" dirty="0">
              <a:ln>
                <a:noFill/>
              </a:ln>
              <a:solidFill>
                <a:srgbClr val="E7E6E6">
                  <a:lumMod val="10000"/>
                </a:srgbClr>
              </a:solidFill>
              <a:effectLst/>
              <a:uLnTx/>
              <a:uFillTx/>
              <a:latin typeface="+mj-lt"/>
              <a:ea typeface="等线" panose="020F0502020204030204"/>
              <a:cs typeface="Times New Roman" panose="02020603050405020304" pitchFamily="18" charset="0"/>
              <a:sym typeface="Arial"/>
            </a:endParaRPr>
          </a:p>
        </p:txBody>
      </p:sp>
      <p:sp>
        <p:nvSpPr>
          <p:cNvPr id="6" name="Google Shape;2230;p41">
            <a:extLst>
              <a:ext uri="{FF2B5EF4-FFF2-40B4-BE49-F238E27FC236}">
                <a16:creationId xmlns:a16="http://schemas.microsoft.com/office/drawing/2014/main" id="{05CFF1AE-9724-6F0E-416D-2568751BD736}"/>
              </a:ext>
            </a:extLst>
          </p:cNvPr>
          <p:cNvSpPr txBox="1"/>
          <p:nvPr/>
        </p:nvSpPr>
        <p:spPr>
          <a:xfrm>
            <a:off x="8597507" y="4369136"/>
            <a:ext cx="3704346" cy="836400"/>
          </a:xfrm>
          <a:prstGeom prst="rect">
            <a:avLst/>
          </a:prstGeom>
          <a:noFill/>
          <a:ln>
            <a:noFill/>
          </a:ln>
        </p:spPr>
        <p:txBody>
          <a:bodyPr spcFirstLastPara="1" wrap="square" lIns="121900" tIns="121900" rIns="121900" bIns="121900" anchor="ctr" anchorCtr="0">
            <a:noAutofit/>
          </a:bodyPr>
          <a:lstStyle/>
          <a:p>
            <a:pPr lvl="0" algn="ctr"/>
            <a:r>
              <a:rPr lang="vi-VN" sz="3200" b="1" dirty="0">
                <a:solidFill>
                  <a:schemeClr val="bg1"/>
                </a:solidFill>
                <a:highlight>
                  <a:srgbClr val="800080"/>
                </a:highlight>
                <a:latin typeface="+mj-lt"/>
              </a:rPr>
              <a:t>Bốn câu cuối: </a:t>
            </a:r>
            <a:endParaRPr lang="en-US" sz="3200" b="1" dirty="0">
              <a:solidFill>
                <a:schemeClr val="bg1"/>
              </a:solidFill>
              <a:highlight>
                <a:srgbClr val="800080"/>
              </a:highlight>
              <a:latin typeface="+mj-lt"/>
            </a:endParaRPr>
          </a:p>
          <a:p>
            <a:pPr lvl="0" algn="ctr"/>
            <a:r>
              <a:rPr lang="vi-VN" sz="3200" dirty="0">
                <a:latin typeface="+mj-lt"/>
              </a:rPr>
              <a:t>Phong cảnh lầu Hoàng Hạc lúc hoàng hôn; cảnh ngộ cô đơn của thực tại và nỗi niềm thương nhớ quê hương.</a:t>
            </a:r>
            <a:endParaRPr kumimoji="0" lang="en-SG" sz="8000" b="0" i="0" u="none" strike="noStrike" kern="1200" cap="none" spc="0" normalizeH="0" baseline="0" noProof="0" dirty="0">
              <a:ln>
                <a:noFill/>
              </a:ln>
              <a:solidFill>
                <a:prstClr val="black"/>
              </a:solidFill>
              <a:effectLst/>
              <a:uLnTx/>
              <a:uFillTx/>
              <a:latin typeface="+mj-lt"/>
              <a:ea typeface="等线" panose="020F0502020204030204"/>
              <a:cs typeface="Arial"/>
            </a:endParaRPr>
          </a:p>
        </p:txBody>
      </p:sp>
      <p:sp>
        <p:nvSpPr>
          <p:cNvPr id="7" name="Google Shape;2240;p41">
            <a:extLst>
              <a:ext uri="{FF2B5EF4-FFF2-40B4-BE49-F238E27FC236}">
                <a16:creationId xmlns:a16="http://schemas.microsoft.com/office/drawing/2014/main" id="{097350ED-B64A-9C48-37AA-82CB0D01ED50}"/>
              </a:ext>
            </a:extLst>
          </p:cNvPr>
          <p:cNvSpPr/>
          <p:nvPr/>
        </p:nvSpPr>
        <p:spPr>
          <a:xfrm>
            <a:off x="1681811" y="1358251"/>
            <a:ext cx="836400" cy="836400"/>
          </a:xfrm>
          <a:prstGeom prst="ellipse">
            <a:avLst/>
          </a:prstGeom>
          <a:solidFill>
            <a:srgbClr val="ED7341"/>
          </a:solidFill>
          <a:ln>
            <a:noFill/>
          </a:ln>
        </p:spPr>
        <p:txBody>
          <a:bodyPr spcFirstLastPara="1" wrap="square" lIns="121900" tIns="121900" rIns="121900" bIns="121900" anchor="ctr" anchorCtr="0">
            <a:no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sp>
        <p:nvSpPr>
          <p:cNvPr id="8" name="Google Shape;2241;p41">
            <a:extLst>
              <a:ext uri="{FF2B5EF4-FFF2-40B4-BE49-F238E27FC236}">
                <a16:creationId xmlns:a16="http://schemas.microsoft.com/office/drawing/2014/main" id="{C503D537-F2F0-9DA1-D335-1CDBE6B58C0B}"/>
              </a:ext>
            </a:extLst>
          </p:cNvPr>
          <p:cNvSpPr/>
          <p:nvPr/>
        </p:nvSpPr>
        <p:spPr>
          <a:xfrm>
            <a:off x="10037591" y="1358251"/>
            <a:ext cx="836400" cy="836400"/>
          </a:xfrm>
          <a:prstGeom prst="ellipse">
            <a:avLst/>
          </a:prstGeom>
          <a:solidFill>
            <a:srgbClr val="7AB848"/>
          </a:solidFill>
          <a:ln>
            <a:noFill/>
          </a:ln>
        </p:spPr>
        <p:txBody>
          <a:bodyPr spcFirstLastPara="1" wrap="square" lIns="121900" tIns="121900" rIns="121900" bIns="121900" anchor="ctr" anchorCtr="0">
            <a:noAutofit/>
          </a:bodyPr>
          <a:lstStyle/>
          <a:p>
            <a:pPr marL="0" marR="0" lvl="0" indent="0" algn="ctr" defTabSz="1219140" rtl="0" eaLnBrk="1" fontAlgn="auto" latinLnBrk="0" hangingPunct="1">
              <a:lnSpc>
                <a:spcPct val="100000"/>
              </a:lnSpc>
              <a:spcBef>
                <a:spcPts val="0"/>
              </a:spcBef>
              <a:spcAft>
                <a:spcPts val="0"/>
              </a:spcAft>
              <a:buClrTx/>
              <a:buSzTx/>
              <a:buFontTx/>
              <a:buNone/>
              <a:tabLst/>
              <a:defRPr/>
            </a:pPr>
            <a:endParaRPr kumimoji="0" sz="24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endParaRPr>
          </a:p>
        </p:txBody>
      </p:sp>
      <p:cxnSp>
        <p:nvCxnSpPr>
          <p:cNvPr id="9" name="Google Shape;2242;p41">
            <a:extLst>
              <a:ext uri="{FF2B5EF4-FFF2-40B4-BE49-F238E27FC236}">
                <a16:creationId xmlns:a16="http://schemas.microsoft.com/office/drawing/2014/main" id="{BFC33D72-6117-EB00-5807-881A248A2CD0}"/>
              </a:ext>
            </a:extLst>
          </p:cNvPr>
          <p:cNvCxnSpPr>
            <a:cxnSpLocks/>
            <a:stCxn id="7" idx="6"/>
            <a:endCxn id="4" idx="1"/>
          </p:cNvCxnSpPr>
          <p:nvPr/>
        </p:nvCxnSpPr>
        <p:spPr>
          <a:xfrm flipV="1">
            <a:off x="2518211" y="1774575"/>
            <a:ext cx="1346238" cy="1876"/>
          </a:xfrm>
          <a:prstGeom prst="straightConnector1">
            <a:avLst/>
          </a:prstGeom>
          <a:noFill/>
          <a:ln w="9525" cap="flat" cmpd="sng">
            <a:solidFill>
              <a:srgbClr val="000000"/>
            </a:solidFill>
            <a:prstDash val="solid"/>
            <a:round/>
            <a:headEnd type="none" w="med" len="med"/>
            <a:tailEnd type="none" w="med" len="med"/>
          </a:ln>
        </p:spPr>
      </p:cxnSp>
      <p:cxnSp>
        <p:nvCxnSpPr>
          <p:cNvPr id="10" name="Google Shape;2243;p41">
            <a:extLst>
              <a:ext uri="{FF2B5EF4-FFF2-40B4-BE49-F238E27FC236}">
                <a16:creationId xmlns:a16="http://schemas.microsoft.com/office/drawing/2014/main" id="{8E8DC8E3-22D0-0FA6-911E-F80A732FCC9A}"/>
              </a:ext>
            </a:extLst>
          </p:cNvPr>
          <p:cNvCxnSpPr>
            <a:cxnSpLocks/>
            <a:stCxn id="4" idx="3"/>
            <a:endCxn id="8" idx="2"/>
          </p:cNvCxnSpPr>
          <p:nvPr/>
        </p:nvCxnSpPr>
        <p:spPr>
          <a:xfrm>
            <a:off x="8802205" y="1774575"/>
            <a:ext cx="1235386" cy="1876"/>
          </a:xfrm>
          <a:prstGeom prst="straightConnector1">
            <a:avLst/>
          </a:prstGeom>
          <a:noFill/>
          <a:ln w="9525" cap="flat" cmpd="sng">
            <a:solidFill>
              <a:srgbClr val="000000"/>
            </a:solidFill>
            <a:prstDash val="solid"/>
            <a:round/>
            <a:headEnd type="none" w="med" len="med"/>
            <a:tailEnd type="none" w="med" len="med"/>
          </a:ln>
        </p:spPr>
      </p:cxnSp>
      <p:cxnSp>
        <p:nvCxnSpPr>
          <p:cNvPr id="11" name="Google Shape;2244;p41">
            <a:extLst>
              <a:ext uri="{FF2B5EF4-FFF2-40B4-BE49-F238E27FC236}">
                <a16:creationId xmlns:a16="http://schemas.microsoft.com/office/drawing/2014/main" id="{2B95009A-D57A-A1EB-3B33-A70DE2AFD18C}"/>
              </a:ext>
            </a:extLst>
          </p:cNvPr>
          <p:cNvCxnSpPr>
            <a:cxnSpLocks/>
            <a:stCxn id="7" idx="4"/>
          </p:cNvCxnSpPr>
          <p:nvPr/>
        </p:nvCxnSpPr>
        <p:spPr>
          <a:xfrm>
            <a:off x="2100011" y="2194652"/>
            <a:ext cx="0" cy="745649"/>
          </a:xfrm>
          <a:prstGeom prst="straightConnector1">
            <a:avLst/>
          </a:prstGeom>
          <a:noFill/>
          <a:ln w="9525" cap="flat" cmpd="sng">
            <a:solidFill>
              <a:srgbClr val="000000"/>
            </a:solidFill>
            <a:prstDash val="solid"/>
            <a:round/>
            <a:headEnd type="none" w="med" len="med"/>
            <a:tailEnd type="none" w="med" len="med"/>
          </a:ln>
        </p:spPr>
      </p:cxnSp>
      <p:cxnSp>
        <p:nvCxnSpPr>
          <p:cNvPr id="13" name="Google Shape;2245;p41">
            <a:extLst>
              <a:ext uri="{FF2B5EF4-FFF2-40B4-BE49-F238E27FC236}">
                <a16:creationId xmlns:a16="http://schemas.microsoft.com/office/drawing/2014/main" id="{960CC19A-2153-EE09-8295-B65A607E8914}"/>
              </a:ext>
            </a:extLst>
          </p:cNvPr>
          <p:cNvCxnSpPr>
            <a:cxnSpLocks/>
            <a:stCxn id="8" idx="4"/>
          </p:cNvCxnSpPr>
          <p:nvPr/>
        </p:nvCxnSpPr>
        <p:spPr>
          <a:xfrm>
            <a:off x="10455791" y="2194651"/>
            <a:ext cx="0" cy="895200"/>
          </a:xfrm>
          <a:prstGeom prst="straightConnector1">
            <a:avLst/>
          </a:prstGeom>
          <a:noFill/>
          <a:ln w="9525" cap="flat" cmpd="sng">
            <a:solidFill>
              <a:srgbClr val="000000"/>
            </a:solidFill>
            <a:prstDash val="solid"/>
            <a:round/>
            <a:headEnd type="none" w="med" len="med"/>
            <a:tailEnd type="none" w="med" len="med"/>
          </a:ln>
        </p:spPr>
      </p:cxnSp>
      <p:grpSp>
        <p:nvGrpSpPr>
          <p:cNvPr id="14" name="Google Shape;2236;p41">
            <a:extLst>
              <a:ext uri="{FF2B5EF4-FFF2-40B4-BE49-F238E27FC236}">
                <a16:creationId xmlns:a16="http://schemas.microsoft.com/office/drawing/2014/main" id="{F9C70C10-A325-7FA8-C2E6-77D12B70E4F3}"/>
              </a:ext>
            </a:extLst>
          </p:cNvPr>
          <p:cNvGrpSpPr/>
          <p:nvPr/>
        </p:nvGrpSpPr>
        <p:grpSpPr>
          <a:xfrm>
            <a:off x="10256957" y="1482281"/>
            <a:ext cx="397836" cy="472692"/>
            <a:chOff x="-48233050" y="3569725"/>
            <a:chExt cx="252050" cy="299475"/>
          </a:xfrm>
        </p:grpSpPr>
        <p:sp>
          <p:nvSpPr>
            <p:cNvPr id="16" name="Google Shape;2237;p41">
              <a:extLst>
                <a:ext uri="{FF2B5EF4-FFF2-40B4-BE49-F238E27FC236}">
                  <a16:creationId xmlns:a16="http://schemas.microsoft.com/office/drawing/2014/main" id="{A9498B55-A8D4-1BD8-C2C0-0AB6B2A73590}"/>
                </a:ext>
              </a:extLst>
            </p:cNvPr>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等线" panose="020F0502020204030204"/>
                <a:cs typeface="Arial"/>
                <a:sym typeface="Arial"/>
              </a:endParaRPr>
            </a:p>
          </p:txBody>
        </p:sp>
        <p:sp>
          <p:nvSpPr>
            <p:cNvPr id="17" name="Google Shape;2238;p41">
              <a:extLst>
                <a:ext uri="{FF2B5EF4-FFF2-40B4-BE49-F238E27FC236}">
                  <a16:creationId xmlns:a16="http://schemas.microsoft.com/office/drawing/2014/main" id="{28210D4D-AA1E-B2F2-6344-3FA194D3C508}"/>
                </a:ext>
              </a:extLst>
            </p:cNvPr>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等线" panose="020F0502020204030204"/>
                <a:cs typeface="Arial"/>
                <a:sym typeface="Arial"/>
              </a:endParaRPr>
            </a:p>
          </p:txBody>
        </p:sp>
        <p:sp>
          <p:nvSpPr>
            <p:cNvPr id="18" name="Google Shape;2239;p41">
              <a:extLst>
                <a:ext uri="{FF2B5EF4-FFF2-40B4-BE49-F238E27FC236}">
                  <a16:creationId xmlns:a16="http://schemas.microsoft.com/office/drawing/2014/main" id="{0718027E-E605-E05D-0586-C557C9AE3060}"/>
                </a:ext>
              </a:extLst>
            </p:cNvPr>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等线" panose="020F0502020204030204"/>
                <a:cs typeface="Arial"/>
                <a:sym typeface="Arial"/>
              </a:endParaRPr>
            </a:p>
          </p:txBody>
        </p:sp>
      </p:grpSp>
      <p:grpSp>
        <p:nvGrpSpPr>
          <p:cNvPr id="22" name="Google Shape;2231;p41">
            <a:extLst>
              <a:ext uri="{FF2B5EF4-FFF2-40B4-BE49-F238E27FC236}">
                <a16:creationId xmlns:a16="http://schemas.microsoft.com/office/drawing/2014/main" id="{DE0DB811-361E-2810-BA27-4FDC1FA7AC75}"/>
              </a:ext>
            </a:extLst>
          </p:cNvPr>
          <p:cNvGrpSpPr/>
          <p:nvPr/>
        </p:nvGrpSpPr>
        <p:grpSpPr>
          <a:xfrm>
            <a:off x="1852140" y="1525292"/>
            <a:ext cx="495713" cy="494505"/>
            <a:chOff x="-41111350" y="3239100"/>
            <a:chExt cx="318200" cy="317425"/>
          </a:xfrm>
        </p:grpSpPr>
        <p:sp>
          <p:nvSpPr>
            <p:cNvPr id="23" name="Google Shape;2232;p41">
              <a:extLst>
                <a:ext uri="{FF2B5EF4-FFF2-40B4-BE49-F238E27FC236}">
                  <a16:creationId xmlns:a16="http://schemas.microsoft.com/office/drawing/2014/main" id="{FCED0A2F-F90A-A1C3-0F17-3054C05B860A}"/>
                </a:ext>
              </a:extLst>
            </p:cNvPr>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等线" panose="020F0502020204030204"/>
                <a:cs typeface="Arial"/>
                <a:sym typeface="Arial"/>
              </a:endParaRPr>
            </a:p>
          </p:txBody>
        </p:sp>
        <p:sp>
          <p:nvSpPr>
            <p:cNvPr id="24" name="Google Shape;2233;p41">
              <a:extLst>
                <a:ext uri="{FF2B5EF4-FFF2-40B4-BE49-F238E27FC236}">
                  <a16:creationId xmlns:a16="http://schemas.microsoft.com/office/drawing/2014/main" id="{6C16BF1E-C996-9729-F41A-EA96AA1A56A4}"/>
                </a:ext>
              </a:extLst>
            </p:cNvPr>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等线" panose="020F0502020204030204"/>
                <a:cs typeface="Arial"/>
                <a:sym typeface="Arial"/>
              </a:endParaRPr>
            </a:p>
          </p:txBody>
        </p:sp>
        <p:sp>
          <p:nvSpPr>
            <p:cNvPr id="25" name="Google Shape;2234;p41">
              <a:extLst>
                <a:ext uri="{FF2B5EF4-FFF2-40B4-BE49-F238E27FC236}">
                  <a16:creationId xmlns:a16="http://schemas.microsoft.com/office/drawing/2014/main" id="{186B1CE4-31F4-74CF-921B-B29E33BF1844}"/>
                </a:ext>
              </a:extLst>
            </p:cNvPr>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等线" panose="020F0502020204030204"/>
                <a:cs typeface="Arial"/>
                <a:sym typeface="Arial"/>
              </a:endParaRPr>
            </a:p>
          </p:txBody>
        </p:sp>
        <p:sp>
          <p:nvSpPr>
            <p:cNvPr id="26" name="Google Shape;2235;p41">
              <a:extLst>
                <a:ext uri="{FF2B5EF4-FFF2-40B4-BE49-F238E27FC236}">
                  <a16:creationId xmlns:a16="http://schemas.microsoft.com/office/drawing/2014/main" id="{39E9B464-667A-5D2A-42F1-ECCE8ACC5900}"/>
                </a:ext>
              </a:extLst>
            </p:cNvPr>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rgbClr val="FFFFFF"/>
            </a:solidFill>
            <a:ln>
              <a:noFill/>
            </a:ln>
          </p:spPr>
          <p:txBody>
            <a:bodyPr spcFirstLastPara="1" wrap="square" lIns="121900" tIns="121900" rIns="121900" bIns="121900" anchor="ctr" anchorCtr="0">
              <a:noAutofit/>
            </a:bodyPr>
            <a:lstStyle/>
            <a:p>
              <a:pPr marL="0" marR="0" lvl="0" indent="0" algn="l" defTabSz="1219140" rtl="0" eaLnBrk="1" fontAlgn="auto" latinLnBrk="0" hangingPunct="1">
                <a:lnSpc>
                  <a:spcPct val="100000"/>
                </a:lnSpc>
                <a:spcBef>
                  <a:spcPts val="0"/>
                </a:spcBef>
                <a:spcAft>
                  <a:spcPts val="0"/>
                </a:spcAft>
                <a:buClrTx/>
                <a:buSzTx/>
                <a:buFontTx/>
                <a:buNone/>
                <a:tabLst/>
                <a:defRPr/>
              </a:pPr>
              <a:endParaRPr kumimoji="0" sz="2400" b="0" i="0" u="none" strike="noStrike" kern="0" cap="none" spc="0" normalizeH="0" baseline="0" noProof="0">
                <a:ln>
                  <a:noFill/>
                </a:ln>
                <a:solidFill>
                  <a:sysClr val="windowText" lastClr="000000"/>
                </a:solidFill>
                <a:effectLst/>
                <a:uLnTx/>
                <a:uFillTx/>
                <a:latin typeface="Arial"/>
                <a:ea typeface="等线" panose="020F0502020204030204"/>
                <a:cs typeface="Arial"/>
                <a:sym typeface="Arial"/>
              </a:endParaRPr>
            </a:p>
          </p:txBody>
        </p:sp>
      </p:grpSp>
    </p:spTree>
    <p:custDataLst>
      <p:tags r:id="rId1"/>
    </p:custDataLst>
    <p:extLst>
      <p:ext uri="{BB962C8B-B14F-4D97-AF65-F5344CB8AC3E}">
        <p14:creationId xmlns:p14="http://schemas.microsoft.com/office/powerpoint/2010/main" val="157191574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nodeType="clickEffect">
                                  <p:stCondLst>
                                    <p:cond delay="0"/>
                                  </p:stCondLst>
                                  <p:childTnLst>
                                    <p:set>
                                      <p:cBhvr>
                                        <p:cTn id="13" dur="1" fill="hold">
                                          <p:stCondLst>
                                            <p:cond delay="0"/>
                                          </p:stCondLst>
                                        </p:cTn>
                                        <p:tgtEl>
                                          <p:spTgt spid="9"/>
                                        </p:tgtEl>
                                        <p:attrNameLst>
                                          <p:attrName>style.visibility</p:attrName>
                                        </p:attrNameLst>
                                      </p:cBhvr>
                                      <p:to>
                                        <p:strVal val="visible"/>
                                      </p:to>
                                    </p:set>
                                    <p:animEffect transition="in" filter="barn(inVertical)">
                                      <p:cBhvr>
                                        <p:cTn id="14" dur="500"/>
                                        <p:tgtEl>
                                          <p:spTgt spid="9"/>
                                        </p:tgtEl>
                                      </p:cBhvr>
                                    </p:animEffect>
                                  </p:childTnLst>
                                </p:cTn>
                              </p:par>
                              <p:par>
                                <p:cTn id="15" presetID="16" presetClass="entr" presetSubtype="21"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barn(inVertical)">
                                      <p:cBhvr>
                                        <p:cTn id="17" dur="500"/>
                                        <p:tgtEl>
                                          <p:spTgt spid="7"/>
                                        </p:tgtEl>
                                      </p:cBhvr>
                                    </p:animEffect>
                                  </p:childTnLst>
                                </p:cTn>
                              </p:par>
                              <p:par>
                                <p:cTn id="18" presetID="16" presetClass="entr" presetSubtype="21" fill="hold"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barn(inVertical)">
                                      <p:cBhvr>
                                        <p:cTn id="20" dur="500"/>
                                        <p:tgtEl>
                                          <p:spTgt spid="11"/>
                                        </p:tgtEl>
                                      </p:cBhvr>
                                    </p:animEffect>
                                  </p:childTnLst>
                                </p:cTn>
                              </p:par>
                              <p:par>
                                <p:cTn id="21" presetID="16" presetClass="entr" presetSubtype="21" fill="hold" nodeType="with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barn(inVertical)">
                                      <p:cBhvr>
                                        <p:cTn id="23" dur="500"/>
                                        <p:tgtEl>
                                          <p:spTgt spid="22"/>
                                        </p:tgtEl>
                                      </p:cBhvr>
                                    </p:animEffect>
                                  </p:childTnLst>
                                </p:cTn>
                              </p:par>
                              <p:par>
                                <p:cTn id="24" presetID="16" presetClass="entr" presetSubtype="21" fill="hold" grpId="0" nodeType="with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barn(inVertical)">
                                      <p:cBhvr>
                                        <p:cTn id="26" dur="500"/>
                                        <p:tgtEl>
                                          <p:spTgt spid="5"/>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4" fill="hold" nodeType="click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wipe(down)">
                                      <p:cBhvr>
                                        <p:cTn id="31" dur="500"/>
                                        <p:tgtEl>
                                          <p:spTgt spid="14"/>
                                        </p:tgtEl>
                                      </p:cBhvr>
                                    </p:animEffect>
                                  </p:childTnLst>
                                </p:cTn>
                              </p:par>
                              <p:par>
                                <p:cTn id="32" presetID="22" presetClass="entr" presetSubtype="4" fill="hold" nodeType="withEffect">
                                  <p:stCondLst>
                                    <p:cond delay="0"/>
                                  </p:stCondLst>
                                  <p:childTnLst>
                                    <p:set>
                                      <p:cBhvr>
                                        <p:cTn id="33" dur="1" fill="hold">
                                          <p:stCondLst>
                                            <p:cond delay="0"/>
                                          </p:stCondLst>
                                        </p:cTn>
                                        <p:tgtEl>
                                          <p:spTgt spid="13"/>
                                        </p:tgtEl>
                                        <p:attrNameLst>
                                          <p:attrName>style.visibility</p:attrName>
                                        </p:attrNameLst>
                                      </p:cBhvr>
                                      <p:to>
                                        <p:strVal val="visible"/>
                                      </p:to>
                                    </p:set>
                                    <p:animEffect transition="in" filter="wipe(down)">
                                      <p:cBhvr>
                                        <p:cTn id="34" dur="500"/>
                                        <p:tgtEl>
                                          <p:spTgt spid="13"/>
                                        </p:tgtEl>
                                      </p:cBhvr>
                                    </p:animEffect>
                                  </p:childTnLst>
                                </p:cTn>
                              </p:par>
                              <p:par>
                                <p:cTn id="35" presetID="22" presetClass="entr" presetSubtype="4" fill="hold"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wipe(down)">
                                      <p:cBhvr>
                                        <p:cTn id="37" dur="500"/>
                                        <p:tgtEl>
                                          <p:spTgt spid="10"/>
                                        </p:tgtEl>
                                      </p:cBhvr>
                                    </p:animEffect>
                                  </p:childTnLst>
                                </p:cTn>
                              </p:par>
                              <p:par>
                                <p:cTn id="38" presetID="22" presetClass="entr" presetSubtype="4" fill="hold" grpId="0" nodeType="withEffect">
                                  <p:stCondLst>
                                    <p:cond delay="0"/>
                                  </p:stCondLst>
                                  <p:childTnLst>
                                    <p:set>
                                      <p:cBhvr>
                                        <p:cTn id="39" dur="1" fill="hold">
                                          <p:stCondLst>
                                            <p:cond delay="0"/>
                                          </p:stCondLst>
                                        </p:cTn>
                                        <p:tgtEl>
                                          <p:spTgt spid="8"/>
                                        </p:tgtEl>
                                        <p:attrNameLst>
                                          <p:attrName>style.visibility</p:attrName>
                                        </p:attrNameLst>
                                      </p:cBhvr>
                                      <p:to>
                                        <p:strVal val="visible"/>
                                      </p:to>
                                    </p:set>
                                    <p:animEffect transition="in" filter="wipe(down)">
                                      <p:cBhvr>
                                        <p:cTn id="40" dur="500"/>
                                        <p:tgtEl>
                                          <p:spTgt spid="8"/>
                                        </p:tgtEl>
                                      </p:cBhvr>
                                    </p:animEffect>
                                  </p:childTnLst>
                                </p:cTn>
                              </p:par>
                              <p:par>
                                <p:cTn id="41" presetID="22" presetClass="entr" presetSubtype="4" fill="hold" grpId="0" nodeType="with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down)">
                                      <p:cBhvr>
                                        <p:cTn id="43"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5" grpId="0"/>
      <p:bldP spid="6" grpId="0"/>
      <p:bldP spid="7" grpId="0" animBg="1"/>
      <p:bldP spid="8"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 name="Group 10">
            <a:extLst>
              <a:ext uri="{FF2B5EF4-FFF2-40B4-BE49-F238E27FC236}">
                <a16:creationId xmlns:a16="http://schemas.microsoft.com/office/drawing/2014/main" id="{F7CECDB8-EBC2-4E0B-B3E5-64418E294AE8}"/>
              </a:ext>
            </a:extLst>
          </p:cNvPr>
          <p:cNvGrpSpPr/>
          <p:nvPr/>
        </p:nvGrpSpPr>
        <p:grpSpPr>
          <a:xfrm>
            <a:off x="0" y="72154"/>
            <a:ext cx="13344305" cy="6858000"/>
            <a:chOff x="0" y="72154"/>
            <a:chExt cx="13344305" cy="6858000"/>
          </a:xfrm>
        </p:grpSpPr>
        <p:pic>
          <p:nvPicPr>
            <p:cNvPr id="12" name="图片 2">
              <a:extLst>
                <a:ext uri="{FF2B5EF4-FFF2-40B4-BE49-F238E27FC236}">
                  <a16:creationId xmlns:a16="http://schemas.microsoft.com/office/drawing/2014/main" id="{1510AC0C-C670-423D-9D0B-6D1E0898456A}"/>
                </a:ext>
              </a:extLst>
            </p:cNvPr>
            <p:cNvPicPr>
              <a:picLocks noChangeAspect="1"/>
            </p:cNvPicPr>
            <p:nvPr/>
          </p:nvPicPr>
          <p:blipFill>
            <a:blip r:embed="rId4">
              <a:extLst>
                <a:ext uri="{28A0092B-C50C-407E-A947-70E740481C1C}">
                  <a14:useLocalDpi xmlns:a14="http://schemas.microsoft.com/office/drawing/2010/main" val="0"/>
                </a:ext>
              </a:extLst>
            </a:blip>
            <a:srcRect l="1513" t="7503" r="1664" b="13285"/>
            <a:stretch>
              <a:fillRect/>
            </a:stretch>
          </p:blipFill>
          <p:spPr>
            <a:xfrm>
              <a:off x="0" y="358656"/>
              <a:ext cx="12192000" cy="5841759"/>
            </a:xfrm>
            <a:prstGeom prst="rect">
              <a:avLst/>
            </a:prstGeom>
            <a:ln w="180975">
              <a:solidFill>
                <a:srgbClr val="B27B4F"/>
              </a:solidFill>
            </a:ln>
          </p:spPr>
        </p:pic>
        <p:pic>
          <p:nvPicPr>
            <p:cNvPr id="13" name="图片 35">
              <a:extLst>
                <a:ext uri="{FF2B5EF4-FFF2-40B4-BE49-F238E27FC236}">
                  <a16:creationId xmlns:a16="http://schemas.microsoft.com/office/drawing/2014/main" id="{C2536855-781A-4B40-B26C-18B13B046BAF}"/>
                </a:ext>
              </a:extLst>
            </p:cNvPr>
            <p:cNvPicPr>
              <a:picLocks noChangeAspect="1"/>
            </p:cNvPicPr>
            <p:nvPr/>
          </p:nvPicPr>
          <p:blipFill>
            <a:blip r:embed="rId5" cstate="hqprint">
              <a:extLst>
                <a:ext uri="{28A0092B-C50C-407E-A947-70E740481C1C}">
                  <a14:useLocalDpi xmlns:a14="http://schemas.microsoft.com/office/drawing/2010/main" val="0"/>
                </a:ext>
              </a:extLst>
            </a:blip>
            <a:srcRect l="26589" t="-2052" b="-1"/>
            <a:stretch>
              <a:fillRect/>
            </a:stretch>
          </p:blipFill>
          <p:spPr>
            <a:xfrm flipH="1">
              <a:off x="5882492" y="1849460"/>
              <a:ext cx="3229581" cy="650815"/>
            </a:xfrm>
            <a:prstGeom prst="rect">
              <a:avLst/>
            </a:prstGeom>
          </p:spPr>
        </p:pic>
        <p:pic>
          <p:nvPicPr>
            <p:cNvPr id="16" name="图片 31">
              <a:extLst>
                <a:ext uri="{FF2B5EF4-FFF2-40B4-BE49-F238E27FC236}">
                  <a16:creationId xmlns:a16="http://schemas.microsoft.com/office/drawing/2014/main" id="{8FF1D08F-7189-489C-AF05-30F057FA3578}"/>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4542015" y="3146825"/>
              <a:ext cx="7676160" cy="3080243"/>
            </a:xfrm>
            <a:prstGeom prst="rect">
              <a:avLst/>
            </a:prstGeom>
          </p:spPr>
        </p:pic>
        <p:pic>
          <p:nvPicPr>
            <p:cNvPr id="18" name="Picture 17" descr="A building with a black background&#10;&#10;Description automatically generated">
              <a:extLst>
                <a:ext uri="{FF2B5EF4-FFF2-40B4-BE49-F238E27FC236}">
                  <a16:creationId xmlns:a16="http://schemas.microsoft.com/office/drawing/2014/main" id="{2EC7854D-B71C-4C4E-840B-96FFE5A80C53}"/>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486305" y="72154"/>
              <a:ext cx="6858000" cy="6858000"/>
            </a:xfrm>
            <a:prstGeom prst="rect">
              <a:avLst/>
            </a:prstGeom>
          </p:spPr>
        </p:pic>
        <p:pic>
          <p:nvPicPr>
            <p:cNvPr id="19" name="图片 35">
              <a:extLst>
                <a:ext uri="{FF2B5EF4-FFF2-40B4-BE49-F238E27FC236}">
                  <a16:creationId xmlns:a16="http://schemas.microsoft.com/office/drawing/2014/main" id="{8E961F29-6CAB-48D0-B661-FACB8E7A07C4}"/>
                </a:ext>
              </a:extLst>
            </p:cNvPr>
            <p:cNvPicPr>
              <a:picLocks noChangeAspect="1"/>
            </p:cNvPicPr>
            <p:nvPr/>
          </p:nvPicPr>
          <p:blipFill>
            <a:blip r:embed="rId5" cstate="hqprint">
              <a:extLst>
                <a:ext uri="{28A0092B-C50C-407E-A947-70E740481C1C}">
                  <a14:useLocalDpi xmlns:a14="http://schemas.microsoft.com/office/drawing/2010/main" val="0"/>
                </a:ext>
              </a:extLst>
            </a:blip>
            <a:srcRect l="26589" t="-2052" b="-1"/>
            <a:stretch>
              <a:fillRect/>
            </a:stretch>
          </p:blipFill>
          <p:spPr>
            <a:xfrm flipH="1">
              <a:off x="9003214" y="656187"/>
              <a:ext cx="3229581" cy="650815"/>
            </a:xfrm>
            <a:prstGeom prst="rect">
              <a:avLst/>
            </a:prstGeom>
          </p:spPr>
        </p:pic>
        <p:pic>
          <p:nvPicPr>
            <p:cNvPr id="20" name="图片 28">
              <a:extLst>
                <a:ext uri="{FF2B5EF4-FFF2-40B4-BE49-F238E27FC236}">
                  <a16:creationId xmlns:a16="http://schemas.microsoft.com/office/drawing/2014/main" id="{5476F632-82F2-40C0-98FD-2B057380F98B}"/>
                </a:ext>
              </a:extLst>
            </p:cNvPr>
            <p:cNvPicPr>
              <a:picLocks noChangeAspect="1"/>
            </p:cNvPicPr>
            <p:nvPr/>
          </p:nvPicPr>
          <p:blipFill rotWithShape="1">
            <a:blip r:embed="rId8" cstate="hqprint">
              <a:extLst>
                <a:ext uri="{28A0092B-C50C-407E-A947-70E740481C1C}">
                  <a14:useLocalDpi xmlns:a14="http://schemas.microsoft.com/office/drawing/2010/main" val="0"/>
                </a:ext>
              </a:extLst>
            </a:blip>
            <a:srcRect l="44445" t="22329" b="19483"/>
            <a:stretch/>
          </p:blipFill>
          <p:spPr>
            <a:xfrm flipH="1">
              <a:off x="5978859" y="4753655"/>
              <a:ext cx="2649734" cy="1561825"/>
            </a:xfrm>
            <a:prstGeom prst="rect">
              <a:avLst/>
            </a:prstGeom>
          </p:spPr>
        </p:pic>
        <p:pic>
          <p:nvPicPr>
            <p:cNvPr id="21" name="图片 33">
              <a:extLst>
                <a:ext uri="{FF2B5EF4-FFF2-40B4-BE49-F238E27FC236}">
                  <a16:creationId xmlns:a16="http://schemas.microsoft.com/office/drawing/2014/main" id="{0EA9738F-6F03-41EC-AF16-F621A783F966}"/>
                </a:ext>
              </a:extLst>
            </p:cNvPr>
            <p:cNvPicPr>
              <a:picLocks noChangeAspect="1"/>
            </p:cNvPicPr>
            <p:nvPr/>
          </p:nvPicPr>
          <p:blipFill>
            <a:blip r:embed="rId9" cstate="hqprint">
              <a:extLst>
                <a:ext uri="{28A0092B-C50C-407E-A947-70E740481C1C}">
                  <a14:useLocalDpi xmlns:a14="http://schemas.microsoft.com/office/drawing/2010/main" val="0"/>
                </a:ext>
              </a:extLst>
            </a:blip>
            <a:srcRect l="26589" t="-2052" b="-1"/>
            <a:stretch>
              <a:fillRect/>
            </a:stretch>
          </p:blipFill>
          <p:spPr>
            <a:xfrm flipH="1">
              <a:off x="5065185" y="5965378"/>
              <a:ext cx="2649735" cy="533966"/>
            </a:xfrm>
            <a:prstGeom prst="rect">
              <a:avLst/>
            </a:prstGeom>
          </p:spPr>
        </p:pic>
        <p:pic>
          <p:nvPicPr>
            <p:cNvPr id="23" name="图片 7" descr="6">
              <a:extLst>
                <a:ext uri="{FF2B5EF4-FFF2-40B4-BE49-F238E27FC236}">
                  <a16:creationId xmlns:a16="http://schemas.microsoft.com/office/drawing/2014/main" id="{4A79627D-7280-4C91-B0AE-09DEE9FF2609}"/>
                </a:ext>
              </a:extLst>
            </p:cNvPr>
            <p:cNvPicPr>
              <a:picLocks noChangeAspect="1"/>
            </p:cNvPicPr>
            <p:nvPr/>
          </p:nvPicPr>
          <p:blipFill rotWithShape="1">
            <a:blip r:embed="rId10"/>
            <a:srcRect t="109" r="23384" b="29704"/>
            <a:stretch/>
          </p:blipFill>
          <p:spPr>
            <a:xfrm flipH="1">
              <a:off x="6003020" y="1450469"/>
              <a:ext cx="6209378" cy="3199708"/>
            </a:xfrm>
            <a:prstGeom prst="rect">
              <a:avLst/>
            </a:prstGeom>
          </p:spPr>
        </p:pic>
        <p:pic>
          <p:nvPicPr>
            <p:cNvPr id="24" name="图片 7" descr="6">
              <a:extLst>
                <a:ext uri="{FF2B5EF4-FFF2-40B4-BE49-F238E27FC236}">
                  <a16:creationId xmlns:a16="http://schemas.microsoft.com/office/drawing/2014/main" id="{3A5DBB30-B1ED-4F9A-A41A-400056012CCC}"/>
                </a:ext>
              </a:extLst>
            </p:cNvPr>
            <p:cNvPicPr>
              <a:picLocks noChangeAspect="1"/>
            </p:cNvPicPr>
            <p:nvPr/>
          </p:nvPicPr>
          <p:blipFill rotWithShape="1">
            <a:blip r:embed="rId10"/>
            <a:srcRect l="81184" t="20635" r="-4844" b="29704"/>
            <a:stretch/>
          </p:blipFill>
          <p:spPr>
            <a:xfrm flipH="1">
              <a:off x="6937885" y="1997197"/>
              <a:ext cx="1917570" cy="2263927"/>
            </a:xfrm>
            <a:prstGeom prst="rect">
              <a:avLst/>
            </a:prstGeom>
          </p:spPr>
        </p:pic>
        <p:pic>
          <p:nvPicPr>
            <p:cNvPr id="25" name="图片 27">
              <a:extLst>
                <a:ext uri="{FF2B5EF4-FFF2-40B4-BE49-F238E27FC236}">
                  <a16:creationId xmlns:a16="http://schemas.microsoft.com/office/drawing/2014/main" id="{C0C3586B-793D-424A-921B-58BF75A11F98}"/>
                </a:ext>
              </a:extLst>
            </p:cNvPr>
            <p:cNvPicPr>
              <a:picLocks noChangeAspect="1"/>
            </p:cNvPicPr>
            <p:nvPr/>
          </p:nvPicPr>
          <p:blipFill>
            <a:blip r:embed="rId11" cstate="hqprint">
              <a:extLst>
                <a:ext uri="{28A0092B-C50C-407E-A947-70E740481C1C}">
                  <a14:useLocalDpi xmlns:a14="http://schemas.microsoft.com/office/drawing/2010/main" val="0"/>
                </a:ext>
              </a:extLst>
            </a:blip>
            <a:stretch>
              <a:fillRect/>
            </a:stretch>
          </p:blipFill>
          <p:spPr>
            <a:xfrm>
              <a:off x="40795" y="4484393"/>
              <a:ext cx="12192000" cy="2392461"/>
            </a:xfrm>
            <a:prstGeom prst="rect">
              <a:avLst/>
            </a:prstGeom>
          </p:spPr>
        </p:pic>
        <p:pic>
          <p:nvPicPr>
            <p:cNvPr id="26" name="图片 20">
              <a:extLst>
                <a:ext uri="{FF2B5EF4-FFF2-40B4-BE49-F238E27FC236}">
                  <a16:creationId xmlns:a16="http://schemas.microsoft.com/office/drawing/2014/main" id="{93E87D3C-3B46-40E8-8437-73FAE7CBE86D}"/>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flipH="1">
              <a:off x="6497651" y="5979678"/>
              <a:ext cx="2850113" cy="413150"/>
            </a:xfrm>
            <a:prstGeom prst="rect">
              <a:avLst/>
            </a:prstGeom>
          </p:spPr>
        </p:pic>
        <p:pic>
          <p:nvPicPr>
            <p:cNvPr id="27" name="图片 38" descr="582ed5f479338">
              <a:extLst>
                <a:ext uri="{FF2B5EF4-FFF2-40B4-BE49-F238E27FC236}">
                  <a16:creationId xmlns:a16="http://schemas.microsoft.com/office/drawing/2014/main" id="{04A4AE5B-A06A-42F9-8238-3B39B1F22A3F}"/>
                </a:ext>
              </a:extLst>
            </p:cNvPr>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a:xfrm flipH="1">
              <a:off x="372041" y="818206"/>
              <a:ext cx="2042104" cy="832774"/>
            </a:xfrm>
            <a:prstGeom prst="rect">
              <a:avLst/>
            </a:prstGeom>
          </p:spPr>
        </p:pic>
      </p:grpSp>
      <p:pic>
        <p:nvPicPr>
          <p:cNvPr id="22" name="图片 35">
            <a:extLst>
              <a:ext uri="{FF2B5EF4-FFF2-40B4-BE49-F238E27FC236}">
                <a16:creationId xmlns:a16="http://schemas.microsoft.com/office/drawing/2014/main" id="{E5072BEC-2D29-3CDD-1655-645CD866414A}"/>
              </a:ext>
            </a:extLst>
          </p:cNvPr>
          <p:cNvPicPr>
            <a:picLocks noChangeAspect="1"/>
          </p:cNvPicPr>
          <p:nvPr/>
        </p:nvPicPr>
        <p:blipFill>
          <a:blip r:embed="rId5" cstate="hqprint">
            <a:extLst>
              <a:ext uri="{28A0092B-C50C-407E-A947-70E740481C1C}">
                <a14:useLocalDpi xmlns:a14="http://schemas.microsoft.com/office/drawing/2010/main" val="0"/>
              </a:ext>
            </a:extLst>
          </a:blip>
          <a:srcRect l="26589" t="-2052" b="-1"/>
          <a:stretch>
            <a:fillRect/>
          </a:stretch>
        </p:blipFill>
        <p:spPr>
          <a:xfrm flipH="1">
            <a:off x="5882492" y="1849460"/>
            <a:ext cx="3229581" cy="650815"/>
          </a:xfrm>
          <a:prstGeom prst="rect">
            <a:avLst/>
          </a:prstGeom>
        </p:spPr>
      </p:pic>
      <p:pic>
        <p:nvPicPr>
          <p:cNvPr id="17" name="图片 33">
            <a:extLst>
              <a:ext uri="{FF2B5EF4-FFF2-40B4-BE49-F238E27FC236}">
                <a16:creationId xmlns:a16="http://schemas.microsoft.com/office/drawing/2014/main" id="{194AB2B3-6482-61F3-9EB2-3E715D7827AA}"/>
              </a:ext>
            </a:extLst>
          </p:cNvPr>
          <p:cNvPicPr>
            <a:picLocks noChangeAspect="1"/>
          </p:cNvPicPr>
          <p:nvPr/>
        </p:nvPicPr>
        <p:blipFill>
          <a:blip r:embed="rId9" cstate="hqprint">
            <a:extLst>
              <a:ext uri="{28A0092B-C50C-407E-A947-70E740481C1C}">
                <a14:useLocalDpi xmlns:a14="http://schemas.microsoft.com/office/drawing/2010/main" val="0"/>
              </a:ext>
            </a:extLst>
          </a:blip>
          <a:srcRect l="26589" t="-2052" b="-1"/>
          <a:stretch>
            <a:fillRect/>
          </a:stretch>
        </p:blipFill>
        <p:spPr>
          <a:xfrm flipH="1">
            <a:off x="5065185" y="5965378"/>
            <a:ext cx="2649735" cy="533966"/>
          </a:xfrm>
          <a:prstGeom prst="rect">
            <a:avLst/>
          </a:prstGeom>
        </p:spPr>
      </p:pic>
      <p:pic>
        <p:nvPicPr>
          <p:cNvPr id="15" name="图片 20">
            <a:extLst>
              <a:ext uri="{FF2B5EF4-FFF2-40B4-BE49-F238E27FC236}">
                <a16:creationId xmlns:a16="http://schemas.microsoft.com/office/drawing/2014/main" id="{0A7B574A-157D-C7AE-FE07-DFD0FC50F563}"/>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flipH="1">
            <a:off x="6497651" y="5979678"/>
            <a:ext cx="2850113" cy="413150"/>
          </a:xfrm>
          <a:prstGeom prst="rect">
            <a:avLst/>
          </a:prstGeom>
        </p:spPr>
      </p:pic>
      <p:pic>
        <p:nvPicPr>
          <p:cNvPr id="32" name="图片 22">
            <a:extLst>
              <a:ext uri="{FF2B5EF4-FFF2-40B4-BE49-F238E27FC236}">
                <a16:creationId xmlns:a16="http://schemas.microsoft.com/office/drawing/2014/main" id="{A4E3633F-24C7-D64C-5FFC-B5EF54B655E1}"/>
              </a:ext>
            </a:extLst>
          </p:cNvPr>
          <p:cNvPicPr>
            <a:picLocks noChangeAspect="1"/>
          </p:cNvPicPr>
          <p:nvPr/>
        </p:nvPicPr>
        <p:blipFill>
          <a:blip r:embed="rId14" cstate="hqprint">
            <a:extLst>
              <a:ext uri="{28A0092B-C50C-407E-A947-70E740481C1C}">
                <a14:useLocalDpi xmlns:a14="http://schemas.microsoft.com/office/drawing/2010/main" val="0"/>
              </a:ext>
            </a:extLst>
          </a:blip>
          <a:stretch>
            <a:fillRect/>
          </a:stretch>
        </p:blipFill>
        <p:spPr>
          <a:xfrm>
            <a:off x="2123595" y="619726"/>
            <a:ext cx="2069504" cy="1229734"/>
          </a:xfrm>
          <a:prstGeom prst="rect">
            <a:avLst/>
          </a:prstGeom>
        </p:spPr>
      </p:pic>
      <p:pic>
        <p:nvPicPr>
          <p:cNvPr id="50" name="图片 38" descr="582ed5f479338">
            <a:extLst>
              <a:ext uri="{FF2B5EF4-FFF2-40B4-BE49-F238E27FC236}">
                <a16:creationId xmlns:a16="http://schemas.microsoft.com/office/drawing/2014/main" id="{A5CD1BD6-FEA5-AF31-ADFB-70F23044F61F}"/>
              </a:ext>
            </a:extLst>
          </p:cNvPr>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a:xfrm flipH="1">
            <a:off x="372041" y="818206"/>
            <a:ext cx="2042104" cy="832774"/>
          </a:xfrm>
          <a:prstGeom prst="rect">
            <a:avLst/>
          </a:prstGeom>
        </p:spPr>
      </p:pic>
      <p:sp>
        <p:nvSpPr>
          <p:cNvPr id="51" name="TextBox 9">
            <a:extLst>
              <a:ext uri="{FF2B5EF4-FFF2-40B4-BE49-F238E27FC236}">
                <a16:creationId xmlns:a16="http://schemas.microsoft.com/office/drawing/2014/main" id="{FDA1754A-B5E8-F714-540A-0F5989F40884}"/>
              </a:ext>
            </a:extLst>
          </p:cNvPr>
          <p:cNvSpPr txBox="1"/>
          <p:nvPr/>
        </p:nvSpPr>
        <p:spPr>
          <a:xfrm>
            <a:off x="385984" y="2072729"/>
            <a:ext cx="5425771" cy="4247317"/>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5400" b="1" i="1" dirty="0">
                <a:latin typeface="+mj-lt"/>
              </a:rPr>
              <a:t>Tìm hiểu một số đặc điểm cơ bản của phong cách thơ cổ điển </a:t>
            </a:r>
            <a:endParaRPr lang="en-SG" sz="5400" dirty="0">
              <a:latin typeface="+mj-lt"/>
            </a:endParaRPr>
          </a:p>
          <a:p>
            <a:pPr algn="ctr"/>
            <a:endParaRPr lang="en-SG" sz="5400" dirty="0">
              <a:latin typeface="+mj-lt"/>
            </a:endParaRPr>
          </a:p>
        </p:txBody>
      </p:sp>
      <p:sp>
        <p:nvSpPr>
          <p:cNvPr id="60" name="TextBox 9">
            <a:extLst>
              <a:ext uri="{FF2B5EF4-FFF2-40B4-BE49-F238E27FC236}">
                <a16:creationId xmlns:a16="http://schemas.microsoft.com/office/drawing/2014/main" id="{00E27BE2-FD80-45C6-1CCF-86A47C4799A9}"/>
              </a:ext>
            </a:extLst>
          </p:cNvPr>
          <p:cNvSpPr txBox="1"/>
          <p:nvPr/>
        </p:nvSpPr>
        <p:spPr>
          <a:xfrm>
            <a:off x="2109408" y="526021"/>
            <a:ext cx="2084544" cy="132343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sz="80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2</a:t>
            </a:r>
            <a:endParaRPr kumimoji="0" lang="en-SG" sz="8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Tree>
    <p:custDataLst>
      <p:tags r:id="rId1"/>
    </p:custDataLst>
    <p:extLst>
      <p:ext uri="{BB962C8B-B14F-4D97-AF65-F5344CB8AC3E}">
        <p14:creationId xmlns:p14="http://schemas.microsoft.com/office/powerpoint/2010/main" val="91710133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ppt_x"/>
                                          </p:val>
                                        </p:tav>
                                        <p:tav tm="100000">
                                          <p:val>
                                            <p:strVal val="#ppt_x"/>
                                          </p:val>
                                        </p:tav>
                                      </p:tavLst>
                                    </p:anim>
                                    <p:anim calcmode="lin" valueType="num">
                                      <p:cBhvr additive="base">
                                        <p:cTn id="8" dur="500" fill="hold"/>
                                        <p:tgtEl>
                                          <p:spTgt spid="3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0"/>
                                        </p:tgtEl>
                                        <p:attrNameLst>
                                          <p:attrName>style.visibility</p:attrName>
                                        </p:attrNameLst>
                                      </p:cBhvr>
                                      <p:to>
                                        <p:strVal val="visible"/>
                                      </p:to>
                                    </p:set>
                                    <p:anim calcmode="lin" valueType="num">
                                      <p:cBhvr additive="base">
                                        <p:cTn id="11" dur="500" fill="hold"/>
                                        <p:tgtEl>
                                          <p:spTgt spid="50"/>
                                        </p:tgtEl>
                                        <p:attrNameLst>
                                          <p:attrName>ppt_x</p:attrName>
                                        </p:attrNameLst>
                                      </p:cBhvr>
                                      <p:tavLst>
                                        <p:tav tm="0">
                                          <p:val>
                                            <p:strVal val="#ppt_x"/>
                                          </p:val>
                                        </p:tav>
                                        <p:tav tm="100000">
                                          <p:val>
                                            <p:strVal val="#ppt_x"/>
                                          </p:val>
                                        </p:tav>
                                      </p:tavLst>
                                    </p:anim>
                                    <p:anim calcmode="lin" valueType="num">
                                      <p:cBhvr additive="base">
                                        <p:cTn id="12" dur="500" fill="hold"/>
                                        <p:tgtEl>
                                          <p:spTgt spid="5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60"/>
                                        </p:tgtEl>
                                        <p:attrNameLst>
                                          <p:attrName>style.visibility</p:attrName>
                                        </p:attrNameLst>
                                      </p:cBhvr>
                                      <p:to>
                                        <p:strVal val="visible"/>
                                      </p:to>
                                    </p:set>
                                    <p:anim calcmode="lin" valueType="num">
                                      <p:cBhvr additive="base">
                                        <p:cTn id="15" dur="500" fill="hold"/>
                                        <p:tgtEl>
                                          <p:spTgt spid="60"/>
                                        </p:tgtEl>
                                        <p:attrNameLst>
                                          <p:attrName>ppt_x</p:attrName>
                                        </p:attrNameLst>
                                      </p:cBhvr>
                                      <p:tavLst>
                                        <p:tav tm="0">
                                          <p:val>
                                            <p:strVal val="#ppt_x"/>
                                          </p:val>
                                        </p:tav>
                                        <p:tav tm="100000">
                                          <p:val>
                                            <p:strVal val="#ppt_x"/>
                                          </p:val>
                                        </p:tav>
                                      </p:tavLst>
                                    </p:anim>
                                    <p:anim calcmode="lin" valueType="num">
                                      <p:cBhvr additive="base">
                                        <p:cTn id="16" dur="500" fill="hold"/>
                                        <p:tgtEl>
                                          <p:spTgt spid="60"/>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1"/>
                                        </p:tgtEl>
                                        <p:attrNameLst>
                                          <p:attrName>style.visibility</p:attrName>
                                        </p:attrNameLst>
                                      </p:cBhvr>
                                      <p:to>
                                        <p:strVal val="visible"/>
                                      </p:to>
                                    </p:set>
                                    <p:anim calcmode="lin" valueType="num">
                                      <p:cBhvr additive="base">
                                        <p:cTn id="19" dur="500" fill="hold"/>
                                        <p:tgtEl>
                                          <p:spTgt spid="51"/>
                                        </p:tgtEl>
                                        <p:attrNameLst>
                                          <p:attrName>ppt_x</p:attrName>
                                        </p:attrNameLst>
                                      </p:cBhvr>
                                      <p:tavLst>
                                        <p:tav tm="0">
                                          <p:val>
                                            <p:strVal val="#ppt_x"/>
                                          </p:val>
                                        </p:tav>
                                        <p:tav tm="100000">
                                          <p:val>
                                            <p:strVal val="#ppt_x"/>
                                          </p:val>
                                        </p:tav>
                                      </p:tavLst>
                                    </p:anim>
                                    <p:anim calcmode="lin" valueType="num">
                                      <p:cBhvr additive="base">
                                        <p:cTn id="20"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60" grpId="0"/>
    </p:bld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图片 1" descr="720c5fc4c729c0dbab47024b5a5446b9"/>
          <p:cNvPicPr>
            <a:picLocks noChangeAspect="1"/>
          </p:cNvPicPr>
          <p:nvPr/>
        </p:nvPicPr>
        <p:blipFill>
          <a:blip r:embed="rId4"/>
          <a:stretch>
            <a:fillRect/>
          </a:stretch>
        </p:blipFill>
        <p:spPr>
          <a:xfrm>
            <a:off x="-31115" y="-18415"/>
            <a:ext cx="12254865" cy="6893560"/>
          </a:xfrm>
          <a:prstGeom prst="rect">
            <a:avLst/>
          </a:prstGeom>
        </p:spPr>
      </p:pic>
      <p:grpSp>
        <p:nvGrpSpPr>
          <p:cNvPr id="8" name="组合 1">
            <a:extLst>
              <a:ext uri="{FF2B5EF4-FFF2-40B4-BE49-F238E27FC236}">
                <a16:creationId xmlns:a16="http://schemas.microsoft.com/office/drawing/2014/main" id="{F922A0A0-0A5D-7D22-E49F-A2BF9E79F75C}"/>
              </a:ext>
            </a:extLst>
          </p:cNvPr>
          <p:cNvGrpSpPr/>
          <p:nvPr/>
        </p:nvGrpSpPr>
        <p:grpSpPr>
          <a:xfrm>
            <a:off x="5501898" y="557064"/>
            <a:ext cx="6478064" cy="3716594"/>
            <a:chOff x="3609479" y="1113818"/>
            <a:chExt cx="7808937" cy="3716594"/>
          </a:xfrm>
        </p:grpSpPr>
        <p:pic>
          <p:nvPicPr>
            <p:cNvPr id="9" name="图片 32">
              <a:extLst>
                <a:ext uri="{FF2B5EF4-FFF2-40B4-BE49-F238E27FC236}">
                  <a16:creationId xmlns:a16="http://schemas.microsoft.com/office/drawing/2014/main" id="{8E57BF52-5AC7-3C7D-E5C4-BECA19AE863D}"/>
                </a:ext>
              </a:extLst>
            </p:cNvPr>
            <p:cNvPicPr>
              <a:picLocks noChangeAspect="1"/>
            </p:cNvPicPr>
            <p:nvPr/>
          </p:nvPicPr>
          <p:blipFill>
            <a:blip r:embed="rId5">
              <a:extLst>
                <a:ext uri="{28A0092B-C50C-407E-A947-70E740481C1C}">
                  <a14:useLocalDpi xmlns:a14="http://schemas.microsoft.com/office/drawing/2010/main" val="0"/>
                </a:ext>
              </a:extLst>
            </a:blip>
            <a:srcRect r="25820"/>
            <a:stretch>
              <a:fillRect/>
            </a:stretch>
          </p:blipFill>
          <p:spPr>
            <a:xfrm>
              <a:off x="3609479" y="1113818"/>
              <a:ext cx="4616897" cy="3716594"/>
            </a:xfrm>
            <a:prstGeom prst="rect">
              <a:avLst/>
            </a:prstGeom>
          </p:spPr>
        </p:pic>
        <p:pic>
          <p:nvPicPr>
            <p:cNvPr id="10" name="图片 18">
              <a:extLst>
                <a:ext uri="{FF2B5EF4-FFF2-40B4-BE49-F238E27FC236}">
                  <a16:creationId xmlns:a16="http://schemas.microsoft.com/office/drawing/2014/main" id="{7B1BE1D0-4727-AF13-C727-F31309114CFF}"/>
                </a:ext>
              </a:extLst>
            </p:cNvPr>
            <p:cNvPicPr>
              <a:picLocks noChangeAspect="1"/>
            </p:cNvPicPr>
            <p:nvPr/>
          </p:nvPicPr>
          <p:blipFill>
            <a:blip r:embed="rId5">
              <a:extLst>
                <a:ext uri="{28A0092B-C50C-407E-A947-70E740481C1C}">
                  <a14:useLocalDpi xmlns:a14="http://schemas.microsoft.com/office/drawing/2010/main" val="0"/>
                </a:ext>
              </a:extLst>
            </a:blip>
            <a:srcRect l="26251"/>
            <a:stretch>
              <a:fillRect/>
            </a:stretch>
          </p:blipFill>
          <p:spPr>
            <a:xfrm>
              <a:off x="6828342" y="1113818"/>
              <a:ext cx="4590074" cy="3716594"/>
            </a:xfrm>
            <a:prstGeom prst="rect">
              <a:avLst/>
            </a:prstGeom>
          </p:spPr>
        </p:pic>
      </p:grpSp>
      <p:pic>
        <p:nvPicPr>
          <p:cNvPr id="6" name="图片 7" descr="6">
            <a:extLst>
              <a:ext uri="{FF2B5EF4-FFF2-40B4-BE49-F238E27FC236}">
                <a16:creationId xmlns:a16="http://schemas.microsoft.com/office/drawing/2014/main" id="{0081E529-F09B-84A4-221A-16F092D259B8}"/>
              </a:ext>
            </a:extLst>
          </p:cNvPr>
          <p:cNvPicPr>
            <a:picLocks noChangeAspect="1"/>
          </p:cNvPicPr>
          <p:nvPr/>
        </p:nvPicPr>
        <p:blipFill rotWithShape="1">
          <a:blip r:embed="rId6"/>
          <a:srcRect l="34776" b="29704"/>
          <a:stretch/>
        </p:blipFill>
        <p:spPr>
          <a:xfrm>
            <a:off x="4208745" y="-2174834"/>
            <a:ext cx="7952140" cy="4820920"/>
          </a:xfrm>
          <a:prstGeom prst="rect">
            <a:avLst/>
          </a:prstGeom>
        </p:spPr>
      </p:pic>
      <p:pic>
        <p:nvPicPr>
          <p:cNvPr id="5" name="图片 7" descr="6">
            <a:extLst>
              <a:ext uri="{FF2B5EF4-FFF2-40B4-BE49-F238E27FC236}">
                <a16:creationId xmlns:a16="http://schemas.microsoft.com/office/drawing/2014/main" id="{928E5901-B016-B5CE-7D8A-A6CBA01CAA81}"/>
              </a:ext>
            </a:extLst>
          </p:cNvPr>
          <p:cNvPicPr>
            <a:picLocks noChangeAspect="1"/>
          </p:cNvPicPr>
          <p:nvPr/>
        </p:nvPicPr>
        <p:blipFill rotWithShape="1">
          <a:blip r:embed="rId6"/>
          <a:srcRect t="-10882" r="56617" b="29704"/>
          <a:stretch/>
        </p:blipFill>
        <p:spPr>
          <a:xfrm>
            <a:off x="-31115" y="789140"/>
            <a:ext cx="5289225" cy="5567245"/>
          </a:xfrm>
          <a:prstGeom prst="rect">
            <a:avLst/>
          </a:prstGeom>
        </p:spPr>
      </p:pic>
      <p:pic>
        <p:nvPicPr>
          <p:cNvPr id="7" name="Picture 6">
            <a:extLst>
              <a:ext uri="{FF2B5EF4-FFF2-40B4-BE49-F238E27FC236}">
                <a16:creationId xmlns:a16="http://schemas.microsoft.com/office/drawing/2014/main" id="{47FB43B9-CBAC-5C47-3A56-C7CB71E613C0}"/>
              </a:ext>
            </a:extLst>
          </p:cNvPr>
          <p:cNvPicPr>
            <a:picLocks noChangeAspect="1"/>
          </p:cNvPicPr>
          <p:nvPr/>
        </p:nvPicPr>
        <p:blipFill rotWithShape="1">
          <a:blip r:embed="rId7">
            <a:clrChange>
              <a:clrFrom>
                <a:srgbClr val="FFFFFF"/>
              </a:clrFrom>
              <a:clrTo>
                <a:srgbClr val="FFFFFF">
                  <a:alpha val="0"/>
                </a:srgbClr>
              </a:clrTo>
            </a:clrChange>
          </a:blip>
          <a:srcRect r="3095" b="47871"/>
          <a:stretch/>
        </p:blipFill>
        <p:spPr>
          <a:xfrm>
            <a:off x="5012423" y="814255"/>
            <a:ext cx="8639033" cy="2614110"/>
          </a:xfrm>
          <a:prstGeom prst="rect">
            <a:avLst/>
          </a:prstGeom>
        </p:spPr>
      </p:pic>
    </p:spTree>
    <p:custDataLst>
      <p:tags r:id="rId1"/>
    </p:custDataLst>
    <p:extLst>
      <p:ext uri="{BB962C8B-B14F-4D97-AF65-F5344CB8AC3E}">
        <p14:creationId xmlns:p14="http://schemas.microsoft.com/office/powerpoint/2010/main" val="238173810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par>
                                <p:cTn id="8" presetID="2" presetClass="entr" presetSubtype="4"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 calcmode="lin" valueType="num">
                                      <p:cBhvr additive="base">
                                        <p:cTn id="10" dur="500" fill="hold"/>
                                        <p:tgtEl>
                                          <p:spTgt spid="5"/>
                                        </p:tgtEl>
                                        <p:attrNameLst>
                                          <p:attrName>ppt_x</p:attrName>
                                        </p:attrNameLst>
                                      </p:cBhvr>
                                      <p:tavLst>
                                        <p:tav tm="0">
                                          <p:val>
                                            <p:strVal val="#ppt_x"/>
                                          </p:val>
                                        </p:tav>
                                        <p:tav tm="100000">
                                          <p:val>
                                            <p:strVal val="#ppt_x"/>
                                          </p:val>
                                        </p:tav>
                                      </p:tavLst>
                                    </p:anim>
                                    <p:anim calcmode="lin" valueType="num">
                                      <p:cBhvr additive="base">
                                        <p:cTn id="11" dur="500" fill="hold"/>
                                        <p:tgtEl>
                                          <p:spTgt spid="5"/>
                                        </p:tgtEl>
                                        <p:attrNameLst>
                                          <p:attrName>ppt_y</p:attrName>
                                        </p:attrNameLst>
                                      </p:cBhvr>
                                      <p:tavLst>
                                        <p:tav tm="0">
                                          <p:val>
                                            <p:strVal val="1+#ppt_h/2"/>
                                          </p:val>
                                        </p:tav>
                                        <p:tav tm="100000">
                                          <p:val>
                                            <p:strVal val="#ppt_y"/>
                                          </p:val>
                                        </p:tav>
                                      </p:tavLst>
                                    </p:anim>
                                  </p:childTnLst>
                                </p:cTn>
                              </p:par>
                              <p:par>
                                <p:cTn id="12" presetID="2" presetClass="entr" presetSubtype="4" fill="hold" nodeType="with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6" presetClass="entr" presetSubtype="37" fill="hold"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arn(outVertical)">
                                      <p:cBhvr>
                                        <p:cTn id="20" dur="500"/>
                                        <p:tgtEl>
                                          <p:spTgt spid="8"/>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barn(inVertical)">
                                      <p:cBhvr>
                                        <p:cTn id="2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descr="A building with wings and birds&#10;&#10;Description automatically generated with medium confidence">
            <a:extLst>
              <a:ext uri="{FF2B5EF4-FFF2-40B4-BE49-F238E27FC236}">
                <a16:creationId xmlns:a16="http://schemas.microsoft.com/office/drawing/2014/main" id="{9A30F6A3-B237-98DB-CFD6-F950FB24680E}"/>
              </a:ext>
            </a:extLst>
          </p:cNvPr>
          <p:cNvPicPr>
            <a:picLocks noChangeAspect="1"/>
          </p:cNvPicPr>
          <p:nvPr/>
        </p:nvPicPr>
        <p:blipFill rotWithShape="1">
          <a:blip r:embed="rId4">
            <a:extLst>
              <a:ext uri="{28A0092B-C50C-407E-A947-70E740481C1C}">
                <a14:useLocalDpi xmlns:a14="http://schemas.microsoft.com/office/drawing/2010/main" val="0"/>
              </a:ext>
            </a:extLst>
          </a:blip>
          <a:srcRect l="27968" t="-1373" b="-1"/>
          <a:stretch/>
        </p:blipFill>
        <p:spPr>
          <a:xfrm>
            <a:off x="0" y="2160429"/>
            <a:ext cx="7317994" cy="4363934"/>
          </a:xfrm>
          <a:prstGeom prst="rect">
            <a:avLst/>
          </a:prstGeom>
        </p:spPr>
      </p:pic>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6"/>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6"/>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Câu</a:t>
            </a:r>
            <a:r>
              <a:rPr kumimoji="0" lang="en-US" altLang="zh-CN" sz="4400" b="1" i="0" u="none" strike="noStrike" kern="1200" cap="none" spc="0" normalizeH="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3</a:t>
            </a:r>
            <a:endPar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grpSp>
        <p:nvGrpSpPr>
          <p:cNvPr id="3" name="Group 2">
            <a:extLst>
              <a:ext uri="{FF2B5EF4-FFF2-40B4-BE49-F238E27FC236}">
                <a16:creationId xmlns:a16="http://schemas.microsoft.com/office/drawing/2014/main" id="{78A9E029-53A0-E477-F420-2DF588AA559A}"/>
              </a:ext>
            </a:extLst>
          </p:cNvPr>
          <p:cNvGrpSpPr/>
          <p:nvPr/>
        </p:nvGrpSpPr>
        <p:grpSpPr>
          <a:xfrm>
            <a:off x="4651522" y="1667251"/>
            <a:ext cx="6879004" cy="3437936"/>
            <a:chOff x="4557820" y="1639032"/>
            <a:chExt cx="6879004" cy="3437936"/>
          </a:xfrm>
        </p:grpSpPr>
        <p:sp>
          <p:nvSpPr>
            <p:cNvPr id="4" name="Google Shape;1486;p46">
              <a:extLst>
                <a:ext uri="{FF2B5EF4-FFF2-40B4-BE49-F238E27FC236}">
                  <a16:creationId xmlns:a16="http://schemas.microsoft.com/office/drawing/2014/main" id="{BEB3828D-8A9F-B51D-25BD-F79EE6F9C699}"/>
                </a:ext>
              </a:extLst>
            </p:cNvPr>
            <p:cNvSpPr/>
            <p:nvPr/>
          </p:nvSpPr>
          <p:spPr>
            <a:xfrm>
              <a:off x="4557820" y="1639032"/>
              <a:ext cx="6879004" cy="3437936"/>
            </a:xfrm>
            <a:custGeom>
              <a:avLst/>
              <a:gdLst/>
              <a:ahLst/>
              <a:cxnLst/>
              <a:rect l="l" t="t" r="r" b="b"/>
              <a:pathLst>
                <a:path w="34424" h="23680" extrusionOk="0">
                  <a:moveTo>
                    <a:pt x="17172" y="0"/>
                  </a:moveTo>
                  <a:cubicBezTo>
                    <a:pt x="15954" y="0"/>
                    <a:pt x="14750" y="27"/>
                    <a:pt x="13613" y="68"/>
                  </a:cubicBezTo>
                  <a:cubicBezTo>
                    <a:pt x="12463" y="108"/>
                    <a:pt x="11299" y="176"/>
                    <a:pt x="10190" y="257"/>
                  </a:cubicBezTo>
                  <a:cubicBezTo>
                    <a:pt x="9635" y="298"/>
                    <a:pt x="9066" y="352"/>
                    <a:pt x="8498" y="406"/>
                  </a:cubicBezTo>
                  <a:cubicBezTo>
                    <a:pt x="8133" y="447"/>
                    <a:pt x="7592" y="501"/>
                    <a:pt x="7037" y="582"/>
                  </a:cubicBezTo>
                  <a:cubicBezTo>
                    <a:pt x="6306" y="677"/>
                    <a:pt x="5562" y="812"/>
                    <a:pt x="4845" y="1001"/>
                  </a:cubicBezTo>
                  <a:cubicBezTo>
                    <a:pt x="4101" y="1191"/>
                    <a:pt x="3383" y="1461"/>
                    <a:pt x="2720" y="1827"/>
                  </a:cubicBezTo>
                  <a:cubicBezTo>
                    <a:pt x="2396" y="2003"/>
                    <a:pt x="2084" y="2206"/>
                    <a:pt x="1800" y="2436"/>
                  </a:cubicBezTo>
                  <a:cubicBezTo>
                    <a:pt x="1516" y="2666"/>
                    <a:pt x="1259" y="2923"/>
                    <a:pt x="1043" y="3207"/>
                  </a:cubicBezTo>
                  <a:cubicBezTo>
                    <a:pt x="637" y="3748"/>
                    <a:pt x="366" y="4371"/>
                    <a:pt x="231" y="5034"/>
                  </a:cubicBezTo>
                  <a:cubicBezTo>
                    <a:pt x="95" y="5697"/>
                    <a:pt x="14" y="6373"/>
                    <a:pt x="14" y="7063"/>
                  </a:cubicBezTo>
                  <a:cubicBezTo>
                    <a:pt x="1" y="7808"/>
                    <a:pt x="55" y="8565"/>
                    <a:pt x="149" y="9309"/>
                  </a:cubicBezTo>
                  <a:cubicBezTo>
                    <a:pt x="352" y="10852"/>
                    <a:pt x="731" y="12367"/>
                    <a:pt x="1259" y="13842"/>
                  </a:cubicBezTo>
                  <a:cubicBezTo>
                    <a:pt x="1503" y="14519"/>
                    <a:pt x="1800" y="15182"/>
                    <a:pt x="2125" y="15831"/>
                  </a:cubicBezTo>
                  <a:cubicBezTo>
                    <a:pt x="2409" y="16386"/>
                    <a:pt x="2747" y="16927"/>
                    <a:pt x="3126" y="17428"/>
                  </a:cubicBezTo>
                  <a:cubicBezTo>
                    <a:pt x="3586" y="17996"/>
                    <a:pt x="4155" y="18484"/>
                    <a:pt x="4804" y="18849"/>
                  </a:cubicBezTo>
                  <a:cubicBezTo>
                    <a:pt x="5129" y="19038"/>
                    <a:pt x="5481" y="19187"/>
                    <a:pt x="5833" y="19336"/>
                  </a:cubicBezTo>
                  <a:cubicBezTo>
                    <a:pt x="6198" y="19471"/>
                    <a:pt x="6563" y="19593"/>
                    <a:pt x="6942" y="19688"/>
                  </a:cubicBezTo>
                  <a:cubicBezTo>
                    <a:pt x="7930" y="19931"/>
                    <a:pt x="8918" y="20094"/>
                    <a:pt x="9932" y="20175"/>
                  </a:cubicBezTo>
                  <a:cubicBezTo>
                    <a:pt x="10162" y="20202"/>
                    <a:pt x="10406" y="20216"/>
                    <a:pt x="10650" y="20229"/>
                  </a:cubicBezTo>
                  <a:cubicBezTo>
                    <a:pt x="10663" y="20283"/>
                    <a:pt x="10677" y="20351"/>
                    <a:pt x="10690" y="20405"/>
                  </a:cubicBezTo>
                  <a:cubicBezTo>
                    <a:pt x="10704" y="20554"/>
                    <a:pt x="10704" y="20689"/>
                    <a:pt x="10690" y="20838"/>
                  </a:cubicBezTo>
                  <a:cubicBezTo>
                    <a:pt x="10650" y="21027"/>
                    <a:pt x="10609" y="21203"/>
                    <a:pt x="10541" y="21379"/>
                  </a:cubicBezTo>
                  <a:cubicBezTo>
                    <a:pt x="10447" y="21569"/>
                    <a:pt x="10338" y="21758"/>
                    <a:pt x="10217" y="21920"/>
                  </a:cubicBezTo>
                  <a:cubicBezTo>
                    <a:pt x="10081" y="22083"/>
                    <a:pt x="9919" y="22232"/>
                    <a:pt x="9757" y="22353"/>
                  </a:cubicBezTo>
                  <a:cubicBezTo>
                    <a:pt x="9594" y="22462"/>
                    <a:pt x="9432" y="22556"/>
                    <a:pt x="9269" y="22624"/>
                  </a:cubicBezTo>
                  <a:cubicBezTo>
                    <a:pt x="9053" y="22719"/>
                    <a:pt x="8809" y="22759"/>
                    <a:pt x="8566" y="22759"/>
                  </a:cubicBezTo>
                  <a:lnTo>
                    <a:pt x="8403" y="22759"/>
                  </a:lnTo>
                  <a:cubicBezTo>
                    <a:pt x="8349" y="22746"/>
                    <a:pt x="8295" y="22746"/>
                    <a:pt x="8255" y="22732"/>
                  </a:cubicBezTo>
                  <a:lnTo>
                    <a:pt x="8200" y="22732"/>
                  </a:lnTo>
                  <a:cubicBezTo>
                    <a:pt x="8119" y="22732"/>
                    <a:pt x="8052" y="22759"/>
                    <a:pt x="8011" y="22827"/>
                  </a:cubicBezTo>
                  <a:cubicBezTo>
                    <a:pt x="7984" y="22868"/>
                    <a:pt x="7984" y="22922"/>
                    <a:pt x="7997" y="22976"/>
                  </a:cubicBezTo>
                  <a:cubicBezTo>
                    <a:pt x="8011" y="23030"/>
                    <a:pt x="8052" y="23071"/>
                    <a:pt x="8092" y="23098"/>
                  </a:cubicBezTo>
                  <a:cubicBezTo>
                    <a:pt x="8241" y="23192"/>
                    <a:pt x="8403" y="23287"/>
                    <a:pt x="8579" y="23341"/>
                  </a:cubicBezTo>
                  <a:cubicBezTo>
                    <a:pt x="9121" y="23571"/>
                    <a:pt x="9689" y="23679"/>
                    <a:pt x="10271" y="23679"/>
                  </a:cubicBezTo>
                  <a:lnTo>
                    <a:pt x="10338" y="23679"/>
                  </a:lnTo>
                  <a:cubicBezTo>
                    <a:pt x="10704" y="23679"/>
                    <a:pt x="11083" y="23639"/>
                    <a:pt x="11434" y="23571"/>
                  </a:cubicBezTo>
                  <a:cubicBezTo>
                    <a:pt x="11827" y="23490"/>
                    <a:pt x="12206" y="23368"/>
                    <a:pt x="12557" y="23206"/>
                  </a:cubicBezTo>
                  <a:cubicBezTo>
                    <a:pt x="12882" y="23071"/>
                    <a:pt x="13193" y="22895"/>
                    <a:pt x="13478" y="22692"/>
                  </a:cubicBezTo>
                  <a:cubicBezTo>
                    <a:pt x="13775" y="22489"/>
                    <a:pt x="14046" y="22245"/>
                    <a:pt x="14289" y="21975"/>
                  </a:cubicBezTo>
                  <a:cubicBezTo>
                    <a:pt x="14519" y="21704"/>
                    <a:pt x="14709" y="21406"/>
                    <a:pt x="14844" y="21082"/>
                  </a:cubicBezTo>
                  <a:cubicBezTo>
                    <a:pt x="14898" y="20973"/>
                    <a:pt x="14939" y="20851"/>
                    <a:pt x="14980" y="20730"/>
                  </a:cubicBezTo>
                  <a:lnTo>
                    <a:pt x="15020" y="20730"/>
                  </a:lnTo>
                  <a:lnTo>
                    <a:pt x="15494" y="20784"/>
                  </a:lnTo>
                  <a:cubicBezTo>
                    <a:pt x="16536" y="20906"/>
                    <a:pt x="17659" y="21027"/>
                    <a:pt x="18768" y="21122"/>
                  </a:cubicBezTo>
                  <a:cubicBezTo>
                    <a:pt x="20433" y="21271"/>
                    <a:pt x="21813" y="21339"/>
                    <a:pt x="23112" y="21339"/>
                  </a:cubicBezTo>
                  <a:cubicBezTo>
                    <a:pt x="23883" y="21339"/>
                    <a:pt x="24627" y="21312"/>
                    <a:pt x="25358" y="21257"/>
                  </a:cubicBezTo>
                  <a:cubicBezTo>
                    <a:pt x="26440" y="21190"/>
                    <a:pt x="27509" y="21027"/>
                    <a:pt x="28578" y="20797"/>
                  </a:cubicBezTo>
                  <a:cubicBezTo>
                    <a:pt x="28835" y="20743"/>
                    <a:pt x="29025" y="20689"/>
                    <a:pt x="29187" y="20635"/>
                  </a:cubicBezTo>
                  <a:cubicBezTo>
                    <a:pt x="29363" y="20594"/>
                    <a:pt x="29566" y="20527"/>
                    <a:pt x="29769" y="20446"/>
                  </a:cubicBezTo>
                  <a:cubicBezTo>
                    <a:pt x="30107" y="20324"/>
                    <a:pt x="30419" y="20188"/>
                    <a:pt x="30730" y="20013"/>
                  </a:cubicBezTo>
                  <a:cubicBezTo>
                    <a:pt x="31312" y="19688"/>
                    <a:pt x="31839" y="19282"/>
                    <a:pt x="32286" y="18795"/>
                  </a:cubicBezTo>
                  <a:cubicBezTo>
                    <a:pt x="32719" y="18321"/>
                    <a:pt x="33084" y="17793"/>
                    <a:pt x="33368" y="17212"/>
                  </a:cubicBezTo>
                  <a:cubicBezTo>
                    <a:pt x="33896" y="16156"/>
                    <a:pt x="34207" y="14925"/>
                    <a:pt x="34329" y="13436"/>
                  </a:cubicBezTo>
                  <a:cubicBezTo>
                    <a:pt x="34424" y="12097"/>
                    <a:pt x="34370" y="10757"/>
                    <a:pt x="34194" y="9431"/>
                  </a:cubicBezTo>
                  <a:cubicBezTo>
                    <a:pt x="34153" y="9188"/>
                    <a:pt x="34113" y="8958"/>
                    <a:pt x="34085" y="8714"/>
                  </a:cubicBezTo>
                  <a:lnTo>
                    <a:pt x="34045" y="8457"/>
                  </a:lnTo>
                  <a:lnTo>
                    <a:pt x="33977" y="8078"/>
                  </a:lnTo>
                  <a:lnTo>
                    <a:pt x="33964" y="7916"/>
                  </a:lnTo>
                  <a:cubicBezTo>
                    <a:pt x="33937" y="7726"/>
                    <a:pt x="33910" y="7550"/>
                    <a:pt x="33883" y="7375"/>
                  </a:cubicBezTo>
                  <a:cubicBezTo>
                    <a:pt x="33774" y="6630"/>
                    <a:pt x="33625" y="5886"/>
                    <a:pt x="33422" y="5155"/>
                  </a:cubicBezTo>
                  <a:cubicBezTo>
                    <a:pt x="33233" y="4425"/>
                    <a:pt x="32922" y="3735"/>
                    <a:pt x="32502" y="3099"/>
                  </a:cubicBezTo>
                  <a:cubicBezTo>
                    <a:pt x="32299" y="2787"/>
                    <a:pt x="32042" y="2490"/>
                    <a:pt x="31772" y="2233"/>
                  </a:cubicBezTo>
                  <a:cubicBezTo>
                    <a:pt x="31474" y="1976"/>
                    <a:pt x="31149" y="1746"/>
                    <a:pt x="30797" y="1556"/>
                  </a:cubicBezTo>
                  <a:cubicBezTo>
                    <a:pt x="30432" y="1353"/>
                    <a:pt x="30053" y="1177"/>
                    <a:pt x="29661" y="1042"/>
                  </a:cubicBezTo>
                  <a:cubicBezTo>
                    <a:pt x="29255" y="893"/>
                    <a:pt x="28849" y="771"/>
                    <a:pt x="28429" y="663"/>
                  </a:cubicBezTo>
                  <a:cubicBezTo>
                    <a:pt x="27550" y="460"/>
                    <a:pt x="26657" y="325"/>
                    <a:pt x="25764" y="257"/>
                  </a:cubicBezTo>
                  <a:cubicBezTo>
                    <a:pt x="24803" y="162"/>
                    <a:pt x="23869" y="135"/>
                    <a:pt x="23085" y="108"/>
                  </a:cubicBezTo>
                  <a:lnTo>
                    <a:pt x="22178" y="95"/>
                  </a:lnTo>
                  <a:lnTo>
                    <a:pt x="21826" y="81"/>
                  </a:lnTo>
                  <a:cubicBezTo>
                    <a:pt x="21623" y="81"/>
                    <a:pt x="21420" y="68"/>
                    <a:pt x="21217" y="68"/>
                  </a:cubicBezTo>
                  <a:lnTo>
                    <a:pt x="21014" y="54"/>
                  </a:lnTo>
                  <a:lnTo>
                    <a:pt x="20446" y="54"/>
                  </a:lnTo>
                  <a:cubicBezTo>
                    <a:pt x="19296" y="14"/>
                    <a:pt x="18227" y="0"/>
                    <a:pt x="17172" y="0"/>
                  </a:cubicBezTo>
                  <a:close/>
                </a:path>
              </a:pathLst>
            </a:custGeom>
            <a:solidFill>
              <a:schemeClr val="bg1"/>
            </a:solidFill>
            <a:ln w="12700" cmpd="sng">
              <a:solidFill>
                <a:srgbClr val="682F2D"/>
              </a:solidFill>
              <a:prstDash val="dash"/>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sz="1800" b="0" i="0" u="none" strike="noStrike" kern="1200" cap="none" spc="0" normalizeH="0" baseline="0" noProof="0">
                <a:ln>
                  <a:noFill/>
                </a:ln>
                <a:solidFill>
                  <a:srgbClr val="000000"/>
                </a:solidFill>
                <a:effectLst/>
                <a:uLnTx/>
                <a:uFillTx/>
                <a:latin typeface="Arial"/>
                <a:ea typeface="字魂86号-杨任东楷书"/>
                <a:cs typeface="Arial"/>
              </a:endParaRPr>
            </a:p>
          </p:txBody>
        </p:sp>
        <p:sp>
          <p:nvSpPr>
            <p:cNvPr id="5" name="TextBox 4">
              <a:extLst>
                <a:ext uri="{FF2B5EF4-FFF2-40B4-BE49-F238E27FC236}">
                  <a16:creationId xmlns:a16="http://schemas.microsoft.com/office/drawing/2014/main" id="{CD83467C-822B-C3AB-90FB-6908314F5FA2}"/>
                </a:ext>
              </a:extLst>
            </p:cNvPr>
            <p:cNvSpPr txBox="1"/>
            <p:nvPr/>
          </p:nvSpPr>
          <p:spPr>
            <a:xfrm flipH="1">
              <a:off x="4895325" y="1967227"/>
              <a:ext cx="6203993" cy="2123658"/>
            </a:xfrm>
            <a:prstGeom prst="rect">
              <a:avLst/>
            </a:prstGeom>
            <a:noFill/>
          </p:spPr>
          <p:txBody>
            <a:bodyPr wrap="square">
              <a:spAutoFit/>
            </a:bodyPr>
            <a:lstStyle/>
            <a:p>
              <a:pPr algn="just">
                <a:spcAft>
                  <a:spcPts val="800"/>
                </a:spcAft>
              </a:pPr>
              <a:r>
                <a:rPr lang="vi-VN" sz="4400" b="1" dirty="0">
                  <a:effectLst/>
                  <a:latin typeface="Times New Roman" panose="02020603050405020304" pitchFamily="18" charset="0"/>
                  <a:ea typeface="Times New Roman" panose="02020603050405020304" pitchFamily="18" charset="0"/>
                  <a:cs typeface="Times New Roman" panose="02020603050405020304" pitchFamily="18" charset="0"/>
                </a:rPr>
                <a:t>Câu 3:</a:t>
              </a:r>
              <a:r>
                <a:rPr lang="vi-VN" sz="44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vi-VN" sz="4400" dirty="0">
                  <a:solidFill>
                    <a:srgbClr val="000000"/>
                  </a:solidFill>
                  <a:effectLst/>
                  <a:highlight>
                    <a:srgbClr val="FFFFFF"/>
                  </a:highlight>
                  <a:latin typeface="Times New Roman" panose="02020603050405020304" pitchFamily="18" charset="0"/>
                  <a:ea typeface="Calibri" panose="020F0502020204030204" pitchFamily="34" charset="0"/>
                  <a:cs typeface="Times New Roman" panose="02020603050405020304" pitchFamily="18" charset="0"/>
                </a:rPr>
                <a:t>Nhận xét về bố cục, cách sử dụng vần, nhịp, đối trong bài thơ.</a:t>
              </a:r>
              <a:endParaRPr lang="en-SG" sz="4400" dirty="0">
                <a:effectLst/>
                <a:latin typeface="Calibri" panose="020F0502020204030204" pitchFamily="34" charset="0"/>
                <a:ea typeface="Calibri" panose="020F0502020204030204" pitchFamily="34" charset="0"/>
                <a:cs typeface="Times New Roman" panose="02020603050405020304" pitchFamily="18" charset="0"/>
              </a:endParaRPr>
            </a:p>
          </p:txBody>
        </p:sp>
      </p:grpSp>
    </p:spTree>
    <p:custDataLst>
      <p:tags r:id="rId1"/>
    </p:custDataLst>
    <p:extLst>
      <p:ext uri="{BB962C8B-B14F-4D97-AF65-F5344CB8AC3E}">
        <p14:creationId xmlns:p14="http://schemas.microsoft.com/office/powerpoint/2010/main" val="54978329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Picture 31" descr="A building with cranes flying in the air&#10;&#10;Description automatically generated">
            <a:extLst>
              <a:ext uri="{FF2B5EF4-FFF2-40B4-BE49-F238E27FC236}">
                <a16:creationId xmlns:a16="http://schemas.microsoft.com/office/drawing/2014/main" id="{A79457B8-D4DE-F882-BEEC-4B9E1A2A44D3}"/>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217765" y="4444865"/>
            <a:ext cx="3433027" cy="2432545"/>
          </a:xfrm>
          <a:prstGeom prst="rect">
            <a:avLst/>
          </a:prstGeom>
        </p:spPr>
      </p:pic>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6"/>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6"/>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Câu</a:t>
            </a:r>
            <a:r>
              <a:rPr kumimoji="0" lang="en-US" altLang="zh-CN" sz="4400" b="1" i="0" u="none" strike="noStrike" kern="1200" cap="none" spc="0" normalizeH="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3</a:t>
            </a:r>
            <a:endPar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sp>
        <p:nvSpPr>
          <p:cNvPr id="2" name="Google Shape;1166;p36">
            <a:extLst>
              <a:ext uri="{FF2B5EF4-FFF2-40B4-BE49-F238E27FC236}">
                <a16:creationId xmlns:a16="http://schemas.microsoft.com/office/drawing/2014/main" id="{BA1A2DCB-5C8F-68B2-EB3C-BA5559F8463D}"/>
              </a:ext>
            </a:extLst>
          </p:cNvPr>
          <p:cNvSpPr txBox="1"/>
          <p:nvPr/>
        </p:nvSpPr>
        <p:spPr>
          <a:xfrm>
            <a:off x="129923" y="3367459"/>
            <a:ext cx="2734382" cy="809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lvl="0" algn="ctr">
              <a:defRPr/>
            </a:pPr>
            <a:r>
              <a:rPr lang="vi-VN" sz="4000" b="1" dirty="0">
                <a:latin typeface="+mj-lt"/>
              </a:rPr>
              <a:t>Bố cục: </a:t>
            </a:r>
            <a:endParaRPr lang="en-US" sz="4000" b="1" dirty="0">
              <a:latin typeface="+mj-lt"/>
            </a:endParaRPr>
          </a:p>
          <a:p>
            <a:pPr lvl="0" algn="ctr">
              <a:defRPr/>
            </a:pPr>
            <a:r>
              <a:rPr lang="vi-VN" sz="4000" dirty="0">
                <a:latin typeface="+mj-lt"/>
              </a:rPr>
              <a:t>Đề – thực – luận – kết</a:t>
            </a:r>
            <a:endParaRPr kumimoji="0" lang="en-SG" sz="4000" b="0" i="0" u="none" strike="noStrike" kern="1200" cap="none" spc="0" normalizeH="0" baseline="0" noProof="0" dirty="0">
              <a:ln>
                <a:noFill/>
              </a:ln>
              <a:solidFill>
                <a:srgbClr val="000000"/>
              </a:solidFill>
              <a:effectLst/>
              <a:uLnTx/>
              <a:uFillTx/>
              <a:latin typeface="+mj-lt"/>
              <a:sym typeface="Arial"/>
            </a:endParaRPr>
          </a:p>
        </p:txBody>
      </p:sp>
      <p:sp>
        <p:nvSpPr>
          <p:cNvPr id="3" name="Google Shape;1170;p36">
            <a:extLst>
              <a:ext uri="{FF2B5EF4-FFF2-40B4-BE49-F238E27FC236}">
                <a16:creationId xmlns:a16="http://schemas.microsoft.com/office/drawing/2014/main" id="{B1F52986-DDAC-E364-2DE2-61A2C34BDA51}"/>
              </a:ext>
            </a:extLst>
          </p:cNvPr>
          <p:cNvSpPr txBox="1"/>
          <p:nvPr/>
        </p:nvSpPr>
        <p:spPr>
          <a:xfrm>
            <a:off x="5749846" y="3475178"/>
            <a:ext cx="2692601" cy="809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lvl="0" algn="ctr">
              <a:defRPr/>
            </a:pPr>
            <a:r>
              <a:rPr lang="vi-VN" sz="4000" b="1" dirty="0">
                <a:latin typeface="+mj-lt"/>
              </a:rPr>
              <a:t>nhịp: </a:t>
            </a:r>
            <a:endParaRPr lang="en-US" sz="4000" b="1" dirty="0">
              <a:latin typeface="+mj-lt"/>
            </a:endParaRPr>
          </a:p>
          <a:p>
            <a:pPr lvl="0" algn="ctr">
              <a:defRPr/>
            </a:pPr>
            <a:r>
              <a:rPr lang="vi-VN" sz="4000" dirty="0">
                <a:latin typeface="+mj-lt"/>
              </a:rPr>
              <a:t>4/3; </a:t>
            </a:r>
            <a:endParaRPr kumimoji="0" lang="en-SG" sz="4000" b="0" i="0" u="none" strike="noStrike" kern="1200" cap="none" spc="0" normalizeH="0" baseline="0" noProof="0" dirty="0">
              <a:ln>
                <a:noFill/>
              </a:ln>
              <a:solidFill>
                <a:srgbClr val="000000"/>
              </a:solidFill>
              <a:effectLst/>
              <a:uLnTx/>
              <a:uFillTx/>
              <a:latin typeface="+mj-lt"/>
              <a:sym typeface="Arial"/>
            </a:endParaRPr>
          </a:p>
        </p:txBody>
      </p:sp>
      <p:sp>
        <p:nvSpPr>
          <p:cNvPr id="4" name="Google Shape;1174;p36">
            <a:extLst>
              <a:ext uri="{FF2B5EF4-FFF2-40B4-BE49-F238E27FC236}">
                <a16:creationId xmlns:a16="http://schemas.microsoft.com/office/drawing/2014/main" id="{50208D1D-3C88-6450-6738-D17E33CD677B}"/>
              </a:ext>
            </a:extLst>
          </p:cNvPr>
          <p:cNvSpPr txBox="1"/>
          <p:nvPr/>
        </p:nvSpPr>
        <p:spPr>
          <a:xfrm>
            <a:off x="3194294" y="3314591"/>
            <a:ext cx="2734382" cy="809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lvl="0" algn="ctr">
              <a:defRPr/>
            </a:pPr>
            <a:r>
              <a:rPr lang="vi-VN" sz="4000" b="1" dirty="0">
                <a:latin typeface="+mj-lt"/>
              </a:rPr>
              <a:t>vần: </a:t>
            </a:r>
            <a:endParaRPr lang="en-US" sz="4000" b="1" dirty="0">
              <a:latin typeface="+mj-lt"/>
            </a:endParaRPr>
          </a:p>
          <a:p>
            <a:pPr lvl="0" algn="ctr">
              <a:defRPr/>
            </a:pPr>
            <a:r>
              <a:rPr lang="vi-VN" sz="4000" dirty="0">
                <a:latin typeface="+mj-lt"/>
              </a:rPr>
              <a:t>vần bằng (</a:t>
            </a:r>
            <a:r>
              <a:rPr lang="vi-VN" sz="4000" i="1" dirty="0">
                <a:latin typeface="+mj-lt"/>
              </a:rPr>
              <a:t>nhân</a:t>
            </a:r>
            <a:r>
              <a:rPr lang="vi-VN" sz="4000" dirty="0">
                <a:latin typeface="+mj-lt"/>
              </a:rPr>
              <a:t>); </a:t>
            </a:r>
            <a:endParaRPr kumimoji="0" lang="en-SG" sz="4000" b="0" i="0" u="none" strike="noStrike" kern="1200" cap="none" spc="0" normalizeH="0" baseline="0" noProof="0" dirty="0">
              <a:ln>
                <a:noFill/>
              </a:ln>
              <a:solidFill>
                <a:srgbClr val="000000"/>
              </a:solidFill>
              <a:effectLst/>
              <a:uLnTx/>
              <a:uFillTx/>
              <a:latin typeface="+mj-lt"/>
              <a:sym typeface="Arial"/>
            </a:endParaRPr>
          </a:p>
        </p:txBody>
      </p:sp>
      <p:sp>
        <p:nvSpPr>
          <p:cNvPr id="5" name="Google Shape;1182;p36">
            <a:extLst>
              <a:ext uri="{FF2B5EF4-FFF2-40B4-BE49-F238E27FC236}">
                <a16:creationId xmlns:a16="http://schemas.microsoft.com/office/drawing/2014/main" id="{EB8C5558-58B2-FB23-694F-7B4396D162E5}"/>
              </a:ext>
            </a:extLst>
          </p:cNvPr>
          <p:cNvSpPr txBox="1"/>
          <p:nvPr/>
        </p:nvSpPr>
        <p:spPr>
          <a:xfrm>
            <a:off x="9023243" y="3339521"/>
            <a:ext cx="2967594" cy="8091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4000" b="1" dirty="0">
                <a:latin typeface="+mj-lt"/>
              </a:rPr>
              <a:t>đối: </a:t>
            </a:r>
            <a:endParaRPr lang="en-US" sz="4000" b="1" dirty="0">
              <a:latin typeface="+mj-lt"/>
            </a:endParaRPr>
          </a:p>
          <a:p>
            <a:pPr algn="ctr"/>
            <a:r>
              <a:rPr lang="vi-VN" sz="4000" dirty="0">
                <a:latin typeface="+mj-lt"/>
              </a:rPr>
              <a:t>cặp câu 3 – 4, 5 – 6.</a:t>
            </a:r>
            <a:endParaRPr lang="en-SG" sz="4000" dirty="0">
              <a:latin typeface="+mj-lt"/>
            </a:endParaRPr>
          </a:p>
        </p:txBody>
      </p:sp>
      <p:grpSp>
        <p:nvGrpSpPr>
          <p:cNvPr id="6" name="Google Shape;1160;p36">
            <a:extLst>
              <a:ext uri="{FF2B5EF4-FFF2-40B4-BE49-F238E27FC236}">
                <a16:creationId xmlns:a16="http://schemas.microsoft.com/office/drawing/2014/main" id="{CFBE7C76-0CC3-DD91-5F4B-F6B869212EE1}"/>
              </a:ext>
            </a:extLst>
          </p:cNvPr>
          <p:cNvGrpSpPr/>
          <p:nvPr/>
        </p:nvGrpSpPr>
        <p:grpSpPr>
          <a:xfrm>
            <a:off x="2531877" y="1361384"/>
            <a:ext cx="7128246" cy="1227456"/>
            <a:chOff x="1727359" y="1394300"/>
            <a:chExt cx="5966516" cy="1227456"/>
          </a:xfrm>
        </p:grpSpPr>
        <p:sp>
          <p:nvSpPr>
            <p:cNvPr id="7" name="Google Shape;1161;p36">
              <a:extLst>
                <a:ext uri="{FF2B5EF4-FFF2-40B4-BE49-F238E27FC236}">
                  <a16:creationId xmlns:a16="http://schemas.microsoft.com/office/drawing/2014/main" id="{132ACE46-CFC5-F214-67AA-23A357F3690D}"/>
                </a:ext>
              </a:extLst>
            </p:cNvPr>
            <p:cNvSpPr/>
            <p:nvPr/>
          </p:nvSpPr>
          <p:spPr>
            <a:xfrm>
              <a:off x="4214870" y="1394300"/>
              <a:ext cx="1156702" cy="492600"/>
            </a:xfrm>
            <a:prstGeom prst="roundRect">
              <a:avLst>
                <a:gd name="adj" fmla="val 50000"/>
              </a:avLst>
            </a:prstGeom>
            <a:solidFill>
              <a:srgbClr val="B2311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54"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 name="Google Shape;1162;p36">
              <a:extLst>
                <a:ext uri="{FF2B5EF4-FFF2-40B4-BE49-F238E27FC236}">
                  <a16:creationId xmlns:a16="http://schemas.microsoft.com/office/drawing/2014/main" id="{98DEBBE9-C101-793B-1946-506CE468BF57}"/>
                </a:ext>
              </a:extLst>
            </p:cNvPr>
            <p:cNvSpPr txBox="1"/>
            <p:nvPr/>
          </p:nvSpPr>
          <p:spPr>
            <a:xfrm>
              <a:off x="1727359" y="1993250"/>
              <a:ext cx="5966516" cy="628506"/>
            </a:xfrm>
            <a:prstGeom prst="rect">
              <a:avLst/>
            </a:prstGeom>
            <a:solidFill>
              <a:schemeClr val="accent1">
                <a:lumMod val="20000"/>
                <a:lumOff val="80000"/>
              </a:schemeClr>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50000"/>
                </a:lnSpc>
                <a:spcBef>
                  <a:spcPts val="0"/>
                </a:spcBef>
                <a:spcAft>
                  <a:spcPts val="800"/>
                </a:spcAft>
                <a:buClr>
                  <a:srgbClr val="000000"/>
                </a:buClr>
                <a:buSzTx/>
                <a:buFont typeface="Arial"/>
                <a:buNone/>
                <a:tabLst/>
                <a:defRPr/>
              </a:pPr>
              <a:r>
                <a:rPr kumimoji="0" lang="en-US" sz="40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Nhận</a:t>
              </a:r>
              <a:r>
                <a:rPr kumimoji="0" lang="en-US" sz="4000" b="1"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 </a:t>
              </a:r>
              <a:r>
                <a:rPr kumimoji="0" lang="en-US" sz="4000" b="1" i="0" u="none" strike="noStrike" kern="1200" cap="none" spc="0" normalizeH="0" baseline="0" noProof="0" dirty="0" err="1">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xét</a:t>
              </a:r>
              <a:endParaRPr kumimoji="0" lang="en-SG" sz="4000" b="0" i="0" u="none" strike="noStrike" kern="1200" cap="none" spc="0" normalizeH="0" baseline="0" noProof="0" dirty="0">
                <a:ln>
                  <a:noFill/>
                </a:ln>
                <a:solidFill>
                  <a:srgbClr val="000000"/>
                </a:solidFill>
                <a:effectLst/>
                <a:uLnTx/>
                <a:uFillTx/>
                <a:latin typeface="Calibri" panose="020F0502020204030204" pitchFamily="34" charset="0"/>
                <a:ea typeface="Calibri" panose="020F0502020204030204" pitchFamily="34" charset="0"/>
                <a:cs typeface="Times New Roman" panose="02020603050405020304" pitchFamily="18" charset="0"/>
                <a:sym typeface="Arial"/>
              </a:endParaRPr>
            </a:p>
          </p:txBody>
        </p:sp>
      </p:grpSp>
      <p:sp>
        <p:nvSpPr>
          <p:cNvPr id="9" name="Google Shape;1167;p36">
            <a:extLst>
              <a:ext uri="{FF2B5EF4-FFF2-40B4-BE49-F238E27FC236}">
                <a16:creationId xmlns:a16="http://schemas.microsoft.com/office/drawing/2014/main" id="{E60D2733-9936-C993-9B05-B3EBA1A53C86}"/>
              </a:ext>
            </a:extLst>
          </p:cNvPr>
          <p:cNvSpPr/>
          <p:nvPr/>
        </p:nvSpPr>
        <p:spPr>
          <a:xfrm>
            <a:off x="1191357" y="2741978"/>
            <a:ext cx="1057317" cy="492600"/>
          </a:xfrm>
          <a:prstGeom prst="roundRect">
            <a:avLst>
              <a:gd name="adj" fmla="val 50000"/>
            </a:avLst>
          </a:prstGeom>
          <a:solidFill>
            <a:srgbClr val="B2311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354"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0" cap="none" spc="0" normalizeH="0" baseline="0" noProof="0" dirty="0">
                <a:ln>
                  <a:noFill/>
                </a:ln>
                <a:solidFill>
                  <a:srgbClr val="FFFFFF"/>
                </a:solidFill>
                <a:effectLst/>
                <a:uLnTx/>
                <a:uFillTx/>
                <a:latin typeface="Fredoka"/>
                <a:ea typeface="Fredoka"/>
                <a:cs typeface="Fredoka"/>
                <a:sym typeface="Fredoka"/>
              </a:rPr>
              <a:t>01</a:t>
            </a:r>
            <a:endParaRPr kumimoji="0" sz="2400" b="1" i="0" u="none" strike="noStrike" kern="0" cap="none" spc="0" normalizeH="0" baseline="0" noProof="0" dirty="0">
              <a:ln>
                <a:noFill/>
              </a:ln>
              <a:solidFill>
                <a:srgbClr val="FFFFFF"/>
              </a:solidFill>
              <a:effectLst/>
              <a:uLnTx/>
              <a:uFillTx/>
              <a:latin typeface="Fredoka"/>
              <a:ea typeface="Fredoka"/>
              <a:cs typeface="Fredoka"/>
              <a:sym typeface="Fredoka"/>
            </a:endParaRPr>
          </a:p>
        </p:txBody>
      </p:sp>
      <p:sp>
        <p:nvSpPr>
          <p:cNvPr id="10" name="Google Shape;1171;p36">
            <a:extLst>
              <a:ext uri="{FF2B5EF4-FFF2-40B4-BE49-F238E27FC236}">
                <a16:creationId xmlns:a16="http://schemas.microsoft.com/office/drawing/2014/main" id="{1E44F962-7DE8-202D-3C95-523973A81525}"/>
              </a:ext>
            </a:extLst>
          </p:cNvPr>
          <p:cNvSpPr/>
          <p:nvPr/>
        </p:nvSpPr>
        <p:spPr>
          <a:xfrm>
            <a:off x="6635695" y="2741978"/>
            <a:ext cx="1057317" cy="492600"/>
          </a:xfrm>
          <a:prstGeom prst="roundRect">
            <a:avLst>
              <a:gd name="adj" fmla="val 50000"/>
            </a:avLst>
          </a:prstGeom>
          <a:solidFill>
            <a:srgbClr val="B2311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354"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0" cap="none" spc="0" normalizeH="0" baseline="0" noProof="0" dirty="0">
                <a:ln>
                  <a:noFill/>
                </a:ln>
                <a:solidFill>
                  <a:srgbClr val="FFFFFF"/>
                </a:solidFill>
                <a:effectLst/>
                <a:uLnTx/>
                <a:uFillTx/>
                <a:latin typeface="Fredoka"/>
                <a:ea typeface="Fredoka"/>
                <a:cs typeface="Fredoka"/>
                <a:sym typeface="Fredoka"/>
              </a:rPr>
              <a:t>03</a:t>
            </a:r>
            <a:endParaRPr kumimoji="0" sz="2400" b="1" i="0" u="none" strike="noStrike" kern="0" cap="none" spc="0" normalizeH="0" baseline="0" noProof="0" dirty="0">
              <a:ln>
                <a:noFill/>
              </a:ln>
              <a:solidFill>
                <a:srgbClr val="FFFFFF"/>
              </a:solidFill>
              <a:effectLst/>
              <a:uLnTx/>
              <a:uFillTx/>
              <a:latin typeface="Fredoka"/>
              <a:ea typeface="Fredoka"/>
              <a:cs typeface="Fredoka"/>
              <a:sym typeface="Fredoka"/>
            </a:endParaRPr>
          </a:p>
        </p:txBody>
      </p:sp>
      <p:sp>
        <p:nvSpPr>
          <p:cNvPr id="11" name="Google Shape;1175;p36">
            <a:extLst>
              <a:ext uri="{FF2B5EF4-FFF2-40B4-BE49-F238E27FC236}">
                <a16:creationId xmlns:a16="http://schemas.microsoft.com/office/drawing/2014/main" id="{6E456ADE-837E-BA33-8FD4-A88F4723914F}"/>
              </a:ext>
            </a:extLst>
          </p:cNvPr>
          <p:cNvSpPr/>
          <p:nvPr/>
        </p:nvSpPr>
        <p:spPr>
          <a:xfrm>
            <a:off x="4055223" y="2747680"/>
            <a:ext cx="1057317" cy="492600"/>
          </a:xfrm>
          <a:prstGeom prst="roundRect">
            <a:avLst>
              <a:gd name="adj" fmla="val 50000"/>
            </a:avLst>
          </a:prstGeom>
          <a:solidFill>
            <a:srgbClr val="B2311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354"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0" cap="none" spc="0" normalizeH="0" baseline="0" noProof="0" dirty="0">
                <a:ln>
                  <a:noFill/>
                </a:ln>
                <a:solidFill>
                  <a:srgbClr val="FFFFFF"/>
                </a:solidFill>
                <a:effectLst/>
                <a:uLnTx/>
                <a:uFillTx/>
                <a:latin typeface="Fredoka"/>
                <a:ea typeface="Fredoka"/>
                <a:cs typeface="Fredoka"/>
                <a:sym typeface="Fredoka"/>
              </a:rPr>
              <a:t>02</a:t>
            </a:r>
            <a:endParaRPr kumimoji="0" sz="2400" b="1" i="0" u="none" strike="noStrike" kern="0" cap="none" spc="0" normalizeH="0" baseline="0" noProof="0" dirty="0">
              <a:ln>
                <a:noFill/>
              </a:ln>
              <a:solidFill>
                <a:srgbClr val="FFFFFF"/>
              </a:solidFill>
              <a:effectLst/>
              <a:uLnTx/>
              <a:uFillTx/>
              <a:latin typeface="Fredoka"/>
              <a:ea typeface="Fredoka"/>
              <a:cs typeface="Fredoka"/>
              <a:sym typeface="Fredoka"/>
            </a:endParaRPr>
          </a:p>
        </p:txBody>
      </p:sp>
      <p:sp>
        <p:nvSpPr>
          <p:cNvPr id="13" name="Google Shape;1183;p36">
            <a:extLst>
              <a:ext uri="{FF2B5EF4-FFF2-40B4-BE49-F238E27FC236}">
                <a16:creationId xmlns:a16="http://schemas.microsoft.com/office/drawing/2014/main" id="{4FC8E3CC-10DD-5538-D7A4-D68C7A42F58B}"/>
              </a:ext>
            </a:extLst>
          </p:cNvPr>
          <p:cNvSpPr/>
          <p:nvPr/>
        </p:nvSpPr>
        <p:spPr>
          <a:xfrm>
            <a:off x="9660123" y="2718590"/>
            <a:ext cx="1057317" cy="492600"/>
          </a:xfrm>
          <a:prstGeom prst="roundRect">
            <a:avLst>
              <a:gd name="adj" fmla="val 50000"/>
            </a:avLst>
          </a:prstGeom>
          <a:solidFill>
            <a:srgbClr val="B23112"/>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354" rtl="0" eaLnBrk="1" fontAlgn="auto" latinLnBrk="0" hangingPunct="1">
              <a:lnSpc>
                <a:spcPct val="100000"/>
              </a:lnSpc>
              <a:spcBef>
                <a:spcPts val="0"/>
              </a:spcBef>
              <a:spcAft>
                <a:spcPts val="0"/>
              </a:spcAft>
              <a:buClr>
                <a:srgbClr val="000000"/>
              </a:buClr>
              <a:buSzTx/>
              <a:buFont typeface="Arial"/>
              <a:buNone/>
              <a:tabLst/>
              <a:defRPr/>
            </a:pPr>
            <a:r>
              <a:rPr kumimoji="0" lang="en-US" sz="2400" b="1" i="0" u="none" strike="noStrike" kern="0" cap="none" spc="0" normalizeH="0" baseline="0" noProof="0" dirty="0">
                <a:ln>
                  <a:noFill/>
                </a:ln>
                <a:solidFill>
                  <a:srgbClr val="FFFFFF"/>
                </a:solidFill>
                <a:effectLst/>
                <a:uLnTx/>
                <a:uFillTx/>
                <a:latin typeface="Fredoka"/>
                <a:ea typeface="Fredoka"/>
                <a:cs typeface="Fredoka"/>
                <a:sym typeface="Fredoka"/>
              </a:rPr>
              <a:t>04</a:t>
            </a:r>
            <a:endParaRPr kumimoji="0" sz="2400" b="1" i="0" u="none" strike="noStrike" kern="0" cap="none" spc="0" normalizeH="0" baseline="0" noProof="0" dirty="0">
              <a:ln>
                <a:noFill/>
              </a:ln>
              <a:solidFill>
                <a:srgbClr val="FFFFFF"/>
              </a:solidFill>
              <a:effectLst/>
              <a:uLnTx/>
              <a:uFillTx/>
              <a:latin typeface="Fredoka"/>
              <a:ea typeface="Fredoka"/>
              <a:cs typeface="Fredoka"/>
              <a:sym typeface="Fredoka"/>
            </a:endParaRPr>
          </a:p>
        </p:txBody>
      </p:sp>
      <p:cxnSp>
        <p:nvCxnSpPr>
          <p:cNvPr id="14" name="Google Shape;1184;p36">
            <a:extLst>
              <a:ext uri="{FF2B5EF4-FFF2-40B4-BE49-F238E27FC236}">
                <a16:creationId xmlns:a16="http://schemas.microsoft.com/office/drawing/2014/main" id="{B781B5B2-E69D-4675-24C0-4AD4B18A57DC}"/>
              </a:ext>
            </a:extLst>
          </p:cNvPr>
          <p:cNvCxnSpPr>
            <a:stCxn id="9" idx="3"/>
            <a:endCxn id="11" idx="1"/>
          </p:cNvCxnSpPr>
          <p:nvPr/>
        </p:nvCxnSpPr>
        <p:spPr>
          <a:xfrm>
            <a:off x="2248674" y="2988278"/>
            <a:ext cx="1806549" cy="5702"/>
          </a:xfrm>
          <a:prstGeom prst="straightConnector1">
            <a:avLst/>
          </a:prstGeom>
          <a:noFill/>
          <a:ln w="19050" cap="flat" cmpd="sng">
            <a:solidFill>
              <a:srgbClr val="FFAB15"/>
            </a:solidFill>
            <a:prstDash val="solid"/>
            <a:round/>
            <a:headEnd type="none" w="med" len="med"/>
            <a:tailEnd type="none" w="med" len="med"/>
          </a:ln>
        </p:spPr>
      </p:cxnSp>
      <p:cxnSp>
        <p:nvCxnSpPr>
          <p:cNvPr id="16" name="Google Shape;1185;p36">
            <a:extLst>
              <a:ext uri="{FF2B5EF4-FFF2-40B4-BE49-F238E27FC236}">
                <a16:creationId xmlns:a16="http://schemas.microsoft.com/office/drawing/2014/main" id="{B8857D38-CF35-7451-C4D0-8AB3621F4199}"/>
              </a:ext>
            </a:extLst>
          </p:cNvPr>
          <p:cNvCxnSpPr>
            <a:stCxn id="11" idx="3"/>
            <a:endCxn id="10" idx="1"/>
          </p:cNvCxnSpPr>
          <p:nvPr/>
        </p:nvCxnSpPr>
        <p:spPr>
          <a:xfrm flipV="1">
            <a:off x="5112540" y="2988280"/>
            <a:ext cx="1523155" cy="5703"/>
          </a:xfrm>
          <a:prstGeom prst="straightConnector1">
            <a:avLst/>
          </a:prstGeom>
          <a:noFill/>
          <a:ln w="19050" cap="flat" cmpd="sng">
            <a:solidFill>
              <a:srgbClr val="FFAB15"/>
            </a:solidFill>
            <a:prstDash val="solid"/>
            <a:round/>
            <a:headEnd type="none" w="med" len="med"/>
            <a:tailEnd type="none" w="med" len="med"/>
          </a:ln>
        </p:spPr>
      </p:cxnSp>
      <p:cxnSp>
        <p:nvCxnSpPr>
          <p:cNvPr id="17" name="Google Shape;1186;p36">
            <a:extLst>
              <a:ext uri="{FF2B5EF4-FFF2-40B4-BE49-F238E27FC236}">
                <a16:creationId xmlns:a16="http://schemas.microsoft.com/office/drawing/2014/main" id="{53706C40-7EEF-618D-BA7E-E6A911835184}"/>
              </a:ext>
            </a:extLst>
          </p:cNvPr>
          <p:cNvCxnSpPr>
            <a:cxnSpLocks/>
            <a:stCxn id="10" idx="3"/>
          </p:cNvCxnSpPr>
          <p:nvPr/>
        </p:nvCxnSpPr>
        <p:spPr>
          <a:xfrm>
            <a:off x="7693011" y="2988278"/>
            <a:ext cx="807504" cy="0"/>
          </a:xfrm>
          <a:prstGeom prst="straightConnector1">
            <a:avLst/>
          </a:prstGeom>
          <a:noFill/>
          <a:ln w="19050" cap="flat" cmpd="sng">
            <a:solidFill>
              <a:srgbClr val="FFAB15"/>
            </a:solidFill>
            <a:prstDash val="solid"/>
            <a:round/>
            <a:headEnd type="none" w="med" len="med"/>
            <a:tailEnd type="none" w="med" len="med"/>
          </a:ln>
        </p:spPr>
      </p:cxnSp>
      <p:cxnSp>
        <p:nvCxnSpPr>
          <p:cNvPr id="18" name="Google Shape;1187;p36">
            <a:extLst>
              <a:ext uri="{FF2B5EF4-FFF2-40B4-BE49-F238E27FC236}">
                <a16:creationId xmlns:a16="http://schemas.microsoft.com/office/drawing/2014/main" id="{A434CC27-9F9B-36CB-76DF-9BCC3D59B8BD}"/>
              </a:ext>
            </a:extLst>
          </p:cNvPr>
          <p:cNvCxnSpPr>
            <a:cxnSpLocks/>
          </p:cNvCxnSpPr>
          <p:nvPr/>
        </p:nvCxnSpPr>
        <p:spPr>
          <a:xfrm>
            <a:off x="8500515" y="2988278"/>
            <a:ext cx="1159608" cy="0"/>
          </a:xfrm>
          <a:prstGeom prst="straightConnector1">
            <a:avLst/>
          </a:prstGeom>
          <a:noFill/>
          <a:ln w="19050" cap="flat" cmpd="sng">
            <a:solidFill>
              <a:srgbClr val="FFAB15"/>
            </a:solidFill>
            <a:prstDash val="solid"/>
            <a:round/>
            <a:headEnd type="none" w="med" len="med"/>
            <a:tailEnd type="none" w="med" len="med"/>
          </a:ln>
        </p:spPr>
      </p:cxnSp>
      <p:cxnSp>
        <p:nvCxnSpPr>
          <p:cNvPr id="22" name="Google Shape;1188;p36">
            <a:extLst>
              <a:ext uri="{FF2B5EF4-FFF2-40B4-BE49-F238E27FC236}">
                <a16:creationId xmlns:a16="http://schemas.microsoft.com/office/drawing/2014/main" id="{86F78A19-CED8-D20C-A882-F55BC3B6D20A}"/>
              </a:ext>
            </a:extLst>
          </p:cNvPr>
          <p:cNvCxnSpPr>
            <a:cxnSpLocks/>
            <a:stCxn id="7" idx="1"/>
            <a:endCxn id="9" idx="0"/>
          </p:cNvCxnSpPr>
          <p:nvPr/>
        </p:nvCxnSpPr>
        <p:spPr>
          <a:xfrm rot="10800000" flipV="1">
            <a:off x="1720016" y="1607684"/>
            <a:ext cx="3783712" cy="1134294"/>
          </a:xfrm>
          <a:prstGeom prst="bentConnector2">
            <a:avLst/>
          </a:prstGeom>
          <a:noFill/>
          <a:ln w="19050" cap="flat" cmpd="sng">
            <a:solidFill>
              <a:srgbClr val="FFAB15"/>
            </a:solidFill>
            <a:prstDash val="solid"/>
            <a:round/>
            <a:headEnd type="none" w="med" len="med"/>
            <a:tailEnd type="none" w="med" len="med"/>
          </a:ln>
        </p:spPr>
      </p:cxnSp>
      <p:cxnSp>
        <p:nvCxnSpPr>
          <p:cNvPr id="23" name="Google Shape;1189;p36">
            <a:extLst>
              <a:ext uri="{FF2B5EF4-FFF2-40B4-BE49-F238E27FC236}">
                <a16:creationId xmlns:a16="http://schemas.microsoft.com/office/drawing/2014/main" id="{8D4C3219-0B95-8683-1FEE-7E0F204F8918}"/>
              </a:ext>
            </a:extLst>
          </p:cNvPr>
          <p:cNvCxnSpPr>
            <a:cxnSpLocks/>
          </p:cNvCxnSpPr>
          <p:nvPr/>
        </p:nvCxnSpPr>
        <p:spPr>
          <a:xfrm>
            <a:off x="6885650" y="1574693"/>
            <a:ext cx="3303131" cy="1141800"/>
          </a:xfrm>
          <a:prstGeom prst="bentConnector2">
            <a:avLst/>
          </a:prstGeom>
          <a:noFill/>
          <a:ln w="19050" cap="flat" cmpd="sng">
            <a:solidFill>
              <a:srgbClr val="FFAB15"/>
            </a:solidFill>
            <a:prstDash val="solid"/>
            <a:round/>
            <a:headEnd type="none" w="med" len="med"/>
            <a:tailEnd type="none" w="med" len="med"/>
          </a:ln>
        </p:spPr>
      </p:cxnSp>
      <p:grpSp>
        <p:nvGrpSpPr>
          <p:cNvPr id="24" name="Google Shape;1190;p36">
            <a:extLst>
              <a:ext uri="{FF2B5EF4-FFF2-40B4-BE49-F238E27FC236}">
                <a16:creationId xmlns:a16="http://schemas.microsoft.com/office/drawing/2014/main" id="{338E29A9-212B-998C-653B-9E8E550EEE15}"/>
              </a:ext>
            </a:extLst>
          </p:cNvPr>
          <p:cNvGrpSpPr/>
          <p:nvPr/>
        </p:nvGrpSpPr>
        <p:grpSpPr>
          <a:xfrm>
            <a:off x="6002632" y="1466898"/>
            <a:ext cx="354359" cy="292329"/>
            <a:chOff x="-64774725" y="1916550"/>
            <a:chExt cx="319000" cy="314400"/>
          </a:xfrm>
        </p:grpSpPr>
        <p:sp>
          <p:nvSpPr>
            <p:cNvPr id="25" name="Google Shape;1191;p36">
              <a:extLst>
                <a:ext uri="{FF2B5EF4-FFF2-40B4-BE49-F238E27FC236}">
                  <a16:creationId xmlns:a16="http://schemas.microsoft.com/office/drawing/2014/main" id="{B09F1C26-6CB1-CD30-F2D2-52F7076A5AE8}"/>
                </a:ext>
              </a:extLst>
            </p:cNvPr>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54"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 name="Google Shape;1192;p36">
              <a:extLst>
                <a:ext uri="{FF2B5EF4-FFF2-40B4-BE49-F238E27FC236}">
                  <a16:creationId xmlns:a16="http://schemas.microsoft.com/office/drawing/2014/main" id="{0FEB53F4-F9E5-94E2-A50A-B8160CE7F80E}"/>
                </a:ext>
              </a:extLst>
            </p:cNvPr>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rgbClr val="FFFFFF"/>
            </a:solid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l" defTabSz="914354"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Tree>
    <p:custDataLst>
      <p:tags r:id="rId1"/>
    </p:custDataLst>
    <p:extLst>
      <p:ext uri="{BB962C8B-B14F-4D97-AF65-F5344CB8AC3E}">
        <p14:creationId xmlns:p14="http://schemas.microsoft.com/office/powerpoint/2010/main" val="2939410610"/>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par>
                                <p:cTn id="8" presetID="16" presetClass="entr" presetSubtype="21" fill="hold"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barn(inVertical)">
                                      <p:cBhvr>
                                        <p:cTn id="10" dur="500"/>
                                        <p:tgtEl>
                                          <p:spTgt spid="22"/>
                                        </p:tgtEl>
                                      </p:cBhvr>
                                    </p:animEffect>
                                  </p:childTnLst>
                                </p:cTn>
                              </p:par>
                              <p:par>
                                <p:cTn id="11" presetID="16" presetClass="entr" presetSubtype="21" fill="hold"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barn(inVertical)">
                                      <p:cBhvr>
                                        <p:cTn id="13" dur="500"/>
                                        <p:tgtEl>
                                          <p:spTgt spid="23"/>
                                        </p:tgtEl>
                                      </p:cBhvr>
                                    </p:animEffect>
                                  </p:childTnLst>
                                </p:cTn>
                              </p:par>
                              <p:par>
                                <p:cTn id="14" presetID="16" presetClass="entr" presetSubtype="21" fill="hold"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barn(inVertical)">
                                      <p:cBhvr>
                                        <p:cTn id="16" dur="500"/>
                                        <p:tgtEl>
                                          <p:spTgt spid="24"/>
                                        </p:tgtEl>
                                      </p:cBhvr>
                                    </p:animEffect>
                                  </p:childTnLst>
                                </p:cTn>
                              </p:par>
                            </p:childTnLst>
                          </p:cTn>
                        </p:par>
                      </p:childTnLst>
                    </p:cTn>
                  </p:par>
                  <p:par>
                    <p:cTn id="17" fill="hold">
                      <p:stCondLst>
                        <p:cond delay="indefinite"/>
                      </p:stCondLst>
                      <p:childTnLst>
                        <p:par>
                          <p:cTn id="18" fill="hold">
                            <p:stCondLst>
                              <p:cond delay="0"/>
                            </p:stCondLst>
                            <p:childTnLst>
                              <p:par>
                                <p:cTn id="19" presetID="16" presetClass="entr" presetSubtype="21" fill="hold" grpId="0" nodeType="click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arn(inVertical)">
                                      <p:cBhvr>
                                        <p:cTn id="21" dur="500"/>
                                        <p:tgtEl>
                                          <p:spTgt spid="9"/>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barn(inVertical)">
                                      <p:cBhvr>
                                        <p:cTn id="24" dur="500"/>
                                        <p:tgtEl>
                                          <p:spTgt spid="2"/>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14"/>
                                        </p:tgtEl>
                                        <p:attrNameLst>
                                          <p:attrName>style.visibility</p:attrName>
                                        </p:attrNameLst>
                                      </p:cBhvr>
                                      <p:to>
                                        <p:strVal val="visible"/>
                                      </p:to>
                                    </p:set>
                                    <p:animEffect transition="in" filter="barn(inVertical)">
                                      <p:cBhvr>
                                        <p:cTn id="29" dur="500"/>
                                        <p:tgtEl>
                                          <p:spTgt spid="14"/>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11"/>
                                        </p:tgtEl>
                                        <p:attrNameLst>
                                          <p:attrName>style.visibility</p:attrName>
                                        </p:attrNameLst>
                                      </p:cBhvr>
                                      <p:to>
                                        <p:strVal val="visible"/>
                                      </p:to>
                                    </p:set>
                                    <p:animEffect transition="in" filter="barn(inVertical)">
                                      <p:cBhvr>
                                        <p:cTn id="32" dur="500"/>
                                        <p:tgtEl>
                                          <p:spTgt spid="11"/>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4"/>
                                        </p:tgtEl>
                                        <p:attrNameLst>
                                          <p:attrName>style.visibility</p:attrName>
                                        </p:attrNameLst>
                                      </p:cBhvr>
                                      <p:to>
                                        <p:strVal val="visible"/>
                                      </p:to>
                                    </p:set>
                                    <p:animEffect transition="in" filter="barn(inVertical)">
                                      <p:cBhvr>
                                        <p:cTn id="35" dur="500"/>
                                        <p:tgtEl>
                                          <p:spTgt spid="4"/>
                                        </p:tgtEl>
                                      </p:cBhvr>
                                    </p:animEffect>
                                  </p:childTnLst>
                                </p:cTn>
                              </p:par>
                            </p:childTnLst>
                          </p:cTn>
                        </p:par>
                      </p:childTnLst>
                    </p:cTn>
                  </p:par>
                  <p:par>
                    <p:cTn id="36" fill="hold">
                      <p:stCondLst>
                        <p:cond delay="indefinite"/>
                      </p:stCondLst>
                      <p:childTnLst>
                        <p:par>
                          <p:cTn id="37" fill="hold">
                            <p:stCondLst>
                              <p:cond delay="0"/>
                            </p:stCondLst>
                            <p:childTnLst>
                              <p:par>
                                <p:cTn id="38" presetID="16" presetClass="entr" presetSubtype="21" fill="hold" nodeType="clickEffect">
                                  <p:stCondLst>
                                    <p:cond delay="0"/>
                                  </p:stCondLst>
                                  <p:childTnLst>
                                    <p:set>
                                      <p:cBhvr>
                                        <p:cTn id="39" dur="1" fill="hold">
                                          <p:stCondLst>
                                            <p:cond delay="0"/>
                                          </p:stCondLst>
                                        </p:cTn>
                                        <p:tgtEl>
                                          <p:spTgt spid="16"/>
                                        </p:tgtEl>
                                        <p:attrNameLst>
                                          <p:attrName>style.visibility</p:attrName>
                                        </p:attrNameLst>
                                      </p:cBhvr>
                                      <p:to>
                                        <p:strVal val="visible"/>
                                      </p:to>
                                    </p:set>
                                    <p:animEffect transition="in" filter="barn(inVertical)">
                                      <p:cBhvr>
                                        <p:cTn id="40" dur="500"/>
                                        <p:tgtEl>
                                          <p:spTgt spid="16"/>
                                        </p:tgtEl>
                                      </p:cBhvr>
                                    </p:animEffect>
                                  </p:childTnLst>
                                </p:cTn>
                              </p:par>
                              <p:par>
                                <p:cTn id="41" presetID="16" presetClass="entr" presetSubtype="21" fill="hold" grpId="0" nodeType="withEffect">
                                  <p:stCondLst>
                                    <p:cond delay="0"/>
                                  </p:stCondLst>
                                  <p:childTnLst>
                                    <p:set>
                                      <p:cBhvr>
                                        <p:cTn id="42" dur="1" fill="hold">
                                          <p:stCondLst>
                                            <p:cond delay="0"/>
                                          </p:stCondLst>
                                        </p:cTn>
                                        <p:tgtEl>
                                          <p:spTgt spid="10"/>
                                        </p:tgtEl>
                                        <p:attrNameLst>
                                          <p:attrName>style.visibility</p:attrName>
                                        </p:attrNameLst>
                                      </p:cBhvr>
                                      <p:to>
                                        <p:strVal val="visible"/>
                                      </p:to>
                                    </p:set>
                                    <p:animEffect transition="in" filter="barn(inVertical)">
                                      <p:cBhvr>
                                        <p:cTn id="43" dur="500"/>
                                        <p:tgtEl>
                                          <p:spTgt spid="10"/>
                                        </p:tgtEl>
                                      </p:cBhvr>
                                    </p:animEffect>
                                  </p:childTnLst>
                                </p:cTn>
                              </p:par>
                              <p:par>
                                <p:cTn id="44" presetID="16" presetClass="entr" presetSubtype="21" fill="hold" grpId="0" nodeType="withEffect">
                                  <p:stCondLst>
                                    <p:cond delay="0"/>
                                  </p:stCondLst>
                                  <p:childTnLst>
                                    <p:set>
                                      <p:cBhvr>
                                        <p:cTn id="45" dur="1" fill="hold">
                                          <p:stCondLst>
                                            <p:cond delay="0"/>
                                          </p:stCondLst>
                                        </p:cTn>
                                        <p:tgtEl>
                                          <p:spTgt spid="3"/>
                                        </p:tgtEl>
                                        <p:attrNameLst>
                                          <p:attrName>style.visibility</p:attrName>
                                        </p:attrNameLst>
                                      </p:cBhvr>
                                      <p:to>
                                        <p:strVal val="visible"/>
                                      </p:to>
                                    </p:set>
                                    <p:animEffect transition="in" filter="barn(inVertical)">
                                      <p:cBhvr>
                                        <p:cTn id="46" dur="500"/>
                                        <p:tgtEl>
                                          <p:spTgt spid="3"/>
                                        </p:tgtEl>
                                      </p:cBhvr>
                                    </p:animEffect>
                                  </p:childTnLst>
                                </p:cTn>
                              </p:par>
                            </p:childTnLst>
                          </p:cTn>
                        </p:par>
                      </p:childTnLst>
                    </p:cTn>
                  </p:par>
                  <p:par>
                    <p:cTn id="47" fill="hold">
                      <p:stCondLst>
                        <p:cond delay="indefinite"/>
                      </p:stCondLst>
                      <p:childTnLst>
                        <p:par>
                          <p:cTn id="48" fill="hold">
                            <p:stCondLst>
                              <p:cond delay="0"/>
                            </p:stCondLst>
                            <p:childTnLst>
                              <p:par>
                                <p:cTn id="49" presetID="16" presetClass="entr" presetSubtype="21" fill="hold" nodeType="click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barn(inVertical)">
                                      <p:cBhvr>
                                        <p:cTn id="51" dur="500"/>
                                        <p:tgtEl>
                                          <p:spTgt spid="17"/>
                                        </p:tgtEl>
                                      </p:cBhvr>
                                    </p:animEffect>
                                  </p:childTnLst>
                                </p:cTn>
                              </p:par>
                              <p:par>
                                <p:cTn id="52" presetID="16" presetClass="entr" presetSubtype="21" fill="hold"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barn(inVertical)">
                                      <p:cBhvr>
                                        <p:cTn id="54" dur="500"/>
                                        <p:tgtEl>
                                          <p:spTgt spid="18"/>
                                        </p:tgtEl>
                                      </p:cBhvr>
                                    </p:animEffect>
                                  </p:childTnLst>
                                </p:cTn>
                              </p:par>
                              <p:par>
                                <p:cTn id="55" presetID="16" presetClass="entr" presetSubtype="21" fill="hold" grpId="0" nodeType="withEffect">
                                  <p:stCondLst>
                                    <p:cond delay="0"/>
                                  </p:stCondLst>
                                  <p:childTnLst>
                                    <p:set>
                                      <p:cBhvr>
                                        <p:cTn id="56" dur="1" fill="hold">
                                          <p:stCondLst>
                                            <p:cond delay="0"/>
                                          </p:stCondLst>
                                        </p:cTn>
                                        <p:tgtEl>
                                          <p:spTgt spid="13"/>
                                        </p:tgtEl>
                                        <p:attrNameLst>
                                          <p:attrName>style.visibility</p:attrName>
                                        </p:attrNameLst>
                                      </p:cBhvr>
                                      <p:to>
                                        <p:strVal val="visible"/>
                                      </p:to>
                                    </p:set>
                                    <p:animEffect transition="in" filter="barn(inVertical)">
                                      <p:cBhvr>
                                        <p:cTn id="57" dur="500"/>
                                        <p:tgtEl>
                                          <p:spTgt spid="13"/>
                                        </p:tgtEl>
                                      </p:cBhvr>
                                    </p:animEffect>
                                  </p:childTnLst>
                                </p:cTn>
                              </p:par>
                              <p:par>
                                <p:cTn id="58" presetID="16" presetClass="entr" presetSubtype="21" fill="hold" grpId="0" nodeType="withEffect">
                                  <p:stCondLst>
                                    <p:cond delay="0"/>
                                  </p:stCondLst>
                                  <p:childTnLst>
                                    <p:set>
                                      <p:cBhvr>
                                        <p:cTn id="59" dur="1" fill="hold">
                                          <p:stCondLst>
                                            <p:cond delay="0"/>
                                          </p:stCondLst>
                                        </p:cTn>
                                        <p:tgtEl>
                                          <p:spTgt spid="5"/>
                                        </p:tgtEl>
                                        <p:attrNameLst>
                                          <p:attrName>style.visibility</p:attrName>
                                        </p:attrNameLst>
                                      </p:cBhvr>
                                      <p:to>
                                        <p:strVal val="visible"/>
                                      </p:to>
                                    </p:set>
                                    <p:animEffect transition="in" filter="barn(inVertical)">
                                      <p:cBhvr>
                                        <p:cTn id="6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p:bldP spid="4" grpId="0"/>
      <p:bldP spid="5" grpId="0"/>
      <p:bldP spid="9" grpId="0" animBg="1"/>
      <p:bldP spid="10" grpId="0" animBg="1"/>
      <p:bldP spid="11" grpId="0" animBg="1"/>
      <p:bldP spid="13"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图片 1" descr="720c5fc4c729c0dbab47024b5a5446b9"/>
          <p:cNvPicPr>
            <a:picLocks noChangeAspect="1"/>
          </p:cNvPicPr>
          <p:nvPr/>
        </p:nvPicPr>
        <p:blipFill>
          <a:blip r:embed="rId4"/>
          <a:stretch>
            <a:fillRect/>
          </a:stretch>
        </p:blipFill>
        <p:spPr>
          <a:xfrm>
            <a:off x="-31115" y="-18415"/>
            <a:ext cx="12254865" cy="6893560"/>
          </a:xfrm>
          <a:prstGeom prst="rect">
            <a:avLst/>
          </a:prstGeom>
        </p:spPr>
      </p:pic>
      <p:grpSp>
        <p:nvGrpSpPr>
          <p:cNvPr id="8" name="组合 1">
            <a:extLst>
              <a:ext uri="{FF2B5EF4-FFF2-40B4-BE49-F238E27FC236}">
                <a16:creationId xmlns:a16="http://schemas.microsoft.com/office/drawing/2014/main" id="{F922A0A0-0A5D-7D22-E49F-A2BF9E79F75C}"/>
              </a:ext>
            </a:extLst>
          </p:cNvPr>
          <p:cNvGrpSpPr/>
          <p:nvPr/>
        </p:nvGrpSpPr>
        <p:grpSpPr>
          <a:xfrm>
            <a:off x="5501898" y="557064"/>
            <a:ext cx="6478064" cy="3716594"/>
            <a:chOff x="3609479" y="1113818"/>
            <a:chExt cx="7808937" cy="3716594"/>
          </a:xfrm>
        </p:grpSpPr>
        <p:pic>
          <p:nvPicPr>
            <p:cNvPr id="9" name="图片 32">
              <a:extLst>
                <a:ext uri="{FF2B5EF4-FFF2-40B4-BE49-F238E27FC236}">
                  <a16:creationId xmlns:a16="http://schemas.microsoft.com/office/drawing/2014/main" id="{8E57BF52-5AC7-3C7D-E5C4-BECA19AE863D}"/>
                </a:ext>
              </a:extLst>
            </p:cNvPr>
            <p:cNvPicPr>
              <a:picLocks noChangeAspect="1"/>
            </p:cNvPicPr>
            <p:nvPr/>
          </p:nvPicPr>
          <p:blipFill>
            <a:blip r:embed="rId5">
              <a:extLst>
                <a:ext uri="{28A0092B-C50C-407E-A947-70E740481C1C}">
                  <a14:useLocalDpi xmlns:a14="http://schemas.microsoft.com/office/drawing/2010/main" val="0"/>
                </a:ext>
              </a:extLst>
            </a:blip>
            <a:srcRect r="25820"/>
            <a:stretch>
              <a:fillRect/>
            </a:stretch>
          </p:blipFill>
          <p:spPr>
            <a:xfrm>
              <a:off x="3609479" y="1113818"/>
              <a:ext cx="4616897" cy="3716594"/>
            </a:xfrm>
            <a:prstGeom prst="rect">
              <a:avLst/>
            </a:prstGeom>
          </p:spPr>
        </p:pic>
        <p:pic>
          <p:nvPicPr>
            <p:cNvPr id="10" name="图片 18">
              <a:extLst>
                <a:ext uri="{FF2B5EF4-FFF2-40B4-BE49-F238E27FC236}">
                  <a16:creationId xmlns:a16="http://schemas.microsoft.com/office/drawing/2014/main" id="{7B1BE1D0-4727-AF13-C727-F31309114CFF}"/>
                </a:ext>
              </a:extLst>
            </p:cNvPr>
            <p:cNvPicPr>
              <a:picLocks noChangeAspect="1"/>
            </p:cNvPicPr>
            <p:nvPr/>
          </p:nvPicPr>
          <p:blipFill>
            <a:blip r:embed="rId5">
              <a:extLst>
                <a:ext uri="{28A0092B-C50C-407E-A947-70E740481C1C}">
                  <a14:useLocalDpi xmlns:a14="http://schemas.microsoft.com/office/drawing/2010/main" val="0"/>
                </a:ext>
              </a:extLst>
            </a:blip>
            <a:srcRect l="26251"/>
            <a:stretch>
              <a:fillRect/>
            </a:stretch>
          </p:blipFill>
          <p:spPr>
            <a:xfrm>
              <a:off x="6828342" y="1113818"/>
              <a:ext cx="4590074" cy="3716594"/>
            </a:xfrm>
            <a:prstGeom prst="rect">
              <a:avLst/>
            </a:prstGeom>
          </p:spPr>
        </p:pic>
      </p:grpSp>
      <p:pic>
        <p:nvPicPr>
          <p:cNvPr id="6" name="图片 7" descr="6">
            <a:extLst>
              <a:ext uri="{FF2B5EF4-FFF2-40B4-BE49-F238E27FC236}">
                <a16:creationId xmlns:a16="http://schemas.microsoft.com/office/drawing/2014/main" id="{0081E529-F09B-84A4-221A-16F092D259B8}"/>
              </a:ext>
            </a:extLst>
          </p:cNvPr>
          <p:cNvPicPr>
            <a:picLocks noChangeAspect="1"/>
          </p:cNvPicPr>
          <p:nvPr/>
        </p:nvPicPr>
        <p:blipFill rotWithShape="1">
          <a:blip r:embed="rId6"/>
          <a:srcRect l="34776" b="29704"/>
          <a:stretch/>
        </p:blipFill>
        <p:spPr>
          <a:xfrm>
            <a:off x="4208745" y="-2174834"/>
            <a:ext cx="7952140" cy="4820920"/>
          </a:xfrm>
          <a:prstGeom prst="rect">
            <a:avLst/>
          </a:prstGeom>
        </p:spPr>
      </p:pic>
      <p:pic>
        <p:nvPicPr>
          <p:cNvPr id="5" name="图片 7" descr="6">
            <a:extLst>
              <a:ext uri="{FF2B5EF4-FFF2-40B4-BE49-F238E27FC236}">
                <a16:creationId xmlns:a16="http://schemas.microsoft.com/office/drawing/2014/main" id="{928E5901-B016-B5CE-7D8A-A6CBA01CAA81}"/>
              </a:ext>
            </a:extLst>
          </p:cNvPr>
          <p:cNvPicPr>
            <a:picLocks noChangeAspect="1"/>
          </p:cNvPicPr>
          <p:nvPr/>
        </p:nvPicPr>
        <p:blipFill rotWithShape="1">
          <a:blip r:embed="rId6"/>
          <a:srcRect t="-10882" r="56617" b="29704"/>
          <a:stretch/>
        </p:blipFill>
        <p:spPr>
          <a:xfrm>
            <a:off x="-31115" y="789140"/>
            <a:ext cx="5289225" cy="5567245"/>
          </a:xfrm>
          <a:prstGeom prst="rect">
            <a:avLst/>
          </a:prstGeom>
        </p:spPr>
      </p:pic>
      <p:pic>
        <p:nvPicPr>
          <p:cNvPr id="7" name="Picture 6">
            <a:extLst>
              <a:ext uri="{FF2B5EF4-FFF2-40B4-BE49-F238E27FC236}">
                <a16:creationId xmlns:a16="http://schemas.microsoft.com/office/drawing/2014/main" id="{47FB43B9-CBAC-5C47-3A56-C7CB71E613C0}"/>
              </a:ext>
            </a:extLst>
          </p:cNvPr>
          <p:cNvPicPr>
            <a:picLocks noChangeAspect="1"/>
          </p:cNvPicPr>
          <p:nvPr/>
        </p:nvPicPr>
        <p:blipFill rotWithShape="1">
          <a:blip r:embed="rId7">
            <a:clrChange>
              <a:clrFrom>
                <a:srgbClr val="FFFFFF"/>
              </a:clrFrom>
              <a:clrTo>
                <a:srgbClr val="FFFFFF">
                  <a:alpha val="0"/>
                </a:srgbClr>
              </a:clrTo>
            </a:clrChange>
          </a:blip>
          <a:srcRect l="-368" t="48484" r="3463" b="-613"/>
          <a:stretch/>
        </p:blipFill>
        <p:spPr>
          <a:xfrm>
            <a:off x="5187570" y="1064648"/>
            <a:ext cx="8288740" cy="2508114"/>
          </a:xfrm>
          <a:prstGeom prst="rect">
            <a:avLst/>
          </a:prstGeom>
        </p:spPr>
      </p:pic>
    </p:spTree>
    <p:custDataLst>
      <p:tags r:id="rId1"/>
    </p:custDataLst>
    <p:extLst>
      <p:ext uri="{BB962C8B-B14F-4D97-AF65-F5344CB8AC3E}">
        <p14:creationId xmlns:p14="http://schemas.microsoft.com/office/powerpoint/2010/main" val="160289977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par>
                                <p:cTn id="8" presetID="2" presetClass="entr" presetSubtype="4"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 calcmode="lin" valueType="num">
                                      <p:cBhvr additive="base">
                                        <p:cTn id="10" dur="500" fill="hold"/>
                                        <p:tgtEl>
                                          <p:spTgt spid="5"/>
                                        </p:tgtEl>
                                        <p:attrNameLst>
                                          <p:attrName>ppt_x</p:attrName>
                                        </p:attrNameLst>
                                      </p:cBhvr>
                                      <p:tavLst>
                                        <p:tav tm="0">
                                          <p:val>
                                            <p:strVal val="#ppt_x"/>
                                          </p:val>
                                        </p:tav>
                                        <p:tav tm="100000">
                                          <p:val>
                                            <p:strVal val="#ppt_x"/>
                                          </p:val>
                                        </p:tav>
                                      </p:tavLst>
                                    </p:anim>
                                    <p:anim calcmode="lin" valueType="num">
                                      <p:cBhvr additive="base">
                                        <p:cTn id="11" dur="500" fill="hold"/>
                                        <p:tgtEl>
                                          <p:spTgt spid="5"/>
                                        </p:tgtEl>
                                        <p:attrNameLst>
                                          <p:attrName>ppt_y</p:attrName>
                                        </p:attrNameLst>
                                      </p:cBhvr>
                                      <p:tavLst>
                                        <p:tav tm="0">
                                          <p:val>
                                            <p:strVal val="1+#ppt_h/2"/>
                                          </p:val>
                                        </p:tav>
                                        <p:tav tm="100000">
                                          <p:val>
                                            <p:strVal val="#ppt_y"/>
                                          </p:val>
                                        </p:tav>
                                      </p:tavLst>
                                    </p:anim>
                                  </p:childTnLst>
                                </p:cTn>
                              </p:par>
                              <p:par>
                                <p:cTn id="12" presetID="2" presetClass="entr" presetSubtype="4" fill="hold" nodeType="with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6" presetClass="entr" presetSubtype="37" fill="hold"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arn(outVertical)">
                                      <p:cBhvr>
                                        <p:cTn id="20" dur="500"/>
                                        <p:tgtEl>
                                          <p:spTgt spid="8"/>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Effect transition="in" filter="barn(inVertical)">
                                      <p:cBhvr>
                                        <p:cTn id="2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10"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11"/>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10"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11"/>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Câu</a:t>
            </a:r>
            <a:r>
              <a:rPr kumimoji="0" lang="en-US" altLang="zh-CN" sz="4400" b="1" i="0" u="none" strike="noStrike" kern="1200" cap="none" spc="0" normalizeH="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4</a:t>
            </a:r>
            <a:endPar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grpSp>
        <p:nvGrpSpPr>
          <p:cNvPr id="2" name="Group 1">
            <a:extLst>
              <a:ext uri="{FF2B5EF4-FFF2-40B4-BE49-F238E27FC236}">
                <a16:creationId xmlns:a16="http://schemas.microsoft.com/office/drawing/2014/main" id="{D04EF145-5825-A3E8-3CEB-CD47DC4F3A7A}"/>
              </a:ext>
            </a:extLst>
          </p:cNvPr>
          <p:cNvGrpSpPr/>
          <p:nvPr/>
        </p:nvGrpSpPr>
        <p:grpSpPr>
          <a:xfrm>
            <a:off x="4487979" y="923592"/>
            <a:ext cx="7235447" cy="5272491"/>
            <a:chOff x="1762760" y="-20320"/>
            <a:chExt cx="8666480" cy="4883150"/>
          </a:xfrm>
        </p:grpSpPr>
        <p:grpSp>
          <p:nvGrpSpPr>
            <p:cNvPr id="3" name="组合 7">
              <a:extLst>
                <a:ext uri="{FF2B5EF4-FFF2-40B4-BE49-F238E27FC236}">
                  <a16:creationId xmlns:a16="http://schemas.microsoft.com/office/drawing/2014/main" id="{DC2F49F0-7BF7-8DBA-5238-D438BA0C221E}"/>
                </a:ext>
              </a:extLst>
            </p:cNvPr>
            <p:cNvGrpSpPr/>
            <p:nvPr>
              <p:custDataLst>
                <p:tags r:id="rId2"/>
              </p:custDataLst>
            </p:nvPr>
          </p:nvGrpSpPr>
          <p:grpSpPr>
            <a:xfrm>
              <a:off x="1762760" y="-20320"/>
              <a:ext cx="8666480" cy="4883150"/>
              <a:chOff x="2776" y="-32"/>
              <a:chExt cx="13648" cy="7690"/>
            </a:xfrm>
            <a:effectLst>
              <a:outerShdw blurRad="50800" dist="38100" dir="5400000" algn="t" rotWithShape="0">
                <a:prstClr val="black">
                  <a:alpha val="40000"/>
                </a:prstClr>
              </a:outerShdw>
            </a:effectLst>
          </p:grpSpPr>
          <p:grpSp>
            <p:nvGrpSpPr>
              <p:cNvPr id="6" name="组合 8">
                <a:extLst>
                  <a:ext uri="{FF2B5EF4-FFF2-40B4-BE49-F238E27FC236}">
                    <a16:creationId xmlns:a16="http://schemas.microsoft.com/office/drawing/2014/main" id="{5B193634-7B3E-A5F5-C3E3-C5C6673FE896}"/>
                  </a:ext>
                </a:extLst>
              </p:cNvPr>
              <p:cNvGrpSpPr/>
              <p:nvPr>
                <p:custDataLst>
                  <p:tags r:id="rId3"/>
                </p:custDataLst>
              </p:nvPr>
            </p:nvGrpSpPr>
            <p:grpSpPr>
              <a:xfrm>
                <a:off x="2776" y="-32"/>
                <a:ext cx="13649" cy="7691"/>
                <a:chOff x="1762543" y="-20073"/>
                <a:chExt cx="8666914" cy="4883621"/>
              </a:xfrm>
            </p:grpSpPr>
            <p:cxnSp>
              <p:nvCxnSpPr>
                <p:cNvPr id="8" name="直接连接符 6">
                  <a:extLst>
                    <a:ext uri="{FF2B5EF4-FFF2-40B4-BE49-F238E27FC236}">
                      <a16:creationId xmlns:a16="http://schemas.microsoft.com/office/drawing/2014/main" id="{590B0E70-6CE8-D9D4-8414-FF4063933F45}"/>
                    </a:ext>
                  </a:extLst>
                </p:cNvPr>
                <p:cNvCxnSpPr/>
                <p:nvPr>
                  <p:custDataLst>
                    <p:tags r:id="rId5"/>
                  </p:custDataLst>
                </p:nvPr>
              </p:nvCxnSpPr>
              <p:spPr>
                <a:xfrm flipH="1">
                  <a:off x="4015408" y="0"/>
                  <a:ext cx="0" cy="1762539"/>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 name="直接连接符 15">
                  <a:extLst>
                    <a:ext uri="{FF2B5EF4-FFF2-40B4-BE49-F238E27FC236}">
                      <a16:creationId xmlns:a16="http://schemas.microsoft.com/office/drawing/2014/main" id="{C8825F51-F029-B7A4-4E72-C6AD40B53AFC}"/>
                    </a:ext>
                  </a:extLst>
                </p:cNvPr>
                <p:cNvCxnSpPr/>
                <p:nvPr>
                  <p:custDataLst>
                    <p:tags r:id="rId6"/>
                  </p:custDataLst>
                </p:nvPr>
              </p:nvCxnSpPr>
              <p:spPr>
                <a:xfrm flipH="1">
                  <a:off x="8408503" y="-20073"/>
                  <a:ext cx="0" cy="1762539"/>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0" name="云形 14">
                  <a:extLst>
                    <a:ext uri="{FF2B5EF4-FFF2-40B4-BE49-F238E27FC236}">
                      <a16:creationId xmlns:a16="http://schemas.microsoft.com/office/drawing/2014/main" id="{109593B6-FC1A-CA3A-B2C2-AC18CA11A048}"/>
                    </a:ext>
                  </a:extLst>
                </p:cNvPr>
                <p:cNvSpPr/>
                <p:nvPr>
                  <p:custDataLst>
                    <p:tags r:id="rId7"/>
                  </p:custDataLst>
                </p:nvPr>
              </p:nvSpPr>
              <p:spPr>
                <a:xfrm>
                  <a:off x="1762543" y="1285461"/>
                  <a:ext cx="8666914" cy="3578087"/>
                </a:xfrm>
                <a:prstGeom prst="cloud">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Arial"/>
                  </a:endParaRPr>
                </a:p>
              </p:txBody>
            </p:sp>
          </p:grpSp>
          <p:sp>
            <p:nvSpPr>
              <p:cNvPr id="7" name="云形 21">
                <a:extLst>
                  <a:ext uri="{FF2B5EF4-FFF2-40B4-BE49-F238E27FC236}">
                    <a16:creationId xmlns:a16="http://schemas.microsoft.com/office/drawing/2014/main" id="{337631D5-F655-24A3-3E88-7A345180A647}"/>
                  </a:ext>
                </a:extLst>
              </p:cNvPr>
              <p:cNvSpPr/>
              <p:nvPr>
                <p:custDataLst>
                  <p:tags r:id="rId4"/>
                </p:custDataLst>
              </p:nvPr>
            </p:nvSpPr>
            <p:spPr>
              <a:xfrm>
                <a:off x="3067" y="2144"/>
                <a:ext cx="13068" cy="5395"/>
              </a:xfrm>
              <a:prstGeom prst="cloud">
                <a:avLst/>
              </a:prstGeom>
              <a:noFill/>
              <a:ln w="12700" cmpd="sng">
                <a:solidFill>
                  <a:srgbClr val="0087E9"/>
                </a:solidFill>
                <a:prstDash val="dash"/>
              </a:ln>
              <a:extLst>
                <a:ext uri="{909E8E84-426E-40DD-AFC4-6F175D3DCCD1}">
                  <a14:hiddenFill xmlns:a14="http://schemas.microsoft.com/office/drawing/2010/main">
                    <a:solidFill>
                      <a:schemeClr val="bg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Calibri"/>
                  <a:ea typeface="宋体" panose="02010600030101010101" pitchFamily="2" charset="-122"/>
                  <a:cs typeface="Arial"/>
                </a:endParaRPr>
              </a:p>
            </p:txBody>
          </p:sp>
        </p:grpSp>
        <p:pic>
          <p:nvPicPr>
            <p:cNvPr id="4" name="图片 11">
              <a:extLst>
                <a:ext uri="{FF2B5EF4-FFF2-40B4-BE49-F238E27FC236}">
                  <a16:creationId xmlns:a16="http://schemas.microsoft.com/office/drawing/2014/main" id="{687C3FD4-A048-A564-08F3-32636C5A45D2}"/>
                </a:ext>
              </a:extLst>
            </p:cNvPr>
            <p:cNvPicPr>
              <a:picLocks noChangeAspect="1"/>
            </p:cNvPicPr>
            <p:nvPr/>
          </p:nvPicPr>
          <p:blipFill>
            <a:blip r:embed="rId14">
              <a:extLst>
                <a:ext uri="{28A0092B-C50C-407E-A947-70E740481C1C}">
                  <a14:useLocalDpi xmlns:a14="http://schemas.microsoft.com/office/drawing/2010/main" val="0"/>
                </a:ext>
              </a:extLst>
            </a:blip>
            <a:stretch>
              <a:fillRect/>
            </a:stretch>
          </p:blipFill>
          <p:spPr>
            <a:xfrm rot="3188855">
              <a:off x="7771378" y="944703"/>
              <a:ext cx="3129914" cy="1937663"/>
            </a:xfrm>
            <a:prstGeom prst="rect">
              <a:avLst/>
            </a:prstGeom>
          </p:spPr>
        </p:pic>
        <p:sp>
          <p:nvSpPr>
            <p:cNvPr id="5" name="TextBox 4">
              <a:extLst>
                <a:ext uri="{FF2B5EF4-FFF2-40B4-BE49-F238E27FC236}">
                  <a16:creationId xmlns:a16="http://schemas.microsoft.com/office/drawing/2014/main" id="{9DD2CE5F-7C8B-F428-9C5D-6DF4804C6A13}"/>
                </a:ext>
              </a:extLst>
            </p:cNvPr>
            <p:cNvSpPr txBox="1"/>
            <p:nvPr/>
          </p:nvSpPr>
          <p:spPr>
            <a:xfrm>
              <a:off x="2827999" y="1764930"/>
              <a:ext cx="6744060" cy="2862322"/>
            </a:xfrm>
            <a:prstGeom prst="rect">
              <a:avLst/>
            </a:prstGeom>
            <a:noFill/>
          </p:spPr>
          <p:txBody>
            <a:bodyPr wrap="square">
              <a:spAutoFit/>
            </a:bodyPr>
            <a:lstStyle/>
            <a:p>
              <a:pPr algn="ctr">
                <a:spcAft>
                  <a:spcPts val="800"/>
                </a:spcAft>
              </a:pPr>
              <a:r>
                <a:rPr lang="vi-VN" sz="3600" dirty="0">
                  <a:solidFill>
                    <a:srgbClr val="000000"/>
                  </a:solidFill>
                  <a:effectLst/>
                  <a:highlight>
                    <a:srgbClr val="FFFFFF"/>
                  </a:highlight>
                  <a:latin typeface="Times New Roman" panose="02020603050405020304" pitchFamily="18" charset="0"/>
                  <a:ea typeface="Calibri" panose="020F0502020204030204" pitchFamily="34" charset="0"/>
                  <a:cs typeface="Times New Roman" panose="02020603050405020304" pitchFamily="18" charset="0"/>
                </a:rPr>
                <a:t>Theo em, các hình ảnh, điển tích, điển cố có vai trò như thế nào trong việc thể hiện chủ đề tác phẩm? (HS trả lời theo </a:t>
              </a:r>
              <a:r>
                <a:rPr lang="vi-VN" sz="3600" b="1" dirty="0">
                  <a:effectLst/>
                  <a:latin typeface="Times New Roman" panose="02020603050405020304" pitchFamily="18" charset="0"/>
                  <a:ea typeface="Times New Roman" panose="02020603050405020304" pitchFamily="18" charset="0"/>
                  <a:cs typeface="Times New Roman" panose="02020603050405020304" pitchFamily="18" charset="0"/>
                </a:rPr>
                <a:t>PHT số 6)</a:t>
              </a:r>
              <a:endParaRPr lang="en-SG" sz="3600" dirty="0">
                <a:effectLst/>
                <a:latin typeface="Calibri" panose="020F0502020204030204" pitchFamily="34" charset="0"/>
                <a:ea typeface="Calibri" panose="020F0502020204030204" pitchFamily="34" charset="0"/>
                <a:cs typeface="Times New Roman" panose="02020603050405020304" pitchFamily="18" charset="0"/>
              </a:endParaRPr>
            </a:p>
          </p:txBody>
        </p:sp>
      </p:grpSp>
      <p:sp>
        <p:nvSpPr>
          <p:cNvPr id="11" name="Freeform 8">
            <a:extLst>
              <a:ext uri="{FF2B5EF4-FFF2-40B4-BE49-F238E27FC236}">
                <a16:creationId xmlns:a16="http://schemas.microsoft.com/office/drawing/2014/main" id="{D54B8E1A-4C78-DEDA-04CE-3FAB6D250BEA}"/>
              </a:ext>
            </a:extLst>
          </p:cNvPr>
          <p:cNvSpPr/>
          <p:nvPr/>
        </p:nvSpPr>
        <p:spPr>
          <a:xfrm flipH="1">
            <a:off x="217599" y="3479368"/>
            <a:ext cx="3343254" cy="3350788"/>
          </a:xfrm>
          <a:custGeom>
            <a:avLst/>
            <a:gdLst/>
            <a:ahLst/>
            <a:cxnLst/>
            <a:rect l="l" t="t" r="r" b="b"/>
            <a:pathLst>
              <a:path w="5610939" h="5386501">
                <a:moveTo>
                  <a:pt x="0" y="0"/>
                </a:moveTo>
                <a:lnTo>
                  <a:pt x="5610938" y="0"/>
                </a:lnTo>
                <a:lnTo>
                  <a:pt x="5610938" y="5386501"/>
                </a:lnTo>
                <a:lnTo>
                  <a:pt x="0" y="5386501"/>
                </a:lnTo>
                <a:lnTo>
                  <a:pt x="0" y="0"/>
                </a:lnTo>
                <a:close/>
              </a:path>
            </a:pathLst>
          </a:custGeom>
          <a:blipFill>
            <a:blip r:embed="rId15">
              <a:extLst>
                <a:ext uri="{96DAC541-7B7A-43D3-8B79-37D633B846F1}">
                  <asvg:svgBlip xmlns:asvg="http://schemas.microsoft.com/office/drawing/2016/SVG/main" r:embed="rId16"/>
                </a:ext>
              </a:extLst>
            </a:blip>
            <a:stretch>
              <a:fillRect/>
            </a:stretch>
          </a:blipFill>
          <a:ln cap="sq">
            <a:noFill/>
            <a:prstDash val="solid"/>
            <a:miter/>
          </a:ln>
        </p:spPr>
        <p:txBody>
          <a:bodyPr/>
          <a:lstStyle/>
          <a:p>
            <a:endParaRPr lang="en-SG"/>
          </a:p>
        </p:txBody>
      </p:sp>
    </p:spTree>
    <p:custDataLst>
      <p:tags r:id="rId1"/>
    </p:custDataLst>
    <p:extLst>
      <p:ext uri="{BB962C8B-B14F-4D97-AF65-F5344CB8AC3E}">
        <p14:creationId xmlns:p14="http://schemas.microsoft.com/office/powerpoint/2010/main" val="379674737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1"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additive="base">
                                        <p:cTn id="14" dur="500" fill="hold"/>
                                        <p:tgtEl>
                                          <p:spTgt spid="2"/>
                                        </p:tgtEl>
                                        <p:attrNameLst>
                                          <p:attrName>ppt_x</p:attrName>
                                        </p:attrNameLst>
                                      </p:cBhvr>
                                      <p:tavLst>
                                        <p:tav tm="0">
                                          <p:val>
                                            <p:strVal val="#ppt_x"/>
                                          </p:val>
                                        </p:tav>
                                        <p:tav tm="100000">
                                          <p:val>
                                            <p:strVal val="#ppt_x"/>
                                          </p:val>
                                        </p:tav>
                                      </p:tavLst>
                                    </p:anim>
                                    <p:anim calcmode="lin" valueType="num">
                                      <p:cBhvr additive="base">
                                        <p:cTn id="15" dur="500" fill="hold"/>
                                        <p:tgtEl>
                                          <p:spTgt spid="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Shape 1377"/>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F0C5454F-64AA-6A8E-5801-34032A236C58}"/>
              </a:ext>
            </a:extLst>
          </p:cNvPr>
          <p:cNvGraphicFramePr>
            <a:graphicFrameLocks noGrp="1"/>
          </p:cNvGraphicFramePr>
          <p:nvPr>
            <p:extLst>
              <p:ext uri="{D42A27DB-BD31-4B8C-83A1-F6EECF244321}">
                <p14:modId xmlns:p14="http://schemas.microsoft.com/office/powerpoint/2010/main" val="2493639085"/>
              </p:ext>
            </p:extLst>
          </p:nvPr>
        </p:nvGraphicFramePr>
        <p:xfrm>
          <a:off x="48719" y="-1"/>
          <a:ext cx="12108598" cy="6853821"/>
        </p:xfrm>
        <a:graphic>
          <a:graphicData uri="http://schemas.openxmlformats.org/drawingml/2006/table">
            <a:tbl>
              <a:tblPr firstRow="1" firstCol="1" bandRow="1">
                <a:tableStyleId>{FABFCF23-3B69-468F-B69F-88F6DE6A72F2}</a:tableStyleId>
              </a:tblPr>
              <a:tblGrid>
                <a:gridCol w="3213096">
                  <a:extLst>
                    <a:ext uri="{9D8B030D-6E8A-4147-A177-3AD203B41FA5}">
                      <a16:colId xmlns:a16="http://schemas.microsoft.com/office/drawing/2014/main" val="3105352422"/>
                    </a:ext>
                  </a:extLst>
                </a:gridCol>
                <a:gridCol w="7096836">
                  <a:extLst>
                    <a:ext uri="{9D8B030D-6E8A-4147-A177-3AD203B41FA5}">
                      <a16:colId xmlns:a16="http://schemas.microsoft.com/office/drawing/2014/main" val="465804576"/>
                    </a:ext>
                  </a:extLst>
                </a:gridCol>
                <a:gridCol w="1798666">
                  <a:extLst>
                    <a:ext uri="{9D8B030D-6E8A-4147-A177-3AD203B41FA5}">
                      <a16:colId xmlns:a16="http://schemas.microsoft.com/office/drawing/2014/main" val="2161317117"/>
                    </a:ext>
                  </a:extLst>
                </a:gridCol>
              </a:tblGrid>
              <a:tr h="749962">
                <a:tc>
                  <a:txBody>
                    <a:bodyPr/>
                    <a:lstStyle/>
                    <a:p>
                      <a:pPr algn="ctr">
                        <a:lnSpc>
                          <a:spcPct val="100000"/>
                        </a:lnSpc>
                        <a:spcAft>
                          <a:spcPts val="800"/>
                        </a:spcAft>
                      </a:pPr>
                      <a:r>
                        <a:rPr lang="vi-VN" sz="2400">
                          <a:solidFill>
                            <a:schemeClr val="tx1"/>
                          </a:solidFill>
                          <a:effectLst/>
                          <a:latin typeface="+mj-lt"/>
                        </a:rPr>
                        <a:t>Hình ảnh, điển tích, điển cố</a:t>
                      </a:r>
                      <a:endParaRPr lang="en-SG" sz="1800">
                        <a:solidFill>
                          <a:schemeClr val="tx1"/>
                        </a:solidFill>
                        <a:effectLst/>
                        <a:latin typeface="+mj-lt"/>
                        <a:ea typeface="Calibri" panose="020F0502020204030204" pitchFamily="34" charset="0"/>
                        <a:cs typeface="Times New Roman" panose="02020603050405020304" pitchFamily="18" charset="0"/>
                      </a:endParaRPr>
                    </a:p>
                  </a:txBody>
                  <a:tcPr marL="41819" marR="41819"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r>
                        <a:rPr lang="vi-VN" sz="2400">
                          <a:solidFill>
                            <a:schemeClr val="tx1"/>
                          </a:solidFill>
                          <a:effectLst/>
                          <a:latin typeface="+mj-lt"/>
                        </a:rPr>
                        <a:t>Ý nghĩa</a:t>
                      </a:r>
                      <a:endParaRPr lang="en-SG" sz="1800">
                        <a:solidFill>
                          <a:schemeClr val="tx1"/>
                        </a:solidFill>
                        <a:effectLst/>
                        <a:latin typeface="+mj-lt"/>
                        <a:ea typeface="Calibri" panose="020F0502020204030204" pitchFamily="34" charset="0"/>
                        <a:cs typeface="Times New Roman" panose="02020603050405020304" pitchFamily="18" charset="0"/>
                      </a:endParaRPr>
                    </a:p>
                  </a:txBody>
                  <a:tcPr marL="41819" marR="41819"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r>
                        <a:rPr lang="vi-VN" sz="2400">
                          <a:solidFill>
                            <a:schemeClr val="tx1"/>
                          </a:solidFill>
                          <a:effectLst/>
                          <a:latin typeface="+mj-lt"/>
                        </a:rPr>
                        <a:t>Chủ đề</a:t>
                      </a:r>
                      <a:endParaRPr lang="en-SG" sz="1800">
                        <a:solidFill>
                          <a:schemeClr val="tx1"/>
                        </a:solidFill>
                        <a:effectLst/>
                        <a:latin typeface="+mj-lt"/>
                        <a:ea typeface="Calibri" panose="020F0502020204030204" pitchFamily="34" charset="0"/>
                        <a:cs typeface="Times New Roman" panose="02020603050405020304" pitchFamily="18" charset="0"/>
                      </a:endParaRPr>
                    </a:p>
                  </a:txBody>
                  <a:tcPr marL="41819" marR="41819"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24112958"/>
                  </a:ext>
                </a:extLst>
              </a:tr>
              <a:tr h="2624868">
                <a:tc>
                  <a:txBody>
                    <a:bodyPr/>
                    <a:lstStyle/>
                    <a:p>
                      <a:pPr algn="just">
                        <a:lnSpc>
                          <a:spcPct val="100000"/>
                        </a:lnSpc>
                        <a:spcAft>
                          <a:spcPts val="800"/>
                        </a:spcAft>
                      </a:pPr>
                      <a:r>
                        <a:rPr lang="vi-VN" sz="2400" b="1" dirty="0">
                          <a:solidFill>
                            <a:schemeClr val="tx1"/>
                          </a:solidFill>
                          <a:effectLst/>
                          <a:latin typeface="+mj-lt"/>
                        </a:rPr>
                        <a:t>Một số hình ảnh tiêu biểu</a:t>
                      </a:r>
                      <a:r>
                        <a:rPr lang="vi-VN" sz="2400" b="0" dirty="0">
                          <a:solidFill>
                            <a:schemeClr val="tx1"/>
                          </a:solidFill>
                          <a:effectLst/>
                          <a:latin typeface="+mj-lt"/>
                        </a:rPr>
                        <a:t>:</a:t>
                      </a:r>
                      <a:endParaRPr lang="en-SG" sz="1800" b="0" dirty="0">
                        <a:solidFill>
                          <a:schemeClr val="tx1"/>
                        </a:solidFill>
                        <a:effectLst/>
                        <a:latin typeface="+mj-lt"/>
                        <a:ea typeface="Calibri" panose="020F0502020204030204" pitchFamily="34" charset="0"/>
                        <a:cs typeface="Times New Roman" panose="02020603050405020304" pitchFamily="18" charset="0"/>
                      </a:endParaRPr>
                    </a:p>
                  </a:txBody>
                  <a:tcPr marL="41819" marR="41819"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1800" dirty="0">
                        <a:solidFill>
                          <a:schemeClr val="tx1"/>
                        </a:solidFill>
                        <a:effectLst/>
                        <a:latin typeface="+mj-lt"/>
                        <a:ea typeface="Calibri" panose="020F0502020204030204" pitchFamily="34" charset="0"/>
                        <a:cs typeface="Times New Roman" panose="02020603050405020304" pitchFamily="18" charset="0"/>
                      </a:endParaRPr>
                    </a:p>
                  </a:txBody>
                  <a:tcPr marL="41819" marR="41819"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l">
                        <a:lnSpc>
                          <a:spcPct val="100000"/>
                        </a:lnSpc>
                        <a:spcAft>
                          <a:spcPts val="800"/>
                        </a:spcAft>
                      </a:pPr>
                      <a:r>
                        <a:rPr lang="vi-VN" sz="2400" b="1" dirty="0">
                          <a:solidFill>
                            <a:schemeClr val="tx1"/>
                          </a:solidFill>
                          <a:effectLst/>
                          <a:latin typeface="+mj-lt"/>
                        </a:rPr>
                        <a:t>Thể thiện chủ đề:  </a:t>
                      </a:r>
                      <a:endParaRPr lang="en-SG" sz="1800" b="1" dirty="0">
                        <a:solidFill>
                          <a:schemeClr val="tx1"/>
                        </a:solidFill>
                        <a:effectLst/>
                        <a:latin typeface="+mj-lt"/>
                        <a:ea typeface="Calibri" panose="020F0502020204030204" pitchFamily="34" charset="0"/>
                        <a:cs typeface="Times New Roman" panose="02020603050405020304" pitchFamily="18" charset="0"/>
                      </a:endParaRPr>
                    </a:p>
                  </a:txBody>
                  <a:tcPr marL="41819" marR="41819"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66381213"/>
                  </a:ext>
                </a:extLst>
              </a:tr>
              <a:tr h="3478991">
                <a:tc>
                  <a:txBody>
                    <a:bodyPr/>
                    <a:lstStyle/>
                    <a:p>
                      <a:pPr>
                        <a:lnSpc>
                          <a:spcPct val="100000"/>
                        </a:lnSpc>
                        <a:spcAft>
                          <a:spcPts val="800"/>
                        </a:spcAft>
                      </a:pPr>
                      <a:r>
                        <a:rPr lang="vi-VN" sz="2400" b="1" dirty="0">
                          <a:solidFill>
                            <a:schemeClr val="tx1"/>
                          </a:solidFill>
                          <a:effectLst/>
                          <a:latin typeface="+mj-lt"/>
                        </a:rPr>
                        <a:t>Một điển tích, điển cố:</a:t>
                      </a:r>
                      <a:endParaRPr lang="en-SG" sz="1800" b="0" dirty="0">
                        <a:solidFill>
                          <a:schemeClr val="tx1"/>
                        </a:solidFill>
                        <a:effectLst/>
                        <a:latin typeface="+mj-lt"/>
                        <a:ea typeface="Calibri" panose="020F0502020204030204" pitchFamily="34" charset="0"/>
                        <a:cs typeface="Times New Roman" panose="02020603050405020304" pitchFamily="18" charset="0"/>
                      </a:endParaRPr>
                    </a:p>
                  </a:txBody>
                  <a:tcPr marL="41819" marR="41819"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1800" dirty="0">
                        <a:solidFill>
                          <a:schemeClr val="tx1"/>
                        </a:solidFill>
                        <a:effectLst/>
                        <a:latin typeface="+mj-lt"/>
                        <a:ea typeface="Calibri" panose="020F0502020204030204" pitchFamily="34" charset="0"/>
                        <a:cs typeface="Times New Roman" panose="02020603050405020304" pitchFamily="18" charset="0"/>
                      </a:endParaRPr>
                    </a:p>
                  </a:txBody>
                  <a:tcPr marL="41819" marR="41819"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en-SG"/>
                    </a:p>
                  </a:txBody>
                  <a:tcPr/>
                </a:tc>
                <a:extLst>
                  <a:ext uri="{0D108BD9-81ED-4DB2-BD59-A6C34878D82A}">
                    <a16:rowId xmlns:a16="http://schemas.microsoft.com/office/drawing/2014/main" val="909751554"/>
                  </a:ext>
                </a:extLst>
              </a:tr>
            </a:tbl>
          </a:graphicData>
        </a:graphic>
      </p:graphicFrame>
      <p:grpSp>
        <p:nvGrpSpPr>
          <p:cNvPr id="12" name="Group 11">
            <a:extLst>
              <a:ext uri="{FF2B5EF4-FFF2-40B4-BE49-F238E27FC236}">
                <a16:creationId xmlns:a16="http://schemas.microsoft.com/office/drawing/2014/main" id="{920BC275-A5DD-6A54-5D48-44C1444B6EBD}"/>
              </a:ext>
            </a:extLst>
          </p:cNvPr>
          <p:cNvGrpSpPr/>
          <p:nvPr/>
        </p:nvGrpSpPr>
        <p:grpSpPr>
          <a:xfrm flipH="1">
            <a:off x="-481506" y="4255743"/>
            <a:ext cx="2495884" cy="2894861"/>
            <a:chOff x="4542015" y="72154"/>
            <a:chExt cx="8802290" cy="6858000"/>
          </a:xfrm>
        </p:grpSpPr>
        <p:pic>
          <p:nvPicPr>
            <p:cNvPr id="13" name="图片 35">
              <a:extLst>
                <a:ext uri="{FF2B5EF4-FFF2-40B4-BE49-F238E27FC236}">
                  <a16:creationId xmlns:a16="http://schemas.microsoft.com/office/drawing/2014/main" id="{50E09472-B35B-E1EE-12E0-80BD19C97BFF}"/>
                </a:ext>
              </a:extLst>
            </p:cNvPr>
            <p:cNvPicPr>
              <a:picLocks noChangeAspect="1"/>
            </p:cNvPicPr>
            <p:nvPr/>
          </p:nvPicPr>
          <p:blipFill>
            <a:blip r:embed="rId4" cstate="hqprint">
              <a:extLst>
                <a:ext uri="{28A0092B-C50C-407E-A947-70E740481C1C}">
                  <a14:useLocalDpi xmlns:a14="http://schemas.microsoft.com/office/drawing/2010/main" val="0"/>
                </a:ext>
              </a:extLst>
            </a:blip>
            <a:srcRect l="26589" t="-2052" b="-1"/>
            <a:stretch>
              <a:fillRect/>
            </a:stretch>
          </p:blipFill>
          <p:spPr>
            <a:xfrm flipH="1">
              <a:off x="5882492" y="1849460"/>
              <a:ext cx="3229581" cy="650815"/>
            </a:xfrm>
            <a:prstGeom prst="rect">
              <a:avLst/>
            </a:prstGeom>
          </p:spPr>
        </p:pic>
        <p:pic>
          <p:nvPicPr>
            <p:cNvPr id="14" name="图片 31">
              <a:extLst>
                <a:ext uri="{FF2B5EF4-FFF2-40B4-BE49-F238E27FC236}">
                  <a16:creationId xmlns:a16="http://schemas.microsoft.com/office/drawing/2014/main" id="{3EAC2F34-7293-B53E-A219-D8F14F2109C8}"/>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4542015" y="3146825"/>
              <a:ext cx="7676160" cy="3080243"/>
            </a:xfrm>
            <a:prstGeom prst="rect">
              <a:avLst/>
            </a:prstGeom>
          </p:spPr>
        </p:pic>
        <p:pic>
          <p:nvPicPr>
            <p:cNvPr id="15" name="Picture 14" descr="A building with a black background&#10;&#10;Description automatically generated">
              <a:extLst>
                <a:ext uri="{FF2B5EF4-FFF2-40B4-BE49-F238E27FC236}">
                  <a16:creationId xmlns:a16="http://schemas.microsoft.com/office/drawing/2014/main" id="{AA3DE19F-2FDC-FAF7-313A-9C7C496C0395}"/>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6486305" y="72154"/>
              <a:ext cx="6858000" cy="6858000"/>
            </a:xfrm>
            <a:prstGeom prst="rect">
              <a:avLst/>
            </a:prstGeom>
          </p:spPr>
        </p:pic>
        <p:pic>
          <p:nvPicPr>
            <p:cNvPr id="16" name="图片 28">
              <a:extLst>
                <a:ext uri="{FF2B5EF4-FFF2-40B4-BE49-F238E27FC236}">
                  <a16:creationId xmlns:a16="http://schemas.microsoft.com/office/drawing/2014/main" id="{D9B19255-9D22-EF34-39EB-CEC2896A7BD1}"/>
                </a:ext>
              </a:extLst>
            </p:cNvPr>
            <p:cNvPicPr>
              <a:picLocks noChangeAspect="1"/>
            </p:cNvPicPr>
            <p:nvPr/>
          </p:nvPicPr>
          <p:blipFill rotWithShape="1">
            <a:blip r:embed="rId7" cstate="hqprint">
              <a:extLst>
                <a:ext uri="{28A0092B-C50C-407E-A947-70E740481C1C}">
                  <a14:useLocalDpi xmlns:a14="http://schemas.microsoft.com/office/drawing/2010/main" val="0"/>
                </a:ext>
              </a:extLst>
            </a:blip>
            <a:srcRect l="44445" t="22329" b="19483"/>
            <a:stretch/>
          </p:blipFill>
          <p:spPr>
            <a:xfrm flipH="1">
              <a:off x="5978859" y="4753655"/>
              <a:ext cx="2649734" cy="1561825"/>
            </a:xfrm>
            <a:prstGeom prst="rect">
              <a:avLst/>
            </a:prstGeom>
          </p:spPr>
        </p:pic>
        <p:pic>
          <p:nvPicPr>
            <p:cNvPr id="17" name="图片 33">
              <a:extLst>
                <a:ext uri="{FF2B5EF4-FFF2-40B4-BE49-F238E27FC236}">
                  <a16:creationId xmlns:a16="http://schemas.microsoft.com/office/drawing/2014/main" id="{43A44C25-660A-7EC2-97E9-36DC714CF74D}"/>
                </a:ext>
              </a:extLst>
            </p:cNvPr>
            <p:cNvPicPr>
              <a:picLocks noChangeAspect="1"/>
            </p:cNvPicPr>
            <p:nvPr/>
          </p:nvPicPr>
          <p:blipFill>
            <a:blip r:embed="rId8" cstate="hqprint">
              <a:extLst>
                <a:ext uri="{28A0092B-C50C-407E-A947-70E740481C1C}">
                  <a14:useLocalDpi xmlns:a14="http://schemas.microsoft.com/office/drawing/2010/main" val="0"/>
                </a:ext>
              </a:extLst>
            </a:blip>
            <a:srcRect l="26589" t="-2052" b="-1"/>
            <a:stretch>
              <a:fillRect/>
            </a:stretch>
          </p:blipFill>
          <p:spPr>
            <a:xfrm flipH="1">
              <a:off x="5065185" y="5965378"/>
              <a:ext cx="2649735" cy="533966"/>
            </a:xfrm>
            <a:prstGeom prst="rect">
              <a:avLst/>
            </a:prstGeom>
          </p:spPr>
        </p:pic>
        <p:pic>
          <p:nvPicPr>
            <p:cNvPr id="18" name="图片 7" descr="6">
              <a:extLst>
                <a:ext uri="{FF2B5EF4-FFF2-40B4-BE49-F238E27FC236}">
                  <a16:creationId xmlns:a16="http://schemas.microsoft.com/office/drawing/2014/main" id="{89E4BB30-24C7-3145-A888-A0BC63A96BAE}"/>
                </a:ext>
              </a:extLst>
            </p:cNvPr>
            <p:cNvPicPr>
              <a:picLocks noChangeAspect="1"/>
            </p:cNvPicPr>
            <p:nvPr/>
          </p:nvPicPr>
          <p:blipFill rotWithShape="1">
            <a:blip r:embed="rId9"/>
            <a:srcRect l="81184" t="20635" r="-4844" b="29704"/>
            <a:stretch/>
          </p:blipFill>
          <p:spPr>
            <a:xfrm flipH="1">
              <a:off x="4857590" y="509396"/>
              <a:ext cx="2963304" cy="3498542"/>
            </a:xfrm>
            <a:prstGeom prst="rect">
              <a:avLst/>
            </a:prstGeom>
          </p:spPr>
        </p:pic>
        <p:pic>
          <p:nvPicPr>
            <p:cNvPr id="19" name="图片 27">
              <a:extLst>
                <a:ext uri="{FF2B5EF4-FFF2-40B4-BE49-F238E27FC236}">
                  <a16:creationId xmlns:a16="http://schemas.microsoft.com/office/drawing/2014/main" id="{5E19E2DC-51E0-8A2A-ED43-094145FB1BA0}"/>
                </a:ext>
              </a:extLst>
            </p:cNvPr>
            <p:cNvPicPr>
              <a:picLocks noChangeAspect="1"/>
            </p:cNvPicPr>
            <p:nvPr/>
          </p:nvPicPr>
          <p:blipFill rotWithShape="1">
            <a:blip r:embed="rId10" cstate="hqprint">
              <a:extLst>
                <a:ext uri="{28A0092B-C50C-407E-A947-70E740481C1C}">
                  <a14:useLocalDpi xmlns:a14="http://schemas.microsoft.com/office/drawing/2010/main" val="0"/>
                </a:ext>
              </a:extLst>
            </a:blip>
            <a:srcRect l="45090" t="3849"/>
            <a:stretch/>
          </p:blipFill>
          <p:spPr>
            <a:xfrm>
              <a:off x="5888793" y="4424758"/>
              <a:ext cx="6694647" cy="2300374"/>
            </a:xfrm>
            <a:prstGeom prst="rect">
              <a:avLst/>
            </a:prstGeom>
          </p:spPr>
        </p:pic>
        <p:pic>
          <p:nvPicPr>
            <p:cNvPr id="20" name="图片 20">
              <a:extLst>
                <a:ext uri="{FF2B5EF4-FFF2-40B4-BE49-F238E27FC236}">
                  <a16:creationId xmlns:a16="http://schemas.microsoft.com/office/drawing/2014/main" id="{6B92AAFC-1174-D511-81EA-04E51DB702BD}"/>
                </a:ext>
              </a:extLst>
            </p:cNvPr>
            <p:cNvPicPr>
              <a:picLocks noChangeAspect="1"/>
            </p:cNvPicPr>
            <p:nvPr/>
          </p:nvPicPr>
          <p:blipFill>
            <a:blip r:embed="rId11" cstate="hqprint">
              <a:extLst>
                <a:ext uri="{28A0092B-C50C-407E-A947-70E740481C1C}">
                  <a14:useLocalDpi xmlns:a14="http://schemas.microsoft.com/office/drawing/2010/main" val="0"/>
                </a:ext>
              </a:extLst>
            </a:blip>
            <a:stretch>
              <a:fillRect/>
            </a:stretch>
          </p:blipFill>
          <p:spPr>
            <a:xfrm flipH="1">
              <a:off x="6497651" y="5979678"/>
              <a:ext cx="2850113" cy="413150"/>
            </a:xfrm>
            <a:prstGeom prst="rect">
              <a:avLst/>
            </a:prstGeom>
          </p:spPr>
        </p:pic>
      </p:grpSp>
      <p:pic>
        <p:nvPicPr>
          <p:cNvPr id="21" name="Picture 20">
            <a:extLst>
              <a:ext uri="{FF2B5EF4-FFF2-40B4-BE49-F238E27FC236}">
                <a16:creationId xmlns:a16="http://schemas.microsoft.com/office/drawing/2014/main" id="{E2BF3367-753A-B181-6F55-210AC0515EDA}"/>
              </a:ext>
            </a:extLst>
          </p:cNvPr>
          <p:cNvPicPr>
            <a:picLocks noChangeAspect="1"/>
          </p:cNvPicPr>
          <p:nvPr/>
        </p:nvPicPr>
        <p:blipFill rotWithShape="1">
          <a:blip r:embed="rId12"/>
          <a:srcRect t="-1728" r="42191" b="-1"/>
          <a:stretch/>
        </p:blipFill>
        <p:spPr>
          <a:xfrm flipH="1">
            <a:off x="2505057" y="5040242"/>
            <a:ext cx="1956467" cy="2403635"/>
          </a:xfrm>
          <a:prstGeom prst="rect">
            <a:avLst/>
          </a:prstGeom>
        </p:spPr>
      </p:pic>
    </p:spTree>
    <p:custDataLst>
      <p:tags r:id="rId1"/>
    </p:custDataLst>
    <p:extLst>
      <p:ext uri="{BB962C8B-B14F-4D97-AF65-F5344CB8AC3E}">
        <p14:creationId xmlns:p14="http://schemas.microsoft.com/office/powerpoint/2010/main" val="2224956469"/>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 name="Picture 11">
            <a:extLst>
              <a:ext uri="{FF2B5EF4-FFF2-40B4-BE49-F238E27FC236}">
                <a16:creationId xmlns:a16="http://schemas.microsoft.com/office/drawing/2014/main" id="{101715B1-77FA-4047-A9B7-2B74548318F6}"/>
              </a:ext>
            </a:extLst>
          </p:cNvPr>
          <p:cNvPicPr>
            <a:picLocks noChangeAspect="1"/>
          </p:cNvPicPr>
          <p:nvPr/>
        </p:nvPicPr>
        <p:blipFill rotWithShape="1">
          <a:blip r:embed="rId4"/>
          <a:srcRect b="9404"/>
          <a:stretch/>
        </p:blipFill>
        <p:spPr>
          <a:xfrm>
            <a:off x="0" y="-1"/>
            <a:ext cx="12278505" cy="6858001"/>
          </a:xfrm>
          <a:prstGeom prst="rect">
            <a:avLst/>
          </a:prstGeom>
        </p:spPr>
      </p:pic>
      <p:grpSp>
        <p:nvGrpSpPr>
          <p:cNvPr id="6" name="Group 5">
            <a:extLst>
              <a:ext uri="{FF2B5EF4-FFF2-40B4-BE49-F238E27FC236}">
                <a16:creationId xmlns:a16="http://schemas.microsoft.com/office/drawing/2014/main" id="{69BE400A-C67D-F792-8A53-E08A0C172B0B}"/>
              </a:ext>
            </a:extLst>
          </p:cNvPr>
          <p:cNvGrpSpPr/>
          <p:nvPr/>
        </p:nvGrpSpPr>
        <p:grpSpPr>
          <a:xfrm>
            <a:off x="-533367" y="-1"/>
            <a:ext cx="6516306" cy="6156961"/>
            <a:chOff x="-533367" y="-1"/>
            <a:chExt cx="6516306" cy="6156961"/>
          </a:xfrm>
        </p:grpSpPr>
        <p:grpSp>
          <p:nvGrpSpPr>
            <p:cNvPr id="8" name="Group 7">
              <a:extLst>
                <a:ext uri="{FF2B5EF4-FFF2-40B4-BE49-F238E27FC236}">
                  <a16:creationId xmlns:a16="http://schemas.microsoft.com/office/drawing/2014/main" id="{9EEEC778-6BAA-7106-CF75-309B6693DB06}"/>
                </a:ext>
              </a:extLst>
            </p:cNvPr>
            <p:cNvGrpSpPr/>
            <p:nvPr/>
          </p:nvGrpSpPr>
          <p:grpSpPr>
            <a:xfrm>
              <a:off x="80829" y="-1"/>
              <a:ext cx="4866252" cy="6156961"/>
              <a:chOff x="1207009" y="816830"/>
              <a:chExt cx="2902291" cy="5224339"/>
            </a:xfrm>
          </p:grpSpPr>
          <p:pic>
            <p:nvPicPr>
              <p:cNvPr id="9" name="图片 17">
                <a:extLst>
                  <a:ext uri="{FF2B5EF4-FFF2-40B4-BE49-F238E27FC236}">
                    <a16:creationId xmlns:a16="http://schemas.microsoft.com/office/drawing/2014/main" id="{9D574DB3-5CE9-624F-498C-D7E83D5F412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07009" y="816830"/>
                <a:ext cx="2902291" cy="5224339"/>
              </a:xfrm>
              <a:prstGeom prst="rect">
                <a:avLst/>
              </a:prstGeom>
            </p:spPr>
          </p:pic>
          <p:sp>
            <p:nvSpPr>
              <p:cNvPr id="10" name="Rectangle: Rounded Corners 9">
                <a:extLst>
                  <a:ext uri="{FF2B5EF4-FFF2-40B4-BE49-F238E27FC236}">
                    <a16:creationId xmlns:a16="http://schemas.microsoft.com/office/drawing/2014/main" id="{F20E4E5D-12AD-1E9C-F9FA-CB08AFA02ECD}"/>
                  </a:ext>
                </a:extLst>
              </p:cNvPr>
              <p:cNvSpPr/>
              <p:nvPr/>
            </p:nvSpPr>
            <p:spPr>
              <a:xfrm>
                <a:off x="2152223" y="1937288"/>
                <a:ext cx="1117919" cy="3611105"/>
              </a:xfrm>
              <a:prstGeom prst="roundRect">
                <a:avLst/>
              </a:prstGeom>
              <a:solidFill>
                <a:srgbClr val="FFFCF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white"/>
                  </a:solidFill>
                  <a:effectLst/>
                  <a:uLnTx/>
                  <a:uFillTx/>
                  <a:latin typeface="等线" panose="020F0502020204030204"/>
                  <a:ea typeface="等线" panose="020F0502020204030204"/>
                  <a:cs typeface="Arial"/>
                </a:endParaRPr>
              </a:p>
            </p:txBody>
          </p:sp>
        </p:grpSp>
        <p:pic>
          <p:nvPicPr>
            <p:cNvPr id="5" name="Picture 4">
              <a:extLst>
                <a:ext uri="{FF2B5EF4-FFF2-40B4-BE49-F238E27FC236}">
                  <a16:creationId xmlns:a16="http://schemas.microsoft.com/office/drawing/2014/main" id="{A445E54D-367E-2B16-882E-BED4E97EBBC1}"/>
                </a:ext>
              </a:extLst>
            </p:cNvPr>
            <p:cNvPicPr>
              <a:picLocks noChangeAspect="1"/>
            </p:cNvPicPr>
            <p:nvPr/>
          </p:nvPicPr>
          <p:blipFill>
            <a:blip r:embed="rId6">
              <a:clrChange>
                <a:clrFrom>
                  <a:srgbClr val="FFFFFF"/>
                </a:clrFrom>
                <a:clrTo>
                  <a:srgbClr val="FFFFFF">
                    <a:alpha val="0"/>
                  </a:srgbClr>
                </a:clrTo>
              </a:clrChange>
            </a:blip>
            <a:stretch>
              <a:fillRect/>
            </a:stretch>
          </p:blipFill>
          <p:spPr>
            <a:xfrm>
              <a:off x="-533367" y="1685012"/>
              <a:ext cx="6516306" cy="3896881"/>
            </a:xfrm>
            <a:prstGeom prst="rect">
              <a:avLst/>
            </a:prstGeom>
          </p:spPr>
        </p:pic>
      </p:grpSp>
    </p:spTree>
    <p:custDataLst>
      <p:tags r:id="rId1"/>
    </p:custDataLst>
    <p:extLst>
      <p:ext uri="{BB962C8B-B14F-4D97-AF65-F5344CB8AC3E}">
        <p14:creationId xmlns:p14="http://schemas.microsoft.com/office/powerpoint/2010/main" val="1860787291"/>
      </p:ext>
    </p:extLst>
  </p:cSld>
  <p:clrMapOvr>
    <a:masterClrMapping/>
  </p:clrMapOvr>
  <mc:AlternateContent xmlns:mc="http://schemas.openxmlformats.org/markup-compatibility/2006" xmlns:p14="http://schemas.microsoft.com/office/powerpoint/2010/main">
    <mc:Choice Requires="p14">
      <p:transition spd="slow" p14:dur="2000" advClick="0">
        <p14:ferris dir="l"/>
      </p:transition>
    </mc:Choice>
    <mc:Fallback xmlns="">
      <p:transition spd="slow" advClick="0">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Shape 1377"/>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F0C5454F-64AA-6A8E-5801-34032A236C58}"/>
              </a:ext>
            </a:extLst>
          </p:cNvPr>
          <p:cNvGraphicFramePr>
            <a:graphicFrameLocks noGrp="1"/>
          </p:cNvGraphicFramePr>
          <p:nvPr>
            <p:extLst>
              <p:ext uri="{D42A27DB-BD31-4B8C-83A1-F6EECF244321}">
                <p14:modId xmlns:p14="http://schemas.microsoft.com/office/powerpoint/2010/main" val="2783860629"/>
              </p:ext>
            </p:extLst>
          </p:nvPr>
        </p:nvGraphicFramePr>
        <p:xfrm>
          <a:off x="48719" y="-1"/>
          <a:ext cx="12108598" cy="6853821"/>
        </p:xfrm>
        <a:graphic>
          <a:graphicData uri="http://schemas.openxmlformats.org/drawingml/2006/table">
            <a:tbl>
              <a:tblPr firstRow="1" firstCol="1" bandRow="1">
                <a:tableStyleId>{FABFCF23-3B69-468F-B69F-88F6DE6A72F2}</a:tableStyleId>
              </a:tblPr>
              <a:tblGrid>
                <a:gridCol w="3213096">
                  <a:extLst>
                    <a:ext uri="{9D8B030D-6E8A-4147-A177-3AD203B41FA5}">
                      <a16:colId xmlns:a16="http://schemas.microsoft.com/office/drawing/2014/main" val="3105352422"/>
                    </a:ext>
                  </a:extLst>
                </a:gridCol>
                <a:gridCol w="7096836">
                  <a:extLst>
                    <a:ext uri="{9D8B030D-6E8A-4147-A177-3AD203B41FA5}">
                      <a16:colId xmlns:a16="http://schemas.microsoft.com/office/drawing/2014/main" val="465804576"/>
                    </a:ext>
                  </a:extLst>
                </a:gridCol>
                <a:gridCol w="1798666">
                  <a:extLst>
                    <a:ext uri="{9D8B030D-6E8A-4147-A177-3AD203B41FA5}">
                      <a16:colId xmlns:a16="http://schemas.microsoft.com/office/drawing/2014/main" val="2161317117"/>
                    </a:ext>
                  </a:extLst>
                </a:gridCol>
              </a:tblGrid>
              <a:tr h="749962">
                <a:tc>
                  <a:txBody>
                    <a:bodyPr/>
                    <a:lstStyle/>
                    <a:p>
                      <a:pPr algn="ctr">
                        <a:lnSpc>
                          <a:spcPct val="100000"/>
                        </a:lnSpc>
                        <a:spcAft>
                          <a:spcPts val="800"/>
                        </a:spcAft>
                      </a:pPr>
                      <a:r>
                        <a:rPr lang="vi-VN" sz="2400">
                          <a:solidFill>
                            <a:schemeClr val="tx1"/>
                          </a:solidFill>
                          <a:effectLst/>
                          <a:latin typeface="+mj-lt"/>
                        </a:rPr>
                        <a:t>Hình ảnh, điển tích, điển cố</a:t>
                      </a:r>
                      <a:endParaRPr lang="en-SG" sz="1800">
                        <a:solidFill>
                          <a:schemeClr val="tx1"/>
                        </a:solidFill>
                        <a:effectLst/>
                        <a:latin typeface="+mj-lt"/>
                        <a:ea typeface="Calibri" panose="020F0502020204030204" pitchFamily="34" charset="0"/>
                        <a:cs typeface="Times New Roman" panose="02020603050405020304" pitchFamily="18" charset="0"/>
                      </a:endParaRPr>
                    </a:p>
                  </a:txBody>
                  <a:tcPr marL="41819" marR="41819"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r>
                        <a:rPr lang="vi-VN" sz="2400">
                          <a:solidFill>
                            <a:schemeClr val="tx1"/>
                          </a:solidFill>
                          <a:effectLst/>
                          <a:latin typeface="+mj-lt"/>
                        </a:rPr>
                        <a:t>Ý nghĩa</a:t>
                      </a:r>
                      <a:endParaRPr lang="en-SG" sz="1800">
                        <a:solidFill>
                          <a:schemeClr val="tx1"/>
                        </a:solidFill>
                        <a:effectLst/>
                        <a:latin typeface="+mj-lt"/>
                        <a:ea typeface="Calibri" panose="020F0502020204030204" pitchFamily="34" charset="0"/>
                        <a:cs typeface="Times New Roman" panose="02020603050405020304" pitchFamily="18" charset="0"/>
                      </a:endParaRPr>
                    </a:p>
                  </a:txBody>
                  <a:tcPr marL="41819" marR="41819"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r>
                        <a:rPr lang="vi-VN" sz="2400">
                          <a:solidFill>
                            <a:schemeClr val="tx1"/>
                          </a:solidFill>
                          <a:effectLst/>
                          <a:latin typeface="+mj-lt"/>
                        </a:rPr>
                        <a:t>Chủ đề</a:t>
                      </a:r>
                      <a:endParaRPr lang="en-SG" sz="1800">
                        <a:solidFill>
                          <a:schemeClr val="tx1"/>
                        </a:solidFill>
                        <a:effectLst/>
                        <a:latin typeface="+mj-lt"/>
                        <a:ea typeface="Calibri" panose="020F0502020204030204" pitchFamily="34" charset="0"/>
                        <a:cs typeface="Times New Roman" panose="02020603050405020304" pitchFamily="18" charset="0"/>
                      </a:endParaRPr>
                    </a:p>
                  </a:txBody>
                  <a:tcPr marL="41819" marR="41819"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924112958"/>
                  </a:ext>
                </a:extLst>
              </a:tr>
              <a:tr h="2624868">
                <a:tc>
                  <a:txBody>
                    <a:bodyPr/>
                    <a:lstStyle/>
                    <a:p>
                      <a:pPr algn="just">
                        <a:lnSpc>
                          <a:spcPct val="100000"/>
                        </a:lnSpc>
                        <a:spcAft>
                          <a:spcPts val="800"/>
                        </a:spcAft>
                      </a:pPr>
                      <a:endParaRPr lang="en-SG" sz="1800" b="0" dirty="0">
                        <a:solidFill>
                          <a:schemeClr val="tx1"/>
                        </a:solidFill>
                        <a:effectLst/>
                        <a:latin typeface="+mj-lt"/>
                        <a:ea typeface="Calibri" panose="020F0502020204030204" pitchFamily="34" charset="0"/>
                        <a:cs typeface="Times New Roman" panose="02020603050405020304" pitchFamily="18" charset="0"/>
                      </a:endParaRPr>
                    </a:p>
                  </a:txBody>
                  <a:tcPr marL="41819" marR="41819"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r>
                        <a:rPr lang="vi-VN" sz="2400" dirty="0">
                          <a:solidFill>
                            <a:schemeClr val="tx1"/>
                          </a:solidFill>
                          <a:effectLst/>
                          <a:latin typeface="+mj-lt"/>
                        </a:rPr>
                        <a:t> </a:t>
                      </a:r>
                      <a:endParaRPr lang="en-SG" sz="1800" dirty="0">
                        <a:solidFill>
                          <a:schemeClr val="tx1"/>
                        </a:solidFill>
                        <a:effectLst/>
                        <a:latin typeface="+mj-lt"/>
                        <a:ea typeface="Calibri" panose="020F0502020204030204" pitchFamily="34" charset="0"/>
                        <a:cs typeface="Times New Roman" panose="02020603050405020304" pitchFamily="18" charset="0"/>
                      </a:endParaRPr>
                    </a:p>
                  </a:txBody>
                  <a:tcPr marL="41819" marR="41819"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rowSpan="2">
                  <a:txBody>
                    <a:bodyPr/>
                    <a:lstStyle/>
                    <a:p>
                      <a:pPr algn="just">
                        <a:lnSpc>
                          <a:spcPct val="100000"/>
                        </a:lnSpc>
                        <a:spcAft>
                          <a:spcPts val="800"/>
                        </a:spcAft>
                      </a:pPr>
                      <a:r>
                        <a:rPr lang="vi-VN" sz="2400" dirty="0">
                          <a:solidFill>
                            <a:schemeClr val="tx1"/>
                          </a:solidFill>
                          <a:effectLst/>
                          <a:latin typeface="+mj-lt"/>
                        </a:rPr>
                        <a:t> </a:t>
                      </a:r>
                      <a:endParaRPr lang="en-SG" sz="1800" dirty="0">
                        <a:solidFill>
                          <a:schemeClr val="tx1"/>
                        </a:solidFill>
                        <a:effectLst/>
                        <a:latin typeface="+mj-lt"/>
                        <a:ea typeface="Calibri" panose="020F0502020204030204" pitchFamily="34" charset="0"/>
                        <a:cs typeface="Times New Roman" panose="02020603050405020304" pitchFamily="18" charset="0"/>
                      </a:endParaRPr>
                    </a:p>
                  </a:txBody>
                  <a:tcPr marL="41819" marR="41819"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266381213"/>
                  </a:ext>
                </a:extLst>
              </a:tr>
              <a:tr h="3478991">
                <a:tc>
                  <a:txBody>
                    <a:bodyPr/>
                    <a:lstStyle/>
                    <a:p>
                      <a:pPr>
                        <a:lnSpc>
                          <a:spcPct val="100000"/>
                        </a:lnSpc>
                        <a:spcAft>
                          <a:spcPts val="800"/>
                        </a:spcAft>
                      </a:pPr>
                      <a:endParaRPr lang="en-SG" sz="1800" b="0" dirty="0">
                        <a:solidFill>
                          <a:schemeClr val="tx1"/>
                        </a:solidFill>
                        <a:effectLst/>
                        <a:latin typeface="+mj-lt"/>
                        <a:ea typeface="Calibri" panose="020F0502020204030204" pitchFamily="34" charset="0"/>
                        <a:cs typeface="Times New Roman" panose="02020603050405020304" pitchFamily="18" charset="0"/>
                      </a:endParaRPr>
                    </a:p>
                  </a:txBody>
                  <a:tcPr marL="41819" marR="41819"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just">
                        <a:lnSpc>
                          <a:spcPct val="100000"/>
                        </a:lnSpc>
                        <a:spcAft>
                          <a:spcPts val="800"/>
                        </a:spcAft>
                      </a:pPr>
                      <a:endParaRPr lang="en-SG" sz="1800" dirty="0">
                        <a:solidFill>
                          <a:schemeClr val="tx1"/>
                        </a:solidFill>
                        <a:effectLst/>
                        <a:latin typeface="+mj-lt"/>
                        <a:ea typeface="Calibri" panose="020F0502020204030204" pitchFamily="34" charset="0"/>
                        <a:cs typeface="Times New Roman" panose="02020603050405020304" pitchFamily="18" charset="0"/>
                      </a:endParaRPr>
                    </a:p>
                  </a:txBody>
                  <a:tcPr marL="41819" marR="41819"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vMerge="1">
                  <a:txBody>
                    <a:bodyPr/>
                    <a:lstStyle/>
                    <a:p>
                      <a:endParaRPr lang="en-SG"/>
                    </a:p>
                  </a:txBody>
                  <a:tcPr/>
                </a:tc>
                <a:extLst>
                  <a:ext uri="{0D108BD9-81ED-4DB2-BD59-A6C34878D82A}">
                    <a16:rowId xmlns:a16="http://schemas.microsoft.com/office/drawing/2014/main" val="909751554"/>
                  </a:ext>
                </a:extLst>
              </a:tr>
            </a:tbl>
          </a:graphicData>
        </a:graphic>
      </p:graphicFrame>
      <p:grpSp>
        <p:nvGrpSpPr>
          <p:cNvPr id="12" name="Group 11">
            <a:extLst>
              <a:ext uri="{FF2B5EF4-FFF2-40B4-BE49-F238E27FC236}">
                <a16:creationId xmlns:a16="http://schemas.microsoft.com/office/drawing/2014/main" id="{920BC275-A5DD-6A54-5D48-44C1444B6EBD}"/>
              </a:ext>
            </a:extLst>
          </p:cNvPr>
          <p:cNvGrpSpPr/>
          <p:nvPr/>
        </p:nvGrpSpPr>
        <p:grpSpPr>
          <a:xfrm flipH="1">
            <a:off x="-481506" y="4255743"/>
            <a:ext cx="2495884" cy="2894861"/>
            <a:chOff x="4542015" y="72154"/>
            <a:chExt cx="8802290" cy="6858000"/>
          </a:xfrm>
        </p:grpSpPr>
        <p:pic>
          <p:nvPicPr>
            <p:cNvPr id="13" name="图片 35">
              <a:extLst>
                <a:ext uri="{FF2B5EF4-FFF2-40B4-BE49-F238E27FC236}">
                  <a16:creationId xmlns:a16="http://schemas.microsoft.com/office/drawing/2014/main" id="{50E09472-B35B-E1EE-12E0-80BD19C97BFF}"/>
                </a:ext>
              </a:extLst>
            </p:cNvPr>
            <p:cNvPicPr>
              <a:picLocks noChangeAspect="1"/>
            </p:cNvPicPr>
            <p:nvPr/>
          </p:nvPicPr>
          <p:blipFill>
            <a:blip r:embed="rId4" cstate="hqprint">
              <a:extLst>
                <a:ext uri="{28A0092B-C50C-407E-A947-70E740481C1C}">
                  <a14:useLocalDpi xmlns:a14="http://schemas.microsoft.com/office/drawing/2010/main" val="0"/>
                </a:ext>
              </a:extLst>
            </a:blip>
            <a:srcRect l="26589" t="-2052" b="-1"/>
            <a:stretch>
              <a:fillRect/>
            </a:stretch>
          </p:blipFill>
          <p:spPr>
            <a:xfrm flipH="1">
              <a:off x="5882492" y="1849460"/>
              <a:ext cx="3229581" cy="650815"/>
            </a:xfrm>
            <a:prstGeom prst="rect">
              <a:avLst/>
            </a:prstGeom>
          </p:spPr>
        </p:pic>
        <p:pic>
          <p:nvPicPr>
            <p:cNvPr id="14" name="图片 31">
              <a:extLst>
                <a:ext uri="{FF2B5EF4-FFF2-40B4-BE49-F238E27FC236}">
                  <a16:creationId xmlns:a16="http://schemas.microsoft.com/office/drawing/2014/main" id="{3EAC2F34-7293-B53E-A219-D8F14F2109C8}"/>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4542015" y="3146825"/>
              <a:ext cx="7676160" cy="3080243"/>
            </a:xfrm>
            <a:prstGeom prst="rect">
              <a:avLst/>
            </a:prstGeom>
          </p:spPr>
        </p:pic>
        <p:pic>
          <p:nvPicPr>
            <p:cNvPr id="15" name="Picture 14" descr="A building with a black background&#10;&#10;Description automatically generated">
              <a:extLst>
                <a:ext uri="{FF2B5EF4-FFF2-40B4-BE49-F238E27FC236}">
                  <a16:creationId xmlns:a16="http://schemas.microsoft.com/office/drawing/2014/main" id="{AA3DE19F-2FDC-FAF7-313A-9C7C496C0395}"/>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6486305" y="72154"/>
              <a:ext cx="6858000" cy="6858000"/>
            </a:xfrm>
            <a:prstGeom prst="rect">
              <a:avLst/>
            </a:prstGeom>
          </p:spPr>
        </p:pic>
        <p:pic>
          <p:nvPicPr>
            <p:cNvPr id="16" name="图片 28">
              <a:extLst>
                <a:ext uri="{FF2B5EF4-FFF2-40B4-BE49-F238E27FC236}">
                  <a16:creationId xmlns:a16="http://schemas.microsoft.com/office/drawing/2014/main" id="{D9B19255-9D22-EF34-39EB-CEC2896A7BD1}"/>
                </a:ext>
              </a:extLst>
            </p:cNvPr>
            <p:cNvPicPr>
              <a:picLocks noChangeAspect="1"/>
            </p:cNvPicPr>
            <p:nvPr/>
          </p:nvPicPr>
          <p:blipFill rotWithShape="1">
            <a:blip r:embed="rId7" cstate="hqprint">
              <a:extLst>
                <a:ext uri="{28A0092B-C50C-407E-A947-70E740481C1C}">
                  <a14:useLocalDpi xmlns:a14="http://schemas.microsoft.com/office/drawing/2010/main" val="0"/>
                </a:ext>
              </a:extLst>
            </a:blip>
            <a:srcRect l="44445" t="22329" b="19483"/>
            <a:stretch/>
          </p:blipFill>
          <p:spPr>
            <a:xfrm flipH="1">
              <a:off x="5978859" y="4753655"/>
              <a:ext cx="2649734" cy="1561825"/>
            </a:xfrm>
            <a:prstGeom prst="rect">
              <a:avLst/>
            </a:prstGeom>
          </p:spPr>
        </p:pic>
        <p:pic>
          <p:nvPicPr>
            <p:cNvPr id="17" name="图片 33">
              <a:extLst>
                <a:ext uri="{FF2B5EF4-FFF2-40B4-BE49-F238E27FC236}">
                  <a16:creationId xmlns:a16="http://schemas.microsoft.com/office/drawing/2014/main" id="{43A44C25-660A-7EC2-97E9-36DC714CF74D}"/>
                </a:ext>
              </a:extLst>
            </p:cNvPr>
            <p:cNvPicPr>
              <a:picLocks noChangeAspect="1"/>
            </p:cNvPicPr>
            <p:nvPr/>
          </p:nvPicPr>
          <p:blipFill>
            <a:blip r:embed="rId8" cstate="hqprint">
              <a:extLst>
                <a:ext uri="{28A0092B-C50C-407E-A947-70E740481C1C}">
                  <a14:useLocalDpi xmlns:a14="http://schemas.microsoft.com/office/drawing/2010/main" val="0"/>
                </a:ext>
              </a:extLst>
            </a:blip>
            <a:srcRect l="26589" t="-2052" b="-1"/>
            <a:stretch>
              <a:fillRect/>
            </a:stretch>
          </p:blipFill>
          <p:spPr>
            <a:xfrm flipH="1">
              <a:off x="5065185" y="5965378"/>
              <a:ext cx="2649735" cy="533966"/>
            </a:xfrm>
            <a:prstGeom prst="rect">
              <a:avLst/>
            </a:prstGeom>
          </p:spPr>
        </p:pic>
        <p:pic>
          <p:nvPicPr>
            <p:cNvPr id="18" name="图片 7" descr="6">
              <a:extLst>
                <a:ext uri="{FF2B5EF4-FFF2-40B4-BE49-F238E27FC236}">
                  <a16:creationId xmlns:a16="http://schemas.microsoft.com/office/drawing/2014/main" id="{89E4BB30-24C7-3145-A888-A0BC63A96BAE}"/>
                </a:ext>
              </a:extLst>
            </p:cNvPr>
            <p:cNvPicPr>
              <a:picLocks noChangeAspect="1"/>
            </p:cNvPicPr>
            <p:nvPr/>
          </p:nvPicPr>
          <p:blipFill rotWithShape="1">
            <a:blip r:embed="rId9"/>
            <a:srcRect l="81184" t="20635" r="-4844" b="29704"/>
            <a:stretch/>
          </p:blipFill>
          <p:spPr>
            <a:xfrm flipH="1">
              <a:off x="4857590" y="509396"/>
              <a:ext cx="2963304" cy="3498542"/>
            </a:xfrm>
            <a:prstGeom prst="rect">
              <a:avLst/>
            </a:prstGeom>
          </p:spPr>
        </p:pic>
        <p:pic>
          <p:nvPicPr>
            <p:cNvPr id="19" name="图片 27">
              <a:extLst>
                <a:ext uri="{FF2B5EF4-FFF2-40B4-BE49-F238E27FC236}">
                  <a16:creationId xmlns:a16="http://schemas.microsoft.com/office/drawing/2014/main" id="{5E19E2DC-51E0-8A2A-ED43-094145FB1BA0}"/>
                </a:ext>
              </a:extLst>
            </p:cNvPr>
            <p:cNvPicPr>
              <a:picLocks noChangeAspect="1"/>
            </p:cNvPicPr>
            <p:nvPr/>
          </p:nvPicPr>
          <p:blipFill rotWithShape="1">
            <a:blip r:embed="rId10" cstate="hqprint">
              <a:extLst>
                <a:ext uri="{28A0092B-C50C-407E-A947-70E740481C1C}">
                  <a14:useLocalDpi xmlns:a14="http://schemas.microsoft.com/office/drawing/2010/main" val="0"/>
                </a:ext>
              </a:extLst>
            </a:blip>
            <a:srcRect l="45090" t="3849"/>
            <a:stretch/>
          </p:blipFill>
          <p:spPr>
            <a:xfrm>
              <a:off x="5888793" y="4424758"/>
              <a:ext cx="6694647" cy="2300374"/>
            </a:xfrm>
            <a:prstGeom prst="rect">
              <a:avLst/>
            </a:prstGeom>
          </p:spPr>
        </p:pic>
        <p:pic>
          <p:nvPicPr>
            <p:cNvPr id="20" name="图片 20">
              <a:extLst>
                <a:ext uri="{FF2B5EF4-FFF2-40B4-BE49-F238E27FC236}">
                  <a16:creationId xmlns:a16="http://schemas.microsoft.com/office/drawing/2014/main" id="{6B92AAFC-1174-D511-81EA-04E51DB702BD}"/>
                </a:ext>
              </a:extLst>
            </p:cNvPr>
            <p:cNvPicPr>
              <a:picLocks noChangeAspect="1"/>
            </p:cNvPicPr>
            <p:nvPr/>
          </p:nvPicPr>
          <p:blipFill>
            <a:blip r:embed="rId11" cstate="hqprint">
              <a:extLst>
                <a:ext uri="{28A0092B-C50C-407E-A947-70E740481C1C}">
                  <a14:useLocalDpi xmlns:a14="http://schemas.microsoft.com/office/drawing/2010/main" val="0"/>
                </a:ext>
              </a:extLst>
            </a:blip>
            <a:stretch>
              <a:fillRect/>
            </a:stretch>
          </p:blipFill>
          <p:spPr>
            <a:xfrm flipH="1">
              <a:off x="6497651" y="5979678"/>
              <a:ext cx="2850113" cy="413150"/>
            </a:xfrm>
            <a:prstGeom prst="rect">
              <a:avLst/>
            </a:prstGeom>
          </p:spPr>
        </p:pic>
      </p:grpSp>
      <p:pic>
        <p:nvPicPr>
          <p:cNvPr id="21" name="Picture 20">
            <a:extLst>
              <a:ext uri="{FF2B5EF4-FFF2-40B4-BE49-F238E27FC236}">
                <a16:creationId xmlns:a16="http://schemas.microsoft.com/office/drawing/2014/main" id="{E2BF3367-753A-B181-6F55-210AC0515EDA}"/>
              </a:ext>
            </a:extLst>
          </p:cNvPr>
          <p:cNvPicPr>
            <a:picLocks noChangeAspect="1"/>
          </p:cNvPicPr>
          <p:nvPr/>
        </p:nvPicPr>
        <p:blipFill rotWithShape="1">
          <a:blip r:embed="rId12"/>
          <a:srcRect t="-1728" r="42191" b="-1"/>
          <a:stretch/>
        </p:blipFill>
        <p:spPr>
          <a:xfrm flipH="1">
            <a:off x="2505057" y="5040242"/>
            <a:ext cx="1956467" cy="2403635"/>
          </a:xfrm>
          <a:prstGeom prst="rect">
            <a:avLst/>
          </a:prstGeom>
        </p:spPr>
      </p:pic>
      <p:sp>
        <p:nvSpPr>
          <p:cNvPr id="4" name="TextBox 3">
            <a:extLst>
              <a:ext uri="{FF2B5EF4-FFF2-40B4-BE49-F238E27FC236}">
                <a16:creationId xmlns:a16="http://schemas.microsoft.com/office/drawing/2014/main" id="{58E47BBD-0F62-DB2F-4AFD-E433F882B92C}"/>
              </a:ext>
            </a:extLst>
          </p:cNvPr>
          <p:cNvSpPr txBox="1"/>
          <p:nvPr/>
        </p:nvSpPr>
        <p:spPr>
          <a:xfrm>
            <a:off x="10349896" y="779629"/>
            <a:ext cx="1701078" cy="6001643"/>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2400" b="1" i="0" u="none" strike="noStrike" kern="0" cap="none" spc="0" normalizeH="0" baseline="0" noProof="0" dirty="0">
                <a:ln>
                  <a:noFill/>
                </a:ln>
                <a:solidFill>
                  <a:srgbClr val="000000"/>
                </a:solidFill>
                <a:effectLst/>
                <a:uLnTx/>
                <a:uFillTx/>
                <a:latin typeface="Times New Roman" panose="02020603050405020304" pitchFamily="18" charset="0"/>
                <a:ea typeface="+mn-ea"/>
                <a:cs typeface="+mn-cs"/>
                <a:sym typeface="Arial"/>
              </a:rPr>
              <a:t>Thể thiện chủ đề: </a:t>
            </a:r>
            <a:r>
              <a:rPr kumimoji="0" lang="vi-VN" sz="2400" b="0" i="0" u="none" strike="noStrike" kern="0" cap="none" spc="0" normalizeH="0" baseline="0" noProof="0" dirty="0">
                <a:ln>
                  <a:noFill/>
                </a:ln>
                <a:solidFill>
                  <a:srgbClr val="000000"/>
                </a:solidFill>
                <a:effectLst/>
                <a:uLnTx/>
                <a:uFillTx/>
                <a:latin typeface="Times New Roman" panose="02020603050405020304" pitchFamily="18" charset="0"/>
                <a:ea typeface="+mn-ea"/>
                <a:cs typeface="+mn-cs"/>
                <a:sym typeface="Arial"/>
              </a:rPr>
              <a:t>Sự tiếc nuối khôn nguôi đối với những vẻ đẹp đã qua trong quá khứ mà đại diện là “hạc vàng” và tâm trạng đơn côi trong sự hữu hạn của đời người.</a:t>
            </a:r>
            <a:endParaRPr kumimoji="0" lang="en-SG" sz="1800" b="0" i="0" u="none" strike="noStrike" kern="0" cap="none" spc="0" normalizeH="0" baseline="0" noProof="0" dirty="0">
              <a:ln>
                <a:noFill/>
              </a:ln>
              <a:solidFill>
                <a:srgbClr val="000000"/>
              </a:solidFill>
              <a:effectLst/>
              <a:uLnTx/>
              <a:uFillTx/>
              <a:latin typeface="Arial"/>
              <a:ea typeface="+mn-ea"/>
              <a:cs typeface="+mn-cs"/>
              <a:sym typeface="Arial"/>
            </a:endParaRPr>
          </a:p>
        </p:txBody>
      </p:sp>
      <p:sp>
        <p:nvSpPr>
          <p:cNvPr id="8" name="TextBox 7">
            <a:extLst>
              <a:ext uri="{FF2B5EF4-FFF2-40B4-BE49-F238E27FC236}">
                <a16:creationId xmlns:a16="http://schemas.microsoft.com/office/drawing/2014/main" id="{507567EB-9314-D123-ED9C-A2F800EC0A1D}"/>
              </a:ext>
            </a:extLst>
          </p:cNvPr>
          <p:cNvSpPr txBox="1"/>
          <p:nvPr/>
        </p:nvSpPr>
        <p:spPr>
          <a:xfrm>
            <a:off x="27296" y="700451"/>
            <a:ext cx="3234519" cy="2677656"/>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2400" b="1" i="0" u="none" strike="noStrike" kern="0" cap="none" spc="0" normalizeH="0" baseline="0" noProof="0" dirty="0">
                <a:ln>
                  <a:noFill/>
                </a:ln>
                <a:solidFill>
                  <a:srgbClr val="000000"/>
                </a:solidFill>
                <a:effectLst/>
                <a:uLnTx/>
                <a:uFillTx/>
                <a:latin typeface="Times New Roman" panose="02020603050405020304" pitchFamily="18" charset="0"/>
                <a:ea typeface="+mn-ea"/>
                <a:cs typeface="+mn-cs"/>
                <a:sym typeface="Arial"/>
              </a:rPr>
              <a:t>Một số hình ảnh tiêu biểu</a:t>
            </a:r>
            <a:r>
              <a:rPr kumimoji="0" lang="vi-VN" sz="2400" b="0" i="0" u="none" strike="noStrike" kern="0" cap="none" spc="0" normalizeH="0" baseline="0" noProof="0" dirty="0">
                <a:ln>
                  <a:noFill/>
                </a:ln>
                <a:solidFill>
                  <a:srgbClr val="000000"/>
                </a:solidFill>
                <a:effectLst/>
                <a:uLnTx/>
                <a:uFillTx/>
                <a:latin typeface="Times New Roman" panose="02020603050405020304" pitchFamily="18" charset="0"/>
                <a:ea typeface="+mn-ea"/>
                <a:cs typeface="+mn-cs"/>
                <a:sym typeface="Arial"/>
              </a:rPr>
              <a:t>: “tích nhân” (người xưa), “thử địa” (nơi đây), “không” (trống không, trơ trọi), “nhất khứ” (đã bay đi), “thiên tải” (ngàn năm),…</a:t>
            </a:r>
            <a:endParaRPr kumimoji="0" lang="en-SG" sz="1800" b="0" i="0" u="none" strike="noStrike" kern="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sym typeface="Arial"/>
            </a:endParaRPr>
          </a:p>
        </p:txBody>
      </p:sp>
      <p:sp>
        <p:nvSpPr>
          <p:cNvPr id="10" name="TextBox 9">
            <a:extLst>
              <a:ext uri="{FF2B5EF4-FFF2-40B4-BE49-F238E27FC236}">
                <a16:creationId xmlns:a16="http://schemas.microsoft.com/office/drawing/2014/main" id="{B36080CF-E63D-E5A5-7D57-202AB6AFBD1E}"/>
              </a:ext>
            </a:extLst>
          </p:cNvPr>
          <p:cNvSpPr txBox="1"/>
          <p:nvPr/>
        </p:nvSpPr>
        <p:spPr>
          <a:xfrm>
            <a:off x="48719" y="3479894"/>
            <a:ext cx="3213096" cy="830997"/>
          </a:xfrm>
          <a:prstGeom prst="rect">
            <a:avLst/>
          </a:prstGeom>
          <a:noFill/>
        </p:spPr>
        <p:txBody>
          <a:bodyPr wrap="square">
            <a:spAutoFit/>
          </a:bodyPr>
          <a:lstStyle/>
          <a:p>
            <a:pPr marL="0" marR="0" lvl="0" indent="0" algn="l"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2400" b="1" i="0" u="none" strike="noStrike" kern="0" cap="none" spc="0" normalizeH="0" baseline="0" noProof="0" dirty="0">
                <a:ln>
                  <a:noFill/>
                </a:ln>
                <a:solidFill>
                  <a:srgbClr val="000000"/>
                </a:solidFill>
                <a:effectLst/>
                <a:uLnTx/>
                <a:uFillTx/>
                <a:latin typeface="Times New Roman" panose="02020603050405020304" pitchFamily="18" charset="0"/>
                <a:ea typeface="+mn-ea"/>
                <a:cs typeface="+mn-cs"/>
                <a:sym typeface="Arial"/>
              </a:rPr>
              <a:t>Một điển tích, điển cố: </a:t>
            </a:r>
            <a:r>
              <a:rPr kumimoji="0" lang="vi-VN" sz="2400" b="0" i="0" u="none" strike="noStrike" kern="0" cap="none" spc="0" normalizeH="0" baseline="0" noProof="0" dirty="0">
                <a:ln>
                  <a:noFill/>
                </a:ln>
                <a:solidFill>
                  <a:srgbClr val="000000"/>
                </a:solidFill>
                <a:effectLst/>
                <a:uLnTx/>
                <a:uFillTx/>
                <a:latin typeface="Times New Roman" panose="02020603050405020304" pitchFamily="18" charset="0"/>
                <a:ea typeface="+mn-ea"/>
                <a:cs typeface="+mn-cs"/>
                <a:sym typeface="Arial"/>
              </a:rPr>
              <a:t>“hạc vàng”</a:t>
            </a:r>
            <a:endParaRPr kumimoji="0" lang="en-SG" sz="1800" b="0" i="0" u="none" strike="noStrike" kern="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sym typeface="Arial"/>
            </a:endParaRPr>
          </a:p>
        </p:txBody>
      </p:sp>
      <p:sp>
        <p:nvSpPr>
          <p:cNvPr id="22" name="TextBox 21">
            <a:extLst>
              <a:ext uri="{FF2B5EF4-FFF2-40B4-BE49-F238E27FC236}">
                <a16:creationId xmlns:a16="http://schemas.microsoft.com/office/drawing/2014/main" id="{FDB29906-BB17-07BD-A3F6-8EC3781DB3A7}"/>
              </a:ext>
            </a:extLst>
          </p:cNvPr>
          <p:cNvSpPr txBox="1"/>
          <p:nvPr/>
        </p:nvSpPr>
        <p:spPr>
          <a:xfrm>
            <a:off x="3283237" y="1254449"/>
            <a:ext cx="6960315" cy="1569660"/>
          </a:xfrm>
          <a:prstGeom prst="rect">
            <a:avLst/>
          </a:prstGeom>
          <a:noFill/>
        </p:spPr>
        <p:txBody>
          <a:bodyPr wrap="square">
            <a:spAutoFit/>
          </a:bodyPr>
          <a:lstStyle/>
          <a:p>
            <a:r>
              <a:rPr kumimoji="0" lang="vi-VN" sz="2400" b="0" i="0" u="none" strike="noStrike" kern="0" cap="none" spc="0" normalizeH="0" baseline="0" noProof="0" dirty="0">
                <a:ln>
                  <a:noFill/>
                </a:ln>
                <a:solidFill>
                  <a:srgbClr val="000000"/>
                </a:solidFill>
                <a:effectLst/>
                <a:uLnTx/>
                <a:uFillTx/>
                <a:latin typeface="Times New Roman" panose="02020603050405020304" pitchFamily="18" charset="0"/>
                <a:ea typeface="+mn-ea"/>
                <a:cs typeface="+mn-cs"/>
                <a:sym typeface="Arial"/>
              </a:rPr>
              <a:t>Giúp xác định trục quan hệ của các từ theo cặp quan hệ quá khứ – hiện tại (“tích nhân” – “thử địa”), hữu hạn – vô cùng (“hoàng hạc nhất khứ” – “bạch vân thiên tải”),...</a:t>
            </a:r>
            <a:endParaRPr lang="en-SG" dirty="0"/>
          </a:p>
        </p:txBody>
      </p:sp>
      <p:sp>
        <p:nvSpPr>
          <p:cNvPr id="24" name="TextBox 23">
            <a:extLst>
              <a:ext uri="{FF2B5EF4-FFF2-40B4-BE49-F238E27FC236}">
                <a16:creationId xmlns:a16="http://schemas.microsoft.com/office/drawing/2014/main" id="{4819B525-B385-C53B-14D0-0715820B9D84}"/>
              </a:ext>
            </a:extLst>
          </p:cNvPr>
          <p:cNvSpPr txBox="1"/>
          <p:nvPr/>
        </p:nvSpPr>
        <p:spPr>
          <a:xfrm>
            <a:off x="3246499" y="3336566"/>
            <a:ext cx="7044533" cy="3518912"/>
          </a:xfrm>
          <a:prstGeom prst="rect">
            <a:avLst/>
          </a:prstGeom>
          <a:noFill/>
        </p:spPr>
        <p:txBody>
          <a:bodyPr wrap="square">
            <a:spAutoFit/>
          </a:bodyPr>
          <a:lstStyle/>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2400" b="0" i="0" u="none" strike="noStrike" kern="0" cap="none" spc="0" normalizeH="0" baseline="0" noProof="0" dirty="0">
                <a:ln>
                  <a:noFill/>
                </a:ln>
                <a:solidFill>
                  <a:srgbClr val="000000"/>
                </a:solidFill>
                <a:effectLst/>
                <a:uLnTx/>
                <a:uFillTx/>
                <a:latin typeface="Times New Roman" panose="02020603050405020304" pitchFamily="18" charset="0"/>
                <a:ea typeface="+mn-ea"/>
                <a:cs typeface="+mn-cs"/>
                <a:sym typeface="Arial"/>
              </a:rPr>
              <a:t>Tên gọi </a:t>
            </a:r>
            <a:r>
              <a:rPr kumimoji="0" lang="vi-VN" sz="2400" b="1" i="0" u="none" strike="noStrike" kern="0" cap="none" spc="0" normalizeH="0" baseline="0" noProof="0" dirty="0">
                <a:ln>
                  <a:noFill/>
                </a:ln>
                <a:solidFill>
                  <a:srgbClr val="000000"/>
                </a:solidFill>
                <a:effectLst/>
                <a:uLnTx/>
                <a:uFillTx/>
                <a:latin typeface="Times New Roman" panose="02020603050405020304" pitchFamily="18" charset="0"/>
                <a:ea typeface="+mn-ea"/>
                <a:cs typeface="+mn-cs"/>
                <a:sym typeface="Arial"/>
              </a:rPr>
              <a:t>“lầu Hoàng Hạc” </a:t>
            </a:r>
            <a:r>
              <a:rPr kumimoji="0" lang="vi-VN" sz="2400" b="0" i="0" u="none" strike="noStrike" kern="0" cap="none" spc="0" normalizeH="0" baseline="0" noProof="0" dirty="0">
                <a:ln>
                  <a:noFill/>
                </a:ln>
                <a:solidFill>
                  <a:srgbClr val="000000"/>
                </a:solidFill>
                <a:effectLst/>
                <a:uLnTx/>
                <a:uFillTx/>
                <a:latin typeface="Times New Roman" panose="02020603050405020304" pitchFamily="18" charset="0"/>
                <a:ea typeface="+mn-ea"/>
                <a:cs typeface="+mn-cs"/>
                <a:sym typeface="Arial"/>
              </a:rPr>
              <a:t>bắt nguồn từ truyền thuyết dân gian: Tương truyền, tu sĩ Phí Văn Vi đắc đạo thành tiên, thường cưỡi hạc vàng ngao du sơn thuỷ. Một hôm, bay qua Vũ Hán đã đỗ xuống ngắm nhìn cảnh đẹp, người đời sau bèn xây lầu để kỉ niệm. Con hạc vàng tượng trưng cho điều kì diệu, đẹp đẽ chỉ xuất hiện một lần, mãi mãi gây thương nhớ không nguôi cho đời sau.</a:t>
            </a:r>
            <a:endParaRPr kumimoji="0" lang="en-SG" sz="1800" b="0" i="0" u="none" strike="noStrike" kern="0" cap="none" spc="0" normalizeH="0" baseline="0" noProof="0" dirty="0">
              <a:ln>
                <a:noFill/>
              </a:ln>
              <a:solidFill>
                <a:srgbClr val="000000"/>
              </a:solidFill>
              <a:effectLst/>
              <a:uLnTx/>
              <a:uFillTx/>
              <a:latin typeface="Arial"/>
              <a:ea typeface="+mn-ea"/>
              <a:cs typeface="+mn-cs"/>
              <a:sym typeface="Arial"/>
            </a:endParaRPr>
          </a:p>
          <a:p>
            <a:pPr marL="0" marR="0" lvl="0" indent="0" algn="just"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2400" b="0" i="0" u="none" strike="noStrike" kern="0" cap="none" spc="0" normalizeH="0" baseline="0" noProof="0" dirty="0">
                <a:ln>
                  <a:noFill/>
                </a:ln>
                <a:solidFill>
                  <a:srgbClr val="000000"/>
                </a:solidFill>
                <a:effectLst/>
                <a:uLnTx/>
                <a:uFillTx/>
                <a:latin typeface="Times New Roman" panose="02020603050405020304" pitchFamily="18" charset="0"/>
                <a:ea typeface="+mn-ea"/>
                <a:cs typeface="+mn-cs"/>
                <a:sym typeface="Wingdings" panose="05000000000000000000" pitchFamily="2" charset="2"/>
              </a:rPr>
              <a:t></a:t>
            </a:r>
            <a:r>
              <a:rPr kumimoji="0" lang="vi-VN" sz="2400" b="0" i="0" u="none" strike="noStrike" kern="0" cap="none" spc="0" normalizeH="0" baseline="0" noProof="0" dirty="0">
                <a:ln>
                  <a:noFill/>
                </a:ln>
                <a:solidFill>
                  <a:srgbClr val="000000"/>
                </a:solidFill>
                <a:effectLst/>
                <a:uLnTx/>
                <a:uFillTx/>
                <a:latin typeface="Times New Roman" panose="02020603050405020304" pitchFamily="18" charset="0"/>
                <a:ea typeface="+mn-ea"/>
                <a:cs typeface="+mn-cs"/>
                <a:sym typeface="Arial"/>
              </a:rPr>
              <a:t> giúp cho bài thơ thấm đượm phong vị hoài cổ; cấu tứ trở nên hàm súc, giàu sức gợi cảm hơn.</a:t>
            </a:r>
            <a:endParaRPr kumimoji="0" lang="en-SG" sz="1800" b="0" i="0" u="none" strike="noStrike" kern="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sym typeface="Arial"/>
            </a:endParaRPr>
          </a:p>
        </p:txBody>
      </p:sp>
    </p:spTree>
    <p:custDataLst>
      <p:tags r:id="rId1"/>
    </p:custDataLst>
    <p:extLst>
      <p:ext uri="{BB962C8B-B14F-4D97-AF65-F5344CB8AC3E}">
        <p14:creationId xmlns:p14="http://schemas.microsoft.com/office/powerpoint/2010/main" val="24670470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7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2" name="图片 1" descr="720c5fc4c729c0dbab47024b5a5446b9"/>
          <p:cNvPicPr>
            <a:picLocks noChangeAspect="1"/>
          </p:cNvPicPr>
          <p:nvPr/>
        </p:nvPicPr>
        <p:blipFill>
          <a:blip r:embed="rId4"/>
          <a:stretch>
            <a:fillRect/>
          </a:stretch>
        </p:blipFill>
        <p:spPr>
          <a:xfrm>
            <a:off x="-31115" y="-18415"/>
            <a:ext cx="12254865" cy="6893560"/>
          </a:xfrm>
          <a:prstGeom prst="rect">
            <a:avLst/>
          </a:prstGeom>
        </p:spPr>
      </p:pic>
      <p:grpSp>
        <p:nvGrpSpPr>
          <p:cNvPr id="8" name="组合 1">
            <a:extLst>
              <a:ext uri="{FF2B5EF4-FFF2-40B4-BE49-F238E27FC236}">
                <a16:creationId xmlns:a16="http://schemas.microsoft.com/office/drawing/2014/main" id="{F922A0A0-0A5D-7D22-E49F-A2BF9E79F75C}"/>
              </a:ext>
            </a:extLst>
          </p:cNvPr>
          <p:cNvGrpSpPr/>
          <p:nvPr/>
        </p:nvGrpSpPr>
        <p:grpSpPr>
          <a:xfrm>
            <a:off x="5501898" y="557064"/>
            <a:ext cx="6478064" cy="3716594"/>
            <a:chOff x="3609479" y="1113818"/>
            <a:chExt cx="7808937" cy="3716594"/>
          </a:xfrm>
        </p:grpSpPr>
        <p:pic>
          <p:nvPicPr>
            <p:cNvPr id="9" name="图片 32">
              <a:extLst>
                <a:ext uri="{FF2B5EF4-FFF2-40B4-BE49-F238E27FC236}">
                  <a16:creationId xmlns:a16="http://schemas.microsoft.com/office/drawing/2014/main" id="{8E57BF52-5AC7-3C7D-E5C4-BECA19AE863D}"/>
                </a:ext>
              </a:extLst>
            </p:cNvPr>
            <p:cNvPicPr>
              <a:picLocks noChangeAspect="1"/>
            </p:cNvPicPr>
            <p:nvPr/>
          </p:nvPicPr>
          <p:blipFill>
            <a:blip r:embed="rId5">
              <a:extLst>
                <a:ext uri="{28A0092B-C50C-407E-A947-70E740481C1C}">
                  <a14:useLocalDpi xmlns:a14="http://schemas.microsoft.com/office/drawing/2010/main" val="0"/>
                </a:ext>
              </a:extLst>
            </a:blip>
            <a:srcRect r="25820"/>
            <a:stretch>
              <a:fillRect/>
            </a:stretch>
          </p:blipFill>
          <p:spPr>
            <a:xfrm>
              <a:off x="3609479" y="1113818"/>
              <a:ext cx="4616897" cy="3716594"/>
            </a:xfrm>
            <a:prstGeom prst="rect">
              <a:avLst/>
            </a:prstGeom>
          </p:spPr>
        </p:pic>
        <p:pic>
          <p:nvPicPr>
            <p:cNvPr id="10" name="图片 18">
              <a:extLst>
                <a:ext uri="{FF2B5EF4-FFF2-40B4-BE49-F238E27FC236}">
                  <a16:creationId xmlns:a16="http://schemas.microsoft.com/office/drawing/2014/main" id="{7B1BE1D0-4727-AF13-C727-F31309114CFF}"/>
                </a:ext>
              </a:extLst>
            </p:cNvPr>
            <p:cNvPicPr>
              <a:picLocks noChangeAspect="1"/>
            </p:cNvPicPr>
            <p:nvPr/>
          </p:nvPicPr>
          <p:blipFill>
            <a:blip r:embed="rId5">
              <a:extLst>
                <a:ext uri="{28A0092B-C50C-407E-A947-70E740481C1C}">
                  <a14:useLocalDpi xmlns:a14="http://schemas.microsoft.com/office/drawing/2010/main" val="0"/>
                </a:ext>
              </a:extLst>
            </a:blip>
            <a:srcRect l="26251"/>
            <a:stretch>
              <a:fillRect/>
            </a:stretch>
          </p:blipFill>
          <p:spPr>
            <a:xfrm>
              <a:off x="6828342" y="1113818"/>
              <a:ext cx="4590074" cy="3716594"/>
            </a:xfrm>
            <a:prstGeom prst="rect">
              <a:avLst/>
            </a:prstGeom>
          </p:spPr>
        </p:pic>
      </p:grpSp>
      <p:pic>
        <p:nvPicPr>
          <p:cNvPr id="6" name="图片 7" descr="6">
            <a:extLst>
              <a:ext uri="{FF2B5EF4-FFF2-40B4-BE49-F238E27FC236}">
                <a16:creationId xmlns:a16="http://schemas.microsoft.com/office/drawing/2014/main" id="{0081E529-F09B-84A4-221A-16F092D259B8}"/>
              </a:ext>
            </a:extLst>
          </p:cNvPr>
          <p:cNvPicPr>
            <a:picLocks noChangeAspect="1"/>
          </p:cNvPicPr>
          <p:nvPr/>
        </p:nvPicPr>
        <p:blipFill rotWithShape="1">
          <a:blip r:embed="rId6"/>
          <a:srcRect l="34776" b="29704"/>
          <a:stretch/>
        </p:blipFill>
        <p:spPr>
          <a:xfrm>
            <a:off x="4208745" y="-2174834"/>
            <a:ext cx="7952140" cy="4820920"/>
          </a:xfrm>
          <a:prstGeom prst="rect">
            <a:avLst/>
          </a:prstGeom>
        </p:spPr>
      </p:pic>
      <p:pic>
        <p:nvPicPr>
          <p:cNvPr id="5" name="图片 7" descr="6">
            <a:extLst>
              <a:ext uri="{FF2B5EF4-FFF2-40B4-BE49-F238E27FC236}">
                <a16:creationId xmlns:a16="http://schemas.microsoft.com/office/drawing/2014/main" id="{928E5901-B016-B5CE-7D8A-A6CBA01CAA81}"/>
              </a:ext>
            </a:extLst>
          </p:cNvPr>
          <p:cNvPicPr>
            <a:picLocks noChangeAspect="1"/>
          </p:cNvPicPr>
          <p:nvPr/>
        </p:nvPicPr>
        <p:blipFill rotWithShape="1">
          <a:blip r:embed="rId6"/>
          <a:srcRect t="-10882" r="56617" b="29704"/>
          <a:stretch/>
        </p:blipFill>
        <p:spPr>
          <a:xfrm>
            <a:off x="-31115" y="789140"/>
            <a:ext cx="5289225" cy="5567245"/>
          </a:xfrm>
          <a:prstGeom prst="rect">
            <a:avLst/>
          </a:prstGeom>
        </p:spPr>
      </p:pic>
      <p:pic>
        <p:nvPicPr>
          <p:cNvPr id="4" name="Picture 3">
            <a:extLst>
              <a:ext uri="{FF2B5EF4-FFF2-40B4-BE49-F238E27FC236}">
                <a16:creationId xmlns:a16="http://schemas.microsoft.com/office/drawing/2014/main" id="{39A58FB8-D184-B4C3-EDAE-5DCE1377A94A}"/>
              </a:ext>
            </a:extLst>
          </p:cNvPr>
          <p:cNvPicPr>
            <a:picLocks noChangeAspect="1"/>
          </p:cNvPicPr>
          <p:nvPr/>
        </p:nvPicPr>
        <p:blipFill>
          <a:blip r:embed="rId7">
            <a:clrChange>
              <a:clrFrom>
                <a:srgbClr val="FFFFFF"/>
              </a:clrFrom>
              <a:clrTo>
                <a:srgbClr val="FFFFFF">
                  <a:alpha val="0"/>
                </a:srgbClr>
              </a:clrTo>
            </a:clrChange>
          </a:blip>
          <a:stretch>
            <a:fillRect/>
          </a:stretch>
        </p:blipFill>
        <p:spPr>
          <a:xfrm>
            <a:off x="4466495" y="695976"/>
            <a:ext cx="10062949" cy="5660409"/>
          </a:xfrm>
          <a:prstGeom prst="rect">
            <a:avLst/>
          </a:prstGeom>
        </p:spPr>
      </p:pic>
    </p:spTree>
    <p:custDataLst>
      <p:tags r:id="rId1"/>
    </p:custDataLst>
    <p:extLst>
      <p:ext uri="{BB962C8B-B14F-4D97-AF65-F5344CB8AC3E}">
        <p14:creationId xmlns:p14="http://schemas.microsoft.com/office/powerpoint/2010/main" val="4010024638"/>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randombar(horizontal)">
                                      <p:cBhvr>
                                        <p:cTn id="7" dur="500"/>
                                        <p:tgtEl>
                                          <p:spTgt spid="2"/>
                                        </p:tgtEl>
                                      </p:cBhvr>
                                    </p:animEffect>
                                  </p:childTnLst>
                                </p:cTn>
                              </p:par>
                              <p:par>
                                <p:cTn id="8" presetID="2" presetClass="entr" presetSubtype="4" fill="hold" nodeType="withEffect">
                                  <p:stCondLst>
                                    <p:cond delay="0"/>
                                  </p:stCondLst>
                                  <p:childTnLst>
                                    <p:set>
                                      <p:cBhvr>
                                        <p:cTn id="9" dur="1" fill="hold">
                                          <p:stCondLst>
                                            <p:cond delay="0"/>
                                          </p:stCondLst>
                                        </p:cTn>
                                        <p:tgtEl>
                                          <p:spTgt spid="5"/>
                                        </p:tgtEl>
                                        <p:attrNameLst>
                                          <p:attrName>style.visibility</p:attrName>
                                        </p:attrNameLst>
                                      </p:cBhvr>
                                      <p:to>
                                        <p:strVal val="visible"/>
                                      </p:to>
                                    </p:set>
                                    <p:anim calcmode="lin" valueType="num">
                                      <p:cBhvr additive="base">
                                        <p:cTn id="10" dur="500" fill="hold"/>
                                        <p:tgtEl>
                                          <p:spTgt spid="5"/>
                                        </p:tgtEl>
                                        <p:attrNameLst>
                                          <p:attrName>ppt_x</p:attrName>
                                        </p:attrNameLst>
                                      </p:cBhvr>
                                      <p:tavLst>
                                        <p:tav tm="0">
                                          <p:val>
                                            <p:strVal val="#ppt_x"/>
                                          </p:val>
                                        </p:tav>
                                        <p:tav tm="100000">
                                          <p:val>
                                            <p:strVal val="#ppt_x"/>
                                          </p:val>
                                        </p:tav>
                                      </p:tavLst>
                                    </p:anim>
                                    <p:anim calcmode="lin" valueType="num">
                                      <p:cBhvr additive="base">
                                        <p:cTn id="11" dur="500" fill="hold"/>
                                        <p:tgtEl>
                                          <p:spTgt spid="5"/>
                                        </p:tgtEl>
                                        <p:attrNameLst>
                                          <p:attrName>ppt_y</p:attrName>
                                        </p:attrNameLst>
                                      </p:cBhvr>
                                      <p:tavLst>
                                        <p:tav tm="0">
                                          <p:val>
                                            <p:strVal val="1+#ppt_h/2"/>
                                          </p:val>
                                        </p:tav>
                                        <p:tav tm="100000">
                                          <p:val>
                                            <p:strVal val="#ppt_y"/>
                                          </p:val>
                                        </p:tav>
                                      </p:tavLst>
                                    </p:anim>
                                  </p:childTnLst>
                                </p:cTn>
                              </p:par>
                              <p:par>
                                <p:cTn id="12" presetID="2" presetClass="entr" presetSubtype="4" fill="hold" nodeType="withEffect">
                                  <p:stCondLst>
                                    <p:cond delay="0"/>
                                  </p:stCondLst>
                                  <p:childTnLst>
                                    <p:set>
                                      <p:cBhvr>
                                        <p:cTn id="13" dur="1" fill="hold">
                                          <p:stCondLst>
                                            <p:cond delay="0"/>
                                          </p:stCondLst>
                                        </p:cTn>
                                        <p:tgtEl>
                                          <p:spTgt spid="6"/>
                                        </p:tgtEl>
                                        <p:attrNameLst>
                                          <p:attrName>style.visibility</p:attrName>
                                        </p:attrNameLst>
                                      </p:cBhvr>
                                      <p:to>
                                        <p:strVal val="visible"/>
                                      </p:to>
                                    </p:set>
                                    <p:anim calcmode="lin" valueType="num">
                                      <p:cBhvr additive="base">
                                        <p:cTn id="14" dur="500" fill="hold"/>
                                        <p:tgtEl>
                                          <p:spTgt spid="6"/>
                                        </p:tgtEl>
                                        <p:attrNameLst>
                                          <p:attrName>ppt_x</p:attrName>
                                        </p:attrNameLst>
                                      </p:cBhvr>
                                      <p:tavLst>
                                        <p:tav tm="0">
                                          <p:val>
                                            <p:strVal val="#ppt_x"/>
                                          </p:val>
                                        </p:tav>
                                        <p:tav tm="100000">
                                          <p:val>
                                            <p:strVal val="#ppt_x"/>
                                          </p:val>
                                        </p:tav>
                                      </p:tavLst>
                                    </p:anim>
                                    <p:anim calcmode="lin" valueType="num">
                                      <p:cBhvr additive="base">
                                        <p:cTn id="15"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6" fill="hold">
                      <p:stCondLst>
                        <p:cond delay="indefinite"/>
                      </p:stCondLst>
                      <p:childTnLst>
                        <p:par>
                          <p:cTn id="17" fill="hold">
                            <p:stCondLst>
                              <p:cond delay="0"/>
                            </p:stCondLst>
                            <p:childTnLst>
                              <p:par>
                                <p:cTn id="18" presetID="16" presetClass="entr" presetSubtype="37" fill="hold" nodeType="click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barn(outVertical)">
                                      <p:cBhvr>
                                        <p:cTn id="20" dur="500"/>
                                        <p:tgtEl>
                                          <p:spTgt spid="8"/>
                                        </p:tgtEl>
                                      </p:cBhvr>
                                    </p:animEffect>
                                  </p:childTnLst>
                                </p:cTn>
                              </p:par>
                            </p:childTnLst>
                          </p:cTn>
                        </p:par>
                      </p:childTnLst>
                    </p:cTn>
                  </p:par>
                  <p:par>
                    <p:cTn id="21" fill="hold">
                      <p:stCondLst>
                        <p:cond delay="indefinite"/>
                      </p:stCondLst>
                      <p:childTnLst>
                        <p:par>
                          <p:cTn id="22" fill="hold">
                            <p:stCondLst>
                              <p:cond delay="0"/>
                            </p:stCondLst>
                            <p:childTnLst>
                              <p:par>
                                <p:cTn id="23" presetID="16" presetClass="entr" presetSubtype="21" fill="hold" nodeType="clickEffect">
                                  <p:stCondLst>
                                    <p:cond delay="0"/>
                                  </p:stCondLst>
                                  <p:childTnLst>
                                    <p:set>
                                      <p:cBhvr>
                                        <p:cTn id="24" dur="1" fill="hold">
                                          <p:stCondLst>
                                            <p:cond delay="0"/>
                                          </p:stCondLst>
                                        </p:cTn>
                                        <p:tgtEl>
                                          <p:spTgt spid="4"/>
                                        </p:tgtEl>
                                        <p:attrNameLst>
                                          <p:attrName>style.visibility</p:attrName>
                                        </p:attrNameLst>
                                      </p:cBhvr>
                                      <p:to>
                                        <p:strVal val="visible"/>
                                      </p:to>
                                    </p:set>
                                    <p:animEffect transition="in" filter="barn(inVertical)">
                                      <p:cBhvr>
                                        <p:cTn id="25"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5"/>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5"/>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Câu</a:t>
            </a:r>
            <a:r>
              <a:rPr kumimoji="0" lang="en-US" altLang="zh-CN" sz="4400" b="1" i="0" u="none" strike="noStrike" kern="1200" cap="none" spc="0" normalizeH="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5</a:t>
            </a:r>
            <a:endPar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grpSp>
        <p:nvGrpSpPr>
          <p:cNvPr id="2" name="组合 23">
            <a:extLst>
              <a:ext uri="{FF2B5EF4-FFF2-40B4-BE49-F238E27FC236}">
                <a16:creationId xmlns:a16="http://schemas.microsoft.com/office/drawing/2014/main" id="{EC7B1AA2-F1F6-4A0F-DEBD-D60CCDF5211E}"/>
              </a:ext>
            </a:extLst>
          </p:cNvPr>
          <p:cNvGrpSpPr/>
          <p:nvPr/>
        </p:nvGrpSpPr>
        <p:grpSpPr>
          <a:xfrm>
            <a:off x="1702513" y="1562822"/>
            <a:ext cx="1241886" cy="1021351"/>
            <a:chOff x="5493105" y="1228234"/>
            <a:chExt cx="937535" cy="783002"/>
          </a:xfrm>
        </p:grpSpPr>
        <p:grpSp>
          <p:nvGrpSpPr>
            <p:cNvPr id="3" name="组合 54">
              <a:extLst>
                <a:ext uri="{FF2B5EF4-FFF2-40B4-BE49-F238E27FC236}">
                  <a16:creationId xmlns:a16="http://schemas.microsoft.com/office/drawing/2014/main" id="{2146C87B-8588-ED53-6D12-8E43E5CDC79C}"/>
                </a:ext>
              </a:extLst>
            </p:cNvPr>
            <p:cNvGrpSpPr/>
            <p:nvPr/>
          </p:nvGrpSpPr>
          <p:grpSpPr>
            <a:xfrm>
              <a:off x="5493105" y="1228234"/>
              <a:ext cx="937535" cy="783002"/>
              <a:chOff x="2900496" y="1028113"/>
              <a:chExt cx="6336001" cy="3420001"/>
            </a:xfrm>
          </p:grpSpPr>
          <p:sp>
            <p:nvSpPr>
              <p:cNvPr id="5" name="任意多边形: 形状 55">
                <a:extLst>
                  <a:ext uri="{FF2B5EF4-FFF2-40B4-BE49-F238E27FC236}">
                    <a16:creationId xmlns:a16="http://schemas.microsoft.com/office/drawing/2014/main" id="{00D6516B-3500-86DF-0FDC-A76520F3F3FA}"/>
                  </a:ext>
                </a:extLst>
              </p:cNvPr>
              <p:cNvSpPr/>
              <p:nvPr/>
            </p:nvSpPr>
            <p:spPr>
              <a:xfrm>
                <a:off x="2900496" y="1028113"/>
                <a:ext cx="6336001" cy="3420001"/>
              </a:xfrm>
              <a:custGeom>
                <a:avLst/>
                <a:gdLst>
                  <a:gd name="connsiteX0" fmla="*/ 3218105 w 6336001"/>
                  <a:gd name="connsiteY0" fmla="*/ 0 h 3420001"/>
                  <a:gd name="connsiteX1" fmla="*/ 3916423 w 6336001"/>
                  <a:gd name="connsiteY1" fmla="*/ 250373 h 3420001"/>
                  <a:gd name="connsiteX2" fmla="*/ 3929273 w 6336001"/>
                  <a:gd name="connsiteY2" fmla="*/ 262037 h 3420001"/>
                  <a:gd name="connsiteX3" fmla="*/ 3935218 w 6336001"/>
                  <a:gd name="connsiteY3" fmla="*/ 259177 h 3420001"/>
                  <a:gd name="connsiteX4" fmla="*/ 4362540 w 6336001"/>
                  <a:gd name="connsiteY4" fmla="*/ 173013 h 3420001"/>
                  <a:gd name="connsiteX5" fmla="*/ 5138819 w 6336001"/>
                  <a:gd name="connsiteY5" fmla="*/ 494152 h 3420001"/>
                  <a:gd name="connsiteX6" fmla="*/ 5212838 w 6336001"/>
                  <a:gd name="connsiteY6" fmla="*/ 583751 h 3420001"/>
                  <a:gd name="connsiteX7" fmla="*/ 5238177 w 6336001"/>
                  <a:gd name="connsiteY7" fmla="*/ 582473 h 3420001"/>
                  <a:gd name="connsiteX8" fmla="*/ 6336001 w 6336001"/>
                  <a:gd name="connsiteY8" fmla="*/ 1678911 h 3420001"/>
                  <a:gd name="connsiteX9" fmla="*/ 5238177 w 6336001"/>
                  <a:gd name="connsiteY9" fmla="*/ 2775349 h 3420001"/>
                  <a:gd name="connsiteX10" fmla="*/ 4911718 w 6336001"/>
                  <a:gd name="connsiteY10" fmla="*/ 2726055 h 3420001"/>
                  <a:gd name="connsiteX11" fmla="*/ 4889499 w 6336001"/>
                  <a:gd name="connsiteY11" fmla="*/ 2717933 h 3420001"/>
                  <a:gd name="connsiteX12" fmla="*/ 4879425 w 6336001"/>
                  <a:gd name="connsiteY12" fmla="*/ 2750346 h 3420001"/>
                  <a:gd name="connsiteX13" fmla="*/ 3867873 w 6336001"/>
                  <a:gd name="connsiteY13" fmla="*/ 3420001 h 3420001"/>
                  <a:gd name="connsiteX14" fmla="*/ 3091595 w 6336001"/>
                  <a:gd name="connsiteY14" fmla="*/ 3098862 h 3420001"/>
                  <a:gd name="connsiteX15" fmla="*/ 3032475 w 6336001"/>
                  <a:gd name="connsiteY15" fmla="*/ 3027298 h 3420001"/>
                  <a:gd name="connsiteX16" fmla="*/ 3001738 w 6336001"/>
                  <a:gd name="connsiteY16" fmla="*/ 3064505 h 3420001"/>
                  <a:gd name="connsiteX17" fmla="*/ 2225459 w 6336001"/>
                  <a:gd name="connsiteY17" fmla="*/ 3385644 h 3420001"/>
                  <a:gd name="connsiteX18" fmla="*/ 1449181 w 6336001"/>
                  <a:gd name="connsiteY18" fmla="*/ 3064505 h 3420001"/>
                  <a:gd name="connsiteX19" fmla="*/ 1355617 w 6336001"/>
                  <a:gd name="connsiteY19" fmla="*/ 2951247 h 3420001"/>
                  <a:gd name="connsiteX20" fmla="*/ 1319074 w 6336001"/>
                  <a:gd name="connsiteY20" fmla="*/ 2960631 h 3420001"/>
                  <a:gd name="connsiteX21" fmla="*/ 1097824 w 6336001"/>
                  <a:gd name="connsiteY21" fmla="*/ 2982907 h 3420001"/>
                  <a:gd name="connsiteX22" fmla="*/ 0 w 6336001"/>
                  <a:gd name="connsiteY22" fmla="*/ 1886469 h 3420001"/>
                  <a:gd name="connsiteX23" fmla="*/ 1097824 w 6336001"/>
                  <a:gd name="connsiteY23" fmla="*/ 790031 h 3420001"/>
                  <a:gd name="connsiteX24" fmla="*/ 1174420 w 6336001"/>
                  <a:gd name="connsiteY24" fmla="*/ 793894 h 3420001"/>
                  <a:gd name="connsiteX25" fmla="*/ 1192725 w 6336001"/>
                  <a:gd name="connsiteY25" fmla="*/ 734999 h 3420001"/>
                  <a:gd name="connsiteX26" fmla="*/ 2204276 w 6336001"/>
                  <a:gd name="connsiteY26" fmla="*/ 65344 h 3420001"/>
                  <a:gd name="connsiteX27" fmla="*/ 2631599 w 6336001"/>
                  <a:gd name="connsiteY27" fmla="*/ 151508 h 3420001"/>
                  <a:gd name="connsiteX28" fmla="*/ 2649234 w 6336001"/>
                  <a:gd name="connsiteY28" fmla="*/ 159992 h 3420001"/>
                  <a:gd name="connsiteX29" fmla="*/ 2694817 w 6336001"/>
                  <a:gd name="connsiteY29" fmla="*/ 132334 h 3420001"/>
                  <a:gd name="connsiteX30" fmla="*/ 3218105 w 6336001"/>
                  <a:gd name="connsiteY30" fmla="*/ 0 h 342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36001" h="3420001">
                    <a:moveTo>
                      <a:pt x="3218105" y="0"/>
                    </a:moveTo>
                    <a:cubicBezTo>
                      <a:pt x="3483366" y="0"/>
                      <a:pt x="3726654" y="93960"/>
                      <a:pt x="3916423" y="250373"/>
                    </a:cubicBezTo>
                    <a:lnTo>
                      <a:pt x="3929273" y="262037"/>
                    </a:lnTo>
                    <a:lnTo>
                      <a:pt x="3935218" y="259177"/>
                    </a:lnTo>
                    <a:cubicBezTo>
                      <a:pt x="4066560" y="203694"/>
                      <a:pt x="4210963" y="173013"/>
                      <a:pt x="4362540" y="173013"/>
                    </a:cubicBezTo>
                    <a:cubicBezTo>
                      <a:pt x="4665696" y="173013"/>
                      <a:pt x="4940152" y="295736"/>
                      <a:pt x="5138819" y="494152"/>
                    </a:cubicBezTo>
                    <a:lnTo>
                      <a:pt x="5212838" y="583751"/>
                    </a:lnTo>
                    <a:lnTo>
                      <a:pt x="5238177" y="582473"/>
                    </a:lnTo>
                    <a:cubicBezTo>
                      <a:pt x="5844488" y="582473"/>
                      <a:pt x="6336001" y="1073365"/>
                      <a:pt x="6336001" y="1678911"/>
                    </a:cubicBezTo>
                    <a:cubicBezTo>
                      <a:pt x="6336001" y="2284457"/>
                      <a:pt x="5844488" y="2775349"/>
                      <a:pt x="5238177" y="2775349"/>
                    </a:cubicBezTo>
                    <a:cubicBezTo>
                      <a:pt x="5124494" y="2775349"/>
                      <a:pt x="5014846" y="2758091"/>
                      <a:pt x="4911718" y="2726055"/>
                    </a:cubicBezTo>
                    <a:lnTo>
                      <a:pt x="4889499" y="2717933"/>
                    </a:lnTo>
                    <a:lnTo>
                      <a:pt x="4879425" y="2750346"/>
                    </a:lnTo>
                    <a:cubicBezTo>
                      <a:pt x="4712766" y="3143874"/>
                      <a:pt x="4322606" y="3420001"/>
                      <a:pt x="3867873" y="3420001"/>
                    </a:cubicBezTo>
                    <a:cubicBezTo>
                      <a:pt x="3564718" y="3420001"/>
                      <a:pt x="3290262" y="3297278"/>
                      <a:pt x="3091595" y="3098862"/>
                    </a:cubicBezTo>
                    <a:lnTo>
                      <a:pt x="3032475" y="3027298"/>
                    </a:lnTo>
                    <a:lnTo>
                      <a:pt x="3001738" y="3064505"/>
                    </a:lnTo>
                    <a:cubicBezTo>
                      <a:pt x="2803071" y="3262921"/>
                      <a:pt x="2528615" y="3385644"/>
                      <a:pt x="2225459" y="3385644"/>
                    </a:cubicBezTo>
                    <a:cubicBezTo>
                      <a:pt x="1922304" y="3385644"/>
                      <a:pt x="1647848" y="3262921"/>
                      <a:pt x="1449181" y="3064505"/>
                    </a:cubicBezTo>
                    <a:lnTo>
                      <a:pt x="1355617" y="2951247"/>
                    </a:lnTo>
                    <a:lnTo>
                      <a:pt x="1319074" y="2960631"/>
                    </a:lnTo>
                    <a:cubicBezTo>
                      <a:pt x="1247608" y="2975237"/>
                      <a:pt x="1173613" y="2982907"/>
                      <a:pt x="1097824" y="2982907"/>
                    </a:cubicBezTo>
                    <a:cubicBezTo>
                      <a:pt x="491513" y="2982907"/>
                      <a:pt x="0" y="2492015"/>
                      <a:pt x="0" y="1886469"/>
                    </a:cubicBezTo>
                    <a:cubicBezTo>
                      <a:pt x="0" y="1280923"/>
                      <a:pt x="491513" y="790031"/>
                      <a:pt x="1097824" y="790031"/>
                    </a:cubicBezTo>
                    <a:lnTo>
                      <a:pt x="1174420" y="793894"/>
                    </a:lnTo>
                    <a:lnTo>
                      <a:pt x="1192725" y="734999"/>
                    </a:lnTo>
                    <a:cubicBezTo>
                      <a:pt x="1359384" y="341471"/>
                      <a:pt x="1749543" y="65344"/>
                      <a:pt x="2204276" y="65344"/>
                    </a:cubicBezTo>
                    <a:cubicBezTo>
                      <a:pt x="2355854" y="65344"/>
                      <a:pt x="2500257" y="96025"/>
                      <a:pt x="2631599" y="151508"/>
                    </a:cubicBezTo>
                    <a:lnTo>
                      <a:pt x="2649234" y="159992"/>
                    </a:lnTo>
                    <a:lnTo>
                      <a:pt x="2694817" y="132334"/>
                    </a:lnTo>
                    <a:cubicBezTo>
                      <a:pt x="2850372" y="47939"/>
                      <a:pt x="3028633" y="0"/>
                      <a:pt x="3218105" y="0"/>
                    </a:cubicBezTo>
                    <a:close/>
                  </a:path>
                </a:pathLst>
              </a:custGeom>
              <a:solidFill>
                <a:srgbClr val="FFC715"/>
              </a:solidFill>
              <a:ln w="25400" cap="flat" cmpd="sng" algn="ctr">
                <a:solidFill>
                  <a:sysClr val="window" lastClr="FFFFFF"/>
                </a:solidFill>
                <a:prstDash val="solid"/>
              </a:ln>
              <a:effectLst>
                <a:outerShdw blurRad="50800" dist="38100" dir="2700000" sx="101000" sy="101000" algn="tl" rotWithShape="0">
                  <a:prstClr val="black">
                    <a:alpha val="30000"/>
                  </a:prstClr>
                </a:outerShdw>
              </a:effectLst>
            </p:spPr>
            <p:txBody>
              <a:bodyPr rtlCol="0" anchor="ctr"/>
              <a:lstStyle/>
              <a:p>
                <a:pPr algn="ctr">
                  <a:defRPr/>
                </a:pPr>
                <a:endParaRPr lang="zh-CN" altLang="en-US" sz="2800" b="1" kern="0">
                  <a:solidFill>
                    <a:srgbClr val="215968"/>
                  </a:solidFill>
                  <a:latin typeface="Calibri"/>
                  <a:ea typeface="宋体" panose="02010600030101010101" pitchFamily="2" charset="-122"/>
                </a:endParaRPr>
              </a:p>
            </p:txBody>
          </p:sp>
          <p:sp>
            <p:nvSpPr>
              <p:cNvPr id="6" name="任意多边形: 形状 56">
                <a:extLst>
                  <a:ext uri="{FF2B5EF4-FFF2-40B4-BE49-F238E27FC236}">
                    <a16:creationId xmlns:a16="http://schemas.microsoft.com/office/drawing/2014/main" id="{573CAAA5-283F-387A-D069-C9450595EB85}"/>
                  </a:ext>
                </a:extLst>
              </p:cNvPr>
              <p:cNvSpPr/>
              <p:nvPr/>
            </p:nvSpPr>
            <p:spPr>
              <a:xfrm>
                <a:off x="2997347" y="1084832"/>
                <a:ext cx="6192000" cy="3312000"/>
              </a:xfrm>
              <a:custGeom>
                <a:avLst/>
                <a:gdLst>
                  <a:gd name="connsiteX0" fmla="*/ 3211398 w 6322797"/>
                  <a:gd name="connsiteY0" fmla="*/ 0 h 3417187"/>
                  <a:gd name="connsiteX1" fmla="*/ 3908261 w 6322797"/>
                  <a:gd name="connsiteY1" fmla="*/ 250167 h 3417187"/>
                  <a:gd name="connsiteX2" fmla="*/ 3921084 w 6322797"/>
                  <a:gd name="connsiteY2" fmla="*/ 261821 h 3417187"/>
                  <a:gd name="connsiteX3" fmla="*/ 3927016 w 6322797"/>
                  <a:gd name="connsiteY3" fmla="*/ 258964 h 3417187"/>
                  <a:gd name="connsiteX4" fmla="*/ 4353448 w 6322797"/>
                  <a:gd name="connsiteY4" fmla="*/ 172871 h 3417187"/>
                  <a:gd name="connsiteX5" fmla="*/ 5128109 w 6322797"/>
                  <a:gd name="connsiteY5" fmla="*/ 493746 h 3417187"/>
                  <a:gd name="connsiteX6" fmla="*/ 5201974 w 6322797"/>
                  <a:gd name="connsiteY6" fmla="*/ 583271 h 3417187"/>
                  <a:gd name="connsiteX7" fmla="*/ 5227261 w 6322797"/>
                  <a:gd name="connsiteY7" fmla="*/ 581994 h 3417187"/>
                  <a:gd name="connsiteX8" fmla="*/ 6322797 w 6322797"/>
                  <a:gd name="connsiteY8" fmla="*/ 1677530 h 3417187"/>
                  <a:gd name="connsiteX9" fmla="*/ 5227261 w 6322797"/>
                  <a:gd name="connsiteY9" fmla="*/ 2773066 h 3417187"/>
                  <a:gd name="connsiteX10" fmla="*/ 4901482 w 6322797"/>
                  <a:gd name="connsiteY10" fmla="*/ 2723813 h 3417187"/>
                  <a:gd name="connsiteX11" fmla="*/ 4879309 w 6322797"/>
                  <a:gd name="connsiteY11" fmla="*/ 2715697 h 3417187"/>
                  <a:gd name="connsiteX12" fmla="*/ 4869256 w 6322797"/>
                  <a:gd name="connsiteY12" fmla="*/ 2748083 h 3417187"/>
                  <a:gd name="connsiteX13" fmla="*/ 3859812 w 6322797"/>
                  <a:gd name="connsiteY13" fmla="*/ 3417187 h 3417187"/>
                  <a:gd name="connsiteX14" fmla="*/ 3085151 w 6322797"/>
                  <a:gd name="connsiteY14" fmla="*/ 3096312 h 3417187"/>
                  <a:gd name="connsiteX15" fmla="*/ 3026155 w 6322797"/>
                  <a:gd name="connsiteY15" fmla="*/ 3024808 h 3417187"/>
                  <a:gd name="connsiteX16" fmla="*/ 2995482 w 6322797"/>
                  <a:gd name="connsiteY16" fmla="*/ 3061984 h 3417187"/>
                  <a:gd name="connsiteX17" fmla="*/ 2220821 w 6322797"/>
                  <a:gd name="connsiteY17" fmla="*/ 3382859 h 3417187"/>
                  <a:gd name="connsiteX18" fmla="*/ 1446160 w 6322797"/>
                  <a:gd name="connsiteY18" fmla="*/ 3061984 h 3417187"/>
                  <a:gd name="connsiteX19" fmla="*/ 1352791 w 6322797"/>
                  <a:gd name="connsiteY19" fmla="*/ 2948819 h 3417187"/>
                  <a:gd name="connsiteX20" fmla="*/ 1316325 w 6322797"/>
                  <a:gd name="connsiteY20" fmla="*/ 2958196 h 3417187"/>
                  <a:gd name="connsiteX21" fmla="*/ 1095536 w 6322797"/>
                  <a:gd name="connsiteY21" fmla="*/ 2980453 h 3417187"/>
                  <a:gd name="connsiteX22" fmla="*/ 0 w 6322797"/>
                  <a:gd name="connsiteY22" fmla="*/ 1884917 h 3417187"/>
                  <a:gd name="connsiteX23" fmla="*/ 1095536 w 6322797"/>
                  <a:gd name="connsiteY23" fmla="*/ 789381 h 3417187"/>
                  <a:gd name="connsiteX24" fmla="*/ 1171972 w 6322797"/>
                  <a:gd name="connsiteY24" fmla="*/ 793241 h 3417187"/>
                  <a:gd name="connsiteX25" fmla="*/ 1190239 w 6322797"/>
                  <a:gd name="connsiteY25" fmla="*/ 734394 h 3417187"/>
                  <a:gd name="connsiteX26" fmla="*/ 2199682 w 6322797"/>
                  <a:gd name="connsiteY26" fmla="*/ 65290 h 3417187"/>
                  <a:gd name="connsiteX27" fmla="*/ 2626114 w 6322797"/>
                  <a:gd name="connsiteY27" fmla="*/ 151383 h 3417187"/>
                  <a:gd name="connsiteX28" fmla="*/ 2643712 w 6322797"/>
                  <a:gd name="connsiteY28" fmla="*/ 159860 h 3417187"/>
                  <a:gd name="connsiteX29" fmla="*/ 2689201 w 6322797"/>
                  <a:gd name="connsiteY29" fmla="*/ 132226 h 3417187"/>
                  <a:gd name="connsiteX30" fmla="*/ 3211398 w 6322797"/>
                  <a:gd name="connsiteY30" fmla="*/ 0 h 34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2797" h="3417187">
                    <a:moveTo>
                      <a:pt x="3211398" y="0"/>
                    </a:moveTo>
                    <a:cubicBezTo>
                      <a:pt x="3476107" y="0"/>
                      <a:pt x="3718888" y="93883"/>
                      <a:pt x="3908261" y="250167"/>
                    </a:cubicBezTo>
                    <a:lnTo>
                      <a:pt x="3921084" y="261821"/>
                    </a:lnTo>
                    <a:lnTo>
                      <a:pt x="3927016" y="258964"/>
                    </a:lnTo>
                    <a:cubicBezTo>
                      <a:pt x="4058084" y="203527"/>
                      <a:pt x="4202186" y="172871"/>
                      <a:pt x="4353448" y="172871"/>
                    </a:cubicBezTo>
                    <a:cubicBezTo>
                      <a:pt x="4655972" y="172871"/>
                      <a:pt x="4929856" y="295493"/>
                      <a:pt x="5128109" y="493746"/>
                    </a:cubicBezTo>
                    <a:lnTo>
                      <a:pt x="5201974" y="583271"/>
                    </a:lnTo>
                    <a:lnTo>
                      <a:pt x="5227261" y="581994"/>
                    </a:lnTo>
                    <a:cubicBezTo>
                      <a:pt x="5832309" y="581994"/>
                      <a:pt x="6322797" y="1072482"/>
                      <a:pt x="6322797" y="1677530"/>
                    </a:cubicBezTo>
                    <a:cubicBezTo>
                      <a:pt x="6322797" y="2282578"/>
                      <a:pt x="5832309" y="2773066"/>
                      <a:pt x="5227261" y="2773066"/>
                    </a:cubicBezTo>
                    <a:cubicBezTo>
                      <a:pt x="5113815" y="2773066"/>
                      <a:pt x="5004396" y="2755822"/>
                      <a:pt x="4901482" y="2723813"/>
                    </a:cubicBezTo>
                    <a:lnTo>
                      <a:pt x="4879309" y="2715697"/>
                    </a:lnTo>
                    <a:lnTo>
                      <a:pt x="4869256" y="2748083"/>
                    </a:lnTo>
                    <a:cubicBezTo>
                      <a:pt x="4702944" y="3141288"/>
                      <a:pt x="4313598" y="3417187"/>
                      <a:pt x="3859812" y="3417187"/>
                    </a:cubicBezTo>
                    <a:cubicBezTo>
                      <a:pt x="3557288" y="3417187"/>
                      <a:pt x="3283404" y="3294565"/>
                      <a:pt x="3085151" y="3096312"/>
                    </a:cubicBezTo>
                    <a:lnTo>
                      <a:pt x="3026155" y="3024808"/>
                    </a:lnTo>
                    <a:lnTo>
                      <a:pt x="2995482" y="3061984"/>
                    </a:lnTo>
                    <a:cubicBezTo>
                      <a:pt x="2797229" y="3260237"/>
                      <a:pt x="2523345" y="3382859"/>
                      <a:pt x="2220821" y="3382859"/>
                    </a:cubicBezTo>
                    <a:cubicBezTo>
                      <a:pt x="1918297" y="3382859"/>
                      <a:pt x="1644413" y="3260237"/>
                      <a:pt x="1446160" y="3061984"/>
                    </a:cubicBezTo>
                    <a:lnTo>
                      <a:pt x="1352791" y="2948819"/>
                    </a:lnTo>
                    <a:lnTo>
                      <a:pt x="1316325" y="2958196"/>
                    </a:lnTo>
                    <a:cubicBezTo>
                      <a:pt x="1245008" y="2972789"/>
                      <a:pt x="1171167" y="2980453"/>
                      <a:pt x="1095536" y="2980453"/>
                    </a:cubicBezTo>
                    <a:cubicBezTo>
                      <a:pt x="490488" y="2980453"/>
                      <a:pt x="0" y="2489965"/>
                      <a:pt x="0" y="1884917"/>
                    </a:cubicBezTo>
                    <a:cubicBezTo>
                      <a:pt x="0" y="1279869"/>
                      <a:pt x="490488" y="789381"/>
                      <a:pt x="1095536" y="789381"/>
                    </a:cubicBezTo>
                    <a:lnTo>
                      <a:pt x="1171972" y="793241"/>
                    </a:lnTo>
                    <a:lnTo>
                      <a:pt x="1190239" y="734394"/>
                    </a:lnTo>
                    <a:cubicBezTo>
                      <a:pt x="1356550" y="341190"/>
                      <a:pt x="1745896" y="65290"/>
                      <a:pt x="2199682" y="65290"/>
                    </a:cubicBezTo>
                    <a:cubicBezTo>
                      <a:pt x="2350944" y="65290"/>
                      <a:pt x="2495046" y="95946"/>
                      <a:pt x="2626114" y="151383"/>
                    </a:cubicBezTo>
                    <a:lnTo>
                      <a:pt x="2643712" y="159860"/>
                    </a:lnTo>
                    <a:lnTo>
                      <a:pt x="2689201" y="132226"/>
                    </a:lnTo>
                    <a:cubicBezTo>
                      <a:pt x="2844431" y="47899"/>
                      <a:pt x="3022321" y="0"/>
                      <a:pt x="3211398" y="0"/>
                    </a:cubicBezTo>
                    <a:close/>
                  </a:path>
                </a:pathLst>
              </a:custGeom>
              <a:noFill/>
              <a:ln w="25400" cap="flat" cmpd="sng" algn="ctr">
                <a:solidFill>
                  <a:srgbClr val="215968"/>
                </a:solidFill>
                <a:prstDash val="dash"/>
              </a:ln>
              <a:effectLst/>
            </p:spPr>
            <p:txBody>
              <a:bodyPr rtlCol="0" anchor="ctr"/>
              <a:lstStyle/>
              <a:p>
                <a:pPr algn="ctr">
                  <a:defRPr/>
                </a:pPr>
                <a:endParaRPr lang="zh-CN" altLang="en-US" sz="2800" b="1" kern="0">
                  <a:solidFill>
                    <a:srgbClr val="215968"/>
                  </a:solidFill>
                  <a:latin typeface="Calibri"/>
                  <a:ea typeface="宋体" panose="02010600030101010101" pitchFamily="2" charset="-122"/>
                </a:endParaRPr>
              </a:p>
            </p:txBody>
          </p:sp>
        </p:grpSp>
        <p:sp>
          <p:nvSpPr>
            <p:cNvPr id="4" name="文本框 58">
              <a:extLst>
                <a:ext uri="{FF2B5EF4-FFF2-40B4-BE49-F238E27FC236}">
                  <a16:creationId xmlns:a16="http://schemas.microsoft.com/office/drawing/2014/main" id="{FE1AB606-647B-E7D2-B1E4-C835577BDC99}"/>
                </a:ext>
              </a:extLst>
            </p:cNvPr>
            <p:cNvSpPr txBox="1"/>
            <p:nvPr/>
          </p:nvSpPr>
          <p:spPr>
            <a:xfrm>
              <a:off x="5704042" y="1324973"/>
              <a:ext cx="702133" cy="637070"/>
            </a:xfrm>
            <a:prstGeom prst="rect">
              <a:avLst/>
            </a:prstGeom>
            <a:noFill/>
          </p:spPr>
          <p:txBody>
            <a:bodyPr wrap="square" rtlCol="0">
              <a:spAutoFit/>
            </a:bodyPr>
            <a:lstStyle/>
            <a:p>
              <a:pPr algn="ctr">
                <a:defRPr/>
              </a:pPr>
              <a:r>
                <a:rPr lang="en-US" altLang="zh-CN" sz="4800" b="1" kern="0" dirty="0">
                  <a:solidFill>
                    <a:srgbClr val="215968"/>
                  </a:solidFill>
                  <a:latin typeface="微软雅黑" panose="020B0503020204020204" pitchFamily="34" charset="-122"/>
                  <a:ea typeface="微软雅黑" panose="020B0503020204020204" pitchFamily="34" charset="-122"/>
                </a:rPr>
                <a:t>1</a:t>
              </a:r>
              <a:endParaRPr lang="zh-CN" altLang="en-US" sz="4800" b="1" kern="0" dirty="0">
                <a:solidFill>
                  <a:srgbClr val="215968"/>
                </a:solidFill>
                <a:latin typeface="微软雅黑" panose="020B0503020204020204" pitchFamily="34" charset="-122"/>
                <a:ea typeface="微软雅黑" panose="020B0503020204020204" pitchFamily="34" charset="-122"/>
              </a:endParaRPr>
            </a:p>
          </p:txBody>
        </p:sp>
      </p:grpSp>
      <p:grpSp>
        <p:nvGrpSpPr>
          <p:cNvPr id="7" name="组合 70">
            <a:extLst>
              <a:ext uri="{FF2B5EF4-FFF2-40B4-BE49-F238E27FC236}">
                <a16:creationId xmlns:a16="http://schemas.microsoft.com/office/drawing/2014/main" id="{2A1F85A9-51A7-F21E-8F28-D6C52E71228B}"/>
              </a:ext>
            </a:extLst>
          </p:cNvPr>
          <p:cNvGrpSpPr/>
          <p:nvPr/>
        </p:nvGrpSpPr>
        <p:grpSpPr>
          <a:xfrm>
            <a:off x="9510973" y="1027660"/>
            <a:ext cx="1241886" cy="1021351"/>
            <a:chOff x="5493105" y="1228234"/>
            <a:chExt cx="937535" cy="783002"/>
          </a:xfrm>
        </p:grpSpPr>
        <p:grpSp>
          <p:nvGrpSpPr>
            <p:cNvPr id="8" name="组合 71">
              <a:extLst>
                <a:ext uri="{FF2B5EF4-FFF2-40B4-BE49-F238E27FC236}">
                  <a16:creationId xmlns:a16="http://schemas.microsoft.com/office/drawing/2014/main" id="{72B489B4-70B7-B121-CE1F-EA0945539C92}"/>
                </a:ext>
              </a:extLst>
            </p:cNvPr>
            <p:cNvGrpSpPr/>
            <p:nvPr/>
          </p:nvGrpSpPr>
          <p:grpSpPr>
            <a:xfrm>
              <a:off x="5493105" y="1228234"/>
              <a:ext cx="937535" cy="783002"/>
              <a:chOff x="2900496" y="1028113"/>
              <a:chExt cx="6336001" cy="3420001"/>
            </a:xfrm>
          </p:grpSpPr>
          <p:sp>
            <p:nvSpPr>
              <p:cNvPr id="10" name="任意多边形: 形状 73">
                <a:extLst>
                  <a:ext uri="{FF2B5EF4-FFF2-40B4-BE49-F238E27FC236}">
                    <a16:creationId xmlns:a16="http://schemas.microsoft.com/office/drawing/2014/main" id="{D40E4224-7226-2E5C-16C3-40B64C7914D2}"/>
                  </a:ext>
                </a:extLst>
              </p:cNvPr>
              <p:cNvSpPr/>
              <p:nvPr/>
            </p:nvSpPr>
            <p:spPr>
              <a:xfrm>
                <a:off x="2900496" y="1028113"/>
                <a:ext cx="6336001" cy="3420001"/>
              </a:xfrm>
              <a:custGeom>
                <a:avLst/>
                <a:gdLst>
                  <a:gd name="connsiteX0" fmla="*/ 3218105 w 6336001"/>
                  <a:gd name="connsiteY0" fmla="*/ 0 h 3420001"/>
                  <a:gd name="connsiteX1" fmla="*/ 3916423 w 6336001"/>
                  <a:gd name="connsiteY1" fmla="*/ 250373 h 3420001"/>
                  <a:gd name="connsiteX2" fmla="*/ 3929273 w 6336001"/>
                  <a:gd name="connsiteY2" fmla="*/ 262037 h 3420001"/>
                  <a:gd name="connsiteX3" fmla="*/ 3935218 w 6336001"/>
                  <a:gd name="connsiteY3" fmla="*/ 259177 h 3420001"/>
                  <a:gd name="connsiteX4" fmla="*/ 4362540 w 6336001"/>
                  <a:gd name="connsiteY4" fmla="*/ 173013 h 3420001"/>
                  <a:gd name="connsiteX5" fmla="*/ 5138819 w 6336001"/>
                  <a:gd name="connsiteY5" fmla="*/ 494152 h 3420001"/>
                  <a:gd name="connsiteX6" fmla="*/ 5212838 w 6336001"/>
                  <a:gd name="connsiteY6" fmla="*/ 583751 h 3420001"/>
                  <a:gd name="connsiteX7" fmla="*/ 5238177 w 6336001"/>
                  <a:gd name="connsiteY7" fmla="*/ 582473 h 3420001"/>
                  <a:gd name="connsiteX8" fmla="*/ 6336001 w 6336001"/>
                  <a:gd name="connsiteY8" fmla="*/ 1678911 h 3420001"/>
                  <a:gd name="connsiteX9" fmla="*/ 5238177 w 6336001"/>
                  <a:gd name="connsiteY9" fmla="*/ 2775349 h 3420001"/>
                  <a:gd name="connsiteX10" fmla="*/ 4911718 w 6336001"/>
                  <a:gd name="connsiteY10" fmla="*/ 2726055 h 3420001"/>
                  <a:gd name="connsiteX11" fmla="*/ 4889499 w 6336001"/>
                  <a:gd name="connsiteY11" fmla="*/ 2717933 h 3420001"/>
                  <a:gd name="connsiteX12" fmla="*/ 4879425 w 6336001"/>
                  <a:gd name="connsiteY12" fmla="*/ 2750346 h 3420001"/>
                  <a:gd name="connsiteX13" fmla="*/ 3867873 w 6336001"/>
                  <a:gd name="connsiteY13" fmla="*/ 3420001 h 3420001"/>
                  <a:gd name="connsiteX14" fmla="*/ 3091595 w 6336001"/>
                  <a:gd name="connsiteY14" fmla="*/ 3098862 h 3420001"/>
                  <a:gd name="connsiteX15" fmla="*/ 3032475 w 6336001"/>
                  <a:gd name="connsiteY15" fmla="*/ 3027298 h 3420001"/>
                  <a:gd name="connsiteX16" fmla="*/ 3001738 w 6336001"/>
                  <a:gd name="connsiteY16" fmla="*/ 3064505 h 3420001"/>
                  <a:gd name="connsiteX17" fmla="*/ 2225459 w 6336001"/>
                  <a:gd name="connsiteY17" fmla="*/ 3385644 h 3420001"/>
                  <a:gd name="connsiteX18" fmla="*/ 1449181 w 6336001"/>
                  <a:gd name="connsiteY18" fmla="*/ 3064505 h 3420001"/>
                  <a:gd name="connsiteX19" fmla="*/ 1355617 w 6336001"/>
                  <a:gd name="connsiteY19" fmla="*/ 2951247 h 3420001"/>
                  <a:gd name="connsiteX20" fmla="*/ 1319074 w 6336001"/>
                  <a:gd name="connsiteY20" fmla="*/ 2960631 h 3420001"/>
                  <a:gd name="connsiteX21" fmla="*/ 1097824 w 6336001"/>
                  <a:gd name="connsiteY21" fmla="*/ 2982907 h 3420001"/>
                  <a:gd name="connsiteX22" fmla="*/ 0 w 6336001"/>
                  <a:gd name="connsiteY22" fmla="*/ 1886469 h 3420001"/>
                  <a:gd name="connsiteX23" fmla="*/ 1097824 w 6336001"/>
                  <a:gd name="connsiteY23" fmla="*/ 790031 h 3420001"/>
                  <a:gd name="connsiteX24" fmla="*/ 1174420 w 6336001"/>
                  <a:gd name="connsiteY24" fmla="*/ 793894 h 3420001"/>
                  <a:gd name="connsiteX25" fmla="*/ 1192725 w 6336001"/>
                  <a:gd name="connsiteY25" fmla="*/ 734999 h 3420001"/>
                  <a:gd name="connsiteX26" fmla="*/ 2204276 w 6336001"/>
                  <a:gd name="connsiteY26" fmla="*/ 65344 h 3420001"/>
                  <a:gd name="connsiteX27" fmla="*/ 2631599 w 6336001"/>
                  <a:gd name="connsiteY27" fmla="*/ 151508 h 3420001"/>
                  <a:gd name="connsiteX28" fmla="*/ 2649234 w 6336001"/>
                  <a:gd name="connsiteY28" fmla="*/ 159992 h 3420001"/>
                  <a:gd name="connsiteX29" fmla="*/ 2694817 w 6336001"/>
                  <a:gd name="connsiteY29" fmla="*/ 132334 h 3420001"/>
                  <a:gd name="connsiteX30" fmla="*/ 3218105 w 6336001"/>
                  <a:gd name="connsiteY30" fmla="*/ 0 h 34200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36001" h="3420001">
                    <a:moveTo>
                      <a:pt x="3218105" y="0"/>
                    </a:moveTo>
                    <a:cubicBezTo>
                      <a:pt x="3483366" y="0"/>
                      <a:pt x="3726654" y="93960"/>
                      <a:pt x="3916423" y="250373"/>
                    </a:cubicBezTo>
                    <a:lnTo>
                      <a:pt x="3929273" y="262037"/>
                    </a:lnTo>
                    <a:lnTo>
                      <a:pt x="3935218" y="259177"/>
                    </a:lnTo>
                    <a:cubicBezTo>
                      <a:pt x="4066560" y="203694"/>
                      <a:pt x="4210963" y="173013"/>
                      <a:pt x="4362540" y="173013"/>
                    </a:cubicBezTo>
                    <a:cubicBezTo>
                      <a:pt x="4665696" y="173013"/>
                      <a:pt x="4940152" y="295736"/>
                      <a:pt x="5138819" y="494152"/>
                    </a:cubicBezTo>
                    <a:lnTo>
                      <a:pt x="5212838" y="583751"/>
                    </a:lnTo>
                    <a:lnTo>
                      <a:pt x="5238177" y="582473"/>
                    </a:lnTo>
                    <a:cubicBezTo>
                      <a:pt x="5844488" y="582473"/>
                      <a:pt x="6336001" y="1073365"/>
                      <a:pt x="6336001" y="1678911"/>
                    </a:cubicBezTo>
                    <a:cubicBezTo>
                      <a:pt x="6336001" y="2284457"/>
                      <a:pt x="5844488" y="2775349"/>
                      <a:pt x="5238177" y="2775349"/>
                    </a:cubicBezTo>
                    <a:cubicBezTo>
                      <a:pt x="5124494" y="2775349"/>
                      <a:pt x="5014846" y="2758091"/>
                      <a:pt x="4911718" y="2726055"/>
                    </a:cubicBezTo>
                    <a:lnTo>
                      <a:pt x="4889499" y="2717933"/>
                    </a:lnTo>
                    <a:lnTo>
                      <a:pt x="4879425" y="2750346"/>
                    </a:lnTo>
                    <a:cubicBezTo>
                      <a:pt x="4712766" y="3143874"/>
                      <a:pt x="4322606" y="3420001"/>
                      <a:pt x="3867873" y="3420001"/>
                    </a:cubicBezTo>
                    <a:cubicBezTo>
                      <a:pt x="3564718" y="3420001"/>
                      <a:pt x="3290262" y="3297278"/>
                      <a:pt x="3091595" y="3098862"/>
                    </a:cubicBezTo>
                    <a:lnTo>
                      <a:pt x="3032475" y="3027298"/>
                    </a:lnTo>
                    <a:lnTo>
                      <a:pt x="3001738" y="3064505"/>
                    </a:lnTo>
                    <a:cubicBezTo>
                      <a:pt x="2803071" y="3262921"/>
                      <a:pt x="2528615" y="3385644"/>
                      <a:pt x="2225459" y="3385644"/>
                    </a:cubicBezTo>
                    <a:cubicBezTo>
                      <a:pt x="1922304" y="3385644"/>
                      <a:pt x="1647848" y="3262921"/>
                      <a:pt x="1449181" y="3064505"/>
                    </a:cubicBezTo>
                    <a:lnTo>
                      <a:pt x="1355617" y="2951247"/>
                    </a:lnTo>
                    <a:lnTo>
                      <a:pt x="1319074" y="2960631"/>
                    </a:lnTo>
                    <a:cubicBezTo>
                      <a:pt x="1247608" y="2975237"/>
                      <a:pt x="1173613" y="2982907"/>
                      <a:pt x="1097824" y="2982907"/>
                    </a:cubicBezTo>
                    <a:cubicBezTo>
                      <a:pt x="491513" y="2982907"/>
                      <a:pt x="0" y="2492015"/>
                      <a:pt x="0" y="1886469"/>
                    </a:cubicBezTo>
                    <a:cubicBezTo>
                      <a:pt x="0" y="1280923"/>
                      <a:pt x="491513" y="790031"/>
                      <a:pt x="1097824" y="790031"/>
                    </a:cubicBezTo>
                    <a:lnTo>
                      <a:pt x="1174420" y="793894"/>
                    </a:lnTo>
                    <a:lnTo>
                      <a:pt x="1192725" y="734999"/>
                    </a:lnTo>
                    <a:cubicBezTo>
                      <a:pt x="1359384" y="341471"/>
                      <a:pt x="1749543" y="65344"/>
                      <a:pt x="2204276" y="65344"/>
                    </a:cubicBezTo>
                    <a:cubicBezTo>
                      <a:pt x="2355854" y="65344"/>
                      <a:pt x="2500257" y="96025"/>
                      <a:pt x="2631599" y="151508"/>
                    </a:cubicBezTo>
                    <a:lnTo>
                      <a:pt x="2649234" y="159992"/>
                    </a:lnTo>
                    <a:lnTo>
                      <a:pt x="2694817" y="132334"/>
                    </a:lnTo>
                    <a:cubicBezTo>
                      <a:pt x="2850372" y="47939"/>
                      <a:pt x="3028633" y="0"/>
                      <a:pt x="3218105" y="0"/>
                    </a:cubicBezTo>
                    <a:close/>
                  </a:path>
                </a:pathLst>
              </a:custGeom>
              <a:solidFill>
                <a:srgbClr val="FFC715"/>
              </a:solidFill>
              <a:ln w="25400" cap="flat" cmpd="sng" algn="ctr">
                <a:solidFill>
                  <a:sysClr val="window" lastClr="FFFFFF"/>
                </a:solidFill>
                <a:prstDash val="solid"/>
              </a:ln>
              <a:effectLst>
                <a:outerShdw blurRad="50800" dist="38100" dir="2700000" sx="101000" sy="101000" algn="tl" rotWithShape="0">
                  <a:prstClr val="black">
                    <a:alpha val="30000"/>
                  </a:prstClr>
                </a:outerShdw>
              </a:effectLst>
            </p:spPr>
            <p:txBody>
              <a:bodyPr rtlCol="0" anchor="ctr"/>
              <a:lstStyle/>
              <a:p>
                <a:pPr algn="ctr">
                  <a:defRPr/>
                </a:pPr>
                <a:endParaRPr lang="zh-CN" altLang="en-US" sz="2800" b="1" kern="0">
                  <a:solidFill>
                    <a:srgbClr val="215968"/>
                  </a:solidFill>
                  <a:latin typeface="Calibri"/>
                  <a:ea typeface="宋体" panose="02010600030101010101" pitchFamily="2" charset="-122"/>
                </a:endParaRPr>
              </a:p>
            </p:txBody>
          </p:sp>
          <p:sp>
            <p:nvSpPr>
              <p:cNvPr id="11" name="任意多边形: 形状 82">
                <a:extLst>
                  <a:ext uri="{FF2B5EF4-FFF2-40B4-BE49-F238E27FC236}">
                    <a16:creationId xmlns:a16="http://schemas.microsoft.com/office/drawing/2014/main" id="{41FAEF28-33D8-8360-689B-9AA48449F3C3}"/>
                  </a:ext>
                </a:extLst>
              </p:cNvPr>
              <p:cNvSpPr/>
              <p:nvPr/>
            </p:nvSpPr>
            <p:spPr>
              <a:xfrm>
                <a:off x="2997347" y="1084832"/>
                <a:ext cx="6192000" cy="3312000"/>
              </a:xfrm>
              <a:custGeom>
                <a:avLst/>
                <a:gdLst>
                  <a:gd name="connsiteX0" fmla="*/ 3211398 w 6322797"/>
                  <a:gd name="connsiteY0" fmla="*/ 0 h 3417187"/>
                  <a:gd name="connsiteX1" fmla="*/ 3908261 w 6322797"/>
                  <a:gd name="connsiteY1" fmla="*/ 250167 h 3417187"/>
                  <a:gd name="connsiteX2" fmla="*/ 3921084 w 6322797"/>
                  <a:gd name="connsiteY2" fmla="*/ 261821 h 3417187"/>
                  <a:gd name="connsiteX3" fmla="*/ 3927016 w 6322797"/>
                  <a:gd name="connsiteY3" fmla="*/ 258964 h 3417187"/>
                  <a:gd name="connsiteX4" fmla="*/ 4353448 w 6322797"/>
                  <a:gd name="connsiteY4" fmla="*/ 172871 h 3417187"/>
                  <a:gd name="connsiteX5" fmla="*/ 5128109 w 6322797"/>
                  <a:gd name="connsiteY5" fmla="*/ 493746 h 3417187"/>
                  <a:gd name="connsiteX6" fmla="*/ 5201974 w 6322797"/>
                  <a:gd name="connsiteY6" fmla="*/ 583271 h 3417187"/>
                  <a:gd name="connsiteX7" fmla="*/ 5227261 w 6322797"/>
                  <a:gd name="connsiteY7" fmla="*/ 581994 h 3417187"/>
                  <a:gd name="connsiteX8" fmla="*/ 6322797 w 6322797"/>
                  <a:gd name="connsiteY8" fmla="*/ 1677530 h 3417187"/>
                  <a:gd name="connsiteX9" fmla="*/ 5227261 w 6322797"/>
                  <a:gd name="connsiteY9" fmla="*/ 2773066 h 3417187"/>
                  <a:gd name="connsiteX10" fmla="*/ 4901482 w 6322797"/>
                  <a:gd name="connsiteY10" fmla="*/ 2723813 h 3417187"/>
                  <a:gd name="connsiteX11" fmla="*/ 4879309 w 6322797"/>
                  <a:gd name="connsiteY11" fmla="*/ 2715697 h 3417187"/>
                  <a:gd name="connsiteX12" fmla="*/ 4869256 w 6322797"/>
                  <a:gd name="connsiteY12" fmla="*/ 2748083 h 3417187"/>
                  <a:gd name="connsiteX13" fmla="*/ 3859812 w 6322797"/>
                  <a:gd name="connsiteY13" fmla="*/ 3417187 h 3417187"/>
                  <a:gd name="connsiteX14" fmla="*/ 3085151 w 6322797"/>
                  <a:gd name="connsiteY14" fmla="*/ 3096312 h 3417187"/>
                  <a:gd name="connsiteX15" fmla="*/ 3026155 w 6322797"/>
                  <a:gd name="connsiteY15" fmla="*/ 3024808 h 3417187"/>
                  <a:gd name="connsiteX16" fmla="*/ 2995482 w 6322797"/>
                  <a:gd name="connsiteY16" fmla="*/ 3061984 h 3417187"/>
                  <a:gd name="connsiteX17" fmla="*/ 2220821 w 6322797"/>
                  <a:gd name="connsiteY17" fmla="*/ 3382859 h 3417187"/>
                  <a:gd name="connsiteX18" fmla="*/ 1446160 w 6322797"/>
                  <a:gd name="connsiteY18" fmla="*/ 3061984 h 3417187"/>
                  <a:gd name="connsiteX19" fmla="*/ 1352791 w 6322797"/>
                  <a:gd name="connsiteY19" fmla="*/ 2948819 h 3417187"/>
                  <a:gd name="connsiteX20" fmla="*/ 1316325 w 6322797"/>
                  <a:gd name="connsiteY20" fmla="*/ 2958196 h 3417187"/>
                  <a:gd name="connsiteX21" fmla="*/ 1095536 w 6322797"/>
                  <a:gd name="connsiteY21" fmla="*/ 2980453 h 3417187"/>
                  <a:gd name="connsiteX22" fmla="*/ 0 w 6322797"/>
                  <a:gd name="connsiteY22" fmla="*/ 1884917 h 3417187"/>
                  <a:gd name="connsiteX23" fmla="*/ 1095536 w 6322797"/>
                  <a:gd name="connsiteY23" fmla="*/ 789381 h 3417187"/>
                  <a:gd name="connsiteX24" fmla="*/ 1171972 w 6322797"/>
                  <a:gd name="connsiteY24" fmla="*/ 793241 h 3417187"/>
                  <a:gd name="connsiteX25" fmla="*/ 1190239 w 6322797"/>
                  <a:gd name="connsiteY25" fmla="*/ 734394 h 3417187"/>
                  <a:gd name="connsiteX26" fmla="*/ 2199682 w 6322797"/>
                  <a:gd name="connsiteY26" fmla="*/ 65290 h 3417187"/>
                  <a:gd name="connsiteX27" fmla="*/ 2626114 w 6322797"/>
                  <a:gd name="connsiteY27" fmla="*/ 151383 h 3417187"/>
                  <a:gd name="connsiteX28" fmla="*/ 2643712 w 6322797"/>
                  <a:gd name="connsiteY28" fmla="*/ 159860 h 3417187"/>
                  <a:gd name="connsiteX29" fmla="*/ 2689201 w 6322797"/>
                  <a:gd name="connsiteY29" fmla="*/ 132226 h 3417187"/>
                  <a:gd name="connsiteX30" fmla="*/ 3211398 w 6322797"/>
                  <a:gd name="connsiteY30" fmla="*/ 0 h 34171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6322797" h="3417187">
                    <a:moveTo>
                      <a:pt x="3211398" y="0"/>
                    </a:moveTo>
                    <a:cubicBezTo>
                      <a:pt x="3476107" y="0"/>
                      <a:pt x="3718888" y="93883"/>
                      <a:pt x="3908261" y="250167"/>
                    </a:cubicBezTo>
                    <a:lnTo>
                      <a:pt x="3921084" y="261821"/>
                    </a:lnTo>
                    <a:lnTo>
                      <a:pt x="3927016" y="258964"/>
                    </a:lnTo>
                    <a:cubicBezTo>
                      <a:pt x="4058084" y="203527"/>
                      <a:pt x="4202186" y="172871"/>
                      <a:pt x="4353448" y="172871"/>
                    </a:cubicBezTo>
                    <a:cubicBezTo>
                      <a:pt x="4655972" y="172871"/>
                      <a:pt x="4929856" y="295493"/>
                      <a:pt x="5128109" y="493746"/>
                    </a:cubicBezTo>
                    <a:lnTo>
                      <a:pt x="5201974" y="583271"/>
                    </a:lnTo>
                    <a:lnTo>
                      <a:pt x="5227261" y="581994"/>
                    </a:lnTo>
                    <a:cubicBezTo>
                      <a:pt x="5832309" y="581994"/>
                      <a:pt x="6322797" y="1072482"/>
                      <a:pt x="6322797" y="1677530"/>
                    </a:cubicBezTo>
                    <a:cubicBezTo>
                      <a:pt x="6322797" y="2282578"/>
                      <a:pt x="5832309" y="2773066"/>
                      <a:pt x="5227261" y="2773066"/>
                    </a:cubicBezTo>
                    <a:cubicBezTo>
                      <a:pt x="5113815" y="2773066"/>
                      <a:pt x="5004396" y="2755822"/>
                      <a:pt x="4901482" y="2723813"/>
                    </a:cubicBezTo>
                    <a:lnTo>
                      <a:pt x="4879309" y="2715697"/>
                    </a:lnTo>
                    <a:lnTo>
                      <a:pt x="4869256" y="2748083"/>
                    </a:lnTo>
                    <a:cubicBezTo>
                      <a:pt x="4702944" y="3141288"/>
                      <a:pt x="4313598" y="3417187"/>
                      <a:pt x="3859812" y="3417187"/>
                    </a:cubicBezTo>
                    <a:cubicBezTo>
                      <a:pt x="3557288" y="3417187"/>
                      <a:pt x="3283404" y="3294565"/>
                      <a:pt x="3085151" y="3096312"/>
                    </a:cubicBezTo>
                    <a:lnTo>
                      <a:pt x="3026155" y="3024808"/>
                    </a:lnTo>
                    <a:lnTo>
                      <a:pt x="2995482" y="3061984"/>
                    </a:lnTo>
                    <a:cubicBezTo>
                      <a:pt x="2797229" y="3260237"/>
                      <a:pt x="2523345" y="3382859"/>
                      <a:pt x="2220821" y="3382859"/>
                    </a:cubicBezTo>
                    <a:cubicBezTo>
                      <a:pt x="1918297" y="3382859"/>
                      <a:pt x="1644413" y="3260237"/>
                      <a:pt x="1446160" y="3061984"/>
                    </a:cubicBezTo>
                    <a:lnTo>
                      <a:pt x="1352791" y="2948819"/>
                    </a:lnTo>
                    <a:lnTo>
                      <a:pt x="1316325" y="2958196"/>
                    </a:lnTo>
                    <a:cubicBezTo>
                      <a:pt x="1245008" y="2972789"/>
                      <a:pt x="1171167" y="2980453"/>
                      <a:pt x="1095536" y="2980453"/>
                    </a:cubicBezTo>
                    <a:cubicBezTo>
                      <a:pt x="490488" y="2980453"/>
                      <a:pt x="0" y="2489965"/>
                      <a:pt x="0" y="1884917"/>
                    </a:cubicBezTo>
                    <a:cubicBezTo>
                      <a:pt x="0" y="1279869"/>
                      <a:pt x="490488" y="789381"/>
                      <a:pt x="1095536" y="789381"/>
                    </a:cubicBezTo>
                    <a:lnTo>
                      <a:pt x="1171972" y="793241"/>
                    </a:lnTo>
                    <a:lnTo>
                      <a:pt x="1190239" y="734394"/>
                    </a:lnTo>
                    <a:cubicBezTo>
                      <a:pt x="1356550" y="341190"/>
                      <a:pt x="1745896" y="65290"/>
                      <a:pt x="2199682" y="65290"/>
                    </a:cubicBezTo>
                    <a:cubicBezTo>
                      <a:pt x="2350944" y="65290"/>
                      <a:pt x="2495046" y="95946"/>
                      <a:pt x="2626114" y="151383"/>
                    </a:cubicBezTo>
                    <a:lnTo>
                      <a:pt x="2643712" y="159860"/>
                    </a:lnTo>
                    <a:lnTo>
                      <a:pt x="2689201" y="132226"/>
                    </a:lnTo>
                    <a:cubicBezTo>
                      <a:pt x="2844431" y="47899"/>
                      <a:pt x="3022321" y="0"/>
                      <a:pt x="3211398" y="0"/>
                    </a:cubicBezTo>
                    <a:close/>
                  </a:path>
                </a:pathLst>
              </a:custGeom>
              <a:noFill/>
              <a:ln w="25400" cap="flat" cmpd="sng" algn="ctr">
                <a:solidFill>
                  <a:srgbClr val="215968"/>
                </a:solidFill>
                <a:prstDash val="dash"/>
              </a:ln>
              <a:effectLst/>
            </p:spPr>
            <p:txBody>
              <a:bodyPr rtlCol="0" anchor="ctr"/>
              <a:lstStyle/>
              <a:p>
                <a:pPr algn="ctr">
                  <a:defRPr/>
                </a:pPr>
                <a:endParaRPr lang="zh-CN" altLang="en-US" sz="2800" b="1" kern="0" dirty="0">
                  <a:solidFill>
                    <a:srgbClr val="215968"/>
                  </a:solidFill>
                  <a:latin typeface="Calibri"/>
                  <a:ea typeface="宋体" panose="02010600030101010101" pitchFamily="2" charset="-122"/>
                </a:endParaRPr>
              </a:p>
            </p:txBody>
          </p:sp>
        </p:grpSp>
        <p:sp>
          <p:nvSpPr>
            <p:cNvPr id="9" name="文本框 72">
              <a:extLst>
                <a:ext uri="{FF2B5EF4-FFF2-40B4-BE49-F238E27FC236}">
                  <a16:creationId xmlns:a16="http://schemas.microsoft.com/office/drawing/2014/main" id="{F7208023-C697-906C-1CED-52C25153032F}"/>
                </a:ext>
              </a:extLst>
            </p:cNvPr>
            <p:cNvSpPr txBox="1"/>
            <p:nvPr/>
          </p:nvSpPr>
          <p:spPr>
            <a:xfrm>
              <a:off x="5704042" y="1324973"/>
              <a:ext cx="702133" cy="637070"/>
            </a:xfrm>
            <a:prstGeom prst="rect">
              <a:avLst/>
            </a:prstGeom>
            <a:noFill/>
          </p:spPr>
          <p:txBody>
            <a:bodyPr wrap="square" rtlCol="0">
              <a:spAutoFit/>
            </a:bodyPr>
            <a:lstStyle/>
            <a:p>
              <a:pPr algn="ctr">
                <a:defRPr/>
              </a:pPr>
              <a:r>
                <a:rPr lang="en-US" altLang="zh-CN" sz="4800" b="1" kern="0" dirty="0">
                  <a:solidFill>
                    <a:srgbClr val="215968"/>
                  </a:solidFill>
                  <a:latin typeface="微软雅黑" panose="020B0503020204020204" pitchFamily="34" charset="-122"/>
                  <a:ea typeface="微软雅黑" panose="020B0503020204020204" pitchFamily="34" charset="-122"/>
                </a:rPr>
                <a:t>2</a:t>
              </a:r>
              <a:endParaRPr lang="zh-CN" altLang="en-US" sz="4800" b="1" kern="0" dirty="0">
                <a:solidFill>
                  <a:srgbClr val="215968"/>
                </a:solidFill>
                <a:latin typeface="微软雅黑" panose="020B0503020204020204" pitchFamily="34" charset="-122"/>
                <a:ea typeface="微软雅黑" panose="020B0503020204020204" pitchFamily="34" charset="-122"/>
              </a:endParaRPr>
            </a:p>
          </p:txBody>
        </p:sp>
      </p:grpSp>
      <p:sp>
        <p:nvSpPr>
          <p:cNvPr id="13" name="TextBox 12">
            <a:extLst>
              <a:ext uri="{FF2B5EF4-FFF2-40B4-BE49-F238E27FC236}">
                <a16:creationId xmlns:a16="http://schemas.microsoft.com/office/drawing/2014/main" id="{F01A9264-C011-BDB9-923F-2139DBD6978F}"/>
              </a:ext>
            </a:extLst>
          </p:cNvPr>
          <p:cNvSpPr txBox="1"/>
          <p:nvPr/>
        </p:nvSpPr>
        <p:spPr>
          <a:xfrm>
            <a:off x="95383" y="2747158"/>
            <a:ext cx="4066673" cy="2800767"/>
          </a:xfrm>
          <a:prstGeom prst="rect">
            <a:avLst/>
          </a:prstGeom>
          <a:noFill/>
        </p:spPr>
        <p:txBody>
          <a:bodyPr wrap="square">
            <a:spAutoFit/>
          </a:bodyPr>
          <a:lstStyle/>
          <a:p>
            <a:pPr algn="ctr"/>
            <a:r>
              <a:rPr lang="vi-VN" sz="4400" i="1" dirty="0">
                <a:latin typeface="+mj-lt"/>
              </a:rPr>
              <a:t>Hoàng Hạc lâu</a:t>
            </a:r>
            <a:r>
              <a:rPr lang="vi-VN" sz="4400" dirty="0">
                <a:latin typeface="+mj-lt"/>
              </a:rPr>
              <a:t> được sáng tác theo phong cách nào?</a:t>
            </a:r>
            <a:endParaRPr lang="en-SG" sz="11500" dirty="0">
              <a:solidFill>
                <a:srgbClr val="211E23"/>
              </a:solidFill>
              <a:latin typeface="+mj-lt"/>
            </a:endParaRPr>
          </a:p>
        </p:txBody>
      </p:sp>
      <p:sp>
        <p:nvSpPr>
          <p:cNvPr id="14" name="TextBox 13">
            <a:extLst>
              <a:ext uri="{FF2B5EF4-FFF2-40B4-BE49-F238E27FC236}">
                <a16:creationId xmlns:a16="http://schemas.microsoft.com/office/drawing/2014/main" id="{8A3A835F-44D0-056B-A938-EC83D659A46F}"/>
              </a:ext>
            </a:extLst>
          </p:cNvPr>
          <p:cNvSpPr txBox="1"/>
          <p:nvPr/>
        </p:nvSpPr>
        <p:spPr>
          <a:xfrm>
            <a:off x="8242886" y="2320115"/>
            <a:ext cx="3778060" cy="3477875"/>
          </a:xfrm>
          <a:prstGeom prst="rect">
            <a:avLst/>
          </a:prstGeom>
          <a:noFill/>
        </p:spPr>
        <p:txBody>
          <a:bodyPr wrap="square">
            <a:spAutoFit/>
          </a:bodyPr>
          <a:lstStyle/>
          <a:p>
            <a:pPr algn="ctr"/>
            <a:r>
              <a:rPr lang="vi-VN" sz="4400" dirty="0">
                <a:latin typeface="+mj-lt"/>
              </a:rPr>
              <a:t>Theo em, bài thơ đã thể hiện rõ nhất đặc điểm gì của phong cách đó?</a:t>
            </a:r>
            <a:endParaRPr lang="en-SG" sz="4400" dirty="0">
              <a:latin typeface="+mj-lt"/>
            </a:endParaRPr>
          </a:p>
        </p:txBody>
      </p:sp>
      <p:grpSp>
        <p:nvGrpSpPr>
          <p:cNvPr id="16" name="Group 15">
            <a:extLst>
              <a:ext uri="{FF2B5EF4-FFF2-40B4-BE49-F238E27FC236}">
                <a16:creationId xmlns:a16="http://schemas.microsoft.com/office/drawing/2014/main" id="{9ADBF095-CCAD-045B-19EE-2FFA597D8035}"/>
              </a:ext>
            </a:extLst>
          </p:cNvPr>
          <p:cNvGrpSpPr/>
          <p:nvPr/>
        </p:nvGrpSpPr>
        <p:grpSpPr>
          <a:xfrm flipH="1">
            <a:off x="3464425" y="1562822"/>
            <a:ext cx="5909929" cy="5463035"/>
            <a:chOff x="4542015" y="72154"/>
            <a:chExt cx="8802290" cy="6858000"/>
          </a:xfrm>
        </p:grpSpPr>
        <p:pic>
          <p:nvPicPr>
            <p:cNvPr id="17" name="图片 35">
              <a:extLst>
                <a:ext uri="{FF2B5EF4-FFF2-40B4-BE49-F238E27FC236}">
                  <a16:creationId xmlns:a16="http://schemas.microsoft.com/office/drawing/2014/main" id="{3E2EAD8C-0199-AA8F-4D3A-FFF0E7A2A974}"/>
                </a:ext>
              </a:extLst>
            </p:cNvPr>
            <p:cNvPicPr>
              <a:picLocks noChangeAspect="1"/>
            </p:cNvPicPr>
            <p:nvPr/>
          </p:nvPicPr>
          <p:blipFill>
            <a:blip r:embed="rId8" cstate="hqprint">
              <a:extLst>
                <a:ext uri="{28A0092B-C50C-407E-A947-70E740481C1C}">
                  <a14:useLocalDpi xmlns:a14="http://schemas.microsoft.com/office/drawing/2010/main" val="0"/>
                </a:ext>
              </a:extLst>
            </a:blip>
            <a:srcRect l="26589" t="-2052" b="-1"/>
            <a:stretch>
              <a:fillRect/>
            </a:stretch>
          </p:blipFill>
          <p:spPr>
            <a:xfrm flipH="1">
              <a:off x="5882492" y="1849460"/>
              <a:ext cx="3229581" cy="650815"/>
            </a:xfrm>
            <a:prstGeom prst="rect">
              <a:avLst/>
            </a:prstGeom>
          </p:spPr>
        </p:pic>
        <p:pic>
          <p:nvPicPr>
            <p:cNvPr id="18" name="图片 31">
              <a:extLst>
                <a:ext uri="{FF2B5EF4-FFF2-40B4-BE49-F238E27FC236}">
                  <a16:creationId xmlns:a16="http://schemas.microsoft.com/office/drawing/2014/main" id="{27CECCCC-A3D7-574E-97FF-D3DA5E3A97CC}"/>
                </a:ext>
              </a:extLst>
            </p:cNvPr>
            <p:cNvPicPr>
              <a:picLocks noChangeAspect="1"/>
            </p:cNvPicPr>
            <p:nvPr/>
          </p:nvPicPr>
          <p:blipFill>
            <a:blip r:embed="rId9" cstate="hqprint">
              <a:extLst>
                <a:ext uri="{28A0092B-C50C-407E-A947-70E740481C1C}">
                  <a14:useLocalDpi xmlns:a14="http://schemas.microsoft.com/office/drawing/2010/main" val="0"/>
                </a:ext>
              </a:extLst>
            </a:blip>
            <a:stretch>
              <a:fillRect/>
            </a:stretch>
          </p:blipFill>
          <p:spPr>
            <a:xfrm>
              <a:off x="4542015" y="3146825"/>
              <a:ext cx="7676160" cy="3080243"/>
            </a:xfrm>
            <a:prstGeom prst="rect">
              <a:avLst/>
            </a:prstGeom>
          </p:spPr>
        </p:pic>
        <p:pic>
          <p:nvPicPr>
            <p:cNvPr id="22" name="Picture 21" descr="A building with a black background&#10;&#10;Description automatically generated">
              <a:extLst>
                <a:ext uri="{FF2B5EF4-FFF2-40B4-BE49-F238E27FC236}">
                  <a16:creationId xmlns:a16="http://schemas.microsoft.com/office/drawing/2014/main" id="{01C6C09C-772B-58C5-3EDE-FD0FF6373B76}"/>
                </a:ext>
              </a:extLst>
            </p:cNvPr>
            <p:cNvPicPr>
              <a:picLocks noChangeAspect="1"/>
            </p:cNvPicPr>
            <p:nvPr/>
          </p:nvPicPr>
          <p:blipFill>
            <a:blip r:embed="rId10" cstate="hqprint">
              <a:extLst>
                <a:ext uri="{28A0092B-C50C-407E-A947-70E740481C1C}">
                  <a14:useLocalDpi xmlns:a14="http://schemas.microsoft.com/office/drawing/2010/main" val="0"/>
                </a:ext>
              </a:extLst>
            </a:blip>
            <a:stretch>
              <a:fillRect/>
            </a:stretch>
          </p:blipFill>
          <p:spPr>
            <a:xfrm>
              <a:off x="6486305" y="72154"/>
              <a:ext cx="6858000" cy="6858000"/>
            </a:xfrm>
            <a:prstGeom prst="rect">
              <a:avLst/>
            </a:prstGeom>
          </p:spPr>
        </p:pic>
        <p:pic>
          <p:nvPicPr>
            <p:cNvPr id="23" name="图片 28">
              <a:extLst>
                <a:ext uri="{FF2B5EF4-FFF2-40B4-BE49-F238E27FC236}">
                  <a16:creationId xmlns:a16="http://schemas.microsoft.com/office/drawing/2014/main" id="{D1D99E25-9586-A853-A414-FCFF7DC48C38}"/>
                </a:ext>
              </a:extLst>
            </p:cNvPr>
            <p:cNvPicPr>
              <a:picLocks noChangeAspect="1"/>
            </p:cNvPicPr>
            <p:nvPr/>
          </p:nvPicPr>
          <p:blipFill rotWithShape="1">
            <a:blip r:embed="rId11" cstate="hqprint">
              <a:extLst>
                <a:ext uri="{28A0092B-C50C-407E-A947-70E740481C1C}">
                  <a14:useLocalDpi xmlns:a14="http://schemas.microsoft.com/office/drawing/2010/main" val="0"/>
                </a:ext>
              </a:extLst>
            </a:blip>
            <a:srcRect l="44445" t="22329" b="19483"/>
            <a:stretch/>
          </p:blipFill>
          <p:spPr>
            <a:xfrm flipH="1">
              <a:off x="5978859" y="4753655"/>
              <a:ext cx="2649734" cy="1561825"/>
            </a:xfrm>
            <a:prstGeom prst="rect">
              <a:avLst/>
            </a:prstGeom>
          </p:spPr>
        </p:pic>
        <p:pic>
          <p:nvPicPr>
            <p:cNvPr id="24" name="图片 33">
              <a:extLst>
                <a:ext uri="{FF2B5EF4-FFF2-40B4-BE49-F238E27FC236}">
                  <a16:creationId xmlns:a16="http://schemas.microsoft.com/office/drawing/2014/main" id="{FD7F8678-C59A-1635-71B8-23742385D4C3}"/>
                </a:ext>
              </a:extLst>
            </p:cNvPr>
            <p:cNvPicPr>
              <a:picLocks noChangeAspect="1"/>
            </p:cNvPicPr>
            <p:nvPr/>
          </p:nvPicPr>
          <p:blipFill>
            <a:blip r:embed="rId12" cstate="hqprint">
              <a:extLst>
                <a:ext uri="{28A0092B-C50C-407E-A947-70E740481C1C}">
                  <a14:useLocalDpi xmlns:a14="http://schemas.microsoft.com/office/drawing/2010/main" val="0"/>
                </a:ext>
              </a:extLst>
            </a:blip>
            <a:srcRect l="26589" t="-2052" b="-1"/>
            <a:stretch>
              <a:fillRect/>
            </a:stretch>
          </p:blipFill>
          <p:spPr>
            <a:xfrm flipH="1">
              <a:off x="5065185" y="5965378"/>
              <a:ext cx="2649735" cy="533966"/>
            </a:xfrm>
            <a:prstGeom prst="rect">
              <a:avLst/>
            </a:prstGeom>
          </p:spPr>
        </p:pic>
        <p:pic>
          <p:nvPicPr>
            <p:cNvPr id="25" name="图片 7" descr="6">
              <a:extLst>
                <a:ext uri="{FF2B5EF4-FFF2-40B4-BE49-F238E27FC236}">
                  <a16:creationId xmlns:a16="http://schemas.microsoft.com/office/drawing/2014/main" id="{442CD9FF-BD64-57F7-597E-00CA77F06752}"/>
                </a:ext>
              </a:extLst>
            </p:cNvPr>
            <p:cNvPicPr>
              <a:picLocks noChangeAspect="1"/>
            </p:cNvPicPr>
            <p:nvPr/>
          </p:nvPicPr>
          <p:blipFill rotWithShape="1">
            <a:blip r:embed="rId5"/>
            <a:srcRect l="81184" t="20635" r="-4844" b="29704"/>
            <a:stretch/>
          </p:blipFill>
          <p:spPr>
            <a:xfrm flipH="1">
              <a:off x="6937885" y="1997197"/>
              <a:ext cx="1917570" cy="2263927"/>
            </a:xfrm>
            <a:prstGeom prst="rect">
              <a:avLst/>
            </a:prstGeom>
          </p:spPr>
        </p:pic>
        <p:pic>
          <p:nvPicPr>
            <p:cNvPr id="32" name="图片 20">
              <a:extLst>
                <a:ext uri="{FF2B5EF4-FFF2-40B4-BE49-F238E27FC236}">
                  <a16:creationId xmlns:a16="http://schemas.microsoft.com/office/drawing/2014/main" id="{DF4B9DC9-5D17-A70A-9A2A-7BB1F3BC4D4D}"/>
                </a:ext>
              </a:extLst>
            </p:cNvPr>
            <p:cNvPicPr>
              <a:picLocks noChangeAspect="1"/>
            </p:cNvPicPr>
            <p:nvPr/>
          </p:nvPicPr>
          <p:blipFill>
            <a:blip r:embed="rId13" cstate="hqprint">
              <a:extLst>
                <a:ext uri="{28A0092B-C50C-407E-A947-70E740481C1C}">
                  <a14:useLocalDpi xmlns:a14="http://schemas.microsoft.com/office/drawing/2010/main" val="0"/>
                </a:ext>
              </a:extLst>
            </a:blip>
            <a:stretch>
              <a:fillRect/>
            </a:stretch>
          </p:blipFill>
          <p:spPr>
            <a:xfrm flipH="1">
              <a:off x="6497651" y="5979678"/>
              <a:ext cx="2850113" cy="413150"/>
            </a:xfrm>
            <a:prstGeom prst="rect">
              <a:avLst/>
            </a:prstGeom>
          </p:spPr>
        </p:pic>
      </p:grpSp>
      <p:pic>
        <p:nvPicPr>
          <p:cNvPr id="33" name="Picture 32">
            <a:extLst>
              <a:ext uri="{FF2B5EF4-FFF2-40B4-BE49-F238E27FC236}">
                <a16:creationId xmlns:a16="http://schemas.microsoft.com/office/drawing/2014/main" id="{BF9A9382-855E-630E-2F19-19D0F120EA36}"/>
              </a:ext>
            </a:extLst>
          </p:cNvPr>
          <p:cNvPicPr>
            <a:picLocks noChangeAspect="1"/>
          </p:cNvPicPr>
          <p:nvPr/>
        </p:nvPicPr>
        <p:blipFill rotWithShape="1">
          <a:blip r:embed="rId14"/>
          <a:srcRect t="-1728" r="42191" b="-1"/>
          <a:stretch/>
        </p:blipFill>
        <p:spPr>
          <a:xfrm>
            <a:off x="2382291" y="4201358"/>
            <a:ext cx="2326069" cy="2857713"/>
          </a:xfrm>
          <a:prstGeom prst="rect">
            <a:avLst/>
          </a:prstGeom>
        </p:spPr>
      </p:pic>
    </p:spTree>
    <p:custDataLst>
      <p:tags r:id="rId1"/>
    </p:custDataLst>
    <p:extLst>
      <p:ext uri="{BB962C8B-B14F-4D97-AF65-F5344CB8AC3E}">
        <p14:creationId xmlns:p14="http://schemas.microsoft.com/office/powerpoint/2010/main" val="3460400215"/>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0" presetClass="entr" presetSubtype="0" decel="10000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strVal val="#ppt_w+.3"/>
                                          </p:val>
                                        </p:tav>
                                        <p:tav tm="100000">
                                          <p:val>
                                            <p:strVal val="#ppt_w"/>
                                          </p:val>
                                        </p:tav>
                                      </p:tavLst>
                                    </p:anim>
                                    <p:anim calcmode="lin" valueType="num">
                                      <p:cBhvr>
                                        <p:cTn id="8" dur="500" fill="hold"/>
                                        <p:tgtEl>
                                          <p:spTgt spid="2"/>
                                        </p:tgtEl>
                                        <p:attrNameLst>
                                          <p:attrName>ppt_h</p:attrName>
                                        </p:attrNameLst>
                                      </p:cBhvr>
                                      <p:tavLst>
                                        <p:tav tm="0">
                                          <p:val>
                                            <p:strVal val="#ppt_h"/>
                                          </p:val>
                                        </p:tav>
                                        <p:tav tm="100000">
                                          <p:val>
                                            <p:strVal val="#ppt_h"/>
                                          </p:val>
                                        </p:tav>
                                      </p:tavLst>
                                    </p:anim>
                                    <p:animEffect transition="in" filter="fade">
                                      <p:cBhvr>
                                        <p:cTn id="9" dur="500"/>
                                        <p:tgtEl>
                                          <p:spTgt spid="2"/>
                                        </p:tgtEl>
                                      </p:cBhvr>
                                    </p:animEffect>
                                  </p:childTnLst>
                                </p:cTn>
                              </p:par>
                            </p:childTnLst>
                          </p:cTn>
                        </p:par>
                      </p:childTnLst>
                    </p:cTn>
                  </p:par>
                  <p:par>
                    <p:cTn id="10" fill="hold">
                      <p:stCondLst>
                        <p:cond delay="indefinite"/>
                      </p:stCondLst>
                      <p:childTnLst>
                        <p:par>
                          <p:cTn id="11" fill="hold">
                            <p:stCondLst>
                              <p:cond delay="0"/>
                            </p:stCondLst>
                            <p:childTnLst>
                              <p:par>
                                <p:cTn id="12" presetID="16" presetClass="entr" presetSubtype="21"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barn(inVertical)">
                                      <p:cBhvr>
                                        <p:cTn id="14" dur="500"/>
                                        <p:tgtEl>
                                          <p:spTgt spid="13"/>
                                        </p:tgtEl>
                                      </p:cBhvr>
                                    </p:animEffect>
                                  </p:childTnLst>
                                </p:cTn>
                              </p:par>
                            </p:childTnLst>
                          </p:cTn>
                        </p:par>
                      </p:childTnLst>
                    </p:cTn>
                  </p:par>
                  <p:par>
                    <p:cTn id="15" fill="hold">
                      <p:stCondLst>
                        <p:cond delay="indefinite"/>
                      </p:stCondLst>
                      <p:childTnLst>
                        <p:par>
                          <p:cTn id="16" fill="hold">
                            <p:stCondLst>
                              <p:cond delay="0"/>
                            </p:stCondLst>
                            <p:childTnLst>
                              <p:par>
                                <p:cTn id="17" presetID="50" presetClass="entr" presetSubtype="0" decel="10000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strVal val="#ppt_w+.3"/>
                                          </p:val>
                                        </p:tav>
                                        <p:tav tm="100000">
                                          <p:val>
                                            <p:strVal val="#ppt_w"/>
                                          </p:val>
                                        </p:tav>
                                      </p:tavLst>
                                    </p:anim>
                                    <p:anim calcmode="lin" valueType="num">
                                      <p:cBhvr>
                                        <p:cTn id="20" dur="500" fill="hold"/>
                                        <p:tgtEl>
                                          <p:spTgt spid="7"/>
                                        </p:tgtEl>
                                        <p:attrNameLst>
                                          <p:attrName>ppt_h</p:attrName>
                                        </p:attrNameLst>
                                      </p:cBhvr>
                                      <p:tavLst>
                                        <p:tav tm="0">
                                          <p:val>
                                            <p:strVal val="#ppt_h"/>
                                          </p:val>
                                        </p:tav>
                                        <p:tav tm="100000">
                                          <p:val>
                                            <p:strVal val="#ppt_h"/>
                                          </p:val>
                                        </p:tav>
                                      </p:tavLst>
                                    </p:anim>
                                    <p:animEffect transition="in" filter="fade">
                                      <p:cBhvr>
                                        <p:cTn id="21" dur="500"/>
                                        <p:tgtEl>
                                          <p:spTgt spid="7"/>
                                        </p:tgtEl>
                                      </p:cBhvr>
                                    </p:animEffect>
                                  </p:childTnLst>
                                </p:cTn>
                              </p:par>
                            </p:childTnLst>
                          </p:cTn>
                        </p:par>
                      </p:childTnLst>
                    </p:cTn>
                  </p:par>
                  <p:par>
                    <p:cTn id="22" fill="hold">
                      <p:stCondLst>
                        <p:cond delay="indefinite"/>
                      </p:stCondLst>
                      <p:childTnLst>
                        <p:par>
                          <p:cTn id="23" fill="hold">
                            <p:stCondLst>
                              <p:cond delay="0"/>
                            </p:stCondLst>
                            <p:childTnLst>
                              <p:par>
                                <p:cTn id="24" presetID="16" presetClass="entr" presetSubtype="21" fill="hold" grpId="0" nodeType="clickEffect">
                                  <p:stCondLst>
                                    <p:cond delay="0"/>
                                  </p:stCondLst>
                                  <p:childTnLst>
                                    <p:set>
                                      <p:cBhvr>
                                        <p:cTn id="25" dur="1" fill="hold">
                                          <p:stCondLst>
                                            <p:cond delay="0"/>
                                          </p:stCondLst>
                                        </p:cTn>
                                        <p:tgtEl>
                                          <p:spTgt spid="14"/>
                                        </p:tgtEl>
                                        <p:attrNameLst>
                                          <p:attrName>style.visibility</p:attrName>
                                        </p:attrNameLst>
                                      </p:cBhvr>
                                      <p:to>
                                        <p:strVal val="visible"/>
                                      </p:to>
                                    </p:set>
                                    <p:animEffect transition="in" filter="barn(inVertical)">
                                      <p:cBhvr>
                                        <p:cTn id="26"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6"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7"/>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5843742" y="-2662873"/>
            <a:ext cx="846221" cy="6285306"/>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6"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8"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7"/>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3055620" y="127720"/>
            <a:ext cx="6080759" cy="618708"/>
          </a:xfrm>
          <a:prstGeom prst="rect">
            <a:avLst/>
          </a:prstGeom>
          <a:noFill/>
        </p:spPr>
        <p:txBody>
          <a:bodyPr vert="horz" wrap="square" rtlCol="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altLang="zh-CN" sz="4400" b="1" i="0" u="none" strike="noStrike" kern="1200" cap="none" spc="0" normalizeH="0" baseline="0" noProof="0" dirty="0" err="1">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Câu</a:t>
            </a:r>
            <a:r>
              <a:rPr kumimoji="0" lang="en-US" altLang="zh-CN" sz="4400" b="1" i="0" u="none" strike="noStrike" kern="1200" cap="none" spc="0" normalizeH="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rPr>
              <a:t> 5</a:t>
            </a:r>
            <a:endParaRPr kumimoji="0" lang="en-US" altLang="zh-CN" sz="4400" b="1" i="0" u="none" strike="noStrike" kern="1200" cap="none" spc="0" normalizeH="0" baseline="0" noProof="0" dirty="0">
              <a:ln>
                <a:noFill/>
              </a:ln>
              <a:solidFill>
                <a:prstClr val="white"/>
              </a:solidFill>
              <a:effectLst/>
              <a:uLnTx/>
              <a:uFillTx/>
              <a:latin typeface="Times New Roman" panose="02020603050405020304" pitchFamily="18" charset="0"/>
              <a:ea typeface="思源宋体 CN Light"/>
              <a:cs typeface="Times New Roman" panose="02020603050405020304" pitchFamily="18" charset="0"/>
            </a:endParaRPr>
          </a:p>
        </p:txBody>
      </p:sp>
      <p:grpSp>
        <p:nvGrpSpPr>
          <p:cNvPr id="2" name="组合 2">
            <a:extLst>
              <a:ext uri="{FF2B5EF4-FFF2-40B4-BE49-F238E27FC236}">
                <a16:creationId xmlns:a16="http://schemas.microsoft.com/office/drawing/2014/main" id="{586FCD50-B4A2-F91F-F92B-CF258D40DDA9}"/>
              </a:ext>
            </a:extLst>
          </p:cNvPr>
          <p:cNvGrpSpPr/>
          <p:nvPr/>
        </p:nvGrpSpPr>
        <p:grpSpPr>
          <a:xfrm>
            <a:off x="57153" y="1195376"/>
            <a:ext cx="3918488" cy="2569643"/>
            <a:chOff x="178801" y="1803400"/>
            <a:chExt cx="3918488" cy="2569643"/>
          </a:xfrm>
        </p:grpSpPr>
        <p:pic>
          <p:nvPicPr>
            <p:cNvPr id="3" name="图片 9">
              <a:extLst>
                <a:ext uri="{FF2B5EF4-FFF2-40B4-BE49-F238E27FC236}">
                  <a16:creationId xmlns:a16="http://schemas.microsoft.com/office/drawing/2014/main" id="{B6CB63D8-2246-B5B5-C59A-46E63AF2D0C2}"/>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1196975" y="1803400"/>
              <a:ext cx="2209800" cy="2209800"/>
            </a:xfrm>
            <a:prstGeom prst="rect">
              <a:avLst/>
            </a:prstGeom>
          </p:spPr>
        </p:pic>
        <p:sp>
          <p:nvSpPr>
            <p:cNvPr id="4" name="文本框 11">
              <a:extLst>
                <a:ext uri="{FF2B5EF4-FFF2-40B4-BE49-F238E27FC236}">
                  <a16:creationId xmlns:a16="http://schemas.microsoft.com/office/drawing/2014/main" id="{2EF3AA27-6DE6-74BD-A73C-47076E6BECB5}"/>
                </a:ext>
              </a:extLst>
            </p:cNvPr>
            <p:cNvSpPr txBox="1"/>
            <p:nvPr/>
          </p:nvSpPr>
          <p:spPr>
            <a:xfrm>
              <a:off x="1458595" y="2795834"/>
              <a:ext cx="1358900" cy="584775"/>
            </a:xfrm>
            <a:prstGeom prst="rect">
              <a:avLst/>
            </a:prstGeom>
            <a:noFill/>
          </p:spPr>
          <p:txBody>
            <a:bodyPr wrap="square">
              <a:spAutoFit/>
            </a:bodyPr>
            <a:lstStyle/>
            <a:p>
              <a:pPr algn="ctr">
                <a:defRPr/>
              </a:pPr>
              <a:r>
                <a:rPr lang="vi-VN" altLang="zh-CN" sz="3200" dirty="0">
                  <a:solidFill>
                    <a:srgbClr val="264E4E"/>
                  </a:solidFill>
                  <a:latin typeface="Times New Roman" panose="02020603050405020304" pitchFamily="18" charset="0"/>
                  <a:ea typeface="微软雅黑"/>
                  <a:cs typeface="Times New Roman" panose="02020603050405020304" pitchFamily="18" charset="0"/>
                  <a:sym typeface="+mn-lt"/>
                </a:rPr>
                <a:t>01</a:t>
              </a:r>
              <a:endParaRPr lang="zh-CN" altLang="en-US" sz="3200" dirty="0">
                <a:solidFill>
                  <a:srgbClr val="264E4E"/>
                </a:solidFill>
                <a:latin typeface="Times New Roman" panose="02020603050405020304" pitchFamily="18" charset="0"/>
                <a:ea typeface="微软雅黑"/>
                <a:cs typeface="Times New Roman" panose="02020603050405020304" pitchFamily="18" charset="0"/>
                <a:sym typeface="+mn-lt"/>
              </a:endParaRPr>
            </a:p>
          </p:txBody>
        </p:sp>
        <p:sp>
          <p:nvSpPr>
            <p:cNvPr id="5" name="MH_Text_1">
              <a:extLst>
                <a:ext uri="{FF2B5EF4-FFF2-40B4-BE49-F238E27FC236}">
                  <a16:creationId xmlns:a16="http://schemas.microsoft.com/office/drawing/2014/main" id="{9BED559A-2599-DFC2-F9C0-6FE8E1399A20}"/>
                </a:ext>
              </a:extLst>
            </p:cNvPr>
            <p:cNvSpPr txBox="1">
              <a:spLocks noChangeArrowheads="1"/>
            </p:cNvSpPr>
            <p:nvPr>
              <p:custDataLst>
                <p:tags r:id="rId3"/>
              </p:custDataLst>
            </p:nvPr>
          </p:nvSpPr>
          <p:spPr bwMode="auto">
            <a:xfrm>
              <a:off x="178801" y="3426496"/>
              <a:ext cx="3918488" cy="946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a:solidFill>
                    <a:schemeClr val="tx1"/>
                  </a:solidFill>
                  <a:latin typeface="Calibri" panose="020F0502020204030204" charset="0"/>
                  <a:ea typeface="宋体" panose="02010600030101010101" pitchFamily="2" charset="-122"/>
                </a:defRPr>
              </a:lvl1pPr>
              <a:lvl2pPr marL="742950" indent="-285750">
                <a:defRPr>
                  <a:solidFill>
                    <a:schemeClr val="tx1"/>
                  </a:solidFill>
                  <a:latin typeface="Calibri" panose="020F0502020204030204" charset="0"/>
                  <a:ea typeface="宋体" panose="02010600030101010101" pitchFamily="2" charset="-122"/>
                </a:defRPr>
              </a:lvl2pPr>
              <a:lvl3pPr marL="1143000" indent="-228600">
                <a:defRPr>
                  <a:solidFill>
                    <a:schemeClr val="tx1"/>
                  </a:solidFill>
                  <a:latin typeface="Calibri" panose="020F0502020204030204" charset="0"/>
                  <a:ea typeface="宋体" panose="02010600030101010101" pitchFamily="2" charset="-122"/>
                </a:defRPr>
              </a:lvl3pPr>
              <a:lvl4pPr marL="1600200" indent="-228600">
                <a:defRPr>
                  <a:solidFill>
                    <a:schemeClr val="tx1"/>
                  </a:solidFill>
                  <a:latin typeface="Calibri" panose="020F0502020204030204" charset="0"/>
                  <a:ea typeface="宋体" panose="02010600030101010101" pitchFamily="2" charset="-122"/>
                </a:defRPr>
              </a:lvl4pPr>
              <a:lvl5pPr marL="2057400" indent="-228600">
                <a:defRPr>
                  <a:solidFill>
                    <a:schemeClr val="tx1"/>
                  </a:solidFill>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solidFill>
                    <a:schemeClr val="tx1"/>
                  </a:solidFill>
                  <a:latin typeface="Calibri" panose="020F0502020204030204" charset="0"/>
                  <a:ea typeface="宋体" panose="02010600030101010101" pitchFamily="2" charset="-122"/>
                </a:defRPr>
              </a:lvl9pPr>
            </a:lstStyle>
            <a:p>
              <a:pPr algn="ctr"/>
              <a:r>
                <a:rPr lang="vi-VN" sz="3200" dirty="0">
                  <a:effectLst/>
                  <a:latin typeface="Times New Roman" panose="02020603050405020304" pitchFamily="18" charset="0"/>
                  <a:ea typeface="Times New Roman" panose="02020603050405020304" pitchFamily="18" charset="0"/>
                </a:rPr>
                <a:t>Bài thơ </a:t>
              </a:r>
              <a:r>
                <a:rPr lang="vi-VN" sz="3200" i="1" dirty="0">
                  <a:effectLst/>
                  <a:latin typeface="Times New Roman" panose="02020603050405020304" pitchFamily="18" charset="0"/>
                  <a:ea typeface="Times New Roman" panose="02020603050405020304" pitchFamily="18" charset="0"/>
                </a:rPr>
                <a:t>Hoàng Hạc lâu</a:t>
              </a:r>
              <a:r>
                <a:rPr lang="vi-VN" sz="3200" dirty="0">
                  <a:effectLst/>
                  <a:latin typeface="Times New Roman" panose="02020603050405020304" pitchFamily="18" charset="0"/>
                  <a:ea typeface="Times New Roman" panose="02020603050405020304" pitchFamily="18" charset="0"/>
                </a:rPr>
                <a:t> được sáng tác theo phong cách cổ điển, cùng đặc trưng đề cao tính chất khuôn mẫu, chuẩn mực về tư tưởng và nghệ thuật. </a:t>
              </a:r>
              <a:endParaRPr lang="en-SG" sz="6000" kern="100" dirty="0">
                <a:effectLst/>
                <a:latin typeface="Calibri Light" panose="020F0302020204030204" pitchFamily="34" charset="0"/>
                <a:ea typeface="Calibri" panose="020F0502020204030204" pitchFamily="34" charset="0"/>
                <a:cs typeface="Calibri Light" panose="020F0302020204030204" pitchFamily="34" charset="0"/>
              </a:endParaRPr>
            </a:p>
          </p:txBody>
        </p:sp>
      </p:grpSp>
      <p:grpSp>
        <p:nvGrpSpPr>
          <p:cNvPr id="6" name="组合 4">
            <a:extLst>
              <a:ext uri="{FF2B5EF4-FFF2-40B4-BE49-F238E27FC236}">
                <a16:creationId xmlns:a16="http://schemas.microsoft.com/office/drawing/2014/main" id="{429DAE9F-2674-0024-2A22-A87A62B4132D}"/>
              </a:ext>
            </a:extLst>
          </p:cNvPr>
          <p:cNvGrpSpPr/>
          <p:nvPr/>
        </p:nvGrpSpPr>
        <p:grpSpPr>
          <a:xfrm>
            <a:off x="7576618" y="860089"/>
            <a:ext cx="4184391" cy="2506027"/>
            <a:chOff x="2853849" y="1803400"/>
            <a:chExt cx="4184391" cy="2506027"/>
          </a:xfrm>
        </p:grpSpPr>
        <p:pic>
          <p:nvPicPr>
            <p:cNvPr id="7" name="图片 13">
              <a:extLst>
                <a:ext uri="{FF2B5EF4-FFF2-40B4-BE49-F238E27FC236}">
                  <a16:creationId xmlns:a16="http://schemas.microsoft.com/office/drawing/2014/main" id="{7AF29DF8-F2D3-888C-B4DD-2634725B1911}"/>
                </a:ext>
              </a:extLst>
            </p:cNvPr>
            <p:cNvPicPr>
              <a:picLocks noChangeAspect="1"/>
            </p:cNvPicPr>
            <p:nvPr/>
          </p:nvPicPr>
          <p:blipFill>
            <a:blip r:embed="rId10" cstate="screen">
              <a:extLst>
                <a:ext uri="{28A0092B-C50C-407E-A947-70E740481C1C}">
                  <a14:useLocalDpi xmlns:a14="http://schemas.microsoft.com/office/drawing/2010/main"/>
                </a:ext>
              </a:extLst>
            </a:blip>
            <a:stretch>
              <a:fillRect/>
            </a:stretch>
          </p:blipFill>
          <p:spPr>
            <a:xfrm>
              <a:off x="3746500" y="1803400"/>
              <a:ext cx="2209800" cy="2209800"/>
            </a:xfrm>
            <a:prstGeom prst="rect">
              <a:avLst/>
            </a:prstGeom>
          </p:spPr>
        </p:pic>
        <p:sp>
          <p:nvSpPr>
            <p:cNvPr id="8" name="MH_Text_1">
              <a:extLst>
                <a:ext uri="{FF2B5EF4-FFF2-40B4-BE49-F238E27FC236}">
                  <a16:creationId xmlns:a16="http://schemas.microsoft.com/office/drawing/2014/main" id="{7285985C-EE78-1797-6237-DF6D66F880F4}"/>
                </a:ext>
              </a:extLst>
            </p:cNvPr>
            <p:cNvSpPr txBox="1">
              <a:spLocks noChangeArrowheads="1"/>
            </p:cNvSpPr>
            <p:nvPr>
              <p:custDataLst>
                <p:tags r:id="rId2"/>
              </p:custDataLst>
            </p:nvPr>
          </p:nvSpPr>
          <p:spPr bwMode="auto">
            <a:xfrm>
              <a:off x="2853849" y="3362880"/>
              <a:ext cx="4184391" cy="946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defPPr>
                <a:defRPr lang="zh-CN"/>
              </a:defPPr>
              <a:lvl1pPr algn="ctr">
                <a:lnSpc>
                  <a:spcPts val="2600"/>
                </a:lnSpc>
                <a:defRPr sz="1600">
                  <a:solidFill>
                    <a:schemeClr val="tx1">
                      <a:lumMod val="75000"/>
                      <a:lumOff val="25000"/>
                    </a:schemeClr>
                  </a:solidFill>
                  <a:latin typeface="字魂95号-手刻宋" panose="00000500000000000000" charset="-122"/>
                  <a:ea typeface="字魂95号-手刻宋" panose="00000500000000000000" charset="-122"/>
                </a:defRPr>
              </a:lvl1pPr>
              <a:lvl2pPr marL="742950" indent="-285750">
                <a:defRPr>
                  <a:latin typeface="Calibri" panose="020F0502020204030204" charset="0"/>
                  <a:ea typeface="宋体" panose="02010600030101010101" pitchFamily="2" charset="-122"/>
                </a:defRPr>
              </a:lvl2pPr>
              <a:lvl3pPr marL="1143000" indent="-228600">
                <a:defRPr>
                  <a:latin typeface="Calibri" panose="020F0502020204030204" charset="0"/>
                  <a:ea typeface="宋体" panose="02010600030101010101" pitchFamily="2" charset="-122"/>
                </a:defRPr>
              </a:lvl3pPr>
              <a:lvl4pPr marL="1600200" indent="-228600">
                <a:defRPr>
                  <a:latin typeface="Calibri" panose="020F0502020204030204" charset="0"/>
                  <a:ea typeface="宋体" panose="02010600030101010101" pitchFamily="2" charset="-122"/>
                </a:defRPr>
              </a:lvl4pPr>
              <a:lvl5pPr marL="2057400" indent="-228600">
                <a:defRPr>
                  <a:latin typeface="Calibri" panose="020F0502020204030204" charset="0"/>
                  <a:ea typeface="宋体" panose="02010600030101010101" pitchFamily="2" charset="-122"/>
                </a:defRPr>
              </a:lvl5pPr>
              <a:lvl6pPr marL="2514600" indent="-228600" eaLnBrk="0" fontAlgn="base" hangingPunct="0">
                <a:spcBef>
                  <a:spcPct val="0"/>
                </a:spcBef>
                <a:spcAft>
                  <a:spcPct val="0"/>
                </a:spcAft>
                <a:defRPr>
                  <a:latin typeface="Calibri" panose="020F0502020204030204" charset="0"/>
                  <a:ea typeface="宋体" panose="02010600030101010101" pitchFamily="2" charset="-122"/>
                </a:defRPr>
              </a:lvl6pPr>
              <a:lvl7pPr marL="2971800" indent="-228600" eaLnBrk="0" fontAlgn="base" hangingPunct="0">
                <a:spcBef>
                  <a:spcPct val="0"/>
                </a:spcBef>
                <a:spcAft>
                  <a:spcPct val="0"/>
                </a:spcAft>
                <a:defRPr>
                  <a:latin typeface="Calibri" panose="020F0502020204030204" charset="0"/>
                  <a:ea typeface="宋体" panose="02010600030101010101" pitchFamily="2" charset="-122"/>
                </a:defRPr>
              </a:lvl7pPr>
              <a:lvl8pPr marL="3429000" indent="-228600" eaLnBrk="0" fontAlgn="base" hangingPunct="0">
                <a:spcBef>
                  <a:spcPct val="0"/>
                </a:spcBef>
                <a:spcAft>
                  <a:spcPct val="0"/>
                </a:spcAft>
                <a:defRPr>
                  <a:latin typeface="Calibri" panose="020F0502020204030204" charset="0"/>
                  <a:ea typeface="宋体" panose="02010600030101010101" pitchFamily="2" charset="-122"/>
                </a:defRPr>
              </a:lvl8pPr>
              <a:lvl9pPr marL="3886200" indent="-228600" eaLnBrk="0" fontAlgn="base" hangingPunct="0">
                <a:spcBef>
                  <a:spcPct val="0"/>
                </a:spcBef>
                <a:spcAft>
                  <a:spcPct val="0"/>
                </a:spcAft>
                <a:defRPr>
                  <a:latin typeface="Calibri" panose="020F0502020204030204" charset="0"/>
                  <a:ea typeface="宋体" panose="02010600030101010101" pitchFamily="2" charset="-122"/>
                </a:defRPr>
              </a:lvl9pPr>
            </a:lstStyle>
            <a:p>
              <a:pPr>
                <a:lnSpc>
                  <a:spcPct val="100000"/>
                </a:lnSpc>
              </a:pPr>
              <a:r>
                <a:rPr lang="vi-VN" sz="3200" dirty="0">
                  <a:solidFill>
                    <a:schemeClr val="tx1"/>
                  </a:solidFill>
                  <a:effectLst/>
                  <a:latin typeface="Times New Roman" panose="02020603050405020304" pitchFamily="18" charset="0"/>
                  <a:ea typeface="Times New Roman" panose="02020603050405020304" pitchFamily="18" charset="0"/>
                </a:rPr>
                <a:t>Tính chất chuẩn mực về nghệ thuật (quy định về thể loại; hệ thống ngôn từ tao nhã; hình ảnh ước lệ tượng trưng; sử dụng điển tích, điển cố,…) đặc biệt rõ nét trong tác phẩm này.</a:t>
              </a:r>
              <a:endParaRPr lang="en-SG" sz="6000" kern="100" dirty="0">
                <a:solidFill>
                  <a:schemeClr val="tx1"/>
                </a:solidFill>
                <a:effectLst/>
                <a:latin typeface="Calibri Light" panose="020F0302020204030204" pitchFamily="34" charset="0"/>
                <a:ea typeface="Calibri" panose="020F0502020204030204" pitchFamily="34" charset="0"/>
                <a:cs typeface="Calibri Light" panose="020F0302020204030204" pitchFamily="34" charset="0"/>
              </a:endParaRPr>
            </a:p>
          </p:txBody>
        </p:sp>
        <p:sp>
          <p:nvSpPr>
            <p:cNvPr id="9" name="文本框 24">
              <a:extLst>
                <a:ext uri="{FF2B5EF4-FFF2-40B4-BE49-F238E27FC236}">
                  <a16:creationId xmlns:a16="http://schemas.microsoft.com/office/drawing/2014/main" id="{D4E1C3C8-79DE-13CF-781C-328BD943C5DA}"/>
                </a:ext>
              </a:extLst>
            </p:cNvPr>
            <p:cNvSpPr txBox="1"/>
            <p:nvPr/>
          </p:nvSpPr>
          <p:spPr>
            <a:xfrm>
              <a:off x="4001601" y="2785328"/>
              <a:ext cx="1358900" cy="584775"/>
            </a:xfrm>
            <a:prstGeom prst="rect">
              <a:avLst/>
            </a:prstGeom>
            <a:noFill/>
          </p:spPr>
          <p:txBody>
            <a:bodyPr wrap="square">
              <a:spAutoFit/>
            </a:bodyPr>
            <a:lstStyle/>
            <a:p>
              <a:pPr algn="ctr">
                <a:defRPr/>
              </a:pPr>
              <a:r>
                <a:rPr lang="vi-VN" altLang="zh-CN" sz="3200" dirty="0">
                  <a:solidFill>
                    <a:srgbClr val="264E4E"/>
                  </a:solidFill>
                  <a:latin typeface="Times New Roman" panose="02020603050405020304" pitchFamily="18" charset="0"/>
                  <a:ea typeface="微软雅黑"/>
                  <a:cs typeface="Times New Roman" panose="02020603050405020304" pitchFamily="18" charset="0"/>
                  <a:sym typeface="+mn-lt"/>
                </a:rPr>
                <a:t>02</a:t>
              </a:r>
              <a:endParaRPr lang="zh-CN" altLang="en-US" sz="3200" dirty="0">
                <a:solidFill>
                  <a:srgbClr val="264E4E"/>
                </a:solidFill>
                <a:latin typeface="Times New Roman" panose="02020603050405020304" pitchFamily="18" charset="0"/>
                <a:ea typeface="微软雅黑"/>
                <a:cs typeface="Times New Roman" panose="02020603050405020304" pitchFamily="18" charset="0"/>
                <a:sym typeface="+mn-lt"/>
              </a:endParaRPr>
            </a:p>
          </p:txBody>
        </p:sp>
      </p:grpSp>
      <p:pic>
        <p:nvPicPr>
          <p:cNvPr id="13" name="Picture 12" descr="A painting of a building and cranes&#10;&#10;Description automatically generated">
            <a:extLst>
              <a:ext uri="{FF2B5EF4-FFF2-40B4-BE49-F238E27FC236}">
                <a16:creationId xmlns:a16="http://schemas.microsoft.com/office/drawing/2014/main" id="{1CCEA601-B6DD-3F38-156D-B50F9D63A766}"/>
              </a:ext>
            </a:extLst>
          </p:cNvPr>
          <p:cNvPicPr>
            <a:picLocks noChangeAspect="1"/>
          </p:cNvPicPr>
          <p:nvPr/>
        </p:nvPicPr>
        <p:blipFill>
          <a:blip r:embed="rId11">
            <a:extLst>
              <a:ext uri="{28A0092B-C50C-407E-A947-70E740481C1C}">
                <a14:useLocalDpi xmlns:a14="http://schemas.microsoft.com/office/drawing/2010/main" val="0"/>
              </a:ext>
            </a:extLst>
          </a:blip>
          <a:stretch>
            <a:fillRect/>
          </a:stretch>
        </p:blipFill>
        <p:spPr>
          <a:xfrm>
            <a:off x="3588498" y="2291715"/>
            <a:ext cx="4772025" cy="4743450"/>
          </a:xfrm>
          <a:prstGeom prst="rect">
            <a:avLst/>
          </a:prstGeom>
        </p:spPr>
      </p:pic>
    </p:spTree>
    <p:custDataLst>
      <p:tags r:id="rId1"/>
    </p:custDataLst>
    <p:extLst>
      <p:ext uri="{BB962C8B-B14F-4D97-AF65-F5344CB8AC3E}">
        <p14:creationId xmlns:p14="http://schemas.microsoft.com/office/powerpoint/2010/main" val="311387734"/>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p:tgtEl>
                                          <p:spTgt spid="2"/>
                                        </p:tgtEl>
                                        <p:attrNameLst>
                                          <p:attrName>ppt_y</p:attrName>
                                        </p:attrNameLst>
                                      </p:cBhvr>
                                      <p:tavLst>
                                        <p:tav tm="0">
                                          <p:val>
                                            <p:strVal val="#ppt_y+#ppt_h*1.125000"/>
                                          </p:val>
                                        </p:tav>
                                        <p:tav tm="100000">
                                          <p:val>
                                            <p:strVal val="#ppt_y"/>
                                          </p:val>
                                        </p:tav>
                                      </p:tavLst>
                                    </p:anim>
                                    <p:animEffect transition="in" filter="wipe(up)">
                                      <p:cBhvr>
                                        <p:cTn id="8" dur="500"/>
                                        <p:tgtEl>
                                          <p:spTgt spid="2"/>
                                        </p:tgtEl>
                                      </p:cBhvr>
                                    </p:animEffect>
                                  </p:childTnLst>
                                </p:cTn>
                              </p:par>
                            </p:childTnLst>
                          </p:cTn>
                        </p:par>
                      </p:childTnLst>
                    </p:cTn>
                  </p:par>
                  <p:par>
                    <p:cTn id="9" fill="hold">
                      <p:stCondLst>
                        <p:cond delay="indefinite"/>
                      </p:stCondLst>
                      <p:childTnLst>
                        <p:par>
                          <p:cTn id="10" fill="hold">
                            <p:stCondLst>
                              <p:cond delay="0"/>
                            </p:stCondLst>
                            <p:childTnLst>
                              <p:par>
                                <p:cTn id="11" presetID="12" presetClass="entr" presetSubtype="1"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p:tgtEl>
                                          <p:spTgt spid="6"/>
                                        </p:tgtEl>
                                        <p:attrNameLst>
                                          <p:attrName>ppt_y</p:attrName>
                                        </p:attrNameLst>
                                      </p:cBhvr>
                                      <p:tavLst>
                                        <p:tav tm="0">
                                          <p:val>
                                            <p:strVal val="#ppt_y-#ppt_h*1.125000"/>
                                          </p:val>
                                        </p:tav>
                                        <p:tav tm="100000">
                                          <p:val>
                                            <p:strVal val="#ppt_y"/>
                                          </p:val>
                                        </p:tav>
                                      </p:tavLst>
                                    </p:anim>
                                    <p:animEffect transition="in" filter="wipe(down)">
                                      <p:cBhvr>
                                        <p:cTn id="1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 name="图片 35">
            <a:extLst>
              <a:ext uri="{FF2B5EF4-FFF2-40B4-BE49-F238E27FC236}">
                <a16:creationId xmlns:a16="http://schemas.microsoft.com/office/drawing/2014/main" id="{E5072BEC-2D29-3CDD-1655-645CD866414A}"/>
              </a:ext>
            </a:extLst>
          </p:cNvPr>
          <p:cNvPicPr>
            <a:picLocks noChangeAspect="1"/>
          </p:cNvPicPr>
          <p:nvPr/>
        </p:nvPicPr>
        <p:blipFill>
          <a:blip r:embed="rId4" cstate="hqprint">
            <a:extLst>
              <a:ext uri="{28A0092B-C50C-407E-A947-70E740481C1C}">
                <a14:useLocalDpi xmlns:a14="http://schemas.microsoft.com/office/drawing/2010/main" val="0"/>
              </a:ext>
            </a:extLst>
          </a:blip>
          <a:srcRect l="26589" t="-2052" b="-1"/>
          <a:stretch>
            <a:fillRect/>
          </a:stretch>
        </p:blipFill>
        <p:spPr>
          <a:xfrm flipH="1">
            <a:off x="5882492" y="1849460"/>
            <a:ext cx="3229581" cy="650815"/>
          </a:xfrm>
          <a:prstGeom prst="rect">
            <a:avLst/>
          </a:prstGeom>
        </p:spPr>
      </p:pic>
      <p:pic>
        <p:nvPicPr>
          <p:cNvPr id="8" name="图片 35">
            <a:extLst>
              <a:ext uri="{FF2B5EF4-FFF2-40B4-BE49-F238E27FC236}">
                <a16:creationId xmlns:a16="http://schemas.microsoft.com/office/drawing/2014/main" id="{73D68CB5-5BC3-7AEC-E04F-F3FEAF28A9EA}"/>
              </a:ext>
            </a:extLst>
          </p:cNvPr>
          <p:cNvPicPr>
            <a:picLocks noChangeAspect="1"/>
          </p:cNvPicPr>
          <p:nvPr/>
        </p:nvPicPr>
        <p:blipFill>
          <a:blip r:embed="rId4" cstate="hqprint">
            <a:extLst>
              <a:ext uri="{28A0092B-C50C-407E-A947-70E740481C1C}">
                <a14:useLocalDpi xmlns:a14="http://schemas.microsoft.com/office/drawing/2010/main" val="0"/>
              </a:ext>
            </a:extLst>
          </a:blip>
          <a:srcRect l="26589" t="-2052" b="-1"/>
          <a:stretch>
            <a:fillRect/>
          </a:stretch>
        </p:blipFill>
        <p:spPr>
          <a:xfrm flipH="1">
            <a:off x="9003214" y="656187"/>
            <a:ext cx="3229581" cy="650815"/>
          </a:xfrm>
          <a:prstGeom prst="rect">
            <a:avLst/>
          </a:prstGeom>
        </p:spPr>
      </p:pic>
      <p:grpSp>
        <p:nvGrpSpPr>
          <p:cNvPr id="13" name="Group 12">
            <a:extLst>
              <a:ext uri="{FF2B5EF4-FFF2-40B4-BE49-F238E27FC236}">
                <a16:creationId xmlns:a16="http://schemas.microsoft.com/office/drawing/2014/main" id="{5800C9A6-8339-42A8-A403-706EC5973498}"/>
              </a:ext>
            </a:extLst>
          </p:cNvPr>
          <p:cNvGrpSpPr/>
          <p:nvPr/>
        </p:nvGrpSpPr>
        <p:grpSpPr>
          <a:xfrm>
            <a:off x="0" y="72154"/>
            <a:ext cx="13344305" cy="6858000"/>
            <a:chOff x="0" y="72154"/>
            <a:chExt cx="13344305" cy="6858000"/>
          </a:xfrm>
        </p:grpSpPr>
        <p:pic>
          <p:nvPicPr>
            <p:cNvPr id="16" name="图片 2">
              <a:extLst>
                <a:ext uri="{FF2B5EF4-FFF2-40B4-BE49-F238E27FC236}">
                  <a16:creationId xmlns:a16="http://schemas.microsoft.com/office/drawing/2014/main" id="{E628CFA6-C80B-4318-889B-EDA5AEF6B9A3}"/>
                </a:ext>
              </a:extLst>
            </p:cNvPr>
            <p:cNvPicPr>
              <a:picLocks noChangeAspect="1"/>
            </p:cNvPicPr>
            <p:nvPr/>
          </p:nvPicPr>
          <p:blipFill>
            <a:blip r:embed="rId5">
              <a:extLst>
                <a:ext uri="{28A0092B-C50C-407E-A947-70E740481C1C}">
                  <a14:useLocalDpi xmlns:a14="http://schemas.microsoft.com/office/drawing/2010/main" val="0"/>
                </a:ext>
              </a:extLst>
            </a:blip>
            <a:srcRect l="1513" t="7503" r="1664" b="13285"/>
            <a:stretch>
              <a:fillRect/>
            </a:stretch>
          </p:blipFill>
          <p:spPr>
            <a:xfrm>
              <a:off x="0" y="358656"/>
              <a:ext cx="12192000" cy="5841759"/>
            </a:xfrm>
            <a:prstGeom prst="rect">
              <a:avLst/>
            </a:prstGeom>
            <a:ln w="180975">
              <a:solidFill>
                <a:srgbClr val="B27B4F"/>
              </a:solidFill>
            </a:ln>
          </p:spPr>
        </p:pic>
        <p:pic>
          <p:nvPicPr>
            <p:cNvPr id="18" name="图片 35">
              <a:extLst>
                <a:ext uri="{FF2B5EF4-FFF2-40B4-BE49-F238E27FC236}">
                  <a16:creationId xmlns:a16="http://schemas.microsoft.com/office/drawing/2014/main" id="{44012989-3533-49BB-AF4C-F7001D6E6AA9}"/>
                </a:ext>
              </a:extLst>
            </p:cNvPr>
            <p:cNvPicPr>
              <a:picLocks noChangeAspect="1"/>
            </p:cNvPicPr>
            <p:nvPr/>
          </p:nvPicPr>
          <p:blipFill>
            <a:blip r:embed="rId4" cstate="hqprint">
              <a:extLst>
                <a:ext uri="{28A0092B-C50C-407E-A947-70E740481C1C}">
                  <a14:useLocalDpi xmlns:a14="http://schemas.microsoft.com/office/drawing/2010/main" val="0"/>
                </a:ext>
              </a:extLst>
            </a:blip>
            <a:srcRect l="26589" t="-2052" b="-1"/>
            <a:stretch>
              <a:fillRect/>
            </a:stretch>
          </p:blipFill>
          <p:spPr>
            <a:xfrm flipH="1">
              <a:off x="5882492" y="1849460"/>
              <a:ext cx="3229581" cy="650815"/>
            </a:xfrm>
            <a:prstGeom prst="rect">
              <a:avLst/>
            </a:prstGeom>
          </p:spPr>
        </p:pic>
        <p:pic>
          <p:nvPicPr>
            <p:cNvPr id="19" name="图片 31">
              <a:extLst>
                <a:ext uri="{FF2B5EF4-FFF2-40B4-BE49-F238E27FC236}">
                  <a16:creationId xmlns:a16="http://schemas.microsoft.com/office/drawing/2014/main" id="{B9FA1EA2-D29F-4F2B-B69E-D8A18ACB6662}"/>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a:off x="4542015" y="3146825"/>
              <a:ext cx="7676160" cy="3080243"/>
            </a:xfrm>
            <a:prstGeom prst="rect">
              <a:avLst/>
            </a:prstGeom>
          </p:spPr>
        </p:pic>
        <p:pic>
          <p:nvPicPr>
            <p:cNvPr id="20" name="Picture 19" descr="A building with a black background&#10;&#10;Description automatically generated">
              <a:extLst>
                <a:ext uri="{FF2B5EF4-FFF2-40B4-BE49-F238E27FC236}">
                  <a16:creationId xmlns:a16="http://schemas.microsoft.com/office/drawing/2014/main" id="{7F4E13F6-4C81-4E29-8D05-FAC83FDA9337}"/>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486305" y="72154"/>
              <a:ext cx="6858000" cy="6858000"/>
            </a:xfrm>
            <a:prstGeom prst="rect">
              <a:avLst/>
            </a:prstGeom>
          </p:spPr>
        </p:pic>
        <p:pic>
          <p:nvPicPr>
            <p:cNvPr id="21" name="图片 35">
              <a:extLst>
                <a:ext uri="{FF2B5EF4-FFF2-40B4-BE49-F238E27FC236}">
                  <a16:creationId xmlns:a16="http://schemas.microsoft.com/office/drawing/2014/main" id="{535C7D97-1043-40D8-B241-9C02DBAA9C40}"/>
                </a:ext>
              </a:extLst>
            </p:cNvPr>
            <p:cNvPicPr>
              <a:picLocks noChangeAspect="1"/>
            </p:cNvPicPr>
            <p:nvPr/>
          </p:nvPicPr>
          <p:blipFill>
            <a:blip r:embed="rId4" cstate="hqprint">
              <a:extLst>
                <a:ext uri="{28A0092B-C50C-407E-A947-70E740481C1C}">
                  <a14:useLocalDpi xmlns:a14="http://schemas.microsoft.com/office/drawing/2010/main" val="0"/>
                </a:ext>
              </a:extLst>
            </a:blip>
            <a:srcRect l="26589" t="-2052" b="-1"/>
            <a:stretch>
              <a:fillRect/>
            </a:stretch>
          </p:blipFill>
          <p:spPr>
            <a:xfrm flipH="1">
              <a:off x="9003214" y="656187"/>
              <a:ext cx="3229581" cy="650815"/>
            </a:xfrm>
            <a:prstGeom prst="rect">
              <a:avLst/>
            </a:prstGeom>
          </p:spPr>
        </p:pic>
        <p:pic>
          <p:nvPicPr>
            <p:cNvPr id="23" name="图片 28">
              <a:extLst>
                <a:ext uri="{FF2B5EF4-FFF2-40B4-BE49-F238E27FC236}">
                  <a16:creationId xmlns:a16="http://schemas.microsoft.com/office/drawing/2014/main" id="{83D133E7-92EE-4E8D-A9B9-DD06E9F1BBC0}"/>
                </a:ext>
              </a:extLst>
            </p:cNvPr>
            <p:cNvPicPr>
              <a:picLocks noChangeAspect="1"/>
            </p:cNvPicPr>
            <p:nvPr/>
          </p:nvPicPr>
          <p:blipFill rotWithShape="1">
            <a:blip r:embed="rId8" cstate="hqprint">
              <a:extLst>
                <a:ext uri="{28A0092B-C50C-407E-A947-70E740481C1C}">
                  <a14:useLocalDpi xmlns:a14="http://schemas.microsoft.com/office/drawing/2010/main" val="0"/>
                </a:ext>
              </a:extLst>
            </a:blip>
            <a:srcRect l="44445" t="22329" b="19483"/>
            <a:stretch/>
          </p:blipFill>
          <p:spPr>
            <a:xfrm flipH="1">
              <a:off x="5978859" y="4753655"/>
              <a:ext cx="2649734" cy="1561825"/>
            </a:xfrm>
            <a:prstGeom prst="rect">
              <a:avLst/>
            </a:prstGeom>
          </p:spPr>
        </p:pic>
        <p:pic>
          <p:nvPicPr>
            <p:cNvPr id="24" name="图片 33">
              <a:extLst>
                <a:ext uri="{FF2B5EF4-FFF2-40B4-BE49-F238E27FC236}">
                  <a16:creationId xmlns:a16="http://schemas.microsoft.com/office/drawing/2014/main" id="{9354C919-AFA1-4BA6-9329-9FD2408BA8FA}"/>
                </a:ext>
              </a:extLst>
            </p:cNvPr>
            <p:cNvPicPr>
              <a:picLocks noChangeAspect="1"/>
            </p:cNvPicPr>
            <p:nvPr/>
          </p:nvPicPr>
          <p:blipFill>
            <a:blip r:embed="rId9" cstate="hqprint">
              <a:extLst>
                <a:ext uri="{28A0092B-C50C-407E-A947-70E740481C1C}">
                  <a14:useLocalDpi xmlns:a14="http://schemas.microsoft.com/office/drawing/2010/main" val="0"/>
                </a:ext>
              </a:extLst>
            </a:blip>
            <a:srcRect l="26589" t="-2052" b="-1"/>
            <a:stretch>
              <a:fillRect/>
            </a:stretch>
          </p:blipFill>
          <p:spPr>
            <a:xfrm flipH="1">
              <a:off x="5065185" y="5965378"/>
              <a:ext cx="2649735" cy="533966"/>
            </a:xfrm>
            <a:prstGeom prst="rect">
              <a:avLst/>
            </a:prstGeom>
          </p:spPr>
        </p:pic>
        <p:pic>
          <p:nvPicPr>
            <p:cNvPr id="25" name="图片 7" descr="6">
              <a:extLst>
                <a:ext uri="{FF2B5EF4-FFF2-40B4-BE49-F238E27FC236}">
                  <a16:creationId xmlns:a16="http://schemas.microsoft.com/office/drawing/2014/main" id="{3E8DDFF6-26AA-4D8D-B7CD-6804ACF6888A}"/>
                </a:ext>
              </a:extLst>
            </p:cNvPr>
            <p:cNvPicPr>
              <a:picLocks noChangeAspect="1"/>
            </p:cNvPicPr>
            <p:nvPr/>
          </p:nvPicPr>
          <p:blipFill rotWithShape="1">
            <a:blip r:embed="rId10"/>
            <a:srcRect t="109" r="23384" b="29704"/>
            <a:stretch/>
          </p:blipFill>
          <p:spPr>
            <a:xfrm flipH="1">
              <a:off x="6003020" y="1450469"/>
              <a:ext cx="6209378" cy="3199708"/>
            </a:xfrm>
            <a:prstGeom prst="rect">
              <a:avLst/>
            </a:prstGeom>
          </p:spPr>
        </p:pic>
        <p:pic>
          <p:nvPicPr>
            <p:cNvPr id="26" name="图片 7" descr="6">
              <a:extLst>
                <a:ext uri="{FF2B5EF4-FFF2-40B4-BE49-F238E27FC236}">
                  <a16:creationId xmlns:a16="http://schemas.microsoft.com/office/drawing/2014/main" id="{0D8BF935-18EA-49ED-8DB3-620ADB75A6FC}"/>
                </a:ext>
              </a:extLst>
            </p:cNvPr>
            <p:cNvPicPr>
              <a:picLocks noChangeAspect="1"/>
            </p:cNvPicPr>
            <p:nvPr/>
          </p:nvPicPr>
          <p:blipFill rotWithShape="1">
            <a:blip r:embed="rId10"/>
            <a:srcRect l="81184" t="20635" r="-4844" b="29704"/>
            <a:stretch/>
          </p:blipFill>
          <p:spPr>
            <a:xfrm flipH="1">
              <a:off x="6937885" y="1997197"/>
              <a:ext cx="1917570" cy="2263927"/>
            </a:xfrm>
            <a:prstGeom prst="rect">
              <a:avLst/>
            </a:prstGeom>
          </p:spPr>
        </p:pic>
        <p:pic>
          <p:nvPicPr>
            <p:cNvPr id="27" name="图片 27">
              <a:extLst>
                <a:ext uri="{FF2B5EF4-FFF2-40B4-BE49-F238E27FC236}">
                  <a16:creationId xmlns:a16="http://schemas.microsoft.com/office/drawing/2014/main" id="{E134CCEC-905A-47A9-9C2F-CE395011A760}"/>
                </a:ext>
              </a:extLst>
            </p:cNvPr>
            <p:cNvPicPr>
              <a:picLocks noChangeAspect="1"/>
            </p:cNvPicPr>
            <p:nvPr/>
          </p:nvPicPr>
          <p:blipFill>
            <a:blip r:embed="rId11" cstate="hqprint">
              <a:extLst>
                <a:ext uri="{28A0092B-C50C-407E-A947-70E740481C1C}">
                  <a14:useLocalDpi xmlns:a14="http://schemas.microsoft.com/office/drawing/2010/main" val="0"/>
                </a:ext>
              </a:extLst>
            </a:blip>
            <a:stretch>
              <a:fillRect/>
            </a:stretch>
          </p:blipFill>
          <p:spPr>
            <a:xfrm>
              <a:off x="40795" y="4484393"/>
              <a:ext cx="12192000" cy="2392461"/>
            </a:xfrm>
            <a:prstGeom prst="rect">
              <a:avLst/>
            </a:prstGeom>
          </p:spPr>
        </p:pic>
        <p:pic>
          <p:nvPicPr>
            <p:cNvPr id="29" name="图片 20">
              <a:extLst>
                <a:ext uri="{FF2B5EF4-FFF2-40B4-BE49-F238E27FC236}">
                  <a16:creationId xmlns:a16="http://schemas.microsoft.com/office/drawing/2014/main" id="{ECE9F14E-94C9-4493-A356-7051DC9C3CE8}"/>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flipH="1">
              <a:off x="6497651" y="5979678"/>
              <a:ext cx="2850113" cy="413150"/>
            </a:xfrm>
            <a:prstGeom prst="rect">
              <a:avLst/>
            </a:prstGeom>
          </p:spPr>
        </p:pic>
        <p:pic>
          <p:nvPicPr>
            <p:cNvPr id="30" name="图片 38" descr="582ed5f479338">
              <a:extLst>
                <a:ext uri="{FF2B5EF4-FFF2-40B4-BE49-F238E27FC236}">
                  <a16:creationId xmlns:a16="http://schemas.microsoft.com/office/drawing/2014/main" id="{054408A6-9964-41F0-A40D-B7D2AB9536CB}"/>
                </a:ext>
              </a:extLst>
            </p:cNvPr>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a:xfrm flipH="1">
              <a:off x="372041" y="818206"/>
              <a:ext cx="2042104" cy="832774"/>
            </a:xfrm>
            <a:prstGeom prst="rect">
              <a:avLst/>
            </a:prstGeom>
          </p:spPr>
        </p:pic>
      </p:grpSp>
      <p:pic>
        <p:nvPicPr>
          <p:cNvPr id="14" name="图片 28">
            <a:extLst>
              <a:ext uri="{FF2B5EF4-FFF2-40B4-BE49-F238E27FC236}">
                <a16:creationId xmlns:a16="http://schemas.microsoft.com/office/drawing/2014/main" id="{ADC6EC46-3119-E09E-9142-325931D310DE}"/>
              </a:ext>
            </a:extLst>
          </p:cNvPr>
          <p:cNvPicPr>
            <a:picLocks noChangeAspect="1"/>
          </p:cNvPicPr>
          <p:nvPr/>
        </p:nvPicPr>
        <p:blipFill rotWithShape="1">
          <a:blip r:embed="rId8" cstate="hqprint">
            <a:extLst>
              <a:ext uri="{28A0092B-C50C-407E-A947-70E740481C1C}">
                <a14:useLocalDpi xmlns:a14="http://schemas.microsoft.com/office/drawing/2010/main" val="0"/>
              </a:ext>
            </a:extLst>
          </a:blip>
          <a:srcRect l="44445" t="22329" b="19483"/>
          <a:stretch/>
        </p:blipFill>
        <p:spPr>
          <a:xfrm flipH="1">
            <a:off x="5978859" y="4753655"/>
            <a:ext cx="2649734" cy="1561825"/>
          </a:xfrm>
          <a:prstGeom prst="rect">
            <a:avLst/>
          </a:prstGeom>
        </p:spPr>
      </p:pic>
      <p:pic>
        <p:nvPicPr>
          <p:cNvPr id="17" name="图片 33">
            <a:extLst>
              <a:ext uri="{FF2B5EF4-FFF2-40B4-BE49-F238E27FC236}">
                <a16:creationId xmlns:a16="http://schemas.microsoft.com/office/drawing/2014/main" id="{194AB2B3-6482-61F3-9EB2-3E715D7827AA}"/>
              </a:ext>
            </a:extLst>
          </p:cNvPr>
          <p:cNvPicPr>
            <a:picLocks noChangeAspect="1"/>
          </p:cNvPicPr>
          <p:nvPr/>
        </p:nvPicPr>
        <p:blipFill>
          <a:blip r:embed="rId9" cstate="hqprint">
            <a:extLst>
              <a:ext uri="{28A0092B-C50C-407E-A947-70E740481C1C}">
                <a14:useLocalDpi xmlns:a14="http://schemas.microsoft.com/office/drawing/2010/main" val="0"/>
              </a:ext>
            </a:extLst>
          </a:blip>
          <a:srcRect l="26589" t="-2052" b="-1"/>
          <a:stretch>
            <a:fillRect/>
          </a:stretch>
        </p:blipFill>
        <p:spPr>
          <a:xfrm flipH="1">
            <a:off x="5065185" y="5965378"/>
            <a:ext cx="2649735" cy="533966"/>
          </a:xfrm>
          <a:prstGeom prst="rect">
            <a:avLst/>
          </a:prstGeom>
        </p:spPr>
      </p:pic>
      <p:pic>
        <p:nvPicPr>
          <p:cNvPr id="28" name="图片 27">
            <a:extLst>
              <a:ext uri="{FF2B5EF4-FFF2-40B4-BE49-F238E27FC236}">
                <a16:creationId xmlns:a16="http://schemas.microsoft.com/office/drawing/2014/main" id="{7F45E241-D55E-4F1B-A8E7-90429B8A6910}"/>
              </a:ext>
            </a:extLst>
          </p:cNvPr>
          <p:cNvPicPr>
            <a:picLocks noChangeAspect="1"/>
          </p:cNvPicPr>
          <p:nvPr/>
        </p:nvPicPr>
        <p:blipFill>
          <a:blip r:embed="rId11" cstate="hqprint">
            <a:extLst>
              <a:ext uri="{28A0092B-C50C-407E-A947-70E740481C1C}">
                <a14:useLocalDpi xmlns:a14="http://schemas.microsoft.com/office/drawing/2010/main" val="0"/>
              </a:ext>
            </a:extLst>
          </a:blip>
          <a:stretch>
            <a:fillRect/>
          </a:stretch>
        </p:blipFill>
        <p:spPr>
          <a:xfrm>
            <a:off x="40795" y="4484393"/>
            <a:ext cx="12192000" cy="2392461"/>
          </a:xfrm>
          <a:prstGeom prst="rect">
            <a:avLst/>
          </a:prstGeom>
        </p:spPr>
      </p:pic>
      <p:pic>
        <p:nvPicPr>
          <p:cNvPr id="15" name="图片 20">
            <a:extLst>
              <a:ext uri="{FF2B5EF4-FFF2-40B4-BE49-F238E27FC236}">
                <a16:creationId xmlns:a16="http://schemas.microsoft.com/office/drawing/2014/main" id="{0A7B574A-157D-C7AE-FE07-DFD0FC50F563}"/>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flipH="1">
            <a:off x="6497651" y="5979678"/>
            <a:ext cx="2850113" cy="413150"/>
          </a:xfrm>
          <a:prstGeom prst="rect">
            <a:avLst/>
          </a:prstGeom>
        </p:spPr>
      </p:pic>
      <p:pic>
        <p:nvPicPr>
          <p:cNvPr id="32" name="图片 22">
            <a:extLst>
              <a:ext uri="{FF2B5EF4-FFF2-40B4-BE49-F238E27FC236}">
                <a16:creationId xmlns:a16="http://schemas.microsoft.com/office/drawing/2014/main" id="{A4E3633F-24C7-D64C-5FFC-B5EF54B655E1}"/>
              </a:ext>
            </a:extLst>
          </p:cNvPr>
          <p:cNvPicPr>
            <a:picLocks noChangeAspect="1"/>
          </p:cNvPicPr>
          <p:nvPr/>
        </p:nvPicPr>
        <p:blipFill>
          <a:blip r:embed="rId14" cstate="hqprint">
            <a:extLst>
              <a:ext uri="{28A0092B-C50C-407E-A947-70E740481C1C}">
                <a14:useLocalDpi xmlns:a14="http://schemas.microsoft.com/office/drawing/2010/main" val="0"/>
              </a:ext>
            </a:extLst>
          </a:blip>
          <a:stretch>
            <a:fillRect/>
          </a:stretch>
        </p:blipFill>
        <p:spPr>
          <a:xfrm>
            <a:off x="2123595" y="619726"/>
            <a:ext cx="2069504" cy="1229734"/>
          </a:xfrm>
          <a:prstGeom prst="rect">
            <a:avLst/>
          </a:prstGeom>
        </p:spPr>
      </p:pic>
      <p:pic>
        <p:nvPicPr>
          <p:cNvPr id="50" name="图片 38" descr="582ed5f479338">
            <a:extLst>
              <a:ext uri="{FF2B5EF4-FFF2-40B4-BE49-F238E27FC236}">
                <a16:creationId xmlns:a16="http://schemas.microsoft.com/office/drawing/2014/main" id="{A5CD1BD6-FEA5-AF31-ADFB-70F23044F61F}"/>
              </a:ext>
            </a:extLst>
          </p:cNvPr>
          <p:cNvPicPr>
            <a:picLocks noChangeAspect="1"/>
          </p:cNvPicPr>
          <p:nvPr/>
        </p:nvPicPr>
        <p:blipFill>
          <a:blip r:embed="rId13" cstate="screen">
            <a:extLst>
              <a:ext uri="{28A0092B-C50C-407E-A947-70E740481C1C}">
                <a14:useLocalDpi xmlns:a14="http://schemas.microsoft.com/office/drawing/2010/main"/>
              </a:ext>
            </a:extLst>
          </a:blip>
          <a:srcRect/>
          <a:stretch>
            <a:fillRect/>
          </a:stretch>
        </p:blipFill>
        <p:spPr>
          <a:xfrm flipH="1">
            <a:off x="372041" y="818206"/>
            <a:ext cx="2042104" cy="832774"/>
          </a:xfrm>
          <a:prstGeom prst="rect">
            <a:avLst/>
          </a:prstGeom>
        </p:spPr>
      </p:pic>
      <p:sp>
        <p:nvSpPr>
          <p:cNvPr id="51" name="TextBox 9">
            <a:extLst>
              <a:ext uri="{FF2B5EF4-FFF2-40B4-BE49-F238E27FC236}">
                <a16:creationId xmlns:a16="http://schemas.microsoft.com/office/drawing/2014/main" id="{FDA1754A-B5E8-F714-540A-0F5989F40884}"/>
              </a:ext>
            </a:extLst>
          </p:cNvPr>
          <p:cNvSpPr txBox="1"/>
          <p:nvPr/>
        </p:nvSpPr>
        <p:spPr>
          <a:xfrm>
            <a:off x="385984" y="2072729"/>
            <a:ext cx="5425771" cy="7094250"/>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5400" b="1" i="1" dirty="0">
                <a:latin typeface="+mj-lt"/>
              </a:rPr>
              <a:t>Sắp xếp một số tác phẩm thơ theo tiến trình lịch sử văn học</a:t>
            </a:r>
            <a:endParaRPr lang="en-SG" sz="5400" dirty="0">
              <a:latin typeface="+mj-lt"/>
            </a:endParaRPr>
          </a:p>
          <a:p>
            <a:pPr algn="ctr"/>
            <a:endParaRPr lang="en-SG" sz="23900" dirty="0">
              <a:latin typeface="+mj-lt"/>
            </a:endParaRPr>
          </a:p>
        </p:txBody>
      </p:sp>
      <p:sp>
        <p:nvSpPr>
          <p:cNvPr id="60" name="TextBox 9">
            <a:extLst>
              <a:ext uri="{FF2B5EF4-FFF2-40B4-BE49-F238E27FC236}">
                <a16:creationId xmlns:a16="http://schemas.microsoft.com/office/drawing/2014/main" id="{00E27BE2-FD80-45C6-1CCF-86A47C4799A9}"/>
              </a:ext>
            </a:extLst>
          </p:cNvPr>
          <p:cNvSpPr txBox="1"/>
          <p:nvPr/>
        </p:nvSpPr>
        <p:spPr>
          <a:xfrm>
            <a:off x="2109408" y="526021"/>
            <a:ext cx="2084544" cy="132343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sz="80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3</a:t>
            </a:r>
            <a:endParaRPr kumimoji="0" lang="en-SG" sz="8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Tree>
    <p:custDataLst>
      <p:tags r:id="rId1"/>
    </p:custDataLst>
    <p:extLst>
      <p:ext uri="{BB962C8B-B14F-4D97-AF65-F5344CB8AC3E}">
        <p14:creationId xmlns:p14="http://schemas.microsoft.com/office/powerpoint/2010/main" val="427858468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ppt_x"/>
                                          </p:val>
                                        </p:tav>
                                        <p:tav tm="100000">
                                          <p:val>
                                            <p:strVal val="#ppt_x"/>
                                          </p:val>
                                        </p:tav>
                                      </p:tavLst>
                                    </p:anim>
                                    <p:anim calcmode="lin" valueType="num">
                                      <p:cBhvr additive="base">
                                        <p:cTn id="8" dur="500" fill="hold"/>
                                        <p:tgtEl>
                                          <p:spTgt spid="3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0"/>
                                        </p:tgtEl>
                                        <p:attrNameLst>
                                          <p:attrName>style.visibility</p:attrName>
                                        </p:attrNameLst>
                                      </p:cBhvr>
                                      <p:to>
                                        <p:strVal val="visible"/>
                                      </p:to>
                                    </p:set>
                                    <p:anim calcmode="lin" valueType="num">
                                      <p:cBhvr additive="base">
                                        <p:cTn id="11" dur="500" fill="hold"/>
                                        <p:tgtEl>
                                          <p:spTgt spid="50"/>
                                        </p:tgtEl>
                                        <p:attrNameLst>
                                          <p:attrName>ppt_x</p:attrName>
                                        </p:attrNameLst>
                                      </p:cBhvr>
                                      <p:tavLst>
                                        <p:tav tm="0">
                                          <p:val>
                                            <p:strVal val="#ppt_x"/>
                                          </p:val>
                                        </p:tav>
                                        <p:tav tm="100000">
                                          <p:val>
                                            <p:strVal val="#ppt_x"/>
                                          </p:val>
                                        </p:tav>
                                      </p:tavLst>
                                    </p:anim>
                                    <p:anim calcmode="lin" valueType="num">
                                      <p:cBhvr additive="base">
                                        <p:cTn id="12" dur="500" fill="hold"/>
                                        <p:tgtEl>
                                          <p:spTgt spid="5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60"/>
                                        </p:tgtEl>
                                        <p:attrNameLst>
                                          <p:attrName>style.visibility</p:attrName>
                                        </p:attrNameLst>
                                      </p:cBhvr>
                                      <p:to>
                                        <p:strVal val="visible"/>
                                      </p:to>
                                    </p:set>
                                    <p:anim calcmode="lin" valueType="num">
                                      <p:cBhvr additive="base">
                                        <p:cTn id="15" dur="500" fill="hold"/>
                                        <p:tgtEl>
                                          <p:spTgt spid="60"/>
                                        </p:tgtEl>
                                        <p:attrNameLst>
                                          <p:attrName>ppt_x</p:attrName>
                                        </p:attrNameLst>
                                      </p:cBhvr>
                                      <p:tavLst>
                                        <p:tav tm="0">
                                          <p:val>
                                            <p:strVal val="#ppt_x"/>
                                          </p:val>
                                        </p:tav>
                                        <p:tav tm="100000">
                                          <p:val>
                                            <p:strVal val="#ppt_x"/>
                                          </p:val>
                                        </p:tav>
                                      </p:tavLst>
                                    </p:anim>
                                    <p:anim calcmode="lin" valueType="num">
                                      <p:cBhvr additive="base">
                                        <p:cTn id="16" dur="500" fill="hold"/>
                                        <p:tgtEl>
                                          <p:spTgt spid="60"/>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51"/>
                                        </p:tgtEl>
                                        <p:attrNameLst>
                                          <p:attrName>style.visibility</p:attrName>
                                        </p:attrNameLst>
                                      </p:cBhvr>
                                      <p:to>
                                        <p:strVal val="visible"/>
                                      </p:to>
                                    </p:set>
                                    <p:anim calcmode="lin" valueType="num">
                                      <p:cBhvr additive="base">
                                        <p:cTn id="19" dur="500" fill="hold"/>
                                        <p:tgtEl>
                                          <p:spTgt spid="51"/>
                                        </p:tgtEl>
                                        <p:attrNameLst>
                                          <p:attrName>ppt_x</p:attrName>
                                        </p:attrNameLst>
                                      </p:cBhvr>
                                      <p:tavLst>
                                        <p:tav tm="0">
                                          <p:val>
                                            <p:strVal val="#ppt_x"/>
                                          </p:val>
                                        </p:tav>
                                        <p:tav tm="100000">
                                          <p:val>
                                            <p:strVal val="#ppt_x"/>
                                          </p:val>
                                        </p:tav>
                                      </p:tavLst>
                                    </p:anim>
                                    <p:anim calcmode="lin" valueType="num">
                                      <p:cBhvr additive="base">
                                        <p:cTn id="20"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60"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5"/>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6087327" y="-3860665"/>
            <a:ext cx="846221" cy="8680889"/>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9602611" y="-14300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5"/>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2457506" y="115742"/>
            <a:ext cx="8393375" cy="568316"/>
          </a:xfrm>
          <a:prstGeom prst="rect">
            <a:avLst/>
          </a:prstGeom>
          <a:noFill/>
        </p:spPr>
        <p:txBody>
          <a:bodyPr vert="horz" wrap="square" rtlCol="0">
            <a:noAutofit/>
          </a:bodyPr>
          <a:lstStyle/>
          <a:p>
            <a:pPr algn="just">
              <a:lnSpc>
                <a:spcPct val="150000"/>
              </a:lnSpc>
              <a:spcAft>
                <a:spcPts val="800"/>
              </a:spcAft>
            </a:pPr>
            <a:r>
              <a:rPr lang="en-US" sz="2400" b="1" i="1" dirty="0">
                <a:solidFill>
                  <a:schemeClr val="bg1"/>
                </a:solidFill>
                <a:latin typeface="Times New Roman" panose="02020603050405020304" pitchFamily="18" charset="0"/>
                <a:ea typeface="Times New Roman" panose="02020603050405020304" pitchFamily="18" charset="0"/>
                <a:cs typeface="Times New Roman" panose="02020603050405020304" pitchFamily="18" charset="0"/>
              </a:rPr>
              <a:t>3. </a:t>
            </a:r>
            <a:r>
              <a:rPr lang="vi-VN" sz="2400" b="1" i="1"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Sắp xếp một số tác phẩm thơ theo tiến trình lịch sử văn học</a:t>
            </a:r>
            <a:endParaRPr lang="en-SG"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2" name="图片 4" descr="2">
            <a:extLst>
              <a:ext uri="{FF2B5EF4-FFF2-40B4-BE49-F238E27FC236}">
                <a16:creationId xmlns:a16="http://schemas.microsoft.com/office/drawing/2014/main" id="{EA288553-A33D-411F-0A2E-27255AF35886}"/>
              </a:ext>
            </a:extLst>
          </p:cNvPr>
          <p:cNvPicPr>
            <a:picLocks noChangeAspect="1" noChangeArrowheads="1"/>
          </p:cNvPicPr>
          <p:nvPr/>
        </p:nvPicPr>
        <p:blipFill>
          <a:blip r:embed="rId8">
            <a:extLst>
              <a:ext uri="{28A0092B-C50C-407E-A947-70E740481C1C}">
                <a14:useLocalDpi xmlns:a14="http://schemas.microsoft.com/office/drawing/2010/main"/>
              </a:ext>
            </a:extLst>
          </a:blip>
          <a:srcRect/>
          <a:stretch>
            <a:fillRect/>
          </a:stretch>
        </p:blipFill>
        <p:spPr bwMode="auto">
          <a:xfrm>
            <a:off x="4003569" y="-314131"/>
            <a:ext cx="8572375" cy="80751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内容占位符 2">
            <a:extLst>
              <a:ext uri="{FF2B5EF4-FFF2-40B4-BE49-F238E27FC236}">
                <a16:creationId xmlns:a16="http://schemas.microsoft.com/office/drawing/2014/main" id="{03BCF964-6ADF-8433-5351-8BF5D7D2DC3B}"/>
              </a:ext>
            </a:extLst>
          </p:cNvPr>
          <p:cNvSpPr txBox="1">
            <a:spLocks noChangeArrowheads="1"/>
          </p:cNvSpPr>
          <p:nvPr/>
        </p:nvSpPr>
        <p:spPr bwMode="auto">
          <a:xfrm>
            <a:off x="5531436" y="1938878"/>
            <a:ext cx="5516639" cy="1714103"/>
          </a:xfrm>
          <a:prstGeom prst="rect">
            <a:avLst/>
          </a:prstGeom>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28577" indent="-228577" algn="l" defTabSz="914309"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31" indent="-228577" algn="l" defTabSz="914309"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886" indent="-228577" algn="l" defTabSz="914309"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040"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194"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349"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503"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657"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5811" indent="-228577" algn="l" defTabSz="914309"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lgn="just"/>
            <a:r>
              <a:rPr lang="vi-VN" sz="4000">
                <a:latin typeface="+mj-lt"/>
              </a:rPr>
              <a:t>HS đọc lại mục </a:t>
            </a:r>
            <a:r>
              <a:rPr lang="vi-VN" sz="4000" i="1">
                <a:latin typeface="+mj-lt"/>
              </a:rPr>
              <a:t>Lịch sử/ tiến trình lịch sử văn học</a:t>
            </a:r>
            <a:r>
              <a:rPr lang="vi-VN" sz="4000">
                <a:latin typeface="+mj-lt"/>
              </a:rPr>
              <a:t> (SGK, tr.9), sau đó, trả lời Câu hỏi 6:</a:t>
            </a:r>
            <a:endParaRPr lang="en-SG" sz="4000">
              <a:latin typeface="+mj-lt"/>
            </a:endParaRPr>
          </a:p>
          <a:p>
            <a:pPr algn="just"/>
            <a:r>
              <a:rPr lang="vi-VN" sz="4000">
                <a:latin typeface="+mj-lt"/>
              </a:rPr>
              <a:t>Kẻ PHT số 7 vào vở và điền thông tin thích hợp </a:t>
            </a:r>
            <a:endParaRPr lang="en-SG" sz="4000">
              <a:latin typeface="+mj-lt"/>
            </a:endParaRPr>
          </a:p>
        </p:txBody>
      </p:sp>
      <p:sp>
        <p:nvSpPr>
          <p:cNvPr id="4" name="Freeform 2">
            <a:extLst>
              <a:ext uri="{FF2B5EF4-FFF2-40B4-BE49-F238E27FC236}">
                <a16:creationId xmlns:a16="http://schemas.microsoft.com/office/drawing/2014/main" id="{58B49697-BC69-1337-839A-DE101F1811E8}"/>
              </a:ext>
            </a:extLst>
          </p:cNvPr>
          <p:cNvSpPr/>
          <p:nvPr/>
        </p:nvSpPr>
        <p:spPr>
          <a:xfrm>
            <a:off x="875720" y="2610678"/>
            <a:ext cx="2569845" cy="4252388"/>
          </a:xfrm>
          <a:custGeom>
            <a:avLst/>
            <a:gdLst/>
            <a:ahLst/>
            <a:cxnLst/>
            <a:rect l="l" t="t" r="r" b="b"/>
            <a:pathLst>
              <a:path w="6613379" h="6954796">
                <a:moveTo>
                  <a:pt x="0" y="0"/>
                </a:moveTo>
                <a:lnTo>
                  <a:pt x="6613379" y="0"/>
                </a:lnTo>
                <a:lnTo>
                  <a:pt x="6613379" y="6954796"/>
                </a:lnTo>
                <a:lnTo>
                  <a:pt x="0" y="6954796"/>
                </a:lnTo>
                <a:lnTo>
                  <a:pt x="0" y="0"/>
                </a:lnTo>
                <a:close/>
              </a:path>
            </a:pathLst>
          </a:custGeom>
          <a:blipFill>
            <a:blip r:embed="rId9">
              <a:extLst>
                <a:ext uri="{96DAC541-7B7A-43D3-8B79-37D633B846F1}">
                  <asvg:svgBlip xmlns:asvg="http://schemas.microsoft.com/office/drawing/2016/SVG/main" r:embed="rId10"/>
                </a:ext>
              </a:extLst>
            </a:blip>
            <a:stretch>
              <a:fillRect t="3897" r="-104270" b="-28642"/>
            </a:stretch>
          </a:blipFill>
        </p:spPr>
        <p:txBody>
          <a:bodyPr/>
          <a:lstStyle/>
          <a:p>
            <a:endParaRPr lang="en-SG"/>
          </a:p>
        </p:txBody>
      </p:sp>
    </p:spTree>
    <p:custDataLst>
      <p:tags r:id="rId1"/>
    </p:custDataLst>
    <p:extLst>
      <p:ext uri="{BB962C8B-B14F-4D97-AF65-F5344CB8AC3E}">
        <p14:creationId xmlns:p14="http://schemas.microsoft.com/office/powerpoint/2010/main" val="116396065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nodeType="clickEffect">
                                  <p:stCondLst>
                                    <p:cond delay="0"/>
                                  </p:stCondLst>
                                  <p:childTnLst>
                                    <p:set>
                                      <p:cBhvr>
                                        <p:cTn id="13" dur="1" fill="hold">
                                          <p:stCondLst>
                                            <p:cond delay="0"/>
                                          </p:stCondLst>
                                        </p:cTn>
                                        <p:tgtEl>
                                          <p:spTgt spid="2"/>
                                        </p:tgtEl>
                                        <p:attrNameLst>
                                          <p:attrName>style.visibility</p:attrName>
                                        </p:attrNameLst>
                                      </p:cBhvr>
                                      <p:to>
                                        <p:strVal val="visible"/>
                                      </p:to>
                                    </p:set>
                                    <p:anim calcmode="lin" valueType="num">
                                      <p:cBhvr>
                                        <p:cTn id="14" dur="500" fill="hold"/>
                                        <p:tgtEl>
                                          <p:spTgt spid="2"/>
                                        </p:tgtEl>
                                        <p:attrNameLst>
                                          <p:attrName>ppt_w</p:attrName>
                                        </p:attrNameLst>
                                      </p:cBhvr>
                                      <p:tavLst>
                                        <p:tav tm="0">
                                          <p:val>
                                            <p:fltVal val="0"/>
                                          </p:val>
                                        </p:tav>
                                        <p:tav tm="100000">
                                          <p:val>
                                            <p:strVal val="#ppt_w"/>
                                          </p:val>
                                        </p:tav>
                                      </p:tavLst>
                                    </p:anim>
                                    <p:anim calcmode="lin" valueType="num">
                                      <p:cBhvr>
                                        <p:cTn id="15" dur="500" fill="hold"/>
                                        <p:tgtEl>
                                          <p:spTgt spid="2"/>
                                        </p:tgtEl>
                                        <p:attrNameLst>
                                          <p:attrName>ppt_h</p:attrName>
                                        </p:attrNameLst>
                                      </p:cBhvr>
                                      <p:tavLst>
                                        <p:tav tm="0">
                                          <p:val>
                                            <p:fltVal val="0"/>
                                          </p:val>
                                        </p:tav>
                                        <p:tav tm="100000">
                                          <p:val>
                                            <p:strVal val="#ppt_h"/>
                                          </p:val>
                                        </p:tav>
                                      </p:tavLst>
                                    </p:anim>
                                    <p:animEffect transition="in" filter="fade">
                                      <p:cBhvr>
                                        <p:cTn id="16" dur="500"/>
                                        <p:tgtEl>
                                          <p:spTgt spid="2"/>
                                        </p:tgtEl>
                                      </p:cBhvr>
                                    </p:animEffect>
                                  </p:childTnLst>
                                </p:cTn>
                              </p:par>
                            </p:childTnLst>
                          </p:cTn>
                        </p:par>
                      </p:childTnLst>
                    </p:cTn>
                  </p:par>
                  <p:par>
                    <p:cTn id="17" fill="hold">
                      <p:stCondLst>
                        <p:cond delay="indefinite"/>
                      </p:stCondLst>
                      <p:childTnLst>
                        <p:par>
                          <p:cTn id="18" fill="hold">
                            <p:stCondLst>
                              <p:cond delay="0"/>
                            </p:stCondLst>
                            <p:childTnLst>
                              <p:par>
                                <p:cTn id="19" presetID="41" presetClass="entr" presetSubtype="0" fill="hold" grpId="0" nodeType="clickEffect">
                                  <p:stCondLst>
                                    <p:cond delay="0"/>
                                  </p:stCondLst>
                                  <p:iterate type="lt">
                                    <p:tmPct val="10000"/>
                                  </p:iterate>
                                  <p:childTnLst>
                                    <p:set>
                                      <p:cBhvr>
                                        <p:cTn id="20" dur="1" fill="hold">
                                          <p:stCondLst>
                                            <p:cond delay="0"/>
                                          </p:stCondLst>
                                        </p:cTn>
                                        <p:tgtEl>
                                          <p:spTgt spid="3">
                                            <p:txEl>
                                              <p:pRg st="0" end="0"/>
                                            </p:txEl>
                                          </p:spTgt>
                                        </p:tgtEl>
                                        <p:attrNameLst>
                                          <p:attrName>style.visibility</p:attrName>
                                        </p:attrNameLst>
                                      </p:cBhvr>
                                      <p:to>
                                        <p:strVal val="visible"/>
                                      </p:to>
                                    </p:set>
                                    <p:anim calcmode="lin" valueType="num">
                                      <p:cBhvr>
                                        <p:cTn id="21" dur="500" fill="hold"/>
                                        <p:tgtEl>
                                          <p:spTgt spid="3">
                                            <p:txEl>
                                              <p:pRg st="0" end="0"/>
                                            </p:txEl>
                                          </p:spTgt>
                                        </p:tgtEl>
                                        <p:attrNameLst>
                                          <p:attrName>ppt_x</p:attrName>
                                        </p:attrNameLst>
                                      </p:cBhvr>
                                      <p:tavLst>
                                        <p:tav tm="0">
                                          <p:val>
                                            <p:strVal val="#ppt_x"/>
                                          </p:val>
                                        </p:tav>
                                        <p:tav tm="50000">
                                          <p:val>
                                            <p:strVal val="#ppt_x+.1"/>
                                          </p:val>
                                        </p:tav>
                                        <p:tav tm="100000">
                                          <p:val>
                                            <p:strVal val="#ppt_x"/>
                                          </p:val>
                                        </p:tav>
                                      </p:tavLst>
                                    </p:anim>
                                    <p:anim calcmode="lin" valueType="num">
                                      <p:cBhvr>
                                        <p:cTn id="22" dur="500" fill="hold"/>
                                        <p:tgtEl>
                                          <p:spTgt spid="3">
                                            <p:txEl>
                                              <p:pRg st="0" end="0"/>
                                            </p:txEl>
                                          </p:spTgt>
                                        </p:tgtEl>
                                        <p:attrNameLst>
                                          <p:attrName>ppt_y</p:attrName>
                                        </p:attrNameLst>
                                      </p:cBhvr>
                                      <p:tavLst>
                                        <p:tav tm="0">
                                          <p:val>
                                            <p:strVal val="#ppt_y"/>
                                          </p:val>
                                        </p:tav>
                                        <p:tav tm="100000">
                                          <p:val>
                                            <p:strVal val="#ppt_y"/>
                                          </p:val>
                                        </p:tav>
                                      </p:tavLst>
                                    </p:anim>
                                    <p:anim calcmode="lin" valueType="num">
                                      <p:cBhvr>
                                        <p:cTn id="23" dur="500" fill="hold"/>
                                        <p:tgtEl>
                                          <p:spTgt spid="3">
                                            <p:txEl>
                                              <p:pRg st="0" end="0"/>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24" dur="500" fill="hold"/>
                                        <p:tgtEl>
                                          <p:spTgt spid="3">
                                            <p:txEl>
                                              <p:pRg st="0" end="0"/>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25" dur="500" tmFilter="0,0; .5, 1; 1, 1"/>
                                        <p:tgtEl>
                                          <p:spTgt spid="3">
                                            <p:txEl>
                                              <p:pRg st="0" end="0"/>
                                            </p:txEl>
                                          </p:spTgt>
                                        </p:tgtEl>
                                      </p:cBhvr>
                                    </p:animEffect>
                                  </p:childTnLst>
                                </p:cTn>
                              </p:par>
                            </p:childTnLst>
                          </p:cTn>
                        </p:par>
                      </p:childTnLst>
                    </p:cTn>
                  </p:par>
                  <p:par>
                    <p:cTn id="26" fill="hold">
                      <p:stCondLst>
                        <p:cond delay="indefinite"/>
                      </p:stCondLst>
                      <p:childTnLst>
                        <p:par>
                          <p:cTn id="27" fill="hold">
                            <p:stCondLst>
                              <p:cond delay="0"/>
                            </p:stCondLst>
                            <p:childTnLst>
                              <p:par>
                                <p:cTn id="28" presetID="41" presetClass="entr" presetSubtype="0" fill="hold" grpId="0" nodeType="clickEffect">
                                  <p:stCondLst>
                                    <p:cond delay="0"/>
                                  </p:stCondLst>
                                  <p:iterate type="lt">
                                    <p:tmPct val="10000"/>
                                  </p:iterate>
                                  <p:childTnLst>
                                    <p:set>
                                      <p:cBhvr>
                                        <p:cTn id="29" dur="1" fill="hold">
                                          <p:stCondLst>
                                            <p:cond delay="0"/>
                                          </p:stCondLst>
                                        </p:cTn>
                                        <p:tgtEl>
                                          <p:spTgt spid="3">
                                            <p:txEl>
                                              <p:pRg st="1" end="1"/>
                                            </p:txEl>
                                          </p:spTgt>
                                        </p:tgtEl>
                                        <p:attrNameLst>
                                          <p:attrName>style.visibility</p:attrName>
                                        </p:attrNameLst>
                                      </p:cBhvr>
                                      <p:to>
                                        <p:strVal val="visible"/>
                                      </p:to>
                                    </p:set>
                                    <p:anim calcmode="lin" valueType="num">
                                      <p:cBhvr>
                                        <p:cTn id="30" dur="500" fill="hold"/>
                                        <p:tgtEl>
                                          <p:spTgt spid="3">
                                            <p:txEl>
                                              <p:pRg st="1" end="1"/>
                                            </p:txEl>
                                          </p:spTgt>
                                        </p:tgtEl>
                                        <p:attrNameLst>
                                          <p:attrName>ppt_x</p:attrName>
                                        </p:attrNameLst>
                                      </p:cBhvr>
                                      <p:tavLst>
                                        <p:tav tm="0">
                                          <p:val>
                                            <p:strVal val="#ppt_x"/>
                                          </p:val>
                                        </p:tav>
                                        <p:tav tm="50000">
                                          <p:val>
                                            <p:strVal val="#ppt_x+.1"/>
                                          </p:val>
                                        </p:tav>
                                        <p:tav tm="100000">
                                          <p:val>
                                            <p:strVal val="#ppt_x"/>
                                          </p:val>
                                        </p:tav>
                                      </p:tavLst>
                                    </p:anim>
                                    <p:anim calcmode="lin" valueType="num">
                                      <p:cBhvr>
                                        <p:cTn id="31" dur="500" fill="hold"/>
                                        <p:tgtEl>
                                          <p:spTgt spid="3">
                                            <p:txEl>
                                              <p:pRg st="1" end="1"/>
                                            </p:txEl>
                                          </p:spTgt>
                                        </p:tgtEl>
                                        <p:attrNameLst>
                                          <p:attrName>ppt_y</p:attrName>
                                        </p:attrNameLst>
                                      </p:cBhvr>
                                      <p:tavLst>
                                        <p:tav tm="0">
                                          <p:val>
                                            <p:strVal val="#ppt_y"/>
                                          </p:val>
                                        </p:tav>
                                        <p:tav tm="100000">
                                          <p:val>
                                            <p:strVal val="#ppt_y"/>
                                          </p:val>
                                        </p:tav>
                                      </p:tavLst>
                                    </p:anim>
                                    <p:anim calcmode="lin" valueType="num">
                                      <p:cBhvr>
                                        <p:cTn id="32" dur="500" fill="hold"/>
                                        <p:tgtEl>
                                          <p:spTgt spid="3">
                                            <p:txEl>
                                              <p:pRg st="1" end="1"/>
                                            </p:txEl>
                                          </p:spTgt>
                                        </p:tgtEl>
                                        <p:attrNameLst>
                                          <p:attrName>ppt_h</p:attrName>
                                        </p:attrNameLst>
                                      </p:cBhvr>
                                      <p:tavLst>
                                        <p:tav tm="0">
                                          <p:val>
                                            <p:strVal val="#ppt_h/10"/>
                                          </p:val>
                                        </p:tav>
                                        <p:tav tm="50000">
                                          <p:val>
                                            <p:strVal val="#ppt_h+.01"/>
                                          </p:val>
                                        </p:tav>
                                        <p:tav tm="100000">
                                          <p:val>
                                            <p:strVal val="#ppt_h"/>
                                          </p:val>
                                        </p:tav>
                                      </p:tavLst>
                                    </p:anim>
                                    <p:anim calcmode="lin" valueType="num">
                                      <p:cBhvr>
                                        <p:cTn id="33" dur="500" fill="hold"/>
                                        <p:tgtEl>
                                          <p:spTgt spid="3">
                                            <p:txEl>
                                              <p:pRg st="1" end="1"/>
                                            </p:txEl>
                                          </p:spTgt>
                                        </p:tgtEl>
                                        <p:attrNameLst>
                                          <p:attrName>ppt_w</p:attrName>
                                        </p:attrNameLst>
                                      </p:cBhvr>
                                      <p:tavLst>
                                        <p:tav tm="0">
                                          <p:val>
                                            <p:strVal val="#ppt_w/10"/>
                                          </p:val>
                                        </p:tav>
                                        <p:tav tm="50000">
                                          <p:val>
                                            <p:strVal val="#ppt_w+.01"/>
                                          </p:val>
                                        </p:tav>
                                        <p:tav tm="100000">
                                          <p:val>
                                            <p:strVal val="#ppt_w"/>
                                          </p:val>
                                        </p:tav>
                                      </p:tavLst>
                                    </p:anim>
                                    <p:animEffect transition="in" filter="fade">
                                      <p:cBhvr>
                                        <p:cTn id="34" dur="500" tmFilter="0,0; .5, 1; 1, 1"/>
                                        <p:tgtEl>
                                          <p:spTgt spid="3">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Shape 1233"/>
        <p:cNvGrpSpPr/>
        <p:nvPr/>
      </p:nvGrpSpPr>
      <p:grpSpPr>
        <a:xfrm>
          <a:off x="0" y="0"/>
          <a:ext cx="0" cy="0"/>
          <a:chOff x="0" y="0"/>
          <a:chExt cx="0" cy="0"/>
        </a:xfrm>
      </p:grpSpPr>
      <p:pic>
        <p:nvPicPr>
          <p:cNvPr id="4" name="Picture 3">
            <a:extLst>
              <a:ext uri="{FF2B5EF4-FFF2-40B4-BE49-F238E27FC236}">
                <a16:creationId xmlns:a16="http://schemas.microsoft.com/office/drawing/2014/main" id="{CA7FF5ED-D94B-B37E-737C-0CB4A85DD36B}"/>
              </a:ext>
            </a:extLst>
          </p:cNvPr>
          <p:cNvPicPr>
            <a:picLocks noChangeAspect="1"/>
          </p:cNvPicPr>
          <p:nvPr/>
        </p:nvPicPr>
        <p:blipFill>
          <a:blip r:embed="rId4"/>
          <a:stretch>
            <a:fillRect/>
          </a:stretch>
        </p:blipFill>
        <p:spPr>
          <a:xfrm>
            <a:off x="0" y="13252"/>
            <a:ext cx="12192000" cy="6858000"/>
          </a:xfrm>
          <a:prstGeom prst="rect">
            <a:avLst/>
          </a:prstGeom>
        </p:spPr>
      </p:pic>
      <p:sp>
        <p:nvSpPr>
          <p:cNvPr id="1362" name="Google Shape;1362;p27"/>
          <p:cNvSpPr/>
          <p:nvPr/>
        </p:nvSpPr>
        <p:spPr>
          <a:xfrm>
            <a:off x="4788507" y="125896"/>
            <a:ext cx="2614985" cy="595011"/>
          </a:xfrm>
          <a:custGeom>
            <a:avLst/>
            <a:gdLst/>
            <a:ahLst/>
            <a:cxnLst/>
            <a:rect l="l" t="t" r="r" b="b"/>
            <a:pathLst>
              <a:path w="3850" h="1782" extrusionOk="0">
                <a:moveTo>
                  <a:pt x="3265" y="1"/>
                </a:moveTo>
                <a:cubicBezTo>
                  <a:pt x="3124" y="1"/>
                  <a:pt x="2978" y="23"/>
                  <a:pt x="2877" y="25"/>
                </a:cubicBezTo>
                <a:cubicBezTo>
                  <a:pt x="2600" y="31"/>
                  <a:pt x="2325" y="48"/>
                  <a:pt x="2050" y="66"/>
                </a:cubicBezTo>
                <a:cubicBezTo>
                  <a:pt x="1513" y="108"/>
                  <a:pt x="964" y="167"/>
                  <a:pt x="438" y="214"/>
                </a:cubicBezTo>
                <a:cubicBezTo>
                  <a:pt x="332" y="223"/>
                  <a:pt x="211" y="240"/>
                  <a:pt x="155" y="341"/>
                </a:cubicBezTo>
                <a:cubicBezTo>
                  <a:pt x="1" y="616"/>
                  <a:pt x="51" y="1100"/>
                  <a:pt x="104" y="1407"/>
                </a:cubicBezTo>
                <a:cubicBezTo>
                  <a:pt x="166" y="1761"/>
                  <a:pt x="338" y="1779"/>
                  <a:pt x="571" y="1779"/>
                </a:cubicBezTo>
                <a:cubicBezTo>
                  <a:pt x="597" y="1779"/>
                  <a:pt x="624" y="1779"/>
                  <a:pt x="652" y="1779"/>
                </a:cubicBezTo>
                <a:cubicBezTo>
                  <a:pt x="672" y="1779"/>
                  <a:pt x="692" y="1779"/>
                  <a:pt x="713" y="1779"/>
                </a:cubicBezTo>
                <a:cubicBezTo>
                  <a:pt x="815" y="1781"/>
                  <a:pt x="917" y="1782"/>
                  <a:pt x="1019" y="1782"/>
                </a:cubicBezTo>
                <a:cubicBezTo>
                  <a:pt x="1817" y="1782"/>
                  <a:pt x="2615" y="1730"/>
                  <a:pt x="3406" y="1626"/>
                </a:cubicBezTo>
                <a:cubicBezTo>
                  <a:pt x="3530" y="1611"/>
                  <a:pt x="3663" y="1587"/>
                  <a:pt x="3749" y="1487"/>
                </a:cubicBezTo>
                <a:cubicBezTo>
                  <a:pt x="3849" y="1369"/>
                  <a:pt x="3849" y="1180"/>
                  <a:pt x="3834" y="1014"/>
                </a:cubicBezTo>
                <a:cubicBezTo>
                  <a:pt x="3814" y="772"/>
                  <a:pt x="3793" y="305"/>
                  <a:pt x="3628" y="116"/>
                </a:cubicBezTo>
                <a:cubicBezTo>
                  <a:pt x="3546" y="24"/>
                  <a:pt x="3408" y="1"/>
                  <a:pt x="3265"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SG" sz="32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P</a:t>
            </a:r>
            <a:r>
              <a:rPr lang="en" sz="3200" b="1" kern="0">
                <a:solidFill>
                  <a:srgbClr val="FFFFFF"/>
                </a:solidFill>
                <a:latin typeface="Fira Sans Extra Condensed"/>
                <a:ea typeface="Fira Sans Extra Condensed"/>
                <a:cs typeface="Fira Sans Extra Condensed"/>
                <a:sym typeface="Fira Sans Extra Condensed"/>
              </a:rPr>
              <a:t>HT</a:t>
            </a:r>
            <a:r>
              <a:rPr kumimoji="0" lang="en" sz="3200" b="1" i="0" u="none" strike="noStrike" kern="0" cap="none" spc="0" normalizeH="0" baseline="0" noProof="0">
                <a:ln>
                  <a:noFill/>
                </a:ln>
                <a:solidFill>
                  <a:srgbClr val="FFFFFF"/>
                </a:solidFill>
                <a:effectLst/>
                <a:uLnTx/>
                <a:uFillTx/>
                <a:latin typeface="Fira Sans Extra Condensed"/>
                <a:ea typeface="Fira Sans Extra Condensed"/>
                <a:cs typeface="Fira Sans Extra Condensed"/>
                <a:sym typeface="Fira Sans Extra Condensed"/>
              </a:rPr>
              <a:t> </a:t>
            </a:r>
            <a:r>
              <a:rPr kumimoji="0" lang="en" sz="3200" b="1" i="0" u="none" strike="noStrike" kern="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rPr>
              <a:t>….</a:t>
            </a:r>
            <a:endParaRPr kumimoji="0" sz="3200" b="1" i="0" u="none" strike="noStrike" kern="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endParaRPr>
          </a:p>
        </p:txBody>
      </p:sp>
      <p:graphicFrame>
        <p:nvGraphicFramePr>
          <p:cNvPr id="3" name="Table 2">
            <a:extLst>
              <a:ext uri="{FF2B5EF4-FFF2-40B4-BE49-F238E27FC236}">
                <a16:creationId xmlns:a16="http://schemas.microsoft.com/office/drawing/2014/main" id="{FAC88460-B590-BD60-C4D2-2A37258B3FCF}"/>
              </a:ext>
            </a:extLst>
          </p:cNvPr>
          <p:cNvGraphicFramePr>
            <a:graphicFrameLocks noGrp="1"/>
          </p:cNvGraphicFramePr>
          <p:nvPr>
            <p:extLst>
              <p:ext uri="{D42A27DB-BD31-4B8C-83A1-F6EECF244321}">
                <p14:modId xmlns:p14="http://schemas.microsoft.com/office/powerpoint/2010/main" val="666974454"/>
              </p:ext>
            </p:extLst>
          </p:nvPr>
        </p:nvGraphicFramePr>
        <p:xfrm>
          <a:off x="271842" y="960204"/>
          <a:ext cx="11369697" cy="5672608"/>
        </p:xfrm>
        <a:graphic>
          <a:graphicData uri="http://schemas.openxmlformats.org/drawingml/2006/table">
            <a:tbl>
              <a:tblPr firstRow="1" firstCol="1" bandRow="1">
                <a:tableStyleId>{93296810-A885-4BE3-A3E7-6D5BEEA58F35}</a:tableStyleId>
              </a:tblPr>
              <a:tblGrid>
                <a:gridCol w="3728085">
                  <a:extLst>
                    <a:ext uri="{9D8B030D-6E8A-4147-A177-3AD203B41FA5}">
                      <a16:colId xmlns:a16="http://schemas.microsoft.com/office/drawing/2014/main" val="2687728562"/>
                    </a:ext>
                  </a:extLst>
                </a:gridCol>
                <a:gridCol w="3363690">
                  <a:extLst>
                    <a:ext uri="{9D8B030D-6E8A-4147-A177-3AD203B41FA5}">
                      <a16:colId xmlns:a16="http://schemas.microsoft.com/office/drawing/2014/main" val="2537612870"/>
                    </a:ext>
                  </a:extLst>
                </a:gridCol>
                <a:gridCol w="4277922">
                  <a:extLst>
                    <a:ext uri="{9D8B030D-6E8A-4147-A177-3AD203B41FA5}">
                      <a16:colId xmlns:a16="http://schemas.microsoft.com/office/drawing/2014/main" val="4042217661"/>
                    </a:ext>
                  </a:extLst>
                </a:gridCol>
              </a:tblGrid>
              <a:tr h="1406458">
                <a:tc>
                  <a:txBody>
                    <a:bodyPr/>
                    <a:lstStyle/>
                    <a:p>
                      <a:pPr algn="ctr">
                        <a:lnSpc>
                          <a:spcPct val="100000"/>
                        </a:lnSpc>
                        <a:spcAft>
                          <a:spcPts val="800"/>
                        </a:spcAft>
                      </a:pPr>
                      <a:r>
                        <a:rPr lang="vi-VN" sz="3600" dirty="0">
                          <a:solidFill>
                            <a:schemeClr val="tx1"/>
                          </a:solidFill>
                          <a:effectLst/>
                          <a:latin typeface="+mj-lt"/>
                        </a:rPr>
                        <a:t>Tên tác phẩm, </a:t>
                      </a:r>
                      <a:endParaRPr lang="en-US" sz="3600" dirty="0">
                        <a:solidFill>
                          <a:schemeClr val="tx1"/>
                        </a:solidFill>
                        <a:effectLst/>
                        <a:latin typeface="+mj-lt"/>
                      </a:endParaRPr>
                    </a:p>
                    <a:p>
                      <a:pPr algn="ctr">
                        <a:lnSpc>
                          <a:spcPct val="100000"/>
                        </a:lnSpc>
                        <a:spcAft>
                          <a:spcPts val="800"/>
                        </a:spcAft>
                      </a:pPr>
                      <a:r>
                        <a:rPr lang="vi-VN" sz="3600" dirty="0">
                          <a:solidFill>
                            <a:schemeClr val="tx1"/>
                          </a:solidFill>
                          <a:effectLst/>
                          <a:latin typeface="+mj-lt"/>
                        </a:rPr>
                        <a:t>tác giả</a:t>
                      </a: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r>
                        <a:rPr lang="vi-VN" sz="3600" dirty="0">
                          <a:solidFill>
                            <a:schemeClr val="tx1"/>
                          </a:solidFill>
                          <a:effectLst/>
                          <a:latin typeface="+mj-lt"/>
                        </a:rPr>
                        <a:t>Phong cách </a:t>
                      </a:r>
                      <a:endParaRPr lang="en-US" sz="3600" dirty="0">
                        <a:solidFill>
                          <a:schemeClr val="tx1"/>
                        </a:solidFill>
                        <a:effectLst/>
                        <a:latin typeface="+mj-lt"/>
                      </a:endParaRPr>
                    </a:p>
                    <a:p>
                      <a:pPr algn="ctr">
                        <a:lnSpc>
                          <a:spcPct val="100000"/>
                        </a:lnSpc>
                        <a:spcAft>
                          <a:spcPts val="800"/>
                        </a:spcAft>
                      </a:pPr>
                      <a:r>
                        <a:rPr lang="vi-VN" sz="3600" dirty="0">
                          <a:solidFill>
                            <a:schemeClr val="tx1"/>
                          </a:solidFill>
                          <a:effectLst/>
                          <a:latin typeface="+mj-lt"/>
                        </a:rPr>
                        <a:t>sáng tác</a:t>
                      </a: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r>
                        <a:rPr lang="vi-VN" sz="3600" dirty="0">
                          <a:solidFill>
                            <a:schemeClr val="tx1"/>
                          </a:solidFill>
                          <a:effectLst/>
                          <a:latin typeface="+mj-lt"/>
                        </a:rPr>
                        <a:t>Thời kì văn học </a:t>
                      </a:r>
                      <a:br>
                        <a:rPr lang="vi-VN" sz="3600" dirty="0">
                          <a:solidFill>
                            <a:schemeClr val="tx1"/>
                          </a:solidFill>
                          <a:effectLst/>
                          <a:latin typeface="+mj-lt"/>
                        </a:rPr>
                      </a:br>
                      <a:r>
                        <a:rPr lang="vi-VN" sz="3600" dirty="0">
                          <a:solidFill>
                            <a:schemeClr val="tx1"/>
                          </a:solidFill>
                          <a:effectLst/>
                          <a:latin typeface="+mj-lt"/>
                        </a:rPr>
                        <a:t>(trung đại/ hiện đại)</a:t>
                      </a: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273111213"/>
                  </a:ext>
                </a:extLst>
              </a:tr>
              <a:tr h="1693898">
                <a:tc>
                  <a:txBody>
                    <a:bodyPr/>
                    <a:lstStyle/>
                    <a:p>
                      <a:pPr algn="ctr">
                        <a:lnSpc>
                          <a:spcPct val="100000"/>
                        </a:lnSpc>
                        <a:spcAft>
                          <a:spcPts val="800"/>
                        </a:spcAft>
                      </a:pPr>
                      <a:r>
                        <a:rPr lang="vi-VN" sz="3600" dirty="0">
                          <a:solidFill>
                            <a:schemeClr val="tx1"/>
                          </a:solidFill>
                          <a:effectLst/>
                          <a:latin typeface="+mj-lt"/>
                        </a:rPr>
                        <a:t> Độc “Tiểu Thanh kí” (Nguyễn Du) </a:t>
                      </a: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lnSpc>
                          <a:spcPct val="100000"/>
                        </a:lnSpc>
                        <a:spcAft>
                          <a:spcPts val="800"/>
                        </a:spcAft>
                      </a:pP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439570078"/>
                  </a:ext>
                </a:extLst>
              </a:tr>
              <a:tr h="1286126">
                <a:tc>
                  <a:txBody>
                    <a:bodyPr/>
                    <a:lstStyle/>
                    <a:p>
                      <a:pPr algn="ctr">
                        <a:lnSpc>
                          <a:spcPct val="100000"/>
                        </a:lnSpc>
                        <a:spcAft>
                          <a:spcPts val="800"/>
                        </a:spcAft>
                      </a:pPr>
                      <a:r>
                        <a:rPr lang="vi-VN" sz="3600" dirty="0">
                          <a:solidFill>
                            <a:schemeClr val="tx1"/>
                          </a:solidFill>
                          <a:effectLst/>
                          <a:latin typeface="+mj-lt"/>
                        </a:rPr>
                        <a:t>Hoàng Hạc lâu (Thôi Hiệu)</a:t>
                      </a: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lnSpc>
                          <a:spcPct val="100000"/>
                        </a:lnSpc>
                        <a:spcAft>
                          <a:spcPts val="800"/>
                        </a:spcAft>
                      </a:pPr>
                      <a:endParaRPr lang="en-SG" sz="200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867594419"/>
                  </a:ext>
                </a:extLst>
              </a:tr>
              <a:tr h="1286126">
                <a:tc>
                  <a:txBody>
                    <a:bodyPr/>
                    <a:lstStyle/>
                    <a:p>
                      <a:pPr algn="ctr">
                        <a:lnSpc>
                          <a:spcPct val="100000"/>
                        </a:lnSpc>
                        <a:spcAft>
                          <a:spcPts val="800"/>
                        </a:spcAft>
                      </a:pPr>
                      <a:r>
                        <a:rPr lang="vi-VN" sz="3600" dirty="0">
                          <a:solidFill>
                            <a:schemeClr val="tx1"/>
                          </a:solidFill>
                          <a:effectLst/>
                          <a:latin typeface="+mj-lt"/>
                        </a:rPr>
                        <a:t>Thơ duyên (Xuân Diệu)</a:t>
                      </a: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lnSpc>
                          <a:spcPct val="100000"/>
                        </a:lnSpc>
                        <a:spcAft>
                          <a:spcPts val="800"/>
                        </a:spcAft>
                      </a:pPr>
                      <a:endParaRPr lang="en-SG" sz="200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38218113"/>
                  </a:ext>
                </a:extLst>
              </a:tr>
            </a:tbl>
          </a:graphicData>
        </a:graphic>
      </p:graphicFrame>
    </p:spTree>
    <p:custDataLst>
      <p:tags r:id="rId1"/>
    </p:custData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Shape 1233"/>
        <p:cNvGrpSpPr/>
        <p:nvPr/>
      </p:nvGrpSpPr>
      <p:grpSpPr>
        <a:xfrm>
          <a:off x="0" y="0"/>
          <a:ext cx="0" cy="0"/>
          <a:chOff x="0" y="0"/>
          <a:chExt cx="0" cy="0"/>
        </a:xfrm>
      </p:grpSpPr>
      <p:pic>
        <p:nvPicPr>
          <p:cNvPr id="4" name="Picture 3">
            <a:extLst>
              <a:ext uri="{FF2B5EF4-FFF2-40B4-BE49-F238E27FC236}">
                <a16:creationId xmlns:a16="http://schemas.microsoft.com/office/drawing/2014/main" id="{CA7FF5ED-D94B-B37E-737C-0CB4A85DD36B}"/>
              </a:ext>
            </a:extLst>
          </p:cNvPr>
          <p:cNvPicPr>
            <a:picLocks noChangeAspect="1"/>
          </p:cNvPicPr>
          <p:nvPr/>
        </p:nvPicPr>
        <p:blipFill>
          <a:blip r:embed="rId4"/>
          <a:stretch>
            <a:fillRect/>
          </a:stretch>
        </p:blipFill>
        <p:spPr>
          <a:xfrm>
            <a:off x="0" y="13252"/>
            <a:ext cx="12192000" cy="6858000"/>
          </a:xfrm>
          <a:prstGeom prst="rect">
            <a:avLst/>
          </a:prstGeom>
        </p:spPr>
      </p:pic>
      <p:sp>
        <p:nvSpPr>
          <p:cNvPr id="1362" name="Google Shape;1362;p27"/>
          <p:cNvSpPr/>
          <p:nvPr/>
        </p:nvSpPr>
        <p:spPr>
          <a:xfrm>
            <a:off x="4788507" y="125896"/>
            <a:ext cx="2614985" cy="595011"/>
          </a:xfrm>
          <a:custGeom>
            <a:avLst/>
            <a:gdLst/>
            <a:ahLst/>
            <a:cxnLst/>
            <a:rect l="l" t="t" r="r" b="b"/>
            <a:pathLst>
              <a:path w="3850" h="1782" extrusionOk="0">
                <a:moveTo>
                  <a:pt x="3265" y="1"/>
                </a:moveTo>
                <a:cubicBezTo>
                  <a:pt x="3124" y="1"/>
                  <a:pt x="2978" y="23"/>
                  <a:pt x="2877" y="25"/>
                </a:cubicBezTo>
                <a:cubicBezTo>
                  <a:pt x="2600" y="31"/>
                  <a:pt x="2325" y="48"/>
                  <a:pt x="2050" y="66"/>
                </a:cubicBezTo>
                <a:cubicBezTo>
                  <a:pt x="1513" y="108"/>
                  <a:pt x="964" y="167"/>
                  <a:pt x="438" y="214"/>
                </a:cubicBezTo>
                <a:cubicBezTo>
                  <a:pt x="332" y="223"/>
                  <a:pt x="211" y="240"/>
                  <a:pt x="155" y="341"/>
                </a:cubicBezTo>
                <a:cubicBezTo>
                  <a:pt x="1" y="616"/>
                  <a:pt x="51" y="1100"/>
                  <a:pt x="104" y="1407"/>
                </a:cubicBezTo>
                <a:cubicBezTo>
                  <a:pt x="166" y="1761"/>
                  <a:pt x="338" y="1779"/>
                  <a:pt x="571" y="1779"/>
                </a:cubicBezTo>
                <a:cubicBezTo>
                  <a:pt x="597" y="1779"/>
                  <a:pt x="624" y="1779"/>
                  <a:pt x="652" y="1779"/>
                </a:cubicBezTo>
                <a:cubicBezTo>
                  <a:pt x="672" y="1779"/>
                  <a:pt x="692" y="1779"/>
                  <a:pt x="713" y="1779"/>
                </a:cubicBezTo>
                <a:cubicBezTo>
                  <a:pt x="815" y="1781"/>
                  <a:pt x="917" y="1782"/>
                  <a:pt x="1019" y="1782"/>
                </a:cubicBezTo>
                <a:cubicBezTo>
                  <a:pt x="1817" y="1782"/>
                  <a:pt x="2615" y="1730"/>
                  <a:pt x="3406" y="1626"/>
                </a:cubicBezTo>
                <a:cubicBezTo>
                  <a:pt x="3530" y="1611"/>
                  <a:pt x="3663" y="1587"/>
                  <a:pt x="3749" y="1487"/>
                </a:cubicBezTo>
                <a:cubicBezTo>
                  <a:pt x="3849" y="1369"/>
                  <a:pt x="3849" y="1180"/>
                  <a:pt x="3834" y="1014"/>
                </a:cubicBezTo>
                <a:cubicBezTo>
                  <a:pt x="3814" y="772"/>
                  <a:pt x="3793" y="305"/>
                  <a:pt x="3628" y="116"/>
                </a:cubicBezTo>
                <a:cubicBezTo>
                  <a:pt x="3546" y="24"/>
                  <a:pt x="3408" y="1"/>
                  <a:pt x="3265" y="1"/>
                </a:cubicBezTo>
                <a:close/>
              </a:path>
            </a:pathLst>
          </a:custGeom>
          <a:solidFill>
            <a:schemeClr val="accent2"/>
          </a:solidFill>
          <a:ln>
            <a:noFill/>
          </a:ln>
        </p:spPr>
        <p:txBody>
          <a:bodyPr spcFirstLastPara="1" wrap="square" lIns="121900" tIns="121900" rIns="121900" bIns="121900" anchor="ctr" anchorCtr="0">
            <a:noAutofit/>
          </a:bodyPr>
          <a:lstStyle/>
          <a:p>
            <a:pPr marL="0" marR="0" lvl="0" indent="0" algn="ctr" defTabSz="1219170" rtl="0" eaLnBrk="1" fontAlgn="auto" latinLnBrk="0" hangingPunct="1">
              <a:lnSpc>
                <a:spcPct val="100000"/>
              </a:lnSpc>
              <a:spcBef>
                <a:spcPts val="0"/>
              </a:spcBef>
              <a:spcAft>
                <a:spcPts val="0"/>
              </a:spcAft>
              <a:buClr>
                <a:srgbClr val="000000"/>
              </a:buClr>
              <a:buSzTx/>
              <a:buFontTx/>
              <a:buNone/>
              <a:tabLst/>
              <a:defRPr/>
            </a:pPr>
            <a:r>
              <a:rPr kumimoji="0" lang="en-SG" sz="3200" b="1" i="0" u="none" strike="noStrike" kern="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rPr>
              <a:t>P</a:t>
            </a:r>
            <a:r>
              <a:rPr kumimoji="0" lang="en" sz="3200" b="1" i="0" u="none" strike="noStrike" kern="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rPr>
              <a:t>ht ….</a:t>
            </a:r>
            <a:endParaRPr kumimoji="0" sz="3200" b="1" i="0" u="none" strike="noStrike" kern="0" cap="none" spc="0" normalizeH="0" baseline="0" noProof="0" dirty="0">
              <a:ln>
                <a:noFill/>
              </a:ln>
              <a:solidFill>
                <a:srgbClr val="FFFFFF"/>
              </a:solidFill>
              <a:effectLst/>
              <a:uLnTx/>
              <a:uFillTx/>
              <a:latin typeface="Fira Sans Extra Condensed"/>
              <a:ea typeface="Fira Sans Extra Condensed"/>
              <a:cs typeface="Fira Sans Extra Condensed"/>
              <a:sym typeface="Fira Sans Extra Condensed"/>
            </a:endParaRPr>
          </a:p>
        </p:txBody>
      </p:sp>
      <p:graphicFrame>
        <p:nvGraphicFramePr>
          <p:cNvPr id="3" name="Table 2">
            <a:extLst>
              <a:ext uri="{FF2B5EF4-FFF2-40B4-BE49-F238E27FC236}">
                <a16:creationId xmlns:a16="http://schemas.microsoft.com/office/drawing/2014/main" id="{FAC88460-B590-BD60-C4D2-2A37258B3FCF}"/>
              </a:ext>
            </a:extLst>
          </p:cNvPr>
          <p:cNvGraphicFramePr>
            <a:graphicFrameLocks noGrp="1"/>
          </p:cNvGraphicFramePr>
          <p:nvPr>
            <p:extLst>
              <p:ext uri="{D42A27DB-BD31-4B8C-83A1-F6EECF244321}">
                <p14:modId xmlns:p14="http://schemas.microsoft.com/office/powerpoint/2010/main" val="3609702790"/>
              </p:ext>
            </p:extLst>
          </p:nvPr>
        </p:nvGraphicFramePr>
        <p:xfrm>
          <a:off x="271842" y="960204"/>
          <a:ext cx="11369697" cy="5672608"/>
        </p:xfrm>
        <a:graphic>
          <a:graphicData uri="http://schemas.openxmlformats.org/drawingml/2006/table">
            <a:tbl>
              <a:tblPr firstRow="1" firstCol="1" bandRow="1">
                <a:tableStyleId>{93296810-A885-4BE3-A3E7-6D5BEEA58F35}</a:tableStyleId>
              </a:tblPr>
              <a:tblGrid>
                <a:gridCol w="3728085">
                  <a:extLst>
                    <a:ext uri="{9D8B030D-6E8A-4147-A177-3AD203B41FA5}">
                      <a16:colId xmlns:a16="http://schemas.microsoft.com/office/drawing/2014/main" val="2687728562"/>
                    </a:ext>
                  </a:extLst>
                </a:gridCol>
                <a:gridCol w="3363690">
                  <a:extLst>
                    <a:ext uri="{9D8B030D-6E8A-4147-A177-3AD203B41FA5}">
                      <a16:colId xmlns:a16="http://schemas.microsoft.com/office/drawing/2014/main" val="2537612870"/>
                    </a:ext>
                  </a:extLst>
                </a:gridCol>
                <a:gridCol w="4277922">
                  <a:extLst>
                    <a:ext uri="{9D8B030D-6E8A-4147-A177-3AD203B41FA5}">
                      <a16:colId xmlns:a16="http://schemas.microsoft.com/office/drawing/2014/main" val="4042217661"/>
                    </a:ext>
                  </a:extLst>
                </a:gridCol>
              </a:tblGrid>
              <a:tr h="1406458">
                <a:tc>
                  <a:txBody>
                    <a:bodyPr/>
                    <a:lstStyle/>
                    <a:p>
                      <a:pPr algn="ctr">
                        <a:lnSpc>
                          <a:spcPct val="100000"/>
                        </a:lnSpc>
                        <a:spcAft>
                          <a:spcPts val="800"/>
                        </a:spcAft>
                      </a:pPr>
                      <a:r>
                        <a:rPr lang="vi-VN" sz="3600" dirty="0">
                          <a:solidFill>
                            <a:schemeClr val="tx1"/>
                          </a:solidFill>
                          <a:effectLst/>
                          <a:latin typeface="+mj-lt"/>
                        </a:rPr>
                        <a:t>Tên tác phẩm, </a:t>
                      </a:r>
                      <a:endParaRPr lang="en-US" sz="3600" dirty="0">
                        <a:solidFill>
                          <a:schemeClr val="tx1"/>
                        </a:solidFill>
                        <a:effectLst/>
                        <a:latin typeface="+mj-lt"/>
                      </a:endParaRPr>
                    </a:p>
                    <a:p>
                      <a:pPr algn="ctr">
                        <a:lnSpc>
                          <a:spcPct val="100000"/>
                        </a:lnSpc>
                        <a:spcAft>
                          <a:spcPts val="800"/>
                        </a:spcAft>
                      </a:pPr>
                      <a:r>
                        <a:rPr lang="vi-VN" sz="3600" dirty="0">
                          <a:solidFill>
                            <a:schemeClr val="tx1"/>
                          </a:solidFill>
                          <a:effectLst/>
                          <a:latin typeface="+mj-lt"/>
                        </a:rPr>
                        <a:t>tác giả</a:t>
                      </a: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r>
                        <a:rPr lang="vi-VN" sz="3600" dirty="0">
                          <a:solidFill>
                            <a:schemeClr val="tx1"/>
                          </a:solidFill>
                          <a:effectLst/>
                          <a:latin typeface="+mj-lt"/>
                        </a:rPr>
                        <a:t>Phong cách </a:t>
                      </a:r>
                      <a:endParaRPr lang="en-US" sz="3600" dirty="0">
                        <a:solidFill>
                          <a:schemeClr val="tx1"/>
                        </a:solidFill>
                        <a:effectLst/>
                        <a:latin typeface="+mj-lt"/>
                      </a:endParaRPr>
                    </a:p>
                    <a:p>
                      <a:pPr algn="ctr">
                        <a:lnSpc>
                          <a:spcPct val="100000"/>
                        </a:lnSpc>
                        <a:spcAft>
                          <a:spcPts val="800"/>
                        </a:spcAft>
                      </a:pPr>
                      <a:r>
                        <a:rPr lang="vi-VN" sz="3600" dirty="0">
                          <a:solidFill>
                            <a:schemeClr val="tx1"/>
                          </a:solidFill>
                          <a:effectLst/>
                          <a:latin typeface="+mj-lt"/>
                        </a:rPr>
                        <a:t>sáng tác</a:t>
                      </a: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r>
                        <a:rPr lang="vi-VN" sz="3600" dirty="0">
                          <a:solidFill>
                            <a:schemeClr val="tx1"/>
                          </a:solidFill>
                          <a:effectLst/>
                          <a:latin typeface="+mj-lt"/>
                        </a:rPr>
                        <a:t>Thời kì văn học </a:t>
                      </a:r>
                      <a:br>
                        <a:rPr lang="vi-VN" sz="3600" dirty="0">
                          <a:solidFill>
                            <a:schemeClr val="tx1"/>
                          </a:solidFill>
                          <a:effectLst/>
                          <a:latin typeface="+mj-lt"/>
                        </a:rPr>
                      </a:br>
                      <a:r>
                        <a:rPr lang="vi-VN" sz="3600" dirty="0">
                          <a:solidFill>
                            <a:schemeClr val="tx1"/>
                          </a:solidFill>
                          <a:effectLst/>
                          <a:latin typeface="+mj-lt"/>
                        </a:rPr>
                        <a:t>(trung đại/ hiện đại)</a:t>
                      </a: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3273111213"/>
                  </a:ext>
                </a:extLst>
              </a:tr>
              <a:tr h="1693898">
                <a:tc>
                  <a:txBody>
                    <a:bodyPr/>
                    <a:lstStyle/>
                    <a:p>
                      <a:pPr algn="ctr">
                        <a:lnSpc>
                          <a:spcPct val="100000"/>
                        </a:lnSpc>
                        <a:spcAft>
                          <a:spcPts val="800"/>
                        </a:spcAft>
                      </a:pPr>
                      <a:r>
                        <a:rPr lang="vi-VN" sz="3600" dirty="0">
                          <a:solidFill>
                            <a:schemeClr val="tx1"/>
                          </a:solidFill>
                          <a:effectLst/>
                          <a:latin typeface="+mj-lt"/>
                        </a:rPr>
                        <a:t> Độc “Tiểu Thanh kí” (Nguyễn Du) </a:t>
                      </a: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lnSpc>
                          <a:spcPct val="100000"/>
                        </a:lnSpc>
                        <a:spcAft>
                          <a:spcPts val="800"/>
                        </a:spcAft>
                      </a:pP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439570078"/>
                  </a:ext>
                </a:extLst>
              </a:tr>
              <a:tr h="1286126">
                <a:tc>
                  <a:txBody>
                    <a:bodyPr/>
                    <a:lstStyle/>
                    <a:p>
                      <a:pPr algn="ctr">
                        <a:lnSpc>
                          <a:spcPct val="100000"/>
                        </a:lnSpc>
                        <a:spcAft>
                          <a:spcPts val="800"/>
                        </a:spcAft>
                      </a:pPr>
                      <a:r>
                        <a:rPr lang="vi-VN" sz="3600" dirty="0">
                          <a:solidFill>
                            <a:schemeClr val="tx1"/>
                          </a:solidFill>
                          <a:effectLst/>
                          <a:latin typeface="+mj-lt"/>
                        </a:rPr>
                        <a:t>Hoàng Hạc lâu (Thôi Hiệu)</a:t>
                      </a: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lnSpc>
                          <a:spcPct val="100000"/>
                        </a:lnSpc>
                        <a:spcAft>
                          <a:spcPts val="800"/>
                        </a:spcAft>
                      </a:pP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867594419"/>
                  </a:ext>
                </a:extLst>
              </a:tr>
              <a:tr h="1286126">
                <a:tc>
                  <a:txBody>
                    <a:bodyPr/>
                    <a:lstStyle/>
                    <a:p>
                      <a:pPr algn="ctr">
                        <a:lnSpc>
                          <a:spcPct val="100000"/>
                        </a:lnSpc>
                        <a:spcAft>
                          <a:spcPts val="800"/>
                        </a:spcAft>
                      </a:pPr>
                      <a:r>
                        <a:rPr lang="vi-VN" sz="3600" dirty="0">
                          <a:solidFill>
                            <a:schemeClr val="tx1"/>
                          </a:solidFill>
                          <a:effectLst/>
                          <a:latin typeface="+mj-lt"/>
                        </a:rPr>
                        <a:t>Thơ duyên (Xuân Diệu)</a:t>
                      </a: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lnSpc>
                          <a:spcPct val="100000"/>
                        </a:lnSpc>
                        <a:spcAft>
                          <a:spcPts val="800"/>
                        </a:spcAft>
                      </a:pP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tc>
                  <a:txBody>
                    <a:bodyPr/>
                    <a:lstStyle/>
                    <a:p>
                      <a:pPr algn="ctr">
                        <a:lnSpc>
                          <a:spcPct val="100000"/>
                        </a:lnSpc>
                        <a:spcAft>
                          <a:spcPts val="800"/>
                        </a:spcAft>
                      </a:pPr>
                      <a:endParaRPr lang="en-SG" sz="2000" dirty="0">
                        <a:solidFill>
                          <a:schemeClr val="tx1"/>
                        </a:solidFill>
                        <a:effectLst/>
                        <a:latin typeface="+mj-lt"/>
                        <a:ea typeface="Calibri" panose="020F0502020204030204" pitchFamily="34" charset="0"/>
                        <a:cs typeface="Times New Roman" panose="02020603050405020304" pitchFamily="18" charset="0"/>
                      </a:endParaRPr>
                    </a:p>
                  </a:txBody>
                  <a:tcPr marL="52550" marR="52550"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2838218113"/>
                  </a:ext>
                </a:extLst>
              </a:tr>
            </a:tbl>
          </a:graphicData>
        </a:graphic>
      </p:graphicFrame>
      <p:sp>
        <p:nvSpPr>
          <p:cNvPr id="5" name="TextBox 4">
            <a:extLst>
              <a:ext uri="{FF2B5EF4-FFF2-40B4-BE49-F238E27FC236}">
                <a16:creationId xmlns:a16="http://schemas.microsoft.com/office/drawing/2014/main" id="{59FFFAA2-B2A1-8EDB-34DB-C1990512D859}"/>
              </a:ext>
            </a:extLst>
          </p:cNvPr>
          <p:cNvSpPr txBox="1"/>
          <p:nvPr/>
        </p:nvSpPr>
        <p:spPr>
          <a:xfrm>
            <a:off x="3811138" y="2928162"/>
            <a:ext cx="3231107"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3600" b="0" i="0" u="none" strike="noStrike" kern="0" cap="none" spc="0" normalizeH="0" baseline="0" noProof="0" dirty="0">
                <a:ln>
                  <a:noFill/>
                </a:ln>
                <a:solidFill>
                  <a:srgbClr val="000000"/>
                </a:solidFill>
                <a:effectLst/>
                <a:uLnTx/>
                <a:uFillTx/>
                <a:latin typeface="Times New Roman" panose="02020603050405020304" pitchFamily="18" charset="0"/>
                <a:ea typeface="+mn-ea"/>
                <a:cs typeface="+mn-cs"/>
                <a:sym typeface="Arial"/>
              </a:rPr>
              <a:t>Cổ điển</a:t>
            </a:r>
            <a:endParaRPr kumimoji="0" lang="en-SG" sz="2000" b="0" i="0" u="none" strike="noStrike" kern="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sym typeface="Arial"/>
            </a:endParaRPr>
          </a:p>
        </p:txBody>
      </p:sp>
      <p:sp>
        <p:nvSpPr>
          <p:cNvPr id="7" name="TextBox 6">
            <a:extLst>
              <a:ext uri="{FF2B5EF4-FFF2-40B4-BE49-F238E27FC236}">
                <a16:creationId xmlns:a16="http://schemas.microsoft.com/office/drawing/2014/main" id="{F57D7600-3B9A-21D5-8958-DB84565C8FFE}"/>
              </a:ext>
            </a:extLst>
          </p:cNvPr>
          <p:cNvSpPr txBox="1"/>
          <p:nvPr/>
        </p:nvSpPr>
        <p:spPr>
          <a:xfrm>
            <a:off x="4179627" y="5612519"/>
            <a:ext cx="2494128"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3600" b="0" i="0" u="none" strike="noStrike" kern="0" cap="none" spc="0" normalizeH="0" baseline="0" noProof="0" dirty="0">
                <a:ln>
                  <a:noFill/>
                </a:ln>
                <a:solidFill>
                  <a:srgbClr val="000000"/>
                </a:solidFill>
                <a:effectLst/>
                <a:uLnTx/>
                <a:uFillTx/>
                <a:latin typeface="Times New Roman" panose="02020603050405020304" pitchFamily="18" charset="0"/>
                <a:ea typeface="+mn-ea"/>
                <a:cs typeface="+mn-cs"/>
                <a:sym typeface="Arial"/>
              </a:rPr>
              <a:t>Lãng mạn</a:t>
            </a:r>
            <a:endParaRPr kumimoji="0" lang="en-SG" sz="2000" b="0" i="0" u="none" strike="noStrike" kern="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sym typeface="Arial"/>
            </a:endParaRPr>
          </a:p>
        </p:txBody>
      </p:sp>
      <p:sp>
        <p:nvSpPr>
          <p:cNvPr id="9" name="TextBox 8">
            <a:extLst>
              <a:ext uri="{FF2B5EF4-FFF2-40B4-BE49-F238E27FC236}">
                <a16:creationId xmlns:a16="http://schemas.microsoft.com/office/drawing/2014/main" id="{8D32DAB8-6B46-3BFC-99B6-0A29A33307D4}"/>
              </a:ext>
            </a:extLst>
          </p:cNvPr>
          <p:cNvSpPr txBox="1"/>
          <p:nvPr/>
        </p:nvSpPr>
        <p:spPr>
          <a:xfrm>
            <a:off x="8294996" y="2795921"/>
            <a:ext cx="2398594"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3600" b="0" i="0" u="none" strike="noStrike" kern="0" cap="none" spc="0" normalizeH="0" baseline="0" noProof="0" dirty="0">
                <a:ln>
                  <a:noFill/>
                </a:ln>
                <a:solidFill>
                  <a:srgbClr val="000000"/>
                </a:solidFill>
                <a:effectLst/>
                <a:uLnTx/>
                <a:uFillTx/>
                <a:latin typeface="Times New Roman" panose="02020603050405020304" pitchFamily="18" charset="0"/>
                <a:ea typeface="+mn-ea"/>
                <a:cs typeface="+mn-cs"/>
                <a:sym typeface="Arial"/>
              </a:rPr>
              <a:t>Trung đại</a:t>
            </a:r>
            <a:endParaRPr kumimoji="0" lang="en-SG" sz="2000" b="0" i="0" u="none" strike="noStrike" kern="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sym typeface="Arial"/>
            </a:endParaRPr>
          </a:p>
        </p:txBody>
      </p:sp>
      <p:sp>
        <p:nvSpPr>
          <p:cNvPr id="10" name="TextBox 9">
            <a:extLst>
              <a:ext uri="{FF2B5EF4-FFF2-40B4-BE49-F238E27FC236}">
                <a16:creationId xmlns:a16="http://schemas.microsoft.com/office/drawing/2014/main" id="{02C47F86-CB96-30A4-7D1F-81A00BA46840}"/>
              </a:ext>
            </a:extLst>
          </p:cNvPr>
          <p:cNvSpPr txBox="1"/>
          <p:nvPr/>
        </p:nvSpPr>
        <p:spPr>
          <a:xfrm>
            <a:off x="8294996" y="4383097"/>
            <a:ext cx="2398594"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3600" b="0" i="0" u="none" strike="noStrike" kern="0" cap="none" spc="0" normalizeH="0" baseline="0" noProof="0" dirty="0">
                <a:ln>
                  <a:noFill/>
                </a:ln>
                <a:solidFill>
                  <a:srgbClr val="000000"/>
                </a:solidFill>
                <a:effectLst/>
                <a:uLnTx/>
                <a:uFillTx/>
                <a:latin typeface="Times New Roman" panose="02020603050405020304" pitchFamily="18" charset="0"/>
                <a:ea typeface="+mn-ea"/>
                <a:cs typeface="+mn-cs"/>
                <a:sym typeface="Arial"/>
              </a:rPr>
              <a:t>Trung đại</a:t>
            </a:r>
            <a:endParaRPr kumimoji="0" lang="en-SG" sz="2000" b="0" i="0" u="none" strike="noStrike" kern="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sym typeface="Arial"/>
            </a:endParaRPr>
          </a:p>
        </p:txBody>
      </p:sp>
      <p:sp>
        <p:nvSpPr>
          <p:cNvPr id="11" name="TextBox 10">
            <a:extLst>
              <a:ext uri="{FF2B5EF4-FFF2-40B4-BE49-F238E27FC236}">
                <a16:creationId xmlns:a16="http://schemas.microsoft.com/office/drawing/2014/main" id="{7EE49243-5211-150E-B7BB-2A8BFED4CF81}"/>
              </a:ext>
            </a:extLst>
          </p:cNvPr>
          <p:cNvSpPr txBox="1"/>
          <p:nvPr/>
        </p:nvSpPr>
        <p:spPr>
          <a:xfrm>
            <a:off x="3811138" y="4383097"/>
            <a:ext cx="3231107"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3600" b="0" i="0" u="none" strike="noStrike" kern="0" cap="none" spc="0" normalizeH="0" baseline="0" noProof="0" dirty="0">
                <a:ln>
                  <a:noFill/>
                </a:ln>
                <a:solidFill>
                  <a:srgbClr val="000000"/>
                </a:solidFill>
                <a:effectLst/>
                <a:uLnTx/>
                <a:uFillTx/>
                <a:latin typeface="Times New Roman" panose="02020603050405020304" pitchFamily="18" charset="0"/>
                <a:ea typeface="+mn-ea"/>
                <a:cs typeface="+mn-cs"/>
                <a:sym typeface="Arial"/>
              </a:rPr>
              <a:t>Cổ điển</a:t>
            </a:r>
            <a:endParaRPr kumimoji="0" lang="en-SG" sz="2000" b="0" i="0" u="none" strike="noStrike" kern="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sym typeface="Arial"/>
            </a:endParaRPr>
          </a:p>
        </p:txBody>
      </p:sp>
      <p:sp>
        <p:nvSpPr>
          <p:cNvPr id="13" name="TextBox 12">
            <a:extLst>
              <a:ext uri="{FF2B5EF4-FFF2-40B4-BE49-F238E27FC236}">
                <a16:creationId xmlns:a16="http://schemas.microsoft.com/office/drawing/2014/main" id="{2B1D5608-A718-31DD-FF75-3F12B37D0CE2}"/>
              </a:ext>
            </a:extLst>
          </p:cNvPr>
          <p:cNvSpPr txBox="1"/>
          <p:nvPr/>
        </p:nvSpPr>
        <p:spPr>
          <a:xfrm>
            <a:off x="7917407" y="5613730"/>
            <a:ext cx="2848970" cy="646331"/>
          </a:xfrm>
          <a:prstGeom prst="rect">
            <a:avLst/>
          </a:prstGeom>
          <a:noFill/>
        </p:spPr>
        <p:txBody>
          <a:bodyPr wrap="square">
            <a:spAutoFit/>
          </a:body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vi-VN" sz="3600" b="0" i="0" u="none" strike="noStrike" kern="0" cap="none" spc="0" normalizeH="0" baseline="0" noProof="0" dirty="0">
                <a:ln>
                  <a:noFill/>
                </a:ln>
                <a:solidFill>
                  <a:srgbClr val="000000"/>
                </a:solidFill>
                <a:effectLst/>
                <a:uLnTx/>
                <a:uFillTx/>
                <a:latin typeface="Times New Roman" panose="02020603050405020304" pitchFamily="18" charset="0"/>
                <a:ea typeface="+mn-ea"/>
                <a:cs typeface="+mn-cs"/>
                <a:sym typeface="Arial"/>
              </a:rPr>
              <a:t>Hiện đại</a:t>
            </a:r>
            <a:endParaRPr kumimoji="0" lang="en-SG" sz="2000" b="0" i="0" u="none" strike="noStrike" kern="0" cap="none" spc="0" normalizeH="0" baseline="0" noProof="0" dirty="0">
              <a:ln>
                <a:noFill/>
              </a:ln>
              <a:solidFill>
                <a:srgbClr val="000000"/>
              </a:solidFill>
              <a:effectLst/>
              <a:uLnTx/>
              <a:uFillTx/>
              <a:latin typeface="Arial"/>
              <a:ea typeface="Calibri" panose="020F0502020204030204" pitchFamily="34" charset="0"/>
              <a:cs typeface="Times New Roman" panose="02020603050405020304" pitchFamily="18" charset="0"/>
              <a:sym typeface="Arial"/>
            </a:endParaRPr>
          </a:p>
        </p:txBody>
      </p:sp>
    </p:spTree>
    <p:custDataLst>
      <p:tags r:id="rId1"/>
    </p:custDataLst>
    <p:extLst>
      <p:ext uri="{BB962C8B-B14F-4D97-AF65-F5344CB8AC3E}">
        <p14:creationId xmlns:p14="http://schemas.microsoft.com/office/powerpoint/2010/main" val="314279830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down)">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wipe(down)">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4"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wipe(down)">
                                      <p:cBhvr>
                                        <p:cTn id="22" dur="500"/>
                                        <p:tgtEl>
                                          <p:spTgt spid="10"/>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4" fill="hold" grpId="0" nodeType="clickEffect">
                                  <p:stCondLst>
                                    <p:cond delay="0"/>
                                  </p:stCondLst>
                                  <p:childTnLst>
                                    <p:set>
                                      <p:cBhvr>
                                        <p:cTn id="26" dur="1" fill="hold">
                                          <p:stCondLst>
                                            <p:cond delay="0"/>
                                          </p:stCondLst>
                                        </p:cTn>
                                        <p:tgtEl>
                                          <p:spTgt spid="7"/>
                                        </p:tgtEl>
                                        <p:attrNameLst>
                                          <p:attrName>style.visibility</p:attrName>
                                        </p:attrNameLst>
                                      </p:cBhvr>
                                      <p:to>
                                        <p:strVal val="visible"/>
                                      </p:to>
                                    </p:set>
                                    <p:animEffect transition="in" filter="wipe(down)">
                                      <p:cBhvr>
                                        <p:cTn id="27" dur="500"/>
                                        <p:tgtEl>
                                          <p:spTgt spid="7"/>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4" fill="hold" grpId="0" nodeType="clickEffect">
                                  <p:stCondLst>
                                    <p:cond delay="0"/>
                                  </p:stCondLst>
                                  <p:childTnLst>
                                    <p:set>
                                      <p:cBhvr>
                                        <p:cTn id="31" dur="1" fill="hold">
                                          <p:stCondLst>
                                            <p:cond delay="0"/>
                                          </p:stCondLst>
                                        </p:cTn>
                                        <p:tgtEl>
                                          <p:spTgt spid="13"/>
                                        </p:tgtEl>
                                        <p:attrNameLst>
                                          <p:attrName>style.visibility</p:attrName>
                                        </p:attrNameLst>
                                      </p:cBhvr>
                                      <p:to>
                                        <p:strVal val="visible"/>
                                      </p:to>
                                    </p:set>
                                    <p:animEffect transition="in" filter="wipe(down)">
                                      <p:cBhvr>
                                        <p:cTn id="3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7" grpId="0"/>
      <p:bldP spid="9" grpId="0"/>
      <p:bldP spid="10" grpId="0"/>
      <p:bldP spid="11" grpId="0"/>
      <p:bldP spid="13"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 name="图片 22">
            <a:extLst>
              <a:ext uri="{FF2B5EF4-FFF2-40B4-BE49-F238E27FC236}">
                <a16:creationId xmlns:a16="http://schemas.microsoft.com/office/drawing/2014/main" id="{A4E3633F-24C7-D64C-5FFC-B5EF54B655E1}"/>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2123595" y="619726"/>
            <a:ext cx="2069504" cy="1229734"/>
          </a:xfrm>
          <a:prstGeom prst="rect">
            <a:avLst/>
          </a:prstGeom>
        </p:spPr>
      </p:pic>
      <p:grpSp>
        <p:nvGrpSpPr>
          <p:cNvPr id="2" name="Group 1">
            <a:extLst>
              <a:ext uri="{FF2B5EF4-FFF2-40B4-BE49-F238E27FC236}">
                <a16:creationId xmlns:a16="http://schemas.microsoft.com/office/drawing/2014/main" id="{48623892-F145-498A-989E-27930127BF1B}"/>
              </a:ext>
            </a:extLst>
          </p:cNvPr>
          <p:cNvGrpSpPr/>
          <p:nvPr/>
        </p:nvGrpSpPr>
        <p:grpSpPr>
          <a:xfrm>
            <a:off x="0" y="72154"/>
            <a:ext cx="13344305" cy="6858000"/>
            <a:chOff x="0" y="72154"/>
            <a:chExt cx="13344305" cy="6858000"/>
          </a:xfrm>
        </p:grpSpPr>
        <p:pic>
          <p:nvPicPr>
            <p:cNvPr id="3" name="图片 2">
              <a:extLst>
                <a:ext uri="{FF2B5EF4-FFF2-40B4-BE49-F238E27FC236}">
                  <a16:creationId xmlns:a16="http://schemas.microsoft.com/office/drawing/2014/main" id="{ACFFB515-3ECB-4B8B-985E-8DD7E266EDCB}"/>
                </a:ext>
              </a:extLst>
            </p:cNvPr>
            <p:cNvPicPr>
              <a:picLocks noChangeAspect="1"/>
            </p:cNvPicPr>
            <p:nvPr/>
          </p:nvPicPr>
          <p:blipFill>
            <a:blip r:embed="rId5">
              <a:extLst>
                <a:ext uri="{28A0092B-C50C-407E-A947-70E740481C1C}">
                  <a14:useLocalDpi xmlns:a14="http://schemas.microsoft.com/office/drawing/2010/main" val="0"/>
                </a:ext>
              </a:extLst>
            </a:blip>
            <a:srcRect l="1513" t="7503" r="1664" b="13285"/>
            <a:stretch>
              <a:fillRect/>
            </a:stretch>
          </p:blipFill>
          <p:spPr>
            <a:xfrm>
              <a:off x="0" y="358656"/>
              <a:ext cx="12192000" cy="5841759"/>
            </a:xfrm>
            <a:prstGeom prst="rect">
              <a:avLst/>
            </a:prstGeom>
            <a:ln w="180975">
              <a:solidFill>
                <a:srgbClr val="B27B4F"/>
              </a:solidFill>
            </a:ln>
          </p:spPr>
        </p:pic>
        <p:pic>
          <p:nvPicPr>
            <p:cNvPr id="22" name="图片 35">
              <a:extLst>
                <a:ext uri="{FF2B5EF4-FFF2-40B4-BE49-F238E27FC236}">
                  <a16:creationId xmlns:a16="http://schemas.microsoft.com/office/drawing/2014/main" id="{E5072BEC-2D29-3CDD-1655-645CD866414A}"/>
                </a:ext>
              </a:extLst>
            </p:cNvPr>
            <p:cNvPicPr>
              <a:picLocks noChangeAspect="1"/>
            </p:cNvPicPr>
            <p:nvPr/>
          </p:nvPicPr>
          <p:blipFill>
            <a:blip r:embed="rId6" cstate="hqprint">
              <a:extLst>
                <a:ext uri="{28A0092B-C50C-407E-A947-70E740481C1C}">
                  <a14:useLocalDpi xmlns:a14="http://schemas.microsoft.com/office/drawing/2010/main" val="0"/>
                </a:ext>
              </a:extLst>
            </a:blip>
            <a:srcRect l="26589" t="-2052" b="-1"/>
            <a:stretch>
              <a:fillRect/>
            </a:stretch>
          </p:blipFill>
          <p:spPr>
            <a:xfrm flipH="1">
              <a:off x="5882492" y="1849460"/>
              <a:ext cx="3229581" cy="650815"/>
            </a:xfrm>
            <a:prstGeom prst="rect">
              <a:avLst/>
            </a:prstGeom>
          </p:spPr>
        </p:pic>
        <p:pic>
          <p:nvPicPr>
            <p:cNvPr id="16" name="图片 31">
              <a:extLst>
                <a:ext uri="{FF2B5EF4-FFF2-40B4-BE49-F238E27FC236}">
                  <a16:creationId xmlns:a16="http://schemas.microsoft.com/office/drawing/2014/main" id="{4528468E-F360-5720-5DC1-EEEBA01E5A49}"/>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a:off x="4542015" y="3146825"/>
              <a:ext cx="7676160" cy="3080243"/>
            </a:xfrm>
            <a:prstGeom prst="rect">
              <a:avLst/>
            </a:prstGeom>
          </p:spPr>
        </p:pic>
        <p:pic>
          <p:nvPicPr>
            <p:cNvPr id="7" name="Picture 6" descr="A building with a black background&#10;&#10;Description automatically generated">
              <a:extLst>
                <a:ext uri="{FF2B5EF4-FFF2-40B4-BE49-F238E27FC236}">
                  <a16:creationId xmlns:a16="http://schemas.microsoft.com/office/drawing/2014/main" id="{83E78B44-C844-9CE2-A654-CA0B729CA429}"/>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486305" y="72154"/>
              <a:ext cx="6858000" cy="6858000"/>
            </a:xfrm>
            <a:prstGeom prst="rect">
              <a:avLst/>
            </a:prstGeom>
          </p:spPr>
        </p:pic>
        <p:pic>
          <p:nvPicPr>
            <p:cNvPr id="8" name="图片 35">
              <a:extLst>
                <a:ext uri="{FF2B5EF4-FFF2-40B4-BE49-F238E27FC236}">
                  <a16:creationId xmlns:a16="http://schemas.microsoft.com/office/drawing/2014/main" id="{73D68CB5-5BC3-7AEC-E04F-F3FEAF28A9EA}"/>
                </a:ext>
              </a:extLst>
            </p:cNvPr>
            <p:cNvPicPr>
              <a:picLocks noChangeAspect="1"/>
            </p:cNvPicPr>
            <p:nvPr/>
          </p:nvPicPr>
          <p:blipFill>
            <a:blip r:embed="rId6" cstate="hqprint">
              <a:extLst>
                <a:ext uri="{28A0092B-C50C-407E-A947-70E740481C1C}">
                  <a14:useLocalDpi xmlns:a14="http://schemas.microsoft.com/office/drawing/2010/main" val="0"/>
                </a:ext>
              </a:extLst>
            </a:blip>
            <a:srcRect l="26589" t="-2052" b="-1"/>
            <a:stretch>
              <a:fillRect/>
            </a:stretch>
          </p:blipFill>
          <p:spPr>
            <a:xfrm flipH="1">
              <a:off x="9003214" y="656187"/>
              <a:ext cx="3229581" cy="650815"/>
            </a:xfrm>
            <a:prstGeom prst="rect">
              <a:avLst/>
            </a:prstGeom>
          </p:spPr>
        </p:pic>
        <p:pic>
          <p:nvPicPr>
            <p:cNvPr id="14" name="图片 28">
              <a:extLst>
                <a:ext uri="{FF2B5EF4-FFF2-40B4-BE49-F238E27FC236}">
                  <a16:creationId xmlns:a16="http://schemas.microsoft.com/office/drawing/2014/main" id="{ADC6EC46-3119-E09E-9142-325931D310DE}"/>
                </a:ext>
              </a:extLst>
            </p:cNvPr>
            <p:cNvPicPr>
              <a:picLocks noChangeAspect="1"/>
            </p:cNvPicPr>
            <p:nvPr/>
          </p:nvPicPr>
          <p:blipFill rotWithShape="1">
            <a:blip r:embed="rId9" cstate="hqprint">
              <a:extLst>
                <a:ext uri="{28A0092B-C50C-407E-A947-70E740481C1C}">
                  <a14:useLocalDpi xmlns:a14="http://schemas.microsoft.com/office/drawing/2010/main" val="0"/>
                </a:ext>
              </a:extLst>
            </a:blip>
            <a:srcRect l="44445" t="22329" b="19483"/>
            <a:stretch/>
          </p:blipFill>
          <p:spPr>
            <a:xfrm flipH="1">
              <a:off x="5978859" y="4753655"/>
              <a:ext cx="2649734" cy="1561825"/>
            </a:xfrm>
            <a:prstGeom prst="rect">
              <a:avLst/>
            </a:prstGeom>
          </p:spPr>
        </p:pic>
        <p:pic>
          <p:nvPicPr>
            <p:cNvPr id="17" name="图片 33">
              <a:extLst>
                <a:ext uri="{FF2B5EF4-FFF2-40B4-BE49-F238E27FC236}">
                  <a16:creationId xmlns:a16="http://schemas.microsoft.com/office/drawing/2014/main" id="{194AB2B3-6482-61F3-9EB2-3E715D7827AA}"/>
                </a:ext>
              </a:extLst>
            </p:cNvPr>
            <p:cNvPicPr>
              <a:picLocks noChangeAspect="1"/>
            </p:cNvPicPr>
            <p:nvPr/>
          </p:nvPicPr>
          <p:blipFill>
            <a:blip r:embed="rId10" cstate="hqprint">
              <a:extLst>
                <a:ext uri="{28A0092B-C50C-407E-A947-70E740481C1C}">
                  <a14:useLocalDpi xmlns:a14="http://schemas.microsoft.com/office/drawing/2010/main" val="0"/>
                </a:ext>
              </a:extLst>
            </a:blip>
            <a:srcRect l="26589" t="-2052" b="-1"/>
            <a:stretch>
              <a:fillRect/>
            </a:stretch>
          </p:blipFill>
          <p:spPr>
            <a:xfrm flipH="1">
              <a:off x="5065185" y="5965378"/>
              <a:ext cx="2649735" cy="533966"/>
            </a:xfrm>
            <a:prstGeom prst="rect">
              <a:avLst/>
            </a:prstGeom>
          </p:spPr>
        </p:pic>
        <p:pic>
          <p:nvPicPr>
            <p:cNvPr id="20" name="图片 7" descr="6">
              <a:extLst>
                <a:ext uri="{FF2B5EF4-FFF2-40B4-BE49-F238E27FC236}">
                  <a16:creationId xmlns:a16="http://schemas.microsoft.com/office/drawing/2014/main" id="{798E77E5-4B21-01F8-2663-3373F7FE22A2}"/>
                </a:ext>
              </a:extLst>
            </p:cNvPr>
            <p:cNvPicPr>
              <a:picLocks noChangeAspect="1"/>
            </p:cNvPicPr>
            <p:nvPr/>
          </p:nvPicPr>
          <p:blipFill rotWithShape="1">
            <a:blip r:embed="rId11"/>
            <a:srcRect t="109" r="23384" b="29704"/>
            <a:stretch/>
          </p:blipFill>
          <p:spPr>
            <a:xfrm flipH="1">
              <a:off x="6003020" y="1450469"/>
              <a:ext cx="6209378" cy="3199708"/>
            </a:xfrm>
            <a:prstGeom prst="rect">
              <a:avLst/>
            </a:prstGeom>
          </p:spPr>
        </p:pic>
        <p:pic>
          <p:nvPicPr>
            <p:cNvPr id="21" name="图片 7" descr="6">
              <a:extLst>
                <a:ext uri="{FF2B5EF4-FFF2-40B4-BE49-F238E27FC236}">
                  <a16:creationId xmlns:a16="http://schemas.microsoft.com/office/drawing/2014/main" id="{B1B64398-FEE2-9CE5-89CC-9B7F01C82EB9}"/>
                </a:ext>
              </a:extLst>
            </p:cNvPr>
            <p:cNvPicPr>
              <a:picLocks noChangeAspect="1"/>
            </p:cNvPicPr>
            <p:nvPr/>
          </p:nvPicPr>
          <p:blipFill rotWithShape="1">
            <a:blip r:embed="rId11"/>
            <a:srcRect l="81184" t="20635" r="-4844" b="29704"/>
            <a:stretch/>
          </p:blipFill>
          <p:spPr>
            <a:xfrm flipH="1">
              <a:off x="6937885" y="1997197"/>
              <a:ext cx="1917570" cy="2263927"/>
            </a:xfrm>
            <a:prstGeom prst="rect">
              <a:avLst/>
            </a:prstGeom>
          </p:spPr>
        </p:pic>
        <p:pic>
          <p:nvPicPr>
            <p:cNvPr id="28" name="图片 27">
              <a:extLst>
                <a:ext uri="{FF2B5EF4-FFF2-40B4-BE49-F238E27FC236}">
                  <a16:creationId xmlns:a16="http://schemas.microsoft.com/office/drawing/2014/main" id="{7F45E241-D55E-4F1B-A8E7-90429B8A6910}"/>
                </a:ext>
              </a:extLst>
            </p:cNvPr>
            <p:cNvPicPr>
              <a:picLocks noChangeAspect="1"/>
            </p:cNvPicPr>
            <p:nvPr/>
          </p:nvPicPr>
          <p:blipFill>
            <a:blip r:embed="rId12" cstate="hqprint">
              <a:extLst>
                <a:ext uri="{28A0092B-C50C-407E-A947-70E740481C1C}">
                  <a14:useLocalDpi xmlns:a14="http://schemas.microsoft.com/office/drawing/2010/main" val="0"/>
                </a:ext>
              </a:extLst>
            </a:blip>
            <a:stretch>
              <a:fillRect/>
            </a:stretch>
          </p:blipFill>
          <p:spPr>
            <a:xfrm>
              <a:off x="40795" y="4484393"/>
              <a:ext cx="12192000" cy="2392461"/>
            </a:xfrm>
            <a:prstGeom prst="rect">
              <a:avLst/>
            </a:prstGeom>
          </p:spPr>
        </p:pic>
        <p:pic>
          <p:nvPicPr>
            <p:cNvPr id="15" name="图片 20">
              <a:extLst>
                <a:ext uri="{FF2B5EF4-FFF2-40B4-BE49-F238E27FC236}">
                  <a16:creationId xmlns:a16="http://schemas.microsoft.com/office/drawing/2014/main" id="{0A7B574A-157D-C7AE-FE07-DFD0FC50F563}"/>
                </a:ext>
              </a:extLst>
            </p:cNvPr>
            <p:cNvPicPr>
              <a:picLocks noChangeAspect="1"/>
            </p:cNvPicPr>
            <p:nvPr/>
          </p:nvPicPr>
          <p:blipFill>
            <a:blip r:embed="rId13" cstate="hqprint">
              <a:extLst>
                <a:ext uri="{28A0092B-C50C-407E-A947-70E740481C1C}">
                  <a14:useLocalDpi xmlns:a14="http://schemas.microsoft.com/office/drawing/2010/main" val="0"/>
                </a:ext>
              </a:extLst>
            </a:blip>
            <a:stretch>
              <a:fillRect/>
            </a:stretch>
          </p:blipFill>
          <p:spPr>
            <a:xfrm flipH="1">
              <a:off x="6497651" y="5979678"/>
              <a:ext cx="2850113" cy="413150"/>
            </a:xfrm>
            <a:prstGeom prst="rect">
              <a:avLst/>
            </a:prstGeom>
          </p:spPr>
        </p:pic>
        <p:pic>
          <p:nvPicPr>
            <p:cNvPr id="50" name="图片 38" descr="582ed5f479338">
              <a:extLst>
                <a:ext uri="{FF2B5EF4-FFF2-40B4-BE49-F238E27FC236}">
                  <a16:creationId xmlns:a16="http://schemas.microsoft.com/office/drawing/2014/main" id="{A5CD1BD6-FEA5-AF31-ADFB-70F23044F61F}"/>
                </a:ext>
              </a:extLst>
            </p:cNvPr>
            <p:cNvPicPr>
              <a:picLocks noChangeAspect="1"/>
            </p:cNvPicPr>
            <p:nvPr/>
          </p:nvPicPr>
          <p:blipFill>
            <a:blip r:embed="rId14" cstate="screen">
              <a:extLst>
                <a:ext uri="{28A0092B-C50C-407E-A947-70E740481C1C}">
                  <a14:useLocalDpi xmlns:a14="http://schemas.microsoft.com/office/drawing/2010/main"/>
                </a:ext>
              </a:extLst>
            </a:blip>
            <a:srcRect/>
            <a:stretch>
              <a:fillRect/>
            </a:stretch>
          </p:blipFill>
          <p:spPr>
            <a:xfrm flipH="1">
              <a:off x="372041" y="818206"/>
              <a:ext cx="2042104" cy="832774"/>
            </a:xfrm>
            <a:prstGeom prst="rect">
              <a:avLst/>
            </a:prstGeom>
          </p:spPr>
        </p:pic>
      </p:grpSp>
      <p:sp>
        <p:nvSpPr>
          <p:cNvPr id="51" name="TextBox 9">
            <a:extLst>
              <a:ext uri="{FF2B5EF4-FFF2-40B4-BE49-F238E27FC236}">
                <a16:creationId xmlns:a16="http://schemas.microsoft.com/office/drawing/2014/main" id="{FDA1754A-B5E8-F714-540A-0F5989F40884}"/>
              </a:ext>
            </a:extLst>
          </p:cNvPr>
          <p:cNvSpPr txBox="1"/>
          <p:nvPr/>
        </p:nvSpPr>
        <p:spPr>
          <a:xfrm>
            <a:off x="385984" y="2072729"/>
            <a:ext cx="5425771" cy="3046988"/>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vi-VN" sz="4800" b="1" dirty="0">
                <a:latin typeface="+mj-lt"/>
              </a:rPr>
              <a:t>Khái quát đặc điểm thể loại và hướng dẫn đọc văn bản </a:t>
            </a:r>
            <a:r>
              <a:rPr lang="vi-VN" sz="4800" b="1" i="1" dirty="0">
                <a:latin typeface="+mj-lt"/>
              </a:rPr>
              <a:t>Tràng giang</a:t>
            </a:r>
            <a:endParaRPr lang="en-SG" sz="19900" dirty="0">
              <a:latin typeface="+mj-lt"/>
            </a:endParaRPr>
          </a:p>
        </p:txBody>
      </p:sp>
      <p:sp>
        <p:nvSpPr>
          <p:cNvPr id="60" name="TextBox 9">
            <a:extLst>
              <a:ext uri="{FF2B5EF4-FFF2-40B4-BE49-F238E27FC236}">
                <a16:creationId xmlns:a16="http://schemas.microsoft.com/office/drawing/2014/main" id="{00E27BE2-FD80-45C6-1CCF-86A47C4799A9}"/>
              </a:ext>
            </a:extLst>
          </p:cNvPr>
          <p:cNvSpPr txBox="1"/>
          <p:nvPr/>
        </p:nvSpPr>
        <p:spPr>
          <a:xfrm>
            <a:off x="2109408" y="526021"/>
            <a:ext cx="2084544" cy="1323439"/>
          </a:xfrm>
          <a:prstGeom prst="rect">
            <a:avLst/>
          </a:prstGeom>
          <a:noFill/>
        </p:spPr>
        <p:txBody>
          <a:bodyPr wrap="square">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800"/>
              </a:spcAft>
              <a:buClr>
                <a:srgbClr val="000000"/>
              </a:buClr>
              <a:buSzTx/>
              <a:buFont typeface="Arial"/>
              <a:buNone/>
              <a:tabLst/>
              <a:defRPr/>
            </a:pPr>
            <a:r>
              <a:rPr kumimoji="0" lang="en-US" sz="8000" b="1" i="0" u="none" strike="noStrike" kern="1200" cap="none" spc="0" normalizeH="0" baseline="0" noProof="0" dirty="0">
                <a:ln>
                  <a:noFill/>
                </a:ln>
                <a:solidFill>
                  <a:srgbClr val="000000"/>
                </a:solidFill>
                <a:effectLst/>
                <a:uLnTx/>
                <a:uFillTx/>
                <a:latin typeface="Times New Roman" panose="02020603050405020304" pitchFamily="18" charset="0"/>
                <a:ea typeface="Times New Roman" panose="02020603050405020304" pitchFamily="18" charset="0"/>
                <a:cs typeface="Times New Roman" panose="02020603050405020304" pitchFamily="18" charset="0"/>
                <a:sym typeface="Arial"/>
              </a:rPr>
              <a:t>4</a:t>
            </a:r>
            <a:endParaRPr kumimoji="0" lang="en-SG" sz="8000" b="0" i="0" u="none" strike="noStrike" kern="1200" cap="none" spc="0" normalizeH="0" baseline="0" noProof="0" dirty="0">
              <a:ln>
                <a:noFill/>
              </a:ln>
              <a:solidFill>
                <a:srgbClr val="000000"/>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Tree>
    <p:custDataLst>
      <p:tags r:id="rId1"/>
    </p:custDataLst>
    <p:extLst>
      <p:ext uri="{BB962C8B-B14F-4D97-AF65-F5344CB8AC3E}">
        <p14:creationId xmlns:p14="http://schemas.microsoft.com/office/powerpoint/2010/main" val="332981707"/>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ppt_x"/>
                                          </p:val>
                                        </p:tav>
                                        <p:tav tm="100000">
                                          <p:val>
                                            <p:strVal val="#ppt_x"/>
                                          </p:val>
                                        </p:tav>
                                      </p:tavLst>
                                    </p:anim>
                                    <p:anim calcmode="lin" valueType="num">
                                      <p:cBhvr additive="base">
                                        <p:cTn id="8" dur="500" fill="hold"/>
                                        <p:tgtEl>
                                          <p:spTgt spid="3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0"/>
                                        </p:tgtEl>
                                        <p:attrNameLst>
                                          <p:attrName>style.visibility</p:attrName>
                                        </p:attrNameLst>
                                      </p:cBhvr>
                                      <p:to>
                                        <p:strVal val="visible"/>
                                      </p:to>
                                    </p:set>
                                    <p:anim calcmode="lin" valueType="num">
                                      <p:cBhvr additive="base">
                                        <p:cTn id="11" dur="500" fill="hold"/>
                                        <p:tgtEl>
                                          <p:spTgt spid="60"/>
                                        </p:tgtEl>
                                        <p:attrNameLst>
                                          <p:attrName>ppt_x</p:attrName>
                                        </p:attrNameLst>
                                      </p:cBhvr>
                                      <p:tavLst>
                                        <p:tav tm="0">
                                          <p:val>
                                            <p:strVal val="#ppt_x"/>
                                          </p:val>
                                        </p:tav>
                                        <p:tav tm="100000">
                                          <p:val>
                                            <p:strVal val="#ppt_x"/>
                                          </p:val>
                                        </p:tav>
                                      </p:tavLst>
                                    </p:anim>
                                    <p:anim calcmode="lin" valueType="num">
                                      <p:cBhvr additive="base">
                                        <p:cTn id="12" dur="500" fill="hold"/>
                                        <p:tgtEl>
                                          <p:spTgt spid="6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51"/>
                                        </p:tgtEl>
                                        <p:attrNameLst>
                                          <p:attrName>style.visibility</p:attrName>
                                        </p:attrNameLst>
                                      </p:cBhvr>
                                      <p:to>
                                        <p:strVal val="visible"/>
                                      </p:to>
                                    </p:set>
                                    <p:anim calcmode="lin" valueType="num">
                                      <p:cBhvr additive="base">
                                        <p:cTn id="15" dur="500" fill="hold"/>
                                        <p:tgtEl>
                                          <p:spTgt spid="51"/>
                                        </p:tgtEl>
                                        <p:attrNameLst>
                                          <p:attrName>ppt_x</p:attrName>
                                        </p:attrNameLst>
                                      </p:cBhvr>
                                      <p:tavLst>
                                        <p:tav tm="0">
                                          <p:val>
                                            <p:strVal val="#ppt_x"/>
                                          </p:val>
                                        </p:tav>
                                        <p:tav tm="100000">
                                          <p:val>
                                            <p:strVal val="#ppt_x"/>
                                          </p:val>
                                        </p:tav>
                                      </p:tavLst>
                                    </p:anim>
                                    <p:anim calcmode="lin" valueType="num">
                                      <p:cBhvr additive="base">
                                        <p:cTn id="16"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P spid="60"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5"/>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6031208" y="-3859139"/>
            <a:ext cx="958459" cy="8680889"/>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9602611" y="-14300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5"/>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2169992" y="115742"/>
            <a:ext cx="8393375" cy="568316"/>
          </a:xfrm>
          <a:prstGeom prst="rect">
            <a:avLst/>
          </a:prstGeom>
          <a:noFill/>
        </p:spPr>
        <p:txBody>
          <a:bodyPr vert="horz" wrap="square" rtlCol="0">
            <a:noAutofit/>
          </a:bodyPr>
          <a:lstStyle/>
          <a:p>
            <a:pPr algn="ctr">
              <a:spcAft>
                <a:spcPts val="800"/>
              </a:spcAft>
            </a:pPr>
            <a:r>
              <a:rPr lang="vi-VN" sz="2400" b="1"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4. Khái quát đặc điểm thể loại và hướng dẫn đọc văn bản </a:t>
            </a:r>
            <a:r>
              <a:rPr lang="vi-VN" sz="2400" b="1" i="1"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Tràng giang</a:t>
            </a:r>
            <a:endParaRPr lang="en-SG"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pic>
        <p:nvPicPr>
          <p:cNvPr id="2" name="图片 18" descr="图层 3">
            <a:extLst>
              <a:ext uri="{FF2B5EF4-FFF2-40B4-BE49-F238E27FC236}">
                <a16:creationId xmlns:a16="http://schemas.microsoft.com/office/drawing/2014/main" id="{A8D68AFD-21FF-8D1D-3A4B-4CEC22006CEB}"/>
              </a:ext>
            </a:extLst>
          </p:cNvPr>
          <p:cNvPicPr>
            <a:picLocks noChangeAspect="1"/>
          </p:cNvPicPr>
          <p:nvPr/>
        </p:nvPicPr>
        <p:blipFill>
          <a:blip r:embed="rId8"/>
          <a:stretch>
            <a:fillRect/>
          </a:stretch>
        </p:blipFill>
        <p:spPr>
          <a:xfrm>
            <a:off x="294350" y="3406560"/>
            <a:ext cx="3931881" cy="3367789"/>
          </a:xfrm>
          <a:prstGeom prst="rect">
            <a:avLst/>
          </a:prstGeom>
        </p:spPr>
      </p:pic>
      <p:pic>
        <p:nvPicPr>
          <p:cNvPr id="3" name="图片 40">
            <a:extLst>
              <a:ext uri="{FF2B5EF4-FFF2-40B4-BE49-F238E27FC236}">
                <a16:creationId xmlns:a16="http://schemas.microsoft.com/office/drawing/2014/main" id="{B6C6FE60-4030-7688-092D-0F001FA252B5}"/>
              </a:ext>
            </a:extLst>
          </p:cNvPr>
          <p:cNvPicPr>
            <a:picLocks noChangeAspect="1"/>
          </p:cNvPicPr>
          <p:nvPr/>
        </p:nvPicPr>
        <p:blipFill>
          <a:blip r:embed="rId9">
            <a:extLst>
              <a:ext uri="{28A0092B-C50C-407E-A947-70E740481C1C}">
                <a14:useLocalDpi xmlns:a14="http://schemas.microsoft.com/office/drawing/2010/main" val="0"/>
              </a:ext>
            </a:extLst>
          </a:blip>
          <a:srcRect t="8219" r="79378" b="59187"/>
          <a:stretch>
            <a:fillRect/>
          </a:stretch>
        </p:blipFill>
        <p:spPr>
          <a:xfrm>
            <a:off x="2780616" y="1570750"/>
            <a:ext cx="2861223" cy="2153380"/>
          </a:xfrm>
          <a:custGeom>
            <a:avLst/>
            <a:gdLst>
              <a:gd name="connsiteX0" fmla="*/ 1358623 w 2514323"/>
              <a:gd name="connsiteY0" fmla="*/ 0 h 1892300"/>
              <a:gd name="connsiteX1" fmla="*/ 1803123 w 2514323"/>
              <a:gd name="connsiteY1" fmla="*/ 0 h 1892300"/>
              <a:gd name="connsiteX2" fmla="*/ 2057123 w 2514323"/>
              <a:gd name="connsiteY2" fmla="*/ 177800 h 1892300"/>
              <a:gd name="connsiteX3" fmla="*/ 2209523 w 2514323"/>
              <a:gd name="connsiteY3" fmla="*/ 393700 h 1892300"/>
              <a:gd name="connsiteX4" fmla="*/ 2514323 w 2514323"/>
              <a:gd name="connsiteY4" fmla="*/ 736600 h 1892300"/>
              <a:gd name="connsiteX5" fmla="*/ 2400023 w 2514323"/>
              <a:gd name="connsiteY5" fmla="*/ 1384300 h 1892300"/>
              <a:gd name="connsiteX6" fmla="*/ 1739623 w 2514323"/>
              <a:gd name="connsiteY6" fmla="*/ 1892300 h 1892300"/>
              <a:gd name="connsiteX7" fmla="*/ 1257023 w 2514323"/>
              <a:gd name="connsiteY7" fmla="*/ 1892300 h 1892300"/>
              <a:gd name="connsiteX8" fmla="*/ 1066523 w 2514323"/>
              <a:gd name="connsiteY8" fmla="*/ 1892300 h 1892300"/>
              <a:gd name="connsiteX9" fmla="*/ 0 w 2514323"/>
              <a:gd name="connsiteY9" fmla="*/ 1515880 h 1892300"/>
              <a:gd name="connsiteX10" fmla="*/ 0 w 2514323"/>
              <a:gd name="connsiteY10" fmla="*/ 1130162 h 1892300"/>
              <a:gd name="connsiteX11" fmla="*/ 329923 w 2514323"/>
              <a:gd name="connsiteY11" fmla="*/ 965200 h 1892300"/>
              <a:gd name="connsiteX12" fmla="*/ 939523 w 2514323"/>
              <a:gd name="connsiteY12" fmla="*/ 812800 h 1892300"/>
              <a:gd name="connsiteX13" fmla="*/ 1091923 w 2514323"/>
              <a:gd name="connsiteY13" fmla="*/ 482600 h 1892300"/>
              <a:gd name="connsiteX14" fmla="*/ 1358623 w 2514323"/>
              <a:gd name="connsiteY14" fmla="*/ 0 h 189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14323" h="1892300">
                <a:moveTo>
                  <a:pt x="1358623" y="0"/>
                </a:moveTo>
                <a:lnTo>
                  <a:pt x="1803123" y="0"/>
                </a:lnTo>
                <a:lnTo>
                  <a:pt x="2057123" y="177800"/>
                </a:lnTo>
                <a:lnTo>
                  <a:pt x="2209523" y="393700"/>
                </a:lnTo>
                <a:lnTo>
                  <a:pt x="2514323" y="736600"/>
                </a:lnTo>
                <a:lnTo>
                  <a:pt x="2400023" y="1384300"/>
                </a:lnTo>
                <a:lnTo>
                  <a:pt x="1739623" y="1892300"/>
                </a:lnTo>
                <a:lnTo>
                  <a:pt x="1257023" y="1892300"/>
                </a:lnTo>
                <a:lnTo>
                  <a:pt x="1066523" y="1892300"/>
                </a:lnTo>
                <a:lnTo>
                  <a:pt x="0" y="1515880"/>
                </a:lnTo>
                <a:lnTo>
                  <a:pt x="0" y="1130162"/>
                </a:lnTo>
                <a:lnTo>
                  <a:pt x="329923" y="965200"/>
                </a:lnTo>
                <a:lnTo>
                  <a:pt x="939523" y="812800"/>
                </a:lnTo>
                <a:lnTo>
                  <a:pt x="1091923" y="482600"/>
                </a:lnTo>
                <a:lnTo>
                  <a:pt x="1358623" y="0"/>
                </a:lnTo>
                <a:close/>
              </a:path>
            </a:pathLst>
          </a:custGeom>
        </p:spPr>
      </p:pic>
      <p:sp>
        <p:nvSpPr>
          <p:cNvPr id="4" name="TextBox 3">
            <a:extLst>
              <a:ext uri="{FF2B5EF4-FFF2-40B4-BE49-F238E27FC236}">
                <a16:creationId xmlns:a16="http://schemas.microsoft.com/office/drawing/2014/main" id="{5A343DAC-8D3D-1AA3-AF35-2521E9BC9B15}"/>
              </a:ext>
            </a:extLst>
          </p:cNvPr>
          <p:cNvSpPr txBox="1"/>
          <p:nvPr/>
        </p:nvSpPr>
        <p:spPr>
          <a:xfrm>
            <a:off x="5641839" y="1716501"/>
            <a:ext cx="6255811" cy="1754326"/>
          </a:xfrm>
          <a:prstGeom prst="rect">
            <a:avLst/>
          </a:prstGeom>
          <a:noFill/>
        </p:spPr>
        <p:txBody>
          <a:bodyPr wrap="square">
            <a:spAutoFit/>
          </a:bodyPr>
          <a:lstStyle/>
          <a:p>
            <a:pPr algn="just"/>
            <a:r>
              <a:rPr lang="vi-VN" sz="3600" dirty="0">
                <a:latin typeface="+mj-lt"/>
              </a:rPr>
              <a:t>Hệ thống lại những đặc điểm của thơ cổ điển và thơ lãng mạn qua việc đọc VB </a:t>
            </a:r>
            <a:r>
              <a:rPr lang="vi-VN" sz="3600" i="1" dirty="0">
                <a:latin typeface="+mj-lt"/>
              </a:rPr>
              <a:t>Hoàng Hạc lâu.</a:t>
            </a:r>
            <a:endParaRPr lang="en-SG" sz="3600" dirty="0">
              <a:latin typeface="+mj-lt"/>
            </a:endParaRPr>
          </a:p>
        </p:txBody>
      </p:sp>
      <p:pic>
        <p:nvPicPr>
          <p:cNvPr id="5" name="图片 40">
            <a:extLst>
              <a:ext uri="{FF2B5EF4-FFF2-40B4-BE49-F238E27FC236}">
                <a16:creationId xmlns:a16="http://schemas.microsoft.com/office/drawing/2014/main" id="{38A42135-54B0-7EB3-50B8-3D43552D3807}"/>
              </a:ext>
            </a:extLst>
          </p:cNvPr>
          <p:cNvPicPr>
            <a:picLocks noChangeAspect="1"/>
          </p:cNvPicPr>
          <p:nvPr/>
        </p:nvPicPr>
        <p:blipFill>
          <a:blip r:embed="rId9">
            <a:extLst>
              <a:ext uri="{28A0092B-C50C-407E-A947-70E740481C1C}">
                <a14:useLocalDpi xmlns:a14="http://schemas.microsoft.com/office/drawing/2010/main" val="0"/>
              </a:ext>
            </a:extLst>
          </a:blip>
          <a:srcRect t="8219" r="79378" b="59187"/>
          <a:stretch>
            <a:fillRect/>
          </a:stretch>
        </p:blipFill>
        <p:spPr>
          <a:xfrm>
            <a:off x="3234777" y="3969328"/>
            <a:ext cx="2861223" cy="2153380"/>
          </a:xfrm>
          <a:custGeom>
            <a:avLst/>
            <a:gdLst>
              <a:gd name="connsiteX0" fmla="*/ 1358623 w 2514323"/>
              <a:gd name="connsiteY0" fmla="*/ 0 h 1892300"/>
              <a:gd name="connsiteX1" fmla="*/ 1803123 w 2514323"/>
              <a:gd name="connsiteY1" fmla="*/ 0 h 1892300"/>
              <a:gd name="connsiteX2" fmla="*/ 2057123 w 2514323"/>
              <a:gd name="connsiteY2" fmla="*/ 177800 h 1892300"/>
              <a:gd name="connsiteX3" fmla="*/ 2209523 w 2514323"/>
              <a:gd name="connsiteY3" fmla="*/ 393700 h 1892300"/>
              <a:gd name="connsiteX4" fmla="*/ 2514323 w 2514323"/>
              <a:gd name="connsiteY4" fmla="*/ 736600 h 1892300"/>
              <a:gd name="connsiteX5" fmla="*/ 2400023 w 2514323"/>
              <a:gd name="connsiteY5" fmla="*/ 1384300 h 1892300"/>
              <a:gd name="connsiteX6" fmla="*/ 1739623 w 2514323"/>
              <a:gd name="connsiteY6" fmla="*/ 1892300 h 1892300"/>
              <a:gd name="connsiteX7" fmla="*/ 1257023 w 2514323"/>
              <a:gd name="connsiteY7" fmla="*/ 1892300 h 1892300"/>
              <a:gd name="connsiteX8" fmla="*/ 1066523 w 2514323"/>
              <a:gd name="connsiteY8" fmla="*/ 1892300 h 1892300"/>
              <a:gd name="connsiteX9" fmla="*/ 0 w 2514323"/>
              <a:gd name="connsiteY9" fmla="*/ 1515880 h 1892300"/>
              <a:gd name="connsiteX10" fmla="*/ 0 w 2514323"/>
              <a:gd name="connsiteY10" fmla="*/ 1130162 h 1892300"/>
              <a:gd name="connsiteX11" fmla="*/ 329923 w 2514323"/>
              <a:gd name="connsiteY11" fmla="*/ 965200 h 1892300"/>
              <a:gd name="connsiteX12" fmla="*/ 939523 w 2514323"/>
              <a:gd name="connsiteY12" fmla="*/ 812800 h 1892300"/>
              <a:gd name="connsiteX13" fmla="*/ 1091923 w 2514323"/>
              <a:gd name="connsiteY13" fmla="*/ 482600 h 1892300"/>
              <a:gd name="connsiteX14" fmla="*/ 1358623 w 2514323"/>
              <a:gd name="connsiteY14" fmla="*/ 0 h 1892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514323" h="1892300">
                <a:moveTo>
                  <a:pt x="1358623" y="0"/>
                </a:moveTo>
                <a:lnTo>
                  <a:pt x="1803123" y="0"/>
                </a:lnTo>
                <a:lnTo>
                  <a:pt x="2057123" y="177800"/>
                </a:lnTo>
                <a:lnTo>
                  <a:pt x="2209523" y="393700"/>
                </a:lnTo>
                <a:lnTo>
                  <a:pt x="2514323" y="736600"/>
                </a:lnTo>
                <a:lnTo>
                  <a:pt x="2400023" y="1384300"/>
                </a:lnTo>
                <a:lnTo>
                  <a:pt x="1739623" y="1892300"/>
                </a:lnTo>
                <a:lnTo>
                  <a:pt x="1257023" y="1892300"/>
                </a:lnTo>
                <a:lnTo>
                  <a:pt x="1066523" y="1892300"/>
                </a:lnTo>
                <a:lnTo>
                  <a:pt x="0" y="1515880"/>
                </a:lnTo>
                <a:lnTo>
                  <a:pt x="0" y="1130162"/>
                </a:lnTo>
                <a:lnTo>
                  <a:pt x="329923" y="965200"/>
                </a:lnTo>
                <a:lnTo>
                  <a:pt x="939523" y="812800"/>
                </a:lnTo>
                <a:lnTo>
                  <a:pt x="1091923" y="482600"/>
                </a:lnTo>
                <a:lnTo>
                  <a:pt x="1358623" y="0"/>
                </a:lnTo>
                <a:close/>
              </a:path>
            </a:pathLst>
          </a:custGeom>
        </p:spPr>
      </p:pic>
      <p:sp>
        <p:nvSpPr>
          <p:cNvPr id="6" name="TextBox 5">
            <a:extLst>
              <a:ext uri="{FF2B5EF4-FFF2-40B4-BE49-F238E27FC236}">
                <a16:creationId xmlns:a16="http://schemas.microsoft.com/office/drawing/2014/main" id="{55BFD255-956F-ECB1-3A3E-1DBAA4F4624B}"/>
              </a:ext>
            </a:extLst>
          </p:cNvPr>
          <p:cNvSpPr txBox="1"/>
          <p:nvPr/>
        </p:nvSpPr>
        <p:spPr>
          <a:xfrm>
            <a:off x="6329915" y="4372329"/>
            <a:ext cx="5350031" cy="1754326"/>
          </a:xfrm>
          <a:prstGeom prst="rect">
            <a:avLst/>
          </a:prstGeom>
          <a:noFill/>
        </p:spPr>
        <p:txBody>
          <a:bodyPr wrap="square">
            <a:spAutoFit/>
          </a:bodyPr>
          <a:lstStyle/>
          <a:p>
            <a:pPr algn="just"/>
            <a:r>
              <a:rPr lang="vi-VN" sz="3600" dirty="0">
                <a:latin typeface="+mj-lt"/>
              </a:rPr>
              <a:t>Rút ra ít nhất một kinh nghiệm mới về việc đọc thơ cổ điển từ bài học này. </a:t>
            </a:r>
            <a:endParaRPr lang="en-SG" sz="3600" dirty="0">
              <a:latin typeface="+mj-lt"/>
            </a:endParaRPr>
          </a:p>
        </p:txBody>
      </p:sp>
    </p:spTree>
    <p:custDataLst>
      <p:tags r:id="rId1"/>
    </p:custDataLst>
    <p:extLst>
      <p:ext uri="{BB962C8B-B14F-4D97-AF65-F5344CB8AC3E}">
        <p14:creationId xmlns:p14="http://schemas.microsoft.com/office/powerpoint/2010/main" val="23009415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inVertical)">
                                      <p:cBhvr>
                                        <p:cTn id="7" dur="500"/>
                                        <p:tgtEl>
                                          <p:spTgt spid="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barn(inVertic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barn(inVertical)">
                                      <p:cBhvr>
                                        <p:cTn id="15" dur="500"/>
                                        <p:tgtEl>
                                          <p:spTgt spid="5"/>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barn(inVertical)">
                                      <p:cBhvr>
                                        <p:cTn id="18"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6"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1BD69B1A-D99A-4D5F-BBB2-2B13A87B3EA9}"/>
              </a:ext>
            </a:extLst>
          </p:cNvPr>
          <p:cNvGrpSpPr/>
          <p:nvPr/>
        </p:nvGrpSpPr>
        <p:grpSpPr>
          <a:xfrm>
            <a:off x="0" y="72154"/>
            <a:ext cx="13344305" cy="6858000"/>
            <a:chOff x="0" y="72154"/>
            <a:chExt cx="13344305" cy="6858000"/>
          </a:xfrm>
        </p:grpSpPr>
        <p:pic>
          <p:nvPicPr>
            <p:cNvPr id="4" name="图片 2">
              <a:extLst>
                <a:ext uri="{FF2B5EF4-FFF2-40B4-BE49-F238E27FC236}">
                  <a16:creationId xmlns:a16="http://schemas.microsoft.com/office/drawing/2014/main" id="{86E577A2-1A12-4AE0-AF68-77560E009728}"/>
                </a:ext>
              </a:extLst>
            </p:cNvPr>
            <p:cNvPicPr>
              <a:picLocks noChangeAspect="1"/>
            </p:cNvPicPr>
            <p:nvPr/>
          </p:nvPicPr>
          <p:blipFill>
            <a:blip r:embed="rId3">
              <a:extLst>
                <a:ext uri="{28A0092B-C50C-407E-A947-70E740481C1C}">
                  <a14:useLocalDpi xmlns:a14="http://schemas.microsoft.com/office/drawing/2010/main" val="0"/>
                </a:ext>
              </a:extLst>
            </a:blip>
            <a:srcRect l="1513" t="7503" r="1664" b="13285"/>
            <a:stretch>
              <a:fillRect/>
            </a:stretch>
          </p:blipFill>
          <p:spPr>
            <a:xfrm>
              <a:off x="0" y="358656"/>
              <a:ext cx="12192000" cy="5841759"/>
            </a:xfrm>
            <a:prstGeom prst="rect">
              <a:avLst/>
            </a:prstGeom>
            <a:ln w="180975">
              <a:solidFill>
                <a:srgbClr val="B27B4F"/>
              </a:solidFill>
            </a:ln>
          </p:spPr>
        </p:pic>
        <p:pic>
          <p:nvPicPr>
            <p:cNvPr id="5" name="图片 35">
              <a:extLst>
                <a:ext uri="{FF2B5EF4-FFF2-40B4-BE49-F238E27FC236}">
                  <a16:creationId xmlns:a16="http://schemas.microsoft.com/office/drawing/2014/main" id="{667BB745-402A-4C68-B1FC-21BAB27495BB}"/>
                </a:ext>
              </a:extLst>
            </p:cNvPr>
            <p:cNvPicPr>
              <a:picLocks noChangeAspect="1"/>
            </p:cNvPicPr>
            <p:nvPr/>
          </p:nvPicPr>
          <p:blipFill>
            <a:blip r:embed="rId4" cstate="hqprint">
              <a:extLst>
                <a:ext uri="{28A0092B-C50C-407E-A947-70E740481C1C}">
                  <a14:useLocalDpi xmlns:a14="http://schemas.microsoft.com/office/drawing/2010/main" val="0"/>
                </a:ext>
              </a:extLst>
            </a:blip>
            <a:srcRect l="26589" t="-2052" b="-1"/>
            <a:stretch>
              <a:fillRect/>
            </a:stretch>
          </p:blipFill>
          <p:spPr>
            <a:xfrm flipH="1">
              <a:off x="5882492" y="1849460"/>
              <a:ext cx="3229581" cy="650815"/>
            </a:xfrm>
            <a:prstGeom prst="rect">
              <a:avLst/>
            </a:prstGeom>
          </p:spPr>
        </p:pic>
        <p:pic>
          <p:nvPicPr>
            <p:cNvPr id="6" name="图片 31">
              <a:extLst>
                <a:ext uri="{FF2B5EF4-FFF2-40B4-BE49-F238E27FC236}">
                  <a16:creationId xmlns:a16="http://schemas.microsoft.com/office/drawing/2014/main" id="{D7B3216B-5D07-4CFF-BC8B-361E495EA528}"/>
                </a:ext>
              </a:extLst>
            </p:cNvPr>
            <p:cNvPicPr>
              <a:picLocks noChangeAspect="1"/>
            </p:cNvPicPr>
            <p:nvPr/>
          </p:nvPicPr>
          <p:blipFill>
            <a:blip r:embed="rId5" cstate="hqprint">
              <a:extLst>
                <a:ext uri="{28A0092B-C50C-407E-A947-70E740481C1C}">
                  <a14:useLocalDpi xmlns:a14="http://schemas.microsoft.com/office/drawing/2010/main" val="0"/>
                </a:ext>
              </a:extLst>
            </a:blip>
            <a:stretch>
              <a:fillRect/>
            </a:stretch>
          </p:blipFill>
          <p:spPr>
            <a:xfrm>
              <a:off x="4542015" y="3146825"/>
              <a:ext cx="7676160" cy="3080243"/>
            </a:xfrm>
            <a:prstGeom prst="rect">
              <a:avLst/>
            </a:prstGeom>
          </p:spPr>
        </p:pic>
        <p:pic>
          <p:nvPicPr>
            <p:cNvPr id="7" name="Picture 6" descr="A building with a black background&#10;&#10;Description automatically generated">
              <a:extLst>
                <a:ext uri="{FF2B5EF4-FFF2-40B4-BE49-F238E27FC236}">
                  <a16:creationId xmlns:a16="http://schemas.microsoft.com/office/drawing/2014/main" id="{B81C4147-46CE-4F0B-A963-E9768E176BBE}"/>
                </a:ext>
              </a:extLst>
            </p:cNvPr>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6486305" y="72154"/>
              <a:ext cx="6858000" cy="6858000"/>
            </a:xfrm>
            <a:prstGeom prst="rect">
              <a:avLst/>
            </a:prstGeom>
          </p:spPr>
        </p:pic>
        <p:pic>
          <p:nvPicPr>
            <p:cNvPr id="8" name="图片 35">
              <a:extLst>
                <a:ext uri="{FF2B5EF4-FFF2-40B4-BE49-F238E27FC236}">
                  <a16:creationId xmlns:a16="http://schemas.microsoft.com/office/drawing/2014/main" id="{8B4AA342-A58F-4DAC-B609-8FB925478577}"/>
                </a:ext>
              </a:extLst>
            </p:cNvPr>
            <p:cNvPicPr>
              <a:picLocks noChangeAspect="1"/>
            </p:cNvPicPr>
            <p:nvPr/>
          </p:nvPicPr>
          <p:blipFill>
            <a:blip r:embed="rId4" cstate="hqprint">
              <a:extLst>
                <a:ext uri="{28A0092B-C50C-407E-A947-70E740481C1C}">
                  <a14:useLocalDpi xmlns:a14="http://schemas.microsoft.com/office/drawing/2010/main" val="0"/>
                </a:ext>
              </a:extLst>
            </a:blip>
            <a:srcRect l="26589" t="-2052" b="-1"/>
            <a:stretch>
              <a:fillRect/>
            </a:stretch>
          </p:blipFill>
          <p:spPr>
            <a:xfrm flipH="1">
              <a:off x="9003214" y="656187"/>
              <a:ext cx="3229581" cy="650815"/>
            </a:xfrm>
            <a:prstGeom prst="rect">
              <a:avLst/>
            </a:prstGeom>
          </p:spPr>
        </p:pic>
        <p:pic>
          <p:nvPicPr>
            <p:cNvPr id="9" name="图片 28">
              <a:extLst>
                <a:ext uri="{FF2B5EF4-FFF2-40B4-BE49-F238E27FC236}">
                  <a16:creationId xmlns:a16="http://schemas.microsoft.com/office/drawing/2014/main" id="{B7BE902B-4AA6-4F44-8871-F0AAA91084DA}"/>
                </a:ext>
              </a:extLst>
            </p:cNvPr>
            <p:cNvPicPr>
              <a:picLocks noChangeAspect="1"/>
            </p:cNvPicPr>
            <p:nvPr/>
          </p:nvPicPr>
          <p:blipFill rotWithShape="1">
            <a:blip r:embed="rId7" cstate="hqprint">
              <a:extLst>
                <a:ext uri="{28A0092B-C50C-407E-A947-70E740481C1C}">
                  <a14:useLocalDpi xmlns:a14="http://schemas.microsoft.com/office/drawing/2010/main" val="0"/>
                </a:ext>
              </a:extLst>
            </a:blip>
            <a:srcRect l="44445" t="22329" b="19483"/>
            <a:stretch/>
          </p:blipFill>
          <p:spPr>
            <a:xfrm flipH="1">
              <a:off x="5978859" y="4753655"/>
              <a:ext cx="2649734" cy="1561825"/>
            </a:xfrm>
            <a:prstGeom prst="rect">
              <a:avLst/>
            </a:prstGeom>
          </p:spPr>
        </p:pic>
        <p:pic>
          <p:nvPicPr>
            <p:cNvPr id="11" name="图片 33">
              <a:extLst>
                <a:ext uri="{FF2B5EF4-FFF2-40B4-BE49-F238E27FC236}">
                  <a16:creationId xmlns:a16="http://schemas.microsoft.com/office/drawing/2014/main" id="{2CF8A0F7-74DD-45B4-B3B1-50E4B0E82B9A}"/>
                </a:ext>
              </a:extLst>
            </p:cNvPr>
            <p:cNvPicPr>
              <a:picLocks noChangeAspect="1"/>
            </p:cNvPicPr>
            <p:nvPr/>
          </p:nvPicPr>
          <p:blipFill>
            <a:blip r:embed="rId8" cstate="hqprint">
              <a:extLst>
                <a:ext uri="{28A0092B-C50C-407E-A947-70E740481C1C}">
                  <a14:useLocalDpi xmlns:a14="http://schemas.microsoft.com/office/drawing/2010/main" val="0"/>
                </a:ext>
              </a:extLst>
            </a:blip>
            <a:srcRect l="26589" t="-2052" b="-1"/>
            <a:stretch>
              <a:fillRect/>
            </a:stretch>
          </p:blipFill>
          <p:spPr>
            <a:xfrm flipH="1">
              <a:off x="5065185" y="5965378"/>
              <a:ext cx="2649735" cy="533966"/>
            </a:xfrm>
            <a:prstGeom prst="rect">
              <a:avLst/>
            </a:prstGeom>
          </p:spPr>
        </p:pic>
        <p:pic>
          <p:nvPicPr>
            <p:cNvPr id="12" name="图片 7" descr="6">
              <a:extLst>
                <a:ext uri="{FF2B5EF4-FFF2-40B4-BE49-F238E27FC236}">
                  <a16:creationId xmlns:a16="http://schemas.microsoft.com/office/drawing/2014/main" id="{A488F759-050A-4A33-AC35-5828683D3A57}"/>
                </a:ext>
              </a:extLst>
            </p:cNvPr>
            <p:cNvPicPr>
              <a:picLocks noChangeAspect="1"/>
            </p:cNvPicPr>
            <p:nvPr/>
          </p:nvPicPr>
          <p:blipFill rotWithShape="1">
            <a:blip r:embed="rId9"/>
            <a:srcRect t="109" r="23384" b="29704"/>
            <a:stretch/>
          </p:blipFill>
          <p:spPr>
            <a:xfrm flipH="1">
              <a:off x="6003020" y="1450469"/>
              <a:ext cx="6209378" cy="3199708"/>
            </a:xfrm>
            <a:prstGeom prst="rect">
              <a:avLst/>
            </a:prstGeom>
          </p:spPr>
        </p:pic>
        <p:pic>
          <p:nvPicPr>
            <p:cNvPr id="13" name="图片 7" descr="6">
              <a:extLst>
                <a:ext uri="{FF2B5EF4-FFF2-40B4-BE49-F238E27FC236}">
                  <a16:creationId xmlns:a16="http://schemas.microsoft.com/office/drawing/2014/main" id="{2BBE49ED-6010-494B-B256-D87764353823}"/>
                </a:ext>
              </a:extLst>
            </p:cNvPr>
            <p:cNvPicPr>
              <a:picLocks noChangeAspect="1"/>
            </p:cNvPicPr>
            <p:nvPr/>
          </p:nvPicPr>
          <p:blipFill rotWithShape="1">
            <a:blip r:embed="rId9"/>
            <a:srcRect l="81184" t="20635" r="-4844" b="29704"/>
            <a:stretch/>
          </p:blipFill>
          <p:spPr>
            <a:xfrm flipH="1">
              <a:off x="6937885" y="1997197"/>
              <a:ext cx="1917570" cy="2263927"/>
            </a:xfrm>
            <a:prstGeom prst="rect">
              <a:avLst/>
            </a:prstGeom>
          </p:spPr>
        </p:pic>
        <p:pic>
          <p:nvPicPr>
            <p:cNvPr id="14" name="图片 27">
              <a:extLst>
                <a:ext uri="{FF2B5EF4-FFF2-40B4-BE49-F238E27FC236}">
                  <a16:creationId xmlns:a16="http://schemas.microsoft.com/office/drawing/2014/main" id="{2DED85BB-0281-4121-ABB6-C2EC1246CF4F}"/>
                </a:ext>
              </a:extLst>
            </p:cNvPr>
            <p:cNvPicPr>
              <a:picLocks noChangeAspect="1"/>
            </p:cNvPicPr>
            <p:nvPr/>
          </p:nvPicPr>
          <p:blipFill>
            <a:blip r:embed="rId10" cstate="hqprint">
              <a:extLst>
                <a:ext uri="{28A0092B-C50C-407E-A947-70E740481C1C}">
                  <a14:useLocalDpi xmlns:a14="http://schemas.microsoft.com/office/drawing/2010/main" val="0"/>
                </a:ext>
              </a:extLst>
            </a:blip>
            <a:stretch>
              <a:fillRect/>
            </a:stretch>
          </p:blipFill>
          <p:spPr>
            <a:xfrm>
              <a:off x="40795" y="4484393"/>
              <a:ext cx="12192000" cy="2392461"/>
            </a:xfrm>
            <a:prstGeom prst="rect">
              <a:avLst/>
            </a:prstGeom>
          </p:spPr>
        </p:pic>
        <p:pic>
          <p:nvPicPr>
            <p:cNvPr id="15" name="图片 20">
              <a:extLst>
                <a:ext uri="{FF2B5EF4-FFF2-40B4-BE49-F238E27FC236}">
                  <a16:creationId xmlns:a16="http://schemas.microsoft.com/office/drawing/2014/main" id="{AEC0766D-B619-4677-8949-BD908D933238}"/>
                </a:ext>
              </a:extLst>
            </p:cNvPr>
            <p:cNvPicPr>
              <a:picLocks noChangeAspect="1"/>
            </p:cNvPicPr>
            <p:nvPr/>
          </p:nvPicPr>
          <p:blipFill>
            <a:blip r:embed="rId11" cstate="hqprint">
              <a:extLst>
                <a:ext uri="{28A0092B-C50C-407E-A947-70E740481C1C}">
                  <a14:useLocalDpi xmlns:a14="http://schemas.microsoft.com/office/drawing/2010/main" val="0"/>
                </a:ext>
              </a:extLst>
            </a:blip>
            <a:stretch>
              <a:fillRect/>
            </a:stretch>
          </p:blipFill>
          <p:spPr>
            <a:xfrm flipH="1">
              <a:off x="6497651" y="5979678"/>
              <a:ext cx="2850113" cy="413150"/>
            </a:xfrm>
            <a:prstGeom prst="rect">
              <a:avLst/>
            </a:prstGeom>
          </p:spPr>
        </p:pic>
        <p:pic>
          <p:nvPicPr>
            <p:cNvPr id="16" name="图片 38" descr="582ed5f479338">
              <a:extLst>
                <a:ext uri="{FF2B5EF4-FFF2-40B4-BE49-F238E27FC236}">
                  <a16:creationId xmlns:a16="http://schemas.microsoft.com/office/drawing/2014/main" id="{72E47886-D995-4F96-BD98-CA16E491E320}"/>
                </a:ext>
              </a:extLst>
            </p:cNvPr>
            <p:cNvPicPr>
              <a:picLocks noChangeAspect="1"/>
            </p:cNvPicPr>
            <p:nvPr/>
          </p:nvPicPr>
          <p:blipFill>
            <a:blip r:embed="rId12" cstate="screen">
              <a:extLst>
                <a:ext uri="{28A0092B-C50C-407E-A947-70E740481C1C}">
                  <a14:useLocalDpi xmlns:a14="http://schemas.microsoft.com/office/drawing/2010/main"/>
                </a:ext>
              </a:extLst>
            </a:blip>
            <a:srcRect/>
            <a:stretch>
              <a:fillRect/>
            </a:stretch>
          </p:blipFill>
          <p:spPr>
            <a:xfrm flipH="1">
              <a:off x="372041" y="818206"/>
              <a:ext cx="2042104" cy="832774"/>
            </a:xfrm>
            <a:prstGeom prst="rect">
              <a:avLst/>
            </a:prstGeom>
          </p:spPr>
        </p:pic>
      </p:grpSp>
      <p:sp>
        <p:nvSpPr>
          <p:cNvPr id="17" name="文本框 20">
            <a:extLst>
              <a:ext uri="{FF2B5EF4-FFF2-40B4-BE49-F238E27FC236}">
                <a16:creationId xmlns:a16="http://schemas.microsoft.com/office/drawing/2014/main" id="{8CA491B9-6FE4-4BA0-A90F-12864F860CD9}"/>
              </a:ext>
            </a:extLst>
          </p:cNvPr>
          <p:cNvSpPr txBox="1"/>
          <p:nvPr/>
        </p:nvSpPr>
        <p:spPr>
          <a:xfrm>
            <a:off x="728314" y="1395663"/>
            <a:ext cx="5496024" cy="3208421"/>
          </a:xfrm>
          <a:prstGeom prst="rect">
            <a:avLst/>
          </a:prstGeom>
          <a:noFill/>
        </p:spPr>
        <p:txBody>
          <a:bodyPr vert="horz" wrap="square" rtlCol="0">
            <a:noAutofit/>
          </a:bodyPr>
          <a:lstStyle/>
          <a:p>
            <a:pPr lvl="0" algn="ctr">
              <a:lnSpc>
                <a:spcPct val="150000"/>
              </a:lnSpc>
              <a:defRPr/>
            </a:pPr>
            <a:r>
              <a:rPr lang="en-US" sz="6600" b="1">
                <a:solidFill>
                  <a:srgbClr val="002060"/>
                </a:solidFill>
                <a:latin typeface="Fira Sans Condensed Medium" panose="020B0603050000020004" pitchFamily="34" charset="0"/>
              </a:rPr>
              <a:t>I. KIẾN THỨC NGỮ VĂN</a:t>
            </a:r>
            <a:endParaRPr kumimoji="0" lang="en-US" altLang="zh-CN" sz="28700" b="1" i="0" u="none" strike="noStrike" kern="1200" cap="none" spc="0" normalizeH="0" baseline="0" noProof="0" dirty="0">
              <a:ln>
                <a:noFill/>
              </a:ln>
              <a:solidFill>
                <a:srgbClr val="002060"/>
              </a:solidFill>
              <a:effectLst/>
              <a:uLnTx/>
              <a:uFillTx/>
              <a:latin typeface="Fira Sans Condensed Medium" panose="020B0603050000020004" pitchFamily="34" charset="0"/>
              <a:ea typeface="思源宋体 CN Light"/>
              <a:cs typeface="Times New Roman" panose="02020603050405020304" pitchFamily="18" charset="0"/>
            </a:endParaRPr>
          </a:p>
        </p:txBody>
      </p:sp>
    </p:spTree>
    <p:custDataLst>
      <p:tags r:id="rId1"/>
    </p:custDataLst>
    <p:extLst>
      <p:ext uri="{BB962C8B-B14F-4D97-AF65-F5344CB8AC3E}">
        <p14:creationId xmlns:p14="http://schemas.microsoft.com/office/powerpoint/2010/main" val="4016859157"/>
      </p:ext>
    </p:extLst>
  </p:cSld>
  <p:clrMapOvr>
    <a:masterClrMapping/>
  </p:clrMapOvr>
  <mc:AlternateContent xmlns:mc="http://schemas.openxmlformats.org/markup-compatibility/2006" xmlns:p14="http://schemas.microsoft.com/office/powerpoint/2010/main">
    <mc:Choice Requires="p14">
      <p:transition spd="slow" p14:dur="2000" advClick="0">
        <p14:ferris dir="l"/>
      </p:transition>
    </mc:Choice>
    <mc:Fallback xmlns="">
      <p:transition spd="slow" advClick="0">
        <p:fade/>
      </p:transition>
    </mc:Fallback>
  </mc:AlternateContent>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5"/>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6031208" y="-3859139"/>
            <a:ext cx="958459" cy="8680889"/>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4"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6" cstate="hqprint">
            <a:extLst>
              <a:ext uri="{28A0092B-C50C-407E-A947-70E740481C1C}">
                <a14:useLocalDpi xmlns:a14="http://schemas.microsoft.com/office/drawing/2010/main" val="0"/>
              </a:ext>
            </a:extLst>
          </a:blip>
          <a:stretch>
            <a:fillRect/>
          </a:stretch>
        </p:blipFill>
        <p:spPr>
          <a:xfrm flipH="1">
            <a:off x="9602611" y="-14300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5"/>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2169992" y="115742"/>
            <a:ext cx="8393375" cy="568316"/>
          </a:xfrm>
          <a:prstGeom prst="rect">
            <a:avLst/>
          </a:prstGeom>
          <a:noFill/>
        </p:spPr>
        <p:txBody>
          <a:bodyPr vert="horz" wrap="square" rtlCol="0">
            <a:noAutofit/>
          </a:bodyPr>
          <a:lstStyle/>
          <a:p>
            <a:pPr algn="ctr">
              <a:spcAft>
                <a:spcPts val="800"/>
              </a:spcAft>
            </a:pPr>
            <a:r>
              <a:rPr lang="vi-VN" sz="2400" b="1"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4. Khái quát đặc điểm thể loại và hướng dẫn đọc văn bản </a:t>
            </a:r>
            <a:r>
              <a:rPr lang="vi-VN" sz="2400" b="1" i="1"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Tràng giang</a:t>
            </a:r>
            <a:endParaRPr lang="en-SG" sz="24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cxnSp>
        <p:nvCxnSpPr>
          <p:cNvPr id="2" name="直接连接符 5">
            <a:extLst>
              <a:ext uri="{FF2B5EF4-FFF2-40B4-BE49-F238E27FC236}">
                <a16:creationId xmlns:a16="http://schemas.microsoft.com/office/drawing/2014/main" id="{63114A6B-975C-0D89-73E4-A856603B210C}"/>
              </a:ext>
            </a:extLst>
          </p:cNvPr>
          <p:cNvCxnSpPr/>
          <p:nvPr/>
        </p:nvCxnSpPr>
        <p:spPr>
          <a:xfrm>
            <a:off x="6033372" y="2408127"/>
            <a:ext cx="0" cy="765555"/>
          </a:xfrm>
          <a:prstGeom prst="line">
            <a:avLst/>
          </a:prstGeom>
          <a:noFill/>
          <a:ln w="53975" cap="rnd" cmpd="thickThin">
            <a:solidFill>
              <a:srgbClr val="7A4E48"/>
            </a:solidFill>
            <a:prstDash val="sysDash"/>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cxnSp>
      <p:sp>
        <p:nvSpPr>
          <p:cNvPr id="3" name="í$lîḍè">
            <a:extLst>
              <a:ext uri="{FF2B5EF4-FFF2-40B4-BE49-F238E27FC236}">
                <a16:creationId xmlns:a16="http://schemas.microsoft.com/office/drawing/2014/main" id="{34863597-2802-F16B-69C9-30172B72F9E9}"/>
              </a:ext>
            </a:extLst>
          </p:cNvPr>
          <p:cNvSpPr/>
          <p:nvPr/>
        </p:nvSpPr>
        <p:spPr bwMode="auto">
          <a:xfrm>
            <a:off x="1953079" y="2314963"/>
            <a:ext cx="4119378" cy="767607"/>
          </a:xfrm>
          <a:custGeom>
            <a:avLst/>
            <a:gdLst>
              <a:gd name="T0" fmla="*/ 4317006 w 21567"/>
              <a:gd name="T1" fmla="*/ 902572 h 21446"/>
              <a:gd name="T2" fmla="*/ 4317006 w 21567"/>
              <a:gd name="T3" fmla="*/ 902572 h 21446"/>
              <a:gd name="T4" fmla="*/ 4317006 w 21567"/>
              <a:gd name="T5" fmla="*/ 902572 h 21446"/>
              <a:gd name="T6" fmla="*/ 4317006 w 21567"/>
              <a:gd name="T7" fmla="*/ 902572 h 214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446">
                <a:moveTo>
                  <a:pt x="11" y="21446"/>
                </a:moveTo>
                <a:lnTo>
                  <a:pt x="11" y="4713"/>
                </a:lnTo>
                <a:cubicBezTo>
                  <a:pt x="-33" y="3396"/>
                  <a:pt x="59" y="2058"/>
                  <a:pt x="259" y="1133"/>
                </a:cubicBezTo>
                <a:cubicBezTo>
                  <a:pt x="450" y="246"/>
                  <a:pt x="716" y="-154"/>
                  <a:pt x="977" y="53"/>
                </a:cubicBezTo>
                <a:lnTo>
                  <a:pt x="21567" y="53"/>
                </a:lnTo>
              </a:path>
            </a:pathLst>
          </a:custGeom>
          <a:noFill/>
          <a:ln w="53975" cap="rnd" cmpd="thickThin">
            <a:solidFill>
              <a:srgbClr val="7A4E48"/>
            </a:solidFill>
            <a:prstDash val="sysDash"/>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endParaRPr lang="ru-RU" sz="3200">
              <a:solidFill>
                <a:srgbClr val="000000"/>
              </a:solidFill>
              <a:latin typeface="Times New Roman" panose="02020603050405020304" pitchFamily="18" charset="0"/>
              <a:ea typeface="微软雅黑"/>
              <a:cs typeface="Times New Roman" panose="02020603050405020304" pitchFamily="18" charset="0"/>
              <a:sym typeface="+mn-lt"/>
            </a:endParaRPr>
          </a:p>
        </p:txBody>
      </p:sp>
      <p:sp>
        <p:nvSpPr>
          <p:cNvPr id="4" name="ïṧḻiḓè">
            <a:extLst>
              <a:ext uri="{FF2B5EF4-FFF2-40B4-BE49-F238E27FC236}">
                <a16:creationId xmlns:a16="http://schemas.microsoft.com/office/drawing/2014/main" id="{F5768D2D-CEA0-5787-6AC5-492581143DD9}"/>
              </a:ext>
            </a:extLst>
          </p:cNvPr>
          <p:cNvSpPr/>
          <p:nvPr/>
        </p:nvSpPr>
        <p:spPr bwMode="auto">
          <a:xfrm>
            <a:off x="5994290" y="2314963"/>
            <a:ext cx="3467921" cy="767607"/>
          </a:xfrm>
          <a:custGeom>
            <a:avLst/>
            <a:gdLst>
              <a:gd name="T0" fmla="*/ 4317006 w 21567"/>
              <a:gd name="T1" fmla="*/ 902572 h 21446"/>
              <a:gd name="T2" fmla="*/ 4317006 w 21567"/>
              <a:gd name="T3" fmla="*/ 902572 h 21446"/>
              <a:gd name="T4" fmla="*/ 4317006 w 21567"/>
              <a:gd name="T5" fmla="*/ 902572 h 21446"/>
              <a:gd name="T6" fmla="*/ 4317006 w 21567"/>
              <a:gd name="T7" fmla="*/ 902572 h 2144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21567" h="21446">
                <a:moveTo>
                  <a:pt x="21556" y="21446"/>
                </a:moveTo>
                <a:lnTo>
                  <a:pt x="21556" y="4713"/>
                </a:lnTo>
                <a:cubicBezTo>
                  <a:pt x="21600" y="3396"/>
                  <a:pt x="21508" y="2058"/>
                  <a:pt x="21308" y="1133"/>
                </a:cubicBezTo>
                <a:cubicBezTo>
                  <a:pt x="21117" y="246"/>
                  <a:pt x="20851" y="-154"/>
                  <a:pt x="20590" y="53"/>
                </a:cubicBezTo>
                <a:lnTo>
                  <a:pt x="0" y="53"/>
                </a:lnTo>
              </a:path>
            </a:pathLst>
          </a:custGeom>
          <a:noFill/>
          <a:ln w="53975" cap="rnd" cmpd="thickThin">
            <a:solidFill>
              <a:srgbClr val="7A4E48"/>
            </a:solidFill>
            <a:prstDash val="sysDash"/>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rgbClr val="000000">
                      <a:alpha val="74997"/>
                    </a:srgbClr>
                  </a:outerShdw>
                </a:effectLst>
              </a14:hiddenEffects>
            </a:ext>
          </a:extLst>
        </p:spPr>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endParaRPr lang="ru-RU" sz="3200">
              <a:solidFill>
                <a:srgbClr val="000000"/>
              </a:solidFill>
              <a:latin typeface="Times New Roman" panose="02020603050405020304" pitchFamily="18" charset="0"/>
              <a:ea typeface="微软雅黑"/>
              <a:cs typeface="Times New Roman" panose="02020603050405020304" pitchFamily="18" charset="0"/>
              <a:sym typeface="+mn-lt"/>
            </a:endParaRPr>
          </a:p>
        </p:txBody>
      </p:sp>
      <p:sp>
        <p:nvSpPr>
          <p:cNvPr id="5" name="iṧlîḋè">
            <a:extLst>
              <a:ext uri="{FF2B5EF4-FFF2-40B4-BE49-F238E27FC236}">
                <a16:creationId xmlns:a16="http://schemas.microsoft.com/office/drawing/2014/main" id="{38D0A918-E994-DA4B-1A07-818CB724195C}"/>
              </a:ext>
            </a:extLst>
          </p:cNvPr>
          <p:cNvSpPr/>
          <p:nvPr/>
        </p:nvSpPr>
        <p:spPr bwMode="auto">
          <a:xfrm>
            <a:off x="1083237" y="2735452"/>
            <a:ext cx="1865625" cy="456231"/>
          </a:xfrm>
          <a:prstGeom prst="roundRect">
            <a:avLst>
              <a:gd name="adj" fmla="val 50000"/>
            </a:avLst>
          </a:prstGeom>
          <a:solidFill>
            <a:srgbClr val="FFC000">
              <a:lumMod val="20000"/>
              <a:lumOff val="80000"/>
            </a:srgbClr>
          </a:solidFill>
          <a:ln w="53975" cap="rnd" cmpd="thickThin">
            <a:solidFill>
              <a:srgbClr val="F7F5E3">
                <a:lumMod val="95000"/>
              </a:srgbClr>
            </a:solidFill>
            <a:prstDash val="sysDash"/>
            <a:round/>
            <a:headEnd/>
            <a:tailEnd/>
          </a:ln>
        </p:spPr>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altLang="zh-CN" sz="3200" b="0" i="0" u="none" strike="noStrike" kern="1200" cap="none" spc="0" normalizeH="0" baseline="0" noProof="0" dirty="0">
              <a:ln>
                <a:noFill/>
              </a:ln>
              <a:solidFill>
                <a:srgbClr val="000000"/>
              </a:solidFill>
              <a:effectLst/>
              <a:uLnTx/>
              <a:uFillTx/>
              <a:latin typeface="Times New Roman" panose="02020603050405020304" pitchFamily="18" charset="0"/>
              <a:ea typeface="微软雅黑"/>
              <a:cs typeface="Times New Roman" panose="02020603050405020304" pitchFamily="18" charset="0"/>
              <a:sym typeface="+mn-lt"/>
            </a:endParaRPr>
          </a:p>
        </p:txBody>
      </p:sp>
      <p:sp>
        <p:nvSpPr>
          <p:cNvPr id="6" name="îṥḷíďê">
            <a:extLst>
              <a:ext uri="{FF2B5EF4-FFF2-40B4-BE49-F238E27FC236}">
                <a16:creationId xmlns:a16="http://schemas.microsoft.com/office/drawing/2014/main" id="{74282D9E-FD12-3072-E6BC-8F7A8524EBB3}"/>
              </a:ext>
            </a:extLst>
          </p:cNvPr>
          <p:cNvSpPr/>
          <p:nvPr/>
        </p:nvSpPr>
        <p:spPr bwMode="auto">
          <a:xfrm>
            <a:off x="5100560" y="2735452"/>
            <a:ext cx="1865625" cy="456231"/>
          </a:xfrm>
          <a:prstGeom prst="roundRect">
            <a:avLst>
              <a:gd name="adj" fmla="val 50000"/>
            </a:avLst>
          </a:prstGeom>
          <a:solidFill>
            <a:srgbClr val="229CA6"/>
          </a:solidFill>
          <a:ln w="53975" cap="rnd" cmpd="thickThin">
            <a:solidFill>
              <a:srgbClr val="F7F5E3">
                <a:lumMod val="95000"/>
              </a:srgbClr>
            </a:solidFill>
            <a:prstDash val="sysDash"/>
            <a:round/>
            <a:headEnd/>
            <a:tailEnd/>
          </a:ln>
        </p:spPr>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endParaRPr lang="en-US" altLang="zh-CN" sz="3200" dirty="0">
              <a:solidFill>
                <a:srgbClr val="000000"/>
              </a:solidFill>
              <a:latin typeface="Times New Roman" panose="02020603050405020304" pitchFamily="18" charset="0"/>
              <a:ea typeface="微软雅黑"/>
              <a:cs typeface="Times New Roman" panose="02020603050405020304" pitchFamily="18" charset="0"/>
              <a:sym typeface="+mn-lt"/>
            </a:endParaRPr>
          </a:p>
        </p:txBody>
      </p:sp>
      <p:sp>
        <p:nvSpPr>
          <p:cNvPr id="7" name="i$liďé">
            <a:extLst>
              <a:ext uri="{FF2B5EF4-FFF2-40B4-BE49-F238E27FC236}">
                <a16:creationId xmlns:a16="http://schemas.microsoft.com/office/drawing/2014/main" id="{A9482E60-0EBD-F594-372F-9605A53A7591}"/>
              </a:ext>
            </a:extLst>
          </p:cNvPr>
          <p:cNvSpPr/>
          <p:nvPr/>
        </p:nvSpPr>
        <p:spPr bwMode="auto">
          <a:xfrm>
            <a:off x="8523848" y="2735452"/>
            <a:ext cx="1865625" cy="456231"/>
          </a:xfrm>
          <a:prstGeom prst="roundRect">
            <a:avLst>
              <a:gd name="adj" fmla="val 50000"/>
            </a:avLst>
          </a:prstGeom>
          <a:solidFill>
            <a:srgbClr val="EAA121"/>
          </a:solidFill>
          <a:ln w="53975" cap="rnd" cmpd="thickThin">
            <a:solidFill>
              <a:srgbClr val="F7F5E3">
                <a:lumMod val="95000"/>
              </a:srgbClr>
            </a:solidFill>
            <a:prstDash val="sysDash"/>
            <a:round/>
            <a:headEnd/>
            <a:tailEnd/>
          </a:ln>
        </p:spPr>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endParaRPr lang="en-US" altLang="zh-CN" sz="3200" dirty="0">
              <a:solidFill>
                <a:srgbClr val="000000"/>
              </a:solidFill>
              <a:latin typeface="Times New Roman" panose="02020603050405020304" pitchFamily="18" charset="0"/>
              <a:ea typeface="微软雅黑"/>
              <a:cs typeface="Times New Roman" panose="02020603050405020304" pitchFamily="18" charset="0"/>
              <a:sym typeface="+mn-lt"/>
            </a:endParaRPr>
          </a:p>
        </p:txBody>
      </p:sp>
      <p:sp>
        <p:nvSpPr>
          <p:cNvPr id="8" name="îṥḷíďê">
            <a:extLst>
              <a:ext uri="{FF2B5EF4-FFF2-40B4-BE49-F238E27FC236}">
                <a16:creationId xmlns:a16="http://schemas.microsoft.com/office/drawing/2014/main" id="{8A4D003E-D095-B8C7-C966-46727D75291F}"/>
              </a:ext>
            </a:extLst>
          </p:cNvPr>
          <p:cNvSpPr/>
          <p:nvPr/>
        </p:nvSpPr>
        <p:spPr bwMode="auto">
          <a:xfrm>
            <a:off x="4090310" y="1344889"/>
            <a:ext cx="4406086" cy="735416"/>
          </a:xfrm>
          <a:prstGeom prst="roundRect">
            <a:avLst>
              <a:gd name="adj" fmla="val 50000"/>
            </a:avLst>
          </a:prstGeom>
          <a:noFill/>
          <a:ln w="53975" cap="rnd" cmpd="thickThin">
            <a:solidFill>
              <a:srgbClr val="7A4E48"/>
            </a:solidFill>
            <a:prstDash val="sysDash"/>
            <a:round/>
            <a:headEnd/>
            <a:tailEnd/>
          </a:ln>
        </p:spPr>
        <p:txBody>
          <a:bodyPr rot="0" spcFirstLastPara="0" vert="horz" wrap="square" lIns="91440" tIns="45720" rIns="91440" bIns="45720" numCol="1" spcCol="0" rtlCol="0" fromWordArt="0" anchor="ctr" anchorCtr="0" forceAA="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endParaRPr lang="en-US" altLang="zh-CN" sz="3200" dirty="0">
              <a:solidFill>
                <a:srgbClr val="000000"/>
              </a:solidFill>
              <a:latin typeface="Times New Roman" panose="02020603050405020304" pitchFamily="18" charset="0"/>
              <a:ea typeface="微软雅黑"/>
              <a:cs typeface="Times New Roman" panose="02020603050405020304" pitchFamily="18" charset="0"/>
              <a:sym typeface="+mn-lt"/>
            </a:endParaRPr>
          </a:p>
        </p:txBody>
      </p:sp>
      <p:sp>
        <p:nvSpPr>
          <p:cNvPr id="9" name="文本框 2">
            <a:extLst>
              <a:ext uri="{FF2B5EF4-FFF2-40B4-BE49-F238E27FC236}">
                <a16:creationId xmlns:a16="http://schemas.microsoft.com/office/drawing/2014/main" id="{21FA3027-3101-9FEC-7200-86F4A020F5CE}"/>
              </a:ext>
            </a:extLst>
          </p:cNvPr>
          <p:cNvSpPr txBox="1"/>
          <p:nvPr/>
        </p:nvSpPr>
        <p:spPr bwMode="auto">
          <a:xfrm>
            <a:off x="1328941" y="2617856"/>
            <a:ext cx="1248791" cy="707886"/>
          </a:xfrm>
          <a:prstGeom prst="rect">
            <a:avLst/>
          </a:prstGeom>
          <a:noFill/>
        </p:spPr>
        <p:txBody>
          <a:bodyPr>
            <a:spAutoFit/>
            <a:scene3d>
              <a:camera prst="orthographicFront"/>
              <a:lightRig rig="threePt" dir="t"/>
            </a:scene3d>
            <a:sp3d contourW="12700"/>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defRPr/>
            </a:pPr>
            <a:r>
              <a:rPr lang="en-US" altLang="zh-CN" sz="4000" b="1" dirty="0">
                <a:solidFill>
                  <a:srgbClr val="E7E6E6">
                    <a:lumMod val="10000"/>
                  </a:srgbClr>
                </a:solidFill>
                <a:latin typeface="Times New Roman" panose="02020603050405020304" pitchFamily="18" charset="0"/>
                <a:ea typeface="微软雅黑"/>
                <a:cs typeface="Times New Roman" panose="02020603050405020304" pitchFamily="18" charset="0"/>
                <a:sym typeface="+mn-lt"/>
              </a:rPr>
              <a:t>01</a:t>
            </a:r>
            <a:endParaRPr lang="zh-CN" altLang="en-US" sz="4000" b="1" dirty="0">
              <a:solidFill>
                <a:srgbClr val="E7E6E6">
                  <a:lumMod val="10000"/>
                </a:srgbClr>
              </a:solidFill>
              <a:latin typeface="Times New Roman" panose="02020603050405020304" pitchFamily="18" charset="0"/>
              <a:ea typeface="微软雅黑"/>
              <a:cs typeface="Times New Roman" panose="02020603050405020304" pitchFamily="18" charset="0"/>
              <a:sym typeface="+mn-lt"/>
            </a:endParaRPr>
          </a:p>
        </p:txBody>
      </p:sp>
      <p:sp>
        <p:nvSpPr>
          <p:cNvPr id="10" name="文本框 2">
            <a:extLst>
              <a:ext uri="{FF2B5EF4-FFF2-40B4-BE49-F238E27FC236}">
                <a16:creationId xmlns:a16="http://schemas.microsoft.com/office/drawing/2014/main" id="{F2E00C8A-C9FD-3829-8C43-7F369DF64559}"/>
              </a:ext>
            </a:extLst>
          </p:cNvPr>
          <p:cNvSpPr txBox="1"/>
          <p:nvPr/>
        </p:nvSpPr>
        <p:spPr bwMode="auto">
          <a:xfrm>
            <a:off x="5150661" y="2641078"/>
            <a:ext cx="1798757" cy="644978"/>
          </a:xfrm>
          <a:prstGeom prst="rect">
            <a:avLst/>
          </a:prstGeom>
          <a:noFill/>
        </p:spPr>
        <p:txBody>
          <a:bodyPr wrap="square">
            <a:spAutoFit/>
            <a:scene3d>
              <a:camera prst="orthographicFront"/>
              <a:lightRig rig="threePt" dir="t"/>
            </a:scene3d>
            <a:sp3d contourW="12700"/>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defRPr/>
            </a:pPr>
            <a:r>
              <a:rPr lang="en-US" altLang="zh-CN" sz="4000" b="1">
                <a:solidFill>
                  <a:srgbClr val="FFFFFF"/>
                </a:solidFill>
                <a:latin typeface="Times New Roman" panose="02020603050405020304" pitchFamily="18" charset="0"/>
                <a:ea typeface="微软雅黑"/>
                <a:cs typeface="Times New Roman" panose="02020603050405020304" pitchFamily="18" charset="0"/>
                <a:sym typeface="+mn-lt"/>
              </a:rPr>
              <a:t>02</a:t>
            </a:r>
            <a:endParaRPr lang="zh-CN" altLang="en-US" sz="4000" b="1" dirty="0">
              <a:solidFill>
                <a:srgbClr val="FFFFFF"/>
              </a:solidFill>
              <a:latin typeface="Times New Roman" panose="02020603050405020304" pitchFamily="18" charset="0"/>
              <a:ea typeface="微软雅黑"/>
              <a:cs typeface="Times New Roman" panose="02020603050405020304" pitchFamily="18" charset="0"/>
              <a:sym typeface="+mn-lt"/>
            </a:endParaRPr>
          </a:p>
        </p:txBody>
      </p:sp>
      <p:sp>
        <p:nvSpPr>
          <p:cNvPr id="11" name="文本框 2">
            <a:extLst>
              <a:ext uri="{FF2B5EF4-FFF2-40B4-BE49-F238E27FC236}">
                <a16:creationId xmlns:a16="http://schemas.microsoft.com/office/drawing/2014/main" id="{386813C8-7446-7B94-4AC1-2A812299E0A4}"/>
              </a:ext>
            </a:extLst>
          </p:cNvPr>
          <p:cNvSpPr txBox="1"/>
          <p:nvPr/>
        </p:nvSpPr>
        <p:spPr bwMode="auto">
          <a:xfrm>
            <a:off x="8638174" y="2631459"/>
            <a:ext cx="1563756" cy="644978"/>
          </a:xfrm>
          <a:prstGeom prst="rect">
            <a:avLst/>
          </a:prstGeom>
          <a:noFill/>
        </p:spPr>
        <p:txBody>
          <a:bodyPr wrap="square">
            <a:spAutoFit/>
            <a:scene3d>
              <a:camera prst="orthographicFront"/>
              <a:lightRig rig="threePt" dir="t"/>
            </a:scene3d>
            <a:sp3d contourW="12700"/>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defTabSz="457200">
              <a:defRPr/>
            </a:pPr>
            <a:r>
              <a:rPr lang="en-US" altLang="zh-CN" sz="4000" b="1" dirty="0">
                <a:solidFill>
                  <a:srgbClr val="FFFFFF"/>
                </a:solidFill>
                <a:latin typeface="Times New Roman" panose="02020603050405020304" pitchFamily="18" charset="0"/>
                <a:ea typeface="微软雅黑"/>
                <a:cs typeface="Times New Roman" panose="02020603050405020304" pitchFamily="18" charset="0"/>
                <a:sym typeface="+mn-lt"/>
              </a:rPr>
              <a:t>03</a:t>
            </a:r>
            <a:endParaRPr lang="zh-CN" altLang="en-US" sz="4000" b="1" dirty="0">
              <a:solidFill>
                <a:srgbClr val="FFFFFF"/>
              </a:solidFill>
              <a:latin typeface="Times New Roman" panose="02020603050405020304" pitchFamily="18" charset="0"/>
              <a:ea typeface="微软雅黑"/>
              <a:cs typeface="Times New Roman" panose="02020603050405020304" pitchFamily="18" charset="0"/>
              <a:sym typeface="+mn-lt"/>
            </a:endParaRPr>
          </a:p>
        </p:txBody>
      </p:sp>
      <p:sp>
        <p:nvSpPr>
          <p:cNvPr id="13" name="文本框 2">
            <a:extLst>
              <a:ext uri="{FF2B5EF4-FFF2-40B4-BE49-F238E27FC236}">
                <a16:creationId xmlns:a16="http://schemas.microsoft.com/office/drawing/2014/main" id="{A7885AE9-3EF6-D91A-52B5-084F443071D9}"/>
              </a:ext>
            </a:extLst>
          </p:cNvPr>
          <p:cNvSpPr txBox="1"/>
          <p:nvPr/>
        </p:nvSpPr>
        <p:spPr bwMode="auto">
          <a:xfrm>
            <a:off x="3156128" y="1407629"/>
            <a:ext cx="6215853" cy="646331"/>
          </a:xfrm>
          <a:prstGeom prst="rect">
            <a:avLst/>
          </a:prstGeom>
          <a:noFill/>
        </p:spPr>
        <p:txBody>
          <a:bodyPr wrap="square">
            <a:spAutoFit/>
            <a:scene3d>
              <a:camera prst="orthographicFront"/>
              <a:lightRig rig="threePt" dir="t"/>
            </a:scene3d>
            <a:sp3d contourW="12700"/>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lang="en-US" sz="3600" b="1" dirty="0" err="1">
                <a:solidFill>
                  <a:prstClr val="black"/>
                </a:solidFill>
                <a:latin typeface="Times New Roman" panose="02020603050405020304" pitchFamily="18" charset="0"/>
                <a:cs typeface="Times New Roman" panose="02020603050405020304" pitchFamily="18" charset="0"/>
              </a:rPr>
              <a:t>Chuẩn</a:t>
            </a:r>
            <a:r>
              <a:rPr lang="en-US" sz="3600" b="1" dirty="0">
                <a:solidFill>
                  <a:prstClr val="black"/>
                </a:solidFill>
                <a:latin typeface="Times New Roman" panose="02020603050405020304" pitchFamily="18" charset="0"/>
                <a:cs typeface="Times New Roman" panose="02020603050405020304" pitchFamily="18" charset="0"/>
              </a:rPr>
              <a:t> </a:t>
            </a:r>
            <a:r>
              <a:rPr lang="en-US" sz="3600" b="1" dirty="0" err="1">
                <a:solidFill>
                  <a:prstClr val="black"/>
                </a:solidFill>
                <a:latin typeface="Times New Roman" panose="02020603050405020304" pitchFamily="18" charset="0"/>
                <a:cs typeface="Times New Roman" panose="02020603050405020304" pitchFamily="18" charset="0"/>
              </a:rPr>
              <a:t>bị</a:t>
            </a:r>
            <a:endParaRPr lang="en-SG" sz="7200" b="1" dirty="0">
              <a:solidFill>
                <a:srgbClr val="22295B"/>
              </a:solidFill>
              <a:latin typeface="Times New Roman" panose="02020603050405020304" pitchFamily="18" charset="0"/>
              <a:ea typeface="Calibri" panose="020F0502020204030204" pitchFamily="34" charset="0"/>
              <a:cs typeface="Times New Roman" panose="02020603050405020304" pitchFamily="18" charset="0"/>
            </a:endParaRPr>
          </a:p>
        </p:txBody>
      </p:sp>
      <p:sp>
        <p:nvSpPr>
          <p:cNvPr id="14" name="TextBox 1959">
            <a:extLst>
              <a:ext uri="{FF2B5EF4-FFF2-40B4-BE49-F238E27FC236}">
                <a16:creationId xmlns:a16="http://schemas.microsoft.com/office/drawing/2014/main" id="{1450DC8C-3A3C-ABB0-C76D-351FDA7E46C2}"/>
              </a:ext>
            </a:extLst>
          </p:cNvPr>
          <p:cNvSpPr txBox="1"/>
          <p:nvPr/>
        </p:nvSpPr>
        <p:spPr>
          <a:xfrm>
            <a:off x="84938" y="3286056"/>
            <a:ext cx="3747686" cy="2554545"/>
          </a:xfrm>
          <a:prstGeom prst="rect">
            <a:avLst/>
          </a:prstGeom>
          <a:noFill/>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defRPr/>
            </a:pPr>
            <a:r>
              <a:rPr lang="vi-VN" sz="3200" dirty="0">
                <a:latin typeface="+mj-lt"/>
              </a:rPr>
              <a:t>Trình bày ít nhất ba hiểu biết của em về tác giả Huy Cận, bài thơ </a:t>
            </a:r>
            <a:r>
              <a:rPr lang="vi-VN" sz="3200" i="1" dirty="0">
                <a:latin typeface="+mj-lt"/>
              </a:rPr>
              <a:t>Tràng giang</a:t>
            </a:r>
            <a:r>
              <a:rPr lang="vi-VN" sz="3200" dirty="0">
                <a:latin typeface="+mj-lt"/>
              </a:rPr>
              <a:t> và dòng sông Hồng. </a:t>
            </a:r>
            <a:endParaRPr lang="en-SG" sz="8000" dirty="0">
              <a:solidFill>
                <a:prstClr val="black"/>
              </a:solidFill>
              <a:latin typeface="+mj-lt"/>
            </a:endParaRPr>
          </a:p>
        </p:txBody>
      </p:sp>
      <p:sp>
        <p:nvSpPr>
          <p:cNvPr id="16" name="TextBox 1960">
            <a:extLst>
              <a:ext uri="{FF2B5EF4-FFF2-40B4-BE49-F238E27FC236}">
                <a16:creationId xmlns:a16="http://schemas.microsoft.com/office/drawing/2014/main" id="{9AC17FCD-C52B-7E4F-5EE4-6A2FE5CD8DF7}"/>
              </a:ext>
            </a:extLst>
          </p:cNvPr>
          <p:cNvSpPr txBox="1"/>
          <p:nvPr/>
        </p:nvSpPr>
        <p:spPr>
          <a:xfrm>
            <a:off x="4439962" y="3406633"/>
            <a:ext cx="2766964" cy="1569660"/>
          </a:xfrm>
          <a:prstGeom prst="rect">
            <a:avLst/>
          </a:prstGeom>
          <a:noFill/>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vi-VN" sz="3200" dirty="0">
                <a:latin typeface="+mj-lt"/>
              </a:rPr>
              <a:t>Trả lời câu hỏi </a:t>
            </a:r>
            <a:r>
              <a:rPr lang="vi-VN" sz="3200" i="1" dirty="0">
                <a:latin typeface="+mj-lt"/>
              </a:rPr>
              <a:t>Trước khi đọc </a:t>
            </a:r>
            <a:r>
              <a:rPr lang="vi-VN" sz="3200" dirty="0">
                <a:latin typeface="+mj-lt"/>
              </a:rPr>
              <a:t>(SGK, tr. 13).</a:t>
            </a:r>
            <a:endParaRPr lang="en-SG" sz="3200" dirty="0">
              <a:latin typeface="+mj-lt"/>
            </a:endParaRPr>
          </a:p>
        </p:txBody>
      </p:sp>
      <p:sp>
        <p:nvSpPr>
          <p:cNvPr id="17" name="TextBox 1961">
            <a:extLst>
              <a:ext uri="{FF2B5EF4-FFF2-40B4-BE49-F238E27FC236}">
                <a16:creationId xmlns:a16="http://schemas.microsoft.com/office/drawing/2014/main" id="{3813507D-9AFD-9908-32C9-CBBA473C13D2}"/>
              </a:ext>
            </a:extLst>
          </p:cNvPr>
          <p:cNvSpPr txBox="1"/>
          <p:nvPr/>
        </p:nvSpPr>
        <p:spPr>
          <a:xfrm>
            <a:off x="7464434" y="3235851"/>
            <a:ext cx="4672975" cy="3046988"/>
          </a:xfrm>
          <a:prstGeom prst="rect">
            <a:avLst/>
          </a:prstGeom>
          <a:noFill/>
        </p:spPr>
        <p:txBody>
          <a:bodyPr wrap="square">
            <a:sp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pPr algn="ctr"/>
            <a:r>
              <a:rPr lang="vi-VN" sz="3200" dirty="0">
                <a:latin typeface="+mj-lt"/>
              </a:rPr>
              <a:t>Đọc thầm VB </a:t>
            </a:r>
            <a:r>
              <a:rPr lang="vi-VN" sz="3200" i="1" dirty="0">
                <a:latin typeface="+mj-lt"/>
              </a:rPr>
              <a:t>Tràng giang</a:t>
            </a:r>
            <a:r>
              <a:rPr lang="vi-VN" sz="3200" dirty="0">
                <a:latin typeface="+mj-lt"/>
              </a:rPr>
              <a:t> và ở lần đọc đầu tiên thực hiện theo những yêu cầu của các thẻ đọc </a:t>
            </a:r>
            <a:r>
              <a:rPr lang="vi-VN" sz="3200" i="1" dirty="0">
                <a:latin typeface="+mj-lt"/>
              </a:rPr>
              <a:t>Tưởng tượng </a:t>
            </a:r>
            <a:r>
              <a:rPr lang="vi-VN" sz="3200" dirty="0">
                <a:latin typeface="+mj-lt"/>
              </a:rPr>
              <a:t>(SGK, tr. 14) và </a:t>
            </a:r>
            <a:r>
              <a:rPr lang="vi-VN" sz="3200" i="1" dirty="0">
                <a:latin typeface="+mj-lt"/>
              </a:rPr>
              <a:t>Suy luận </a:t>
            </a:r>
            <a:r>
              <a:rPr lang="vi-VN" sz="3200" dirty="0">
                <a:latin typeface="+mj-lt"/>
              </a:rPr>
              <a:t>(SGK, tr. 14).</a:t>
            </a:r>
            <a:endParaRPr lang="en-SG" sz="3200" dirty="0">
              <a:latin typeface="+mj-lt"/>
            </a:endParaRPr>
          </a:p>
        </p:txBody>
      </p:sp>
    </p:spTree>
    <p:custDataLst>
      <p:tags r:id="rId1"/>
    </p:custDataLst>
    <p:extLst>
      <p:ext uri="{BB962C8B-B14F-4D97-AF65-F5344CB8AC3E}">
        <p14:creationId xmlns:p14="http://schemas.microsoft.com/office/powerpoint/2010/main" val="231219180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grpId="0" nodeType="click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barn(inVertical)">
                                      <p:cBhvr>
                                        <p:cTn id="7" dur="500"/>
                                        <p:tgtEl>
                                          <p:spTgt spid="13"/>
                                        </p:tgtEl>
                                      </p:cBhvr>
                                    </p:animEffect>
                                  </p:childTnLst>
                                </p:cTn>
                              </p:par>
                              <p:par>
                                <p:cTn id="8" presetID="16" presetClass="entr" presetSubtype="21" fill="hold" grpId="0"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in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barn(inVertical)">
                                      <p:cBhvr>
                                        <p:cTn id="15" dur="500"/>
                                        <p:tgtEl>
                                          <p:spTgt spid="3"/>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par>
                                <p:cTn id="19" presetID="16" presetClass="entr" presetSubtype="21" fill="hold" grpId="0" nodeType="withEffect">
                                  <p:stCondLst>
                                    <p:cond delay="0"/>
                                  </p:stCondLst>
                                  <p:childTnLst>
                                    <p:set>
                                      <p:cBhvr>
                                        <p:cTn id="20" dur="1" fill="hold">
                                          <p:stCondLst>
                                            <p:cond delay="0"/>
                                          </p:stCondLst>
                                        </p:cTn>
                                        <p:tgtEl>
                                          <p:spTgt spid="9"/>
                                        </p:tgtEl>
                                        <p:attrNameLst>
                                          <p:attrName>style.visibility</p:attrName>
                                        </p:attrNameLst>
                                      </p:cBhvr>
                                      <p:to>
                                        <p:strVal val="visible"/>
                                      </p:to>
                                    </p:set>
                                    <p:animEffect transition="in" filter="barn(inVertical)">
                                      <p:cBhvr>
                                        <p:cTn id="21" dur="500"/>
                                        <p:tgtEl>
                                          <p:spTgt spid="9"/>
                                        </p:tgtEl>
                                      </p:cBhvr>
                                    </p:animEffect>
                                  </p:childTnLst>
                                </p:cTn>
                              </p:par>
                              <p:par>
                                <p:cTn id="22" presetID="16" presetClass="entr" presetSubtype="21" fill="hold" grpId="0" nodeType="with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barn(inVertical)">
                                      <p:cBhvr>
                                        <p:cTn id="24" dur="500"/>
                                        <p:tgtEl>
                                          <p:spTgt spid="14"/>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barn(inVertical)">
                                      <p:cBhvr>
                                        <p:cTn id="29" dur="500"/>
                                        <p:tgtEl>
                                          <p:spTgt spid="2"/>
                                        </p:tgtEl>
                                      </p:cBhvr>
                                    </p:animEffect>
                                  </p:childTnLst>
                                </p:cTn>
                              </p:par>
                              <p:par>
                                <p:cTn id="30" presetID="16" presetClass="entr" presetSubtype="21" fill="hold" grpId="0" nodeType="withEffect">
                                  <p:stCondLst>
                                    <p:cond delay="0"/>
                                  </p:stCondLst>
                                  <p:childTnLst>
                                    <p:set>
                                      <p:cBhvr>
                                        <p:cTn id="31" dur="1" fill="hold">
                                          <p:stCondLst>
                                            <p:cond delay="0"/>
                                          </p:stCondLst>
                                        </p:cTn>
                                        <p:tgtEl>
                                          <p:spTgt spid="6"/>
                                        </p:tgtEl>
                                        <p:attrNameLst>
                                          <p:attrName>style.visibility</p:attrName>
                                        </p:attrNameLst>
                                      </p:cBhvr>
                                      <p:to>
                                        <p:strVal val="visible"/>
                                      </p:to>
                                    </p:set>
                                    <p:animEffect transition="in" filter="barn(inVertical)">
                                      <p:cBhvr>
                                        <p:cTn id="32" dur="500"/>
                                        <p:tgtEl>
                                          <p:spTgt spid="6"/>
                                        </p:tgtEl>
                                      </p:cBhvr>
                                    </p:animEffect>
                                  </p:childTnLst>
                                </p:cTn>
                              </p:par>
                              <p:par>
                                <p:cTn id="33" presetID="16" presetClass="entr" presetSubtype="21" fill="hold" grpId="0" nodeType="with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barn(inVertical)">
                                      <p:cBhvr>
                                        <p:cTn id="35" dur="500"/>
                                        <p:tgtEl>
                                          <p:spTgt spid="10"/>
                                        </p:tgtEl>
                                      </p:cBhvr>
                                    </p:animEffect>
                                  </p:childTnLst>
                                </p:cTn>
                              </p:par>
                              <p:par>
                                <p:cTn id="36" presetID="16" presetClass="entr" presetSubtype="21" fill="hold" grpId="0" nodeType="withEffect">
                                  <p:stCondLst>
                                    <p:cond delay="0"/>
                                  </p:stCondLst>
                                  <p:childTnLst>
                                    <p:set>
                                      <p:cBhvr>
                                        <p:cTn id="37" dur="1" fill="hold">
                                          <p:stCondLst>
                                            <p:cond delay="0"/>
                                          </p:stCondLst>
                                        </p:cTn>
                                        <p:tgtEl>
                                          <p:spTgt spid="16"/>
                                        </p:tgtEl>
                                        <p:attrNameLst>
                                          <p:attrName>style.visibility</p:attrName>
                                        </p:attrNameLst>
                                      </p:cBhvr>
                                      <p:to>
                                        <p:strVal val="visible"/>
                                      </p:to>
                                    </p:set>
                                    <p:animEffect transition="in" filter="barn(inVertical)">
                                      <p:cBhvr>
                                        <p:cTn id="38" dur="500"/>
                                        <p:tgtEl>
                                          <p:spTgt spid="16"/>
                                        </p:tgtEl>
                                      </p:cBhvr>
                                    </p:animEffect>
                                  </p:childTnLst>
                                </p:cTn>
                              </p:par>
                            </p:childTnLst>
                          </p:cTn>
                        </p:par>
                      </p:childTnLst>
                    </p:cTn>
                  </p:par>
                  <p:par>
                    <p:cTn id="39" fill="hold">
                      <p:stCondLst>
                        <p:cond delay="indefinite"/>
                      </p:stCondLst>
                      <p:childTnLst>
                        <p:par>
                          <p:cTn id="40" fill="hold">
                            <p:stCondLst>
                              <p:cond delay="0"/>
                            </p:stCondLst>
                            <p:childTnLst>
                              <p:par>
                                <p:cTn id="41" presetID="16" presetClass="entr" presetSubtype="21" fill="hold" grpId="0" nodeType="clickEffect">
                                  <p:stCondLst>
                                    <p:cond delay="0"/>
                                  </p:stCondLst>
                                  <p:childTnLst>
                                    <p:set>
                                      <p:cBhvr>
                                        <p:cTn id="42" dur="1" fill="hold">
                                          <p:stCondLst>
                                            <p:cond delay="0"/>
                                          </p:stCondLst>
                                        </p:cTn>
                                        <p:tgtEl>
                                          <p:spTgt spid="4"/>
                                        </p:tgtEl>
                                        <p:attrNameLst>
                                          <p:attrName>style.visibility</p:attrName>
                                        </p:attrNameLst>
                                      </p:cBhvr>
                                      <p:to>
                                        <p:strVal val="visible"/>
                                      </p:to>
                                    </p:set>
                                    <p:animEffect transition="in" filter="barn(inVertical)">
                                      <p:cBhvr>
                                        <p:cTn id="43" dur="500"/>
                                        <p:tgtEl>
                                          <p:spTgt spid="4"/>
                                        </p:tgtEl>
                                      </p:cBhvr>
                                    </p:animEffect>
                                  </p:childTnLst>
                                </p:cTn>
                              </p:par>
                              <p:par>
                                <p:cTn id="44" presetID="16" presetClass="entr" presetSubtype="21" fill="hold" grpId="0" nodeType="withEffect">
                                  <p:stCondLst>
                                    <p:cond delay="0"/>
                                  </p:stCondLst>
                                  <p:childTnLst>
                                    <p:set>
                                      <p:cBhvr>
                                        <p:cTn id="45" dur="1" fill="hold">
                                          <p:stCondLst>
                                            <p:cond delay="0"/>
                                          </p:stCondLst>
                                        </p:cTn>
                                        <p:tgtEl>
                                          <p:spTgt spid="7"/>
                                        </p:tgtEl>
                                        <p:attrNameLst>
                                          <p:attrName>style.visibility</p:attrName>
                                        </p:attrNameLst>
                                      </p:cBhvr>
                                      <p:to>
                                        <p:strVal val="visible"/>
                                      </p:to>
                                    </p:set>
                                    <p:animEffect transition="in" filter="barn(inVertical)">
                                      <p:cBhvr>
                                        <p:cTn id="46" dur="500"/>
                                        <p:tgtEl>
                                          <p:spTgt spid="7"/>
                                        </p:tgtEl>
                                      </p:cBhvr>
                                    </p:animEffect>
                                  </p:childTnLst>
                                </p:cTn>
                              </p:par>
                              <p:par>
                                <p:cTn id="47" presetID="16" presetClass="entr" presetSubtype="21" fill="hold" grpId="0" nodeType="withEffect">
                                  <p:stCondLst>
                                    <p:cond delay="0"/>
                                  </p:stCondLst>
                                  <p:childTnLst>
                                    <p:set>
                                      <p:cBhvr>
                                        <p:cTn id="48" dur="1" fill="hold">
                                          <p:stCondLst>
                                            <p:cond delay="0"/>
                                          </p:stCondLst>
                                        </p:cTn>
                                        <p:tgtEl>
                                          <p:spTgt spid="11"/>
                                        </p:tgtEl>
                                        <p:attrNameLst>
                                          <p:attrName>style.visibility</p:attrName>
                                        </p:attrNameLst>
                                      </p:cBhvr>
                                      <p:to>
                                        <p:strVal val="visible"/>
                                      </p:to>
                                    </p:set>
                                    <p:animEffect transition="in" filter="barn(inVertical)">
                                      <p:cBhvr>
                                        <p:cTn id="49" dur="500"/>
                                        <p:tgtEl>
                                          <p:spTgt spid="11"/>
                                        </p:tgtEl>
                                      </p:cBhvr>
                                    </p:animEffect>
                                  </p:childTnLst>
                                </p:cTn>
                              </p:par>
                              <p:par>
                                <p:cTn id="50" presetID="16" presetClass="entr" presetSubtype="21" fill="hold" grpId="0" nodeType="withEffect">
                                  <p:stCondLst>
                                    <p:cond delay="0"/>
                                  </p:stCondLst>
                                  <p:childTnLst>
                                    <p:set>
                                      <p:cBhvr>
                                        <p:cTn id="51" dur="1" fill="hold">
                                          <p:stCondLst>
                                            <p:cond delay="0"/>
                                          </p:stCondLst>
                                        </p:cTn>
                                        <p:tgtEl>
                                          <p:spTgt spid="17"/>
                                        </p:tgtEl>
                                        <p:attrNameLst>
                                          <p:attrName>style.visibility</p:attrName>
                                        </p:attrNameLst>
                                      </p:cBhvr>
                                      <p:to>
                                        <p:strVal val="visible"/>
                                      </p:to>
                                    </p:set>
                                    <p:animEffect transition="in" filter="barn(inVertical)">
                                      <p:cBhvr>
                                        <p:cTn id="52"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p:bldP spid="10" grpId="0"/>
      <p:bldP spid="11" grpId="0"/>
      <p:bldP spid="13" grpId="0"/>
      <p:bldP spid="14" grpId="0"/>
      <p:bldP spid="16" grpId="0"/>
      <p:bldP spid="17"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EB6D77-3038-4852-9EF9-3E04887E3909}"/>
              </a:ext>
            </a:extLst>
          </p:cNvPr>
          <p:cNvSpPr>
            <a:spLocks noGrp="1"/>
          </p:cNvSpPr>
          <p:nvPr>
            <p:ph type="title"/>
          </p:nvPr>
        </p:nvSpPr>
        <p:spPr/>
        <p:txBody>
          <a:bodyPr/>
          <a:lstStyle/>
          <a:p>
            <a:endParaRPr lang="en-SG"/>
          </a:p>
        </p:txBody>
      </p:sp>
      <p:pic>
        <p:nvPicPr>
          <p:cNvPr id="4" name="Picture 3">
            <a:extLst>
              <a:ext uri="{FF2B5EF4-FFF2-40B4-BE49-F238E27FC236}">
                <a16:creationId xmlns:a16="http://schemas.microsoft.com/office/drawing/2014/main" id="{2AFF99A4-874A-080C-75BF-F5F634C34AFA}"/>
              </a:ext>
            </a:extLst>
          </p:cNvPr>
          <p:cNvPicPr>
            <a:picLocks noChangeAspect="1"/>
          </p:cNvPicPr>
          <p:nvPr/>
        </p:nvPicPr>
        <p:blipFill rotWithShape="1">
          <a:blip r:embed="rId4"/>
          <a:srcRect b="9404"/>
          <a:stretch/>
        </p:blipFill>
        <p:spPr>
          <a:xfrm>
            <a:off x="0" y="-1"/>
            <a:ext cx="12278505" cy="6858001"/>
          </a:xfrm>
          <a:prstGeom prst="rect">
            <a:avLst/>
          </a:prstGeom>
        </p:spPr>
      </p:pic>
      <p:grpSp>
        <p:nvGrpSpPr>
          <p:cNvPr id="6" name="Group 5">
            <a:extLst>
              <a:ext uri="{FF2B5EF4-FFF2-40B4-BE49-F238E27FC236}">
                <a16:creationId xmlns:a16="http://schemas.microsoft.com/office/drawing/2014/main" id="{A550113D-394C-C4BB-5B8E-6B57B49FA978}"/>
              </a:ext>
            </a:extLst>
          </p:cNvPr>
          <p:cNvGrpSpPr/>
          <p:nvPr/>
        </p:nvGrpSpPr>
        <p:grpSpPr>
          <a:xfrm>
            <a:off x="-198120" y="-1"/>
            <a:ext cx="5836920" cy="6156961"/>
            <a:chOff x="-198120" y="-1"/>
            <a:chExt cx="5836920" cy="6156961"/>
          </a:xfrm>
        </p:grpSpPr>
        <p:grpSp>
          <p:nvGrpSpPr>
            <p:cNvPr id="8" name="Group 7">
              <a:extLst>
                <a:ext uri="{FF2B5EF4-FFF2-40B4-BE49-F238E27FC236}">
                  <a16:creationId xmlns:a16="http://schemas.microsoft.com/office/drawing/2014/main" id="{9EEEC778-6BAA-7106-CF75-309B6693DB06}"/>
                </a:ext>
              </a:extLst>
            </p:cNvPr>
            <p:cNvGrpSpPr/>
            <p:nvPr/>
          </p:nvGrpSpPr>
          <p:grpSpPr>
            <a:xfrm>
              <a:off x="80829" y="-1"/>
              <a:ext cx="4866252" cy="6156961"/>
              <a:chOff x="1207009" y="816830"/>
              <a:chExt cx="2902291" cy="5224339"/>
            </a:xfrm>
          </p:grpSpPr>
          <p:pic>
            <p:nvPicPr>
              <p:cNvPr id="9" name="图片 17">
                <a:extLst>
                  <a:ext uri="{FF2B5EF4-FFF2-40B4-BE49-F238E27FC236}">
                    <a16:creationId xmlns:a16="http://schemas.microsoft.com/office/drawing/2014/main" id="{9D574DB3-5CE9-624F-498C-D7E83D5F412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07009" y="816830"/>
                <a:ext cx="2902291" cy="5224339"/>
              </a:xfrm>
              <a:prstGeom prst="rect">
                <a:avLst/>
              </a:prstGeom>
            </p:spPr>
          </p:pic>
          <p:sp>
            <p:nvSpPr>
              <p:cNvPr id="10" name="Rectangle: Rounded Corners 9">
                <a:extLst>
                  <a:ext uri="{FF2B5EF4-FFF2-40B4-BE49-F238E27FC236}">
                    <a16:creationId xmlns:a16="http://schemas.microsoft.com/office/drawing/2014/main" id="{F20E4E5D-12AD-1E9C-F9FA-CB08AFA02ECD}"/>
                  </a:ext>
                </a:extLst>
              </p:cNvPr>
              <p:cNvSpPr/>
              <p:nvPr/>
            </p:nvSpPr>
            <p:spPr>
              <a:xfrm>
                <a:off x="2152223" y="1937288"/>
                <a:ext cx="1117919" cy="3611105"/>
              </a:xfrm>
              <a:prstGeom prst="roundRect">
                <a:avLst/>
              </a:prstGeom>
              <a:solidFill>
                <a:srgbClr val="FFFCF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white"/>
                  </a:solidFill>
                  <a:effectLst/>
                  <a:uLnTx/>
                  <a:uFillTx/>
                  <a:latin typeface="等线" panose="020F0502020204030204"/>
                  <a:ea typeface="等线" panose="020F0502020204030204"/>
                  <a:cs typeface="Arial"/>
                </a:endParaRPr>
              </a:p>
            </p:txBody>
          </p:sp>
        </p:grpSp>
        <p:pic>
          <p:nvPicPr>
            <p:cNvPr id="5" name="Picture 4">
              <a:extLst>
                <a:ext uri="{FF2B5EF4-FFF2-40B4-BE49-F238E27FC236}">
                  <a16:creationId xmlns:a16="http://schemas.microsoft.com/office/drawing/2014/main" id="{DA28166D-95AD-BE77-A731-39F19C1F6CFE}"/>
                </a:ext>
              </a:extLst>
            </p:cNvPr>
            <p:cNvPicPr>
              <a:picLocks noChangeAspect="1"/>
            </p:cNvPicPr>
            <p:nvPr/>
          </p:nvPicPr>
          <p:blipFill>
            <a:blip r:embed="rId6">
              <a:clrChange>
                <a:clrFrom>
                  <a:srgbClr val="FFFFFF"/>
                </a:clrFrom>
                <a:clrTo>
                  <a:srgbClr val="FFFFFF">
                    <a:alpha val="0"/>
                  </a:srgbClr>
                </a:clrTo>
              </a:clrChange>
            </a:blip>
            <a:stretch>
              <a:fillRect/>
            </a:stretch>
          </p:blipFill>
          <p:spPr>
            <a:xfrm>
              <a:off x="-198120" y="1596665"/>
              <a:ext cx="5836920" cy="3741237"/>
            </a:xfrm>
            <a:prstGeom prst="rect">
              <a:avLst/>
            </a:prstGeom>
          </p:spPr>
        </p:pic>
      </p:grpSp>
    </p:spTree>
    <p:custDataLst>
      <p:tags r:id="rId1"/>
    </p:custDataLst>
    <p:extLst>
      <p:ext uri="{BB962C8B-B14F-4D97-AF65-F5344CB8AC3E}">
        <p14:creationId xmlns:p14="http://schemas.microsoft.com/office/powerpoint/2010/main" val="132237336"/>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B9ED178-8E16-FA94-C9D8-0F9735119090}"/>
              </a:ext>
            </a:extLst>
          </p:cNvPr>
          <p:cNvPicPr>
            <a:picLocks noChangeAspect="1"/>
          </p:cNvPicPr>
          <p:nvPr/>
        </p:nvPicPr>
        <p:blipFill>
          <a:blip r:embed="rId4"/>
          <a:stretch>
            <a:fillRect/>
          </a:stretch>
        </p:blipFill>
        <p:spPr>
          <a:xfrm>
            <a:off x="0" y="0"/>
            <a:ext cx="12192000" cy="6858000"/>
          </a:xfrm>
          <a:prstGeom prst="rect">
            <a:avLst/>
          </a:prstGeom>
        </p:spPr>
      </p:pic>
      <p:pic>
        <p:nvPicPr>
          <p:cNvPr id="10" name="图片 27">
            <a:extLst>
              <a:ext uri="{FF2B5EF4-FFF2-40B4-BE49-F238E27FC236}">
                <a16:creationId xmlns:a16="http://schemas.microsoft.com/office/drawing/2014/main" id="{BE5494BC-9529-E0C7-9BF1-20F4D7E8BAAB}"/>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4" name="图片 20" descr="6">
            <a:extLst>
              <a:ext uri="{FF2B5EF4-FFF2-40B4-BE49-F238E27FC236}">
                <a16:creationId xmlns:a16="http://schemas.microsoft.com/office/drawing/2014/main" id="{60F3E285-7BDC-FD18-E3FE-667E21EBFE17}"/>
              </a:ext>
            </a:extLst>
          </p:cNvPr>
          <p:cNvPicPr>
            <a:picLocks noChangeAspect="1"/>
          </p:cNvPicPr>
          <p:nvPr/>
        </p:nvPicPr>
        <p:blipFill rotWithShape="1">
          <a:blip r:embed="rId6"/>
          <a:srcRect l="80782" t="28111" r="-213" b="31884"/>
          <a:stretch/>
        </p:blipFill>
        <p:spPr>
          <a:xfrm>
            <a:off x="11038686" y="-225493"/>
            <a:ext cx="1133913" cy="1313196"/>
          </a:xfrm>
          <a:prstGeom prst="rect">
            <a:avLst/>
          </a:prstGeom>
        </p:spPr>
      </p:pic>
      <p:pic>
        <p:nvPicPr>
          <p:cNvPr id="1027" name="Picture 3"/>
          <p:cNvPicPr>
            <a:picLocks noChangeAspect="1" noChangeArrowheads="1"/>
          </p:cNvPicPr>
          <p:nvPr/>
        </p:nvPicPr>
        <p:blipFill>
          <a:blip r:embed="rId7" cstate="hqprint">
            <a:extLst>
              <a:ext uri="{28A0092B-C50C-407E-A947-70E740481C1C}">
                <a14:useLocalDpi xmlns:a14="http://schemas.microsoft.com/office/drawing/2010/main" val="0"/>
              </a:ext>
            </a:extLst>
          </a:blip>
          <a:srcRect/>
          <a:stretch/>
        </p:blipFill>
        <p:spPr bwMode="auto">
          <a:xfrm rot="21360669">
            <a:off x="735743" y="1132108"/>
            <a:ext cx="1322745" cy="1322745"/>
          </a:xfrm>
          <a:prstGeom prst="rect">
            <a:avLst/>
          </a:prstGeom>
          <a:noFill/>
          <a:extLst>
            <a:ext uri="{909E8E84-426E-40DD-AFC4-6F175D3DCCD1}">
              <a14:hiddenFill xmlns:a14="http://schemas.microsoft.com/office/drawing/2010/main">
                <a:solidFill>
                  <a:srgbClr val="FFFFFF"/>
                </a:solidFill>
              </a14:hiddenFill>
            </a:ext>
          </a:extLst>
        </p:spPr>
      </p:pic>
      <p:pic>
        <p:nvPicPr>
          <p:cNvPr id="1028" name="Picture 4"/>
          <p:cNvPicPr>
            <a:picLocks noChangeAspect="1" noChangeArrowheads="1"/>
          </p:cNvPicPr>
          <p:nvPr/>
        </p:nvPicPr>
        <p:blipFill rotWithShape="1">
          <a:blip r:embed="rId8">
            <a:extLst>
              <a:ext uri="{28A0092B-C50C-407E-A947-70E740481C1C}">
                <a14:useLocalDpi xmlns:a14="http://schemas.microsoft.com/office/drawing/2010/main" val="0"/>
              </a:ext>
            </a:extLst>
          </a:blip>
          <a:srcRect l="27846" t="-8636" r="32323" b="1"/>
          <a:stretch/>
        </p:blipFill>
        <p:spPr bwMode="auto">
          <a:xfrm rot="20993505">
            <a:off x="9974043" y="4378392"/>
            <a:ext cx="1066844" cy="1433217"/>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3"/>
          <p:cNvPicPr>
            <a:picLocks noChangeAspect="1" noChangeArrowheads="1"/>
          </p:cNvPicPr>
          <p:nvPr/>
        </p:nvPicPr>
        <p:blipFill>
          <a:blip r:embed="rId9">
            <a:extLst>
              <a:ext uri="{28A0092B-C50C-407E-A947-70E740481C1C}">
                <a14:useLocalDpi xmlns:a14="http://schemas.microsoft.com/office/drawing/2010/main" val="0"/>
              </a:ext>
            </a:extLst>
          </a:blip>
          <a:srcRect/>
          <a:stretch/>
        </p:blipFill>
        <p:spPr bwMode="auto">
          <a:xfrm rot="20869169">
            <a:off x="6941507" y="2593902"/>
            <a:ext cx="1571516" cy="1562109"/>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p:cNvPicPr>
            <a:picLocks noChangeAspect="1" noChangeArrowheads="1"/>
          </p:cNvPicPr>
          <p:nvPr/>
        </p:nvPicPr>
        <p:blipFill>
          <a:blip r:embed="rId10">
            <a:extLst>
              <a:ext uri="{28A0092B-C50C-407E-A947-70E740481C1C}">
                <a14:useLocalDpi xmlns:a14="http://schemas.microsoft.com/office/drawing/2010/main" val="0"/>
              </a:ext>
            </a:extLst>
          </a:blip>
          <a:srcRect/>
          <a:stretch/>
        </p:blipFill>
        <p:spPr bwMode="auto">
          <a:xfrm rot="21301154" flipH="1">
            <a:off x="3448705" y="1769574"/>
            <a:ext cx="1914660" cy="2506149"/>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3"/>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l="4805" r="4805"/>
          <a:stretch/>
        </p:blipFill>
        <p:spPr bwMode="auto">
          <a:xfrm rot="19919096">
            <a:off x="10031444" y="715388"/>
            <a:ext cx="1075671" cy="1170851"/>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4"/>
          <p:cNvPicPr>
            <a:picLocks noChangeAspect="1" noChangeArrowheads="1"/>
          </p:cNvPicPr>
          <p:nvPr/>
        </p:nvPicPr>
        <p:blipFill rotWithShape="1">
          <a:blip r:embed="rId12">
            <a:extLst>
              <a:ext uri="{28A0092B-C50C-407E-A947-70E740481C1C}">
                <a14:useLocalDpi xmlns:a14="http://schemas.microsoft.com/office/drawing/2010/main" val="0"/>
              </a:ext>
            </a:extLst>
          </a:blip>
          <a:srcRect l="46650" t="-18854" b="1"/>
          <a:stretch/>
        </p:blipFill>
        <p:spPr bwMode="auto">
          <a:xfrm rot="20147976" flipH="1">
            <a:off x="155327" y="2904243"/>
            <a:ext cx="1145298" cy="1610403"/>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4"/>
          <p:cNvPicPr>
            <a:picLocks noChangeAspect="1" noChangeArrowheads="1"/>
          </p:cNvPicPr>
          <p:nvPr/>
        </p:nvPicPr>
        <p:blipFill>
          <a:blip r:embed="rId13" cstate="hqprint">
            <a:extLst>
              <a:ext uri="{28A0092B-C50C-407E-A947-70E740481C1C}">
                <a14:useLocalDpi xmlns:a14="http://schemas.microsoft.com/office/drawing/2010/main" val="0"/>
              </a:ext>
            </a:extLst>
          </a:blip>
          <a:srcRect/>
          <a:stretch/>
        </p:blipFill>
        <p:spPr bwMode="auto">
          <a:xfrm rot="21306441">
            <a:off x="10548455" y="2483331"/>
            <a:ext cx="1219849" cy="1219849"/>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3"/>
          <p:cNvPicPr>
            <a:picLocks noChangeAspect="1" noChangeArrowheads="1"/>
          </p:cNvPicPr>
          <p:nvPr/>
        </p:nvPicPr>
        <p:blipFill rotWithShape="1">
          <a:blip r:embed="rId14">
            <a:extLst>
              <a:ext uri="{28A0092B-C50C-407E-A947-70E740481C1C}">
                <a14:useLocalDpi xmlns:a14="http://schemas.microsoft.com/office/drawing/2010/main" val="0"/>
              </a:ext>
            </a:extLst>
          </a:blip>
          <a:srcRect l="24167" t="159" b="-1"/>
          <a:stretch/>
        </p:blipFill>
        <p:spPr bwMode="auto">
          <a:xfrm rot="20851741">
            <a:off x="2390250" y="4780349"/>
            <a:ext cx="1168429" cy="1090019"/>
          </a:xfrm>
          <a:prstGeom prst="rect">
            <a:avLst/>
          </a:prstGeom>
          <a:noFill/>
          <a:extLst>
            <a:ext uri="{909E8E84-426E-40DD-AFC4-6F175D3DCCD1}">
              <a14:hiddenFill xmlns:a14="http://schemas.microsoft.com/office/drawing/2010/main">
                <a:solidFill>
                  <a:srgbClr val="FFFFFF"/>
                </a:solidFill>
              </a14:hiddenFill>
            </a:ext>
          </a:extLst>
        </p:spPr>
      </p:pic>
      <p:sp>
        <p:nvSpPr>
          <p:cNvPr id="2" name="Speech Bubble: Rectangle with Corners Rounded 1">
            <a:hlinkClick r:id="rId15" action="ppaction://hlinksldjump"/>
            <a:extLst>
              <a:ext uri="{FF2B5EF4-FFF2-40B4-BE49-F238E27FC236}">
                <a16:creationId xmlns:a16="http://schemas.microsoft.com/office/drawing/2014/main" id="{70C5A7E9-A3D4-475F-B8FA-69CF9DF50AFA}"/>
              </a:ext>
            </a:extLst>
          </p:cNvPr>
          <p:cNvSpPr/>
          <p:nvPr/>
        </p:nvSpPr>
        <p:spPr>
          <a:xfrm>
            <a:off x="288046" y="804570"/>
            <a:ext cx="719931" cy="43556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sym typeface="Arial"/>
              </a:rPr>
              <a:t>1</a:t>
            </a:r>
          </a:p>
        </p:txBody>
      </p:sp>
      <p:sp>
        <p:nvSpPr>
          <p:cNvPr id="22" name="Speech Bubble: Rectangle with Corners Rounded 21">
            <a:hlinkClick r:id="rId16" action="ppaction://hlinksldjump"/>
            <a:extLst>
              <a:ext uri="{FF2B5EF4-FFF2-40B4-BE49-F238E27FC236}">
                <a16:creationId xmlns:a16="http://schemas.microsoft.com/office/drawing/2014/main" id="{AEB1942D-2469-47BF-8615-A7230412EC23}"/>
              </a:ext>
            </a:extLst>
          </p:cNvPr>
          <p:cNvSpPr/>
          <p:nvPr/>
        </p:nvSpPr>
        <p:spPr>
          <a:xfrm>
            <a:off x="2709833" y="2020372"/>
            <a:ext cx="719931" cy="435561"/>
          </a:xfrm>
          <a:prstGeom prst="wedgeRoundRectCallout">
            <a:avLst>
              <a:gd name="adj1" fmla="val 54454"/>
              <a:gd name="adj2" fmla="val 7864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3</a:t>
            </a:r>
          </a:p>
        </p:txBody>
      </p:sp>
      <p:sp>
        <p:nvSpPr>
          <p:cNvPr id="23" name="Speech Bubble: Rectangle with Corners Rounded 22">
            <a:hlinkClick r:id="rId17" action="ppaction://hlinksldjump"/>
            <a:extLst>
              <a:ext uri="{FF2B5EF4-FFF2-40B4-BE49-F238E27FC236}">
                <a16:creationId xmlns:a16="http://schemas.microsoft.com/office/drawing/2014/main" id="{E85F722D-42DA-4F22-A663-1704B5956D34}"/>
              </a:ext>
            </a:extLst>
          </p:cNvPr>
          <p:cNvSpPr/>
          <p:nvPr/>
        </p:nvSpPr>
        <p:spPr>
          <a:xfrm>
            <a:off x="8126334" y="2090329"/>
            <a:ext cx="719931" cy="435561"/>
          </a:xfrm>
          <a:prstGeom prst="wedgeRoundRectCallout">
            <a:avLst>
              <a:gd name="adj1" fmla="val -72558"/>
              <a:gd name="adj2" fmla="val 81691"/>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sym typeface="Arial"/>
              </a:rPr>
              <a:t>2</a:t>
            </a:r>
          </a:p>
        </p:txBody>
      </p:sp>
      <p:sp>
        <p:nvSpPr>
          <p:cNvPr id="24" name="Speech Bubble: Rectangle with Corners Rounded 23">
            <a:hlinkClick r:id="rId18" action="ppaction://hlinksldjump"/>
            <a:extLst>
              <a:ext uri="{FF2B5EF4-FFF2-40B4-BE49-F238E27FC236}">
                <a16:creationId xmlns:a16="http://schemas.microsoft.com/office/drawing/2014/main" id="{CC781AEC-0CE5-4477-BC6E-C87BACCE45EC}"/>
              </a:ext>
            </a:extLst>
          </p:cNvPr>
          <p:cNvSpPr/>
          <p:nvPr/>
        </p:nvSpPr>
        <p:spPr>
          <a:xfrm>
            <a:off x="1333732" y="3049880"/>
            <a:ext cx="719931" cy="435561"/>
          </a:xfrm>
          <a:prstGeom prst="wedgeRoundRectCallout">
            <a:avLst>
              <a:gd name="adj1" fmla="val -72558"/>
              <a:gd name="adj2" fmla="val 4958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4</a:t>
            </a:r>
          </a:p>
        </p:txBody>
      </p:sp>
      <p:sp>
        <p:nvSpPr>
          <p:cNvPr id="25" name="Speech Bubble: Rectangle with Corners Rounded 24">
            <a:hlinkClick r:id="rId19" action="ppaction://hlinksldjump"/>
            <a:extLst>
              <a:ext uri="{FF2B5EF4-FFF2-40B4-BE49-F238E27FC236}">
                <a16:creationId xmlns:a16="http://schemas.microsoft.com/office/drawing/2014/main" id="{EE367C36-9662-4581-924F-BD8351E83591}"/>
              </a:ext>
            </a:extLst>
          </p:cNvPr>
          <p:cNvSpPr/>
          <p:nvPr/>
        </p:nvSpPr>
        <p:spPr>
          <a:xfrm>
            <a:off x="1333733" y="5598688"/>
            <a:ext cx="719931" cy="435561"/>
          </a:xfrm>
          <a:prstGeom prst="wedgeRoundRectCallout">
            <a:avLst>
              <a:gd name="adj1" fmla="val 79857"/>
              <a:gd name="adj2" fmla="val -40854"/>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sym typeface="Arial"/>
              </a:rPr>
              <a:t>5</a:t>
            </a:r>
          </a:p>
        </p:txBody>
      </p:sp>
      <p:sp>
        <p:nvSpPr>
          <p:cNvPr id="26" name="Speech Bubble: Rectangle with Corners Rounded 25">
            <a:hlinkClick r:id="rId20" action="ppaction://hlinksldjump"/>
            <a:extLst>
              <a:ext uri="{FF2B5EF4-FFF2-40B4-BE49-F238E27FC236}">
                <a16:creationId xmlns:a16="http://schemas.microsoft.com/office/drawing/2014/main" id="{FA8CAA92-4B2E-4B49-B7DD-5733CA3D9ED0}"/>
              </a:ext>
            </a:extLst>
          </p:cNvPr>
          <p:cNvSpPr/>
          <p:nvPr/>
        </p:nvSpPr>
        <p:spPr>
          <a:xfrm>
            <a:off x="9649340" y="2352407"/>
            <a:ext cx="719931" cy="435561"/>
          </a:xfrm>
          <a:prstGeom prst="wedgeRoundRectCallout">
            <a:avLst>
              <a:gd name="adj1" fmla="val 79857"/>
              <a:gd name="adj2" fmla="val -5327"/>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7</a:t>
            </a:r>
          </a:p>
        </p:txBody>
      </p:sp>
      <p:sp>
        <p:nvSpPr>
          <p:cNvPr id="27" name="Speech Bubble: Rectangle with Corners Rounded 26">
            <a:hlinkClick r:id="rId21" action="ppaction://hlinksldjump"/>
            <a:extLst>
              <a:ext uri="{FF2B5EF4-FFF2-40B4-BE49-F238E27FC236}">
                <a16:creationId xmlns:a16="http://schemas.microsoft.com/office/drawing/2014/main" id="{C4C1F410-DC9C-416C-A231-702BFC69F324}"/>
              </a:ext>
            </a:extLst>
          </p:cNvPr>
          <p:cNvSpPr/>
          <p:nvPr/>
        </p:nvSpPr>
        <p:spPr>
          <a:xfrm>
            <a:off x="11038687" y="4304217"/>
            <a:ext cx="719931" cy="435561"/>
          </a:xfrm>
          <a:prstGeom prst="wedgeRoundRectCallout">
            <a:avLst>
              <a:gd name="adj1" fmla="val -86236"/>
              <a:gd name="adj2" fmla="val 46350"/>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sym typeface="Arial"/>
              </a:rPr>
              <a:t>8</a:t>
            </a:r>
          </a:p>
        </p:txBody>
      </p:sp>
      <p:sp>
        <p:nvSpPr>
          <p:cNvPr id="30" name="Speech Bubble: Rectangle with Corners Rounded 29">
            <a:hlinkClick r:id="rId22" action="ppaction://hlinksldjump"/>
            <a:extLst>
              <a:ext uri="{FF2B5EF4-FFF2-40B4-BE49-F238E27FC236}">
                <a16:creationId xmlns:a16="http://schemas.microsoft.com/office/drawing/2014/main" id="{D57823D0-9DEB-446C-898F-530313280B8F}"/>
              </a:ext>
            </a:extLst>
          </p:cNvPr>
          <p:cNvSpPr/>
          <p:nvPr/>
        </p:nvSpPr>
        <p:spPr>
          <a:xfrm>
            <a:off x="11329886" y="1300489"/>
            <a:ext cx="719931" cy="435561"/>
          </a:xfrm>
          <a:prstGeom prst="wedgeRoundRectCallout">
            <a:avLst>
              <a:gd name="adj1" fmla="val -66696"/>
              <a:gd name="adj2" fmla="val -86071"/>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a:ln>
                  <a:noFill/>
                </a:ln>
                <a:solidFill>
                  <a:prstClr val="black"/>
                </a:solidFill>
                <a:effectLst/>
                <a:uLnTx/>
                <a:uFillTx/>
                <a:latin typeface="Calibri"/>
                <a:ea typeface="+mn-ea"/>
                <a:cs typeface="+mn-cs"/>
                <a:sym typeface="Arial"/>
              </a:rPr>
              <a:t>6</a:t>
            </a:r>
          </a:p>
        </p:txBody>
      </p:sp>
      <p:sp>
        <p:nvSpPr>
          <p:cNvPr id="6" name="Rectangle: Rounded Corners 5">
            <a:hlinkClick r:id="rId23" action="ppaction://hlinksldjump"/>
            <a:extLst>
              <a:ext uri="{FF2B5EF4-FFF2-40B4-BE49-F238E27FC236}">
                <a16:creationId xmlns:a16="http://schemas.microsoft.com/office/drawing/2014/main" id="{18DD2450-B667-F732-5A58-F89E3986AD23}"/>
              </a:ext>
            </a:extLst>
          </p:cNvPr>
          <p:cNvSpPr/>
          <p:nvPr/>
        </p:nvSpPr>
        <p:spPr>
          <a:xfrm>
            <a:off x="10421320" y="6267640"/>
            <a:ext cx="1761510" cy="590360"/>
          </a:xfrm>
          <a:prstGeom prst="roundRect">
            <a:avLst>
              <a:gd name="adj" fmla="val 0"/>
            </a:avLst>
          </a:prstGeom>
          <a:solidFill>
            <a:schemeClr val="accent6">
              <a:lumMod val="75000"/>
            </a:schemeClr>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54"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white"/>
                </a:solidFill>
                <a:effectLst/>
                <a:uLnTx/>
                <a:uFillTx/>
                <a:latin typeface="Times New Roman" panose="02020603050405020304" pitchFamily="18" charset="0"/>
                <a:ea typeface="+mn-ea"/>
                <a:cs typeface="Times New Roman" panose="02020603050405020304" pitchFamily="18" charset="0"/>
                <a:sym typeface="Arial"/>
              </a:rPr>
              <a:t>Vận dụng</a:t>
            </a:r>
          </a:p>
        </p:txBody>
      </p:sp>
      <p:pic>
        <p:nvPicPr>
          <p:cNvPr id="5" name="Picture 4">
            <a:extLst>
              <a:ext uri="{FF2B5EF4-FFF2-40B4-BE49-F238E27FC236}">
                <a16:creationId xmlns:a16="http://schemas.microsoft.com/office/drawing/2014/main" id="{7FDAEBA3-7DA9-63E8-DFD3-EB722F2744F1}"/>
              </a:ext>
            </a:extLst>
          </p:cNvPr>
          <p:cNvPicPr>
            <a:picLocks noChangeAspect="1" noChangeArrowheads="1"/>
          </p:cNvPicPr>
          <p:nvPr/>
        </p:nvPicPr>
        <p:blipFill rotWithShape="1">
          <a:blip r:embed="rId24">
            <a:clrChange>
              <a:clrFrom>
                <a:srgbClr val="FFFFFF"/>
              </a:clrFrom>
              <a:clrTo>
                <a:srgbClr val="FFFFFF">
                  <a:alpha val="0"/>
                </a:srgbClr>
              </a:clrTo>
            </a:clrChange>
            <a:extLst>
              <a:ext uri="{28A0092B-C50C-407E-A947-70E740481C1C}">
                <a14:useLocalDpi xmlns:a14="http://schemas.microsoft.com/office/drawing/2010/main" val="0"/>
              </a:ext>
            </a:extLst>
          </a:blip>
          <a:srcRect l="3142" t="35" r="4799" b="-35"/>
          <a:stretch/>
        </p:blipFill>
        <p:spPr bwMode="auto">
          <a:xfrm rot="20993505">
            <a:off x="7889260" y="4648760"/>
            <a:ext cx="1398343" cy="1433217"/>
          </a:xfrm>
          <a:prstGeom prst="rect">
            <a:avLst/>
          </a:prstGeom>
          <a:noFill/>
          <a:extLst>
            <a:ext uri="{909E8E84-426E-40DD-AFC4-6F175D3DCCD1}">
              <a14:hiddenFill xmlns:a14="http://schemas.microsoft.com/office/drawing/2010/main">
                <a:solidFill>
                  <a:srgbClr val="FFFFFF"/>
                </a:solidFill>
              </a14:hiddenFill>
            </a:ext>
          </a:extLst>
        </p:spPr>
      </p:pic>
      <p:sp>
        <p:nvSpPr>
          <p:cNvPr id="9" name="Speech Bubble: Rectangle with Corners Rounded 8">
            <a:hlinkClick r:id="rId25" action="ppaction://hlinksldjump"/>
            <a:extLst>
              <a:ext uri="{FF2B5EF4-FFF2-40B4-BE49-F238E27FC236}">
                <a16:creationId xmlns:a16="http://schemas.microsoft.com/office/drawing/2014/main" id="{8872ADC1-4899-21B7-34B0-488F15498129}"/>
              </a:ext>
            </a:extLst>
          </p:cNvPr>
          <p:cNvSpPr/>
          <p:nvPr/>
        </p:nvSpPr>
        <p:spPr>
          <a:xfrm>
            <a:off x="7046155" y="5983668"/>
            <a:ext cx="719931" cy="435561"/>
          </a:xfrm>
          <a:prstGeom prst="wedgeRoundRectCallout">
            <a:avLst>
              <a:gd name="adj1" fmla="val 86273"/>
              <a:gd name="adj2" fmla="val -53918"/>
              <a:gd name="adj3" fmla="val 16667"/>
            </a:avLst>
          </a:prstGeom>
          <a:solidFill>
            <a:schemeClr val="bg1"/>
          </a:solidFill>
          <a:ln>
            <a:solidFill>
              <a:srgbClr val="FFC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en-US" sz="2800" b="1" i="0" u="none" strike="noStrike" kern="1200" cap="none" spc="0" normalizeH="0" baseline="0" noProof="0" dirty="0">
                <a:ln>
                  <a:noFill/>
                </a:ln>
                <a:solidFill>
                  <a:prstClr val="black"/>
                </a:solidFill>
                <a:effectLst/>
                <a:uLnTx/>
                <a:uFillTx/>
                <a:latin typeface="Calibri"/>
                <a:ea typeface="+mn-ea"/>
                <a:cs typeface="+mn-cs"/>
                <a:sym typeface="Arial"/>
              </a:rPr>
              <a:t>9</a:t>
            </a:r>
          </a:p>
        </p:txBody>
      </p:sp>
      <p:sp>
        <p:nvSpPr>
          <p:cNvPr id="19" name="Google Shape;1324;p39">
            <a:extLst>
              <a:ext uri="{FF2B5EF4-FFF2-40B4-BE49-F238E27FC236}">
                <a16:creationId xmlns:a16="http://schemas.microsoft.com/office/drawing/2014/main" id="{AD69076D-1F23-ECA9-E960-8431053BE376}"/>
              </a:ext>
            </a:extLst>
          </p:cNvPr>
          <p:cNvSpPr txBox="1">
            <a:spLocks/>
          </p:cNvSpPr>
          <p:nvPr/>
        </p:nvSpPr>
        <p:spPr>
          <a:xfrm>
            <a:off x="2629197" y="506109"/>
            <a:ext cx="7170890" cy="1122400"/>
          </a:xfrm>
          <a:prstGeom prst="rect">
            <a:avLst/>
          </a:prstGeom>
          <a:noFill/>
          <a:ln>
            <a:noFill/>
          </a:ln>
          <a:effectLst>
            <a:outerShdw dist="28575" dir="2220000" algn="bl" rotWithShape="0">
              <a:srgbClr val="FFFFFF">
                <a:alpha val="93000"/>
              </a:srgbClr>
            </a:outerShdw>
          </a:effectLst>
        </p:spPr>
        <p:txBody>
          <a:bodyPr spcFirstLastPara="1" wrap="square" lIns="121900" tIns="121900" rIns="121900" bIns="121900"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accent1"/>
              </a:buClr>
              <a:buSzPts val="3600"/>
              <a:buFont typeface="Berkshire Swash"/>
              <a:buNone/>
              <a:defRPr sz="6000" b="0" i="0" u="none" strike="noStrike" cap="none">
                <a:solidFill>
                  <a:schemeClr val="accent1"/>
                </a:solidFill>
                <a:latin typeface="Berkshire Swash"/>
                <a:ea typeface="Berkshire Swash"/>
                <a:cs typeface="Berkshire Swash"/>
                <a:sym typeface="Berkshire Swash"/>
              </a:defRPr>
            </a:lvl1pPr>
            <a:lvl2pPr marR="0" lvl="1"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2pPr>
            <a:lvl3pPr marR="0" lvl="2"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3pPr>
            <a:lvl4pPr marR="0" lvl="3"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4pPr>
            <a:lvl5pPr marR="0" lvl="4"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5pPr>
            <a:lvl6pPr marR="0" lvl="5"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6pPr>
            <a:lvl7pPr marR="0" lvl="6"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7pPr>
            <a:lvl8pPr marR="0" lvl="7"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8pPr>
            <a:lvl9pPr marR="0" lvl="8" algn="ctr" rtl="0">
              <a:lnSpc>
                <a:spcPct val="100000"/>
              </a:lnSpc>
              <a:spcBef>
                <a:spcPts val="0"/>
              </a:spcBef>
              <a:spcAft>
                <a:spcPts val="0"/>
              </a:spcAft>
              <a:buClr>
                <a:schemeClr val="dk1"/>
              </a:buClr>
              <a:buSzPts val="3600"/>
              <a:buFont typeface="Calistoga"/>
              <a:buNone/>
              <a:defRPr sz="4800" b="0" i="0" u="none" strike="noStrike" cap="none">
                <a:solidFill>
                  <a:schemeClr val="dk1"/>
                </a:solidFill>
                <a:latin typeface="Calistoga"/>
                <a:ea typeface="Calistoga"/>
                <a:cs typeface="Calistoga"/>
                <a:sym typeface="Calistoga"/>
              </a:defRPr>
            </a:lvl9pPr>
          </a:lstStyle>
          <a:p>
            <a:pPr marL="0" marR="0" lvl="0" indent="0" algn="ctr" defTabSz="914400" rtl="0" eaLnBrk="1" fontAlgn="auto" latinLnBrk="0" hangingPunct="1">
              <a:lnSpc>
                <a:spcPct val="100000"/>
              </a:lnSpc>
              <a:spcBef>
                <a:spcPts val="0"/>
              </a:spcBef>
              <a:spcAft>
                <a:spcPts val="0"/>
              </a:spcAft>
              <a:buClr>
                <a:srgbClr val="1F5479"/>
              </a:buClr>
              <a:buSzPts val="3600"/>
              <a:buFont typeface="Berkshire Swash"/>
              <a:buNone/>
              <a:tabLst/>
              <a:defRPr/>
            </a:pPr>
            <a:r>
              <a:rPr lang="en-US" sz="8000" b="1" kern="0" dirty="0" err="1">
                <a:solidFill>
                  <a:schemeClr val="tx1"/>
                </a:solidFill>
                <a:latin typeface="Comic Sans MS" panose="030F0702030302020204" pitchFamily="66" charset="0"/>
              </a:rPr>
              <a:t>Tên</a:t>
            </a:r>
            <a:r>
              <a:rPr lang="en-US" sz="8000" b="1" kern="0" dirty="0">
                <a:solidFill>
                  <a:schemeClr val="tx1"/>
                </a:solidFill>
                <a:latin typeface="Comic Sans MS" panose="030F0702030302020204" pitchFamily="66" charset="0"/>
              </a:rPr>
              <a:t> </a:t>
            </a:r>
            <a:r>
              <a:rPr lang="en-US" sz="8000" b="1" kern="0" dirty="0" err="1">
                <a:solidFill>
                  <a:schemeClr val="tx1"/>
                </a:solidFill>
                <a:latin typeface="Comic Sans MS" panose="030F0702030302020204" pitchFamily="66" charset="0"/>
              </a:rPr>
              <a:t>trò</a:t>
            </a:r>
            <a:r>
              <a:rPr lang="en-US" sz="8000" b="1" kern="0" dirty="0">
                <a:solidFill>
                  <a:schemeClr val="tx1"/>
                </a:solidFill>
                <a:latin typeface="Comic Sans MS" panose="030F0702030302020204" pitchFamily="66" charset="0"/>
              </a:rPr>
              <a:t> </a:t>
            </a:r>
            <a:r>
              <a:rPr lang="en-US" sz="8000" b="1" kern="0" dirty="0" err="1">
                <a:solidFill>
                  <a:schemeClr val="tx1"/>
                </a:solidFill>
                <a:latin typeface="Comic Sans MS" panose="030F0702030302020204" pitchFamily="66" charset="0"/>
              </a:rPr>
              <a:t>chơi</a:t>
            </a:r>
            <a:endParaRPr kumimoji="0" lang="en-US" sz="8000" b="1" i="0" u="none" strike="noStrike" kern="0" cap="none" spc="0" normalizeH="0" baseline="0" noProof="0" dirty="0">
              <a:ln>
                <a:noFill/>
              </a:ln>
              <a:solidFill>
                <a:schemeClr val="tx1"/>
              </a:solidFill>
              <a:effectLst/>
              <a:uLnTx/>
              <a:uFillTx/>
              <a:latin typeface="Comic Sans MS" panose="030F0702030302020204" pitchFamily="66" charset="0"/>
              <a:sym typeface="Berkshire Swash"/>
            </a:endParaRPr>
          </a:p>
        </p:txBody>
      </p:sp>
    </p:spTree>
    <p:custDataLst>
      <p:tags r:id="rId1"/>
    </p:custDataLst>
    <p:extLst>
      <p:ext uri="{BB962C8B-B14F-4D97-AF65-F5344CB8AC3E}">
        <p14:creationId xmlns:p14="http://schemas.microsoft.com/office/powerpoint/2010/main" val="120719026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6" presetClass="path" presetSubtype="0" repeatCount="indefinite" accel="50000" decel="50000" fill="hold" nodeType="withEffect">
                                  <p:stCondLst>
                                    <p:cond delay="0"/>
                                  </p:stCondLst>
                                  <p:childTnLst>
                                    <p:animMotion origin="layout" path="M 1.04167E-6 -4.07407E-6 C -0.00039 -0.01481 0.0069 -0.02801 0.01667 -0.02893 C 0.02604 -0.02986 0.03489 -0.01967 0.03542 -0.00532 C 0.03633 0.00811 0.02982 0.02107 0.02122 0.02153 C 0.01315 0.02246 0.0056 0.01389 0.00482 0.00162 C 0.0043 -0.00995 0.00937 -0.0206 0.01706 -0.02152 C 0.02383 -0.02245 0.03021 -0.01551 0.03073 -0.00486 C 0.03112 0.00463 0.02708 0.01366 0.02083 0.01412 C 0.01523 0.01482 0.00989 0.00949 0.0095 0.00093 C 0.00924 -0.00671 0.01237 -0.01412 0.01732 -0.01458 C 0.02148 -0.01481 0.02565 -0.01111 0.02604 -0.00439 C 0.02643 0.00116 0.02409 0.00649 0.02044 0.00718 C 0.01771 0.00741 0.01458 0.00533 0.01445 0.0007 C 0.01419 -0.00301 0.01523 -0.00671 0.01758 -0.0074 C 0.01927 -0.0074 0.02096 -0.00648 0.02135 -0.00393 C 0.02148 -0.00254 0.02122 -0.00092 0.02031 -0.00023 C 0.01979 -4.07407E-6 0.0194 -4.07407E-6 0.01914 -0.00023 " pathEditMode="relative" rAng="0" ptsTypes="AAAAAAAAAAAAAAAAA">
                                      <p:cBhvr>
                                        <p:cTn id="6" dur="5000" fill="hold"/>
                                        <p:tgtEl>
                                          <p:spTgt spid="1028"/>
                                        </p:tgtEl>
                                        <p:attrNameLst>
                                          <p:attrName>ppt_x</p:attrName>
                                          <p:attrName>ppt_y</p:attrName>
                                        </p:attrNameLst>
                                      </p:cBhvr>
                                      <p:rCtr x="1758" y="-394"/>
                                    </p:animMotion>
                                  </p:childTnLst>
                                </p:cTn>
                              </p:par>
                              <p:par>
                                <p:cTn id="7" presetID="55" presetClass="path" presetSubtype="0" repeatCount="indefinite" accel="50000" decel="50000" fill="hold" nodeType="withEffect">
                                  <p:stCondLst>
                                    <p:cond delay="0"/>
                                  </p:stCondLst>
                                  <p:childTnLst>
                                    <p:animMotion origin="layout" path="M 0.01446 -2.59259E-6 C 0.01511 -0.02199 0.00873 -0.04074 0.00039 -0.04236 C -0.00781 -0.04352 -0.01523 -0.0294 -0.01575 -0.00764 C -0.01627 0.01181 -0.01132 0.02986 -0.00364 0.03125 C 0.00326 0.03241 0.0099 0.02014 0.01029 0.00185 C 0.01081 -0.01481 0.00638 -0.03032 -3.33333E-6 -0.03148 C -0.00586 -0.03264 -0.01145 -0.02245 -0.01185 -0.00717 C -0.01211 0.00648 -0.00872 0.02014 -0.00325 0.02037 C 0.00144 0.02153 0.00586 0.01366 0.00625 0.00116 C 0.00664 -0.00995 0.00404 -0.0206 -0.00013 -0.02129 C -0.00377 -0.02199 -0.00768 -0.01597 -0.00781 -0.00648 C -0.00794 0.00162 -0.00625 0.00949 -0.00312 0.01019 C -0.00052 0.01088 0.00209 0.00718 0.00209 0.00023 C 0.00248 -0.00463 0.00144 -0.01018 -0.00052 -0.01088 C -0.00195 -0.01088 -0.00351 -0.00949 -0.00377 -0.00625 C -0.00377 -0.0037 -0.00364 -0.00162 -0.00273 -0.00023 C -0.00247 -2.59259E-6 -0.00221 -2.59259E-6 -0.00195 -0.00023 " pathEditMode="relative" rAng="0" ptsTypes="AAAAAAAAAAAAAAAAA">
                                      <p:cBhvr>
                                        <p:cTn id="8" dur="5000" fill="hold"/>
                                        <p:tgtEl>
                                          <p:spTgt spid="1027"/>
                                        </p:tgtEl>
                                        <p:attrNameLst>
                                          <p:attrName>ppt_x</p:attrName>
                                          <p:attrName>ppt_y</p:attrName>
                                        </p:attrNameLst>
                                      </p:cBhvr>
                                      <p:rCtr x="-1523" y="-579"/>
                                    </p:animMotion>
                                  </p:childTnLst>
                                </p:cTn>
                              </p:par>
                              <p:par>
                                <p:cTn id="9" presetID="55" presetClass="path" presetSubtype="0" repeatCount="indefinite" accel="50000" decel="50000" fill="hold" nodeType="withEffect">
                                  <p:stCondLst>
                                    <p:cond delay="0"/>
                                  </p:stCondLst>
                                  <p:childTnLst>
                                    <p:animMotion origin="layout" path="M 0.01446 3.7037E-7 C 0.01511 -0.02199 0.00873 -0.04074 0.00039 -0.04236 C -0.00781 -0.04352 -0.01523 -0.0294 -0.01575 -0.00764 C -0.01627 0.01181 -0.01132 0.02986 -0.00364 0.03125 C 0.00326 0.03241 0.0099 0.02014 0.01029 0.00185 C 0.01081 -0.01482 0.00638 -0.03032 -4.16667E-6 -0.03148 C -0.00586 -0.03264 -0.01145 -0.02245 -0.01184 -0.00718 C -0.01211 0.00648 -0.00872 0.02014 -0.00325 0.02037 C 0.00144 0.02153 0.00586 0.01366 0.00625 0.00116 C 0.00664 -0.00995 0.00404 -0.0206 -0.00013 -0.0213 C -0.00377 -0.02199 -0.00768 -0.01597 -0.00781 -0.00648 C -0.00794 0.00162 -0.00625 0.00949 -0.00312 0.01018 C -0.00052 0.01088 0.00209 0.00718 0.00209 0.00023 C 0.00248 -0.00463 0.00144 -0.01019 -0.00052 -0.01088 C -0.00195 -0.01088 -0.00351 -0.00949 -0.00377 -0.00625 C -0.00377 -0.0037 -0.00364 -0.00162 -0.00273 -0.00023 C -0.00247 3.7037E-7 -0.00221 3.7037E-7 -0.00195 -0.00023 " pathEditMode="relative" rAng="0" ptsTypes="AAAAAAAAAAAAAAAAA">
                                      <p:cBhvr>
                                        <p:cTn id="10" dur="5000" fill="hold"/>
                                        <p:tgtEl>
                                          <p:spTgt spid="8"/>
                                        </p:tgtEl>
                                        <p:attrNameLst>
                                          <p:attrName>ppt_x</p:attrName>
                                          <p:attrName>ppt_y</p:attrName>
                                        </p:attrNameLst>
                                      </p:cBhvr>
                                      <p:rCtr x="-1523" y="-579"/>
                                    </p:animMotion>
                                  </p:childTnLst>
                                </p:cTn>
                              </p:par>
                              <p:par>
                                <p:cTn id="11" presetID="46" presetClass="path" presetSubtype="0" repeatCount="indefinite" accel="50000" decel="50000" fill="hold" nodeType="withEffect">
                                  <p:stCondLst>
                                    <p:cond delay="0"/>
                                  </p:stCondLst>
                                  <p:childTnLst>
                                    <p:animMotion origin="layout" path="M 1.875E-6 -7.40741E-7 C -0.00039 -0.01481 0.0069 -0.02801 0.01666 -0.02893 C 0.02604 -0.02986 0.03489 -0.01968 0.03541 -0.00532 C 0.03633 0.0081 0.02982 0.02107 0.02122 0.02153 C 0.01315 0.02245 0.0056 0.01389 0.00482 0.00162 C 0.0043 -0.00995 0.00937 -0.0206 0.01706 -0.02153 C 0.02383 -0.02245 0.03021 -0.01551 0.03073 -0.00486 C 0.03112 0.00463 0.02708 0.01366 0.02083 0.01412 C 0.01523 0.01482 0.00989 0.00949 0.0095 0.00093 C 0.00924 -0.00671 0.01237 -0.01412 0.01732 -0.01458 C 0.02148 -0.01481 0.02565 -0.01111 0.02604 -0.0044 C 0.02643 0.00116 0.02409 0.00648 0.02044 0.00718 C 0.01771 0.00741 0.01458 0.00532 0.01445 0.0007 C 0.01419 -0.00301 0.01523 -0.00671 0.01758 -0.00741 C 0.01927 -0.00741 0.02096 -0.00648 0.02135 -0.00393 C 0.02148 -0.00255 0.02122 -0.00093 0.02031 -0.00023 C 0.01979 -7.40741E-7 0.0194 -7.40741E-7 0.01914 -0.00023 " pathEditMode="relative" rAng="0" ptsTypes="AAAAAAAAAAAAAAAAA">
                                      <p:cBhvr>
                                        <p:cTn id="12" dur="5000" fill="hold"/>
                                        <p:tgtEl>
                                          <p:spTgt spid="11"/>
                                        </p:tgtEl>
                                        <p:attrNameLst>
                                          <p:attrName>ppt_x</p:attrName>
                                          <p:attrName>ppt_y</p:attrName>
                                        </p:attrNameLst>
                                      </p:cBhvr>
                                      <p:rCtr x="1758" y="-394"/>
                                    </p:animMotion>
                                  </p:childTnLst>
                                </p:cTn>
                              </p:par>
                              <p:par>
                                <p:cTn id="13" presetID="55" presetClass="path" presetSubtype="0" repeatCount="indefinite" accel="50000" decel="50000" fill="hold" nodeType="withEffect">
                                  <p:stCondLst>
                                    <p:cond delay="0"/>
                                  </p:stCondLst>
                                  <p:childTnLst>
                                    <p:animMotion origin="layout" path="M 0.01445 -3.33333E-6 C 0.0151 -0.02176 0.00872 -0.04074 0.00039 -0.04213 C -0.00782 -0.04352 -0.01524 -0.02916 -0.01576 -0.00787 C -0.01628 0.01181 -0.01133 0.02986 -0.00365 0.03125 C 0.00325 0.03241 0.00989 0.02014 0.01028 0.00186 C 0.0108 -0.01481 0.00638 -0.03032 2.91667E-6 -0.03148 C -0.00586 -0.03264 -0.01146 -0.02245 -0.01185 -0.00717 C -0.01211 0.00648 -0.00873 0.01991 -0.00326 0.02037 C 0.00143 0.02153 0.00586 0.01366 0.00625 0.00116 C 0.00664 -0.00995 0.00403 -0.0206 -0.00013 -0.02129 C -0.00378 -0.02176 -0.00769 -0.0162 -0.00782 -0.00648 C -0.00795 0.00162 -0.00625 0.00949 -0.00313 0.01019 C -0.00052 0.01065 0.00208 0.00718 0.00208 0.00047 C 0.00247 -0.00463 0.00143 -0.01018 -0.00052 -0.01088 C -0.00196 -0.01088 -0.00352 -0.00949 -0.00378 -0.00602 C -0.00378 -0.0037 -0.00365 -0.00139 -0.00274 -0.00046 C -0.00248 -3.33333E-6 -0.00222 -3.33333E-6 -0.00196 -0.00046 " pathEditMode="relative" rAng="0" ptsTypes="AAAAAAAAAAAAAAAAA">
                                      <p:cBhvr>
                                        <p:cTn id="14" dur="5000" fill="hold"/>
                                        <p:tgtEl>
                                          <p:spTgt spid="12"/>
                                        </p:tgtEl>
                                        <p:attrNameLst>
                                          <p:attrName>ppt_x</p:attrName>
                                          <p:attrName>ppt_y</p:attrName>
                                        </p:attrNameLst>
                                      </p:cBhvr>
                                      <p:rCtr x="-1523" y="-556"/>
                                    </p:animMotion>
                                  </p:childTnLst>
                                </p:cTn>
                              </p:par>
                              <p:par>
                                <p:cTn id="15" presetID="46" presetClass="path" presetSubtype="0" repeatCount="indefinite" accel="50000" decel="50000" fill="hold" nodeType="withEffect">
                                  <p:stCondLst>
                                    <p:cond delay="0"/>
                                  </p:stCondLst>
                                  <p:childTnLst>
                                    <p:animMotion origin="layout" path="M 4.58333E-6 -7.40741E-7 C -0.0004 -0.01481 0.0069 -0.02801 0.01666 -0.02893 C 0.02604 -0.02986 0.03489 -0.01968 0.03541 -0.00532 C 0.03632 0.0081 0.02981 0.02107 0.02122 0.02153 C 0.01315 0.02245 0.00559 0.01389 0.00481 0.00162 C 0.00429 -0.00995 0.00937 -0.0206 0.01705 -0.02153 C 0.02382 -0.02245 0.0302 -0.01551 0.03072 -0.00486 C 0.03112 0.00463 0.02708 0.01366 0.02083 0.01412 C 0.01523 0.01482 0.00989 0.00949 0.0095 0.00093 C 0.00924 -0.00671 0.01237 -0.01412 0.01731 -0.01458 C 0.02148 -0.01481 0.02565 -0.01111 0.02604 -0.0044 C 0.02643 0.00116 0.02408 0.00648 0.02044 0.00718 C 0.0177 0.00741 0.01458 0.00532 0.01445 0.0007 C 0.01419 -0.00301 0.01523 -0.00671 0.01757 -0.00741 C 0.01927 -0.00741 0.02096 -0.00648 0.02135 -0.00393 C 0.02148 -0.00255 0.02122 -0.00093 0.02031 -0.00023 C 0.01979 -7.40741E-7 0.0194 -7.40741E-7 0.01914 -0.00023 " pathEditMode="relative" rAng="0" ptsTypes="AAAAAAAAAAAAAAAAA">
                                      <p:cBhvr>
                                        <p:cTn id="16" dur="5000" fill="hold"/>
                                        <p:tgtEl>
                                          <p:spTgt spid="13"/>
                                        </p:tgtEl>
                                        <p:attrNameLst>
                                          <p:attrName>ppt_x</p:attrName>
                                          <p:attrName>ppt_y</p:attrName>
                                        </p:attrNameLst>
                                      </p:cBhvr>
                                      <p:rCtr x="1758" y="-394"/>
                                    </p:animMotion>
                                  </p:childTnLst>
                                </p:cTn>
                              </p:par>
                              <p:par>
                                <p:cTn id="17" presetID="46" presetClass="path" presetSubtype="0" repeatCount="indefinite" accel="50000" decel="50000" fill="hold" nodeType="withEffect">
                                  <p:stCondLst>
                                    <p:cond delay="0"/>
                                  </p:stCondLst>
                                  <p:childTnLst>
                                    <p:animMotion origin="layout" path="M -4.375E-6 4.07407E-6 C -0.00039 -0.01482 0.00691 -0.02801 0.01667 -0.02894 C 0.02605 -0.02987 0.0349 -0.01968 0.03542 -0.00533 C 0.03633 0.0081 0.02982 0.02106 0.02123 0.02152 C 0.01316 0.02245 0.0056 0.01388 0.00482 0.00162 C 0.0043 -0.00996 0.00938 -0.02061 0.01706 -0.02153 C 0.02383 -0.02246 0.03021 -0.01551 0.03073 -0.00487 C 0.03112 0.00463 0.02709 0.01365 0.02084 0.01412 C 0.01524 0.01481 0.0099 0.00949 0.00951 0.00092 C 0.00925 -0.00672 0.01237 -0.01412 0.01732 -0.01459 C 0.02149 -0.01482 0.02566 -0.01112 0.02605 -0.0044 C 0.02644 0.00115 0.02409 0.00648 0.02045 0.00717 C 0.01771 0.0074 0.01459 0.00532 0.01446 0.00069 C 0.0142 -0.00301 0.01524 -0.00672 0.01758 -0.00741 C 0.01928 -0.00741 0.02097 -0.00649 0.02136 -0.00394 C 0.02149 -0.00255 0.02123 -0.00093 0.02032 -0.00024 C 0.0198 4.07407E-6 0.01941 4.07407E-6 0.01915 -0.00024 " pathEditMode="relative" rAng="0" ptsTypes="AAAAAAAAAAAAAAAAA">
                                      <p:cBhvr>
                                        <p:cTn id="18" dur="5000" fill="hold"/>
                                        <p:tgtEl>
                                          <p:spTgt spid="15"/>
                                        </p:tgtEl>
                                        <p:attrNameLst>
                                          <p:attrName>ppt_x</p:attrName>
                                          <p:attrName>ppt_y</p:attrName>
                                        </p:attrNameLst>
                                      </p:cBhvr>
                                      <p:rCtr x="1758" y="-394"/>
                                    </p:animMotion>
                                  </p:childTnLst>
                                </p:cTn>
                              </p:par>
                              <p:par>
                                <p:cTn id="19" presetID="55" presetClass="path" presetSubtype="0" repeatCount="indefinite" accel="50000" decel="50000" fill="hold" nodeType="withEffect">
                                  <p:stCondLst>
                                    <p:cond delay="0"/>
                                  </p:stCondLst>
                                  <p:childTnLst>
                                    <p:animMotion origin="layout" path="M 0.01445 1.11111E-6 C 0.0151 -0.02199 0.00872 -0.04074 0.00039 -0.04236 C -0.00781 -0.04352 -0.01523 -0.0294 -0.01575 -0.00764 C -0.01628 0.0118 -0.01133 0.02986 -0.00365 0.03125 C 0.00326 0.03241 0.0099 0.02014 0.01029 0.00185 C 0.01081 -0.01482 0.00638 -0.03033 -4.16667E-7 -0.03148 C -0.00586 -0.03264 -0.01146 -0.02245 -0.01185 -0.00718 C -0.01211 0.00648 -0.00872 0.02014 -0.00325 0.02037 C 0.00143 0.02153 0.00586 0.01366 0.00625 0.00116 C 0.00664 -0.00995 0.00404 -0.0206 -0.00013 -0.0213 C -0.00378 -0.02199 -0.00768 -0.01597 -0.00781 -0.00648 C -0.00794 0.00162 -0.00625 0.00949 -0.00312 0.01018 C -0.00052 0.01088 0.00208 0.00717 0.00208 0.00023 C 0.00247 -0.00463 0.00143 -0.01019 -0.00052 -0.01088 C -0.00195 -0.01088 -0.00352 -0.00949 -0.00378 -0.00625 C -0.00378 -0.0037 -0.00365 -0.00162 -0.00273 -0.00023 C -0.00247 1.11111E-6 -0.00221 1.11111E-6 -0.00195 -0.00023 " pathEditMode="relative" rAng="0" ptsTypes="AAAAAAAAAAAAAAAAA">
                                      <p:cBhvr>
                                        <p:cTn id="20" dur="5000" fill="hold"/>
                                        <p:tgtEl>
                                          <p:spTgt spid="18"/>
                                        </p:tgtEl>
                                        <p:attrNameLst>
                                          <p:attrName>ppt_x</p:attrName>
                                          <p:attrName>ppt_y</p:attrName>
                                        </p:attrNameLst>
                                      </p:cBhvr>
                                      <p:rCtr x="-1523" y="-579"/>
                                    </p:animMotion>
                                  </p:childTnLst>
                                </p:cTn>
                              </p:par>
                              <p:par>
                                <p:cTn id="21" presetID="46" presetClass="path" presetSubtype="0" repeatCount="indefinite" accel="50000" decel="50000" fill="hold" nodeType="withEffect">
                                  <p:stCondLst>
                                    <p:cond delay="0"/>
                                  </p:stCondLst>
                                  <p:childTnLst>
                                    <p:animMotion origin="layout" path="M 2.91667E-6 4.07407E-6 C -0.00039 -0.01482 0.0069 -0.02801 0.01666 -0.02894 C 0.02604 -0.02987 0.03489 -0.01968 0.03541 -0.00533 C 0.03633 0.0081 0.02981 0.02106 0.02122 0.02152 C 0.01315 0.02245 0.0056 0.01388 0.00481 0.00162 C 0.00429 -0.00996 0.00937 -0.02061 0.01705 -0.02153 C 0.02383 -0.02246 0.03021 -0.01551 0.03073 -0.00487 C 0.03112 0.00463 0.02708 0.01365 0.02083 0.01412 C 0.01523 0.01481 0.00989 0.00949 0.0095 0.00092 C 0.00924 -0.00672 0.01237 -0.01412 0.01731 -0.01459 C 0.02148 -0.01482 0.02565 -0.01112 0.02604 -0.0044 C 0.02643 0.00115 0.02409 0.00648 0.02044 0.00717 C 0.01771 0.0074 0.01458 0.00532 0.01445 0.00069 C 0.01419 -0.00301 0.01523 -0.00672 0.01758 -0.00741 C 0.01927 -0.00741 0.02096 -0.00649 0.02135 -0.00394 C 0.02148 -0.00255 0.02122 -0.00093 0.02031 -0.00024 C 0.01979 4.07407E-6 0.0194 4.07407E-6 0.01914 -0.00024 " pathEditMode="relative" rAng="0" ptsTypes="AAAAAAAAAAAAAAAAA">
                                      <p:cBhvr>
                                        <p:cTn id="22" dur="5000" fill="hold"/>
                                        <p:tgtEl>
                                          <p:spTgt spid="5"/>
                                        </p:tgtEl>
                                        <p:attrNameLst>
                                          <p:attrName>ppt_x</p:attrName>
                                          <p:attrName>ppt_y</p:attrName>
                                        </p:attrNameLst>
                                      </p:cBhvr>
                                      <p:rCtr x="1758" y="-394"/>
                                    </p:animMotion>
                                  </p:childTnLst>
                                </p:cTn>
                              </p:par>
                            </p:childTnLst>
                          </p:cTn>
                        </p:par>
                      </p:childTnLst>
                    </p:cTn>
                  </p:par>
                </p:childTnLst>
              </p:cTn>
              <p:prevCondLst>
                <p:cond evt="onPrev" delay="0">
                  <p:tgtEl>
                    <p:sldTgt/>
                  </p:tgtEl>
                </p:cond>
              </p:prevCondLst>
              <p:nextCondLst>
                <p:cond evt="onNext" delay="0">
                  <p:tgtEl>
                    <p:sldTgt/>
                  </p:tgtEl>
                </p:cond>
              </p:nextCondLst>
            </p:seq>
            <p:seq concurrent="1" nextAc="seek">
              <p:cTn id="23" restart="whenNotActive" fill="hold" evtFilter="cancelBubble" nodeType="interactiveSeq">
                <p:stCondLst>
                  <p:cond evt="onClick" delay="0">
                    <p:tgtEl>
                      <p:spTgt spid="1028"/>
                    </p:tgtEl>
                  </p:cond>
                </p:stCondLst>
                <p:endSync evt="end" delay="0">
                  <p:rtn val="all"/>
                </p:endSync>
                <p:childTnLst>
                  <p:par>
                    <p:cTn id="24" fill="hold">
                      <p:stCondLst>
                        <p:cond delay="indefinite"/>
                      </p:stCondLst>
                      <p:childTnLst>
                        <p:par>
                          <p:cTn id="25" fill="hold">
                            <p:stCondLst>
                              <p:cond delay="0"/>
                            </p:stCondLst>
                            <p:childTnLst>
                              <p:par>
                                <p:cTn id="26" presetID="35" presetClass="path" presetSubtype="0" accel="50000" decel="50000" fill="hold" nodeType="clickEffect">
                                  <p:stCondLst>
                                    <p:cond delay="0"/>
                                  </p:stCondLst>
                                  <p:childTnLst>
                                    <p:animMotion origin="layout" path="M 0.01914 -0.00023 L -0.34688 0.27524 " pathEditMode="relative" rAng="0" ptsTypes="AA">
                                      <p:cBhvr>
                                        <p:cTn id="27" dur="1000" fill="hold"/>
                                        <p:tgtEl>
                                          <p:spTgt spid="1028"/>
                                        </p:tgtEl>
                                        <p:attrNameLst>
                                          <p:attrName>ppt_x</p:attrName>
                                          <p:attrName>ppt_y</p:attrName>
                                        </p:attrNameLst>
                                      </p:cBhvr>
                                      <p:rCtr x="-18307" y="13773"/>
                                    </p:animMotion>
                                  </p:childTnLst>
                                </p:cTn>
                              </p:par>
                              <p:par>
                                <p:cTn id="28" presetID="1" presetClass="exit" presetSubtype="0" fill="hold" nodeType="withEffect">
                                  <p:stCondLst>
                                    <p:cond delay="800"/>
                                  </p:stCondLst>
                                  <p:childTnLst>
                                    <p:set>
                                      <p:cBhvr>
                                        <p:cTn id="29" dur="1" fill="hold">
                                          <p:stCondLst>
                                            <p:cond delay="0"/>
                                          </p:stCondLst>
                                        </p:cTn>
                                        <p:tgtEl>
                                          <p:spTgt spid="1028"/>
                                        </p:tgtEl>
                                        <p:attrNameLst>
                                          <p:attrName>style.visibility</p:attrName>
                                        </p:attrNameLst>
                                      </p:cBhvr>
                                      <p:to>
                                        <p:strVal val="hidden"/>
                                      </p:to>
                                    </p:set>
                                  </p:childTnLst>
                                </p:cTn>
                              </p:par>
                              <p:par>
                                <p:cTn id="30" presetID="1" presetClass="exit" presetSubtype="0" fill="hold" grpId="0" nodeType="withEffect">
                                  <p:stCondLst>
                                    <p:cond delay="800"/>
                                  </p:stCondLst>
                                  <p:childTnLst>
                                    <p:set>
                                      <p:cBhvr>
                                        <p:cTn id="31" dur="1" fill="hold">
                                          <p:stCondLst>
                                            <p:cond delay="0"/>
                                          </p:stCondLst>
                                        </p:cTn>
                                        <p:tgtEl>
                                          <p:spTgt spid="27"/>
                                        </p:tgtEl>
                                        <p:attrNameLst>
                                          <p:attrName>style.visibility</p:attrName>
                                        </p:attrNameLst>
                                      </p:cBhvr>
                                      <p:to>
                                        <p:strVal val="hidden"/>
                                      </p:to>
                                    </p:set>
                                  </p:childTnLst>
                                </p:cTn>
                              </p:par>
                            </p:childTnLst>
                          </p:cTn>
                        </p:par>
                      </p:childTnLst>
                    </p:cTn>
                  </p:par>
                </p:childTnLst>
              </p:cTn>
              <p:nextCondLst>
                <p:cond evt="onClick" delay="0">
                  <p:tgtEl>
                    <p:spTgt spid="1028"/>
                  </p:tgtEl>
                </p:cond>
              </p:nextCondLst>
            </p:seq>
            <p:seq concurrent="1" nextAc="seek">
              <p:cTn id="32" restart="whenNotActive" fill="hold" evtFilter="cancelBubble" nodeType="interactiveSeq">
                <p:stCondLst>
                  <p:cond evt="onClick" delay="0">
                    <p:tgtEl>
                      <p:spTgt spid="1027"/>
                    </p:tgtEl>
                  </p:cond>
                </p:stCondLst>
                <p:endSync evt="end" delay="0">
                  <p:rtn val="all"/>
                </p:endSync>
                <p:childTnLst>
                  <p:par>
                    <p:cTn id="33" fill="hold">
                      <p:stCondLst>
                        <p:cond delay="indefinite"/>
                      </p:stCondLst>
                      <p:childTnLst>
                        <p:par>
                          <p:cTn id="34" fill="hold">
                            <p:stCondLst>
                              <p:cond delay="0"/>
                            </p:stCondLst>
                            <p:childTnLst>
                              <p:par>
                                <p:cTn id="35" presetID="63" presetClass="path" presetSubtype="0" accel="50000" decel="50000" fill="hold" nodeType="clickEffect">
                                  <p:stCondLst>
                                    <p:cond delay="0"/>
                                  </p:stCondLst>
                                  <p:childTnLst>
                                    <p:animMotion origin="layout" path="M -0.00195 -0.00023 L 0.35313 0.2794 " pathEditMode="relative" rAng="0" ptsTypes="AA">
                                      <p:cBhvr>
                                        <p:cTn id="36" dur="1000" fill="hold"/>
                                        <p:tgtEl>
                                          <p:spTgt spid="1027"/>
                                        </p:tgtEl>
                                        <p:attrNameLst>
                                          <p:attrName>ppt_x</p:attrName>
                                          <p:attrName>ppt_y</p:attrName>
                                        </p:attrNameLst>
                                      </p:cBhvr>
                                      <p:rCtr x="17747" y="13981"/>
                                    </p:animMotion>
                                  </p:childTnLst>
                                </p:cTn>
                              </p:par>
                              <p:par>
                                <p:cTn id="37" presetID="1" presetClass="exit" presetSubtype="0" fill="hold" nodeType="withEffect">
                                  <p:stCondLst>
                                    <p:cond delay="800"/>
                                  </p:stCondLst>
                                  <p:childTnLst>
                                    <p:set>
                                      <p:cBhvr>
                                        <p:cTn id="38" dur="1" fill="hold">
                                          <p:stCondLst>
                                            <p:cond delay="0"/>
                                          </p:stCondLst>
                                        </p:cTn>
                                        <p:tgtEl>
                                          <p:spTgt spid="1027"/>
                                        </p:tgtEl>
                                        <p:attrNameLst>
                                          <p:attrName>style.visibility</p:attrName>
                                        </p:attrNameLst>
                                      </p:cBhvr>
                                      <p:to>
                                        <p:strVal val="hidden"/>
                                      </p:to>
                                    </p:set>
                                  </p:childTnLst>
                                </p:cTn>
                              </p:par>
                              <p:par>
                                <p:cTn id="39" presetID="1" presetClass="exit" presetSubtype="0" fill="hold" grpId="0" nodeType="withEffect">
                                  <p:stCondLst>
                                    <p:cond delay="800"/>
                                  </p:stCondLst>
                                  <p:childTnLst>
                                    <p:set>
                                      <p:cBhvr>
                                        <p:cTn id="40" dur="1" fill="hold">
                                          <p:stCondLst>
                                            <p:cond delay="0"/>
                                          </p:stCondLst>
                                        </p:cTn>
                                        <p:tgtEl>
                                          <p:spTgt spid="2"/>
                                        </p:tgtEl>
                                        <p:attrNameLst>
                                          <p:attrName>style.visibility</p:attrName>
                                        </p:attrNameLst>
                                      </p:cBhvr>
                                      <p:to>
                                        <p:strVal val="hidden"/>
                                      </p:to>
                                    </p:set>
                                  </p:childTnLst>
                                </p:cTn>
                              </p:par>
                            </p:childTnLst>
                          </p:cTn>
                        </p:par>
                      </p:childTnLst>
                    </p:cTn>
                  </p:par>
                </p:childTnLst>
              </p:cTn>
              <p:nextCondLst>
                <p:cond evt="onClick" delay="0">
                  <p:tgtEl>
                    <p:spTgt spid="1027"/>
                  </p:tgtEl>
                </p:cond>
              </p:nextCondLst>
            </p:seq>
            <p:seq concurrent="1" nextAc="seek">
              <p:cTn id="41" restart="whenNotActive" fill="hold" evtFilter="cancelBubble" nodeType="interactiveSeq">
                <p:stCondLst>
                  <p:cond evt="onClick" delay="0">
                    <p:tgtEl>
                      <p:spTgt spid="8"/>
                    </p:tgtEl>
                  </p:cond>
                </p:stCondLst>
                <p:endSync evt="end" delay="0">
                  <p:rtn val="all"/>
                </p:endSync>
                <p:childTnLst>
                  <p:par>
                    <p:cTn id="42" fill="hold">
                      <p:stCondLst>
                        <p:cond delay="indefinite"/>
                      </p:stCondLst>
                      <p:childTnLst>
                        <p:par>
                          <p:cTn id="43" fill="hold">
                            <p:stCondLst>
                              <p:cond delay="0"/>
                            </p:stCondLst>
                            <p:childTnLst>
                              <p:par>
                                <p:cTn id="44" presetID="63" presetClass="path" presetSubtype="0" accel="50000" decel="50000" fill="hold" nodeType="clickEffect">
                                  <p:stCondLst>
                                    <p:cond delay="0"/>
                                  </p:stCondLst>
                                  <p:childTnLst>
                                    <p:animMotion origin="layout" path="M -4.16667E-6 3.7037E-7 L 0.08138 0.22315 " pathEditMode="relative" rAng="0" ptsTypes="AA">
                                      <p:cBhvr>
                                        <p:cTn id="45" dur="1000" fill="hold"/>
                                        <p:tgtEl>
                                          <p:spTgt spid="8"/>
                                        </p:tgtEl>
                                        <p:attrNameLst>
                                          <p:attrName>ppt_x</p:attrName>
                                          <p:attrName>ppt_y</p:attrName>
                                        </p:attrNameLst>
                                      </p:cBhvr>
                                      <p:rCtr x="4062" y="11157"/>
                                    </p:animMotion>
                                  </p:childTnLst>
                                </p:cTn>
                              </p:par>
                              <p:par>
                                <p:cTn id="46" presetID="1" presetClass="exit" presetSubtype="0" fill="hold" nodeType="withEffect">
                                  <p:stCondLst>
                                    <p:cond delay="600"/>
                                  </p:stCondLst>
                                  <p:childTnLst>
                                    <p:set>
                                      <p:cBhvr>
                                        <p:cTn id="47" dur="1" fill="hold">
                                          <p:stCondLst>
                                            <p:cond delay="0"/>
                                          </p:stCondLst>
                                        </p:cTn>
                                        <p:tgtEl>
                                          <p:spTgt spid="8"/>
                                        </p:tgtEl>
                                        <p:attrNameLst>
                                          <p:attrName>style.visibility</p:attrName>
                                        </p:attrNameLst>
                                      </p:cBhvr>
                                      <p:to>
                                        <p:strVal val="hidden"/>
                                      </p:to>
                                    </p:set>
                                  </p:childTnLst>
                                </p:cTn>
                              </p:par>
                              <p:par>
                                <p:cTn id="48" presetID="1" presetClass="exit" presetSubtype="0" fill="hold" grpId="0" nodeType="withEffect">
                                  <p:stCondLst>
                                    <p:cond delay="600"/>
                                  </p:stCondLst>
                                  <p:childTnLst>
                                    <p:set>
                                      <p:cBhvr>
                                        <p:cTn id="49" dur="1" fill="hold">
                                          <p:stCondLst>
                                            <p:cond delay="0"/>
                                          </p:stCondLst>
                                        </p:cTn>
                                        <p:tgtEl>
                                          <p:spTgt spid="23"/>
                                        </p:tgtEl>
                                        <p:attrNameLst>
                                          <p:attrName>style.visibility</p:attrName>
                                        </p:attrNameLst>
                                      </p:cBhvr>
                                      <p:to>
                                        <p:strVal val="hidden"/>
                                      </p:to>
                                    </p:set>
                                  </p:childTnLst>
                                </p:cTn>
                              </p:par>
                            </p:childTnLst>
                          </p:cTn>
                        </p:par>
                      </p:childTnLst>
                    </p:cTn>
                  </p:par>
                </p:childTnLst>
              </p:cTn>
              <p:nextCondLst>
                <p:cond evt="onClick" delay="0">
                  <p:tgtEl>
                    <p:spTgt spid="8"/>
                  </p:tgtEl>
                </p:cond>
              </p:nextCondLst>
            </p:seq>
            <p:seq concurrent="1" nextAc="seek">
              <p:cTn id="50" restart="whenNotActive" fill="hold" evtFilter="cancelBubble" nodeType="interactiveSeq">
                <p:stCondLst>
                  <p:cond evt="onClick" delay="0">
                    <p:tgtEl>
                      <p:spTgt spid="11"/>
                    </p:tgtEl>
                  </p:cond>
                </p:stCondLst>
                <p:endSync evt="end" delay="0">
                  <p:rtn val="all"/>
                </p:endSync>
                <p:childTnLst>
                  <p:par>
                    <p:cTn id="51" fill="hold">
                      <p:stCondLst>
                        <p:cond delay="indefinite"/>
                      </p:stCondLst>
                      <p:childTnLst>
                        <p:par>
                          <p:cTn id="52" fill="hold">
                            <p:stCondLst>
                              <p:cond delay="0"/>
                            </p:stCondLst>
                            <p:childTnLst>
                              <p:par>
                                <p:cTn id="53" presetID="35" presetClass="path" presetSubtype="0" accel="50000" decel="50000" fill="hold" nodeType="clickEffect">
                                  <p:stCondLst>
                                    <p:cond delay="0"/>
                                  </p:stCondLst>
                                  <p:childTnLst>
                                    <p:animMotion origin="layout" path="M 0.01914 -0.00023 L 0.4181 -0.02662 " pathEditMode="relative" rAng="0" ptsTypes="AA">
                                      <p:cBhvr>
                                        <p:cTn id="54" dur="1000" fill="hold"/>
                                        <p:tgtEl>
                                          <p:spTgt spid="11"/>
                                        </p:tgtEl>
                                        <p:attrNameLst>
                                          <p:attrName>ppt_x</p:attrName>
                                          <p:attrName>ppt_y</p:attrName>
                                        </p:attrNameLst>
                                      </p:cBhvr>
                                      <p:rCtr x="19948" y="-1319"/>
                                    </p:animMotion>
                                  </p:childTnLst>
                                </p:cTn>
                              </p:par>
                              <p:par>
                                <p:cTn id="55" presetID="1" presetClass="exit" presetSubtype="0" fill="hold" nodeType="withEffect">
                                  <p:stCondLst>
                                    <p:cond delay="800"/>
                                  </p:stCondLst>
                                  <p:childTnLst>
                                    <p:set>
                                      <p:cBhvr>
                                        <p:cTn id="56" dur="1" fill="hold">
                                          <p:stCondLst>
                                            <p:cond delay="0"/>
                                          </p:stCondLst>
                                        </p:cTn>
                                        <p:tgtEl>
                                          <p:spTgt spid="11"/>
                                        </p:tgtEl>
                                        <p:attrNameLst>
                                          <p:attrName>style.visibility</p:attrName>
                                        </p:attrNameLst>
                                      </p:cBhvr>
                                      <p:to>
                                        <p:strVal val="hidden"/>
                                      </p:to>
                                    </p:set>
                                  </p:childTnLst>
                                </p:cTn>
                              </p:par>
                              <p:par>
                                <p:cTn id="57" presetID="1" presetClass="exit" presetSubtype="0" fill="hold" grpId="0" nodeType="withEffect">
                                  <p:stCondLst>
                                    <p:cond delay="800"/>
                                  </p:stCondLst>
                                  <p:childTnLst>
                                    <p:set>
                                      <p:cBhvr>
                                        <p:cTn id="58" dur="1" fill="hold">
                                          <p:stCondLst>
                                            <p:cond delay="0"/>
                                          </p:stCondLst>
                                        </p:cTn>
                                        <p:tgtEl>
                                          <p:spTgt spid="22"/>
                                        </p:tgtEl>
                                        <p:attrNameLst>
                                          <p:attrName>style.visibility</p:attrName>
                                        </p:attrNameLst>
                                      </p:cBhvr>
                                      <p:to>
                                        <p:strVal val="hidden"/>
                                      </p:to>
                                    </p:set>
                                  </p:childTnLst>
                                </p:cTn>
                              </p:par>
                            </p:childTnLst>
                          </p:cTn>
                        </p:par>
                      </p:childTnLst>
                    </p:cTn>
                  </p:par>
                </p:childTnLst>
              </p:cTn>
              <p:nextCondLst>
                <p:cond evt="onClick" delay="0">
                  <p:tgtEl>
                    <p:spTgt spid="11"/>
                  </p:tgtEl>
                </p:cond>
              </p:nextCondLst>
            </p:seq>
            <p:seq concurrent="1" nextAc="seek">
              <p:cTn id="59" restart="whenNotActive" fill="hold" evtFilter="cancelBubble" nodeType="interactiveSeq">
                <p:stCondLst>
                  <p:cond evt="onClick" delay="0">
                    <p:tgtEl>
                      <p:spTgt spid="12"/>
                    </p:tgtEl>
                  </p:cond>
                </p:stCondLst>
                <p:endSync evt="end" delay="0">
                  <p:rtn val="all"/>
                </p:endSync>
                <p:childTnLst>
                  <p:par>
                    <p:cTn id="60" fill="hold">
                      <p:stCondLst>
                        <p:cond delay="indefinite"/>
                      </p:stCondLst>
                      <p:childTnLst>
                        <p:par>
                          <p:cTn id="61" fill="hold">
                            <p:stCondLst>
                              <p:cond delay="0"/>
                            </p:stCondLst>
                            <p:childTnLst>
                              <p:par>
                                <p:cTn id="62" presetID="63" presetClass="path" presetSubtype="0" accel="50000" decel="50000" fill="hold" nodeType="clickEffect">
                                  <p:stCondLst>
                                    <p:cond delay="0"/>
                                  </p:stCondLst>
                                  <p:childTnLst>
                                    <p:animMotion origin="layout" path="M -0.00196 -0.00046 L 0.17135 -0.23912 " pathEditMode="relative" rAng="0" ptsTypes="AA">
                                      <p:cBhvr>
                                        <p:cTn id="63" dur="1000" fill="hold"/>
                                        <p:tgtEl>
                                          <p:spTgt spid="12"/>
                                        </p:tgtEl>
                                        <p:attrNameLst>
                                          <p:attrName>ppt_x</p:attrName>
                                          <p:attrName>ppt_y</p:attrName>
                                        </p:attrNameLst>
                                      </p:cBhvr>
                                      <p:rCtr x="8659" y="-11944"/>
                                    </p:animMotion>
                                  </p:childTnLst>
                                </p:cTn>
                              </p:par>
                              <p:par>
                                <p:cTn id="64" presetID="1" presetClass="exit" presetSubtype="0" fill="hold" nodeType="withEffect">
                                  <p:stCondLst>
                                    <p:cond delay="800"/>
                                  </p:stCondLst>
                                  <p:childTnLst>
                                    <p:set>
                                      <p:cBhvr>
                                        <p:cTn id="65" dur="1" fill="hold">
                                          <p:stCondLst>
                                            <p:cond delay="0"/>
                                          </p:stCondLst>
                                        </p:cTn>
                                        <p:tgtEl>
                                          <p:spTgt spid="12"/>
                                        </p:tgtEl>
                                        <p:attrNameLst>
                                          <p:attrName>style.visibility</p:attrName>
                                        </p:attrNameLst>
                                      </p:cBhvr>
                                      <p:to>
                                        <p:strVal val="hidden"/>
                                      </p:to>
                                    </p:set>
                                  </p:childTnLst>
                                </p:cTn>
                              </p:par>
                              <p:par>
                                <p:cTn id="66" presetID="1" presetClass="exit" presetSubtype="0" fill="hold" grpId="0" nodeType="withEffect">
                                  <p:stCondLst>
                                    <p:cond delay="800"/>
                                  </p:stCondLst>
                                  <p:childTnLst>
                                    <p:set>
                                      <p:cBhvr>
                                        <p:cTn id="67" dur="1" fill="hold">
                                          <p:stCondLst>
                                            <p:cond delay="0"/>
                                          </p:stCondLst>
                                        </p:cTn>
                                        <p:tgtEl>
                                          <p:spTgt spid="30"/>
                                        </p:tgtEl>
                                        <p:attrNameLst>
                                          <p:attrName>style.visibility</p:attrName>
                                        </p:attrNameLst>
                                      </p:cBhvr>
                                      <p:to>
                                        <p:strVal val="hidden"/>
                                      </p:to>
                                    </p:set>
                                  </p:childTnLst>
                                </p:cTn>
                              </p:par>
                            </p:childTnLst>
                          </p:cTn>
                        </p:par>
                      </p:childTnLst>
                    </p:cTn>
                  </p:par>
                </p:childTnLst>
              </p:cTn>
              <p:nextCondLst>
                <p:cond evt="onClick" delay="0">
                  <p:tgtEl>
                    <p:spTgt spid="12"/>
                  </p:tgtEl>
                </p:cond>
              </p:nextCondLst>
            </p:seq>
            <p:seq concurrent="1" nextAc="seek">
              <p:cTn id="68" restart="whenNotActive" fill="hold" evtFilter="cancelBubble" nodeType="interactiveSeq">
                <p:stCondLst>
                  <p:cond evt="onClick" delay="0">
                    <p:tgtEl>
                      <p:spTgt spid="13"/>
                    </p:tgtEl>
                  </p:cond>
                </p:stCondLst>
                <p:endSync evt="end" delay="0">
                  <p:rtn val="all"/>
                </p:endSync>
                <p:childTnLst>
                  <p:par>
                    <p:cTn id="69" fill="hold">
                      <p:stCondLst>
                        <p:cond delay="indefinite"/>
                      </p:stCondLst>
                      <p:childTnLst>
                        <p:par>
                          <p:cTn id="70" fill="hold">
                            <p:stCondLst>
                              <p:cond delay="0"/>
                            </p:stCondLst>
                            <p:childTnLst>
                              <p:par>
                                <p:cTn id="71" presetID="35" presetClass="path" presetSubtype="0" accel="50000" decel="50000" fill="hold" nodeType="clickEffect">
                                  <p:stCondLst>
                                    <p:cond delay="0"/>
                                  </p:stCondLst>
                                  <p:childTnLst>
                                    <p:animMotion origin="layout" path="M 0.01914 -0.00023 L 0.3802 -0.27986 " pathEditMode="relative" rAng="0" ptsTypes="AA">
                                      <p:cBhvr>
                                        <p:cTn id="72" dur="1000" fill="hold"/>
                                        <p:tgtEl>
                                          <p:spTgt spid="13"/>
                                        </p:tgtEl>
                                        <p:attrNameLst>
                                          <p:attrName>ppt_x</p:attrName>
                                          <p:attrName>ppt_y</p:attrName>
                                        </p:attrNameLst>
                                      </p:cBhvr>
                                      <p:rCtr x="18047" y="-13981"/>
                                    </p:animMotion>
                                  </p:childTnLst>
                                </p:cTn>
                              </p:par>
                              <p:par>
                                <p:cTn id="73" presetID="1" presetClass="exit" presetSubtype="0" fill="hold" nodeType="withEffect">
                                  <p:stCondLst>
                                    <p:cond delay="800"/>
                                  </p:stCondLst>
                                  <p:childTnLst>
                                    <p:set>
                                      <p:cBhvr>
                                        <p:cTn id="74" dur="1" fill="hold">
                                          <p:stCondLst>
                                            <p:cond delay="0"/>
                                          </p:stCondLst>
                                        </p:cTn>
                                        <p:tgtEl>
                                          <p:spTgt spid="13"/>
                                        </p:tgtEl>
                                        <p:attrNameLst>
                                          <p:attrName>style.visibility</p:attrName>
                                        </p:attrNameLst>
                                      </p:cBhvr>
                                      <p:to>
                                        <p:strVal val="hidden"/>
                                      </p:to>
                                    </p:set>
                                  </p:childTnLst>
                                </p:cTn>
                              </p:par>
                              <p:par>
                                <p:cTn id="75" presetID="1" presetClass="exit" presetSubtype="0" fill="hold" grpId="0" nodeType="withEffect">
                                  <p:stCondLst>
                                    <p:cond delay="800"/>
                                  </p:stCondLst>
                                  <p:childTnLst>
                                    <p:set>
                                      <p:cBhvr>
                                        <p:cTn id="76" dur="1" fill="hold">
                                          <p:stCondLst>
                                            <p:cond delay="0"/>
                                          </p:stCondLst>
                                        </p:cTn>
                                        <p:tgtEl>
                                          <p:spTgt spid="24"/>
                                        </p:tgtEl>
                                        <p:attrNameLst>
                                          <p:attrName>style.visibility</p:attrName>
                                        </p:attrNameLst>
                                      </p:cBhvr>
                                      <p:to>
                                        <p:strVal val="hidden"/>
                                      </p:to>
                                    </p:set>
                                  </p:childTnLst>
                                </p:cTn>
                              </p:par>
                            </p:childTnLst>
                          </p:cTn>
                        </p:par>
                      </p:childTnLst>
                    </p:cTn>
                  </p:par>
                </p:childTnLst>
              </p:cTn>
              <p:nextCondLst>
                <p:cond evt="onClick" delay="0">
                  <p:tgtEl>
                    <p:spTgt spid="13"/>
                  </p:tgtEl>
                </p:cond>
              </p:nextCondLst>
            </p:seq>
            <p:seq concurrent="1" nextAc="seek">
              <p:cTn id="77" restart="whenNotActive" fill="hold" evtFilter="cancelBubble" nodeType="interactiveSeq">
                <p:stCondLst>
                  <p:cond evt="onClick" delay="0">
                    <p:tgtEl>
                      <p:spTgt spid="15"/>
                    </p:tgtEl>
                  </p:cond>
                </p:stCondLst>
                <p:endSync evt="end" delay="0">
                  <p:rtn val="all"/>
                </p:endSync>
                <p:childTnLst>
                  <p:par>
                    <p:cTn id="78" fill="hold">
                      <p:stCondLst>
                        <p:cond delay="indefinite"/>
                      </p:stCondLst>
                      <p:childTnLst>
                        <p:par>
                          <p:cTn id="79" fill="hold">
                            <p:stCondLst>
                              <p:cond delay="0"/>
                            </p:stCondLst>
                            <p:childTnLst>
                              <p:par>
                                <p:cTn id="80" presetID="35" presetClass="path" presetSubtype="0" accel="50000" decel="50000" fill="hold" nodeType="clickEffect">
                                  <p:stCondLst>
                                    <p:cond delay="0"/>
                                  </p:stCondLst>
                                  <p:childTnLst>
                                    <p:animMotion origin="layout" path="M -4.375E-6 -0.00024 L -0.11835 -0.3426 " pathEditMode="relative" rAng="0" ptsTypes="AA">
                                      <p:cBhvr>
                                        <p:cTn id="81" dur="1000" fill="hold"/>
                                        <p:tgtEl>
                                          <p:spTgt spid="15"/>
                                        </p:tgtEl>
                                        <p:attrNameLst>
                                          <p:attrName>ppt_x</p:attrName>
                                          <p:attrName>ppt_y</p:attrName>
                                        </p:attrNameLst>
                                      </p:cBhvr>
                                      <p:rCtr x="-5924" y="-17130"/>
                                    </p:animMotion>
                                  </p:childTnLst>
                                </p:cTn>
                              </p:par>
                              <p:par>
                                <p:cTn id="82" presetID="1" presetClass="exit" presetSubtype="0" fill="hold" nodeType="withEffect">
                                  <p:stCondLst>
                                    <p:cond delay="800"/>
                                  </p:stCondLst>
                                  <p:childTnLst>
                                    <p:set>
                                      <p:cBhvr>
                                        <p:cTn id="83" dur="1" fill="hold">
                                          <p:stCondLst>
                                            <p:cond delay="0"/>
                                          </p:stCondLst>
                                        </p:cTn>
                                        <p:tgtEl>
                                          <p:spTgt spid="15"/>
                                        </p:tgtEl>
                                        <p:attrNameLst>
                                          <p:attrName>style.visibility</p:attrName>
                                        </p:attrNameLst>
                                      </p:cBhvr>
                                      <p:to>
                                        <p:strVal val="hidden"/>
                                      </p:to>
                                    </p:set>
                                  </p:childTnLst>
                                </p:cTn>
                              </p:par>
                              <p:par>
                                <p:cTn id="84" presetID="1" presetClass="exit" presetSubtype="0" fill="hold" grpId="0" nodeType="withEffect">
                                  <p:stCondLst>
                                    <p:cond delay="800"/>
                                  </p:stCondLst>
                                  <p:childTnLst>
                                    <p:set>
                                      <p:cBhvr>
                                        <p:cTn id="85" dur="1" fill="hold">
                                          <p:stCondLst>
                                            <p:cond delay="0"/>
                                          </p:stCondLst>
                                        </p:cTn>
                                        <p:tgtEl>
                                          <p:spTgt spid="26"/>
                                        </p:tgtEl>
                                        <p:attrNameLst>
                                          <p:attrName>style.visibility</p:attrName>
                                        </p:attrNameLst>
                                      </p:cBhvr>
                                      <p:to>
                                        <p:strVal val="hidden"/>
                                      </p:to>
                                    </p:set>
                                  </p:childTnLst>
                                </p:cTn>
                              </p:par>
                            </p:childTnLst>
                          </p:cTn>
                        </p:par>
                      </p:childTnLst>
                    </p:cTn>
                  </p:par>
                </p:childTnLst>
              </p:cTn>
              <p:nextCondLst>
                <p:cond evt="onClick" delay="0">
                  <p:tgtEl>
                    <p:spTgt spid="15"/>
                  </p:tgtEl>
                </p:cond>
              </p:nextCondLst>
            </p:seq>
            <p:seq concurrent="1" nextAc="seek">
              <p:cTn id="86" restart="whenNotActive" fill="hold" evtFilter="cancelBubble" nodeType="interactiveSeq">
                <p:stCondLst>
                  <p:cond evt="onClick" delay="0">
                    <p:tgtEl>
                      <p:spTgt spid="18"/>
                    </p:tgtEl>
                  </p:cond>
                </p:stCondLst>
                <p:endSync evt="end" delay="0">
                  <p:rtn val="all"/>
                </p:endSync>
                <p:childTnLst>
                  <p:par>
                    <p:cTn id="87" fill="hold">
                      <p:stCondLst>
                        <p:cond delay="0"/>
                      </p:stCondLst>
                      <p:childTnLst>
                        <p:par>
                          <p:cTn id="88" fill="hold">
                            <p:stCondLst>
                              <p:cond delay="0"/>
                            </p:stCondLst>
                            <p:childTnLst>
                              <p:par>
                                <p:cTn id="89" presetID="63" presetClass="path" presetSubtype="0" accel="50000" decel="50000" fill="hold" nodeType="clickEffect">
                                  <p:stCondLst>
                                    <p:cond delay="0"/>
                                  </p:stCondLst>
                                  <p:childTnLst>
                                    <p:animMotion origin="layout" path="M -0.00195 -0.00023 L 0.26003 -0.48519 " pathEditMode="relative" rAng="0" ptsTypes="AA">
                                      <p:cBhvr>
                                        <p:cTn id="90" dur="1000" fill="hold"/>
                                        <p:tgtEl>
                                          <p:spTgt spid="18"/>
                                        </p:tgtEl>
                                        <p:attrNameLst>
                                          <p:attrName>ppt_x</p:attrName>
                                          <p:attrName>ppt_y</p:attrName>
                                        </p:attrNameLst>
                                      </p:cBhvr>
                                      <p:rCtr x="13099" y="-24259"/>
                                    </p:animMotion>
                                  </p:childTnLst>
                                </p:cTn>
                              </p:par>
                              <p:par>
                                <p:cTn id="91" presetID="1" presetClass="exit" presetSubtype="0" fill="hold" nodeType="withEffect">
                                  <p:stCondLst>
                                    <p:cond delay="800"/>
                                  </p:stCondLst>
                                  <p:childTnLst>
                                    <p:set>
                                      <p:cBhvr>
                                        <p:cTn id="92" dur="1" fill="hold">
                                          <p:stCondLst>
                                            <p:cond delay="0"/>
                                          </p:stCondLst>
                                        </p:cTn>
                                        <p:tgtEl>
                                          <p:spTgt spid="18"/>
                                        </p:tgtEl>
                                        <p:attrNameLst>
                                          <p:attrName>style.visibility</p:attrName>
                                        </p:attrNameLst>
                                      </p:cBhvr>
                                      <p:to>
                                        <p:strVal val="hidden"/>
                                      </p:to>
                                    </p:set>
                                  </p:childTnLst>
                                </p:cTn>
                              </p:par>
                              <p:par>
                                <p:cTn id="93" presetID="1" presetClass="exit" presetSubtype="0" fill="hold" grpId="0" nodeType="withEffect">
                                  <p:stCondLst>
                                    <p:cond delay="800"/>
                                  </p:stCondLst>
                                  <p:childTnLst>
                                    <p:set>
                                      <p:cBhvr>
                                        <p:cTn id="94" dur="1" fill="hold">
                                          <p:stCondLst>
                                            <p:cond delay="0"/>
                                          </p:stCondLst>
                                        </p:cTn>
                                        <p:tgtEl>
                                          <p:spTgt spid="25"/>
                                        </p:tgtEl>
                                        <p:attrNameLst>
                                          <p:attrName>style.visibility</p:attrName>
                                        </p:attrNameLst>
                                      </p:cBhvr>
                                      <p:to>
                                        <p:strVal val="hidden"/>
                                      </p:to>
                                    </p:set>
                                  </p:childTnLst>
                                </p:cTn>
                              </p:par>
                            </p:childTnLst>
                          </p:cTn>
                        </p:par>
                      </p:childTnLst>
                    </p:cTn>
                  </p:par>
                </p:childTnLst>
              </p:cTn>
              <p:nextCondLst>
                <p:cond evt="onClick" delay="0">
                  <p:tgtEl>
                    <p:spTgt spid="18"/>
                  </p:tgtEl>
                </p:cond>
              </p:nextCondLst>
            </p:seq>
            <p:seq concurrent="1" nextAc="seek">
              <p:cTn id="95" restart="whenNotActive" fill="hold" evtFilter="cancelBubble" nodeType="interactiveSeq">
                <p:stCondLst>
                  <p:cond evt="onClick" delay="0">
                    <p:tgtEl>
                      <p:spTgt spid="5"/>
                    </p:tgtEl>
                  </p:cond>
                </p:stCondLst>
                <p:endSync evt="end" delay="0">
                  <p:rtn val="all"/>
                </p:endSync>
                <p:childTnLst>
                  <p:par>
                    <p:cTn id="96" fill="hold">
                      <p:stCondLst>
                        <p:cond delay="0"/>
                      </p:stCondLst>
                      <p:childTnLst>
                        <p:par>
                          <p:cTn id="97" fill="hold">
                            <p:stCondLst>
                              <p:cond delay="0"/>
                            </p:stCondLst>
                            <p:childTnLst>
                              <p:par>
                                <p:cTn id="98" presetID="35" presetClass="path" presetSubtype="0" accel="50000" decel="50000" fill="hold" nodeType="clickEffect">
                                  <p:stCondLst>
                                    <p:cond delay="0"/>
                                  </p:stCondLst>
                                  <p:childTnLst>
                                    <p:animMotion origin="layout" path="M 0.01914 -0.00024 L -0.34688 0.27523 " pathEditMode="relative" rAng="0" ptsTypes="AA">
                                      <p:cBhvr>
                                        <p:cTn id="99" dur="1000" fill="hold"/>
                                        <p:tgtEl>
                                          <p:spTgt spid="5"/>
                                        </p:tgtEl>
                                        <p:attrNameLst>
                                          <p:attrName>ppt_x</p:attrName>
                                          <p:attrName>ppt_y</p:attrName>
                                        </p:attrNameLst>
                                      </p:cBhvr>
                                      <p:rCtr x="-18307" y="13773"/>
                                    </p:animMotion>
                                  </p:childTnLst>
                                </p:cTn>
                              </p:par>
                              <p:par>
                                <p:cTn id="100" presetID="1" presetClass="exit" presetSubtype="0" fill="hold" nodeType="withEffect">
                                  <p:stCondLst>
                                    <p:cond delay="800"/>
                                  </p:stCondLst>
                                  <p:childTnLst>
                                    <p:set>
                                      <p:cBhvr>
                                        <p:cTn id="101" dur="1" fill="hold">
                                          <p:stCondLst>
                                            <p:cond delay="0"/>
                                          </p:stCondLst>
                                        </p:cTn>
                                        <p:tgtEl>
                                          <p:spTgt spid="5"/>
                                        </p:tgtEl>
                                        <p:attrNameLst>
                                          <p:attrName>style.visibility</p:attrName>
                                        </p:attrNameLst>
                                      </p:cBhvr>
                                      <p:to>
                                        <p:strVal val="hidden"/>
                                      </p:to>
                                    </p:set>
                                  </p:childTnLst>
                                </p:cTn>
                              </p:par>
                              <p:par>
                                <p:cTn id="102" presetID="1" presetClass="exit" presetSubtype="0" fill="hold" grpId="0" nodeType="withEffect">
                                  <p:stCondLst>
                                    <p:cond delay="800"/>
                                  </p:stCondLst>
                                  <p:childTnLst>
                                    <p:set>
                                      <p:cBhvr>
                                        <p:cTn id="103" dur="1" fill="hold">
                                          <p:stCondLst>
                                            <p:cond delay="0"/>
                                          </p:stCondLst>
                                        </p:cTn>
                                        <p:tgtEl>
                                          <p:spTgt spid="9"/>
                                        </p:tgtEl>
                                        <p:attrNameLst>
                                          <p:attrName>style.visibility</p:attrName>
                                        </p:attrNameLst>
                                      </p:cBhvr>
                                      <p:to>
                                        <p:strVal val="hidden"/>
                                      </p:to>
                                    </p:set>
                                  </p:childTnLst>
                                </p:cTn>
                              </p:par>
                            </p:childTnLst>
                          </p:cTn>
                        </p:par>
                      </p:childTnLst>
                    </p:cTn>
                  </p:par>
                </p:childTnLst>
              </p:cTn>
              <p:nextCondLst>
                <p:cond evt="onClick" delay="0">
                  <p:tgtEl>
                    <p:spTgt spid="5"/>
                  </p:tgtEl>
                </p:cond>
              </p:nextCondLst>
            </p:seq>
          </p:childTnLst>
        </p:cTn>
      </p:par>
    </p:tnLst>
    <p:bldLst>
      <p:bldP spid="2" grpId="0" animBg="1"/>
      <p:bldP spid="22" grpId="0" animBg="1"/>
      <p:bldP spid="23" grpId="0" animBg="1"/>
      <p:bldP spid="24" grpId="0" animBg="1"/>
      <p:bldP spid="25" grpId="0" animBg="1"/>
      <p:bldP spid="26" grpId="0" animBg="1"/>
      <p:bldP spid="27" grpId="0" animBg="1"/>
      <p:bldP spid="30" grpId="0" animBg="1"/>
      <p:bldP spid="9" grpId="0" animBg="1"/>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A3246ABE-E717-7751-544A-4A02630BF257}"/>
              </a:ext>
            </a:extLst>
          </p:cNvPr>
          <p:cNvPicPr>
            <a:picLocks noChangeAspect="1"/>
          </p:cNvPicPr>
          <p:nvPr/>
        </p:nvPicPr>
        <p:blipFill>
          <a:blip r:embed="rId6"/>
          <a:stretch>
            <a:fillRect/>
          </a:stretch>
        </p:blipFill>
        <p:spPr>
          <a:xfrm>
            <a:off x="0" y="0"/>
            <a:ext cx="12192000" cy="6858000"/>
          </a:xfrm>
          <a:prstGeom prst="rect">
            <a:avLst/>
          </a:prstGeom>
        </p:spPr>
      </p:pic>
      <p:sp>
        <p:nvSpPr>
          <p:cNvPr id="4" name="Snip Diagonal Corner Rectangle 3"/>
          <p:cNvSpPr/>
          <p:nvPr/>
        </p:nvSpPr>
        <p:spPr>
          <a:xfrm>
            <a:off x="886609" y="211535"/>
            <a:ext cx="10488020" cy="1221391"/>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4000" b="1" dirty="0">
                <a:solidFill>
                  <a:schemeClr val="tx1"/>
                </a:solidFill>
                <a:latin typeface="+mj-lt"/>
              </a:rPr>
              <a:t>Câu 1: Tác giả của Hoàng Hạc Lâu là ai?</a:t>
            </a:r>
            <a:endParaRPr lang="en-SG" sz="4000" b="1" dirty="0">
              <a:solidFill>
                <a:schemeClr val="tx1"/>
              </a:solidFill>
              <a:latin typeface="+mj-lt"/>
            </a:endParaRPr>
          </a:p>
        </p:txBody>
      </p:sp>
      <p:sp>
        <p:nvSpPr>
          <p:cNvPr id="26" name="Rectangle 25"/>
          <p:cNvSpPr/>
          <p:nvPr/>
        </p:nvSpPr>
        <p:spPr>
          <a:xfrm>
            <a:off x="596349" y="1778664"/>
            <a:ext cx="5420675" cy="120602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A. </a:t>
            </a:r>
            <a:r>
              <a:rPr kumimoji="0" lang="en-US" sz="36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Thôi</a:t>
            </a:r>
            <a:r>
              <a:rPr kumimoji="0" lang="en-US" sz="3600" b="0" i="0" u="none" strike="noStrike" kern="1200" cap="none" spc="0" normalizeH="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600" b="0" i="0" u="none" strike="noStrike" kern="1200" cap="none" spc="0" normalizeH="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Hiệu</a:t>
            </a:r>
            <a:endParaRPr kumimoji="0" lang="en-SG"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6130619" y="1782852"/>
            <a:ext cx="5658107" cy="120602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914377" rtl="0" eaLnBrk="1" fontAlgn="auto" latinLnBrk="0" hangingPunct="1">
              <a:lnSpc>
                <a:spcPct val="100000"/>
              </a:lnSpc>
              <a:spcBef>
                <a:spcPts val="0"/>
              </a:spcBef>
              <a:spcAft>
                <a:spcPts val="0"/>
              </a:spcAft>
              <a:buClrTx/>
              <a:buSzTx/>
              <a:buFontTx/>
              <a:buNone/>
              <a:tabLst/>
              <a:defRPr/>
            </a:pPr>
            <a:r>
              <a:rPr kumimoji="0" lang="vi-VN"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B. </a:t>
            </a:r>
            <a:r>
              <a:rPr kumimoji="0" lang="en-US" sz="36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Nguyễn</a:t>
            </a:r>
            <a:r>
              <a:rPr kumimoji="0" lang="en-US" sz="3600" b="0" i="0" u="none" strike="noStrike" kern="1200" cap="none" spc="0" normalizeH="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600" b="0" i="0" u="none" strike="noStrike" kern="1200" cap="none" spc="0" normalizeH="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Trãi</a:t>
            </a:r>
            <a:endParaRPr kumimoji="0" lang="en-SG"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3" name="Rectangle 42"/>
          <p:cNvSpPr/>
          <p:nvPr/>
        </p:nvSpPr>
        <p:spPr>
          <a:xfrm>
            <a:off x="596349" y="3241505"/>
            <a:ext cx="5420675" cy="129931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914400" rtl="0" eaLnBrk="1" fontAlgn="auto" latinLnBrk="0" hangingPunct="1">
              <a:lnSpc>
                <a:spcPct val="100000"/>
              </a:lnSpc>
              <a:spcBef>
                <a:spcPts val="0"/>
              </a:spcBef>
              <a:spcAft>
                <a:spcPts val="0"/>
              </a:spcAft>
              <a:buClrTx/>
              <a:buSzTx/>
              <a:buFontTx/>
              <a:buNone/>
              <a:tabLst/>
              <a:defRPr/>
            </a:pPr>
            <a:r>
              <a:rPr kumimoji="0" lang="vi-VN"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C.</a:t>
            </a:r>
            <a:r>
              <a:rPr kumimoji="0" lang="en-US"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 </a:t>
            </a:r>
            <a:r>
              <a:rPr kumimoji="0" lang="en-US"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Lý</a:t>
            </a:r>
            <a:r>
              <a:rPr kumimoji="0" lang="en-US" sz="3600" b="0" i="0" u="none" strike="noStrike" kern="1200" cap="none" spc="0" normalizeH="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600" b="0" i="0" u="none" strike="noStrike" kern="1200" cap="none" spc="0" normalizeH="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Bạch</a:t>
            </a:r>
            <a:endParaRPr kumimoji="0" lang="en-SG"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endParaRPr>
          </a:p>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en-US"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4" name="Rectangle 43"/>
          <p:cNvSpPr/>
          <p:nvPr/>
        </p:nvSpPr>
        <p:spPr>
          <a:xfrm>
            <a:off x="6130619" y="3245693"/>
            <a:ext cx="5658107" cy="129931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09" rtl="0" eaLnBrk="1" fontAlgn="auto" latinLnBrk="0" hangingPunct="1">
              <a:lnSpc>
                <a:spcPct val="100000"/>
              </a:lnSpc>
              <a:spcBef>
                <a:spcPts val="0"/>
              </a:spcBef>
              <a:spcAft>
                <a:spcPts val="0"/>
              </a:spcAft>
              <a:buClrTx/>
              <a:buSzTx/>
              <a:buFontTx/>
              <a:buNone/>
              <a:tabLst/>
              <a:defRPr/>
            </a:pPr>
            <a:r>
              <a:rPr kumimoji="0" lang="vi-VN" sz="36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D. </a:t>
            </a:r>
            <a:r>
              <a:rPr kumimoji="0" lang="en-US" sz="36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Nguyễn</a:t>
            </a:r>
            <a:r>
              <a:rPr kumimoji="0" lang="en-US" sz="3600" b="0" i="0" u="none" strike="noStrike" kern="1200" cap="none" spc="0" normalizeH="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a:t>
            </a:r>
            <a:r>
              <a:rPr kumimoji="0" lang="en-US" sz="3600" b="0" i="0" u="none" strike="noStrike" kern="1200" cap="none" spc="0" normalizeH="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rPr>
              <a:t>Bỉnh</a:t>
            </a:r>
            <a:r>
              <a:rPr kumimoji="0" lang="en-US" sz="3600" b="0" i="0" u="none" strike="noStrike" kern="1200" cap="none" spc="0" normalizeH="0" noProof="0" dirty="0">
                <a:ln>
                  <a:noFill/>
                </a:ln>
                <a:solidFill>
                  <a:prstClr val="black"/>
                </a:solidFill>
                <a:effectLst/>
                <a:uLnTx/>
                <a:uFillTx/>
                <a:latin typeface="Times New Roman" panose="02020603050405020304" pitchFamily="18" charset="0"/>
                <a:ea typeface="+mn-ea"/>
                <a:cs typeface="Times New Roman" panose="02020603050405020304" pitchFamily="18" charset="0"/>
              </a:rPr>
              <a:t> Khiêm</a:t>
            </a:r>
            <a:endParaRPr kumimoji="0" lang="en-US" sz="36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pic>
        <p:nvPicPr>
          <p:cNvPr id="47" name="Picture 46"/>
          <p:cNvPicPr>
            <a:picLocks noChangeAspect="1"/>
          </p:cNvPicPr>
          <p:nvPr/>
        </p:nvPicPr>
        <p:blipFill rotWithShape="1">
          <a:blip r:embed="rId7"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5131886" y="1974821"/>
            <a:ext cx="885137" cy="708059"/>
          </a:xfrm>
          <a:prstGeom prst="rect">
            <a:avLst/>
          </a:prstGeom>
        </p:spPr>
      </p:pic>
      <p:pic>
        <p:nvPicPr>
          <p:cNvPr id="51" name="Picture 50"/>
          <p:cNvPicPr>
            <a:picLocks noChangeAspect="1"/>
          </p:cNvPicPr>
          <p:nvPr/>
        </p:nvPicPr>
        <p:blipFill rotWithShape="1">
          <a:blip r:embed="rId8"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3" y="3274870"/>
            <a:ext cx="804536" cy="704088"/>
          </a:xfrm>
          <a:prstGeom prst="rect">
            <a:avLst/>
          </a:prstGeom>
        </p:spPr>
      </p:pic>
      <p:pic>
        <p:nvPicPr>
          <p:cNvPr id="49" name="Picture 48"/>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232675" y="3286467"/>
            <a:ext cx="804743" cy="707197"/>
          </a:xfrm>
          <a:prstGeom prst="rect">
            <a:avLst/>
          </a:prstGeom>
        </p:spPr>
      </p:pic>
      <p:pic>
        <p:nvPicPr>
          <p:cNvPr id="53" name="Picture 5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232675" y="1994792"/>
            <a:ext cx="804743" cy="707197"/>
          </a:xfrm>
          <a:prstGeom prst="rect">
            <a:avLst/>
          </a:prstGeom>
        </p:spPr>
      </p:pic>
      <p:sp>
        <p:nvSpPr>
          <p:cNvPr id="2" name="Thought Bubble: Cloud 1">
            <a:hlinkClick r:id="rId10" action="ppaction://hlinksldjump"/>
            <a:extLst>
              <a:ext uri="{FF2B5EF4-FFF2-40B4-BE49-F238E27FC236}">
                <a16:creationId xmlns:a16="http://schemas.microsoft.com/office/drawing/2014/main" id="{9C29CD25-51F8-4449-A20E-19FF4AD15E0A}"/>
              </a:ext>
            </a:extLst>
          </p:cNvPr>
          <p:cNvSpPr/>
          <p:nvPr/>
        </p:nvSpPr>
        <p:spPr>
          <a:xfrm>
            <a:off x="4987556" y="4801828"/>
            <a:ext cx="2216888" cy="1024331"/>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custDataLst>
      <p:tags r:id="rId1"/>
    </p:custDataLst>
    <p:extLst>
      <p:ext uri="{BB962C8B-B14F-4D97-AF65-F5344CB8AC3E}">
        <p14:creationId xmlns:p14="http://schemas.microsoft.com/office/powerpoint/2010/main" val="144462928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3"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Check mark.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00B05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3"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5"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3"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5"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3"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5"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39E7B4B-1096-24BD-505F-D7A1D70F5713}"/>
              </a:ext>
            </a:extLst>
          </p:cNvPr>
          <p:cNvPicPr>
            <a:picLocks noChangeAspect="1"/>
          </p:cNvPicPr>
          <p:nvPr/>
        </p:nvPicPr>
        <p:blipFill>
          <a:blip r:embed="rId6"/>
          <a:stretch>
            <a:fillRect/>
          </a:stretch>
        </p:blipFill>
        <p:spPr>
          <a:xfrm>
            <a:off x="0" y="0"/>
            <a:ext cx="12192000" cy="6858000"/>
          </a:xfrm>
          <a:prstGeom prst="rect">
            <a:avLst/>
          </a:prstGeom>
        </p:spPr>
      </p:pic>
      <p:pic>
        <p:nvPicPr>
          <p:cNvPr id="3" name="Picture 2">
            <a:extLst>
              <a:ext uri="{FF2B5EF4-FFF2-40B4-BE49-F238E27FC236}">
                <a16:creationId xmlns:a16="http://schemas.microsoft.com/office/drawing/2014/main" id="{0594843A-BD9B-0A90-AADC-8964868BDF03}"/>
              </a:ext>
            </a:extLst>
          </p:cNvPr>
          <p:cNvPicPr>
            <a:picLocks noChangeAspect="1"/>
          </p:cNvPicPr>
          <p:nvPr/>
        </p:nvPicPr>
        <p:blipFill>
          <a:blip r:embed="rId6"/>
          <a:stretch>
            <a:fillRect/>
          </a:stretch>
        </p:blipFill>
        <p:spPr>
          <a:xfrm>
            <a:off x="0" y="0"/>
            <a:ext cx="12192000" cy="6858000"/>
          </a:xfrm>
          <a:prstGeom prst="rect">
            <a:avLst/>
          </a:prstGeom>
        </p:spPr>
      </p:pic>
      <p:sp>
        <p:nvSpPr>
          <p:cNvPr id="4" name="Snip Diagonal Corner Rectangle 3"/>
          <p:cNvSpPr/>
          <p:nvPr/>
        </p:nvSpPr>
        <p:spPr>
          <a:xfrm>
            <a:off x="838205" y="373553"/>
            <a:ext cx="10199215" cy="118292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4400" b="1" dirty="0">
                <a:solidFill>
                  <a:schemeClr val="tx1"/>
                </a:solidFill>
                <a:latin typeface="Times New Roman" panose="02020603050405020304" pitchFamily="18" charset="0"/>
                <a:cs typeface="Times New Roman" panose="02020603050405020304" pitchFamily="18" charset="0"/>
              </a:rPr>
              <a:t>Câu 2: Lầu Hoàng Hạc ở đâu?</a:t>
            </a:r>
            <a:endParaRPr lang="en-SG" sz="4400" b="1" dirty="0">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437664" y="1949346"/>
            <a:ext cx="5579357" cy="106385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r>
              <a:rPr kumimoji="0" lang="en-US" sz="36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A. </a:t>
            </a:r>
            <a:r>
              <a:rPr lang="vi-VN" sz="3600" dirty="0">
                <a:solidFill>
                  <a:schemeClr val="tx1"/>
                </a:solidFill>
                <a:latin typeface="Times New Roman" panose="02020603050405020304" pitchFamily="18" charset="0"/>
                <a:cs typeface="Times New Roman" panose="02020603050405020304" pitchFamily="18" charset="0"/>
              </a:rPr>
              <a:t>Hà Nam, Việt Nam.</a:t>
            </a:r>
            <a:endParaRPr lang="en-SG" sz="3600" dirty="0">
              <a:solidFill>
                <a:schemeClr val="tx1"/>
              </a:solidFill>
              <a:latin typeface="Times New Roman" panose="02020603050405020304" pitchFamily="18" charset="0"/>
              <a:cs typeface="Times New Roman" panose="02020603050405020304" pitchFamily="18" charset="0"/>
            </a:endParaRPr>
          </a:p>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2" name="Rectangle 41"/>
          <p:cNvSpPr/>
          <p:nvPr/>
        </p:nvSpPr>
        <p:spPr>
          <a:xfrm>
            <a:off x="6130619" y="1949348"/>
            <a:ext cx="5506716" cy="106963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70">
              <a:buClr>
                <a:srgbClr val="000000"/>
              </a:buClr>
              <a:defRPr/>
            </a:pPr>
            <a:endParaRPr kumimoji="0" lang="en-US" sz="36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pPr defTabSz="1219170">
              <a:buClr>
                <a:srgbClr val="000000"/>
              </a:buClr>
              <a:defRPr/>
            </a:pPr>
            <a:r>
              <a:rPr kumimoji="0" lang="en-US" sz="36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B. </a:t>
            </a:r>
            <a:r>
              <a:rPr lang="vi-VN" sz="3600" dirty="0">
                <a:solidFill>
                  <a:schemeClr val="tx1"/>
                </a:solidFill>
                <a:latin typeface="Times New Roman" panose="02020603050405020304" pitchFamily="18" charset="0"/>
                <a:cs typeface="Times New Roman" panose="02020603050405020304" pitchFamily="18" charset="0"/>
              </a:rPr>
              <a:t>Vũ Hán, Trung Quốc.</a:t>
            </a:r>
            <a:endParaRPr lang="en-SG" sz="3600" dirty="0">
              <a:solidFill>
                <a:schemeClr val="tx1"/>
              </a:solidFill>
              <a:latin typeface="Times New Roman" panose="02020603050405020304" pitchFamily="18" charset="0"/>
              <a:cs typeface="Times New Roman" panose="02020603050405020304" pitchFamily="18" charset="0"/>
            </a:endParaRP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36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473983" y="3294124"/>
            <a:ext cx="5579356" cy="108520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1219170">
              <a:buClr>
                <a:srgbClr val="000000"/>
              </a:buClr>
              <a:defRPr/>
            </a:pPr>
            <a:r>
              <a:rPr kumimoji="0" lang="en-US" sz="36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C. </a:t>
            </a:r>
            <a:r>
              <a:rPr lang="vi-VN" sz="3600" dirty="0">
                <a:solidFill>
                  <a:schemeClr val="tx1"/>
                </a:solidFill>
                <a:latin typeface="Times New Roman" panose="02020603050405020304" pitchFamily="18" charset="0"/>
                <a:cs typeface="Times New Roman" panose="02020603050405020304" pitchFamily="18" charset="0"/>
              </a:rPr>
              <a:t>Hà Nam, Trung Quốc.</a:t>
            </a:r>
            <a:endParaRPr lang="en-SG" sz="3600" dirty="0">
              <a:solidFill>
                <a:schemeClr val="tx1"/>
              </a:solidFill>
              <a:latin typeface="Times New Roman" panose="02020603050405020304" pitchFamily="18" charset="0"/>
              <a:cs typeface="Times New Roman" panose="02020603050405020304" pitchFamily="18" charset="0"/>
            </a:endParaRP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vi-VN" sz="36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6211302" y="3263556"/>
            <a:ext cx="5506716" cy="108520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7">
              <a:defRPr/>
            </a:pPr>
            <a:endParaRPr kumimoji="0" lang="en-US" sz="36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a:p>
            <a:pPr defTabSz="914377">
              <a:defRPr/>
            </a:pPr>
            <a:r>
              <a:rPr kumimoji="0" lang="vi-VN" sz="36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rPr>
              <a:t>D. </a:t>
            </a:r>
            <a:r>
              <a:rPr lang="vi-VN" sz="3600" dirty="0">
                <a:solidFill>
                  <a:schemeClr val="tx1"/>
                </a:solidFill>
                <a:latin typeface="Times New Roman" panose="02020603050405020304" pitchFamily="18" charset="0"/>
                <a:cs typeface="Times New Roman" panose="02020603050405020304" pitchFamily="18" charset="0"/>
              </a:rPr>
              <a:t>Bắc Ninh, Việt Nam.</a:t>
            </a:r>
            <a:endParaRPr lang="en-SG" sz="3600" dirty="0">
              <a:solidFill>
                <a:schemeClr val="tx1"/>
              </a:solidFill>
              <a:latin typeface="Times New Roman" panose="02020603050405020304" pitchFamily="18" charset="0"/>
              <a:cs typeface="Times New Roman" panose="02020603050405020304" pitchFamily="18" charset="0"/>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211297" y="1974821"/>
            <a:ext cx="805723" cy="708059"/>
          </a:xfrm>
          <a:prstGeom prst="rect">
            <a:avLst/>
          </a:prstGeom>
        </p:spPr>
      </p:pic>
      <p:pic>
        <p:nvPicPr>
          <p:cNvPr id="51" name="Picture 50"/>
          <p:cNvPicPr>
            <a:picLocks noChangeAspect="1"/>
          </p:cNvPicPr>
          <p:nvPr/>
        </p:nvPicPr>
        <p:blipFill rotWithShape="1">
          <a:blip r:embed="rId8"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8424" y="3433571"/>
            <a:ext cx="804536" cy="704088"/>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091755" y="3430462"/>
            <a:ext cx="804743" cy="707197"/>
          </a:xfrm>
          <a:prstGeom prst="rect">
            <a:avLst/>
          </a:prstGeom>
        </p:spPr>
      </p:pic>
      <p:pic>
        <p:nvPicPr>
          <p:cNvPr id="53" name="Picture 5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313358" y="2026498"/>
            <a:ext cx="804743" cy="643793"/>
          </a:xfrm>
          <a:prstGeom prst="rect">
            <a:avLst/>
          </a:prstGeom>
        </p:spPr>
      </p:pic>
      <p:sp>
        <p:nvSpPr>
          <p:cNvPr id="20" name="Thought Bubble: Cloud 19">
            <a:hlinkClick r:id="rId10" action="ppaction://hlinksldjump"/>
            <a:extLst>
              <a:ext uri="{FF2B5EF4-FFF2-40B4-BE49-F238E27FC236}">
                <a16:creationId xmlns:a16="http://schemas.microsoft.com/office/drawing/2014/main" id="{35FFB46E-2738-441B-A79C-FE444EDB4E98}"/>
              </a:ext>
            </a:extLst>
          </p:cNvPr>
          <p:cNvSpPr/>
          <p:nvPr/>
        </p:nvSpPr>
        <p:spPr>
          <a:xfrm>
            <a:off x="5218424" y="5106498"/>
            <a:ext cx="2146004" cy="1024331"/>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custDataLst>
      <p:tags r:id="rId1"/>
    </p:custDataLst>
    <p:extLst>
      <p:ext uri="{BB962C8B-B14F-4D97-AF65-F5344CB8AC3E}">
        <p14:creationId xmlns:p14="http://schemas.microsoft.com/office/powerpoint/2010/main" val="306138133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3"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3"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5" name="Check mark.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00B05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3"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3"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A83F1853-068E-2E0F-1977-B716A71AFE9C}"/>
              </a:ext>
            </a:extLst>
          </p:cNvPr>
          <p:cNvPicPr>
            <a:picLocks noChangeAspect="1"/>
          </p:cNvPicPr>
          <p:nvPr/>
        </p:nvPicPr>
        <p:blipFill>
          <a:blip r:embed="rId6"/>
          <a:stretch>
            <a:fillRect/>
          </a:stretch>
        </p:blipFill>
        <p:spPr>
          <a:xfrm>
            <a:off x="0" y="0"/>
            <a:ext cx="12192000" cy="6858000"/>
          </a:xfrm>
          <a:prstGeom prst="rect">
            <a:avLst/>
          </a:prstGeom>
        </p:spPr>
      </p:pic>
      <p:sp>
        <p:nvSpPr>
          <p:cNvPr id="4" name="Snip Diagonal Corner Rectangle 3"/>
          <p:cNvSpPr/>
          <p:nvPr/>
        </p:nvSpPr>
        <p:spPr>
          <a:xfrm>
            <a:off x="832636" y="199869"/>
            <a:ext cx="10526728" cy="1233146"/>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4000" b="1" dirty="0">
                <a:solidFill>
                  <a:schemeClr val="tx1"/>
                </a:solidFill>
                <a:latin typeface="Times New Roman" panose="02020603050405020304" pitchFamily="18" charset="0"/>
                <a:cs typeface="Times New Roman" panose="02020603050405020304" pitchFamily="18" charset="0"/>
              </a:rPr>
              <a:t>Câu 3: Bài thơ Hoàng Hạc Lâu được viết theo thể thơ nào?</a:t>
            </a:r>
            <a:endParaRPr lang="en-SG" sz="4000" b="1" dirty="0">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910242" y="1744257"/>
            <a:ext cx="4783391" cy="123395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a:p>
            <a:endParaRPr kumimoji="0" lang="en-US" sz="40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a:p>
            <a:r>
              <a:rPr kumimoji="0" lang="en-US" sz="40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rPr>
              <a:t>A. </a:t>
            </a:r>
            <a:r>
              <a:rPr lang="vi-VN" sz="4000" dirty="0">
                <a:solidFill>
                  <a:schemeClr val="tx1"/>
                </a:solidFill>
                <a:latin typeface="Times New Roman" panose="02020603050405020304" pitchFamily="18" charset="0"/>
                <a:cs typeface="Times New Roman" panose="02020603050405020304" pitchFamily="18" charset="0"/>
              </a:rPr>
              <a:t>Thất ngôn bát cú.</a:t>
            </a:r>
            <a:endParaRPr lang="en-SG" sz="4000" dirty="0">
              <a:solidFill>
                <a:schemeClr val="tx1"/>
              </a:solidFill>
              <a:latin typeface="Times New Roman" panose="02020603050405020304" pitchFamily="18" charset="0"/>
              <a:cs typeface="Times New Roman" panose="02020603050405020304" pitchFamily="18" charset="0"/>
            </a:endParaRPr>
          </a:p>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SG" sz="4000"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endParaRPr>
          </a:p>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vi-VN" sz="40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2" name="Rectangle 41"/>
          <p:cNvSpPr/>
          <p:nvPr/>
        </p:nvSpPr>
        <p:spPr>
          <a:xfrm>
            <a:off x="6096001" y="1748445"/>
            <a:ext cx="5079423" cy="1233959"/>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a:p>
            <a:r>
              <a:rPr kumimoji="0" lang="en-US" sz="40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rPr>
              <a:t>B. </a:t>
            </a:r>
            <a:r>
              <a:rPr lang="vi-VN" sz="4000" dirty="0">
                <a:solidFill>
                  <a:schemeClr val="tx1"/>
                </a:solidFill>
                <a:latin typeface="Times New Roman" panose="02020603050405020304" pitchFamily="18" charset="0"/>
                <a:cs typeface="Times New Roman" panose="02020603050405020304" pitchFamily="18" charset="0"/>
              </a:rPr>
              <a:t>Lục bát.</a:t>
            </a:r>
            <a:endParaRPr lang="en-SG" sz="4000" dirty="0">
              <a:solidFill>
                <a:schemeClr val="tx1"/>
              </a:solidFill>
              <a:latin typeface="Times New Roman" panose="02020603050405020304" pitchFamily="18" charset="0"/>
              <a:cs typeface="Times New Roman" panose="02020603050405020304" pitchFamily="18" charset="0"/>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40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910242" y="3197368"/>
            <a:ext cx="4783391" cy="1466390"/>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1219110" rtl="0" eaLnBrk="1" fontAlgn="auto" latinLnBrk="0" hangingPunct="1">
              <a:lnSpc>
                <a:spcPct val="100000"/>
              </a:lnSpc>
              <a:spcBef>
                <a:spcPts val="0"/>
              </a:spcBef>
              <a:spcAft>
                <a:spcPts val="0"/>
              </a:spcAft>
              <a:buClr>
                <a:srgbClr val="000000"/>
              </a:buClr>
              <a:buSzTx/>
              <a:buFontTx/>
              <a:buNone/>
              <a:tabLst/>
              <a:defRPr/>
            </a:pPr>
            <a:endParaRPr kumimoji="0" lang="en-US" sz="40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a:p>
            <a:r>
              <a:rPr kumimoji="0" lang="en-US" sz="40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rPr>
              <a:t>C. </a:t>
            </a:r>
            <a:r>
              <a:rPr lang="vi-VN" sz="4000" dirty="0">
                <a:solidFill>
                  <a:schemeClr val="tx1"/>
                </a:solidFill>
                <a:latin typeface="Times New Roman" panose="02020603050405020304" pitchFamily="18" charset="0"/>
                <a:cs typeface="Times New Roman" panose="02020603050405020304" pitchFamily="18" charset="0"/>
              </a:rPr>
              <a:t>Thất ngôn tứ tuyệt.</a:t>
            </a:r>
            <a:endParaRPr lang="en-SG" sz="4000" dirty="0">
              <a:solidFill>
                <a:schemeClr val="tx1"/>
              </a:solidFill>
              <a:latin typeface="Times New Roman" panose="02020603050405020304" pitchFamily="18" charset="0"/>
              <a:cs typeface="Times New Roman" panose="02020603050405020304" pitchFamily="18" charset="0"/>
            </a:endParaRPr>
          </a:p>
          <a:p>
            <a:pPr marL="0" marR="0" lvl="0" indent="0" algn="l" defTabSz="1219110" rtl="0" eaLnBrk="1" fontAlgn="auto" latinLnBrk="0" hangingPunct="1">
              <a:lnSpc>
                <a:spcPct val="100000"/>
              </a:lnSpc>
              <a:spcBef>
                <a:spcPts val="0"/>
              </a:spcBef>
              <a:spcAft>
                <a:spcPts val="0"/>
              </a:spcAft>
              <a:buClr>
                <a:srgbClr val="000000"/>
              </a:buClr>
              <a:buSzTx/>
              <a:buFontTx/>
              <a:buNone/>
              <a:tabLst/>
              <a:defRPr/>
            </a:pPr>
            <a:endParaRPr kumimoji="0" lang="en-US" sz="40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4" name="Rectangle 43"/>
          <p:cNvSpPr/>
          <p:nvPr/>
        </p:nvSpPr>
        <p:spPr>
          <a:xfrm>
            <a:off x="6096000" y="3201556"/>
            <a:ext cx="5079423" cy="1466390"/>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en-US" sz="40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r>
              <a:rPr kumimoji="0" lang="en-US" sz="40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D. </a:t>
            </a:r>
            <a:r>
              <a:rPr lang="vi-VN" sz="4000" dirty="0">
                <a:solidFill>
                  <a:schemeClr val="tx1"/>
                </a:solidFill>
                <a:latin typeface="Times New Roman" panose="02020603050405020304" pitchFamily="18" charset="0"/>
                <a:cs typeface="Times New Roman" panose="02020603050405020304" pitchFamily="18" charset="0"/>
              </a:rPr>
              <a:t>Song thất lục bát.</a:t>
            </a:r>
            <a:endParaRPr lang="en-SG" sz="4000" dirty="0">
              <a:solidFill>
                <a:schemeClr val="tx1"/>
              </a:solidFill>
              <a:latin typeface="Times New Roman" panose="02020603050405020304" pitchFamily="18" charset="0"/>
              <a:cs typeface="Times New Roman" panose="02020603050405020304" pitchFamily="18" charset="0"/>
            </a:endParaRPr>
          </a:p>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vi-VN" sz="40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rotWithShape="1">
          <a:blip r:embed="rId7" cstate="print">
            <a:duotone>
              <a:prstClr val="black"/>
              <a:schemeClr val="accent6">
                <a:tint val="45000"/>
                <a:satMod val="400000"/>
              </a:schemeClr>
            </a:duotone>
            <a:extLst>
              <a:ext uri="{28A0092B-C50C-407E-A947-70E740481C1C}">
                <a14:useLocalDpi xmlns:a14="http://schemas.microsoft.com/office/drawing/2010/main" val="0"/>
              </a:ext>
            </a:extLst>
          </a:blip>
          <a:srcRect r="-5485"/>
          <a:stretch/>
        </p:blipFill>
        <p:spPr>
          <a:xfrm>
            <a:off x="4922093" y="2042064"/>
            <a:ext cx="885137" cy="708059"/>
          </a:xfrm>
          <a:prstGeom prst="rect">
            <a:avLst/>
          </a:prstGeom>
        </p:spPr>
      </p:pic>
      <p:pic>
        <p:nvPicPr>
          <p:cNvPr id="51" name="Picture 50"/>
          <p:cNvPicPr>
            <a:picLocks noChangeAspect="1"/>
          </p:cNvPicPr>
          <p:nvPr/>
        </p:nvPicPr>
        <p:blipFill rotWithShape="1">
          <a:blip r:embed="rId8"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4776019" y="3615628"/>
            <a:ext cx="804536" cy="704088"/>
          </a:xfrm>
          <a:prstGeom prst="rect">
            <a:avLst/>
          </a:prstGeom>
        </p:spPr>
      </p:pic>
      <p:pic>
        <p:nvPicPr>
          <p:cNvPr id="49" name="Picture 48"/>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158299" y="3429000"/>
            <a:ext cx="804743" cy="707197"/>
          </a:xfrm>
          <a:prstGeom prst="rect">
            <a:avLst/>
          </a:prstGeom>
        </p:spPr>
      </p:pic>
      <p:pic>
        <p:nvPicPr>
          <p:cNvPr id="53" name="Picture 5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9968314" y="1866198"/>
            <a:ext cx="804743" cy="707197"/>
          </a:xfrm>
          <a:prstGeom prst="rect">
            <a:avLst/>
          </a:prstGeom>
        </p:spPr>
      </p:pic>
      <p:sp>
        <p:nvSpPr>
          <p:cNvPr id="20" name="Thought Bubble: Cloud 19">
            <a:hlinkClick r:id="rId10" action="ppaction://hlinksldjump"/>
            <a:extLst>
              <a:ext uri="{FF2B5EF4-FFF2-40B4-BE49-F238E27FC236}">
                <a16:creationId xmlns:a16="http://schemas.microsoft.com/office/drawing/2014/main" id="{59A5C48A-5E6F-4EA8-846C-6B2C741A5FE1}"/>
              </a:ext>
            </a:extLst>
          </p:cNvPr>
          <p:cNvSpPr/>
          <p:nvPr/>
        </p:nvSpPr>
        <p:spPr>
          <a:xfrm>
            <a:off x="4858960" y="5282679"/>
            <a:ext cx="2316125" cy="1127051"/>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custDataLst>
      <p:tags r:id="rId1"/>
    </p:custDataLst>
    <p:extLst>
      <p:ext uri="{BB962C8B-B14F-4D97-AF65-F5344CB8AC3E}">
        <p14:creationId xmlns:p14="http://schemas.microsoft.com/office/powerpoint/2010/main" val="340878177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3"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Check mark.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00B05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3"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5"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3"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5"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3"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5"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DF453FE4-6E30-F092-13D1-504E3F44EACA}"/>
              </a:ext>
            </a:extLst>
          </p:cNvPr>
          <p:cNvPicPr>
            <a:picLocks noChangeAspect="1"/>
          </p:cNvPicPr>
          <p:nvPr/>
        </p:nvPicPr>
        <p:blipFill>
          <a:blip r:embed="rId6"/>
          <a:stretch>
            <a:fillRect/>
          </a:stretch>
        </p:blipFill>
        <p:spPr>
          <a:xfrm>
            <a:off x="0" y="0"/>
            <a:ext cx="12192000" cy="6858000"/>
          </a:xfrm>
          <a:prstGeom prst="rect">
            <a:avLst/>
          </a:prstGeom>
        </p:spPr>
      </p:pic>
      <p:sp>
        <p:nvSpPr>
          <p:cNvPr id="4" name="Snip Diagonal Corner Rectangle 3"/>
          <p:cNvSpPr/>
          <p:nvPr/>
        </p:nvSpPr>
        <p:spPr>
          <a:xfrm>
            <a:off x="832636" y="199869"/>
            <a:ext cx="10526728" cy="1324131"/>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600" b="1" dirty="0">
                <a:solidFill>
                  <a:schemeClr val="tx1"/>
                </a:solidFill>
                <a:latin typeface="Times New Roman" panose="02020603050405020304" pitchFamily="18" charset="0"/>
                <a:cs typeface="Times New Roman" panose="02020603050405020304" pitchFamily="18" charset="0"/>
              </a:rPr>
              <a:t>Câu 4: Những địa danh nào được nhắc đến trong bài thơ Hoàng Hạc Lâu?</a:t>
            </a:r>
            <a:endParaRPr lang="en-SG" sz="3600" b="1" dirty="0">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1110225" y="1949346"/>
            <a:ext cx="4906799" cy="113308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7">
              <a:defRPr/>
            </a:pPr>
            <a:endParaRPr lang="en-US" sz="3200" b="1" dirty="0">
              <a:solidFill>
                <a:schemeClr val="tx1"/>
              </a:solidFill>
              <a:latin typeface="Times New Roman" panose="02020603050405020304" pitchFamily="18" charset="0"/>
              <a:cs typeface="Times New Roman" pitchFamily="18" charset="0"/>
              <a:sym typeface="Arial"/>
            </a:endParaRPr>
          </a:p>
          <a:p>
            <a:pPr defTabSz="914377">
              <a:defRPr/>
            </a:pPr>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rPr>
              <a:t>A. </a:t>
            </a:r>
            <a:r>
              <a:rPr lang="vi-VN" sz="3200" dirty="0">
                <a:solidFill>
                  <a:schemeClr val="tx1"/>
                </a:solidFill>
                <a:latin typeface="Times New Roman" panose="02020603050405020304" pitchFamily="18" charset="0"/>
                <a:cs typeface="Times New Roman" panose="02020603050405020304" pitchFamily="18" charset="0"/>
              </a:rPr>
              <a:t>Sông Hán Dương, lầu Hoàng Hạc.</a:t>
            </a:r>
            <a:endParaRPr lang="en-SG" sz="3200" dirty="0">
              <a:solidFill>
                <a:schemeClr val="tx1"/>
              </a:solidFill>
              <a:latin typeface="Times New Roman" panose="02020603050405020304" pitchFamily="18" charset="0"/>
              <a:cs typeface="Times New Roman" panose="02020603050405020304" pitchFamily="18" charset="0"/>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2" name="Rectangle 41"/>
          <p:cNvSpPr/>
          <p:nvPr/>
        </p:nvSpPr>
        <p:spPr>
          <a:xfrm>
            <a:off x="6174983" y="1949346"/>
            <a:ext cx="4906799" cy="113308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pPr defTabSz="1219170">
              <a:buClr>
                <a:srgbClr val="000000"/>
              </a:buClr>
              <a:defRPr/>
            </a:pPr>
            <a:endParaRPr kumimoji="0" lang="en-US" sz="32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pPr defTabSz="1219170">
              <a:buClr>
                <a:srgbClr val="000000"/>
              </a:buClr>
              <a:defRPr/>
            </a:pPr>
            <a:r>
              <a:rPr kumimoji="0" lang="en-US" sz="32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B. </a:t>
            </a:r>
            <a:r>
              <a:rPr lang="vi-VN" sz="3200" dirty="0">
                <a:solidFill>
                  <a:schemeClr val="tx1"/>
                </a:solidFill>
                <a:latin typeface="Times New Roman" panose="02020603050405020304" pitchFamily="18" charset="0"/>
                <a:cs typeface="Times New Roman" panose="02020603050405020304" pitchFamily="18" charset="0"/>
              </a:rPr>
              <a:t>Sông Dương Tử, sông Hằng.</a:t>
            </a:r>
            <a:endParaRPr lang="en-SG" sz="3200" dirty="0">
              <a:solidFill>
                <a:schemeClr val="tx1"/>
              </a:solidFill>
              <a:latin typeface="Times New Roman" panose="02020603050405020304" pitchFamily="18" charset="0"/>
              <a:cs typeface="Times New Roman" panose="02020603050405020304" pitchFamily="18" charset="0"/>
            </a:endParaRP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3200" b="0" i="0" u="none" strike="noStrike" kern="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1110225" y="3312249"/>
            <a:ext cx="4906799" cy="118785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r>
              <a:rPr kumimoji="0" lang="en-US" sz="32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C. </a:t>
            </a:r>
            <a:r>
              <a:rPr lang="vi-VN" sz="3200" dirty="0">
                <a:solidFill>
                  <a:schemeClr val="tx1"/>
                </a:solidFill>
                <a:latin typeface="Times New Roman" panose="02020603050405020304" pitchFamily="18" charset="0"/>
                <a:cs typeface="Times New Roman" panose="02020603050405020304" pitchFamily="18" charset="0"/>
              </a:rPr>
              <a:t>Sông Hán Dương, bãi Anh Vũ.</a:t>
            </a:r>
            <a:endParaRPr lang="en-SG" sz="3200" dirty="0">
              <a:solidFill>
                <a:schemeClr val="tx1"/>
              </a:solidFill>
              <a:latin typeface="Times New Roman" panose="02020603050405020304" pitchFamily="18" charset="0"/>
              <a:cs typeface="Times New Roman" panose="02020603050405020304" pitchFamily="18" charset="0"/>
            </a:endParaRPr>
          </a:p>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6198430" y="3349873"/>
            <a:ext cx="4906799" cy="118785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r>
              <a:rPr kumimoji="0" lang="en-US" sz="32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D. </a:t>
            </a:r>
            <a:r>
              <a:rPr lang="vi-VN" sz="3200" dirty="0">
                <a:solidFill>
                  <a:schemeClr val="tx1"/>
                </a:solidFill>
                <a:latin typeface="Times New Roman" panose="02020603050405020304" pitchFamily="18" charset="0"/>
                <a:cs typeface="Times New Roman" panose="02020603050405020304" pitchFamily="18" charset="0"/>
              </a:rPr>
              <a:t>Bãi Anh Vũ, lầu Hoàng Hạc, sông Tiền Đường.</a:t>
            </a:r>
            <a:endParaRPr lang="en-SG" sz="3200" dirty="0">
              <a:solidFill>
                <a:schemeClr val="tx1"/>
              </a:solidFill>
              <a:latin typeface="Times New Roman" panose="02020603050405020304" pitchFamily="18" charset="0"/>
              <a:cs typeface="Times New Roman" panose="02020603050405020304" pitchFamily="18" charset="0"/>
            </a:endParaRPr>
          </a:p>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211297" y="1974821"/>
            <a:ext cx="805723" cy="708059"/>
          </a:xfrm>
          <a:prstGeom prst="rect">
            <a:avLst/>
          </a:prstGeom>
        </p:spPr>
      </p:pic>
      <p:pic>
        <p:nvPicPr>
          <p:cNvPr id="51" name="Picture 5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326079" y="3469455"/>
            <a:ext cx="804536" cy="643628"/>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232675" y="3245748"/>
            <a:ext cx="804743" cy="707197"/>
          </a:xfrm>
          <a:prstGeom prst="rect">
            <a:avLst/>
          </a:prstGeom>
        </p:spPr>
      </p:pic>
      <p:pic>
        <p:nvPicPr>
          <p:cNvPr id="53" name="Picture 5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04821" y="2026498"/>
            <a:ext cx="732592" cy="643793"/>
          </a:xfrm>
          <a:prstGeom prst="rect">
            <a:avLst/>
          </a:prstGeom>
        </p:spPr>
      </p:pic>
      <p:sp>
        <p:nvSpPr>
          <p:cNvPr id="20" name="Thought Bubble: Cloud 19">
            <a:hlinkClick r:id="rId9" action="ppaction://hlinksldjump"/>
            <a:extLst>
              <a:ext uri="{FF2B5EF4-FFF2-40B4-BE49-F238E27FC236}">
                <a16:creationId xmlns:a16="http://schemas.microsoft.com/office/drawing/2014/main" id="{697D8B7A-C9CE-47C8-BB6A-DC5F9C7C226E}"/>
              </a:ext>
            </a:extLst>
          </p:cNvPr>
          <p:cNvSpPr/>
          <p:nvPr/>
        </p:nvSpPr>
        <p:spPr>
          <a:xfrm>
            <a:off x="5448908" y="4941425"/>
            <a:ext cx="2097804" cy="1024331"/>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custDataLst>
      <p:tags r:id="rId1"/>
    </p:custDataLst>
    <p:extLst>
      <p:ext uri="{BB962C8B-B14F-4D97-AF65-F5344CB8AC3E}">
        <p14:creationId xmlns:p14="http://schemas.microsoft.com/office/powerpoint/2010/main" val="3205864015"/>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3"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3"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4"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3"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5" name="Check mark.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00B05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3"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4" name="Wrong Buzzer.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FFFF0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92490C95-2F78-82A6-F917-433DD88AF477}"/>
              </a:ext>
            </a:extLst>
          </p:cNvPr>
          <p:cNvPicPr>
            <a:picLocks noChangeAspect="1"/>
          </p:cNvPicPr>
          <p:nvPr/>
        </p:nvPicPr>
        <p:blipFill>
          <a:blip r:embed="rId6"/>
          <a:stretch>
            <a:fillRect/>
          </a:stretch>
        </p:blipFill>
        <p:spPr>
          <a:xfrm>
            <a:off x="0" y="0"/>
            <a:ext cx="12192000" cy="6858000"/>
          </a:xfrm>
          <a:prstGeom prst="rect">
            <a:avLst/>
          </a:prstGeom>
        </p:spPr>
      </p:pic>
      <p:sp>
        <p:nvSpPr>
          <p:cNvPr id="4" name="Snip Diagonal Corner Rectangle 3"/>
          <p:cNvSpPr/>
          <p:nvPr/>
        </p:nvSpPr>
        <p:spPr>
          <a:xfrm>
            <a:off x="832636" y="199872"/>
            <a:ext cx="10526728" cy="1604597"/>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600" b="1" dirty="0">
                <a:solidFill>
                  <a:schemeClr val="tx1"/>
                </a:solidFill>
                <a:latin typeface="Times New Roman" panose="02020603050405020304" pitchFamily="18" charset="0"/>
                <a:cs typeface="Times New Roman" panose="02020603050405020304" pitchFamily="18" charset="0"/>
              </a:rPr>
              <a:t>Câu 5: Trong bốn câu thơ đầu bài Hoàng Hạc Lâu cặp quan hệ nào sau đây không được thể hiện?</a:t>
            </a:r>
            <a:endParaRPr lang="en-SG" sz="3600" b="1" dirty="0">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202020" y="1949346"/>
            <a:ext cx="5815004" cy="115984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r>
              <a:rPr kumimoji="0" lang="en-US" sz="36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A. </a:t>
            </a:r>
            <a:r>
              <a:rPr lang="vi-VN" sz="3600" dirty="0">
                <a:solidFill>
                  <a:schemeClr val="tx1"/>
                </a:solidFill>
                <a:latin typeface="Times New Roman" panose="02020603050405020304" pitchFamily="18" charset="0"/>
                <a:cs typeface="Times New Roman" panose="02020603050405020304" pitchFamily="18" charset="0"/>
              </a:rPr>
              <a:t>Có và không</a:t>
            </a:r>
            <a:endParaRPr lang="en-SG" sz="3600" dirty="0">
              <a:solidFill>
                <a:schemeClr val="tx1"/>
              </a:solidFill>
              <a:latin typeface="Times New Roman" panose="02020603050405020304" pitchFamily="18" charset="0"/>
              <a:cs typeface="Times New Roman" panose="02020603050405020304" pitchFamily="18" charset="0"/>
            </a:endParaRPr>
          </a:p>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0" name="Cloud 39"/>
          <p:cNvSpPr/>
          <p:nvPr/>
        </p:nvSpPr>
        <p:spPr>
          <a:xfrm>
            <a:off x="-683346" y="4902197"/>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09"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6130620" y="1953534"/>
            <a:ext cx="5859360" cy="115984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36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r>
              <a:rPr kumimoji="0" lang="en-US" sz="36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B. </a:t>
            </a:r>
            <a:r>
              <a:rPr lang="vi-VN" sz="3600" dirty="0">
                <a:solidFill>
                  <a:schemeClr val="tx1"/>
                </a:solidFill>
                <a:latin typeface="Times New Roman" panose="02020603050405020304" pitchFamily="18" charset="0"/>
                <a:cs typeface="Times New Roman" panose="02020603050405020304" pitchFamily="18" charset="0"/>
              </a:rPr>
              <a:t>Vô cùng và hữu hạn</a:t>
            </a:r>
            <a:endParaRPr lang="en-SG" sz="3600" dirty="0">
              <a:solidFill>
                <a:schemeClr val="tx1"/>
              </a:solidFill>
              <a:latin typeface="Times New Roman" panose="02020603050405020304" pitchFamily="18" charset="0"/>
              <a:cs typeface="Times New Roman" panose="02020603050405020304" pitchFamily="18" charset="0"/>
            </a:endParaRP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vi-VN" sz="36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202024" y="3544220"/>
            <a:ext cx="5815004" cy="111691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36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r>
              <a:rPr kumimoji="0" lang="en-US" sz="36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C. </a:t>
            </a:r>
            <a:r>
              <a:rPr kumimoji="0" lang="vi-VN" sz="36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rPr>
              <a:t> </a:t>
            </a:r>
            <a:r>
              <a:rPr kumimoji="0" lang="en-US" sz="36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 </a:t>
            </a:r>
            <a:r>
              <a:rPr lang="vi-VN" sz="3600" dirty="0">
                <a:solidFill>
                  <a:schemeClr val="tx1"/>
                </a:solidFill>
                <a:latin typeface="Times New Roman" panose="02020603050405020304" pitchFamily="18" charset="0"/>
                <a:cs typeface="Times New Roman" panose="02020603050405020304" pitchFamily="18" charset="0"/>
              </a:rPr>
              <a:t>Động và tĩnh</a:t>
            </a:r>
            <a:endParaRPr lang="en-SG" sz="3600" dirty="0">
              <a:solidFill>
                <a:schemeClr val="tx1"/>
              </a:solidFill>
              <a:latin typeface="Times New Roman" panose="02020603050405020304" pitchFamily="18" charset="0"/>
              <a:cs typeface="Times New Roman" panose="02020603050405020304" pitchFamily="18" charset="0"/>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6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6130620" y="3516710"/>
            <a:ext cx="5912341" cy="118089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36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a:p>
            <a:r>
              <a:rPr kumimoji="0" lang="en-US" sz="36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rPr>
              <a:t>D. </a:t>
            </a:r>
            <a:r>
              <a:rPr lang="vi-VN" sz="3600" dirty="0">
                <a:solidFill>
                  <a:schemeClr val="tx1"/>
                </a:solidFill>
                <a:latin typeface="Times New Roman" panose="02020603050405020304" pitchFamily="18" charset="0"/>
                <a:cs typeface="Times New Roman" panose="02020603050405020304" pitchFamily="18" charset="0"/>
              </a:rPr>
              <a:t>Thực và hư</a:t>
            </a:r>
            <a:endParaRPr lang="en-SG" sz="3600" dirty="0">
              <a:solidFill>
                <a:schemeClr val="tx1"/>
              </a:solidFill>
              <a:latin typeface="Times New Roman" panose="02020603050405020304" pitchFamily="18" charset="0"/>
              <a:cs typeface="Times New Roman" panose="02020603050405020304" pitchFamily="18" charset="0"/>
            </a:endParaRP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3600" b="0" i="0" u="none" strike="noStrike" kern="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pic>
        <p:nvPicPr>
          <p:cNvPr id="47" name="Picture 4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211297" y="1974821"/>
            <a:ext cx="805723" cy="708059"/>
          </a:xfrm>
          <a:prstGeom prst="rect">
            <a:avLst/>
          </a:prstGeom>
        </p:spPr>
      </p:pic>
      <p:pic>
        <p:nvPicPr>
          <p:cNvPr id="51" name="Picture 50"/>
          <p:cNvPicPr>
            <a:picLocks noChangeAspect="1"/>
          </p:cNvPicPr>
          <p:nvPr/>
        </p:nvPicPr>
        <p:blipFill rotWithShape="1">
          <a:blip r:embed="rId8" cstate="print">
            <a:duotone>
              <a:prstClr val="black"/>
              <a:schemeClr val="accent2">
                <a:tint val="45000"/>
                <a:satMod val="400000"/>
              </a:schemeClr>
            </a:duotone>
            <a:extLst>
              <a:ext uri="{28A0092B-C50C-407E-A947-70E740481C1C}">
                <a14:useLocalDpi xmlns:a14="http://schemas.microsoft.com/office/drawing/2010/main" val="0"/>
              </a:ext>
            </a:extLst>
          </a:blip>
          <a:srcRect r="3472"/>
          <a:stretch/>
        </p:blipFill>
        <p:spPr>
          <a:xfrm>
            <a:off x="5212485" y="3744565"/>
            <a:ext cx="804536" cy="704088"/>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232678" y="3756163"/>
            <a:ext cx="804743" cy="707197"/>
          </a:xfrm>
          <a:prstGeom prst="rect">
            <a:avLst/>
          </a:prstGeom>
        </p:spPr>
      </p:pic>
      <p:pic>
        <p:nvPicPr>
          <p:cNvPr id="53" name="Picture 5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10232675" y="2026498"/>
            <a:ext cx="804743" cy="643793"/>
          </a:xfrm>
          <a:prstGeom prst="rect">
            <a:avLst/>
          </a:prstGeom>
        </p:spPr>
      </p:pic>
      <p:sp>
        <p:nvSpPr>
          <p:cNvPr id="20" name="Thought Bubble: Cloud 19">
            <a:hlinkClick r:id="rId10" action="ppaction://hlinksldjump"/>
            <a:extLst>
              <a:ext uri="{FF2B5EF4-FFF2-40B4-BE49-F238E27FC236}">
                <a16:creationId xmlns:a16="http://schemas.microsoft.com/office/drawing/2014/main" id="{253192BA-372B-4383-94DD-9327CCDAE34B}"/>
              </a:ext>
            </a:extLst>
          </p:cNvPr>
          <p:cNvSpPr/>
          <p:nvPr/>
        </p:nvSpPr>
        <p:spPr>
          <a:xfrm>
            <a:off x="4541157" y="5295072"/>
            <a:ext cx="2146004" cy="1024331"/>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custDataLst>
      <p:tags r:id="rId1"/>
    </p:custDataLst>
    <p:extLst>
      <p:ext uri="{BB962C8B-B14F-4D97-AF65-F5344CB8AC3E}">
        <p14:creationId xmlns:p14="http://schemas.microsoft.com/office/powerpoint/2010/main" val="291997363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3"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4" name="Wrong Buzzer.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FFFF0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3"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5" name="Check mark.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00B05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3"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4" name="Wrong Buzzer.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FFFF0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3"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4"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FE816ED8-AC1C-DC1E-DB6E-26B0FF820386}"/>
              </a:ext>
            </a:extLst>
          </p:cNvPr>
          <p:cNvPicPr>
            <a:picLocks noChangeAspect="1"/>
          </p:cNvPicPr>
          <p:nvPr/>
        </p:nvPicPr>
        <p:blipFill>
          <a:blip r:embed="rId6"/>
          <a:stretch>
            <a:fillRect/>
          </a:stretch>
        </p:blipFill>
        <p:spPr>
          <a:xfrm>
            <a:off x="0" y="0"/>
            <a:ext cx="12192000" cy="6858000"/>
          </a:xfrm>
          <a:prstGeom prst="rect">
            <a:avLst/>
          </a:prstGeom>
        </p:spPr>
      </p:pic>
      <p:sp>
        <p:nvSpPr>
          <p:cNvPr id="4" name="Snip Diagonal Corner Rectangle 3"/>
          <p:cNvSpPr/>
          <p:nvPr/>
        </p:nvSpPr>
        <p:spPr>
          <a:xfrm>
            <a:off x="1110225" y="231751"/>
            <a:ext cx="10398761" cy="1257244"/>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600" b="1" dirty="0">
                <a:solidFill>
                  <a:schemeClr val="tx1"/>
                </a:solidFill>
                <a:latin typeface="Times New Roman" panose="02020603050405020304" pitchFamily="18" charset="0"/>
                <a:cs typeface="Times New Roman" panose="02020603050405020304" pitchFamily="18" charset="0"/>
              </a:rPr>
              <a:t>Câu 6: Vì sao khói sóng lại khiến chủ thể trữ tình cảm thấy buồn?</a:t>
            </a:r>
            <a:endParaRPr lang="en-SG" sz="3600" b="1" dirty="0">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382137" y="1772125"/>
            <a:ext cx="5634887" cy="101200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lvl="0" defTabSz="914377">
              <a:defRPr/>
            </a:pPr>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A. </a:t>
            </a:r>
            <a:r>
              <a:rPr lang="vi-VN" sz="3200" dirty="0">
                <a:solidFill>
                  <a:schemeClr val="tx1"/>
                </a:solidFill>
                <a:latin typeface="Times New Roman" panose="02020603050405020304" pitchFamily="18" charset="0"/>
                <a:cs typeface="Times New Roman" panose="02020603050405020304" pitchFamily="18" charset="0"/>
              </a:rPr>
              <a:t>Vì tác giả thấy nhớ về người thương chốn cũ của mình.</a:t>
            </a:r>
            <a:endParaRPr kumimoji="0" lang="en-US" sz="32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en-US" sz="32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2" name="Rectangle 41"/>
          <p:cNvSpPr/>
          <p:nvPr/>
        </p:nvSpPr>
        <p:spPr>
          <a:xfrm>
            <a:off x="6399161" y="1776313"/>
            <a:ext cx="4987480" cy="101200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defTabSz="914377">
              <a:defRPr/>
            </a:pPr>
            <a:endPar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defTabSz="914377">
              <a:defRPr/>
            </a:pPr>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B. </a:t>
            </a:r>
            <a:r>
              <a:rPr lang="vi-VN" sz="3200" dirty="0">
                <a:solidFill>
                  <a:schemeClr val="tx1"/>
                </a:solidFill>
                <a:latin typeface="Times New Roman" panose="02020603050405020304" pitchFamily="18" charset="0"/>
                <a:cs typeface="Times New Roman" panose="02020603050405020304" pitchFamily="18" charset="0"/>
              </a:rPr>
              <a:t>Vì tác giả thấy lưu luyến quá khứ một thời vàng son.</a:t>
            </a:r>
            <a:endParaRPr lang="en-SG" sz="3200" dirty="0">
              <a:solidFill>
                <a:schemeClr val="tx1"/>
              </a:solidFill>
              <a:latin typeface="Times New Roman" panose="02020603050405020304" pitchFamily="18" charset="0"/>
              <a:cs typeface="Times New Roman" panose="02020603050405020304" pitchFamily="18" charset="0"/>
            </a:endParaRPr>
          </a:p>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3" name="Rectangle 42"/>
          <p:cNvSpPr/>
          <p:nvPr/>
        </p:nvSpPr>
        <p:spPr>
          <a:xfrm>
            <a:off x="426498" y="3129490"/>
            <a:ext cx="5634887" cy="1566677"/>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defTabSz="1219170">
              <a:buClr>
                <a:srgbClr val="000000"/>
              </a:buClr>
              <a:defRPr/>
            </a:pPr>
            <a:endPar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defTabSz="1219170">
              <a:buClr>
                <a:srgbClr val="000000"/>
              </a:buClr>
              <a:defRPr/>
            </a:pPr>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C. </a:t>
            </a:r>
            <a:r>
              <a:rPr lang="vi-VN" sz="3200" dirty="0">
                <a:solidFill>
                  <a:schemeClr val="tx1"/>
                </a:solidFill>
                <a:latin typeface="Times New Roman" panose="02020603050405020304" pitchFamily="18" charset="0"/>
                <a:cs typeface="Times New Roman" panose="02020603050405020304" pitchFamily="18" charset="0"/>
              </a:rPr>
              <a:t>Vì tác giả cảm thấy buồn khi đứng trước cảnh sông nước trong buổi chiều tà.</a:t>
            </a:r>
            <a:endParaRPr lang="en-SG" sz="3200" dirty="0">
              <a:solidFill>
                <a:schemeClr val="tx1"/>
              </a:solidFill>
              <a:latin typeface="Times New Roman" panose="02020603050405020304" pitchFamily="18" charset="0"/>
              <a:cs typeface="Times New Roman" panose="02020603050405020304" pitchFamily="18" charset="0"/>
            </a:endParaRPr>
          </a:p>
          <a:p>
            <a:pPr marL="0" marR="0" lvl="0" indent="0" algn="l" defTabSz="1219170" rtl="0" eaLnBrk="1" fontAlgn="auto" latinLnBrk="0" hangingPunct="1">
              <a:lnSpc>
                <a:spcPct val="100000"/>
              </a:lnSpc>
              <a:spcBef>
                <a:spcPts val="0"/>
              </a:spcBef>
              <a:spcAft>
                <a:spcPts val="0"/>
              </a:spcAft>
              <a:buClr>
                <a:srgbClr val="000000"/>
              </a:buClr>
              <a:buSzTx/>
              <a:buFontTx/>
              <a:buNone/>
              <a:tabLst/>
              <a:defRPr/>
            </a:pPr>
            <a:endParaRPr kumimoji="0" lang="en-US" sz="3200" b="0" i="0" u="none" strike="noStrike" kern="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4" name="Rectangle 43"/>
          <p:cNvSpPr/>
          <p:nvPr/>
        </p:nvSpPr>
        <p:spPr>
          <a:xfrm>
            <a:off x="6399161" y="3129491"/>
            <a:ext cx="4987480" cy="164920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1219110" rtl="0" eaLnBrk="1" fontAlgn="auto" latinLnBrk="0" hangingPunct="1">
              <a:lnSpc>
                <a:spcPct val="100000"/>
              </a:lnSpc>
              <a:spcBef>
                <a:spcPts val="0"/>
              </a:spcBef>
              <a:spcAft>
                <a:spcPts val="0"/>
              </a:spcAft>
              <a:buClr>
                <a:srgbClr val="000000"/>
              </a:buClr>
              <a:buSzTx/>
              <a:buFontTx/>
              <a:buNone/>
              <a:tabLst/>
              <a:defRPr/>
            </a:pPr>
            <a:endPar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D</a:t>
            </a:r>
            <a:r>
              <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a:t>
            </a:r>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 </a:t>
            </a:r>
            <a:r>
              <a:rPr lang="vi-VN" sz="3200" dirty="0">
                <a:solidFill>
                  <a:schemeClr val="tx1"/>
                </a:solidFill>
                <a:latin typeface="Times New Roman" panose="02020603050405020304" pitchFamily="18" charset="0"/>
                <a:cs typeface="Times New Roman" panose="02020603050405020304" pitchFamily="18" charset="0"/>
              </a:rPr>
              <a:t>Vì tác giả thấy nhớ quê hương của mình.</a:t>
            </a:r>
            <a:endParaRPr lang="en-SG" sz="3200" dirty="0">
              <a:solidFill>
                <a:schemeClr val="tx1"/>
              </a:solidFill>
              <a:latin typeface="Times New Roman" panose="02020603050405020304" pitchFamily="18" charset="0"/>
              <a:cs typeface="Times New Roman" panose="02020603050405020304" pitchFamily="18" charset="0"/>
            </a:endParaRPr>
          </a:p>
          <a:p>
            <a:pPr marL="0" marR="0" lvl="0" indent="0" algn="l" defTabSz="1219110" rtl="0" eaLnBrk="1" fontAlgn="auto" latinLnBrk="0" hangingPunct="1">
              <a:lnSpc>
                <a:spcPct val="100000"/>
              </a:lnSpc>
              <a:spcBef>
                <a:spcPts val="0"/>
              </a:spcBef>
              <a:spcAft>
                <a:spcPts val="0"/>
              </a:spcAft>
              <a:buClr>
                <a:srgbClr val="000000"/>
              </a:buClr>
              <a:buSzTx/>
              <a:buFontTx/>
              <a:buNone/>
              <a:tabLst/>
              <a:defRPr/>
            </a:pPr>
            <a:endPar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pic>
        <p:nvPicPr>
          <p:cNvPr id="47" name="Picture 4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873409" y="2076074"/>
            <a:ext cx="805723" cy="708059"/>
          </a:xfrm>
          <a:prstGeom prst="rect">
            <a:avLst/>
          </a:prstGeom>
        </p:spPr>
      </p:pic>
      <p:pic>
        <p:nvPicPr>
          <p:cNvPr id="51" name="Picture 5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276271" y="3271815"/>
            <a:ext cx="732404" cy="643628"/>
          </a:xfrm>
          <a:prstGeom prst="rect">
            <a:avLst/>
          </a:prstGeom>
        </p:spPr>
      </p:pic>
      <p:pic>
        <p:nvPicPr>
          <p:cNvPr id="49" name="Picture 4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0191415" y="3281708"/>
            <a:ext cx="804743" cy="643793"/>
          </a:xfrm>
          <a:prstGeom prst="rect">
            <a:avLst/>
          </a:prstGeom>
        </p:spPr>
      </p:pic>
      <p:pic>
        <p:nvPicPr>
          <p:cNvPr id="53" name="Picture 5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385503" y="1849276"/>
            <a:ext cx="732592" cy="643793"/>
          </a:xfrm>
          <a:prstGeom prst="rect">
            <a:avLst/>
          </a:prstGeom>
        </p:spPr>
      </p:pic>
      <p:sp>
        <p:nvSpPr>
          <p:cNvPr id="20" name="Thought Bubble: Cloud 19">
            <a:hlinkClick r:id="rId9" action="ppaction://hlinksldjump"/>
            <a:extLst>
              <a:ext uri="{FF2B5EF4-FFF2-40B4-BE49-F238E27FC236}">
                <a16:creationId xmlns:a16="http://schemas.microsoft.com/office/drawing/2014/main" id="{6920A84C-6241-4CF8-8ED8-A4A8E1685502}"/>
              </a:ext>
            </a:extLst>
          </p:cNvPr>
          <p:cNvSpPr/>
          <p:nvPr/>
        </p:nvSpPr>
        <p:spPr>
          <a:xfrm>
            <a:off x="5211297" y="5223654"/>
            <a:ext cx="1905000" cy="1024331"/>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custDataLst>
      <p:tags r:id="rId1"/>
    </p:custDataLst>
    <p:extLst>
      <p:ext uri="{BB962C8B-B14F-4D97-AF65-F5344CB8AC3E}">
        <p14:creationId xmlns:p14="http://schemas.microsoft.com/office/powerpoint/2010/main" val="126764677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3"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3"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4"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3"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3"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5" name="Check mark.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00B05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122D4A9E-3A1E-1579-9D6C-FB205DCCB6B8}"/>
              </a:ext>
            </a:extLst>
          </p:cNvPr>
          <p:cNvPicPr>
            <a:picLocks noChangeAspect="1"/>
          </p:cNvPicPr>
          <p:nvPr/>
        </p:nvPicPr>
        <p:blipFill>
          <a:blip r:embed="rId6"/>
          <a:stretch>
            <a:fillRect/>
          </a:stretch>
        </p:blipFill>
        <p:spPr>
          <a:xfrm>
            <a:off x="0" y="0"/>
            <a:ext cx="12192000" cy="6858000"/>
          </a:xfrm>
          <a:prstGeom prst="rect">
            <a:avLst/>
          </a:prstGeom>
        </p:spPr>
      </p:pic>
      <p:sp>
        <p:nvSpPr>
          <p:cNvPr id="4" name="Snip Diagonal Corner Rectangle 3"/>
          <p:cNvSpPr/>
          <p:nvPr/>
        </p:nvSpPr>
        <p:spPr>
          <a:xfrm>
            <a:off x="846161" y="231751"/>
            <a:ext cx="10662825" cy="1257244"/>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b="1" dirty="0">
                <a:solidFill>
                  <a:schemeClr val="tx1"/>
                </a:solidFill>
                <a:latin typeface="Times New Roman" panose="02020603050405020304" pitchFamily="18" charset="0"/>
                <a:cs typeface="Times New Roman" panose="02020603050405020304" pitchFamily="18" charset="0"/>
              </a:rPr>
              <a:t>Câu 7: Hình ảnh thiên nhiên trong trẻo, tươi sáng trong hai câu thơ 5-6 trong bài Hoàng Hạc Lâu thể hiện điều gì?</a:t>
            </a:r>
            <a:endParaRPr lang="en-SG" sz="3200" b="1" dirty="0">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203212" y="1719075"/>
            <a:ext cx="5791736" cy="143345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1219110" rtl="0" eaLnBrk="1" fontAlgn="auto" latinLnBrk="0" hangingPunct="1">
              <a:lnSpc>
                <a:spcPct val="100000"/>
              </a:lnSpc>
              <a:spcBef>
                <a:spcPts val="0"/>
              </a:spcBef>
              <a:spcAft>
                <a:spcPts val="0"/>
              </a:spcAft>
              <a:buClr>
                <a:srgbClr val="000000"/>
              </a:buClr>
              <a:buSzTx/>
              <a:buFontTx/>
              <a:buNone/>
              <a:tabLst/>
              <a:defRPr/>
            </a:pPr>
            <a:endPar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A. </a:t>
            </a:r>
            <a:r>
              <a:rPr lang="vi-VN" sz="3200" dirty="0">
                <a:solidFill>
                  <a:schemeClr val="tx1"/>
                </a:solidFill>
                <a:latin typeface="Times New Roman" panose="02020603050405020304" pitchFamily="18" charset="0"/>
                <a:cs typeface="Times New Roman" panose="02020603050405020304" pitchFamily="18" charset="0"/>
              </a:rPr>
              <a:t>Làm tôn thêm vẻ đẹp thần tiên của lầu Hoàng Hạc.</a:t>
            </a:r>
            <a:endParaRPr lang="en-SG" sz="3200" dirty="0">
              <a:solidFill>
                <a:schemeClr val="tx1"/>
              </a:solidFill>
              <a:latin typeface="Times New Roman" panose="02020603050405020304" pitchFamily="18" charset="0"/>
              <a:cs typeface="Times New Roman" panose="02020603050405020304" pitchFamily="18" charset="0"/>
            </a:endParaRPr>
          </a:p>
          <a:p>
            <a:pPr marL="0" marR="0" lvl="0" indent="0" algn="l" defTabSz="1219110" rtl="0" eaLnBrk="1" fontAlgn="auto" latinLnBrk="0" hangingPunct="1">
              <a:lnSpc>
                <a:spcPct val="100000"/>
              </a:lnSpc>
              <a:spcBef>
                <a:spcPts val="0"/>
              </a:spcBef>
              <a:spcAft>
                <a:spcPts val="0"/>
              </a:spcAft>
              <a:buClr>
                <a:srgbClr val="000000"/>
              </a:buClr>
              <a:buSzTx/>
              <a:buFontTx/>
              <a:buNone/>
              <a:tabLst/>
              <a:defRPr/>
            </a:pPr>
            <a:endPar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2" name="Rectangle 41"/>
          <p:cNvSpPr/>
          <p:nvPr/>
        </p:nvSpPr>
        <p:spPr>
          <a:xfrm>
            <a:off x="6265709" y="1719075"/>
            <a:ext cx="5535011" cy="143345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defTabSz="1219170">
              <a:buClr>
                <a:srgbClr val="000000"/>
              </a:buClr>
              <a:defRPr/>
            </a:pPr>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B. </a:t>
            </a:r>
            <a:r>
              <a:rPr lang="vi-VN" sz="3200" dirty="0">
                <a:solidFill>
                  <a:schemeClr val="tx1"/>
                </a:solidFill>
                <a:latin typeface="Times New Roman" panose="02020603050405020304" pitchFamily="18" charset="0"/>
                <a:cs typeface="Times New Roman" panose="02020603050405020304" pitchFamily="18" charset="0"/>
              </a:rPr>
              <a:t>Thể hiện niềm say đắm của tâm hồn nhà thơ trước cảnh sắc kì thú của thiên nhiên</a:t>
            </a:r>
            <a:endPar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3" name="Rectangle 42"/>
          <p:cNvSpPr/>
          <p:nvPr/>
        </p:nvSpPr>
        <p:spPr>
          <a:xfrm>
            <a:off x="241779" y="3327176"/>
            <a:ext cx="5791736" cy="143345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C. </a:t>
            </a:r>
            <a:r>
              <a:rPr lang="vi-VN" sz="3200" dirty="0">
                <a:solidFill>
                  <a:schemeClr val="tx1"/>
                </a:solidFill>
                <a:latin typeface="Times New Roman" panose="02020603050405020304" pitchFamily="18" charset="0"/>
                <a:cs typeface="Times New Roman" panose="02020603050405020304" pitchFamily="18" charset="0"/>
              </a:rPr>
              <a:t>Tạo nên hình ảnh đối lập với tâm trạng của con người.</a:t>
            </a:r>
            <a:endParaRPr lang="en-SG" sz="3200" dirty="0">
              <a:solidFill>
                <a:schemeClr val="tx1"/>
              </a:solidFill>
              <a:latin typeface="Times New Roman" panose="02020603050405020304" pitchFamily="18" charset="0"/>
              <a:cs typeface="Times New Roman" panose="02020603050405020304" pitchFamily="18" charset="0"/>
            </a:endParaRPr>
          </a:p>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sp>
        <p:nvSpPr>
          <p:cNvPr id="44" name="Rectangle 43"/>
          <p:cNvSpPr/>
          <p:nvPr/>
        </p:nvSpPr>
        <p:spPr>
          <a:xfrm>
            <a:off x="6275293" y="3327176"/>
            <a:ext cx="5535011" cy="1433454"/>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lvl="0">
              <a:defRPr/>
            </a:pPr>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D</a:t>
            </a:r>
            <a:r>
              <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a:t>
            </a:r>
            <a:r>
              <a:rPr kumimoji="0" lang="en-US"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rPr>
              <a:t> </a:t>
            </a:r>
            <a:r>
              <a:rPr lang="vi-VN" sz="3200" dirty="0">
                <a:solidFill>
                  <a:schemeClr val="tx1"/>
                </a:solidFill>
                <a:latin typeface="Times New Roman" panose="02020603050405020304" pitchFamily="18" charset="0"/>
                <a:cs typeface="Times New Roman" panose="02020603050405020304" pitchFamily="18" charset="0"/>
              </a:rPr>
              <a:t>Như một lời khẳng định: “Cái đẹp của quá khứ vẫn luôn hiện hữu và là mãi mãi”.</a:t>
            </a:r>
            <a:endParaRPr kumimoji="0" lang="vi-VN" sz="32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p:txBody>
      </p:sp>
      <p:pic>
        <p:nvPicPr>
          <p:cNvPr id="47" name="Picture 4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189225" y="1970164"/>
            <a:ext cx="805723" cy="708059"/>
          </a:xfrm>
          <a:prstGeom prst="rect">
            <a:avLst/>
          </a:prstGeom>
        </p:spPr>
      </p:pic>
      <p:pic>
        <p:nvPicPr>
          <p:cNvPr id="51" name="Picture 50"/>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284615" y="3205225"/>
            <a:ext cx="732404" cy="643628"/>
          </a:xfrm>
          <a:prstGeom prst="rect">
            <a:avLst/>
          </a:prstGeom>
        </p:spPr>
      </p:pic>
      <p:pic>
        <p:nvPicPr>
          <p:cNvPr id="49" name="Picture 48"/>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11005561" y="3227355"/>
            <a:ext cx="804743" cy="643793"/>
          </a:xfrm>
          <a:prstGeom prst="rect">
            <a:avLst/>
          </a:prstGeom>
        </p:spPr>
      </p:pic>
      <p:pic>
        <p:nvPicPr>
          <p:cNvPr id="53" name="Picture 5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965988" y="2060257"/>
            <a:ext cx="732592" cy="643793"/>
          </a:xfrm>
          <a:prstGeom prst="rect">
            <a:avLst/>
          </a:prstGeom>
        </p:spPr>
      </p:pic>
      <p:sp>
        <p:nvSpPr>
          <p:cNvPr id="16" name="Thought Bubble: Cloud 15">
            <a:hlinkClick r:id="rId9" action="ppaction://hlinksldjump"/>
            <a:extLst>
              <a:ext uri="{FF2B5EF4-FFF2-40B4-BE49-F238E27FC236}">
                <a16:creationId xmlns:a16="http://schemas.microsoft.com/office/drawing/2014/main" id="{44739E9D-BCD1-49B0-BE95-9978AD6E5626}"/>
              </a:ext>
            </a:extLst>
          </p:cNvPr>
          <p:cNvSpPr/>
          <p:nvPr/>
        </p:nvSpPr>
        <p:spPr>
          <a:xfrm>
            <a:off x="5650817" y="5292961"/>
            <a:ext cx="1749056" cy="1024331"/>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custDataLst>
      <p:tags r:id="rId1"/>
    </p:custDataLst>
    <p:extLst>
      <p:ext uri="{BB962C8B-B14F-4D97-AF65-F5344CB8AC3E}">
        <p14:creationId xmlns:p14="http://schemas.microsoft.com/office/powerpoint/2010/main" val="4093936693"/>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0" restart="whenNotActive" fill="hold" evtFilter="cancelBubble" nodeType="interactiveSeq">
                <p:stCondLst>
                  <p:cond evt="onClick" delay="0">
                    <p:tgtEl>
                      <p:spTgt spid="26"/>
                    </p:tgtEl>
                  </p:cond>
                </p:stCondLst>
                <p:endSync evt="end" delay="0">
                  <p:rtn val="all"/>
                </p:endSync>
                <p:childTnLst>
                  <p:par>
                    <p:cTn id="31" fill="hold">
                      <p:stCondLst>
                        <p:cond delay="0"/>
                      </p:stCondLst>
                      <p:childTnLst>
                        <p:par>
                          <p:cTn id="32" fill="hold">
                            <p:stCondLst>
                              <p:cond delay="0"/>
                            </p:stCondLst>
                            <p:childTnLst>
                              <p:par>
                                <p:cTn id="33" presetID="1" presetClass="emph" presetSubtype="2" fill="hold" nodeType="clickEffect">
                                  <p:stCondLst>
                                    <p:cond delay="0"/>
                                  </p:stCondLst>
                                  <p:childTnLst>
                                    <p:animClr clrSpc="rgb" dir="cw">
                                      <p:cBhvr>
                                        <p:cTn id="34" dur="250" fill="hold"/>
                                        <p:tgtEl>
                                          <p:spTgt spid="26"/>
                                        </p:tgtEl>
                                        <p:attrNameLst>
                                          <p:attrName>fillcolor</p:attrName>
                                        </p:attrNameLst>
                                      </p:cBhvr>
                                      <p:to>
                                        <a:srgbClr val="FFF2CC"/>
                                      </p:to>
                                    </p:animClr>
                                    <p:set>
                                      <p:cBhvr>
                                        <p:cTn id="35" dur="250" fill="hold"/>
                                        <p:tgtEl>
                                          <p:spTgt spid="26"/>
                                        </p:tgtEl>
                                        <p:attrNameLst>
                                          <p:attrName>fill.type</p:attrName>
                                        </p:attrNameLst>
                                      </p:cBhvr>
                                      <p:to>
                                        <p:strVal val="solid"/>
                                      </p:to>
                                    </p:set>
                                    <p:set>
                                      <p:cBhvr>
                                        <p:cTn id="36" dur="250" fill="hold"/>
                                        <p:tgtEl>
                                          <p:spTgt spid="26"/>
                                        </p:tgtEl>
                                        <p:attrNameLst>
                                          <p:attrName>fill.on</p:attrName>
                                        </p:attrNameLst>
                                      </p:cBhvr>
                                      <p:to>
                                        <p:strVal val="true"/>
                                      </p:to>
                                    </p:set>
                                  </p:childTnLst>
                                  <p:subTnLst>
                                    <p:audio>
                                      <p:cMediaNode>
                                        <p:cTn display="0" masterRel="sameClick">
                                          <p:stCondLst>
                                            <p:cond evt="begin" delay="0">
                                              <p:tn val="33"/>
                                            </p:cond>
                                          </p:stCondLst>
                                          <p:endCondLst>
                                            <p:cond evt="onStopAudio" delay="0">
                                              <p:tgtEl>
                                                <p:sldTgt/>
                                              </p:tgtEl>
                                            </p:cond>
                                          </p:endCondLst>
                                        </p:cTn>
                                        <p:tgtEl>
                                          <p:sndTgt r:embed="rId3" name="click.wav"/>
                                        </p:tgtEl>
                                      </p:cMediaNode>
                                    </p:audio>
                                  </p:subTnLst>
                                </p:cTn>
                              </p:par>
                              <p:par>
                                <p:cTn id="37" presetID="23" presetClass="entr" presetSubtype="32" fill="hold" nodeType="withEffect">
                                  <p:stCondLst>
                                    <p:cond delay="1000"/>
                                  </p:stCondLst>
                                  <p:childTnLst>
                                    <p:set>
                                      <p:cBhvr>
                                        <p:cTn id="38" dur="1" fill="hold">
                                          <p:stCondLst>
                                            <p:cond delay="0"/>
                                          </p:stCondLst>
                                        </p:cTn>
                                        <p:tgtEl>
                                          <p:spTgt spid="47"/>
                                        </p:tgtEl>
                                        <p:attrNameLst>
                                          <p:attrName>style.visibility</p:attrName>
                                        </p:attrNameLst>
                                      </p:cBhvr>
                                      <p:to>
                                        <p:strVal val="visible"/>
                                      </p:to>
                                    </p:set>
                                    <p:anim calcmode="lin" valueType="num">
                                      <p:cBhvr>
                                        <p:cTn id="39" dur="250" fill="hold"/>
                                        <p:tgtEl>
                                          <p:spTgt spid="47"/>
                                        </p:tgtEl>
                                        <p:attrNameLst>
                                          <p:attrName>ppt_w</p:attrName>
                                        </p:attrNameLst>
                                      </p:cBhvr>
                                      <p:tavLst>
                                        <p:tav tm="0">
                                          <p:val>
                                            <p:strVal val="4*#ppt_w"/>
                                          </p:val>
                                        </p:tav>
                                        <p:tav tm="100000">
                                          <p:val>
                                            <p:strVal val="#ppt_w"/>
                                          </p:val>
                                        </p:tav>
                                      </p:tavLst>
                                    </p:anim>
                                    <p:anim calcmode="lin" valueType="num">
                                      <p:cBhvr>
                                        <p:cTn id="40"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37"/>
                                            </p:cond>
                                          </p:stCondLst>
                                          <p:endCondLst>
                                            <p:cond evt="onStopAudio" delay="0">
                                              <p:tgtEl>
                                                <p:sldTgt/>
                                              </p:tgtEl>
                                            </p:cond>
                                          </p:endCondLst>
                                        </p:cTn>
                                        <p:tgtEl>
                                          <p:sndTgt r:embed="rId4" name="Wrong Buzzer.wav"/>
                                        </p:tgtEl>
                                      </p:cMediaNode>
                                    </p:audio>
                                  </p:subTnLst>
                                </p:cTn>
                              </p:par>
                              <p:par>
                                <p:cTn id="41" presetID="1" presetClass="emph" presetSubtype="2" fill="hold" nodeType="withEffect">
                                  <p:stCondLst>
                                    <p:cond delay="1000"/>
                                  </p:stCondLst>
                                  <p:childTnLst>
                                    <p:animClr clrSpc="rgb" dir="cw">
                                      <p:cBhvr>
                                        <p:cTn id="42" dur="250" fill="hold"/>
                                        <p:tgtEl>
                                          <p:spTgt spid="26"/>
                                        </p:tgtEl>
                                        <p:attrNameLst>
                                          <p:attrName>fillcolor</p:attrName>
                                        </p:attrNameLst>
                                      </p:cBhvr>
                                      <p:to>
                                        <a:srgbClr val="FFFF00"/>
                                      </p:to>
                                    </p:animClr>
                                    <p:set>
                                      <p:cBhvr>
                                        <p:cTn id="43" dur="250" fill="hold"/>
                                        <p:tgtEl>
                                          <p:spTgt spid="26"/>
                                        </p:tgtEl>
                                        <p:attrNameLst>
                                          <p:attrName>fill.type</p:attrName>
                                        </p:attrNameLst>
                                      </p:cBhvr>
                                      <p:to>
                                        <p:strVal val="solid"/>
                                      </p:to>
                                    </p:set>
                                    <p:set>
                                      <p:cBhvr>
                                        <p:cTn id="44"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5" restart="whenNotActive" fill="hold" evtFilter="cancelBubble" nodeType="interactiveSeq">
                <p:stCondLst>
                  <p:cond evt="onClick" delay="0">
                    <p:tgtEl>
                      <p:spTgt spid="42"/>
                    </p:tgtEl>
                  </p:cond>
                </p:stCondLst>
                <p:endSync evt="end" delay="0">
                  <p:rtn val="all"/>
                </p:endSync>
                <p:childTnLst>
                  <p:par>
                    <p:cTn id="46" fill="hold">
                      <p:stCondLst>
                        <p:cond delay="0"/>
                      </p:stCondLst>
                      <p:childTnLst>
                        <p:par>
                          <p:cTn id="47" fill="hold">
                            <p:stCondLst>
                              <p:cond delay="0"/>
                            </p:stCondLst>
                            <p:childTnLst>
                              <p:par>
                                <p:cTn id="48" presetID="1" presetClass="emph" presetSubtype="2" fill="hold" nodeType="clickEffect">
                                  <p:stCondLst>
                                    <p:cond delay="0"/>
                                  </p:stCondLst>
                                  <p:childTnLst>
                                    <p:animClr clrSpc="rgb" dir="cw">
                                      <p:cBhvr>
                                        <p:cTn id="49" dur="250" fill="hold"/>
                                        <p:tgtEl>
                                          <p:spTgt spid="42"/>
                                        </p:tgtEl>
                                        <p:attrNameLst>
                                          <p:attrName>fillcolor</p:attrName>
                                        </p:attrNameLst>
                                      </p:cBhvr>
                                      <p:to>
                                        <a:srgbClr val="FFF2CC"/>
                                      </p:to>
                                    </p:animClr>
                                    <p:set>
                                      <p:cBhvr>
                                        <p:cTn id="50" dur="250" fill="hold"/>
                                        <p:tgtEl>
                                          <p:spTgt spid="42"/>
                                        </p:tgtEl>
                                        <p:attrNameLst>
                                          <p:attrName>fill.type</p:attrName>
                                        </p:attrNameLst>
                                      </p:cBhvr>
                                      <p:to>
                                        <p:strVal val="solid"/>
                                      </p:to>
                                    </p:set>
                                    <p:set>
                                      <p:cBhvr>
                                        <p:cTn id="51" dur="250" fill="hold"/>
                                        <p:tgtEl>
                                          <p:spTgt spid="42"/>
                                        </p:tgtEl>
                                        <p:attrNameLst>
                                          <p:attrName>fill.on</p:attrName>
                                        </p:attrNameLst>
                                      </p:cBhvr>
                                      <p:to>
                                        <p:strVal val="true"/>
                                      </p:to>
                                    </p:set>
                                  </p:childTnLst>
                                  <p:subTnLst>
                                    <p:audio>
                                      <p:cMediaNode>
                                        <p:cTn display="0" masterRel="sameClick">
                                          <p:stCondLst>
                                            <p:cond evt="begin" delay="0">
                                              <p:tn val="48"/>
                                            </p:cond>
                                          </p:stCondLst>
                                          <p:endCondLst>
                                            <p:cond evt="onStopAudio" delay="0">
                                              <p:tgtEl>
                                                <p:sldTgt/>
                                              </p:tgtEl>
                                            </p:cond>
                                          </p:endCondLst>
                                        </p:cTn>
                                        <p:tgtEl>
                                          <p:sndTgt r:embed="rId3" name="click.wav"/>
                                        </p:tgtEl>
                                      </p:cMediaNode>
                                    </p:audio>
                                  </p:subTnLst>
                                </p:cTn>
                              </p:par>
                              <p:par>
                                <p:cTn id="52" presetID="23" presetClass="entr" presetSubtype="32" fill="hold" nodeType="withEffect">
                                  <p:stCondLst>
                                    <p:cond delay="1000"/>
                                  </p:stCondLst>
                                  <p:childTnLst>
                                    <p:set>
                                      <p:cBhvr>
                                        <p:cTn id="53" dur="1" fill="hold">
                                          <p:stCondLst>
                                            <p:cond delay="0"/>
                                          </p:stCondLst>
                                        </p:cTn>
                                        <p:tgtEl>
                                          <p:spTgt spid="53"/>
                                        </p:tgtEl>
                                        <p:attrNameLst>
                                          <p:attrName>style.visibility</p:attrName>
                                        </p:attrNameLst>
                                      </p:cBhvr>
                                      <p:to>
                                        <p:strVal val="visible"/>
                                      </p:to>
                                    </p:set>
                                    <p:anim calcmode="lin" valueType="num">
                                      <p:cBhvr>
                                        <p:cTn id="54" dur="250" fill="hold"/>
                                        <p:tgtEl>
                                          <p:spTgt spid="53"/>
                                        </p:tgtEl>
                                        <p:attrNameLst>
                                          <p:attrName>ppt_w</p:attrName>
                                        </p:attrNameLst>
                                      </p:cBhvr>
                                      <p:tavLst>
                                        <p:tav tm="0">
                                          <p:val>
                                            <p:strVal val="4*#ppt_w"/>
                                          </p:val>
                                        </p:tav>
                                        <p:tav tm="100000">
                                          <p:val>
                                            <p:strVal val="#ppt_w"/>
                                          </p:val>
                                        </p:tav>
                                      </p:tavLst>
                                    </p:anim>
                                    <p:anim calcmode="lin" valueType="num">
                                      <p:cBhvr>
                                        <p:cTn id="55"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2"/>
                                            </p:cond>
                                          </p:stCondLst>
                                          <p:endCondLst>
                                            <p:cond evt="onStopAudio" delay="0">
                                              <p:tgtEl>
                                                <p:sldTgt/>
                                              </p:tgtEl>
                                            </p:cond>
                                          </p:endCondLst>
                                        </p:cTn>
                                        <p:tgtEl>
                                          <p:sndTgt r:embed="rId4" name="Wrong Buzzer.wav"/>
                                        </p:tgtEl>
                                      </p:cMediaNode>
                                    </p:audio>
                                  </p:subTnLst>
                                </p:cTn>
                              </p:par>
                              <p:par>
                                <p:cTn id="56" presetID="1" presetClass="emph" presetSubtype="2" fill="hold" nodeType="withEffect">
                                  <p:stCondLst>
                                    <p:cond delay="1000"/>
                                  </p:stCondLst>
                                  <p:childTnLst>
                                    <p:animClr clrSpc="rgb" dir="cw">
                                      <p:cBhvr>
                                        <p:cTn id="57" dur="250" fill="hold"/>
                                        <p:tgtEl>
                                          <p:spTgt spid="42"/>
                                        </p:tgtEl>
                                        <p:attrNameLst>
                                          <p:attrName>fillcolor</p:attrName>
                                        </p:attrNameLst>
                                      </p:cBhvr>
                                      <p:to>
                                        <a:srgbClr val="FFFF00"/>
                                      </p:to>
                                    </p:animClr>
                                    <p:set>
                                      <p:cBhvr>
                                        <p:cTn id="58" dur="250" fill="hold"/>
                                        <p:tgtEl>
                                          <p:spTgt spid="42"/>
                                        </p:tgtEl>
                                        <p:attrNameLst>
                                          <p:attrName>fill.type</p:attrName>
                                        </p:attrNameLst>
                                      </p:cBhvr>
                                      <p:to>
                                        <p:strVal val="solid"/>
                                      </p:to>
                                    </p:set>
                                    <p:set>
                                      <p:cBhvr>
                                        <p:cTn id="59"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0" restart="whenNotActive" fill="hold" evtFilter="cancelBubble" nodeType="interactiveSeq">
                <p:stCondLst>
                  <p:cond evt="onClick" delay="0">
                    <p:tgtEl>
                      <p:spTgt spid="43"/>
                    </p:tgtEl>
                  </p:cond>
                </p:stCondLst>
                <p:endSync evt="end" delay="0">
                  <p:rtn val="all"/>
                </p:endSync>
                <p:childTnLst>
                  <p:par>
                    <p:cTn id="61" fill="hold">
                      <p:stCondLst>
                        <p:cond delay="0"/>
                      </p:stCondLst>
                      <p:childTnLst>
                        <p:par>
                          <p:cTn id="62" fill="hold">
                            <p:stCondLst>
                              <p:cond delay="0"/>
                            </p:stCondLst>
                            <p:childTnLst>
                              <p:par>
                                <p:cTn id="63" presetID="1" presetClass="emph" presetSubtype="2" fill="hold" nodeType="clickEffect">
                                  <p:stCondLst>
                                    <p:cond delay="0"/>
                                  </p:stCondLst>
                                  <p:childTnLst>
                                    <p:animClr clrSpc="rgb" dir="cw">
                                      <p:cBhvr>
                                        <p:cTn id="64" dur="250" fill="hold"/>
                                        <p:tgtEl>
                                          <p:spTgt spid="43"/>
                                        </p:tgtEl>
                                        <p:attrNameLst>
                                          <p:attrName>fillcolor</p:attrName>
                                        </p:attrNameLst>
                                      </p:cBhvr>
                                      <p:to>
                                        <a:srgbClr val="FFF2CC"/>
                                      </p:to>
                                    </p:animClr>
                                    <p:set>
                                      <p:cBhvr>
                                        <p:cTn id="65" dur="250" fill="hold"/>
                                        <p:tgtEl>
                                          <p:spTgt spid="43"/>
                                        </p:tgtEl>
                                        <p:attrNameLst>
                                          <p:attrName>fill.type</p:attrName>
                                        </p:attrNameLst>
                                      </p:cBhvr>
                                      <p:to>
                                        <p:strVal val="solid"/>
                                      </p:to>
                                    </p:set>
                                    <p:set>
                                      <p:cBhvr>
                                        <p:cTn id="66" dur="250" fill="hold"/>
                                        <p:tgtEl>
                                          <p:spTgt spid="43"/>
                                        </p:tgtEl>
                                        <p:attrNameLst>
                                          <p:attrName>fill.on</p:attrName>
                                        </p:attrNameLst>
                                      </p:cBhvr>
                                      <p:to>
                                        <p:strVal val="true"/>
                                      </p:to>
                                    </p:set>
                                  </p:childTnLst>
                                  <p:subTnLst>
                                    <p:audio>
                                      <p:cMediaNode>
                                        <p:cTn display="0" masterRel="sameClick">
                                          <p:stCondLst>
                                            <p:cond evt="begin" delay="0">
                                              <p:tn val="63"/>
                                            </p:cond>
                                          </p:stCondLst>
                                          <p:endCondLst>
                                            <p:cond evt="onStopAudio" delay="0">
                                              <p:tgtEl>
                                                <p:sldTgt/>
                                              </p:tgtEl>
                                            </p:cond>
                                          </p:endCondLst>
                                        </p:cTn>
                                        <p:tgtEl>
                                          <p:sndTgt r:embed="rId3" name="click.wav"/>
                                        </p:tgtEl>
                                      </p:cMediaNode>
                                    </p:audio>
                                  </p:subTnLst>
                                </p:cTn>
                              </p:par>
                              <p:par>
                                <p:cTn id="67" presetID="23" presetClass="entr" presetSubtype="32" fill="hold" nodeType="withEffect">
                                  <p:stCondLst>
                                    <p:cond delay="1000"/>
                                  </p:stCondLst>
                                  <p:childTnLst>
                                    <p:set>
                                      <p:cBhvr>
                                        <p:cTn id="68" dur="1" fill="hold">
                                          <p:stCondLst>
                                            <p:cond delay="0"/>
                                          </p:stCondLst>
                                        </p:cTn>
                                        <p:tgtEl>
                                          <p:spTgt spid="51"/>
                                        </p:tgtEl>
                                        <p:attrNameLst>
                                          <p:attrName>style.visibility</p:attrName>
                                        </p:attrNameLst>
                                      </p:cBhvr>
                                      <p:to>
                                        <p:strVal val="visible"/>
                                      </p:to>
                                    </p:set>
                                    <p:anim calcmode="lin" valueType="num">
                                      <p:cBhvr>
                                        <p:cTn id="69" dur="250" fill="hold"/>
                                        <p:tgtEl>
                                          <p:spTgt spid="51"/>
                                        </p:tgtEl>
                                        <p:attrNameLst>
                                          <p:attrName>ppt_w</p:attrName>
                                        </p:attrNameLst>
                                      </p:cBhvr>
                                      <p:tavLst>
                                        <p:tav tm="0">
                                          <p:val>
                                            <p:strVal val="4*#ppt_w"/>
                                          </p:val>
                                        </p:tav>
                                        <p:tav tm="100000">
                                          <p:val>
                                            <p:strVal val="#ppt_w"/>
                                          </p:val>
                                        </p:tav>
                                      </p:tavLst>
                                    </p:anim>
                                    <p:anim calcmode="lin" valueType="num">
                                      <p:cBhvr>
                                        <p:cTn id="70"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67"/>
                                            </p:cond>
                                          </p:stCondLst>
                                          <p:endCondLst>
                                            <p:cond evt="onStopAudio" delay="0">
                                              <p:tgtEl>
                                                <p:sldTgt/>
                                              </p:tgtEl>
                                            </p:cond>
                                          </p:endCondLst>
                                        </p:cTn>
                                        <p:tgtEl>
                                          <p:sndTgt r:embed="rId4" name="Wrong Buzzer.wav"/>
                                        </p:tgtEl>
                                      </p:cMediaNode>
                                    </p:audio>
                                  </p:subTnLst>
                                </p:cTn>
                              </p:par>
                              <p:par>
                                <p:cTn id="71" presetID="1" presetClass="emph" presetSubtype="2" fill="hold" nodeType="withEffect">
                                  <p:stCondLst>
                                    <p:cond delay="1000"/>
                                  </p:stCondLst>
                                  <p:childTnLst>
                                    <p:animClr clrSpc="rgb" dir="cw">
                                      <p:cBhvr>
                                        <p:cTn id="72" dur="250" fill="hold"/>
                                        <p:tgtEl>
                                          <p:spTgt spid="43"/>
                                        </p:tgtEl>
                                        <p:attrNameLst>
                                          <p:attrName>fillcolor</p:attrName>
                                        </p:attrNameLst>
                                      </p:cBhvr>
                                      <p:to>
                                        <a:srgbClr val="FFFF00"/>
                                      </p:to>
                                    </p:animClr>
                                    <p:set>
                                      <p:cBhvr>
                                        <p:cTn id="73" dur="250" fill="hold"/>
                                        <p:tgtEl>
                                          <p:spTgt spid="43"/>
                                        </p:tgtEl>
                                        <p:attrNameLst>
                                          <p:attrName>fill.type</p:attrName>
                                        </p:attrNameLst>
                                      </p:cBhvr>
                                      <p:to>
                                        <p:strVal val="solid"/>
                                      </p:to>
                                    </p:set>
                                    <p:set>
                                      <p:cBhvr>
                                        <p:cTn id="74"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5" restart="whenNotActive" fill="hold" evtFilter="cancelBubble" nodeType="interactiveSeq">
                <p:stCondLst>
                  <p:cond evt="onClick" delay="0">
                    <p:tgtEl>
                      <p:spTgt spid="44"/>
                    </p:tgtEl>
                  </p:cond>
                </p:stCondLst>
                <p:endSync evt="end" delay="0">
                  <p:rtn val="all"/>
                </p:endSync>
                <p:childTnLst>
                  <p:par>
                    <p:cTn id="76" fill="hold">
                      <p:stCondLst>
                        <p:cond delay="0"/>
                      </p:stCondLst>
                      <p:childTnLst>
                        <p:par>
                          <p:cTn id="77" fill="hold">
                            <p:stCondLst>
                              <p:cond delay="0"/>
                            </p:stCondLst>
                            <p:childTnLst>
                              <p:par>
                                <p:cTn id="78" presetID="1" presetClass="emph" presetSubtype="2" fill="hold" nodeType="clickEffect">
                                  <p:stCondLst>
                                    <p:cond delay="0"/>
                                  </p:stCondLst>
                                  <p:childTnLst>
                                    <p:animClr clrSpc="rgb" dir="cw">
                                      <p:cBhvr>
                                        <p:cTn id="79" dur="250" fill="hold"/>
                                        <p:tgtEl>
                                          <p:spTgt spid="44"/>
                                        </p:tgtEl>
                                        <p:attrNameLst>
                                          <p:attrName>fillcolor</p:attrName>
                                        </p:attrNameLst>
                                      </p:cBhvr>
                                      <p:to>
                                        <a:srgbClr val="FFF2CC"/>
                                      </p:to>
                                    </p:animClr>
                                    <p:set>
                                      <p:cBhvr>
                                        <p:cTn id="80" dur="250" fill="hold"/>
                                        <p:tgtEl>
                                          <p:spTgt spid="44"/>
                                        </p:tgtEl>
                                        <p:attrNameLst>
                                          <p:attrName>fill.type</p:attrName>
                                        </p:attrNameLst>
                                      </p:cBhvr>
                                      <p:to>
                                        <p:strVal val="solid"/>
                                      </p:to>
                                    </p:set>
                                    <p:set>
                                      <p:cBhvr>
                                        <p:cTn id="81" dur="250" fill="hold"/>
                                        <p:tgtEl>
                                          <p:spTgt spid="44"/>
                                        </p:tgtEl>
                                        <p:attrNameLst>
                                          <p:attrName>fill.on</p:attrName>
                                        </p:attrNameLst>
                                      </p:cBhvr>
                                      <p:to>
                                        <p:strVal val="true"/>
                                      </p:to>
                                    </p:set>
                                  </p:childTnLst>
                                  <p:subTnLst>
                                    <p:audio>
                                      <p:cMediaNode>
                                        <p:cTn display="0" masterRel="sameClick">
                                          <p:stCondLst>
                                            <p:cond evt="begin" delay="0">
                                              <p:tn val="78"/>
                                            </p:cond>
                                          </p:stCondLst>
                                          <p:endCondLst>
                                            <p:cond evt="onStopAudio" delay="0">
                                              <p:tgtEl>
                                                <p:sldTgt/>
                                              </p:tgtEl>
                                            </p:cond>
                                          </p:endCondLst>
                                        </p:cTn>
                                        <p:tgtEl>
                                          <p:sndTgt r:embed="rId3" name="click.wav"/>
                                        </p:tgtEl>
                                      </p:cMediaNode>
                                    </p:audio>
                                  </p:subTnLst>
                                </p:cTn>
                              </p:par>
                              <p:par>
                                <p:cTn id="82" presetID="23" presetClass="entr" presetSubtype="32" fill="hold" nodeType="withEffect">
                                  <p:stCondLst>
                                    <p:cond delay="1000"/>
                                  </p:stCondLst>
                                  <p:childTnLst>
                                    <p:set>
                                      <p:cBhvr>
                                        <p:cTn id="83" dur="1" fill="hold">
                                          <p:stCondLst>
                                            <p:cond delay="0"/>
                                          </p:stCondLst>
                                        </p:cTn>
                                        <p:tgtEl>
                                          <p:spTgt spid="49"/>
                                        </p:tgtEl>
                                        <p:attrNameLst>
                                          <p:attrName>style.visibility</p:attrName>
                                        </p:attrNameLst>
                                      </p:cBhvr>
                                      <p:to>
                                        <p:strVal val="visible"/>
                                      </p:to>
                                    </p:set>
                                    <p:anim calcmode="lin" valueType="num">
                                      <p:cBhvr>
                                        <p:cTn id="84" dur="250" fill="hold"/>
                                        <p:tgtEl>
                                          <p:spTgt spid="49"/>
                                        </p:tgtEl>
                                        <p:attrNameLst>
                                          <p:attrName>ppt_w</p:attrName>
                                        </p:attrNameLst>
                                      </p:cBhvr>
                                      <p:tavLst>
                                        <p:tav tm="0">
                                          <p:val>
                                            <p:strVal val="4*#ppt_w"/>
                                          </p:val>
                                        </p:tav>
                                        <p:tav tm="100000">
                                          <p:val>
                                            <p:strVal val="#ppt_w"/>
                                          </p:val>
                                        </p:tav>
                                      </p:tavLst>
                                    </p:anim>
                                    <p:anim calcmode="lin" valueType="num">
                                      <p:cBhvr>
                                        <p:cTn id="85"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2"/>
                                            </p:cond>
                                          </p:stCondLst>
                                          <p:endCondLst>
                                            <p:cond evt="onStopAudio" delay="0">
                                              <p:tgtEl>
                                                <p:sldTgt/>
                                              </p:tgtEl>
                                            </p:cond>
                                          </p:endCondLst>
                                        </p:cTn>
                                        <p:tgtEl>
                                          <p:sndTgt r:embed="rId5" name="Check mark.wav"/>
                                        </p:tgtEl>
                                      </p:cMediaNode>
                                    </p:audio>
                                  </p:subTnLst>
                                </p:cTn>
                              </p:par>
                              <p:par>
                                <p:cTn id="86" presetID="1" presetClass="emph" presetSubtype="2" fill="hold" nodeType="withEffect">
                                  <p:stCondLst>
                                    <p:cond delay="1000"/>
                                  </p:stCondLst>
                                  <p:childTnLst>
                                    <p:animClr clrSpc="rgb" dir="cw">
                                      <p:cBhvr>
                                        <p:cTn id="87" dur="250" fill="hold"/>
                                        <p:tgtEl>
                                          <p:spTgt spid="44"/>
                                        </p:tgtEl>
                                        <p:attrNameLst>
                                          <p:attrName>fillcolor</p:attrName>
                                        </p:attrNameLst>
                                      </p:cBhvr>
                                      <p:to>
                                        <a:srgbClr val="00B050"/>
                                      </p:to>
                                    </p:animClr>
                                    <p:set>
                                      <p:cBhvr>
                                        <p:cTn id="88" dur="250" fill="hold"/>
                                        <p:tgtEl>
                                          <p:spTgt spid="44"/>
                                        </p:tgtEl>
                                        <p:attrNameLst>
                                          <p:attrName>fill.type</p:attrName>
                                        </p:attrNameLst>
                                      </p:cBhvr>
                                      <p:to>
                                        <p:strVal val="solid"/>
                                      </p:to>
                                    </p:set>
                                    <p:set>
                                      <p:cBhvr>
                                        <p:cTn id="89"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2" grpId="0" animBg="1"/>
      <p:bldP spid="43" grpId="0" animBg="1"/>
      <p:bldP spid="44"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4" cstate="hqprint">
            <a:extLst>
              <a:ext uri="{28A0092B-C50C-407E-A947-70E740481C1C}">
                <a14:useLocalDpi xmlns:a14="http://schemas.microsoft.com/office/drawing/2010/main" val="0"/>
              </a:ext>
            </a:extLst>
          </a:blip>
          <a:stretch>
            <a:fillRect/>
          </a:stretch>
        </p:blipFill>
        <p:spPr>
          <a:xfrm>
            <a:off x="10850881" y="424545"/>
            <a:ext cx="3162416" cy="458421"/>
          </a:xfrm>
          <a:prstGeom prst="rect">
            <a:avLst/>
          </a:prstGeom>
        </p:spPr>
      </p:pic>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6"/>
          <a:srcRect l="75468" t="28111" r="-213" b="26538"/>
          <a:stretch>
            <a:fillRect/>
          </a:stretch>
        </p:blipFill>
        <p:spPr>
          <a:xfrm>
            <a:off x="10850881" y="5546497"/>
            <a:ext cx="1443990" cy="1488668"/>
          </a:xfrm>
          <a:prstGeom prst="rect">
            <a:avLst/>
          </a:prstGeom>
        </p:spPr>
      </p:pic>
      <p:grpSp>
        <p:nvGrpSpPr>
          <p:cNvPr id="19" name="Group 18">
            <a:extLst>
              <a:ext uri="{FF2B5EF4-FFF2-40B4-BE49-F238E27FC236}">
                <a16:creationId xmlns:a16="http://schemas.microsoft.com/office/drawing/2014/main" id="{8927D770-506C-20C8-4AB6-743AD1EBAF86}"/>
              </a:ext>
            </a:extLst>
          </p:cNvPr>
          <p:cNvGrpSpPr/>
          <p:nvPr/>
        </p:nvGrpSpPr>
        <p:grpSpPr>
          <a:xfrm rot="16200000">
            <a:off x="6266162" y="-4141207"/>
            <a:ext cx="846221" cy="9241974"/>
            <a:chOff x="982219" y="1975757"/>
            <a:chExt cx="846221" cy="7191716"/>
          </a:xfrm>
        </p:grpSpPr>
        <p:sp>
          <p:nvSpPr>
            <p:cNvPr id="20" name="矩形 15">
              <a:extLst>
                <a:ext uri="{FF2B5EF4-FFF2-40B4-BE49-F238E27FC236}">
                  <a16:creationId xmlns:a16="http://schemas.microsoft.com/office/drawing/2014/main" id="{8C766526-10A1-7F2B-10F8-0EB84A1FFFA4}"/>
                </a:ext>
              </a:extLst>
            </p:cNvPr>
            <p:cNvSpPr/>
            <p:nvPr/>
          </p:nvSpPr>
          <p:spPr>
            <a:xfrm>
              <a:off x="982219" y="1975757"/>
              <a:ext cx="749734" cy="7191716"/>
            </a:xfrm>
            <a:prstGeom prst="rect">
              <a:avLst/>
            </a:prstGeom>
            <a:solidFill>
              <a:srgbClr val="05777B"/>
            </a:solidFill>
            <a:ln w="57150">
              <a:solidFill>
                <a:srgbClr val="E1A97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sp>
          <p:nvSpPr>
            <p:cNvPr id="21" name="矩形 16">
              <a:extLst>
                <a:ext uri="{FF2B5EF4-FFF2-40B4-BE49-F238E27FC236}">
                  <a16:creationId xmlns:a16="http://schemas.microsoft.com/office/drawing/2014/main" id="{0ED0B9FF-7C6D-523B-ADC3-78ACA4CDDD95}"/>
                </a:ext>
              </a:extLst>
            </p:cNvPr>
            <p:cNvSpPr/>
            <p:nvPr/>
          </p:nvSpPr>
          <p:spPr>
            <a:xfrm>
              <a:off x="1657131" y="3029168"/>
              <a:ext cx="171309" cy="171309"/>
            </a:xfrm>
            <a:prstGeom prst="rect">
              <a:avLst/>
            </a:prstGeom>
            <a:solidFill>
              <a:srgbClr val="E1A977"/>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zh-CN" altLang="en-US" sz="1800" b="0" i="0" u="none" strike="noStrike" kern="1200" cap="none" spc="0" normalizeH="0" baseline="0" noProof="0">
                <a:ln>
                  <a:noFill/>
                </a:ln>
                <a:solidFill>
                  <a:prstClr val="white"/>
                </a:solidFill>
                <a:effectLst/>
                <a:uLnTx/>
                <a:uFillTx/>
                <a:latin typeface="等线" panose="020F0502020204030204"/>
                <a:ea typeface="思源宋体 CN Light" panose="02020300000000000000"/>
                <a:cs typeface="思源宋体 CN Light" panose="02020300000000000000" charset="-122"/>
              </a:endParaRPr>
            </a:p>
          </p:txBody>
        </p:sp>
      </p:grpSp>
      <p:pic>
        <p:nvPicPr>
          <p:cNvPr id="28" name="图片 27">
            <a:extLst>
              <a:ext uri="{FF2B5EF4-FFF2-40B4-BE49-F238E27FC236}">
                <a16:creationId xmlns:a16="http://schemas.microsoft.com/office/drawing/2014/main" id="{E17A0F34-4BD6-BE3F-39C7-46E0081846C0}"/>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11051" r="54022"/>
          <a:stretch/>
        </p:blipFill>
        <p:spPr>
          <a:xfrm>
            <a:off x="0" y="5369332"/>
            <a:ext cx="5749846" cy="1488668"/>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6"/>
          <a:srcRect r="71469" b="61454"/>
          <a:stretch>
            <a:fillRect/>
          </a:stretch>
        </p:blipFill>
        <p:spPr>
          <a:xfrm>
            <a:off x="0" y="0"/>
            <a:ext cx="1837055" cy="1396068"/>
          </a:xfrm>
          <a:prstGeom prst="rect">
            <a:avLst/>
          </a:prstGeom>
        </p:spPr>
      </p:pic>
      <p:sp>
        <p:nvSpPr>
          <p:cNvPr id="31" name="文本框 20">
            <a:extLst>
              <a:ext uri="{FF2B5EF4-FFF2-40B4-BE49-F238E27FC236}">
                <a16:creationId xmlns:a16="http://schemas.microsoft.com/office/drawing/2014/main" id="{E6C2E35B-04D3-A870-F05B-55EB2CA26B25}"/>
              </a:ext>
            </a:extLst>
          </p:cNvPr>
          <p:cNvSpPr txBox="1"/>
          <p:nvPr/>
        </p:nvSpPr>
        <p:spPr>
          <a:xfrm>
            <a:off x="2268355" y="264258"/>
            <a:ext cx="8841831" cy="618708"/>
          </a:xfrm>
          <a:prstGeom prst="rect">
            <a:avLst/>
          </a:prstGeom>
          <a:noFill/>
        </p:spPr>
        <p:txBody>
          <a:bodyPr vert="horz" wrap="square" rtlCol="0">
            <a:noAutofit/>
          </a:bodyPr>
          <a:lstStyle/>
          <a:p>
            <a:pPr lvl="0" algn="ctr">
              <a:defRPr/>
            </a:pPr>
            <a:r>
              <a:rPr lang="vi-VN" sz="2800" b="1" dirty="0">
                <a:solidFill>
                  <a:schemeClr val="bg1"/>
                </a:solidFill>
                <a:latin typeface="+mj-lt"/>
              </a:rPr>
              <a:t>1. Tìm hiểu phong cách cổ điển và phong cách lãng mạn</a:t>
            </a:r>
            <a:endParaRPr kumimoji="0" lang="en-US" altLang="zh-CN" sz="6000" b="1" i="0" u="none" strike="noStrike" kern="1200" cap="none" spc="0" normalizeH="0" baseline="0" noProof="0" dirty="0">
              <a:ln>
                <a:noFill/>
              </a:ln>
              <a:solidFill>
                <a:schemeClr val="bg1"/>
              </a:solidFill>
              <a:effectLst/>
              <a:uLnTx/>
              <a:uFillTx/>
              <a:latin typeface="+mj-lt"/>
              <a:ea typeface="思源宋体 CN Light"/>
              <a:cs typeface="Times New Roman" panose="02020603050405020304" pitchFamily="18" charset="0"/>
            </a:endParaRPr>
          </a:p>
        </p:txBody>
      </p:sp>
      <p:pic>
        <p:nvPicPr>
          <p:cNvPr id="2" name="Picture 1">
            <a:extLst>
              <a:ext uri="{FF2B5EF4-FFF2-40B4-BE49-F238E27FC236}">
                <a16:creationId xmlns:a16="http://schemas.microsoft.com/office/drawing/2014/main" id="{D15A73FD-E170-268A-4B21-0445B338942C}"/>
              </a:ext>
            </a:extLst>
          </p:cNvPr>
          <p:cNvPicPr>
            <a:picLocks noChangeAspect="1"/>
          </p:cNvPicPr>
          <p:nvPr/>
        </p:nvPicPr>
        <p:blipFill>
          <a:blip r:embed="rId8"/>
          <a:stretch>
            <a:fillRect/>
          </a:stretch>
        </p:blipFill>
        <p:spPr>
          <a:xfrm>
            <a:off x="6114998" y="3473232"/>
            <a:ext cx="5159805" cy="3384769"/>
          </a:xfrm>
          <a:prstGeom prst="rect">
            <a:avLst/>
          </a:prstGeom>
        </p:spPr>
      </p:pic>
      <p:grpSp>
        <p:nvGrpSpPr>
          <p:cNvPr id="3" name="组合 6">
            <a:extLst>
              <a:ext uri="{FF2B5EF4-FFF2-40B4-BE49-F238E27FC236}">
                <a16:creationId xmlns:a16="http://schemas.microsoft.com/office/drawing/2014/main" id="{CC97663C-857A-1001-1801-67AD4DE877CB}"/>
              </a:ext>
            </a:extLst>
          </p:cNvPr>
          <p:cNvGrpSpPr/>
          <p:nvPr/>
        </p:nvGrpSpPr>
        <p:grpSpPr>
          <a:xfrm>
            <a:off x="741681" y="1561487"/>
            <a:ext cx="4732284" cy="4727553"/>
            <a:chOff x="3478591" y="3933468"/>
            <a:chExt cx="2860812" cy="2084000"/>
          </a:xfrm>
        </p:grpSpPr>
        <p:pic>
          <p:nvPicPr>
            <p:cNvPr id="4" name="图片 9">
              <a:extLst>
                <a:ext uri="{FF2B5EF4-FFF2-40B4-BE49-F238E27FC236}">
                  <a16:creationId xmlns:a16="http://schemas.microsoft.com/office/drawing/2014/main" id="{406615C0-7111-435A-05FE-44A6E1751571}"/>
                </a:ext>
              </a:extLst>
            </p:cNvPr>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3478591" y="3933468"/>
              <a:ext cx="2860812" cy="2084000"/>
            </a:xfrm>
            <a:prstGeom prst="rect">
              <a:avLst/>
            </a:prstGeom>
          </p:spPr>
        </p:pic>
        <p:sp>
          <p:nvSpPr>
            <p:cNvPr id="5" name="文本框 14">
              <a:extLst>
                <a:ext uri="{FF2B5EF4-FFF2-40B4-BE49-F238E27FC236}">
                  <a16:creationId xmlns:a16="http://schemas.microsoft.com/office/drawing/2014/main" id="{CBCE05BC-37A9-5C3E-3C23-B6E33E087C7A}"/>
                </a:ext>
              </a:extLst>
            </p:cNvPr>
            <p:cNvSpPr txBox="1"/>
            <p:nvPr/>
          </p:nvSpPr>
          <p:spPr>
            <a:xfrm rot="21221573">
              <a:off x="3738957" y="4364439"/>
              <a:ext cx="2223402" cy="1126095"/>
            </a:xfrm>
            <a:prstGeom prst="rect">
              <a:avLst/>
            </a:prstGeom>
            <a:noFill/>
          </p:spPr>
          <p:txBody>
            <a:bodyPr wrap="square" rtlCol="0">
              <a:sp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just">
                <a:spcAft>
                  <a:spcPts val="800"/>
                </a:spcAft>
              </a:pPr>
              <a:r>
                <a:rPr lang="vi-VN" sz="4000"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Nhóm 2 – 3 HS thực hiện nhiệm vụ HT theo </a:t>
              </a:r>
              <a:r>
                <a:rPr lang="vi-VN" sz="4000" b="1" dirty="0">
                  <a:solidFill>
                    <a:schemeClr val="bg1"/>
                  </a:solidFill>
                  <a:effectLst/>
                  <a:latin typeface="Times New Roman" panose="02020603050405020304" pitchFamily="18" charset="0"/>
                  <a:ea typeface="Times New Roman" panose="02020603050405020304" pitchFamily="18" charset="0"/>
                  <a:cs typeface="Times New Roman" panose="02020603050405020304" pitchFamily="18" charset="0"/>
                </a:rPr>
                <a:t>PHT số 1</a:t>
              </a:r>
              <a:endParaRPr lang="en-SG" sz="4000" dirty="0">
                <a:solidFill>
                  <a:schemeClr val="bg1"/>
                </a:solidFill>
                <a:effectLst/>
                <a:latin typeface="Calibri" panose="020F0502020204030204" pitchFamily="34" charset="0"/>
                <a:ea typeface="Calibri" panose="020F0502020204030204" pitchFamily="34" charset="0"/>
                <a:cs typeface="Times New Roman" panose="02020603050405020304" pitchFamily="18" charset="0"/>
              </a:endParaRPr>
            </a:p>
          </p:txBody>
        </p:sp>
      </p:grpSp>
    </p:spTree>
    <p:custDataLst>
      <p:tags r:id="rId1"/>
    </p:custDataLst>
    <p:extLst>
      <p:ext uri="{BB962C8B-B14F-4D97-AF65-F5344CB8AC3E}">
        <p14:creationId xmlns:p14="http://schemas.microsoft.com/office/powerpoint/2010/main" val="3606297223"/>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82C060E-5916-2AB8-5B0D-8AE694D0AD42}"/>
              </a:ext>
            </a:extLst>
          </p:cNvPr>
          <p:cNvPicPr>
            <a:picLocks noChangeAspect="1"/>
          </p:cNvPicPr>
          <p:nvPr/>
        </p:nvPicPr>
        <p:blipFill>
          <a:blip r:embed="rId6"/>
          <a:stretch>
            <a:fillRect/>
          </a:stretch>
        </p:blipFill>
        <p:spPr>
          <a:xfrm>
            <a:off x="0" y="0"/>
            <a:ext cx="12192000" cy="6858000"/>
          </a:xfrm>
          <a:prstGeom prst="rect">
            <a:avLst/>
          </a:prstGeom>
        </p:spPr>
      </p:pic>
      <p:sp>
        <p:nvSpPr>
          <p:cNvPr id="4" name="Snip Diagonal Corner Rectangle 3"/>
          <p:cNvSpPr/>
          <p:nvPr/>
        </p:nvSpPr>
        <p:spPr>
          <a:xfrm>
            <a:off x="1250462" y="199869"/>
            <a:ext cx="10108903" cy="1116779"/>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b="1" dirty="0">
                <a:solidFill>
                  <a:schemeClr val="tx1"/>
                </a:solidFill>
                <a:latin typeface="Times New Roman" panose="02020603050405020304" pitchFamily="18" charset="0"/>
                <a:cs typeface="Times New Roman" panose="02020603050405020304" pitchFamily="18" charset="0"/>
              </a:rPr>
              <a:t>Câu 8: Nghệ thuật của bài thơ Hoàng Hạc Lâu là gì?</a:t>
            </a:r>
            <a:endParaRPr lang="en-SG" sz="3200" b="1" dirty="0">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343878" y="1491044"/>
            <a:ext cx="6096001" cy="1229120"/>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1219110" rtl="0" eaLnBrk="1" fontAlgn="auto" latinLnBrk="0" hangingPunct="1">
              <a:lnSpc>
                <a:spcPct val="100000"/>
              </a:lnSpc>
              <a:spcBef>
                <a:spcPts val="0"/>
              </a:spcBef>
              <a:spcAft>
                <a:spcPts val="0"/>
              </a:spcAft>
              <a:buClr>
                <a:srgbClr val="000000"/>
              </a:buClr>
              <a:buSzTx/>
              <a:buFontTx/>
              <a:buNone/>
              <a:tabLst/>
              <a:defRPr/>
            </a:pPr>
            <a:endParaRPr kumimoji="0" lang="en-US" sz="28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a:p>
            <a:r>
              <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rPr>
              <a:t>A</a:t>
            </a:r>
            <a:r>
              <a:rPr kumimoji="0" lang="en-US" sz="28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rPr>
              <a:t>. </a:t>
            </a:r>
            <a:r>
              <a:rPr lang="vi-VN" sz="2800" dirty="0">
                <a:solidFill>
                  <a:schemeClr val="tx1"/>
                </a:solidFill>
                <a:latin typeface="Times New Roman" panose="02020603050405020304" pitchFamily="18" charset="0"/>
                <a:cs typeface="Times New Roman" panose="02020603050405020304" pitchFamily="18" charset="0"/>
              </a:rPr>
              <a:t>Vận dụng linh hoạt luật thơ và có những cách sáng tạo góp phần thể hiện cái hay cái đẹp của bài thơ.</a:t>
            </a:r>
            <a:endParaRPr lang="en-SG" sz="2800" dirty="0">
              <a:solidFill>
                <a:schemeClr val="tx1"/>
              </a:solidFill>
              <a:latin typeface="Times New Roman" panose="02020603050405020304" pitchFamily="18" charset="0"/>
              <a:cs typeface="Times New Roman" panose="02020603050405020304" pitchFamily="18" charset="0"/>
            </a:endParaRPr>
          </a:p>
          <a:p>
            <a:pPr marL="0" marR="0" lvl="0" indent="0" algn="l" defTabSz="1219110" rtl="0" eaLnBrk="1" fontAlgn="auto" latinLnBrk="0" hangingPunct="1">
              <a:lnSpc>
                <a:spcPct val="100000"/>
              </a:lnSpc>
              <a:spcBef>
                <a:spcPts val="0"/>
              </a:spcBef>
              <a:spcAft>
                <a:spcPts val="0"/>
              </a:spcAft>
              <a:buClr>
                <a:srgbClr val="000000"/>
              </a:buClr>
              <a:buSzTx/>
              <a:buFontTx/>
              <a:buNone/>
              <a:tabLst/>
              <a:defRPr/>
            </a:pPr>
            <a:endParaRPr kumimoji="0" lang="vi-VN" sz="28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0" name="Cloud 39"/>
          <p:cNvSpPr/>
          <p:nvPr/>
        </p:nvSpPr>
        <p:spPr>
          <a:xfrm>
            <a:off x="-683346" y="4902197"/>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09"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6706435" y="1516518"/>
            <a:ext cx="5033572" cy="1229120"/>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r>
              <a:rPr kumimoji="0" lang="en-US" sz="28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B</a:t>
            </a:r>
            <a:r>
              <a:rPr kumimoji="0" lang="en-US" sz="2800" b="0"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 </a:t>
            </a:r>
            <a:r>
              <a:rPr lang="vi-VN" sz="2800" dirty="0">
                <a:solidFill>
                  <a:schemeClr val="tx1"/>
                </a:solidFill>
                <a:latin typeface="Times New Roman" panose="02020603050405020304" pitchFamily="18" charset="0"/>
                <a:cs typeface="Times New Roman" panose="02020603050405020304" pitchFamily="18" charset="0"/>
              </a:rPr>
              <a:t>Sử dụng nhiều hình ảnh so sánh hấp dẫn.</a:t>
            </a:r>
            <a:endParaRPr lang="en-SG" sz="2800" dirty="0">
              <a:solidFill>
                <a:schemeClr val="tx1"/>
              </a:solidFill>
              <a:latin typeface="Times New Roman" panose="02020603050405020304" pitchFamily="18" charset="0"/>
              <a:cs typeface="Times New Roman" panose="02020603050405020304" pitchFamily="18" charset="0"/>
            </a:endParaRPr>
          </a:p>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vi-VN" sz="28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343878" y="2949980"/>
            <a:ext cx="6096001" cy="2233405"/>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1219140" rtl="0" eaLnBrk="1" fontAlgn="auto" latinLnBrk="0" hangingPunct="1">
              <a:lnSpc>
                <a:spcPct val="100000"/>
              </a:lnSpc>
              <a:spcBef>
                <a:spcPts val="0"/>
              </a:spcBef>
              <a:spcAft>
                <a:spcPts val="0"/>
              </a:spcAft>
              <a:buClr>
                <a:srgbClr val="000000"/>
              </a:buClr>
              <a:buSzTx/>
              <a:buFontTx/>
              <a:buNone/>
              <a:tabLst/>
              <a:defRPr/>
            </a:pPr>
            <a:endParaRPr kumimoji="0" lang="en-US" sz="28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pPr algn="just"/>
            <a:r>
              <a:rPr kumimoji="0" lang="en-US" sz="28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C</a:t>
            </a:r>
            <a:r>
              <a:rPr kumimoji="0" lang="en-US" sz="2800" b="0"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 </a:t>
            </a:r>
            <a:r>
              <a:rPr lang="vi-VN" sz="2800" dirty="0">
                <a:solidFill>
                  <a:schemeClr val="tx1"/>
                </a:solidFill>
                <a:latin typeface="Times New Roman" panose="02020603050405020304" pitchFamily="18" charset="0"/>
                <a:cs typeface="Times New Roman" panose="02020603050405020304" pitchFamily="18" charset="0"/>
              </a:rPr>
              <a:t>Vận dụng linh hoạt luật thơ và có những cách sáng tạo góp phần thể hiện cái hay cái đẹp của bài thơ, cùng với những thanh điệu tài tình, kết hợp với hình ảnh ngôn ngơ tinh tế.</a:t>
            </a:r>
            <a:endParaRPr lang="en-SG" sz="2800" dirty="0">
              <a:solidFill>
                <a:schemeClr val="tx1"/>
              </a:solidFill>
              <a:latin typeface="Times New Roman" panose="02020603050405020304" pitchFamily="18" charset="0"/>
              <a:cs typeface="Times New Roman" panose="02020603050405020304" pitchFamily="18" charset="0"/>
            </a:endParaRPr>
          </a:p>
          <a:p>
            <a:pPr marL="0" marR="0" lvl="0" indent="0" algn="just" defTabSz="1219140" rtl="0" eaLnBrk="1" fontAlgn="auto" latinLnBrk="0" hangingPunct="1">
              <a:lnSpc>
                <a:spcPct val="100000"/>
              </a:lnSpc>
              <a:spcBef>
                <a:spcPts val="0"/>
              </a:spcBef>
              <a:spcAft>
                <a:spcPts val="0"/>
              </a:spcAft>
              <a:buClr>
                <a:srgbClr val="000000"/>
              </a:buClr>
              <a:buSzTx/>
              <a:buFontTx/>
              <a:buNone/>
              <a:tabLst/>
              <a:defRPr/>
            </a:pPr>
            <a:endParaRPr kumimoji="0" lang="vi-VN" sz="28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6689835" y="2949979"/>
            <a:ext cx="5273968" cy="2233408"/>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just" defTabSz="914309"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pPr marL="0" marR="0" lvl="0" indent="0" algn="just" defTabSz="914309"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pPr lvl="0" algn="just" defTabSz="1219170">
              <a:buClr>
                <a:srgbClr val="000000"/>
              </a:buClr>
              <a:defRPr/>
            </a:pPr>
            <a:r>
              <a:rPr kumimoji="0" lang="en-US" sz="28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D</a:t>
            </a:r>
            <a:r>
              <a:rPr kumimoji="0" lang="en-US" sz="2800" b="0"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 </a:t>
            </a:r>
            <a:r>
              <a:rPr lang="vi-VN" sz="2800" dirty="0">
                <a:solidFill>
                  <a:schemeClr val="tx1"/>
                </a:solidFill>
                <a:latin typeface="Times New Roman" panose="02020603050405020304" pitchFamily="18" charset="0"/>
                <a:cs typeface="Times New Roman" panose="02020603050405020304" pitchFamily="18" charset="0"/>
              </a:rPr>
              <a:t>Sử dụng nhiều hình ảnh cùng với sự liên kết giữa quá khứ và hiện tại.</a:t>
            </a:r>
            <a:endParaRPr kumimoji="0" lang="en-US" sz="2800" b="0" i="0" u="none" strike="noStrike" kern="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marL="0" marR="0" lvl="0" indent="0" algn="just" defTabSz="914309" rtl="0" eaLnBrk="1" fontAlgn="auto" latinLnBrk="0" hangingPunct="1">
              <a:lnSpc>
                <a:spcPct val="100000"/>
              </a:lnSpc>
              <a:spcBef>
                <a:spcPts val="0"/>
              </a:spcBef>
              <a:spcAft>
                <a:spcPts val="0"/>
              </a:spcAft>
              <a:buClrTx/>
              <a:buSzTx/>
              <a:buFontTx/>
              <a:buNone/>
              <a:tabLst/>
              <a:defRPr/>
            </a:pPr>
            <a:endParaRPr kumimoji="0" lang="vi-VN" sz="28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636792" y="1974821"/>
            <a:ext cx="805723" cy="708059"/>
          </a:xfrm>
          <a:prstGeom prst="rect">
            <a:avLst/>
          </a:prstGeom>
        </p:spPr>
      </p:pic>
      <p:pic>
        <p:nvPicPr>
          <p:cNvPr id="51" name="Picture 5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751572" y="3107187"/>
            <a:ext cx="804536" cy="643628"/>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0956993" y="3818017"/>
            <a:ext cx="804743" cy="707197"/>
          </a:xfrm>
          <a:prstGeom prst="rect">
            <a:avLst/>
          </a:prstGeom>
        </p:spPr>
      </p:pic>
      <p:pic>
        <p:nvPicPr>
          <p:cNvPr id="53" name="Picture 5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1057507" y="2039088"/>
            <a:ext cx="732592" cy="643793"/>
          </a:xfrm>
          <a:prstGeom prst="rect">
            <a:avLst/>
          </a:prstGeom>
        </p:spPr>
      </p:pic>
      <p:sp>
        <p:nvSpPr>
          <p:cNvPr id="16" name="Thought Bubble: Cloud 15">
            <a:hlinkClick r:id="rId9" action="ppaction://hlinksldjump"/>
            <a:extLst>
              <a:ext uri="{FF2B5EF4-FFF2-40B4-BE49-F238E27FC236}">
                <a16:creationId xmlns:a16="http://schemas.microsoft.com/office/drawing/2014/main" id="{6F7AE73B-9909-48CE-8BBA-E8D4BAFA7D10}"/>
              </a:ext>
            </a:extLst>
          </p:cNvPr>
          <p:cNvSpPr/>
          <p:nvPr/>
        </p:nvSpPr>
        <p:spPr>
          <a:xfrm>
            <a:off x="5636792" y="5455054"/>
            <a:ext cx="1905000" cy="1024331"/>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custDataLst>
      <p:tags r:id="rId1"/>
    </p:custDataLst>
    <p:extLst>
      <p:ext uri="{BB962C8B-B14F-4D97-AF65-F5344CB8AC3E}">
        <p14:creationId xmlns:p14="http://schemas.microsoft.com/office/powerpoint/2010/main" val="365502700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3"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4" name="Wrong Buzzer.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FFFF0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3"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4" name="Wrong Buzzer.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FFFF0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3"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5" name="Check mark.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00B05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3"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4"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582C060E-5916-2AB8-5B0D-8AE694D0AD42}"/>
              </a:ext>
            </a:extLst>
          </p:cNvPr>
          <p:cNvPicPr>
            <a:picLocks noChangeAspect="1"/>
          </p:cNvPicPr>
          <p:nvPr/>
        </p:nvPicPr>
        <p:blipFill>
          <a:blip r:embed="rId6"/>
          <a:stretch>
            <a:fillRect/>
          </a:stretch>
        </p:blipFill>
        <p:spPr>
          <a:xfrm>
            <a:off x="0" y="0"/>
            <a:ext cx="12192000" cy="6858000"/>
          </a:xfrm>
          <a:prstGeom prst="rect">
            <a:avLst/>
          </a:prstGeom>
        </p:spPr>
      </p:pic>
      <p:sp>
        <p:nvSpPr>
          <p:cNvPr id="4" name="Snip Diagonal Corner Rectangle 3"/>
          <p:cNvSpPr/>
          <p:nvPr/>
        </p:nvSpPr>
        <p:spPr>
          <a:xfrm>
            <a:off x="1250462" y="199869"/>
            <a:ext cx="10108903" cy="1324131"/>
          </a:xfrm>
          <a:prstGeom prst="snip2DiagRect">
            <a:avLst/>
          </a:prstGeom>
          <a:solidFill>
            <a:schemeClr val="bg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vi-VN" sz="3200" b="1" dirty="0">
                <a:solidFill>
                  <a:schemeClr val="tx1"/>
                </a:solidFill>
                <a:latin typeface="Times New Roman" panose="02020603050405020304" pitchFamily="18" charset="0"/>
                <a:cs typeface="Times New Roman" panose="02020603050405020304" pitchFamily="18" charset="0"/>
              </a:rPr>
              <a:t>Câu 9: Điệp từ hoàng hạc được nhắc đi nhắc lại trong bốn câu thơ đầu của bài có ý nghĩa gì?</a:t>
            </a:r>
            <a:endParaRPr lang="en-SG" sz="3200" b="1" dirty="0">
              <a:solidFill>
                <a:schemeClr val="tx1"/>
              </a:solidFill>
              <a:latin typeface="Times New Roman" panose="02020603050405020304" pitchFamily="18" charset="0"/>
              <a:cs typeface="Times New Roman" panose="02020603050405020304" pitchFamily="18" charset="0"/>
            </a:endParaRPr>
          </a:p>
        </p:txBody>
      </p:sp>
      <p:sp>
        <p:nvSpPr>
          <p:cNvPr id="26" name="Rectangle 25"/>
          <p:cNvSpPr/>
          <p:nvPr/>
        </p:nvSpPr>
        <p:spPr>
          <a:xfrm>
            <a:off x="343878" y="1765626"/>
            <a:ext cx="6096001" cy="137348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1219110" rtl="0" eaLnBrk="1" fontAlgn="auto" latinLnBrk="0" hangingPunct="1">
              <a:lnSpc>
                <a:spcPct val="100000"/>
              </a:lnSpc>
              <a:spcBef>
                <a:spcPts val="0"/>
              </a:spcBef>
              <a:spcAft>
                <a:spcPts val="0"/>
              </a:spcAft>
              <a:buClr>
                <a:srgbClr val="000000"/>
              </a:buClr>
              <a:buSzTx/>
              <a:buFontTx/>
              <a:buNone/>
              <a:tabLst/>
              <a:defRPr/>
            </a:pPr>
            <a:endParaRPr kumimoji="0" lang="en-US" sz="28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a:p>
            <a:r>
              <a:rPr kumimoji="0" lang="en-US" sz="2800" b="1"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rPr>
              <a:t>A</a:t>
            </a:r>
            <a:r>
              <a:rPr kumimoji="0" lang="en-US" sz="28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rPr>
              <a:t>. </a:t>
            </a:r>
            <a:r>
              <a:rPr lang="vi-VN" sz="2800" dirty="0">
                <a:solidFill>
                  <a:schemeClr val="tx1"/>
                </a:solidFill>
                <a:latin typeface="Times New Roman" panose="02020603050405020304" pitchFamily="18" charset="0"/>
                <a:cs typeface="Times New Roman" panose="02020603050405020304" pitchFamily="18" charset="0"/>
              </a:rPr>
              <a:t>Nhấn mạnh ấn tượng không phai mờ trong tâm trí tác giả về một cảnh thần tiên.</a:t>
            </a:r>
            <a:endParaRPr lang="en-SG" sz="2800" dirty="0">
              <a:solidFill>
                <a:schemeClr val="tx1"/>
              </a:solidFill>
              <a:latin typeface="Times New Roman" panose="02020603050405020304" pitchFamily="18" charset="0"/>
              <a:cs typeface="Times New Roman" panose="02020603050405020304" pitchFamily="18" charset="0"/>
            </a:endParaRPr>
          </a:p>
          <a:p>
            <a:pPr marL="0" marR="0" lvl="0" indent="0" algn="l" defTabSz="1219110" rtl="0" eaLnBrk="1" fontAlgn="auto" latinLnBrk="0" hangingPunct="1">
              <a:lnSpc>
                <a:spcPct val="100000"/>
              </a:lnSpc>
              <a:spcBef>
                <a:spcPts val="0"/>
              </a:spcBef>
              <a:spcAft>
                <a:spcPts val="0"/>
              </a:spcAft>
              <a:buClr>
                <a:srgbClr val="000000"/>
              </a:buClr>
              <a:buSzTx/>
              <a:buFontTx/>
              <a:buNone/>
              <a:tabLst/>
              <a:defRPr/>
            </a:pPr>
            <a:endParaRPr kumimoji="0" lang="vi-VN" sz="28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0" name="Cloud 39"/>
          <p:cNvSpPr/>
          <p:nvPr/>
        </p:nvSpPr>
        <p:spPr>
          <a:xfrm>
            <a:off x="-683346" y="4902197"/>
            <a:ext cx="567115" cy="349211"/>
          </a:xfrm>
          <a:prstGeom prst="cloud">
            <a:avLst/>
          </a:prstGeom>
          <a:solidFill>
            <a:schemeClr val="bg1"/>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09" rtl="0" eaLnBrk="1" fontAlgn="auto" latinLnBrk="0" hangingPunct="1">
              <a:lnSpc>
                <a:spcPct val="100000"/>
              </a:lnSpc>
              <a:spcBef>
                <a:spcPts val="0"/>
              </a:spcBef>
              <a:spcAft>
                <a:spcPts val="0"/>
              </a:spcAft>
              <a:buClrTx/>
              <a:buSzTx/>
              <a:buFontTx/>
              <a:buNone/>
              <a:tabLst/>
              <a:defRPr/>
            </a:pPr>
            <a:endParaRPr kumimoji="0" lang="vi-VN" sz="1800" b="0"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2" name="Rectangle 41"/>
          <p:cNvSpPr/>
          <p:nvPr/>
        </p:nvSpPr>
        <p:spPr>
          <a:xfrm>
            <a:off x="6706435" y="1791100"/>
            <a:ext cx="5033572" cy="1373482"/>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77" rtl="0" eaLnBrk="1" fontAlgn="auto" latinLnBrk="0" hangingPunct="1">
              <a:lnSpc>
                <a:spcPct val="100000"/>
              </a:lnSpc>
              <a:spcBef>
                <a:spcPts val="0"/>
              </a:spcBef>
              <a:spcAft>
                <a:spcPts val="0"/>
              </a:spcAft>
              <a:buClrTx/>
              <a:buSzTx/>
              <a:buFontTx/>
              <a:buNone/>
              <a:tabLst/>
              <a:defRPr/>
            </a:pPr>
            <a:endParaRPr kumimoji="0" lang="en-US" sz="28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r>
              <a:rPr kumimoji="0" lang="en-US" sz="28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B</a:t>
            </a:r>
            <a:r>
              <a:rPr kumimoji="0" lang="en-US" sz="2800" b="0"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 </a:t>
            </a:r>
            <a:r>
              <a:rPr lang="vi-VN" sz="2800" dirty="0">
                <a:solidFill>
                  <a:schemeClr val="tx1"/>
                </a:solidFill>
                <a:latin typeface="Times New Roman" panose="02020603050405020304" pitchFamily="18" charset="0"/>
                <a:cs typeface="Times New Roman" panose="02020603050405020304" pitchFamily="18" charset="0"/>
              </a:rPr>
              <a:t>Khắc họa bức tranh thiên nhiên sinh động về cảnh sắc lầu Hoàng Hạc.</a:t>
            </a:r>
            <a:endParaRPr lang="en-SG" sz="2800" dirty="0">
              <a:solidFill>
                <a:schemeClr val="tx1"/>
              </a:solidFill>
              <a:latin typeface="Times New Roman" panose="02020603050405020304" pitchFamily="18" charset="0"/>
              <a:cs typeface="Times New Roman" panose="02020603050405020304" pitchFamily="18" charset="0"/>
            </a:endParaRPr>
          </a:p>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vi-VN" sz="28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3" name="Rectangle 42"/>
          <p:cNvSpPr/>
          <p:nvPr/>
        </p:nvSpPr>
        <p:spPr>
          <a:xfrm>
            <a:off x="343878" y="3406207"/>
            <a:ext cx="6096001" cy="1225141"/>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en-US" sz="28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pPr defTabSz="1219140">
              <a:buClr>
                <a:srgbClr val="000000"/>
              </a:buClr>
              <a:defRPr/>
            </a:pPr>
            <a:r>
              <a:rPr kumimoji="0" lang="en-US" sz="28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C</a:t>
            </a:r>
            <a:r>
              <a:rPr kumimoji="0" lang="en-US" sz="2800" b="0"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 </a:t>
            </a:r>
            <a:r>
              <a:rPr lang="vi-VN" sz="2800" dirty="0">
                <a:solidFill>
                  <a:schemeClr val="tx1"/>
                </a:solidFill>
                <a:latin typeface="Times New Roman" panose="02020603050405020304" pitchFamily="18" charset="0"/>
                <a:cs typeface="Times New Roman" panose="02020603050405020304" pitchFamily="18" charset="0"/>
              </a:rPr>
              <a:t>Nhấn mạnh những cảm nhận và suy tư của tác giả về quá khứ và hiện tại.</a:t>
            </a:r>
            <a:endParaRPr lang="en-SG" sz="2800" dirty="0">
              <a:solidFill>
                <a:schemeClr val="tx1"/>
              </a:solidFill>
              <a:latin typeface="Times New Roman" panose="02020603050405020304" pitchFamily="18" charset="0"/>
              <a:cs typeface="Times New Roman" panose="02020603050405020304" pitchFamily="18" charset="0"/>
            </a:endParaRPr>
          </a:p>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en-US" sz="2800" b="0" i="0" u="none" strike="noStrike" kern="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marL="0" marR="0" lvl="0" indent="0" algn="l" defTabSz="1219140" rtl="0" eaLnBrk="1" fontAlgn="auto" latinLnBrk="0" hangingPunct="1">
              <a:lnSpc>
                <a:spcPct val="100000"/>
              </a:lnSpc>
              <a:spcBef>
                <a:spcPts val="0"/>
              </a:spcBef>
              <a:spcAft>
                <a:spcPts val="0"/>
              </a:spcAft>
              <a:buClr>
                <a:srgbClr val="000000"/>
              </a:buClr>
              <a:buSzTx/>
              <a:buFontTx/>
              <a:buNone/>
              <a:tabLst/>
              <a:defRPr/>
            </a:pPr>
            <a:endParaRPr kumimoji="0" lang="vi-VN" sz="28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sp>
        <p:nvSpPr>
          <p:cNvPr id="44" name="Rectangle 43"/>
          <p:cNvSpPr/>
          <p:nvPr/>
        </p:nvSpPr>
        <p:spPr>
          <a:xfrm>
            <a:off x="6689835" y="3406206"/>
            <a:ext cx="5273968" cy="1225143"/>
          </a:xfrm>
          <a:prstGeom prst="rect">
            <a:avLst/>
          </a:prstGeom>
          <a:solidFill>
            <a:schemeClr val="bg1"/>
          </a:solidFill>
          <a:ln w="285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en-US" sz="2800" b="0"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endParaRPr>
          </a:p>
          <a:p>
            <a:r>
              <a:rPr kumimoji="0" lang="en-US" sz="2800" b="1"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D</a:t>
            </a:r>
            <a:r>
              <a:rPr kumimoji="0" lang="en-US" sz="2800" b="0" i="0" u="none" strike="noStrike" kern="1200" cap="none" spc="0" normalizeH="0" baseline="0" noProof="0" dirty="0">
                <a:ln>
                  <a:noFill/>
                </a:ln>
                <a:solidFill>
                  <a:schemeClr val="tx1"/>
                </a:solidFill>
                <a:effectLst/>
                <a:uLnTx/>
                <a:uFillTx/>
                <a:latin typeface="Times New Roman" pitchFamily="18" charset="0"/>
                <a:cs typeface="Times New Roman" pitchFamily="18" charset="0"/>
                <a:sym typeface="Arial"/>
              </a:rPr>
              <a:t>. </a:t>
            </a:r>
            <a:r>
              <a:rPr lang="vi-VN" sz="2800" dirty="0">
                <a:solidFill>
                  <a:schemeClr val="tx1"/>
                </a:solidFill>
                <a:latin typeface="Times New Roman" panose="02020603050405020304" pitchFamily="18" charset="0"/>
                <a:cs typeface="Times New Roman" panose="02020603050405020304" pitchFamily="18" charset="0"/>
              </a:rPr>
              <a:t>Những cảm xúc choáng ngợp dâng trào trong lòng thi nhân khi đứng trước lầu Hoàng Hạc.</a:t>
            </a:r>
            <a:endParaRPr lang="en-SG" sz="2800" dirty="0">
              <a:solidFill>
                <a:schemeClr val="tx1"/>
              </a:solidFill>
              <a:latin typeface="Times New Roman" panose="02020603050405020304" pitchFamily="18" charset="0"/>
              <a:cs typeface="Times New Roman" panose="02020603050405020304" pitchFamily="18" charset="0"/>
            </a:endParaRPr>
          </a:p>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en-US" sz="2800" b="0" i="0" u="none" strike="noStrike" kern="0" cap="none" spc="0" normalizeH="0" baseline="0" noProof="0" dirty="0">
              <a:ln>
                <a:noFill/>
              </a:ln>
              <a:solidFill>
                <a:schemeClr val="tx1"/>
              </a:solidFill>
              <a:effectLst/>
              <a:uLnTx/>
              <a:uFillTx/>
              <a:latin typeface="Times New Roman" panose="02020603050405020304" pitchFamily="18" charset="0"/>
              <a:cs typeface="Times New Roman" panose="02020603050405020304" pitchFamily="18" charset="0"/>
              <a:sym typeface="Arial"/>
            </a:endParaRPr>
          </a:p>
          <a:p>
            <a:pPr marL="0" marR="0" lvl="0" indent="0" algn="l" defTabSz="914309" rtl="0" eaLnBrk="1" fontAlgn="auto" latinLnBrk="0" hangingPunct="1">
              <a:lnSpc>
                <a:spcPct val="100000"/>
              </a:lnSpc>
              <a:spcBef>
                <a:spcPts val="0"/>
              </a:spcBef>
              <a:spcAft>
                <a:spcPts val="0"/>
              </a:spcAft>
              <a:buClrTx/>
              <a:buSzTx/>
              <a:buFontTx/>
              <a:buNone/>
              <a:tabLst/>
              <a:defRPr/>
            </a:pPr>
            <a:endParaRPr kumimoji="0" lang="vi-VN" sz="2800" b="0" i="0" u="none" strike="noStrike" kern="1200" cap="none" spc="0" normalizeH="0" baseline="0" noProof="0" dirty="0">
              <a:ln>
                <a:noFill/>
              </a:ln>
              <a:solidFill>
                <a:schemeClr val="tx1"/>
              </a:solidFill>
              <a:effectLst/>
              <a:uLnTx/>
              <a:uFillTx/>
              <a:latin typeface="Times New Roman" panose="02020603050405020304" pitchFamily="18" charset="0"/>
              <a:cs typeface="Times New Roman" pitchFamily="18" charset="0"/>
              <a:sym typeface="Arial"/>
            </a:endParaRPr>
          </a:p>
        </p:txBody>
      </p:sp>
      <p:pic>
        <p:nvPicPr>
          <p:cNvPr id="47" name="Picture 46"/>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5636792" y="1974821"/>
            <a:ext cx="805723" cy="708059"/>
          </a:xfrm>
          <a:prstGeom prst="rect">
            <a:avLst/>
          </a:prstGeom>
        </p:spPr>
      </p:pic>
      <p:pic>
        <p:nvPicPr>
          <p:cNvPr id="51" name="Picture 50"/>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751572" y="3563414"/>
            <a:ext cx="804536" cy="643628"/>
          </a:xfrm>
          <a:prstGeom prst="rect">
            <a:avLst/>
          </a:prstGeom>
        </p:spPr>
      </p:pic>
      <p:pic>
        <p:nvPicPr>
          <p:cNvPr id="49" name="Picture 48"/>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1042833" y="3450671"/>
            <a:ext cx="804743" cy="707197"/>
          </a:xfrm>
          <a:prstGeom prst="rect">
            <a:avLst/>
          </a:prstGeom>
        </p:spPr>
      </p:pic>
      <p:pic>
        <p:nvPicPr>
          <p:cNvPr id="53" name="Picture 52"/>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11057507" y="2039088"/>
            <a:ext cx="732592" cy="643793"/>
          </a:xfrm>
          <a:prstGeom prst="rect">
            <a:avLst/>
          </a:prstGeom>
        </p:spPr>
      </p:pic>
      <p:sp>
        <p:nvSpPr>
          <p:cNvPr id="16" name="Thought Bubble: Cloud 15">
            <a:hlinkClick r:id="rId9" action="ppaction://hlinksldjump"/>
            <a:extLst>
              <a:ext uri="{FF2B5EF4-FFF2-40B4-BE49-F238E27FC236}">
                <a16:creationId xmlns:a16="http://schemas.microsoft.com/office/drawing/2014/main" id="{6F7AE73B-9909-48CE-8BBA-E8D4BAFA7D10}"/>
              </a:ext>
            </a:extLst>
          </p:cNvPr>
          <p:cNvSpPr/>
          <p:nvPr/>
        </p:nvSpPr>
        <p:spPr>
          <a:xfrm>
            <a:off x="5753935" y="5120693"/>
            <a:ext cx="1905000" cy="1024331"/>
          </a:xfrm>
          <a:prstGeom prst="cloudCallout">
            <a:avLst/>
          </a:prstGeom>
          <a:solidFill>
            <a:schemeClr val="accent2">
              <a:lumMod val="40000"/>
              <a:lumOff val="60000"/>
            </a:schemeClr>
          </a:solidFill>
          <a:ln w="28575"/>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332"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Quay lại</a:t>
            </a:r>
          </a:p>
        </p:txBody>
      </p:sp>
    </p:spTree>
    <p:custDataLst>
      <p:tags r:id="rId1"/>
    </p:custDataLst>
    <p:extLst>
      <p:ext uri="{BB962C8B-B14F-4D97-AF65-F5344CB8AC3E}">
        <p14:creationId xmlns:p14="http://schemas.microsoft.com/office/powerpoint/2010/main" val="338167720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anim calcmode="lin" valueType="num">
                                      <p:cBhvr>
                                        <p:cTn id="8" dur="500" fill="hold"/>
                                        <p:tgtEl>
                                          <p:spTgt spid="4"/>
                                        </p:tgtEl>
                                        <p:attrNameLst>
                                          <p:attrName>ppt_x</p:attrName>
                                        </p:attrNameLst>
                                      </p:cBhvr>
                                      <p:tavLst>
                                        <p:tav tm="0">
                                          <p:val>
                                            <p:strVal val="#ppt_x"/>
                                          </p:val>
                                        </p:tav>
                                        <p:tav tm="100000">
                                          <p:val>
                                            <p:strVal val="#ppt_x"/>
                                          </p:val>
                                        </p:tav>
                                      </p:tavLst>
                                    </p:anim>
                                    <p:anim calcmode="lin" valueType="num">
                                      <p:cBhvr>
                                        <p:cTn id="9" dur="500" fill="hold"/>
                                        <p:tgtEl>
                                          <p:spTgt spid="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500"/>
                                  </p:stCondLst>
                                  <p:childTnLst>
                                    <p:set>
                                      <p:cBhvr>
                                        <p:cTn id="11" dur="1" fill="hold">
                                          <p:stCondLst>
                                            <p:cond delay="0"/>
                                          </p:stCondLst>
                                        </p:cTn>
                                        <p:tgtEl>
                                          <p:spTgt spid="26"/>
                                        </p:tgtEl>
                                        <p:attrNameLst>
                                          <p:attrName>style.visibility</p:attrName>
                                        </p:attrNameLst>
                                      </p:cBhvr>
                                      <p:to>
                                        <p:strVal val="visible"/>
                                      </p:to>
                                    </p:set>
                                    <p:animEffect transition="in" filter="fade">
                                      <p:cBhvr>
                                        <p:cTn id="12" dur="500"/>
                                        <p:tgtEl>
                                          <p:spTgt spid="26"/>
                                        </p:tgtEl>
                                      </p:cBhvr>
                                    </p:animEffect>
                                    <p:anim calcmode="lin" valueType="num">
                                      <p:cBhvr>
                                        <p:cTn id="13" dur="500" fill="hold"/>
                                        <p:tgtEl>
                                          <p:spTgt spid="26"/>
                                        </p:tgtEl>
                                        <p:attrNameLst>
                                          <p:attrName>ppt_x</p:attrName>
                                        </p:attrNameLst>
                                      </p:cBhvr>
                                      <p:tavLst>
                                        <p:tav tm="0">
                                          <p:val>
                                            <p:strVal val="#ppt_x"/>
                                          </p:val>
                                        </p:tav>
                                        <p:tav tm="100000">
                                          <p:val>
                                            <p:strVal val="#ppt_x"/>
                                          </p:val>
                                        </p:tav>
                                      </p:tavLst>
                                    </p:anim>
                                    <p:anim calcmode="lin" valueType="num">
                                      <p:cBhvr>
                                        <p:cTn id="14" dur="500" fill="hold"/>
                                        <p:tgtEl>
                                          <p:spTgt spid="26"/>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100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
                                        <p:tgtEl>
                                          <p:spTgt spid="42"/>
                                        </p:tgtEl>
                                      </p:cBhvr>
                                    </p:animEffect>
                                    <p:anim calcmode="lin" valueType="num">
                                      <p:cBhvr>
                                        <p:cTn id="18" dur="500" fill="hold"/>
                                        <p:tgtEl>
                                          <p:spTgt spid="42"/>
                                        </p:tgtEl>
                                        <p:attrNameLst>
                                          <p:attrName>ppt_x</p:attrName>
                                        </p:attrNameLst>
                                      </p:cBhvr>
                                      <p:tavLst>
                                        <p:tav tm="0">
                                          <p:val>
                                            <p:strVal val="#ppt_x"/>
                                          </p:val>
                                        </p:tav>
                                        <p:tav tm="100000">
                                          <p:val>
                                            <p:strVal val="#ppt_x"/>
                                          </p:val>
                                        </p:tav>
                                      </p:tavLst>
                                    </p:anim>
                                    <p:anim calcmode="lin" valueType="num">
                                      <p:cBhvr>
                                        <p:cTn id="19" dur="500" fill="hold"/>
                                        <p:tgtEl>
                                          <p:spTgt spid="4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1500"/>
                                  </p:stCondLst>
                                  <p:childTnLst>
                                    <p:set>
                                      <p:cBhvr>
                                        <p:cTn id="21" dur="1" fill="hold">
                                          <p:stCondLst>
                                            <p:cond delay="0"/>
                                          </p:stCondLst>
                                        </p:cTn>
                                        <p:tgtEl>
                                          <p:spTgt spid="43"/>
                                        </p:tgtEl>
                                        <p:attrNameLst>
                                          <p:attrName>style.visibility</p:attrName>
                                        </p:attrNameLst>
                                      </p:cBhvr>
                                      <p:to>
                                        <p:strVal val="visible"/>
                                      </p:to>
                                    </p:set>
                                    <p:animEffect transition="in" filter="fade">
                                      <p:cBhvr>
                                        <p:cTn id="22" dur="500"/>
                                        <p:tgtEl>
                                          <p:spTgt spid="43"/>
                                        </p:tgtEl>
                                      </p:cBhvr>
                                    </p:animEffect>
                                    <p:anim calcmode="lin" valueType="num">
                                      <p:cBhvr>
                                        <p:cTn id="23" dur="500" fill="hold"/>
                                        <p:tgtEl>
                                          <p:spTgt spid="43"/>
                                        </p:tgtEl>
                                        <p:attrNameLst>
                                          <p:attrName>ppt_x</p:attrName>
                                        </p:attrNameLst>
                                      </p:cBhvr>
                                      <p:tavLst>
                                        <p:tav tm="0">
                                          <p:val>
                                            <p:strVal val="#ppt_x"/>
                                          </p:val>
                                        </p:tav>
                                        <p:tav tm="100000">
                                          <p:val>
                                            <p:strVal val="#ppt_x"/>
                                          </p:val>
                                        </p:tav>
                                      </p:tavLst>
                                    </p:anim>
                                    <p:anim calcmode="lin" valueType="num">
                                      <p:cBhvr>
                                        <p:cTn id="24" dur="500" fill="hold"/>
                                        <p:tgtEl>
                                          <p:spTgt spid="43"/>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200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anim calcmode="lin" valueType="num">
                                      <p:cBhvr>
                                        <p:cTn id="28" dur="500" fill="hold"/>
                                        <p:tgtEl>
                                          <p:spTgt spid="44"/>
                                        </p:tgtEl>
                                        <p:attrNameLst>
                                          <p:attrName>ppt_x</p:attrName>
                                        </p:attrNameLst>
                                      </p:cBhvr>
                                      <p:tavLst>
                                        <p:tav tm="0">
                                          <p:val>
                                            <p:strVal val="#ppt_x"/>
                                          </p:val>
                                        </p:tav>
                                        <p:tav tm="100000">
                                          <p:val>
                                            <p:strVal val="#ppt_x"/>
                                          </p:val>
                                        </p:tav>
                                      </p:tavLst>
                                    </p:anim>
                                    <p:anim calcmode="lin" valueType="num">
                                      <p:cBhvr>
                                        <p:cTn id="29" dur="500" fill="hold"/>
                                        <p:tgtEl>
                                          <p:spTgt spid="44"/>
                                        </p:tgtEl>
                                        <p:attrNameLst>
                                          <p:attrName>ppt_y</p:attrName>
                                        </p:attrNameLst>
                                      </p:cBhvr>
                                      <p:tavLst>
                                        <p:tav tm="0">
                                          <p:val>
                                            <p:strVal val="#ppt_y+.1"/>
                                          </p:val>
                                        </p:tav>
                                        <p:tav tm="100000">
                                          <p:val>
                                            <p:strVal val="#ppt_y"/>
                                          </p:val>
                                        </p:tav>
                                      </p:tavLst>
                                    </p:anim>
                                  </p:childTnLst>
                                </p:cTn>
                              </p:par>
                              <p:par>
                                <p:cTn id="30" presetID="2" presetClass="entr" presetSubtype="2" repeatCount="indefinite" fill="hold" grpId="0" nodeType="withEffect">
                                  <p:stCondLst>
                                    <p:cond delay="500"/>
                                  </p:stCondLst>
                                  <p:childTnLst>
                                    <p:set>
                                      <p:cBhvr>
                                        <p:cTn id="31" dur="1" fill="hold">
                                          <p:stCondLst>
                                            <p:cond delay="0"/>
                                          </p:stCondLst>
                                        </p:cTn>
                                        <p:tgtEl>
                                          <p:spTgt spid="40"/>
                                        </p:tgtEl>
                                        <p:attrNameLst>
                                          <p:attrName>style.visibility</p:attrName>
                                        </p:attrNameLst>
                                      </p:cBhvr>
                                      <p:to>
                                        <p:strVal val="visible"/>
                                      </p:to>
                                    </p:set>
                                    <p:anim calcmode="lin" valueType="num">
                                      <p:cBhvr additive="base">
                                        <p:cTn id="32" dur="20000" fill="hold"/>
                                        <p:tgtEl>
                                          <p:spTgt spid="40"/>
                                        </p:tgtEl>
                                        <p:attrNameLst>
                                          <p:attrName>ppt_x</p:attrName>
                                        </p:attrNameLst>
                                      </p:cBhvr>
                                      <p:tavLst>
                                        <p:tav tm="0">
                                          <p:val>
                                            <p:strVal val="1+#ppt_w/2"/>
                                          </p:val>
                                        </p:tav>
                                        <p:tav tm="100000">
                                          <p:val>
                                            <p:strVal val="#ppt_x"/>
                                          </p:val>
                                        </p:tav>
                                      </p:tavLst>
                                    </p:anim>
                                    <p:anim calcmode="lin" valueType="num">
                                      <p:cBhvr additive="base">
                                        <p:cTn id="33" dur="200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34" restart="whenNotActive" fill="hold" evtFilter="cancelBubble" nodeType="interactiveSeq">
                <p:stCondLst>
                  <p:cond evt="onClick" delay="0">
                    <p:tgtEl>
                      <p:spTgt spid="26"/>
                    </p:tgtEl>
                  </p:cond>
                </p:stCondLst>
                <p:endSync evt="end" delay="0">
                  <p:rtn val="all"/>
                </p:endSync>
                <p:childTnLst>
                  <p:par>
                    <p:cTn id="35" fill="hold">
                      <p:stCondLst>
                        <p:cond delay="0"/>
                      </p:stCondLst>
                      <p:childTnLst>
                        <p:par>
                          <p:cTn id="36" fill="hold">
                            <p:stCondLst>
                              <p:cond delay="0"/>
                            </p:stCondLst>
                            <p:childTnLst>
                              <p:par>
                                <p:cTn id="37" presetID="1" presetClass="emph" presetSubtype="2" fill="hold" nodeType="clickEffect">
                                  <p:stCondLst>
                                    <p:cond delay="0"/>
                                  </p:stCondLst>
                                  <p:childTnLst>
                                    <p:animClr clrSpc="rgb" dir="cw">
                                      <p:cBhvr>
                                        <p:cTn id="38" dur="250" fill="hold"/>
                                        <p:tgtEl>
                                          <p:spTgt spid="26"/>
                                        </p:tgtEl>
                                        <p:attrNameLst>
                                          <p:attrName>fillcolor</p:attrName>
                                        </p:attrNameLst>
                                      </p:cBhvr>
                                      <p:to>
                                        <a:srgbClr val="FFF2CC"/>
                                      </p:to>
                                    </p:animClr>
                                    <p:set>
                                      <p:cBhvr>
                                        <p:cTn id="39" dur="250" fill="hold"/>
                                        <p:tgtEl>
                                          <p:spTgt spid="26"/>
                                        </p:tgtEl>
                                        <p:attrNameLst>
                                          <p:attrName>fill.type</p:attrName>
                                        </p:attrNameLst>
                                      </p:cBhvr>
                                      <p:to>
                                        <p:strVal val="solid"/>
                                      </p:to>
                                    </p:set>
                                    <p:set>
                                      <p:cBhvr>
                                        <p:cTn id="40" dur="250" fill="hold"/>
                                        <p:tgtEl>
                                          <p:spTgt spid="26"/>
                                        </p:tgtEl>
                                        <p:attrNameLst>
                                          <p:attrName>fill.on</p:attrName>
                                        </p:attrNameLst>
                                      </p:cBhvr>
                                      <p:to>
                                        <p:strVal val="true"/>
                                      </p:to>
                                    </p:set>
                                  </p:childTnLst>
                                  <p:subTnLst>
                                    <p:audio>
                                      <p:cMediaNode>
                                        <p:cTn display="0" masterRel="sameClick">
                                          <p:stCondLst>
                                            <p:cond evt="begin" delay="0">
                                              <p:tn val="37"/>
                                            </p:cond>
                                          </p:stCondLst>
                                          <p:endCondLst>
                                            <p:cond evt="onStopAudio" delay="0">
                                              <p:tgtEl>
                                                <p:sldTgt/>
                                              </p:tgtEl>
                                            </p:cond>
                                          </p:endCondLst>
                                        </p:cTn>
                                        <p:tgtEl>
                                          <p:sndTgt r:embed="rId3" name="click.wav"/>
                                        </p:tgtEl>
                                      </p:cMediaNode>
                                    </p:audio>
                                  </p:subTnLst>
                                </p:cTn>
                              </p:par>
                              <p:par>
                                <p:cTn id="41" presetID="23" presetClass="entr" presetSubtype="32" fill="hold" nodeType="withEffect">
                                  <p:stCondLst>
                                    <p:cond delay="1000"/>
                                  </p:stCondLst>
                                  <p:childTnLst>
                                    <p:set>
                                      <p:cBhvr>
                                        <p:cTn id="42" dur="1" fill="hold">
                                          <p:stCondLst>
                                            <p:cond delay="0"/>
                                          </p:stCondLst>
                                        </p:cTn>
                                        <p:tgtEl>
                                          <p:spTgt spid="47"/>
                                        </p:tgtEl>
                                        <p:attrNameLst>
                                          <p:attrName>style.visibility</p:attrName>
                                        </p:attrNameLst>
                                      </p:cBhvr>
                                      <p:to>
                                        <p:strVal val="visible"/>
                                      </p:to>
                                    </p:set>
                                    <p:anim calcmode="lin" valueType="num">
                                      <p:cBhvr>
                                        <p:cTn id="43" dur="250" fill="hold"/>
                                        <p:tgtEl>
                                          <p:spTgt spid="47"/>
                                        </p:tgtEl>
                                        <p:attrNameLst>
                                          <p:attrName>ppt_w</p:attrName>
                                        </p:attrNameLst>
                                      </p:cBhvr>
                                      <p:tavLst>
                                        <p:tav tm="0">
                                          <p:val>
                                            <p:strVal val="4*#ppt_w"/>
                                          </p:val>
                                        </p:tav>
                                        <p:tav tm="100000">
                                          <p:val>
                                            <p:strVal val="#ppt_w"/>
                                          </p:val>
                                        </p:tav>
                                      </p:tavLst>
                                    </p:anim>
                                    <p:anim calcmode="lin" valueType="num">
                                      <p:cBhvr>
                                        <p:cTn id="44" dur="250" fill="hold"/>
                                        <p:tgtEl>
                                          <p:spTgt spid="47"/>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41"/>
                                            </p:cond>
                                          </p:stCondLst>
                                          <p:endCondLst>
                                            <p:cond evt="onStopAudio" delay="0">
                                              <p:tgtEl>
                                                <p:sldTgt/>
                                              </p:tgtEl>
                                            </p:cond>
                                          </p:endCondLst>
                                        </p:cTn>
                                        <p:tgtEl>
                                          <p:sndTgt r:embed="rId4" name="Wrong Buzzer.wav"/>
                                        </p:tgtEl>
                                      </p:cMediaNode>
                                    </p:audio>
                                  </p:subTnLst>
                                </p:cTn>
                              </p:par>
                              <p:par>
                                <p:cTn id="45" presetID="1" presetClass="emph" presetSubtype="2" fill="hold" nodeType="withEffect">
                                  <p:stCondLst>
                                    <p:cond delay="1000"/>
                                  </p:stCondLst>
                                  <p:childTnLst>
                                    <p:animClr clrSpc="rgb" dir="cw">
                                      <p:cBhvr>
                                        <p:cTn id="46" dur="250" fill="hold"/>
                                        <p:tgtEl>
                                          <p:spTgt spid="26"/>
                                        </p:tgtEl>
                                        <p:attrNameLst>
                                          <p:attrName>fillcolor</p:attrName>
                                        </p:attrNameLst>
                                      </p:cBhvr>
                                      <p:to>
                                        <a:srgbClr val="FFFF00"/>
                                      </p:to>
                                    </p:animClr>
                                    <p:set>
                                      <p:cBhvr>
                                        <p:cTn id="47" dur="250" fill="hold"/>
                                        <p:tgtEl>
                                          <p:spTgt spid="26"/>
                                        </p:tgtEl>
                                        <p:attrNameLst>
                                          <p:attrName>fill.type</p:attrName>
                                        </p:attrNameLst>
                                      </p:cBhvr>
                                      <p:to>
                                        <p:strVal val="solid"/>
                                      </p:to>
                                    </p:set>
                                    <p:set>
                                      <p:cBhvr>
                                        <p:cTn id="48" dur="250" fill="hold"/>
                                        <p:tgtEl>
                                          <p:spTgt spid="26"/>
                                        </p:tgtEl>
                                        <p:attrNameLst>
                                          <p:attrName>fill.on</p:attrName>
                                        </p:attrNameLst>
                                      </p:cBhvr>
                                      <p:to>
                                        <p:strVal val="true"/>
                                      </p:to>
                                    </p:set>
                                  </p:childTnLst>
                                </p:cTn>
                              </p:par>
                            </p:childTnLst>
                          </p:cTn>
                        </p:par>
                      </p:childTnLst>
                    </p:cTn>
                  </p:par>
                </p:childTnLst>
              </p:cTn>
              <p:nextCondLst>
                <p:cond evt="onClick" delay="0">
                  <p:tgtEl>
                    <p:spTgt spid="26"/>
                  </p:tgtEl>
                </p:cond>
              </p:nextCondLst>
            </p:seq>
            <p:seq concurrent="1" nextAc="seek">
              <p:cTn id="49" restart="whenNotActive" fill="hold" evtFilter="cancelBubble" nodeType="interactiveSeq">
                <p:stCondLst>
                  <p:cond evt="onClick" delay="0">
                    <p:tgtEl>
                      <p:spTgt spid="42"/>
                    </p:tgtEl>
                  </p:cond>
                </p:stCondLst>
                <p:endSync evt="end" delay="0">
                  <p:rtn val="all"/>
                </p:endSync>
                <p:childTnLst>
                  <p:par>
                    <p:cTn id="50" fill="hold">
                      <p:stCondLst>
                        <p:cond delay="0"/>
                      </p:stCondLst>
                      <p:childTnLst>
                        <p:par>
                          <p:cTn id="51" fill="hold">
                            <p:stCondLst>
                              <p:cond delay="0"/>
                            </p:stCondLst>
                            <p:childTnLst>
                              <p:par>
                                <p:cTn id="52" presetID="1" presetClass="emph" presetSubtype="2" fill="hold" nodeType="clickEffect">
                                  <p:stCondLst>
                                    <p:cond delay="0"/>
                                  </p:stCondLst>
                                  <p:childTnLst>
                                    <p:animClr clrSpc="rgb" dir="cw">
                                      <p:cBhvr>
                                        <p:cTn id="53" dur="250" fill="hold"/>
                                        <p:tgtEl>
                                          <p:spTgt spid="42"/>
                                        </p:tgtEl>
                                        <p:attrNameLst>
                                          <p:attrName>fillcolor</p:attrName>
                                        </p:attrNameLst>
                                      </p:cBhvr>
                                      <p:to>
                                        <a:srgbClr val="FFF2CC"/>
                                      </p:to>
                                    </p:animClr>
                                    <p:set>
                                      <p:cBhvr>
                                        <p:cTn id="54" dur="250" fill="hold"/>
                                        <p:tgtEl>
                                          <p:spTgt spid="42"/>
                                        </p:tgtEl>
                                        <p:attrNameLst>
                                          <p:attrName>fill.type</p:attrName>
                                        </p:attrNameLst>
                                      </p:cBhvr>
                                      <p:to>
                                        <p:strVal val="solid"/>
                                      </p:to>
                                    </p:set>
                                    <p:set>
                                      <p:cBhvr>
                                        <p:cTn id="55" dur="250" fill="hold"/>
                                        <p:tgtEl>
                                          <p:spTgt spid="42"/>
                                        </p:tgtEl>
                                        <p:attrNameLst>
                                          <p:attrName>fill.on</p:attrName>
                                        </p:attrNameLst>
                                      </p:cBhvr>
                                      <p:to>
                                        <p:strVal val="true"/>
                                      </p:to>
                                    </p:set>
                                  </p:childTnLst>
                                  <p:subTnLst>
                                    <p:audio>
                                      <p:cMediaNode>
                                        <p:cTn display="0" masterRel="sameClick">
                                          <p:stCondLst>
                                            <p:cond evt="begin" delay="0">
                                              <p:tn val="52"/>
                                            </p:cond>
                                          </p:stCondLst>
                                          <p:endCondLst>
                                            <p:cond evt="onStopAudio" delay="0">
                                              <p:tgtEl>
                                                <p:sldTgt/>
                                              </p:tgtEl>
                                            </p:cond>
                                          </p:endCondLst>
                                        </p:cTn>
                                        <p:tgtEl>
                                          <p:sndTgt r:embed="rId3" name="click.wav"/>
                                        </p:tgtEl>
                                      </p:cMediaNode>
                                    </p:audio>
                                  </p:subTnLst>
                                </p:cTn>
                              </p:par>
                              <p:par>
                                <p:cTn id="56" presetID="23" presetClass="entr" presetSubtype="32" fill="hold" nodeType="withEffect">
                                  <p:stCondLst>
                                    <p:cond delay="1000"/>
                                  </p:stCondLst>
                                  <p:childTnLst>
                                    <p:set>
                                      <p:cBhvr>
                                        <p:cTn id="57" dur="1" fill="hold">
                                          <p:stCondLst>
                                            <p:cond delay="0"/>
                                          </p:stCondLst>
                                        </p:cTn>
                                        <p:tgtEl>
                                          <p:spTgt spid="53"/>
                                        </p:tgtEl>
                                        <p:attrNameLst>
                                          <p:attrName>style.visibility</p:attrName>
                                        </p:attrNameLst>
                                      </p:cBhvr>
                                      <p:to>
                                        <p:strVal val="visible"/>
                                      </p:to>
                                    </p:set>
                                    <p:anim calcmode="lin" valueType="num">
                                      <p:cBhvr>
                                        <p:cTn id="58" dur="250" fill="hold"/>
                                        <p:tgtEl>
                                          <p:spTgt spid="53"/>
                                        </p:tgtEl>
                                        <p:attrNameLst>
                                          <p:attrName>ppt_w</p:attrName>
                                        </p:attrNameLst>
                                      </p:cBhvr>
                                      <p:tavLst>
                                        <p:tav tm="0">
                                          <p:val>
                                            <p:strVal val="4*#ppt_w"/>
                                          </p:val>
                                        </p:tav>
                                        <p:tav tm="100000">
                                          <p:val>
                                            <p:strVal val="#ppt_w"/>
                                          </p:val>
                                        </p:tav>
                                      </p:tavLst>
                                    </p:anim>
                                    <p:anim calcmode="lin" valueType="num">
                                      <p:cBhvr>
                                        <p:cTn id="59" dur="250" fill="hold"/>
                                        <p:tgtEl>
                                          <p:spTgt spid="53"/>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56"/>
                                            </p:cond>
                                          </p:stCondLst>
                                          <p:endCondLst>
                                            <p:cond evt="onStopAudio" delay="0">
                                              <p:tgtEl>
                                                <p:sldTgt/>
                                              </p:tgtEl>
                                            </p:cond>
                                          </p:endCondLst>
                                        </p:cTn>
                                        <p:tgtEl>
                                          <p:sndTgt r:embed="rId4" name="Wrong Buzzer.wav"/>
                                        </p:tgtEl>
                                      </p:cMediaNode>
                                    </p:audio>
                                  </p:subTnLst>
                                </p:cTn>
                              </p:par>
                              <p:par>
                                <p:cTn id="60" presetID="1" presetClass="emph" presetSubtype="2" fill="hold" nodeType="withEffect">
                                  <p:stCondLst>
                                    <p:cond delay="1000"/>
                                  </p:stCondLst>
                                  <p:childTnLst>
                                    <p:animClr clrSpc="rgb" dir="cw">
                                      <p:cBhvr>
                                        <p:cTn id="61" dur="250" fill="hold"/>
                                        <p:tgtEl>
                                          <p:spTgt spid="42"/>
                                        </p:tgtEl>
                                        <p:attrNameLst>
                                          <p:attrName>fillcolor</p:attrName>
                                        </p:attrNameLst>
                                      </p:cBhvr>
                                      <p:to>
                                        <a:srgbClr val="FFFF00"/>
                                      </p:to>
                                    </p:animClr>
                                    <p:set>
                                      <p:cBhvr>
                                        <p:cTn id="62" dur="250" fill="hold"/>
                                        <p:tgtEl>
                                          <p:spTgt spid="42"/>
                                        </p:tgtEl>
                                        <p:attrNameLst>
                                          <p:attrName>fill.type</p:attrName>
                                        </p:attrNameLst>
                                      </p:cBhvr>
                                      <p:to>
                                        <p:strVal val="solid"/>
                                      </p:to>
                                    </p:set>
                                    <p:set>
                                      <p:cBhvr>
                                        <p:cTn id="63" dur="250" fill="hold"/>
                                        <p:tgtEl>
                                          <p:spTgt spid="42"/>
                                        </p:tgtEl>
                                        <p:attrNameLst>
                                          <p:attrName>fill.on</p:attrName>
                                        </p:attrNameLst>
                                      </p:cBhvr>
                                      <p:to>
                                        <p:strVal val="true"/>
                                      </p:to>
                                    </p:set>
                                  </p:childTnLst>
                                </p:cTn>
                              </p:par>
                            </p:childTnLst>
                          </p:cTn>
                        </p:par>
                      </p:childTnLst>
                    </p:cTn>
                  </p:par>
                </p:childTnLst>
              </p:cTn>
              <p:nextCondLst>
                <p:cond evt="onClick" delay="0">
                  <p:tgtEl>
                    <p:spTgt spid="42"/>
                  </p:tgtEl>
                </p:cond>
              </p:nextCondLst>
            </p:seq>
            <p:seq concurrent="1" nextAc="seek">
              <p:cTn id="64" restart="whenNotActive" fill="hold" evtFilter="cancelBubble" nodeType="interactiveSeq">
                <p:stCondLst>
                  <p:cond evt="onClick" delay="0">
                    <p:tgtEl>
                      <p:spTgt spid="43"/>
                    </p:tgtEl>
                  </p:cond>
                </p:stCondLst>
                <p:endSync evt="end" delay="0">
                  <p:rtn val="all"/>
                </p:endSync>
                <p:childTnLst>
                  <p:par>
                    <p:cTn id="65" fill="hold">
                      <p:stCondLst>
                        <p:cond delay="0"/>
                      </p:stCondLst>
                      <p:childTnLst>
                        <p:par>
                          <p:cTn id="66" fill="hold">
                            <p:stCondLst>
                              <p:cond delay="0"/>
                            </p:stCondLst>
                            <p:childTnLst>
                              <p:par>
                                <p:cTn id="67" presetID="1" presetClass="emph" presetSubtype="2" fill="hold" nodeType="clickEffect">
                                  <p:stCondLst>
                                    <p:cond delay="0"/>
                                  </p:stCondLst>
                                  <p:childTnLst>
                                    <p:animClr clrSpc="rgb" dir="cw">
                                      <p:cBhvr>
                                        <p:cTn id="68" dur="250" fill="hold"/>
                                        <p:tgtEl>
                                          <p:spTgt spid="43"/>
                                        </p:tgtEl>
                                        <p:attrNameLst>
                                          <p:attrName>fillcolor</p:attrName>
                                        </p:attrNameLst>
                                      </p:cBhvr>
                                      <p:to>
                                        <a:srgbClr val="FFF2CC"/>
                                      </p:to>
                                    </p:animClr>
                                    <p:set>
                                      <p:cBhvr>
                                        <p:cTn id="69" dur="250" fill="hold"/>
                                        <p:tgtEl>
                                          <p:spTgt spid="43"/>
                                        </p:tgtEl>
                                        <p:attrNameLst>
                                          <p:attrName>fill.type</p:attrName>
                                        </p:attrNameLst>
                                      </p:cBhvr>
                                      <p:to>
                                        <p:strVal val="solid"/>
                                      </p:to>
                                    </p:set>
                                    <p:set>
                                      <p:cBhvr>
                                        <p:cTn id="70" dur="250" fill="hold"/>
                                        <p:tgtEl>
                                          <p:spTgt spid="43"/>
                                        </p:tgtEl>
                                        <p:attrNameLst>
                                          <p:attrName>fill.on</p:attrName>
                                        </p:attrNameLst>
                                      </p:cBhvr>
                                      <p:to>
                                        <p:strVal val="true"/>
                                      </p:to>
                                    </p:set>
                                  </p:childTnLst>
                                  <p:subTnLst>
                                    <p:audio>
                                      <p:cMediaNode>
                                        <p:cTn display="0" masterRel="sameClick">
                                          <p:stCondLst>
                                            <p:cond evt="begin" delay="0">
                                              <p:tn val="67"/>
                                            </p:cond>
                                          </p:stCondLst>
                                          <p:endCondLst>
                                            <p:cond evt="onStopAudio" delay="0">
                                              <p:tgtEl>
                                                <p:sldTgt/>
                                              </p:tgtEl>
                                            </p:cond>
                                          </p:endCondLst>
                                        </p:cTn>
                                        <p:tgtEl>
                                          <p:sndTgt r:embed="rId3" name="click.wav"/>
                                        </p:tgtEl>
                                      </p:cMediaNode>
                                    </p:audio>
                                  </p:subTnLst>
                                </p:cTn>
                              </p:par>
                              <p:par>
                                <p:cTn id="71" presetID="23" presetClass="entr" presetSubtype="32" fill="hold" nodeType="withEffect">
                                  <p:stCondLst>
                                    <p:cond delay="1000"/>
                                  </p:stCondLst>
                                  <p:childTnLst>
                                    <p:set>
                                      <p:cBhvr>
                                        <p:cTn id="72" dur="1" fill="hold">
                                          <p:stCondLst>
                                            <p:cond delay="0"/>
                                          </p:stCondLst>
                                        </p:cTn>
                                        <p:tgtEl>
                                          <p:spTgt spid="51"/>
                                        </p:tgtEl>
                                        <p:attrNameLst>
                                          <p:attrName>style.visibility</p:attrName>
                                        </p:attrNameLst>
                                      </p:cBhvr>
                                      <p:to>
                                        <p:strVal val="visible"/>
                                      </p:to>
                                    </p:set>
                                    <p:anim calcmode="lin" valueType="num">
                                      <p:cBhvr>
                                        <p:cTn id="73" dur="250" fill="hold"/>
                                        <p:tgtEl>
                                          <p:spTgt spid="51"/>
                                        </p:tgtEl>
                                        <p:attrNameLst>
                                          <p:attrName>ppt_w</p:attrName>
                                        </p:attrNameLst>
                                      </p:cBhvr>
                                      <p:tavLst>
                                        <p:tav tm="0">
                                          <p:val>
                                            <p:strVal val="4*#ppt_w"/>
                                          </p:val>
                                        </p:tav>
                                        <p:tav tm="100000">
                                          <p:val>
                                            <p:strVal val="#ppt_w"/>
                                          </p:val>
                                        </p:tav>
                                      </p:tavLst>
                                    </p:anim>
                                    <p:anim calcmode="lin" valueType="num">
                                      <p:cBhvr>
                                        <p:cTn id="74" dur="250" fill="hold"/>
                                        <p:tgtEl>
                                          <p:spTgt spid="51"/>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71"/>
                                            </p:cond>
                                          </p:stCondLst>
                                          <p:endCondLst>
                                            <p:cond evt="onStopAudio" delay="0">
                                              <p:tgtEl>
                                                <p:sldTgt/>
                                              </p:tgtEl>
                                            </p:cond>
                                          </p:endCondLst>
                                        </p:cTn>
                                        <p:tgtEl>
                                          <p:sndTgt r:embed="rId5" name="Check mark.wav"/>
                                        </p:tgtEl>
                                      </p:cMediaNode>
                                    </p:audio>
                                  </p:subTnLst>
                                </p:cTn>
                              </p:par>
                              <p:par>
                                <p:cTn id="75" presetID="1" presetClass="emph" presetSubtype="2" fill="hold" nodeType="withEffect">
                                  <p:stCondLst>
                                    <p:cond delay="1000"/>
                                  </p:stCondLst>
                                  <p:childTnLst>
                                    <p:animClr clrSpc="rgb" dir="cw">
                                      <p:cBhvr>
                                        <p:cTn id="76" dur="250" fill="hold"/>
                                        <p:tgtEl>
                                          <p:spTgt spid="43"/>
                                        </p:tgtEl>
                                        <p:attrNameLst>
                                          <p:attrName>fillcolor</p:attrName>
                                        </p:attrNameLst>
                                      </p:cBhvr>
                                      <p:to>
                                        <a:srgbClr val="00B050"/>
                                      </p:to>
                                    </p:animClr>
                                    <p:set>
                                      <p:cBhvr>
                                        <p:cTn id="77" dur="250" fill="hold"/>
                                        <p:tgtEl>
                                          <p:spTgt spid="43"/>
                                        </p:tgtEl>
                                        <p:attrNameLst>
                                          <p:attrName>fill.type</p:attrName>
                                        </p:attrNameLst>
                                      </p:cBhvr>
                                      <p:to>
                                        <p:strVal val="solid"/>
                                      </p:to>
                                    </p:set>
                                    <p:set>
                                      <p:cBhvr>
                                        <p:cTn id="78" dur="250" fill="hold"/>
                                        <p:tgtEl>
                                          <p:spTgt spid="43"/>
                                        </p:tgtEl>
                                        <p:attrNameLst>
                                          <p:attrName>fill.on</p:attrName>
                                        </p:attrNameLst>
                                      </p:cBhvr>
                                      <p:to>
                                        <p:strVal val="true"/>
                                      </p:to>
                                    </p:set>
                                  </p:childTnLst>
                                </p:cTn>
                              </p:par>
                            </p:childTnLst>
                          </p:cTn>
                        </p:par>
                      </p:childTnLst>
                    </p:cTn>
                  </p:par>
                </p:childTnLst>
              </p:cTn>
              <p:nextCondLst>
                <p:cond evt="onClick" delay="0">
                  <p:tgtEl>
                    <p:spTgt spid="43"/>
                  </p:tgtEl>
                </p:cond>
              </p:nextCondLst>
            </p:seq>
            <p:seq concurrent="1" nextAc="seek">
              <p:cTn id="79" restart="whenNotActive" fill="hold" evtFilter="cancelBubble" nodeType="interactiveSeq">
                <p:stCondLst>
                  <p:cond evt="onClick" delay="0">
                    <p:tgtEl>
                      <p:spTgt spid="44"/>
                    </p:tgtEl>
                  </p:cond>
                </p:stCondLst>
                <p:endSync evt="end" delay="0">
                  <p:rtn val="all"/>
                </p:endSync>
                <p:childTnLst>
                  <p:par>
                    <p:cTn id="80" fill="hold">
                      <p:stCondLst>
                        <p:cond delay="0"/>
                      </p:stCondLst>
                      <p:childTnLst>
                        <p:par>
                          <p:cTn id="81" fill="hold">
                            <p:stCondLst>
                              <p:cond delay="0"/>
                            </p:stCondLst>
                            <p:childTnLst>
                              <p:par>
                                <p:cTn id="82" presetID="1" presetClass="emph" presetSubtype="2" fill="hold" nodeType="clickEffect">
                                  <p:stCondLst>
                                    <p:cond delay="0"/>
                                  </p:stCondLst>
                                  <p:childTnLst>
                                    <p:animClr clrSpc="rgb" dir="cw">
                                      <p:cBhvr>
                                        <p:cTn id="83" dur="250" fill="hold"/>
                                        <p:tgtEl>
                                          <p:spTgt spid="44"/>
                                        </p:tgtEl>
                                        <p:attrNameLst>
                                          <p:attrName>fillcolor</p:attrName>
                                        </p:attrNameLst>
                                      </p:cBhvr>
                                      <p:to>
                                        <a:srgbClr val="FFF2CC"/>
                                      </p:to>
                                    </p:animClr>
                                    <p:set>
                                      <p:cBhvr>
                                        <p:cTn id="84" dur="250" fill="hold"/>
                                        <p:tgtEl>
                                          <p:spTgt spid="44"/>
                                        </p:tgtEl>
                                        <p:attrNameLst>
                                          <p:attrName>fill.type</p:attrName>
                                        </p:attrNameLst>
                                      </p:cBhvr>
                                      <p:to>
                                        <p:strVal val="solid"/>
                                      </p:to>
                                    </p:set>
                                    <p:set>
                                      <p:cBhvr>
                                        <p:cTn id="85" dur="250" fill="hold"/>
                                        <p:tgtEl>
                                          <p:spTgt spid="44"/>
                                        </p:tgtEl>
                                        <p:attrNameLst>
                                          <p:attrName>fill.on</p:attrName>
                                        </p:attrNameLst>
                                      </p:cBhvr>
                                      <p:to>
                                        <p:strVal val="true"/>
                                      </p:to>
                                    </p:set>
                                  </p:childTnLst>
                                  <p:subTnLst>
                                    <p:audio>
                                      <p:cMediaNode>
                                        <p:cTn display="0" masterRel="sameClick">
                                          <p:stCondLst>
                                            <p:cond evt="begin" delay="0">
                                              <p:tn val="82"/>
                                            </p:cond>
                                          </p:stCondLst>
                                          <p:endCondLst>
                                            <p:cond evt="onStopAudio" delay="0">
                                              <p:tgtEl>
                                                <p:sldTgt/>
                                              </p:tgtEl>
                                            </p:cond>
                                          </p:endCondLst>
                                        </p:cTn>
                                        <p:tgtEl>
                                          <p:sndTgt r:embed="rId3" name="click.wav"/>
                                        </p:tgtEl>
                                      </p:cMediaNode>
                                    </p:audio>
                                  </p:subTnLst>
                                </p:cTn>
                              </p:par>
                              <p:par>
                                <p:cTn id="86" presetID="23" presetClass="entr" presetSubtype="32" fill="hold" nodeType="withEffect">
                                  <p:stCondLst>
                                    <p:cond delay="1000"/>
                                  </p:stCondLst>
                                  <p:childTnLst>
                                    <p:set>
                                      <p:cBhvr>
                                        <p:cTn id="87" dur="1" fill="hold">
                                          <p:stCondLst>
                                            <p:cond delay="0"/>
                                          </p:stCondLst>
                                        </p:cTn>
                                        <p:tgtEl>
                                          <p:spTgt spid="49"/>
                                        </p:tgtEl>
                                        <p:attrNameLst>
                                          <p:attrName>style.visibility</p:attrName>
                                        </p:attrNameLst>
                                      </p:cBhvr>
                                      <p:to>
                                        <p:strVal val="visible"/>
                                      </p:to>
                                    </p:set>
                                    <p:anim calcmode="lin" valueType="num">
                                      <p:cBhvr>
                                        <p:cTn id="88" dur="250" fill="hold"/>
                                        <p:tgtEl>
                                          <p:spTgt spid="49"/>
                                        </p:tgtEl>
                                        <p:attrNameLst>
                                          <p:attrName>ppt_w</p:attrName>
                                        </p:attrNameLst>
                                      </p:cBhvr>
                                      <p:tavLst>
                                        <p:tav tm="0">
                                          <p:val>
                                            <p:strVal val="4*#ppt_w"/>
                                          </p:val>
                                        </p:tav>
                                        <p:tav tm="100000">
                                          <p:val>
                                            <p:strVal val="#ppt_w"/>
                                          </p:val>
                                        </p:tav>
                                      </p:tavLst>
                                    </p:anim>
                                    <p:anim calcmode="lin" valueType="num">
                                      <p:cBhvr>
                                        <p:cTn id="89" dur="250" fill="hold"/>
                                        <p:tgtEl>
                                          <p:spTgt spid="49"/>
                                        </p:tgtEl>
                                        <p:attrNameLst>
                                          <p:attrName>ppt_h</p:attrName>
                                        </p:attrNameLst>
                                      </p:cBhvr>
                                      <p:tavLst>
                                        <p:tav tm="0">
                                          <p:val>
                                            <p:strVal val="4*#ppt_h"/>
                                          </p:val>
                                        </p:tav>
                                        <p:tav tm="100000">
                                          <p:val>
                                            <p:strVal val="#ppt_h"/>
                                          </p:val>
                                        </p:tav>
                                      </p:tavLst>
                                    </p:anim>
                                  </p:childTnLst>
                                  <p:subTnLst>
                                    <p:audio>
                                      <p:cMediaNode>
                                        <p:cTn display="0" masterRel="sameClick">
                                          <p:stCondLst>
                                            <p:cond evt="begin" delay="0">
                                              <p:tn val="86"/>
                                            </p:cond>
                                          </p:stCondLst>
                                          <p:endCondLst>
                                            <p:cond evt="onStopAudio" delay="0">
                                              <p:tgtEl>
                                                <p:sldTgt/>
                                              </p:tgtEl>
                                            </p:cond>
                                          </p:endCondLst>
                                        </p:cTn>
                                        <p:tgtEl>
                                          <p:sndTgt r:embed="rId4" name="Wrong Buzzer.wav"/>
                                        </p:tgtEl>
                                      </p:cMediaNode>
                                    </p:audio>
                                  </p:subTnLst>
                                </p:cTn>
                              </p:par>
                              <p:par>
                                <p:cTn id="90" presetID="1" presetClass="emph" presetSubtype="2" fill="hold" nodeType="withEffect">
                                  <p:stCondLst>
                                    <p:cond delay="1000"/>
                                  </p:stCondLst>
                                  <p:childTnLst>
                                    <p:animClr clrSpc="rgb" dir="cw">
                                      <p:cBhvr>
                                        <p:cTn id="91" dur="250" fill="hold"/>
                                        <p:tgtEl>
                                          <p:spTgt spid="44"/>
                                        </p:tgtEl>
                                        <p:attrNameLst>
                                          <p:attrName>fillcolor</p:attrName>
                                        </p:attrNameLst>
                                      </p:cBhvr>
                                      <p:to>
                                        <a:srgbClr val="FFFF00"/>
                                      </p:to>
                                    </p:animClr>
                                    <p:set>
                                      <p:cBhvr>
                                        <p:cTn id="92" dur="250" fill="hold"/>
                                        <p:tgtEl>
                                          <p:spTgt spid="44"/>
                                        </p:tgtEl>
                                        <p:attrNameLst>
                                          <p:attrName>fill.type</p:attrName>
                                        </p:attrNameLst>
                                      </p:cBhvr>
                                      <p:to>
                                        <p:strVal val="solid"/>
                                      </p:to>
                                    </p:set>
                                    <p:set>
                                      <p:cBhvr>
                                        <p:cTn id="93" dur="250" fill="hold"/>
                                        <p:tgtEl>
                                          <p:spTgt spid="44"/>
                                        </p:tgtEl>
                                        <p:attrNameLst>
                                          <p:attrName>fill.on</p:attrName>
                                        </p:attrNameLst>
                                      </p:cBhvr>
                                      <p:to>
                                        <p:strVal val="true"/>
                                      </p:to>
                                    </p:set>
                                  </p:childTnLst>
                                </p:cTn>
                              </p:par>
                            </p:childTnLst>
                          </p:cTn>
                        </p:par>
                      </p:childTnLst>
                    </p:cTn>
                  </p:par>
                </p:childTnLst>
              </p:cTn>
              <p:nextCondLst>
                <p:cond evt="onClick" delay="0">
                  <p:tgtEl>
                    <p:spTgt spid="44"/>
                  </p:tgtEl>
                </p:cond>
              </p:nextCondLst>
            </p:seq>
          </p:childTnLst>
        </p:cTn>
      </p:par>
    </p:tnLst>
    <p:bldLst>
      <p:bldP spid="4" grpId="0" animBg="1"/>
      <p:bldP spid="26" grpId="0" animBg="1"/>
      <p:bldP spid="40" grpId="0" animBg="1"/>
      <p:bldP spid="42" grpId="0" animBg="1"/>
      <p:bldP spid="43" grpId="0" animBg="1"/>
      <p:bldP spid="44" grpId="0" animBg="1"/>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1EB6D77-3038-4852-9EF9-3E04887E3909}"/>
              </a:ext>
            </a:extLst>
          </p:cNvPr>
          <p:cNvSpPr>
            <a:spLocks noGrp="1"/>
          </p:cNvSpPr>
          <p:nvPr>
            <p:ph type="title"/>
          </p:nvPr>
        </p:nvSpPr>
        <p:spPr/>
        <p:txBody>
          <a:bodyPr/>
          <a:lstStyle/>
          <a:p>
            <a:endParaRPr lang="en-SG"/>
          </a:p>
        </p:txBody>
      </p:sp>
      <p:pic>
        <p:nvPicPr>
          <p:cNvPr id="4" name="Picture 3">
            <a:extLst>
              <a:ext uri="{FF2B5EF4-FFF2-40B4-BE49-F238E27FC236}">
                <a16:creationId xmlns:a16="http://schemas.microsoft.com/office/drawing/2014/main" id="{2AFF99A4-874A-080C-75BF-F5F634C34AFA}"/>
              </a:ext>
            </a:extLst>
          </p:cNvPr>
          <p:cNvPicPr>
            <a:picLocks noChangeAspect="1"/>
          </p:cNvPicPr>
          <p:nvPr/>
        </p:nvPicPr>
        <p:blipFill rotWithShape="1">
          <a:blip r:embed="rId4"/>
          <a:srcRect b="9404"/>
          <a:stretch/>
        </p:blipFill>
        <p:spPr>
          <a:xfrm>
            <a:off x="0" y="-1"/>
            <a:ext cx="12278505" cy="6858001"/>
          </a:xfrm>
          <a:prstGeom prst="rect">
            <a:avLst/>
          </a:prstGeom>
        </p:spPr>
      </p:pic>
      <p:grpSp>
        <p:nvGrpSpPr>
          <p:cNvPr id="6" name="Group 5">
            <a:extLst>
              <a:ext uri="{FF2B5EF4-FFF2-40B4-BE49-F238E27FC236}">
                <a16:creationId xmlns:a16="http://schemas.microsoft.com/office/drawing/2014/main" id="{16849310-A414-098C-241D-F3714037CCDA}"/>
              </a:ext>
            </a:extLst>
          </p:cNvPr>
          <p:cNvGrpSpPr/>
          <p:nvPr/>
        </p:nvGrpSpPr>
        <p:grpSpPr>
          <a:xfrm>
            <a:off x="-330834" y="-1"/>
            <a:ext cx="6070598" cy="6156961"/>
            <a:chOff x="-330834" y="-1"/>
            <a:chExt cx="6070598" cy="6156961"/>
          </a:xfrm>
        </p:grpSpPr>
        <p:grpSp>
          <p:nvGrpSpPr>
            <p:cNvPr id="8" name="Group 7">
              <a:extLst>
                <a:ext uri="{FF2B5EF4-FFF2-40B4-BE49-F238E27FC236}">
                  <a16:creationId xmlns:a16="http://schemas.microsoft.com/office/drawing/2014/main" id="{9EEEC778-6BAA-7106-CF75-309B6693DB06}"/>
                </a:ext>
              </a:extLst>
            </p:cNvPr>
            <p:cNvGrpSpPr/>
            <p:nvPr/>
          </p:nvGrpSpPr>
          <p:grpSpPr>
            <a:xfrm>
              <a:off x="80829" y="-1"/>
              <a:ext cx="4866252" cy="6156961"/>
              <a:chOff x="1207009" y="816830"/>
              <a:chExt cx="2902291" cy="5224339"/>
            </a:xfrm>
          </p:grpSpPr>
          <p:pic>
            <p:nvPicPr>
              <p:cNvPr id="9" name="图片 17">
                <a:extLst>
                  <a:ext uri="{FF2B5EF4-FFF2-40B4-BE49-F238E27FC236}">
                    <a16:creationId xmlns:a16="http://schemas.microsoft.com/office/drawing/2014/main" id="{9D574DB3-5CE9-624F-498C-D7E83D5F4122}"/>
                  </a:ext>
                </a:extLst>
              </p:cNvPr>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207009" y="816830"/>
                <a:ext cx="2902291" cy="5224339"/>
              </a:xfrm>
              <a:prstGeom prst="rect">
                <a:avLst/>
              </a:prstGeom>
            </p:spPr>
          </p:pic>
          <p:sp>
            <p:nvSpPr>
              <p:cNvPr id="10" name="Rectangle: Rounded Corners 9">
                <a:extLst>
                  <a:ext uri="{FF2B5EF4-FFF2-40B4-BE49-F238E27FC236}">
                    <a16:creationId xmlns:a16="http://schemas.microsoft.com/office/drawing/2014/main" id="{F20E4E5D-12AD-1E9C-F9FA-CB08AFA02ECD}"/>
                  </a:ext>
                </a:extLst>
              </p:cNvPr>
              <p:cNvSpPr/>
              <p:nvPr/>
            </p:nvSpPr>
            <p:spPr>
              <a:xfrm>
                <a:off x="2152223" y="1937288"/>
                <a:ext cx="1117919" cy="3611105"/>
              </a:xfrm>
              <a:prstGeom prst="roundRect">
                <a:avLst/>
              </a:prstGeom>
              <a:solidFill>
                <a:srgbClr val="FFFCF4"/>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SG" sz="1800" b="0" i="0" u="none" strike="noStrike" kern="1200" cap="none" spc="0" normalizeH="0" baseline="0" noProof="0">
                  <a:ln>
                    <a:noFill/>
                  </a:ln>
                  <a:solidFill>
                    <a:prstClr val="white"/>
                  </a:solidFill>
                  <a:effectLst/>
                  <a:uLnTx/>
                  <a:uFillTx/>
                  <a:latin typeface="等线" panose="020F0502020204030204"/>
                  <a:ea typeface="等线" panose="020F0502020204030204"/>
                  <a:cs typeface="Arial"/>
                </a:endParaRPr>
              </a:p>
            </p:txBody>
          </p:sp>
        </p:grpSp>
        <p:pic>
          <p:nvPicPr>
            <p:cNvPr id="5" name="Picture 4">
              <a:extLst>
                <a:ext uri="{FF2B5EF4-FFF2-40B4-BE49-F238E27FC236}">
                  <a16:creationId xmlns:a16="http://schemas.microsoft.com/office/drawing/2014/main" id="{53623CD1-E24B-01D8-884C-B49B4CC65F65}"/>
                </a:ext>
              </a:extLst>
            </p:cNvPr>
            <p:cNvPicPr>
              <a:picLocks noChangeAspect="1"/>
            </p:cNvPicPr>
            <p:nvPr/>
          </p:nvPicPr>
          <p:blipFill>
            <a:blip r:embed="rId6">
              <a:clrChange>
                <a:clrFrom>
                  <a:srgbClr val="FFFFFF"/>
                </a:clrFrom>
                <a:clrTo>
                  <a:srgbClr val="FFFFFF">
                    <a:alpha val="0"/>
                  </a:srgbClr>
                </a:clrTo>
              </a:clrChange>
            </a:blip>
            <a:stretch>
              <a:fillRect/>
            </a:stretch>
          </p:blipFill>
          <p:spPr>
            <a:xfrm>
              <a:off x="-330834" y="1690688"/>
              <a:ext cx="6070598" cy="3414712"/>
            </a:xfrm>
            <a:prstGeom prst="rect">
              <a:avLst/>
            </a:prstGeom>
          </p:spPr>
        </p:pic>
      </p:grpSp>
    </p:spTree>
    <p:custDataLst>
      <p:tags r:id="rId1"/>
    </p:custDataLst>
    <p:extLst>
      <p:ext uri="{BB962C8B-B14F-4D97-AF65-F5344CB8AC3E}">
        <p14:creationId xmlns:p14="http://schemas.microsoft.com/office/powerpoint/2010/main" val="946153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735C8DE5-340F-4D4F-8445-2E55FD819E91}"/>
              </a:ext>
            </a:extLst>
          </p:cNvPr>
          <p:cNvGrpSpPr/>
          <p:nvPr/>
        </p:nvGrpSpPr>
        <p:grpSpPr>
          <a:xfrm>
            <a:off x="-748971" y="0"/>
            <a:ext cx="13337210" cy="7035165"/>
            <a:chOff x="-748971" y="0"/>
            <a:chExt cx="13337210" cy="7035165"/>
          </a:xfrm>
        </p:grpSpPr>
        <p:pic>
          <p:nvPicPr>
            <p:cNvPr id="18" name="Picture 17">
              <a:extLst>
                <a:ext uri="{FF2B5EF4-FFF2-40B4-BE49-F238E27FC236}">
                  <a16:creationId xmlns:a16="http://schemas.microsoft.com/office/drawing/2014/main" id="{1C6EAE0F-C5F4-5E10-F3E4-27656D3B224B}"/>
                </a:ext>
              </a:extLst>
            </p:cNvPr>
            <p:cNvPicPr>
              <a:picLocks noChangeAspect="1"/>
            </p:cNvPicPr>
            <p:nvPr/>
          </p:nvPicPr>
          <p:blipFill rotWithShape="1">
            <a:blip r:embed="rId4"/>
            <a:srcRect t="25965"/>
            <a:stretch/>
          </p:blipFill>
          <p:spPr>
            <a:xfrm>
              <a:off x="0" y="1780674"/>
              <a:ext cx="12192000" cy="5077326"/>
            </a:xfrm>
            <a:prstGeom prst="rect">
              <a:avLst/>
            </a:prstGeom>
          </p:spPr>
        </p:pic>
        <p:pic>
          <p:nvPicPr>
            <p:cNvPr id="27" name="图片 27">
              <a:extLst>
                <a:ext uri="{FF2B5EF4-FFF2-40B4-BE49-F238E27FC236}">
                  <a16:creationId xmlns:a16="http://schemas.microsoft.com/office/drawing/2014/main" id="{97E3BF44-32E0-E793-10C1-334D4BF0746B}"/>
                </a:ext>
              </a:extLst>
            </p:cNvPr>
            <p:cNvPicPr>
              <a:picLocks noChangeAspect="1"/>
            </p:cNvPicPr>
            <p:nvPr/>
          </p:nvPicPr>
          <p:blipFill rotWithShape="1">
            <a:blip r:embed="rId5" cstate="hqprint">
              <a:extLst>
                <a:ext uri="{28A0092B-C50C-407E-A947-70E740481C1C}">
                  <a14:useLocalDpi xmlns:a14="http://schemas.microsoft.com/office/drawing/2010/main" val="0"/>
                </a:ext>
              </a:extLst>
            </a:blip>
            <a:srcRect t="11051" r="54022"/>
            <a:stretch/>
          </p:blipFill>
          <p:spPr>
            <a:xfrm flipH="1">
              <a:off x="6598919" y="5369332"/>
              <a:ext cx="5749846" cy="1488668"/>
            </a:xfrm>
            <a:prstGeom prst="rect">
              <a:avLst/>
            </a:prstGeom>
          </p:spPr>
        </p:pic>
        <p:pic>
          <p:nvPicPr>
            <p:cNvPr id="15" name="图片 20" descr="6">
              <a:extLst>
                <a:ext uri="{FF2B5EF4-FFF2-40B4-BE49-F238E27FC236}">
                  <a16:creationId xmlns:a16="http://schemas.microsoft.com/office/drawing/2014/main" id="{1502E142-C7F4-81FE-AFA4-A6E23D152757}"/>
                </a:ext>
              </a:extLst>
            </p:cNvPr>
            <p:cNvPicPr>
              <a:picLocks noChangeAspect="1"/>
            </p:cNvPicPr>
            <p:nvPr/>
          </p:nvPicPr>
          <p:blipFill>
            <a:blip r:embed="rId6"/>
            <a:srcRect l="75468" t="28111" r="-213" b="26538"/>
            <a:stretch>
              <a:fillRect/>
            </a:stretch>
          </p:blipFill>
          <p:spPr>
            <a:xfrm>
              <a:off x="10850881" y="5546497"/>
              <a:ext cx="1443990" cy="1488668"/>
            </a:xfrm>
            <a:prstGeom prst="rect">
              <a:avLst/>
            </a:prstGeom>
          </p:spPr>
        </p:pic>
        <p:pic>
          <p:nvPicPr>
            <p:cNvPr id="29" name="图片 20">
              <a:extLst>
                <a:ext uri="{FF2B5EF4-FFF2-40B4-BE49-F238E27FC236}">
                  <a16:creationId xmlns:a16="http://schemas.microsoft.com/office/drawing/2014/main" id="{65AE8401-BACF-5E55-0CB1-3D9DA96D4CC2}"/>
                </a:ext>
              </a:extLst>
            </p:cNvPr>
            <p:cNvPicPr>
              <a:picLocks noChangeAspect="1"/>
            </p:cNvPicPr>
            <p:nvPr/>
          </p:nvPicPr>
          <p:blipFill>
            <a:blip r:embed="rId7" cstate="hqprint">
              <a:extLst>
                <a:ext uri="{28A0092B-C50C-407E-A947-70E740481C1C}">
                  <a14:useLocalDpi xmlns:a14="http://schemas.microsoft.com/office/drawing/2010/main" val="0"/>
                </a:ext>
              </a:extLst>
            </a:blip>
            <a:stretch>
              <a:fillRect/>
            </a:stretch>
          </p:blipFill>
          <p:spPr>
            <a:xfrm flipH="1">
              <a:off x="9425823" y="96485"/>
              <a:ext cx="3162416" cy="458421"/>
            </a:xfrm>
            <a:prstGeom prst="rect">
              <a:avLst/>
            </a:prstGeom>
          </p:spPr>
        </p:pic>
        <p:pic>
          <p:nvPicPr>
            <p:cNvPr id="30" name="图片 20">
              <a:extLst>
                <a:ext uri="{FF2B5EF4-FFF2-40B4-BE49-F238E27FC236}">
                  <a16:creationId xmlns:a16="http://schemas.microsoft.com/office/drawing/2014/main" id="{23AA9CF8-8E35-943A-CAFD-1187CAAD2871}"/>
                </a:ext>
              </a:extLst>
            </p:cNvPr>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748971" y="190567"/>
              <a:ext cx="5172051" cy="749736"/>
            </a:xfrm>
            <a:prstGeom prst="rect">
              <a:avLst/>
            </a:prstGeom>
          </p:spPr>
        </p:pic>
        <p:pic>
          <p:nvPicPr>
            <p:cNvPr id="12" name="图片 3" descr="6">
              <a:extLst>
                <a:ext uri="{FF2B5EF4-FFF2-40B4-BE49-F238E27FC236}">
                  <a16:creationId xmlns:a16="http://schemas.microsoft.com/office/drawing/2014/main" id="{372323A6-707A-C050-AE81-2123455994F9}"/>
                </a:ext>
              </a:extLst>
            </p:cNvPr>
            <p:cNvPicPr>
              <a:picLocks noChangeAspect="1"/>
            </p:cNvPicPr>
            <p:nvPr/>
          </p:nvPicPr>
          <p:blipFill>
            <a:blip r:embed="rId6"/>
            <a:srcRect r="71469" b="61454"/>
            <a:stretch>
              <a:fillRect/>
            </a:stretch>
          </p:blipFill>
          <p:spPr>
            <a:xfrm>
              <a:off x="0" y="0"/>
              <a:ext cx="1837055" cy="1396068"/>
            </a:xfrm>
            <a:prstGeom prst="rect">
              <a:avLst/>
            </a:prstGeom>
          </p:spPr>
        </p:pic>
      </p:grpSp>
      <p:sp>
        <p:nvSpPr>
          <p:cNvPr id="4" name="Freeform 12">
            <a:extLst>
              <a:ext uri="{FF2B5EF4-FFF2-40B4-BE49-F238E27FC236}">
                <a16:creationId xmlns:a16="http://schemas.microsoft.com/office/drawing/2014/main" id="{D27AE2FC-DAC3-62F5-0AE0-56B86CB80EC0}"/>
              </a:ext>
            </a:extLst>
          </p:cNvPr>
          <p:cNvSpPr/>
          <p:nvPr/>
        </p:nvSpPr>
        <p:spPr>
          <a:xfrm>
            <a:off x="5497170" y="1396068"/>
            <a:ext cx="5749845" cy="4677186"/>
          </a:xfrm>
          <a:custGeom>
            <a:avLst/>
            <a:gdLst/>
            <a:ahLst/>
            <a:cxnLst/>
            <a:rect l="l" t="t" r="r" b="b"/>
            <a:pathLst>
              <a:path w="11185048" h="8229600">
                <a:moveTo>
                  <a:pt x="0" y="0"/>
                </a:moveTo>
                <a:lnTo>
                  <a:pt x="11185048" y="0"/>
                </a:lnTo>
                <a:lnTo>
                  <a:pt x="11185048" y="8229600"/>
                </a:lnTo>
                <a:lnTo>
                  <a:pt x="0" y="8229600"/>
                </a:lnTo>
                <a:lnTo>
                  <a:pt x="0" y="0"/>
                </a:lnTo>
                <a:close/>
              </a:path>
            </a:pathLst>
          </a:custGeom>
          <a:blipFill>
            <a:blip r:embed="rId9"/>
            <a:stretch>
              <a:fillRect/>
            </a:stretch>
          </a:blipFill>
        </p:spPr>
        <p:txBody>
          <a:bodyPr/>
          <a:lstStyle/>
          <a:p>
            <a:endParaRPr lang="en-SG"/>
          </a:p>
        </p:txBody>
      </p:sp>
      <p:pic>
        <p:nvPicPr>
          <p:cNvPr id="17" name="Picture 16">
            <a:extLst>
              <a:ext uri="{FF2B5EF4-FFF2-40B4-BE49-F238E27FC236}">
                <a16:creationId xmlns:a16="http://schemas.microsoft.com/office/drawing/2014/main" id="{25500FBE-4D03-32F8-369E-DE61F00A6257}"/>
              </a:ext>
            </a:extLst>
          </p:cNvPr>
          <p:cNvPicPr>
            <a:picLocks noChangeAspect="1"/>
          </p:cNvPicPr>
          <p:nvPr/>
        </p:nvPicPr>
        <p:blipFill>
          <a:blip r:embed="rId10"/>
          <a:srcRect/>
          <a:stretch>
            <a:fillRect/>
          </a:stretch>
        </p:blipFill>
        <p:spPr>
          <a:xfrm>
            <a:off x="5716152" y="1828884"/>
            <a:ext cx="759693" cy="717910"/>
          </a:xfrm>
          <a:prstGeom prst="rect">
            <a:avLst/>
          </a:prstGeom>
        </p:spPr>
      </p:pic>
      <p:sp>
        <p:nvSpPr>
          <p:cNvPr id="22" name="TextBox 21">
            <a:extLst>
              <a:ext uri="{FF2B5EF4-FFF2-40B4-BE49-F238E27FC236}">
                <a16:creationId xmlns:a16="http://schemas.microsoft.com/office/drawing/2014/main" id="{3346DA46-B744-8EED-6C38-854951EA8675}"/>
              </a:ext>
            </a:extLst>
          </p:cNvPr>
          <p:cNvSpPr txBox="1"/>
          <p:nvPr/>
        </p:nvSpPr>
        <p:spPr>
          <a:xfrm>
            <a:off x="5829895" y="2571086"/>
            <a:ext cx="5000588" cy="3477875"/>
          </a:xfrm>
          <a:prstGeom prst="rect">
            <a:avLst/>
          </a:prstGeom>
          <a:noFill/>
        </p:spPr>
        <p:txBody>
          <a:bodyPr wrap="square">
            <a:spAutoFit/>
          </a:bodyPr>
          <a:lstStyle/>
          <a:p>
            <a:pPr algn="just">
              <a:spcAft>
                <a:spcPts val="800"/>
              </a:spcAft>
            </a:pPr>
            <a:r>
              <a:rPr lang="vi-VN" sz="4400" i="1" dirty="0">
                <a:effectLst/>
                <a:latin typeface="Times New Roman" panose="02020603050405020304" pitchFamily="18" charset="0"/>
                <a:ea typeface="Calibri" panose="020F0502020204030204" pitchFamily="34" charset="0"/>
                <a:cs typeface="Times New Roman" panose="02020603050405020304" pitchFamily="18" charset="0"/>
              </a:rPr>
              <a:t>Viết một đoạn văn khoảng 7-10 dòng chia sẻ về thông điệp có ý nghĩa mà em rút ra được từ văn bản.</a:t>
            </a:r>
            <a:endParaRPr lang="en-SG" sz="3600" dirty="0">
              <a:effectLst/>
              <a:latin typeface="Calibri" panose="020F0502020204030204" pitchFamily="34" charset="0"/>
              <a:ea typeface="Calibri" panose="020F0502020204030204" pitchFamily="34" charset="0"/>
              <a:cs typeface="Times New Roman" panose="02020603050405020304" pitchFamily="18" charset="0"/>
            </a:endParaRPr>
          </a:p>
        </p:txBody>
      </p:sp>
    </p:spTree>
    <p:custDataLst>
      <p:tags r:id="rId1"/>
    </p:custDataLst>
    <p:extLst>
      <p:ext uri="{BB962C8B-B14F-4D97-AF65-F5344CB8AC3E}">
        <p14:creationId xmlns:p14="http://schemas.microsoft.com/office/powerpoint/2010/main" val="2330506239"/>
      </p:ext>
    </p:extLst>
  </p:cSld>
  <p:clrMapOvr>
    <a:masterClrMapping/>
  </p:clrMapOvr>
  <mc:AlternateContent xmlns:mc="http://schemas.openxmlformats.org/markup-compatibility/2006" xmlns:p14="http://schemas.microsoft.com/office/powerpoint/2010/main">
    <mc:Choice Requires="p14">
      <p:transition spd="slow" p14:dur="1500" advClick="0">
        <p:random/>
      </p:transition>
    </mc:Choice>
    <mc:Fallback xmlns="">
      <p:transition spd="slow" advClick="0">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1000" fill="hold"/>
                                        <p:tgtEl>
                                          <p:spTgt spid="17"/>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fade">
                                      <p:cBhvr>
                                        <p:cTn id="17" dur="1000"/>
                                        <p:tgtEl>
                                          <p:spTgt spid="22"/>
                                        </p:tgtEl>
                                      </p:cBhvr>
                                    </p:animEffect>
                                    <p:anim calcmode="lin" valueType="num">
                                      <p:cBhvr>
                                        <p:cTn id="18" dur="1000" fill="hold"/>
                                        <p:tgtEl>
                                          <p:spTgt spid="22"/>
                                        </p:tgtEl>
                                        <p:attrNameLst>
                                          <p:attrName>ppt_x</p:attrName>
                                        </p:attrNameLst>
                                      </p:cBhvr>
                                      <p:tavLst>
                                        <p:tav tm="0">
                                          <p:val>
                                            <p:strVal val="#ppt_x"/>
                                          </p:val>
                                        </p:tav>
                                        <p:tav tm="100000">
                                          <p:val>
                                            <p:strVal val="#ppt_x"/>
                                          </p:val>
                                        </p:tav>
                                      </p:tavLst>
                                    </p:anim>
                                    <p:anim calcmode="lin" valueType="num">
                                      <p:cBhvr>
                                        <p:cTn id="19"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22" grpId="0"/>
    </p:bldLst>
  </p:timing>
</p:sld>
</file>

<file path=ppt/tags/tag1.xml><?xml version="1.0" encoding="utf-8"?>
<p:tagLst xmlns:a="http://schemas.openxmlformats.org/drawingml/2006/main" xmlns:r="http://schemas.openxmlformats.org/officeDocument/2006/relationships" xmlns:p="http://schemas.openxmlformats.org/presentationml/2006/main">
  <p:tag name="ISPRING_LMS_API_VERSION" val="SCORM 2004 (4th edition)"/>
  <p:tag name="ISPRING_ULTRA_SCORM_COURSE_ID" val="D180F12B-7111-4F9C-8DD1-5BCA8965EF22"/>
  <p:tag name="ISPRING_CMI5_LAUNCH_METHOD" val="any window"/>
  <p:tag name="ISPRING_SCORM_ENDPOINT" val="&lt;endpoint&gt;&lt;enable&gt;0&lt;/enable&gt;&lt;lrs&gt;https://&lt;/lrs&gt;&lt;auth&gt;0&lt;/auth&gt;&lt;login&gt;&lt;/login&gt;&lt;password&gt;&lt;/password&gt;&lt;key&gt;&lt;/key&gt;&lt;name&gt;&lt;/name&gt;&lt;email&gt;&lt;/email&gt;&lt;/endpoint&gt;&#10;"/>
  <p:tag name="ISPRING_SCORM_RATE_SLIDES" val="1"/>
  <p:tag name="ISPRINGCLOUDFOLDERID" val="1"/>
  <p:tag name="ISPRINGONLINEFOLDERID" val="1"/>
  <p:tag name="ISPRING_OUTPUT_FOLDER" val="[[&quot;*\u0003\uFFFDO{5756AD73-695A-477D-82C7-0DCF7972064F}&quot;,&quot;C:\\Users\\Dell\\Downloads\\K12-online\\Ngữ Văn&quot;]]"/>
  <p:tag name="ISPRING_PUBLISH_SETTINGS" val="{&quot;commonSettings&quot;:{&quot;webSettings&quot;:{&quot;useMobileViewer&quot;:&quot;T_FALSE&quot;},&quot;lmsSettings&quot;:{&quot;useMobileViewer&quot;:&quot;T_FALSE&quot;},&quot;cloudSettings&quot;:{&quot;useMobileViewer&quot;:&quot;T_FALSE&quot;},&quot;ispringLmsSettings&quot;:{&quot;useMobileViewer&quot;:&quot;T_FALSE&quot;},&quot;playerId&quot;:&quot;free&quot;,&quot;studioSettings&quot;:{&quot;useMobileViewer&quot;:&quot;T_FALSE&quot;}},&quot;advancedSettings&quot;:{&quot;enableTextAllocation&quot;:&quot;T_TRUE&quot;,&quot;viewingFromLocalDrive&quot;:&quot;T_TRUE&quot;,&quot;contentScale&quot;:75,&quot;contentScaleMode&quot;:&quot;SCALE&quot;},&quot;accessibilitySettings&quot;:{&quot;enabled&quot;:&quot;T_FALSE&quot;},&quot;compressionSettings&quot;:{&quot;imageSettings&quot;:{&quot;jpegQuality&quot;:70,&quot;optimizeImageForResolution&quot;:&quot;T_FALSE&quot;},&quot;audioQuality&quot;:70,&quot;videoQuality&quot;:65},&quot;protectionSettings&quot;:{&quot;watermarkEnabled&quot;:&quot;T_FALSE&quot;,&quot;watermarkPosition&quot;:&quot;MIDDLE_CENTER&quot;,&quot;openWatermarkUrl&quot;:&quot;T_FALSE&quot;,&quot;openWatermarkWebPageInNewWindow&quot;:&quot;T_FALSE&quot;,&quot;displayAfterEnabled&quot;:&quot;T_FALSE&quot;,&quot;displayUntilEnabled&quot;:&quot;T_FALSE&quot;,&quot;domainRestrictionEnabled&quot;:&quot;T_FALSE&quot;,&quot;enablePassword&quot;:&quot;T_FALSE&quot;},&quot;videoSettings&quot;:{&quot;videoCompressionSettings&quot;:{&quot;audioQuality&quot;:70,&quot;videoQuality&quot;:75},&quot;secondsOnEachSlide&quot;:5,&quot;hostingSettings&quot;:{}},&quot;ispringOnlineSettings&quot;:{&quot;onlineDestinationFolderId&quot;:&quot;1&quot;},&quot;cloudSettings&quot;:{&quot;onlineDestinationFolderId&quot;:&quot;1&quot;},&quot;wordSettings&quot;:{&quot;printCopies&quot;:1},&quot;studioSettings&quot;:{&quot;onlineDestinationFolderId&quot;:&quot;1&quot;,&quot;uploadSources&quot;:true}}"/>
  <p:tag name="ISPRING_SCORM_RATE_QUIZZES" val="0"/>
  <p:tag name="ISPRING_SCORM_PASSING_SCORE" val="100.000000"/>
  <p:tag name="ISPRING_PRESENTATION_TITLE" val="Bài 1 - Hoàng Hạc lâu - K12 HƯƠNG"/>
</p:tagLst>
</file>

<file path=ppt/tags/tag1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00.xml><?xml version="1.0" encoding="utf-8"?>
<p:tagLst xmlns:a="http://schemas.openxmlformats.org/drawingml/2006/main" xmlns:r="http://schemas.openxmlformats.org/officeDocument/2006/relationships" xmlns:p="http://schemas.openxmlformats.org/presentationml/2006/main">
  <p:tag name="GENSWF_SLIDE_UID" val="{38643A1C-EEA5-41B2-86B2-F1E492A3FA35}:2007578272"/>
</p:tagLst>
</file>

<file path=ppt/tags/tag101.xml><?xml version="1.0" encoding="utf-8"?>
<p:tagLst xmlns:a="http://schemas.openxmlformats.org/drawingml/2006/main" xmlns:r="http://schemas.openxmlformats.org/officeDocument/2006/relationships" xmlns:p="http://schemas.openxmlformats.org/presentationml/2006/main">
  <p:tag name="GENSWF_SLIDE_UID" val="{D70FE94E-AA9C-4812-ACF6-AD0F80886F1D}:2007578273"/>
</p:tagLst>
</file>

<file path=ppt/tags/tag102.xml><?xml version="1.0" encoding="utf-8"?>
<p:tagLst xmlns:a="http://schemas.openxmlformats.org/drawingml/2006/main" xmlns:r="http://schemas.openxmlformats.org/officeDocument/2006/relationships" xmlns:p="http://schemas.openxmlformats.org/presentationml/2006/main">
  <p:tag name="GENSWF_SLIDE_UID" val="{42553357-6325-4810-9FEC-3A80F79413A1}:2007578274"/>
</p:tagLst>
</file>

<file path=ppt/tags/tag103.xml><?xml version="1.0" encoding="utf-8"?>
<p:tagLst xmlns:a="http://schemas.openxmlformats.org/drawingml/2006/main" xmlns:r="http://schemas.openxmlformats.org/officeDocument/2006/relationships" xmlns:p="http://schemas.openxmlformats.org/presentationml/2006/main">
  <p:tag name="GENSWF_SLIDE_UID" val="{715CA1E0-19D2-430F-9512-654E9EE054E4}:2007578275"/>
</p:tagLst>
</file>

<file path=ppt/tags/tag104.xml><?xml version="1.0" encoding="utf-8"?>
<p:tagLst xmlns:a="http://schemas.openxmlformats.org/drawingml/2006/main" xmlns:r="http://schemas.openxmlformats.org/officeDocument/2006/relationships" xmlns:p="http://schemas.openxmlformats.org/presentationml/2006/main">
  <p:tag name="GENSWF_SLIDE_UID" val="{BF05A702-65DE-4304-A699-C8AE0653C25D}:2007578276"/>
</p:tagLst>
</file>

<file path=ppt/tags/tag105.xml><?xml version="1.0" encoding="utf-8"?>
<p:tagLst xmlns:a="http://schemas.openxmlformats.org/drawingml/2006/main" xmlns:r="http://schemas.openxmlformats.org/officeDocument/2006/relationships" xmlns:p="http://schemas.openxmlformats.org/presentationml/2006/main">
  <p:tag name="GENSWF_SLIDE_UID" val="{07C7E410-CDE4-4682-AE5E-1E83DAA23235}:2007578246"/>
</p:tagLst>
</file>

<file path=ppt/tags/tag106.xml><?xml version="1.0" encoding="utf-8"?>
<p:tagLst xmlns:a="http://schemas.openxmlformats.org/drawingml/2006/main" xmlns:r="http://schemas.openxmlformats.org/officeDocument/2006/relationships" xmlns:p="http://schemas.openxmlformats.org/presentationml/2006/main">
  <p:tag name="GENSWF_SLIDE_UID" val="{696D0586-1808-45A1-B3FB-0360CB753C6C}:2007578279"/>
</p:tagLst>
</file>

<file path=ppt/tags/tag107.xml><?xml version="1.0" encoding="utf-8"?>
<p:tagLst xmlns:a="http://schemas.openxmlformats.org/drawingml/2006/main" xmlns:r="http://schemas.openxmlformats.org/officeDocument/2006/relationships" xmlns:p="http://schemas.openxmlformats.org/presentationml/2006/main">
  <p:tag name="GENSWF_SLIDE_UID" val="{AD6AF58E-19B0-41C6-8A80-FF55B9D40511}:2007578280"/>
</p:tagLst>
</file>

<file path=ppt/tags/tag108.xml><?xml version="1.0" encoding="utf-8"?>
<p:tagLst xmlns:a="http://schemas.openxmlformats.org/drawingml/2006/main" xmlns:r="http://schemas.openxmlformats.org/officeDocument/2006/relationships" xmlns:p="http://schemas.openxmlformats.org/presentationml/2006/main">
  <p:tag name="GENSWF_SLIDE_UID" val="{479E574D-4E67-4DBA-A8EC-E89DFD939517}:2007578278"/>
</p:tagLst>
</file>

<file path=ppt/tags/tag109.xml><?xml version="1.0" encoding="utf-8"?>
<p:tagLst xmlns:a="http://schemas.openxmlformats.org/drawingml/2006/main" xmlns:r="http://schemas.openxmlformats.org/officeDocument/2006/relationships" xmlns:p="http://schemas.openxmlformats.org/presentationml/2006/main">
  <p:tag name="GENSWF_SLIDE_UID" val="{60158719-DE39-4048-B6AA-9E448A460695}:2007578281"/>
</p:tagLst>
</file>

<file path=ppt/tags/tag1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10.xml><?xml version="1.0" encoding="utf-8"?>
<p:tagLst xmlns:a="http://schemas.openxmlformats.org/drawingml/2006/main" xmlns:r="http://schemas.openxmlformats.org/officeDocument/2006/relationships" xmlns:p="http://schemas.openxmlformats.org/presentationml/2006/main">
  <p:tag name="GENSWF_SLIDE_UID" val="{A3E905A4-20EB-4104-AB08-C676880148A8}:2007578277"/>
</p:tagLst>
</file>

<file path=ppt/tags/tag111.xml><?xml version="1.0" encoding="utf-8"?>
<p:tagLst xmlns:a="http://schemas.openxmlformats.org/drawingml/2006/main" xmlns:r="http://schemas.openxmlformats.org/officeDocument/2006/relationships" xmlns:p="http://schemas.openxmlformats.org/presentationml/2006/main">
  <p:tag name="GENSWF_SLIDE_UID" val="{DD81A423-6775-4517-8294-4F655A957210}:2007578250"/>
</p:tagLst>
</file>

<file path=ppt/tags/tag112.xml><?xml version="1.0" encoding="utf-8"?>
<p:tagLst xmlns:a="http://schemas.openxmlformats.org/drawingml/2006/main" xmlns:r="http://schemas.openxmlformats.org/officeDocument/2006/relationships" xmlns:p="http://schemas.openxmlformats.org/presentationml/2006/main">
  <p:tag name="GENSWF_SLIDE_UID" val="{1A6CEC6C-7FFA-455F-8C85-D15987BA34F6}:2007578252"/>
</p:tagLst>
</file>

<file path=ppt/tags/tag113.xml><?xml version="1.0" encoding="utf-8"?>
<p:tagLst xmlns:a="http://schemas.openxmlformats.org/drawingml/2006/main" xmlns:r="http://schemas.openxmlformats.org/officeDocument/2006/relationships" xmlns:p="http://schemas.openxmlformats.org/presentationml/2006/main">
  <p:tag name="GENSWF_SLIDE_UID" val="{029248F0-4C8B-46DE-BDE2-26B212811C36}:256"/>
</p:tagLst>
</file>

<file path=ppt/tags/tag114.xml><?xml version="1.0" encoding="utf-8"?>
<p:tagLst xmlns:a="http://schemas.openxmlformats.org/drawingml/2006/main" xmlns:r="http://schemas.openxmlformats.org/officeDocument/2006/relationships" xmlns:p="http://schemas.openxmlformats.org/presentationml/2006/main">
  <p:tag name="GENSWF_SLIDE_UID" val="{FBD12328-0E79-4659-A080-F293B1A14A8D}:2007578253"/>
</p:tagLst>
</file>

<file path=ppt/tags/tag115.xml><?xml version="1.0" encoding="utf-8"?>
<p:tagLst xmlns:a="http://schemas.openxmlformats.org/drawingml/2006/main" xmlns:r="http://schemas.openxmlformats.org/officeDocument/2006/relationships" xmlns:p="http://schemas.openxmlformats.org/presentationml/2006/main">
  <p:tag name="GENSWF_SLIDE_UID" val="{E5EBD6DE-7049-4620-A4E0-9979B2602F43}:2007578251"/>
</p:tagLst>
</file>

<file path=ppt/tags/tag116.xml><?xml version="1.0" encoding="utf-8"?>
<p:tagLst xmlns:a="http://schemas.openxmlformats.org/drawingml/2006/main" xmlns:r="http://schemas.openxmlformats.org/officeDocument/2006/relationships" xmlns:p="http://schemas.openxmlformats.org/presentationml/2006/main">
  <p:tag name="GENSWF_SLIDE_UID" val="{6B0CCDA7-18DC-41E8-AEDE-C767D90F98E1}:2007578224"/>
</p:tagLst>
</file>

<file path=ppt/tags/tag117.xml><?xml version="1.0" encoding="utf-8"?>
<p:tagLst xmlns:a="http://schemas.openxmlformats.org/drawingml/2006/main" xmlns:r="http://schemas.openxmlformats.org/officeDocument/2006/relationships" xmlns:p="http://schemas.openxmlformats.org/presentationml/2006/main">
  <p:tag name="GENSWF_SLIDE_UID" val="{EB56A9B6-B0D3-41A9-8FD7-71F558CF05D1}:2007578255"/>
</p:tagLst>
</file>

<file path=ppt/tags/tag118.xml><?xml version="1.0" encoding="utf-8"?>
<p:tagLst xmlns:a="http://schemas.openxmlformats.org/drawingml/2006/main" xmlns:r="http://schemas.openxmlformats.org/officeDocument/2006/relationships" xmlns:p="http://schemas.openxmlformats.org/presentationml/2006/main">
  <p:tag name="GENSWF_SLIDE_UID" val="{14EEC1FA-1F1B-4CFC-A839-7FCAAC38DD5F}:2007578257"/>
</p:tagLst>
</file>

<file path=ppt/tags/tag119.xml><?xml version="1.0" encoding="utf-8"?>
<p:tagLst xmlns:a="http://schemas.openxmlformats.org/drawingml/2006/main" xmlns:r="http://schemas.openxmlformats.org/officeDocument/2006/relationships" xmlns:p="http://schemas.openxmlformats.org/presentationml/2006/main">
  <p:tag name="GENSWF_SLIDE_UID" val="{B5DD0983-ED56-4DBE-8B02-2FD8674848DF}:2007578256"/>
</p:tagLst>
</file>

<file path=ppt/tags/tag1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120.xml><?xml version="1.0" encoding="utf-8"?>
<p:tagLst xmlns:a="http://schemas.openxmlformats.org/drawingml/2006/main" xmlns:r="http://schemas.openxmlformats.org/officeDocument/2006/relationships" xmlns:p="http://schemas.openxmlformats.org/presentationml/2006/main">
  <p:tag name="GENSWF_SLIDE_UID" val="{8D3BDE99-9E72-42F2-B4CD-154FE1993C1A}:2007578249"/>
</p:tagLst>
</file>

<file path=ppt/tags/tag121.xml><?xml version="1.0" encoding="utf-8"?>
<p:tagLst xmlns:a="http://schemas.openxmlformats.org/drawingml/2006/main" xmlns:r="http://schemas.openxmlformats.org/officeDocument/2006/relationships" xmlns:p="http://schemas.openxmlformats.org/presentationml/2006/main">
  <p:tag name="GENSWF_SLIDE_UID" val="{DFE17B7C-DB8C-4DEC-8866-14E580D7292A}:313"/>
</p:tagLst>
</file>

<file path=ppt/tags/tag122.xml><?xml version="1.0" encoding="utf-8"?>
<p:tagLst xmlns:a="http://schemas.openxmlformats.org/drawingml/2006/main" xmlns:r="http://schemas.openxmlformats.org/officeDocument/2006/relationships" xmlns:p="http://schemas.openxmlformats.org/presentationml/2006/main">
  <p:tag name="KSO_WM_TEMPLATE_THUMBS_INDEX" val="1、2、3、6、8、10、11、12、15"/>
  <p:tag name="KSO_WM_SLIDE_ID" val="custom20187308_1"/>
  <p:tag name="KSO_WM_TEMPLATE_SUBCATEGORY" val="0"/>
  <p:tag name="KSO_WM_SLIDE_TYPE" val="title"/>
  <p:tag name="KSO_WM_SLIDE_SUBTYPE" val="pureTxt"/>
  <p:tag name="KSO_WM_SLIDE_ITEM_CNT" val="0"/>
  <p:tag name="KSO_WM_SLIDE_INDEX" val="1"/>
  <p:tag name="KSO_WM_TAG_VERSION" val="1.0"/>
  <p:tag name="KSO_WM_BEAUTIFY_FLAG" val="#wm#"/>
  <p:tag name="KSO_WM_TEMPLATE_CATEGORY" val="custom"/>
  <p:tag name="KSO_WM_TEMPLATE_INDEX" val="20187308"/>
  <p:tag name="KSO_WM_SLIDE_LAYOUT" val="a_b"/>
  <p:tag name="KSO_WM_SLIDE_LAYOUT_CNT" val="1_1"/>
  <p:tag name="KSO_WM_SPECIAL_SOURCE" val="bdnull"/>
  <p:tag name="GENSWF_SLIDE_UID" val="{3F045F49-FF0B-4988-B86F-4E1BBF56A011}:291"/>
</p:tagLst>
</file>

<file path=ppt/tags/tag123.xml><?xml version="1.0" encoding="utf-8"?>
<p:tagLst xmlns:a="http://schemas.openxmlformats.org/drawingml/2006/main" xmlns:r="http://schemas.openxmlformats.org/officeDocument/2006/relationships" xmlns:p="http://schemas.openxmlformats.org/presentationml/2006/main">
  <p:tag name="GENSWF_SLIDE_UID" val="{657DC2A2-7E7C-47BE-8F96-DA89263B7406}:2007578261"/>
</p:tagLst>
</file>

<file path=ppt/tags/tag124.xml><?xml version="1.0" encoding="utf-8"?>
<p:tagLst xmlns:a="http://schemas.openxmlformats.org/drawingml/2006/main" xmlns:r="http://schemas.openxmlformats.org/officeDocument/2006/relationships" xmlns:p="http://schemas.openxmlformats.org/presentationml/2006/main">
  <p:tag name="GENSWF_SLIDE_UID" val="{F5E75E39-398F-438E-B5F5-4AE644F1A3B4}:2007578161"/>
</p:tagLst>
</file>

<file path=ppt/tags/tag125.xml><?xml version="1.0" encoding="utf-8"?>
<p:tagLst xmlns:a="http://schemas.openxmlformats.org/drawingml/2006/main" xmlns:r="http://schemas.openxmlformats.org/officeDocument/2006/relationships" xmlns:p="http://schemas.openxmlformats.org/presentationml/2006/main">
  <p:tag name="GENSWF_SLIDE_UID" val="{62B05B29-B238-4236-85CD-D59FB7B333DE}:2007578283"/>
</p:tagLst>
</file>

<file path=ppt/tags/tag126.xml><?xml version="1.0" encoding="utf-8"?>
<p:tagLst xmlns:a="http://schemas.openxmlformats.org/drawingml/2006/main" xmlns:r="http://schemas.openxmlformats.org/officeDocument/2006/relationships" xmlns:p="http://schemas.openxmlformats.org/presentationml/2006/main">
  <p:tag name="KSO_WM_TEMPLATE_THUMBS_INDEX" val="1、2、3、6、8、10、11、12、15"/>
  <p:tag name="KSO_WM_SLIDE_ID" val="custom20187308_1"/>
  <p:tag name="KSO_WM_TEMPLATE_SUBCATEGORY" val="0"/>
  <p:tag name="KSO_WM_SLIDE_TYPE" val="title"/>
  <p:tag name="KSO_WM_SLIDE_SUBTYPE" val="pureTxt"/>
  <p:tag name="KSO_WM_SLIDE_ITEM_CNT" val="0"/>
  <p:tag name="KSO_WM_SLIDE_INDEX" val="1"/>
  <p:tag name="KSO_WM_TAG_VERSION" val="1.0"/>
  <p:tag name="KSO_WM_BEAUTIFY_FLAG" val="#wm#"/>
  <p:tag name="KSO_WM_TEMPLATE_CATEGORY" val="custom"/>
  <p:tag name="KSO_WM_TEMPLATE_INDEX" val="20187308"/>
  <p:tag name="KSO_WM_SLIDE_LAYOUT" val="a_b"/>
  <p:tag name="KSO_WM_SLIDE_LAYOUT_CNT" val="1_1"/>
  <p:tag name="KSO_WM_SPECIAL_SOURCE" val="bdnull"/>
  <p:tag name="GENSWF_SLIDE_UID" val="{4B207675-76C0-47C0-990B-60303653396C}:2007578258"/>
</p:tagLst>
</file>

<file path=ppt/tags/tag127.xml><?xml version="1.0" encoding="utf-8"?>
<p:tagLst xmlns:a="http://schemas.openxmlformats.org/drawingml/2006/main" xmlns:r="http://schemas.openxmlformats.org/officeDocument/2006/relationships" xmlns:p="http://schemas.openxmlformats.org/presentationml/2006/main">
  <p:tag name="GENSWF_SLIDE_UID" val="{9AA88E78-238F-4645-8A54-EC29BB465D2F}:2007578262"/>
</p:tagLst>
</file>

<file path=ppt/tags/tag128.xml><?xml version="1.0" encoding="utf-8"?>
<p:tagLst xmlns:a="http://schemas.openxmlformats.org/drawingml/2006/main" xmlns:r="http://schemas.openxmlformats.org/officeDocument/2006/relationships" xmlns:p="http://schemas.openxmlformats.org/presentationml/2006/main">
  <p:tag name="GENSWF_SLIDE_UID" val="{66E2A48E-ACA9-40B6-8C45-A9324D4B5943}:2007578286"/>
</p:tagLst>
</file>

<file path=ppt/tags/tag129.xml><?xml version="1.0" encoding="utf-8"?>
<p:tagLst xmlns:a="http://schemas.openxmlformats.org/drawingml/2006/main" xmlns:r="http://schemas.openxmlformats.org/officeDocument/2006/relationships" xmlns:p="http://schemas.openxmlformats.org/presentationml/2006/main">
  <p:tag name="GENSWF_SLIDE_UID" val="{B2F3E7F5-C779-42E2-88F1-07A35CA5D6D9}:2007578303"/>
</p:tagLst>
</file>

<file path=ppt/tags/tag1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30.xml><?xml version="1.0" encoding="utf-8"?>
<p:tagLst xmlns:a="http://schemas.openxmlformats.org/drawingml/2006/main" xmlns:r="http://schemas.openxmlformats.org/officeDocument/2006/relationships" xmlns:p="http://schemas.openxmlformats.org/presentationml/2006/main">
  <p:tag name="GENSWF_SLIDE_UID" val="{D90C869A-9845-49D3-964F-04AE40EB11FE}:2007578285"/>
</p:tagLst>
</file>

<file path=ppt/tags/tag131.xml><?xml version="1.0" encoding="utf-8"?>
<p:tagLst xmlns:a="http://schemas.openxmlformats.org/drawingml/2006/main" xmlns:r="http://schemas.openxmlformats.org/officeDocument/2006/relationships" xmlns:p="http://schemas.openxmlformats.org/presentationml/2006/main">
  <p:tag name="GENSWF_SLIDE_UID" val="{CFE5ADC8-72EB-41D9-8FA3-F93EBD64D47B}:2007578282"/>
</p:tagLst>
</file>

<file path=ppt/tags/tag132.xml><?xml version="1.0" encoding="utf-8"?>
<p:tagLst xmlns:a="http://schemas.openxmlformats.org/drawingml/2006/main" xmlns:r="http://schemas.openxmlformats.org/officeDocument/2006/relationships" xmlns:p="http://schemas.openxmlformats.org/presentationml/2006/main">
  <p:tag name="KSO_WM_TEMPLATE_THUMBS_INDEX" val="1、2、3、6、8、10、11、12、15"/>
  <p:tag name="KSO_WM_SLIDE_ID" val="custom20187308_1"/>
  <p:tag name="KSO_WM_TEMPLATE_SUBCATEGORY" val="0"/>
  <p:tag name="KSO_WM_SLIDE_TYPE" val="title"/>
  <p:tag name="KSO_WM_SLIDE_SUBTYPE" val="pureTxt"/>
  <p:tag name="KSO_WM_SLIDE_ITEM_CNT" val="0"/>
  <p:tag name="KSO_WM_SLIDE_INDEX" val="1"/>
  <p:tag name="KSO_WM_TAG_VERSION" val="1.0"/>
  <p:tag name="KSO_WM_BEAUTIFY_FLAG" val="#wm#"/>
  <p:tag name="KSO_WM_TEMPLATE_CATEGORY" val="custom"/>
  <p:tag name="KSO_WM_TEMPLATE_INDEX" val="20187308"/>
  <p:tag name="KSO_WM_SLIDE_LAYOUT" val="a_b"/>
  <p:tag name="KSO_WM_SLIDE_LAYOUT_CNT" val="1_1"/>
  <p:tag name="KSO_WM_SPECIAL_SOURCE" val="bdnull"/>
  <p:tag name="GENSWF_SLIDE_UID" val="{426A1B01-2865-4A90-A44B-5EB4114F60BE}:2007578259"/>
</p:tagLst>
</file>

<file path=ppt/tags/tag133.xml><?xml version="1.0" encoding="utf-8"?>
<p:tagLst xmlns:a="http://schemas.openxmlformats.org/drawingml/2006/main" xmlns:r="http://schemas.openxmlformats.org/officeDocument/2006/relationships" xmlns:p="http://schemas.openxmlformats.org/presentationml/2006/main">
  <p:tag name="GENSWF_SLIDE_UID" val="{7601F208-DA4F-4535-A958-06267EA9C144}:2007578263"/>
</p:tagLst>
</file>

<file path=ppt/tags/tag134.xml><?xml version="1.0" encoding="utf-8"?>
<p:tagLst xmlns:a="http://schemas.openxmlformats.org/drawingml/2006/main" xmlns:r="http://schemas.openxmlformats.org/officeDocument/2006/relationships" xmlns:p="http://schemas.openxmlformats.org/presentationml/2006/main">
  <p:tag name="GENSWF_SLIDE_UID" val="{0B09A470-45AB-4036-8449-110A4D03C751}:2007578292"/>
</p:tagLst>
</file>

<file path=ppt/tags/tag135.xml><?xml version="1.0" encoding="utf-8"?>
<p:tagLst xmlns:a="http://schemas.openxmlformats.org/drawingml/2006/main" xmlns:r="http://schemas.openxmlformats.org/officeDocument/2006/relationships" xmlns:p="http://schemas.openxmlformats.org/presentationml/2006/main">
  <p:tag name="KSO_WM_TEMPLATE_THUMBS_INDEX" val="1、2、3、6、8、10、11、12、15"/>
  <p:tag name="KSO_WM_SLIDE_ID" val="custom20187308_1"/>
  <p:tag name="KSO_WM_TEMPLATE_SUBCATEGORY" val="0"/>
  <p:tag name="KSO_WM_SLIDE_TYPE" val="title"/>
  <p:tag name="KSO_WM_SLIDE_SUBTYPE" val="pureTxt"/>
  <p:tag name="KSO_WM_SLIDE_ITEM_CNT" val="0"/>
  <p:tag name="KSO_WM_SLIDE_INDEX" val="1"/>
  <p:tag name="KSO_WM_TAG_VERSION" val="1.0"/>
  <p:tag name="KSO_WM_BEAUTIFY_FLAG" val="#wm#"/>
  <p:tag name="KSO_WM_TEMPLATE_CATEGORY" val="custom"/>
  <p:tag name="KSO_WM_TEMPLATE_INDEX" val="20187308"/>
  <p:tag name="KSO_WM_SLIDE_LAYOUT" val="a_b"/>
  <p:tag name="KSO_WM_SLIDE_LAYOUT_CNT" val="1_1"/>
  <p:tag name="KSO_WM_SPECIAL_SOURCE" val="bdnull"/>
  <p:tag name="GENSWF_SLIDE_UID" val="{6E0EBDAF-1764-438B-8315-0ACF12D041E1}:2007578260"/>
</p:tagLst>
</file>

<file path=ppt/tags/tag136.xml><?xml version="1.0" encoding="utf-8"?>
<p:tagLst xmlns:a="http://schemas.openxmlformats.org/drawingml/2006/main" xmlns:r="http://schemas.openxmlformats.org/officeDocument/2006/relationships" xmlns:p="http://schemas.openxmlformats.org/presentationml/2006/main">
  <p:tag name="GENSWF_SLIDE_UID" val="{B505782D-35DB-48D2-936D-43174AE4007A}:2007578287"/>
</p:tagLst>
</file>

<file path=ppt/tags/tag137.xml><?xml version="1.0" encoding="utf-8"?>
<p:tagLst xmlns:a="http://schemas.openxmlformats.org/drawingml/2006/main" xmlns:r="http://schemas.openxmlformats.org/officeDocument/2006/relationships" xmlns:p="http://schemas.openxmlformats.org/presentationml/2006/main">
  <p:tag name="AS_UNIQUEID" val="736"/>
</p:tagLst>
</file>

<file path=ppt/tags/tag138.xml><?xml version="1.0" encoding="utf-8"?>
<p:tagLst xmlns:a="http://schemas.openxmlformats.org/drawingml/2006/main" xmlns:r="http://schemas.openxmlformats.org/officeDocument/2006/relationships" xmlns:p="http://schemas.openxmlformats.org/presentationml/2006/main">
  <p:tag name="AS_UNIQUEID" val="737"/>
</p:tagLst>
</file>

<file path=ppt/tags/tag139.xml><?xml version="1.0" encoding="utf-8"?>
<p:tagLst xmlns:a="http://schemas.openxmlformats.org/drawingml/2006/main" xmlns:r="http://schemas.openxmlformats.org/officeDocument/2006/relationships" xmlns:p="http://schemas.openxmlformats.org/presentationml/2006/main">
  <p:tag name="AS_UNIQUEID" val="741"/>
  <p:tag name="KSO_WM_BEAUTIFY_FLAG" val=""/>
</p:tagLst>
</file>

<file path=ppt/tags/tag1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40.xml><?xml version="1.0" encoding="utf-8"?>
<p:tagLst xmlns:a="http://schemas.openxmlformats.org/drawingml/2006/main" xmlns:r="http://schemas.openxmlformats.org/officeDocument/2006/relationships" xmlns:p="http://schemas.openxmlformats.org/presentationml/2006/main">
  <p:tag name="AS_UNIQUEID" val="738"/>
  <p:tag name="KSO_WM_BEAUTIFY_FLAG" val=""/>
</p:tagLst>
</file>

<file path=ppt/tags/tag141.xml><?xml version="1.0" encoding="utf-8"?>
<p:tagLst xmlns:a="http://schemas.openxmlformats.org/drawingml/2006/main" xmlns:r="http://schemas.openxmlformats.org/officeDocument/2006/relationships" xmlns:p="http://schemas.openxmlformats.org/presentationml/2006/main">
  <p:tag name="AS_UNIQUEID" val="739"/>
  <p:tag name="KSO_WM_BEAUTIFY_FLAG" val=""/>
</p:tagLst>
</file>

<file path=ppt/tags/tag142.xml><?xml version="1.0" encoding="utf-8"?>
<p:tagLst xmlns:a="http://schemas.openxmlformats.org/drawingml/2006/main" xmlns:r="http://schemas.openxmlformats.org/officeDocument/2006/relationships" xmlns:p="http://schemas.openxmlformats.org/presentationml/2006/main">
  <p:tag name="AS_UNIQUEID" val="740"/>
  <p:tag name="KSO_WM_BEAUTIFY_FLAG" val=""/>
</p:tagLst>
</file>

<file path=ppt/tags/tag143.xml><?xml version="1.0" encoding="utf-8"?>
<p:tagLst xmlns:a="http://schemas.openxmlformats.org/drawingml/2006/main" xmlns:r="http://schemas.openxmlformats.org/officeDocument/2006/relationships" xmlns:p="http://schemas.openxmlformats.org/presentationml/2006/main">
  <p:tag name="GENSWF_SLIDE_UID" val="{E60113E9-CA19-4D76-B502-00B5E77F6241}:2007578296"/>
</p:tagLst>
</file>

<file path=ppt/tags/tag144.xml><?xml version="1.0" encoding="utf-8"?>
<p:tagLst xmlns:a="http://schemas.openxmlformats.org/drawingml/2006/main" xmlns:r="http://schemas.openxmlformats.org/officeDocument/2006/relationships" xmlns:p="http://schemas.openxmlformats.org/presentationml/2006/main">
  <p:tag name="GENSWF_SLIDE_UID" val="{6EE471A4-3E9C-4E70-A19C-19FBDD06FA63}:2007578297"/>
</p:tagLst>
</file>

<file path=ppt/tags/tag145.xml><?xml version="1.0" encoding="utf-8"?>
<p:tagLst xmlns:a="http://schemas.openxmlformats.org/drawingml/2006/main" xmlns:r="http://schemas.openxmlformats.org/officeDocument/2006/relationships" xmlns:p="http://schemas.openxmlformats.org/presentationml/2006/main">
  <p:tag name="KSO_WM_TEMPLATE_THUMBS_INDEX" val="1、2、3、6、8、10、11、12、15"/>
  <p:tag name="KSO_WM_SLIDE_ID" val="custom20187308_1"/>
  <p:tag name="KSO_WM_TEMPLATE_SUBCATEGORY" val="0"/>
  <p:tag name="KSO_WM_SLIDE_TYPE" val="title"/>
  <p:tag name="KSO_WM_SLIDE_SUBTYPE" val="pureTxt"/>
  <p:tag name="KSO_WM_SLIDE_ITEM_CNT" val="0"/>
  <p:tag name="KSO_WM_SLIDE_INDEX" val="1"/>
  <p:tag name="KSO_WM_TAG_VERSION" val="1.0"/>
  <p:tag name="KSO_WM_BEAUTIFY_FLAG" val="#wm#"/>
  <p:tag name="KSO_WM_TEMPLATE_CATEGORY" val="custom"/>
  <p:tag name="KSO_WM_TEMPLATE_INDEX" val="20187308"/>
  <p:tag name="KSO_WM_SLIDE_LAYOUT" val="a_b"/>
  <p:tag name="KSO_WM_SLIDE_LAYOUT_CNT" val="1_1"/>
  <p:tag name="KSO_WM_SPECIAL_SOURCE" val="bdnull"/>
  <p:tag name="GENSWF_SLIDE_UID" val="{4751C5EC-3E96-4E76-8E5C-84E6E9529584}:2007578294"/>
</p:tagLst>
</file>

<file path=ppt/tags/tag146.xml><?xml version="1.0" encoding="utf-8"?>
<p:tagLst xmlns:a="http://schemas.openxmlformats.org/drawingml/2006/main" xmlns:r="http://schemas.openxmlformats.org/officeDocument/2006/relationships" xmlns:p="http://schemas.openxmlformats.org/presentationml/2006/main">
  <p:tag name="GENSWF_SLIDE_UID" val="{2A623133-E47E-4671-8AA4-BF9B66E40EE2}:2007578293"/>
</p:tagLst>
</file>

<file path=ppt/tags/tag147.xml><?xml version="1.0" encoding="utf-8"?>
<p:tagLst xmlns:a="http://schemas.openxmlformats.org/drawingml/2006/main" xmlns:r="http://schemas.openxmlformats.org/officeDocument/2006/relationships" xmlns:p="http://schemas.openxmlformats.org/presentationml/2006/main">
  <p:tag name="GENSWF_SLIDE_UID" val="{2E6573FB-2E56-4957-BCE9-DB2CC7D478E4}:2007578295"/>
</p:tagLst>
</file>

<file path=ppt/tags/tag148.xml><?xml version="1.0" encoding="utf-8"?>
<p:tagLst xmlns:a="http://schemas.openxmlformats.org/drawingml/2006/main" xmlns:r="http://schemas.openxmlformats.org/officeDocument/2006/relationships" xmlns:p="http://schemas.openxmlformats.org/presentationml/2006/main">
  <p:tag name="MH" val="20160401104922"/>
  <p:tag name="MH_LIBRARY" val="GRAPHIC"/>
  <p:tag name="MH_TYPE" val="Text"/>
  <p:tag name="MH_ORDER" val="1"/>
</p:tagLst>
</file>

<file path=ppt/tags/tag149.xml><?xml version="1.0" encoding="utf-8"?>
<p:tagLst xmlns:a="http://schemas.openxmlformats.org/drawingml/2006/main" xmlns:r="http://schemas.openxmlformats.org/officeDocument/2006/relationships" xmlns:p="http://schemas.openxmlformats.org/presentationml/2006/main">
  <p:tag name="MH" val="20160401104922"/>
  <p:tag name="MH_LIBRARY" val="GRAPHIC"/>
  <p:tag name="MH_TYPE" val="Text"/>
  <p:tag name="MH_ORDER" val="1"/>
</p:tagLst>
</file>

<file path=ppt/tags/tag1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50.xml><?xml version="1.0" encoding="utf-8"?>
<p:tagLst xmlns:a="http://schemas.openxmlformats.org/drawingml/2006/main" xmlns:r="http://schemas.openxmlformats.org/officeDocument/2006/relationships" xmlns:p="http://schemas.openxmlformats.org/presentationml/2006/main">
  <p:tag name="GENSWF_SLIDE_UID" val="{8939F73B-E550-44EB-B51B-FB3B3380D008}:2007578290"/>
</p:tagLst>
</file>

<file path=ppt/tags/tag151.xml><?xml version="1.0" encoding="utf-8"?>
<p:tagLst xmlns:a="http://schemas.openxmlformats.org/drawingml/2006/main" xmlns:r="http://schemas.openxmlformats.org/officeDocument/2006/relationships" xmlns:p="http://schemas.openxmlformats.org/presentationml/2006/main">
  <p:tag name="GENSWF_SLIDE_UID" val="{F8BA197A-1412-4816-8209-F0307C0B09FF}:2007578298"/>
</p:tagLst>
</file>

<file path=ppt/tags/tag152.xml><?xml version="1.0" encoding="utf-8"?>
<p:tagLst xmlns:a="http://schemas.openxmlformats.org/drawingml/2006/main" xmlns:r="http://schemas.openxmlformats.org/officeDocument/2006/relationships" xmlns:p="http://schemas.openxmlformats.org/presentationml/2006/main">
  <p:tag name="GENSWF_SLIDE_UID" val="{59145969-8F3D-4738-9E55-6A5C6599DF7C}:268"/>
</p:tagLst>
</file>

<file path=ppt/tags/tag153.xml><?xml version="1.0" encoding="utf-8"?>
<p:tagLst xmlns:a="http://schemas.openxmlformats.org/drawingml/2006/main" xmlns:r="http://schemas.openxmlformats.org/officeDocument/2006/relationships" xmlns:p="http://schemas.openxmlformats.org/presentationml/2006/main">
  <p:tag name="GENSWF_SLIDE_UID" val="{DA9EDCAD-C23D-45C0-895E-09A5DFF60BA3}:2007578299"/>
</p:tagLst>
</file>

<file path=ppt/tags/tag154.xml><?xml version="1.0" encoding="utf-8"?>
<p:tagLst xmlns:a="http://schemas.openxmlformats.org/drawingml/2006/main" xmlns:r="http://schemas.openxmlformats.org/officeDocument/2006/relationships" xmlns:p="http://schemas.openxmlformats.org/presentationml/2006/main">
  <p:tag name="GENSWF_SLIDE_UID" val="{34F40973-6985-4FDB-929E-DB0CE982E18F}:2007578291"/>
</p:tagLst>
</file>

<file path=ppt/tags/tag155.xml><?xml version="1.0" encoding="utf-8"?>
<p:tagLst xmlns:a="http://schemas.openxmlformats.org/drawingml/2006/main" xmlns:r="http://schemas.openxmlformats.org/officeDocument/2006/relationships" xmlns:p="http://schemas.openxmlformats.org/presentationml/2006/main">
  <p:tag name="GENSWF_SLIDE_UID" val="{937E6113-C634-40D8-ADC4-3D32650D8A32}:2007578289"/>
</p:tagLst>
</file>

<file path=ppt/tags/tag156.xml><?xml version="1.0" encoding="utf-8"?>
<p:tagLst xmlns:a="http://schemas.openxmlformats.org/drawingml/2006/main" xmlns:r="http://schemas.openxmlformats.org/officeDocument/2006/relationships" xmlns:p="http://schemas.openxmlformats.org/presentationml/2006/main">
  <p:tag name="GENSWF_SLIDE_UID" val="{B9FE722D-A845-4C9B-B7AC-28CDBADB154E}:2007578300"/>
</p:tagLst>
</file>

<file path=ppt/tags/tag157.xml><?xml version="1.0" encoding="utf-8"?>
<p:tagLst xmlns:a="http://schemas.openxmlformats.org/drawingml/2006/main" xmlns:r="http://schemas.openxmlformats.org/officeDocument/2006/relationships" xmlns:p="http://schemas.openxmlformats.org/presentationml/2006/main">
  <p:tag name="GENSWF_SLIDE_UID" val="{2A23411B-15A5-4249-AF6F-E57030A62096}:334"/>
</p:tagLst>
</file>

<file path=ppt/tags/tag158.xml><?xml version="1.0" encoding="utf-8"?>
<p:tagLst xmlns:a="http://schemas.openxmlformats.org/drawingml/2006/main" xmlns:r="http://schemas.openxmlformats.org/officeDocument/2006/relationships" xmlns:p="http://schemas.openxmlformats.org/presentationml/2006/main">
  <p:tag name="GENSWF_SLIDE_UID" val="{8352FE01-DFE5-4FF6-87CE-98E3F2057424}:2007577641"/>
</p:tagLst>
</file>

<file path=ppt/tags/tag159.xml><?xml version="1.0" encoding="utf-8"?>
<p:tagLst xmlns:a="http://schemas.openxmlformats.org/drawingml/2006/main" xmlns:r="http://schemas.openxmlformats.org/officeDocument/2006/relationships" xmlns:p="http://schemas.openxmlformats.org/presentationml/2006/main">
  <p:tag name="GENSWF_SLIDE_UID" val="{C799844C-2276-4448-AFBA-63A9433A514D}:770"/>
</p:tagLst>
</file>

<file path=ppt/tags/tag1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60.xml><?xml version="1.0" encoding="utf-8"?>
<p:tagLst xmlns:a="http://schemas.openxmlformats.org/drawingml/2006/main" xmlns:r="http://schemas.openxmlformats.org/officeDocument/2006/relationships" xmlns:p="http://schemas.openxmlformats.org/presentationml/2006/main">
  <p:tag name="GENSWF_SLIDE_UID" val="{6A36A920-D7CD-4EDA-A50A-29697873448F}:771"/>
</p:tagLst>
</file>

<file path=ppt/tags/tag161.xml><?xml version="1.0" encoding="utf-8"?>
<p:tagLst xmlns:a="http://schemas.openxmlformats.org/drawingml/2006/main" xmlns:r="http://schemas.openxmlformats.org/officeDocument/2006/relationships" xmlns:p="http://schemas.openxmlformats.org/presentationml/2006/main">
  <p:tag name="GENSWF_SLIDE_UID" val="{1A1C5F3C-E33E-4EF5-A2A8-50E9297CC517}:772"/>
</p:tagLst>
</file>

<file path=ppt/tags/tag162.xml><?xml version="1.0" encoding="utf-8"?>
<p:tagLst xmlns:a="http://schemas.openxmlformats.org/drawingml/2006/main" xmlns:r="http://schemas.openxmlformats.org/officeDocument/2006/relationships" xmlns:p="http://schemas.openxmlformats.org/presentationml/2006/main">
  <p:tag name="GENSWF_SLIDE_UID" val="{FA65899F-8370-417B-A3E7-CBABBCE9CA43}:773"/>
</p:tagLst>
</file>

<file path=ppt/tags/tag163.xml><?xml version="1.0" encoding="utf-8"?>
<p:tagLst xmlns:a="http://schemas.openxmlformats.org/drawingml/2006/main" xmlns:r="http://schemas.openxmlformats.org/officeDocument/2006/relationships" xmlns:p="http://schemas.openxmlformats.org/presentationml/2006/main">
  <p:tag name="GENSWF_SLIDE_UID" val="{7C13CD16-1A5D-4F1E-B4A6-5E412080C478}:774"/>
</p:tagLst>
</file>

<file path=ppt/tags/tag164.xml><?xml version="1.0" encoding="utf-8"?>
<p:tagLst xmlns:a="http://schemas.openxmlformats.org/drawingml/2006/main" xmlns:r="http://schemas.openxmlformats.org/officeDocument/2006/relationships" xmlns:p="http://schemas.openxmlformats.org/presentationml/2006/main">
  <p:tag name="GENSWF_SLIDE_UID" val="{E045406B-C615-46DF-AF83-2659E5D70F9B}:775"/>
</p:tagLst>
</file>

<file path=ppt/tags/tag165.xml><?xml version="1.0" encoding="utf-8"?>
<p:tagLst xmlns:a="http://schemas.openxmlformats.org/drawingml/2006/main" xmlns:r="http://schemas.openxmlformats.org/officeDocument/2006/relationships" xmlns:p="http://schemas.openxmlformats.org/presentationml/2006/main">
  <p:tag name="GENSWF_SLIDE_UID" val="{3C706F00-BD26-4E39-8249-7C83AA69E36F}:776"/>
</p:tagLst>
</file>

<file path=ppt/tags/tag166.xml><?xml version="1.0" encoding="utf-8"?>
<p:tagLst xmlns:a="http://schemas.openxmlformats.org/drawingml/2006/main" xmlns:r="http://schemas.openxmlformats.org/officeDocument/2006/relationships" xmlns:p="http://schemas.openxmlformats.org/presentationml/2006/main">
  <p:tag name="GENSWF_SLIDE_UID" val="{1DB0485D-EBE9-43BE-866B-753CD8682CD4}:777"/>
</p:tagLst>
</file>

<file path=ppt/tags/tag167.xml><?xml version="1.0" encoding="utf-8"?>
<p:tagLst xmlns:a="http://schemas.openxmlformats.org/drawingml/2006/main" xmlns:r="http://schemas.openxmlformats.org/officeDocument/2006/relationships" xmlns:p="http://schemas.openxmlformats.org/presentationml/2006/main">
  <p:tag name="GENSWF_SLIDE_UID" val="{591A5A0B-D989-4CEB-A4E1-82E8622F14E4}:2007578302"/>
</p:tagLst>
</file>

<file path=ppt/tags/tag168.xml><?xml version="1.0" encoding="utf-8"?>
<p:tagLst xmlns:a="http://schemas.openxmlformats.org/drawingml/2006/main" xmlns:r="http://schemas.openxmlformats.org/officeDocument/2006/relationships" xmlns:p="http://schemas.openxmlformats.org/presentationml/2006/main">
  <p:tag name="GENSWF_SLIDE_UID" val="{E7EFCED3-EF14-4622-8BAA-B1D18516FEFF}:333"/>
</p:tagLst>
</file>

<file path=ppt/tags/tag169.xml><?xml version="1.0" encoding="utf-8"?>
<p:tagLst xmlns:a="http://schemas.openxmlformats.org/drawingml/2006/main" xmlns:r="http://schemas.openxmlformats.org/officeDocument/2006/relationships" xmlns:p="http://schemas.openxmlformats.org/presentationml/2006/main">
  <p:tag name="GENSWF_SLIDE_UID" val="{0F17002B-A715-40B0-BD7F-EA8EDE06696B}:2007578301"/>
</p:tagLst>
</file>

<file path=ppt/tags/tag1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2**"/>
  <p:tag name="KSO_WM_UNIT_LAYERLEVEL" val="1"/>
  <p:tag name="KSO_WM_TAG_VERSION" val="1.0"/>
  <p:tag name="KSO_WM_BEAUTIFY_FLAG" val="#wm#"/>
</p:tagLst>
</file>

<file path=ppt/tags/tag1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1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187308"/>
</p:tagLst>
</file>

<file path=ppt/tags/tag2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3**"/>
  <p:tag name="KSO_WM_UNIT_LAYERLEVEL" val="1"/>
  <p:tag name="KSO_WM_TAG_VERSION" val="1.0"/>
  <p:tag name="KSO_WM_BEAUTIFY_FLAG" val="#wm#"/>
</p:tagLst>
</file>

<file path=ppt/tags/tag2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4**"/>
  <p:tag name="KSO_WM_UNIT_LAYERLEVEL" val="1"/>
  <p:tag name="KSO_WM_TAG_VERSION" val="1.0"/>
  <p:tag name="KSO_WM_BEAUTIFY_FLAG" val="#wm#"/>
</p:tagLst>
</file>

<file path=ppt/tags/tag2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 name="KSO_WM_TEMPLATE_CATEGORY" val="custom"/>
  <p:tag name="KSO_WM_TEMPLATE_INDEX" val="20187308"/>
</p:tagLst>
</file>

<file path=ppt/tags/tag3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5**"/>
  <p:tag name="KSO_WM_UNIT_LAYERLEVEL" val="1"/>
  <p:tag name="KSO_WM_TAG_VERSION" val="1.0"/>
  <p:tag name="KSO_WM_BEAUTIFY_FLAG" val="#wm#"/>
</p:tagLst>
</file>

<file path=ppt/tags/tag3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3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4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6**"/>
  <p:tag name="KSO_WM_UNIT_LAYERLEVEL" val="1"/>
  <p:tag name="KSO_WM_TAG_VERSION" val="1.0"/>
  <p:tag name="KSO_WM_BEAUTIFY_FLAG" val="#wm#"/>
</p:tagLst>
</file>

<file path=ppt/tags/tag4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4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4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7**"/>
  <p:tag name="KSO_WM_UNIT_LAYERLEVEL" val="1"/>
  <p:tag name="KSO_WM_TAG_VERSION" val="1.0"/>
  <p:tag name="KSO_WM_BEAUTIFY_FLAG" val="#wm#"/>
</p:tagLst>
</file>

<file path=ppt/tags/tag4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4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8**"/>
  <p:tag name="KSO_WM_UNIT_LAYERLEVEL" val="1"/>
  <p:tag name="KSO_WM_TAG_VERSION" val="1.0"/>
  <p:tag name="KSO_WM_BEAUTIFY_FLAG" val="#wm#"/>
</p:tagLst>
</file>

<file path=ppt/tags/tag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5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3.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4.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9**"/>
  <p:tag name="KSO_WM_UNIT_LAYERLEVEL" val="1"/>
  <p:tag name="KSO_WM_TAG_VERSION" val="1.0"/>
  <p:tag name="KSO_WM_BEAUTIFY_FLAG" val="#wm#"/>
</p:tagLst>
</file>

<file path=ppt/tags/tag55.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7.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0**"/>
  <p:tag name="KSO_WM_UNIT_LAYERLEVEL" val="1"/>
  <p:tag name="KSO_WM_TAG_VERSION" val="1.0"/>
  <p:tag name="KSO_WM_BEAUTIFY_FLAG" val="#wm#"/>
</p:tagLst>
</file>

<file path=ppt/tags/tag5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6.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0**"/>
  <p:tag name="KSO_WM_UNIT_LAYERLEVEL" val="1"/>
  <p:tag name="KSO_WM_TAG_VERSION" val="1.0"/>
  <p:tag name="KSO_WM_BEAUTIFY_FLAG" val="#wm#"/>
</p:tagLst>
</file>

<file path=ppt/tags/tag60.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61.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62.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1**"/>
  <p:tag name="KSO_WM_UNIT_LAYERLEVEL" val="1"/>
  <p:tag name="KSO_WM_TAG_VERSION" val="1.0"/>
  <p:tag name="KSO_WM_BEAUTIFY_FLAG" val="#wm#"/>
</p:tagLst>
</file>

<file path=ppt/tags/tag63.xml><?xml version="1.0" encoding="utf-8"?>
<p:tagLst xmlns:a="http://schemas.openxmlformats.org/drawingml/2006/main" xmlns:r="http://schemas.openxmlformats.org/officeDocument/2006/relationships" xmlns:p="http://schemas.openxmlformats.org/presentationml/2006/main">
  <p:tag name="GENSWF_SLIDE_UID" val="{6BC7A917-A8C3-464C-A123-8922D582941C}:336"/>
</p:tagLst>
</file>

<file path=ppt/tags/tag64.xml><?xml version="1.0" encoding="utf-8"?>
<p:tagLst xmlns:a="http://schemas.openxmlformats.org/drawingml/2006/main" xmlns:r="http://schemas.openxmlformats.org/officeDocument/2006/relationships" xmlns:p="http://schemas.openxmlformats.org/presentationml/2006/main">
  <p:tag name="GENSWF_SLIDE_UID" val="{F3FB9B0E-C5CF-493E-A572-37AA288A2FDA}:294"/>
</p:tagLst>
</file>

<file path=ppt/tags/tag65.xml><?xml version="1.0" encoding="utf-8"?>
<p:tagLst xmlns:a="http://schemas.openxmlformats.org/drawingml/2006/main" xmlns:r="http://schemas.openxmlformats.org/officeDocument/2006/relationships" xmlns:p="http://schemas.openxmlformats.org/presentationml/2006/main">
  <p:tag name="GENSWF_SLIDE_UID" val="{E3A05847-863D-4A2C-9852-C31971B44E6C}:2007577237"/>
</p:tagLst>
</file>

<file path=ppt/tags/tag66.xml><?xml version="1.0" encoding="utf-8"?>
<p:tagLst xmlns:a="http://schemas.openxmlformats.org/drawingml/2006/main" xmlns:r="http://schemas.openxmlformats.org/officeDocument/2006/relationships" xmlns:p="http://schemas.openxmlformats.org/presentationml/2006/main">
  <p:tag name="GENSWF_SLIDE_UID" val="{EFEA8570-5094-4F93-AC45-A14B38AF3651}:2007577238"/>
</p:tagLst>
</file>

<file path=ppt/tags/tag67.xml><?xml version="1.0" encoding="utf-8"?>
<p:tagLst xmlns:a="http://schemas.openxmlformats.org/drawingml/2006/main" xmlns:r="http://schemas.openxmlformats.org/officeDocument/2006/relationships" xmlns:p="http://schemas.openxmlformats.org/presentationml/2006/main">
  <p:tag name="GENSWF_SLIDE_UID" val="{E3789D30-C671-4202-B83C-7736FF6E56E7}:330"/>
</p:tagLst>
</file>

<file path=ppt/tags/tag68.xml><?xml version="1.0" encoding="utf-8"?>
<p:tagLst xmlns:a="http://schemas.openxmlformats.org/drawingml/2006/main" xmlns:r="http://schemas.openxmlformats.org/officeDocument/2006/relationships" xmlns:p="http://schemas.openxmlformats.org/presentationml/2006/main">
  <p:tag name="GENSWF_SLIDE_UID" val="{E171C2E4-2D65-406E-9E3F-41586EFE94F7}:2007577239"/>
</p:tagLst>
</file>

<file path=ppt/tags/tag69.xml><?xml version="1.0" encoding="utf-8"?>
<p:tagLst xmlns:a="http://schemas.openxmlformats.org/drawingml/2006/main" xmlns:r="http://schemas.openxmlformats.org/officeDocument/2006/relationships" xmlns:p="http://schemas.openxmlformats.org/presentationml/2006/main">
  <p:tag name="GENSWF_SLIDE_UID" val="{6E7323EC-3416-45F4-B2F5-94C37CDD91D4}:332"/>
</p:tagLst>
</file>

<file path=ppt/tags/tag7.xml><?xml version="1.0" encoding="utf-8"?>
<p:tagLst xmlns:a="http://schemas.openxmlformats.org/drawingml/2006/main" xmlns:r="http://schemas.openxmlformats.org/officeDocument/2006/relationships" xmlns:p="http://schemas.openxmlformats.org/presentationml/2006/main">
  <p:tag name="KSO_WM_TEMPLATE_THUMBS_INDEX" val="1、2、3、6、8、10、11、12、15"/>
  <p:tag name="KSO_WM_TEMPLATE_SUBCATEGORY" val="0"/>
  <p:tag name="KSO_WM_TAG_VERSION" val="1.0"/>
  <p:tag name="KSO_WM_BEAUTIFY_FLAG" val="#wm#"/>
  <p:tag name="KSO_WM_TEMPLATE_CATEGORY" val="custom"/>
  <p:tag name="KSO_WM_TEMPLATE_INDEX" val="20187308"/>
</p:tagLst>
</file>

<file path=ppt/tags/tag70.xml><?xml version="1.0" encoding="utf-8"?>
<p:tagLst xmlns:a="http://schemas.openxmlformats.org/drawingml/2006/main" xmlns:r="http://schemas.openxmlformats.org/officeDocument/2006/relationships" xmlns:p="http://schemas.openxmlformats.org/presentationml/2006/main">
  <p:tag name="GENSWF_SLIDE_UID" val="{4727F763-0CBA-47EB-B5BC-83DD83A08CD0}:258"/>
</p:tagLst>
</file>

<file path=ppt/tags/tag71.xml><?xml version="1.0" encoding="utf-8"?>
<p:tagLst xmlns:a="http://schemas.openxmlformats.org/drawingml/2006/main" xmlns:r="http://schemas.openxmlformats.org/officeDocument/2006/relationships" xmlns:p="http://schemas.openxmlformats.org/presentationml/2006/main">
  <p:tag name="GENSWF_SLIDE_UID" val="{956E6B3C-81DA-4DB7-A2C2-616CDF47B973}:2007577240"/>
</p:tagLst>
</file>

<file path=ppt/tags/tag72.xml><?xml version="1.0" encoding="utf-8"?>
<p:tagLst xmlns:a="http://schemas.openxmlformats.org/drawingml/2006/main" xmlns:r="http://schemas.openxmlformats.org/officeDocument/2006/relationships" xmlns:p="http://schemas.openxmlformats.org/presentationml/2006/main">
  <p:tag name="GENSWF_SLIDE_UID" val="{2829634B-FC45-4686-B7A0-9B92BAE9D20E}:2007578235"/>
</p:tagLst>
</file>

<file path=ppt/tags/tag73.xml><?xml version="1.0" encoding="utf-8"?>
<p:tagLst xmlns:a="http://schemas.openxmlformats.org/drawingml/2006/main" xmlns:r="http://schemas.openxmlformats.org/officeDocument/2006/relationships" xmlns:p="http://schemas.openxmlformats.org/presentationml/2006/main">
  <p:tag name="GENSWF_SLIDE_UID" val="{5E864CB2-0EC5-4D0B-ACCC-27E9258DAAFB}:2007578238"/>
</p:tagLst>
</file>

<file path=ppt/tags/tag74.xml><?xml version="1.0" encoding="utf-8"?>
<p:tagLst xmlns:a="http://schemas.openxmlformats.org/drawingml/2006/main" xmlns:r="http://schemas.openxmlformats.org/officeDocument/2006/relationships" xmlns:p="http://schemas.openxmlformats.org/presentationml/2006/main">
  <p:tag name="GENSWF_SLIDE_UID" val="{15247DE1-6653-40AC-8A6B-E051A136573C}:2007578239"/>
</p:tagLst>
</file>

<file path=ppt/tags/tag75.xml><?xml version="1.0" encoding="utf-8"?>
<p:tagLst xmlns:a="http://schemas.openxmlformats.org/drawingml/2006/main" xmlns:r="http://schemas.openxmlformats.org/officeDocument/2006/relationships" xmlns:p="http://schemas.openxmlformats.org/presentationml/2006/main">
  <p:tag name="GENSWF_SLIDE_UID" val="{FCBEDC9D-02FE-44C0-B5F1-475DB57F5A79}:2007578236"/>
</p:tagLst>
</file>

<file path=ppt/tags/tag76.xml><?xml version="1.0" encoding="utf-8"?>
<p:tagLst xmlns:a="http://schemas.openxmlformats.org/drawingml/2006/main" xmlns:r="http://schemas.openxmlformats.org/officeDocument/2006/relationships" xmlns:p="http://schemas.openxmlformats.org/presentationml/2006/main">
  <p:tag name="GENSWF_SLIDE_UID" val="{39B8B209-25CC-440E-A2DC-AE1293B988CD}:331"/>
</p:tagLst>
</file>

<file path=ppt/tags/tag77.xml><?xml version="1.0" encoding="utf-8"?>
<p:tagLst xmlns:a="http://schemas.openxmlformats.org/drawingml/2006/main" xmlns:r="http://schemas.openxmlformats.org/officeDocument/2006/relationships" xmlns:p="http://schemas.openxmlformats.org/presentationml/2006/main">
  <p:tag name="GENSWF_SLIDE_UID" val="{96021F41-08D0-41E6-8BEB-667B78861393}:2007578242"/>
</p:tagLst>
</file>

<file path=ppt/tags/tag78.xml><?xml version="1.0" encoding="utf-8"?>
<p:tagLst xmlns:a="http://schemas.openxmlformats.org/drawingml/2006/main" xmlns:r="http://schemas.openxmlformats.org/officeDocument/2006/relationships" xmlns:p="http://schemas.openxmlformats.org/presentationml/2006/main">
  <p:tag name="GENSWF_SLIDE_UID" val="{1CA12532-A20C-4982-B413-6D48AA0FD4B2}:2007578243"/>
</p:tagLst>
</file>

<file path=ppt/tags/tag79.xml><?xml version="1.0" encoding="utf-8"?>
<p:tagLst xmlns:a="http://schemas.openxmlformats.org/drawingml/2006/main" xmlns:r="http://schemas.openxmlformats.org/officeDocument/2006/relationships" xmlns:p="http://schemas.openxmlformats.org/presentationml/2006/main">
  <p:tag name="GENSWF_SLIDE_UID" val="{1B661646-F998-4347-997E-682FECAD7011}:2007578241"/>
</p:tagLst>
</file>

<file path=ppt/tags/tag8.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80.xml><?xml version="1.0" encoding="utf-8"?>
<p:tagLst xmlns:a="http://schemas.openxmlformats.org/drawingml/2006/main" xmlns:r="http://schemas.openxmlformats.org/officeDocument/2006/relationships" xmlns:p="http://schemas.openxmlformats.org/presentationml/2006/main">
  <p:tag name="GENSWF_SLIDE_UID" val="{52032502-B4D7-4E07-85C6-DFFDB4EAD2C0}:2007578240"/>
</p:tagLst>
</file>

<file path=ppt/tags/tag81.xml><?xml version="1.0" encoding="utf-8"?>
<p:tagLst xmlns:a="http://schemas.openxmlformats.org/drawingml/2006/main" xmlns:r="http://schemas.openxmlformats.org/officeDocument/2006/relationships" xmlns:p="http://schemas.openxmlformats.org/presentationml/2006/main">
  <p:tag name="GENSWF_SLIDE_UID" val="{24CCE5CE-C66E-4DB1-A6D0-DAF9C02E4475}:2007578247"/>
</p:tagLst>
</file>

<file path=ppt/tags/tag82.xml><?xml version="1.0" encoding="utf-8"?>
<p:tagLst xmlns:a="http://schemas.openxmlformats.org/drawingml/2006/main" xmlns:r="http://schemas.openxmlformats.org/officeDocument/2006/relationships" xmlns:p="http://schemas.openxmlformats.org/presentationml/2006/main">
  <p:tag name="GENSWF_SLIDE_UID" val="{9E80472C-FC25-4B72-ABE1-DD8EC1C5A91D}:312"/>
</p:tagLst>
</file>

<file path=ppt/tags/tag83.xml><?xml version="1.0" encoding="utf-8"?>
<p:tagLst xmlns:a="http://schemas.openxmlformats.org/drawingml/2006/main" xmlns:r="http://schemas.openxmlformats.org/officeDocument/2006/relationships" xmlns:p="http://schemas.openxmlformats.org/presentationml/2006/main">
  <p:tag name="GENSWF_SLIDE_UID" val="{E760C46D-5B62-4508-ADCD-A462F6C14428}:2007578244"/>
</p:tagLst>
</file>

<file path=ppt/tags/tag84.xml><?xml version="1.0" encoding="utf-8"?>
<p:tagLst xmlns:a="http://schemas.openxmlformats.org/drawingml/2006/main" xmlns:r="http://schemas.openxmlformats.org/officeDocument/2006/relationships" xmlns:p="http://schemas.openxmlformats.org/presentationml/2006/main">
  <p:tag name="GENSWF_SLIDE_UID" val="{F9ADF6E4-F306-45D7-9C95-7CD99EEE736A}:2007578248"/>
</p:tagLst>
</file>

<file path=ppt/tags/tag85.xml><?xml version="1.0" encoding="utf-8"?>
<p:tagLst xmlns:a="http://schemas.openxmlformats.org/drawingml/2006/main" xmlns:r="http://schemas.openxmlformats.org/officeDocument/2006/relationships" xmlns:p="http://schemas.openxmlformats.org/presentationml/2006/main">
  <p:tag name="GENSWF_SLIDE_UID" val="{F6BEC2F9-BC09-44D7-A7C1-F5BF47AF14C9}:2007578265"/>
</p:tagLst>
</file>

<file path=ppt/tags/tag86.xml><?xml version="1.0" encoding="utf-8"?>
<p:tagLst xmlns:a="http://schemas.openxmlformats.org/drawingml/2006/main" xmlns:r="http://schemas.openxmlformats.org/officeDocument/2006/relationships" xmlns:p="http://schemas.openxmlformats.org/presentationml/2006/main">
  <p:tag name="GENSWF_SLIDE_UID" val="{456B120B-85ED-4187-986B-616DAC98441E}:2007578264"/>
</p:tagLst>
</file>

<file path=ppt/tags/tag87.xml><?xml version="1.0" encoding="utf-8"?>
<p:tagLst xmlns:a="http://schemas.openxmlformats.org/drawingml/2006/main" xmlns:r="http://schemas.openxmlformats.org/officeDocument/2006/relationships" xmlns:p="http://schemas.openxmlformats.org/presentationml/2006/main">
  <p:tag name="GENSWF_SLIDE_UID" val="{41F0730C-9338-45D3-9016-ABA4D8DDB7F8}:2007578266"/>
</p:tagLst>
</file>

<file path=ppt/tags/tag88.xml><?xml version="1.0" encoding="utf-8"?>
<p:tagLst xmlns:a="http://schemas.openxmlformats.org/drawingml/2006/main" xmlns:r="http://schemas.openxmlformats.org/officeDocument/2006/relationships" xmlns:p="http://schemas.openxmlformats.org/presentationml/2006/main">
  <p:tag name="GENSWF_SLIDE_UID" val="{B45A9577-76C1-4976-80DC-45D6A20CAEC7}:2007578267"/>
</p:tagLst>
</file>

<file path=ppt/tags/tag89.xml><?xml version="1.0" encoding="utf-8"?>
<p:tagLst xmlns:a="http://schemas.openxmlformats.org/drawingml/2006/main" xmlns:r="http://schemas.openxmlformats.org/officeDocument/2006/relationships" xmlns:p="http://schemas.openxmlformats.org/presentationml/2006/main">
  <p:tag name="GENSWF_SLIDE_UID" val="{EAF7C623-B452-4DB7-908A-8E8D488F139A}:2007578269"/>
</p:tagLst>
</file>

<file path=ppt/tags/tag9.xml><?xml version="1.0" encoding="utf-8"?>
<p:tagLst xmlns:a="http://schemas.openxmlformats.org/drawingml/2006/main" xmlns:r="http://schemas.openxmlformats.org/officeDocument/2006/relationships" xmlns:p="http://schemas.openxmlformats.org/presentationml/2006/main">
  <p:tag name="KSO_WM_UNIT_HIGHLIGHT" val="0"/>
  <p:tag name="KSO_WM_UNIT_COMPATIBLE" val="0"/>
  <p:tag name="KSO_WM_UNIT_DIAGRAM_ISNUMVISUAL" val="0"/>
  <p:tag name="KSO_WM_UNIT_DIAGRAM_ISREFERUNIT" val="0"/>
  <p:tag name="KSO_WM_UNIT_ID" val="_1**"/>
  <p:tag name="KSO_WM_UNIT_LAYERLEVEL" val="1"/>
  <p:tag name="KSO_WM_TAG_VERSION" val="1.0"/>
  <p:tag name="KSO_WM_BEAUTIFY_FLAG" val="#wm#"/>
</p:tagLst>
</file>

<file path=ppt/tags/tag90.xml><?xml version="1.0" encoding="utf-8"?>
<p:tagLst xmlns:a="http://schemas.openxmlformats.org/drawingml/2006/main" xmlns:r="http://schemas.openxmlformats.org/officeDocument/2006/relationships" xmlns:p="http://schemas.openxmlformats.org/presentationml/2006/main">
  <p:tag name="GENSWF_SLIDE_UID" val="{7E8689C2-CB14-41B7-867E-C851DE5EFDF4}:2007578268"/>
</p:tagLst>
</file>

<file path=ppt/tags/tag91.xml><?xml version="1.0" encoding="utf-8"?>
<p:tagLst xmlns:a="http://schemas.openxmlformats.org/drawingml/2006/main" xmlns:r="http://schemas.openxmlformats.org/officeDocument/2006/relationships" xmlns:p="http://schemas.openxmlformats.org/presentationml/2006/main">
  <p:tag name="GENSWF_SLIDE_UID" val="{AE70AB04-06F6-461B-AD1D-70A1A12EE640}:2007578270"/>
</p:tagLst>
</file>

<file path=ppt/tags/tag92.xml><?xml version="1.0" encoding="utf-8"?>
<p:tagLst xmlns:a="http://schemas.openxmlformats.org/drawingml/2006/main" xmlns:r="http://schemas.openxmlformats.org/officeDocument/2006/relationships" xmlns:p="http://schemas.openxmlformats.org/presentationml/2006/main">
  <p:tag name="AS_UNIQUEID" val="736"/>
</p:tagLst>
</file>

<file path=ppt/tags/tag93.xml><?xml version="1.0" encoding="utf-8"?>
<p:tagLst xmlns:a="http://schemas.openxmlformats.org/drawingml/2006/main" xmlns:r="http://schemas.openxmlformats.org/officeDocument/2006/relationships" xmlns:p="http://schemas.openxmlformats.org/presentationml/2006/main">
  <p:tag name="AS_UNIQUEID" val="737"/>
</p:tagLst>
</file>

<file path=ppt/tags/tag94.xml><?xml version="1.0" encoding="utf-8"?>
<p:tagLst xmlns:a="http://schemas.openxmlformats.org/drawingml/2006/main" xmlns:r="http://schemas.openxmlformats.org/officeDocument/2006/relationships" xmlns:p="http://schemas.openxmlformats.org/presentationml/2006/main">
  <p:tag name="AS_UNIQUEID" val="741"/>
  <p:tag name="KSO_WM_BEAUTIFY_FLAG" val=""/>
</p:tagLst>
</file>

<file path=ppt/tags/tag95.xml><?xml version="1.0" encoding="utf-8"?>
<p:tagLst xmlns:a="http://schemas.openxmlformats.org/drawingml/2006/main" xmlns:r="http://schemas.openxmlformats.org/officeDocument/2006/relationships" xmlns:p="http://schemas.openxmlformats.org/presentationml/2006/main">
  <p:tag name="AS_UNIQUEID" val="738"/>
  <p:tag name="KSO_WM_BEAUTIFY_FLAG" val=""/>
</p:tagLst>
</file>

<file path=ppt/tags/tag96.xml><?xml version="1.0" encoding="utf-8"?>
<p:tagLst xmlns:a="http://schemas.openxmlformats.org/drawingml/2006/main" xmlns:r="http://schemas.openxmlformats.org/officeDocument/2006/relationships" xmlns:p="http://schemas.openxmlformats.org/presentationml/2006/main">
  <p:tag name="AS_UNIQUEID" val="739"/>
  <p:tag name="KSO_WM_BEAUTIFY_FLAG" val=""/>
</p:tagLst>
</file>

<file path=ppt/tags/tag97.xml><?xml version="1.0" encoding="utf-8"?>
<p:tagLst xmlns:a="http://schemas.openxmlformats.org/drawingml/2006/main" xmlns:r="http://schemas.openxmlformats.org/officeDocument/2006/relationships" xmlns:p="http://schemas.openxmlformats.org/presentationml/2006/main">
  <p:tag name="AS_UNIQUEID" val="740"/>
  <p:tag name="KSO_WM_BEAUTIFY_FLAG" val=""/>
</p:tagLst>
</file>

<file path=ppt/tags/tag98.xml><?xml version="1.0" encoding="utf-8"?>
<p:tagLst xmlns:a="http://schemas.openxmlformats.org/drawingml/2006/main" xmlns:r="http://schemas.openxmlformats.org/officeDocument/2006/relationships" xmlns:p="http://schemas.openxmlformats.org/presentationml/2006/main">
  <p:tag name="GENSWF_SLIDE_UID" val="{BF45199B-C556-43F0-BE3C-73A5F954DAA8}:2007578271"/>
</p:tagLst>
</file>

<file path=ppt/tags/tag99.xml><?xml version="1.0" encoding="utf-8"?>
<p:tagLst xmlns:a="http://schemas.openxmlformats.org/drawingml/2006/main" xmlns:r="http://schemas.openxmlformats.org/officeDocument/2006/relationships" xmlns:p="http://schemas.openxmlformats.org/presentationml/2006/main">
  <p:tag name="GENSWF_SLIDE_UID" val="{2462796A-3818-4FCE-A2DB-00A89ABFE802}:2007578176"/>
</p:tagLst>
</file>

<file path=ppt/theme/theme1.xml><?xml version="1.0" encoding="utf-8"?>
<a:theme xmlns:a="http://schemas.openxmlformats.org/drawingml/2006/main" name="3_Office 主题​​">
  <a:themeElements>
    <a:clrScheme name="自定义 353">
      <a:dk1>
        <a:sysClr val="windowText" lastClr="000000"/>
      </a:dk1>
      <a:lt1>
        <a:sysClr val="window" lastClr="FFFFFF"/>
      </a:lt1>
      <a:dk2>
        <a:srgbClr val="44546A"/>
      </a:dk2>
      <a:lt2>
        <a:srgbClr val="E7E6E6"/>
      </a:lt2>
      <a:accent1>
        <a:srgbClr val="B27B4F"/>
      </a:accent1>
      <a:accent2>
        <a:srgbClr val="B27B4F"/>
      </a:accent2>
      <a:accent3>
        <a:srgbClr val="B27B4F"/>
      </a:accent3>
      <a:accent4>
        <a:srgbClr val="B27B4F"/>
      </a:accent4>
      <a:accent5>
        <a:srgbClr val="B27B4F"/>
      </a:accent5>
      <a:accent6>
        <a:srgbClr val="B27B4F"/>
      </a:accent6>
      <a:hlink>
        <a:srgbClr val="0563C1"/>
      </a:hlink>
      <a:folHlink>
        <a:srgbClr val="954F72"/>
      </a:folHlink>
    </a:clrScheme>
    <a:fontScheme name="Office">
      <a:majorFont>
        <a:latin typeface="等线 Light" panose="020F0302020204030204"/>
        <a:ea typeface="等线 Light" panose="020F0302020204030204"/>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等线" panose="020F0502020204030204"/>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1.xml><?xml version="1.0" encoding="utf-8"?>
<a:theme xmlns:a="http://schemas.openxmlformats.org/drawingml/2006/main" name="Mexican Literature Bachelor's Thesis by Slidesgo">
  <a:themeElements>
    <a:clrScheme name="Simple Light">
      <a:dk1>
        <a:srgbClr val="000000"/>
      </a:dk1>
      <a:lt1>
        <a:srgbClr val="FFFFFF"/>
      </a:lt1>
      <a:dk2>
        <a:srgbClr val="B3A9FF"/>
      </a:dk2>
      <a:lt2>
        <a:srgbClr val="87CFB7"/>
      </a:lt2>
      <a:accent1>
        <a:srgbClr val="ACAD00"/>
      </a:accent1>
      <a:accent2>
        <a:srgbClr val="FFCC00"/>
      </a:accent2>
      <a:accent3>
        <a:srgbClr val="FFA101"/>
      </a:accent3>
      <a:accent4>
        <a:srgbClr val="FF4400"/>
      </a:accent4>
      <a:accent5>
        <a:srgbClr val="FFC3A5"/>
      </a:accent5>
      <a:accent6>
        <a:srgbClr val="FFF9F5"/>
      </a:accent6>
      <a:hlink>
        <a:srgbClr val="00000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2.xml><?xml version="1.0" encoding="utf-8"?>
<a:theme xmlns:a="http://schemas.openxmlformats.org/drawingml/2006/main" name="Class Planning Infographics by Slidesgo">
  <a:themeElements>
    <a:clrScheme name="Simple Light">
      <a:dk1>
        <a:srgbClr val="000000"/>
      </a:dk1>
      <a:lt1>
        <a:srgbClr val="FFFFFF"/>
      </a:lt1>
      <a:dk2>
        <a:srgbClr val="595959"/>
      </a:dk2>
      <a:lt2>
        <a:srgbClr val="EEEEEE"/>
      </a:lt2>
      <a:accent1>
        <a:srgbClr val="4A74FF"/>
      </a:accent1>
      <a:accent2>
        <a:srgbClr val="EB1085"/>
      </a:accent2>
      <a:accent3>
        <a:srgbClr val="FFB12E"/>
      </a:accent3>
      <a:accent4>
        <a:srgbClr val="4EE27A"/>
      </a:accent4>
      <a:accent5>
        <a:srgbClr val="F5DA3E"/>
      </a:accent5>
      <a:accent6>
        <a:srgbClr val="FEDFB1"/>
      </a:accent6>
      <a:hlink>
        <a:srgbClr val="4A74FF"/>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3.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4.xml><?xml version="1.0" encoding="utf-8"?>
<a:theme xmlns:a="http://schemas.openxmlformats.org/drawingml/2006/main" name="5_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11000402020202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Aptos" panose="0211000402020202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1_Office 主题​​">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自定义 9">
      <a:majorFont>
        <a:latin typeface="Arial"/>
        <a:ea typeface="微软雅黑"/>
        <a:cs typeface=""/>
      </a:majorFont>
      <a:minorFont>
        <a:latin typeface="Arial"/>
        <a:ea typeface="微软雅黑"/>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主题​​">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等线 Light" panose="020F0302020204030204"/>
        <a:ea typeface="等线 Light" panose="020F0302020204030204"/>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等线" panose="020F0502020204030204"/>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4_Office 主题​​">
  <a:themeElements>
    <a:clrScheme name="自定义 353">
      <a:dk1>
        <a:sysClr val="windowText" lastClr="000000"/>
      </a:dk1>
      <a:lt1>
        <a:sysClr val="window" lastClr="FFFFFF"/>
      </a:lt1>
      <a:dk2>
        <a:srgbClr val="44546A"/>
      </a:dk2>
      <a:lt2>
        <a:srgbClr val="E7E6E6"/>
      </a:lt2>
      <a:accent1>
        <a:srgbClr val="B27B4F"/>
      </a:accent1>
      <a:accent2>
        <a:srgbClr val="B27B4F"/>
      </a:accent2>
      <a:accent3>
        <a:srgbClr val="B27B4F"/>
      </a:accent3>
      <a:accent4>
        <a:srgbClr val="B27B4F"/>
      </a:accent4>
      <a:accent5>
        <a:srgbClr val="B27B4F"/>
      </a:accent5>
      <a:accent6>
        <a:srgbClr val="B27B4F"/>
      </a:accent6>
      <a:hlink>
        <a:srgbClr val="0563C1"/>
      </a:hlink>
      <a:folHlink>
        <a:srgbClr val="954F72"/>
      </a:folHlink>
    </a:clrScheme>
    <a:fontScheme name="Office">
      <a:majorFont>
        <a:latin typeface="等线 Light" panose="020F0302020204030204"/>
        <a:ea typeface="等线 Light" panose="020F0302020204030204"/>
        <a:cs typeface="Arial"/>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等线" panose="020F0502020204030204"/>
        <a:ea typeface="等线" panose="020F0502020204030204"/>
        <a:cs typeface="Arial"/>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1_Kawaii Class Schedule Infographics by Slidesgo">
  <a:themeElements>
    <a:clrScheme name="Simple Light">
      <a:dk1>
        <a:srgbClr val="000000"/>
      </a:dk1>
      <a:lt1>
        <a:srgbClr val="FFFFFF"/>
      </a:lt1>
      <a:dk2>
        <a:srgbClr val="6A6A6A"/>
      </a:dk2>
      <a:lt2>
        <a:srgbClr val="EDCFD4"/>
      </a:lt2>
      <a:accent1>
        <a:srgbClr val="4164A9"/>
      </a:accent1>
      <a:accent2>
        <a:srgbClr val="F6D81A"/>
      </a:accent2>
      <a:accent3>
        <a:srgbClr val="BCDEEA"/>
      </a:accent3>
      <a:accent4>
        <a:srgbClr val="E25D5D"/>
      </a:accent4>
      <a:accent5>
        <a:srgbClr val="DCAA57"/>
      </a:accent5>
      <a:accent6>
        <a:srgbClr val="6D9EEB"/>
      </a:accent6>
      <a:hlink>
        <a:srgbClr val="6A6A6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Facts About Bats by Slidesgo">
  <a:themeElements>
    <a:clrScheme name="Simple Light">
      <a:dk1>
        <a:srgbClr val="211E23"/>
      </a:dk1>
      <a:lt1>
        <a:srgbClr val="8E7E78"/>
      </a:lt1>
      <a:dk2>
        <a:srgbClr val="E8E1D8"/>
      </a:dk2>
      <a:lt2>
        <a:srgbClr val="B8A79E"/>
      </a:lt2>
      <a:accent1>
        <a:srgbClr val="635755"/>
      </a:accent1>
      <a:accent2>
        <a:srgbClr val="724747"/>
      </a:accent2>
      <a:accent3>
        <a:srgbClr val="D79E9E"/>
      </a:accent3>
      <a:accent4>
        <a:srgbClr val="53887E"/>
      </a:accent4>
      <a:accent5>
        <a:srgbClr val="395B55"/>
      </a:accent5>
      <a:accent6>
        <a:srgbClr val="FFFFFF"/>
      </a:accent6>
      <a:hlink>
        <a:srgbClr val="211E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8.xml><?xml version="1.0" encoding="utf-8"?>
<a:theme xmlns:a="http://schemas.openxmlformats.org/drawingml/2006/main" name="1_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Literacy Subject for Pre-K: Holding a Pencil, Marker or Crayon Correctly by Slidesgo">
  <a:themeElements>
    <a:clrScheme name="Simple Light">
      <a:dk1>
        <a:srgbClr val="DADAFC"/>
      </a:dk1>
      <a:lt1>
        <a:srgbClr val="8B8AF7"/>
      </a:lt1>
      <a:dk2>
        <a:srgbClr val="9CDDCC"/>
      </a:dk2>
      <a:lt2>
        <a:srgbClr val="FAA989"/>
      </a:lt2>
      <a:accent1>
        <a:srgbClr val="5453CC"/>
      </a:accent1>
      <a:accent2>
        <a:srgbClr val="FF5D72"/>
      </a:accent2>
      <a:accent3>
        <a:srgbClr val="250E0B"/>
      </a:accent3>
      <a:accent4>
        <a:srgbClr val="FAECD2"/>
      </a:accent4>
      <a:accent5>
        <a:srgbClr val="FFC763"/>
      </a:accent5>
      <a:accent6>
        <a:srgbClr val="FFFFFD"/>
      </a:accent6>
      <a:hlink>
        <a:srgbClr val="250E0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874</TotalTime>
  <Words>4507</Words>
  <Application>Microsoft Office PowerPoint</Application>
  <PresentationFormat>Widescreen</PresentationFormat>
  <Paragraphs>522</Paragraphs>
  <Slides>93</Slides>
  <Notes>68</Notes>
  <HiddenSlides>0</HiddenSlides>
  <MMClips>2</MMClips>
  <ScaleCrop>false</ScaleCrop>
  <HeadingPairs>
    <vt:vector size="6" baseType="variant">
      <vt:variant>
        <vt:lpstr>Fonts Used</vt:lpstr>
      </vt:variant>
      <vt:variant>
        <vt:i4>34</vt:i4>
      </vt:variant>
      <vt:variant>
        <vt:lpstr>Theme</vt:lpstr>
      </vt:variant>
      <vt:variant>
        <vt:i4>14</vt:i4>
      </vt:variant>
      <vt:variant>
        <vt:lpstr>Slide Titles</vt:lpstr>
      </vt:variant>
      <vt:variant>
        <vt:i4>93</vt:i4>
      </vt:variant>
    </vt:vector>
  </HeadingPairs>
  <TitlesOfParts>
    <vt:vector size="141" baseType="lpstr">
      <vt:lpstr>等线</vt:lpstr>
      <vt:lpstr>等线 Light</vt:lpstr>
      <vt:lpstr>微软雅黑</vt:lpstr>
      <vt:lpstr>Agency FB</vt:lpstr>
      <vt:lpstr>Anaheim</vt:lpstr>
      <vt:lpstr>Aptos</vt:lpstr>
      <vt:lpstr>Arial</vt:lpstr>
      <vt:lpstr>Arimo</vt:lpstr>
      <vt:lpstr>Bahnschrift SemiBold</vt:lpstr>
      <vt:lpstr>Be Vietnam Pro</vt:lpstr>
      <vt:lpstr>Be Vietnam Pro Medium</vt:lpstr>
      <vt:lpstr>Be Vietnam Pro SemiBold</vt:lpstr>
      <vt:lpstr>Berkshire Swash</vt:lpstr>
      <vt:lpstr>Calibri</vt:lpstr>
      <vt:lpstr>Calibri Light</vt:lpstr>
      <vt:lpstr>Chilanka</vt:lpstr>
      <vt:lpstr>Comic Sans MS</vt:lpstr>
      <vt:lpstr>DM Sans</vt:lpstr>
      <vt:lpstr>Dosis</vt:lpstr>
      <vt:lpstr>Fira Sans</vt:lpstr>
      <vt:lpstr>Fira Sans Condensed Medium</vt:lpstr>
      <vt:lpstr>Fira Sans Extra Condensed</vt:lpstr>
      <vt:lpstr>Fredoka</vt:lpstr>
      <vt:lpstr>Gochi Hand</vt:lpstr>
      <vt:lpstr>Gothic A1</vt:lpstr>
      <vt:lpstr>Londrina Solid</vt:lpstr>
      <vt:lpstr>Londrina Solid Black</vt:lpstr>
      <vt:lpstr>Modak</vt:lpstr>
      <vt:lpstr>Nunito</vt:lpstr>
      <vt:lpstr>Roboto Condensed Light</vt:lpstr>
      <vt:lpstr>Roboto Slab</vt:lpstr>
      <vt:lpstr>Times New Roman</vt:lpstr>
      <vt:lpstr>Wingdings</vt:lpstr>
      <vt:lpstr>思源宋体 CN</vt:lpstr>
      <vt:lpstr>3_Office 主题​​</vt:lpstr>
      <vt:lpstr>1_Office 主题​​</vt:lpstr>
      <vt:lpstr>Office 主题​​</vt:lpstr>
      <vt:lpstr>4_Office 主题​​</vt:lpstr>
      <vt:lpstr>1_Kawaii Class Schedule Infographics by Slidesgo</vt:lpstr>
      <vt:lpstr>Facts About Bats by Slidesgo</vt:lpstr>
      <vt:lpstr>Office Theme</vt:lpstr>
      <vt:lpstr>1_Office Theme</vt:lpstr>
      <vt:lpstr>Literacy Subject for Pre-K: Holding a Pencil, Marker or Crayon Correctly by Slidesgo</vt:lpstr>
      <vt:lpstr>2_Office Theme</vt:lpstr>
      <vt:lpstr>Mexican Literature Bachelor's Thesis by Slidesgo</vt:lpstr>
      <vt:lpstr>Class Planning Infographics by Slidesgo</vt:lpstr>
      <vt:lpstr>4_Office Theme</vt:lpstr>
      <vt:lpstr>5_Office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Bài 1 - Hoàng Hạc lâu - K12 HƯƠNG</dc:title>
  <dc:creator>admin</dc:creator>
  <cp:lastModifiedBy>Thai Duong Nuong</cp:lastModifiedBy>
  <cp:revision>32</cp:revision>
  <dcterms:created xsi:type="dcterms:W3CDTF">2024-06-06T04:30:43Z</dcterms:created>
  <dcterms:modified xsi:type="dcterms:W3CDTF">2025-08-25T13:57:44Z</dcterms:modified>
</cp:coreProperties>
</file>